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3b6c78e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73b6c78e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23b107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23b107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121f8d6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a121f8d6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23b10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a23b10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a121f8d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5a121f8d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121f8d6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5a121f8d6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121f8d6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a121f8d6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a121f8d6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a121f8d6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doma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2125200"/>
            <a:ext cx="58251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5000"/>
              <a:t>Let There Be Light</a:t>
            </a:r>
            <a:endParaRPr sz="5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" b="1" dirty="0"/>
              <a:t>Trainer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markova.milica@gmail.com</a:t>
            </a:r>
            <a:endParaRPr dirty="0"/>
          </a:p>
          <a:p>
            <a:pPr marL="0" lvl="0" indent="0"/>
            <a:r>
              <a:rPr lang="en" b="1" dirty="0"/>
              <a:t>Assistant </a:t>
            </a:r>
            <a:r>
              <a:rPr lang="en" u="sng" dirty="0">
                <a:solidFill>
                  <a:schemeClr val="hlink"/>
                </a:solidFill>
              </a:rPr>
              <a:t>ristopavlov@gmail.com</a:t>
            </a:r>
            <a:r>
              <a:rPr lang="en" b="1" dirty="0" smtClean="0"/>
              <a:t> </a:t>
            </a:r>
            <a:r>
              <a:rPr lang="en" dirty="0" smtClean="0"/>
              <a:t> </a:t>
            </a:r>
            <a:endParaRPr dirty="0"/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Module Contents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Various Project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WebForms vs MVC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Creating the first Web Application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MVC Template Project Structure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ASP.NET MVC vs ASP.NET Core template</a:t>
            </a:r>
            <a:endParaRPr sz="2300"/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Various Project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Aspnet Full Framework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Empty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WebForms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MVC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Web API ...and many more</a:t>
            </a:r>
            <a:endParaRPr sz="2300"/>
          </a:p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Aspnet Core</a:t>
            </a:r>
            <a:endParaRPr sz="23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Empty</a:t>
            </a:r>
            <a:endParaRPr sz="21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WebApi</a:t>
            </a:r>
            <a:endParaRPr sz="2100"/>
          </a:p>
          <a:p>
            <a:pPr marL="558800" lvl="1" indent="-247650" algn="l" rtl="0">
              <a:spcBef>
                <a:spcPts val="800"/>
              </a:spcBef>
              <a:spcAft>
                <a:spcPts val="0"/>
              </a:spcAft>
              <a:buSzPts val="2100"/>
              <a:buChar char="o"/>
            </a:pPr>
            <a:r>
              <a:rPr lang="en" sz="2100"/>
              <a:t>Web App (MVC/RazorPages) ...and many more</a:t>
            </a:r>
            <a:endParaRPr sz="2100"/>
          </a:p>
          <a:p>
            <a:pPr marL="254000" lvl="0" indent="-139700" algn="l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300"/>
          </a:p>
        </p:txBody>
      </p:sp>
      <p:pic>
        <p:nvPicPr>
          <p:cNvPr id="211" name="Google Shape;211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WebForms vs MVC</a:t>
            </a:r>
            <a:endParaRPr/>
          </a:p>
        </p:txBody>
      </p:sp>
      <p:pic>
        <p:nvPicPr>
          <p:cNvPr id="219" name="Google Shape;219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675" y="1206326"/>
            <a:ext cx="6014251" cy="2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How To Create First Web App?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2786500" y="2121588"/>
            <a:ext cx="1620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139700" algn="ctr" rtl="0"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" sz="4000"/>
              <a:t>DEMO</a:t>
            </a:r>
            <a:endParaRPr sz="4000"/>
          </a:p>
        </p:txBody>
      </p:sp>
      <p:pic>
        <p:nvPicPr>
          <p:cNvPr id="229" name="Google Shape;229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MVC Template Project Structure</a:t>
            </a:r>
            <a:endParaRPr/>
          </a:p>
        </p:txBody>
      </p:sp>
      <p:pic>
        <p:nvPicPr>
          <p:cNvPr id="237" name="Google Shape;237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25" y="1061688"/>
            <a:ext cx="1883600" cy="356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7550" y="1061700"/>
            <a:ext cx="3360874" cy="35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ASP.NET MVC vs ASP.NET Core template</a:t>
            </a:r>
            <a:endParaRPr/>
          </a:p>
        </p:txBody>
      </p:sp>
      <p:pic>
        <p:nvPicPr>
          <p:cNvPr id="247" name="Google Shape;247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094" y="1033200"/>
            <a:ext cx="2495814" cy="342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25" y="1061688"/>
            <a:ext cx="1883600" cy="356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257" name="Google Shape;257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Trebuchet MS</vt:lpstr>
      <vt:lpstr>Noto Sans Symbols</vt:lpstr>
      <vt:lpstr>Proxima Nova</vt:lpstr>
      <vt:lpstr>Spearmint</vt:lpstr>
      <vt:lpstr>Facet</vt:lpstr>
      <vt:lpstr>Let There Be Light</vt:lpstr>
      <vt:lpstr>Module Contents</vt:lpstr>
      <vt:lpstr>Various Project Templates </vt:lpstr>
      <vt:lpstr>WebForms vs MVC</vt:lpstr>
      <vt:lpstr>How To Create First Web App?</vt:lpstr>
      <vt:lpstr>MVC Template Project Structure</vt:lpstr>
      <vt:lpstr>ASP.NET MVC vs ASP.NET Core template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There Be Light</dc:title>
  <cp:lastModifiedBy>Milica Panzova</cp:lastModifiedBy>
  <cp:revision>3</cp:revision>
  <dcterms:modified xsi:type="dcterms:W3CDTF">2019-05-31T15:17:19Z</dcterms:modified>
</cp:coreProperties>
</file>