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3b6c78e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73b6c78e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17b023de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517b023de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7b023de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17b023de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121f8d6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5a121f8d6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620bf3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620bf3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9aede2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79aede2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79aede2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79aede2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9aede2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579aede2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9aede22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579aede22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7b023d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517b023d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17b023de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17b023de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7b023de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517b023de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ova.milic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1130350" y="2450825"/>
            <a:ext cx="58251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5000"/>
              <a:t>The Missing M</a:t>
            </a:r>
            <a:endParaRPr sz="10000"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/>
              <a:t>Trainer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markova.milica@gmail.com</a:t>
            </a:r>
            <a:endParaRPr lang="en-US" dirty="0"/>
          </a:p>
          <a:p>
            <a:pPr marL="0" lvl="0" indent="0"/>
            <a:r>
              <a:rPr lang="en-US" b="1" dirty="0"/>
              <a:t>Assistant </a:t>
            </a:r>
            <a:r>
              <a:rPr lang="en-US" u="sng" dirty="0">
                <a:solidFill>
                  <a:schemeClr val="hlink"/>
                </a:solidFill>
              </a:rPr>
              <a:t>ristopavlov@gmail.com</a:t>
            </a:r>
            <a:r>
              <a:rPr lang="en-US" b="1" dirty="0"/>
              <a:t> 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Model Usage</a:t>
            </a:r>
            <a:endParaRPr/>
          </a:p>
        </p:txBody>
      </p:sp>
      <p:pic>
        <p:nvPicPr>
          <p:cNvPr id="279" name="Google Shape;279;p39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061700"/>
            <a:ext cx="38004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00" y="3136938"/>
            <a:ext cx="44005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Create an action that uses all of the listed below: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ViewBag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TempData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</a:t>
            </a:r>
            <a:endParaRPr sz="2300"/>
          </a:p>
        </p:txBody>
      </p:sp>
      <p:pic>
        <p:nvPicPr>
          <p:cNvPr id="290" name="Google Shape;290;p40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0000"/>
              <a:t>?</a:t>
            </a:r>
            <a:endParaRPr sz="20000"/>
          </a:p>
        </p:txBody>
      </p:sp>
      <p:pic>
        <p:nvPicPr>
          <p:cNvPr id="298" name="Google Shape;298;p4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Module Contents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Transfer Data From Controller To View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ViewBag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TempData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Decoration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vs ViewModel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Usage</a:t>
            </a:r>
            <a:endParaRPr sz="230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Transfer Data From Controller To View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ViewBag(dynamic)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TempData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11" name="Google Shape;211;p32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ViewBag</a:t>
            </a: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508000" y="1147155"/>
            <a:ext cx="64476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Allows you to share values dynamically to the view from the controller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 dynamic object without pre-set properties</a:t>
            </a:r>
            <a:endParaRPr sz="2300"/>
          </a:p>
        </p:txBody>
      </p:sp>
      <p:pic>
        <p:nvPicPr>
          <p:cNvPr id="220" name="Google Shape;220;p33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2477780"/>
            <a:ext cx="34290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000" y="2477780"/>
            <a:ext cx="27717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ViewData</a:t>
            </a: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508000" y="1147151"/>
            <a:ext cx="64476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 dictionary object to pass the data from Controller to View where data is passed in the form of key-value pair</a:t>
            </a:r>
            <a:endParaRPr sz="2300"/>
          </a:p>
        </p:txBody>
      </p:sp>
      <p:pic>
        <p:nvPicPr>
          <p:cNvPr id="231" name="Google Shape;231;p34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88" y="2334200"/>
            <a:ext cx="34194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88" y="4265401"/>
            <a:ext cx="4911738" cy="22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TempData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508000" y="1147152"/>
            <a:ext cx="6447600" cy="3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TempData is a dictionary object to pass the data from one action to other action in the same Controller or different Controllers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Usually, TempData object will be stored in a session object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TempData scope is limited to the next request and if we want Tempdata to be available even further, we should use Keep and peek</a:t>
            </a:r>
            <a:endParaRPr sz="2300"/>
          </a:p>
        </p:txBody>
      </p:sp>
      <p:pic>
        <p:nvPicPr>
          <p:cNvPr id="242" name="Google Shape;242;p35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8000" y="1147155"/>
            <a:ext cx="64476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Is a simple class with properties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Should not contain any server side logic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51" name="Google Shape;251;p36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525" y="2176448"/>
            <a:ext cx="4470849" cy="245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Model Decoration</a:t>
            </a:r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body" idx="1"/>
          </p:nvPr>
        </p:nvSpPr>
        <p:spPr>
          <a:xfrm>
            <a:off x="508000" y="1147156"/>
            <a:ext cx="64476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Properties can be decorated using attributes</a:t>
            </a:r>
            <a:endParaRPr sz="23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61" name="Google Shape;261;p37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749075"/>
            <a:ext cx="6787750" cy="24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Model vs View Model</a:t>
            </a:r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ViewModel is specific for a single View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can be reused for multiple views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example name: Author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ViewModel example name: AuthorWithBooks</a:t>
            </a:r>
            <a:endParaRPr sz="2300"/>
          </a:p>
        </p:txBody>
      </p:sp>
      <p:pic>
        <p:nvPicPr>
          <p:cNvPr id="271" name="Google Shape;271;p38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Trebuchet MS</vt:lpstr>
      <vt:lpstr>Noto Sans Symbols</vt:lpstr>
      <vt:lpstr>Arial</vt:lpstr>
      <vt:lpstr>Proxima Nova</vt:lpstr>
      <vt:lpstr>Spearmint</vt:lpstr>
      <vt:lpstr>Facet</vt:lpstr>
      <vt:lpstr>The Missing M</vt:lpstr>
      <vt:lpstr>Module Contents</vt:lpstr>
      <vt:lpstr>Transfer Data From Controller To View</vt:lpstr>
      <vt:lpstr>ViewBag</vt:lpstr>
      <vt:lpstr>ViewData</vt:lpstr>
      <vt:lpstr>TempData</vt:lpstr>
      <vt:lpstr>Model</vt:lpstr>
      <vt:lpstr>Model Decoration</vt:lpstr>
      <vt:lpstr>Model vs View Model</vt:lpstr>
      <vt:lpstr>Model Usage</vt:lpstr>
      <vt:lpstr>Demo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M</dc:title>
  <cp:lastModifiedBy>Milica Panzova</cp:lastModifiedBy>
  <cp:revision>1</cp:revision>
  <dcterms:modified xsi:type="dcterms:W3CDTF">2019-06-07T13:25:26Z</dcterms:modified>
</cp:coreProperties>
</file>