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 id="2147483676" r:id="rId2"/>
  </p:sldMasterIdLst>
  <p:notesMasterIdLst>
    <p:notesMasterId r:id="rId1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9144000" cy="5143500" type="screen16x9"/>
  <p:notesSz cx="6858000" cy="9144000"/>
  <p:embeddedFontLst>
    <p:embeddedFont>
      <p:font typeface="Proxima Nova" panose="020B0604020202020204" charset="0"/>
      <p:regular r:id="rId16"/>
      <p:bold r:id="rId17"/>
      <p:italic r:id="rId18"/>
      <p:boldItalic r:id="rId19"/>
    </p:embeddedFont>
    <p:embeddedFont>
      <p:font typeface="Trebuchet MS" panose="020B0603020202020204" pitchFamily="34" charset="0"/>
      <p:regular r:id="rId20"/>
      <p:bold r:id="rId21"/>
      <p:italic r:id="rId22"/>
      <p:boldItalic r:id="rId23"/>
    </p:embeddedFont>
    <p:embeddedFont>
      <p:font typeface="Verdana" panose="020B0604030504040204"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692EEC5-FBF5-41CE-AC73-3DC67006DDDB}">
  <a:tblStyle styleId="{3692EEC5-FBF5-41CE-AC73-3DC67006DDDB}"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52703" autoAdjust="0"/>
  </p:normalViewPr>
  <p:slideViewPr>
    <p:cSldViewPr snapToGrid="0">
      <p:cViewPr>
        <p:scale>
          <a:sx n="120" d="100"/>
          <a:sy n="120" d="100"/>
        </p:scale>
        <p:origin x="384" y="-1795"/>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1.xml"/><Relationship Id="rId21" Type="http://schemas.openxmlformats.org/officeDocument/2006/relationships/font" Target="fonts/font6.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9.fntdata"/><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github.com/sedc-codecademy/sedc7-08-aspnetmvc/blob/master/g3/AddVisualStudioFeatures.md"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573b6c78ed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100" b="0" i="0" u="none" strike="noStrike" cap="none" dirty="0" smtClean="0">
                <a:solidFill>
                  <a:srgbClr val="000000"/>
                </a:solidFill>
                <a:effectLst/>
                <a:latin typeface="Arial"/>
                <a:ea typeface="Arial"/>
                <a:cs typeface="Arial"/>
                <a:sym typeface="Arial"/>
              </a:rPr>
              <a:t>Overview from Class 1:</a:t>
            </a:r>
          </a:p>
          <a:p>
            <a:pPr lvl="1"/>
            <a:r>
              <a:rPr lang="en-US" sz="1100" b="0" i="0" u="none" strike="noStrike" cap="none" dirty="0" smtClean="0">
                <a:solidFill>
                  <a:srgbClr val="000000"/>
                </a:solidFill>
                <a:effectLst/>
                <a:latin typeface="Arial"/>
                <a:ea typeface="Arial"/>
                <a:cs typeface="Arial"/>
                <a:sym typeface="Arial"/>
              </a:rPr>
              <a:t>MVC is an architectural </a:t>
            </a:r>
            <a:r>
              <a:rPr lang="en-US" sz="1100" b="1" i="0" u="none" strike="noStrike" cap="none" dirty="0" smtClean="0">
                <a:solidFill>
                  <a:srgbClr val="000000"/>
                </a:solidFill>
                <a:effectLst/>
                <a:latin typeface="Arial"/>
                <a:ea typeface="Arial"/>
                <a:cs typeface="Arial"/>
                <a:sym typeface="Arial"/>
              </a:rPr>
              <a:t>design pattern</a:t>
            </a:r>
            <a:r>
              <a:rPr lang="en-US" sz="1100" b="0" i="0" u="none" strike="noStrike" cap="none" dirty="0" smtClean="0">
                <a:solidFill>
                  <a:srgbClr val="000000"/>
                </a:solidFill>
                <a:effectLst/>
                <a:latin typeface="Arial"/>
                <a:ea typeface="Arial"/>
                <a:cs typeface="Arial"/>
                <a:sym typeface="Arial"/>
              </a:rPr>
              <a:t> meaning that it resolves issues </a:t>
            </a:r>
            <a:r>
              <a:rPr lang="en-US" sz="1100" b="1" i="0" u="none" strike="noStrike" cap="none" dirty="0" smtClean="0">
                <a:solidFill>
                  <a:srgbClr val="000000"/>
                </a:solidFill>
                <a:effectLst/>
                <a:latin typeface="Arial"/>
                <a:ea typeface="Arial"/>
                <a:cs typeface="Arial"/>
                <a:sym typeface="Arial"/>
              </a:rPr>
              <a:t>with organization and structuring</a:t>
            </a:r>
            <a:r>
              <a:rPr lang="en-US" sz="1100" b="0" i="0" u="none" strike="noStrike" cap="none" dirty="0" smtClean="0">
                <a:solidFill>
                  <a:srgbClr val="000000"/>
                </a:solidFill>
                <a:effectLst/>
                <a:latin typeface="Arial"/>
                <a:ea typeface="Arial"/>
                <a:cs typeface="Arial"/>
                <a:sym typeface="Arial"/>
              </a:rPr>
              <a:t> of software architecture.</a:t>
            </a:r>
          </a:p>
          <a:p>
            <a:pPr lvl="1"/>
            <a:r>
              <a:rPr lang="en-US" sz="1100" b="0" i="0" u="none" strike="noStrike" cap="none" dirty="0" smtClean="0">
                <a:solidFill>
                  <a:srgbClr val="000000"/>
                </a:solidFill>
                <a:effectLst/>
                <a:latin typeface="Arial"/>
                <a:ea typeface="Arial"/>
                <a:cs typeface="Arial"/>
                <a:sym typeface="Arial"/>
              </a:rPr>
              <a:t>A lot of times MVC is confused with a framework, since </a:t>
            </a:r>
            <a:r>
              <a:rPr lang="en-US" sz="1100" b="1" i="0" u="none" strike="noStrike" cap="none" dirty="0" smtClean="0">
                <a:solidFill>
                  <a:srgbClr val="000000"/>
                </a:solidFill>
                <a:effectLst/>
                <a:latin typeface="Arial"/>
                <a:ea typeface="Arial"/>
                <a:cs typeface="Arial"/>
                <a:sym typeface="Arial"/>
              </a:rPr>
              <a:t>a lot of frameworks use MVC as their main architectural pattern</a:t>
            </a:r>
            <a:r>
              <a:rPr lang="en-US" sz="1100" b="0" i="0" u="none" strike="noStrike" cap="none" dirty="0" smtClean="0">
                <a:solidFill>
                  <a:srgbClr val="000000"/>
                </a:solidFill>
                <a:effectLst/>
                <a:latin typeface="Arial"/>
                <a:ea typeface="Arial"/>
                <a:cs typeface="Arial"/>
                <a:sym typeface="Arial"/>
              </a:rPr>
              <a:t>, but the </a:t>
            </a:r>
            <a:r>
              <a:rPr lang="en-US" sz="1100" b="0" i="0" u="none" strike="noStrike" cap="none" dirty="0" err="1" smtClean="0">
                <a:solidFill>
                  <a:srgbClr val="000000"/>
                </a:solidFill>
                <a:effectLst/>
                <a:latin typeface="Arial"/>
                <a:ea typeface="Arial"/>
                <a:cs typeface="Arial"/>
                <a:sym typeface="Arial"/>
              </a:rPr>
              <a:t>mvc</a:t>
            </a:r>
            <a:r>
              <a:rPr lang="en-US" sz="1100" b="0" i="0" u="none" strike="noStrike" cap="none" dirty="0" smtClean="0">
                <a:solidFill>
                  <a:srgbClr val="000000"/>
                </a:solidFill>
                <a:effectLst/>
                <a:latin typeface="Arial"/>
                <a:ea typeface="Arial"/>
                <a:cs typeface="Arial"/>
                <a:sym typeface="Arial"/>
              </a:rPr>
              <a:t> is just the idea of how to organize stuff.</a:t>
            </a:r>
          </a:p>
          <a:p>
            <a:pPr lvl="1"/>
            <a:r>
              <a:rPr lang="en-US" sz="1100" b="0" i="0" u="none" strike="noStrike" cap="none" dirty="0" smtClean="0">
                <a:solidFill>
                  <a:srgbClr val="000000"/>
                </a:solidFill>
                <a:effectLst/>
                <a:latin typeface="Arial"/>
                <a:ea typeface="Arial"/>
                <a:cs typeface="Arial"/>
                <a:sym typeface="Arial"/>
              </a:rPr>
              <a:t>We will use HTML, CSS and JavaScript to create the front-end and C# and MSSQL to create the back-end of our applications.</a:t>
            </a:r>
          </a:p>
          <a:p>
            <a:pPr marL="158750" indent="0">
              <a:buNone/>
            </a:pPr>
            <a:endParaRPr lang="en-US" sz="1100" b="0" i="0" u="none" strike="noStrike" cap="none" dirty="0" smtClean="0">
              <a:solidFill>
                <a:srgbClr val="000000"/>
              </a:solidFill>
              <a:effectLst/>
              <a:latin typeface="Arial"/>
              <a:ea typeface="Arial"/>
              <a:cs typeface="Arial"/>
              <a:sym typeface="Arial"/>
            </a:endParaRPr>
          </a:p>
          <a:p>
            <a:pPr lvl="0"/>
            <a:r>
              <a:rPr lang="en-US" sz="1100" b="0" i="0" u="none" strike="noStrike" cap="none" dirty="0" smtClean="0">
                <a:solidFill>
                  <a:srgbClr val="000000"/>
                </a:solidFill>
                <a:effectLst/>
                <a:latin typeface="Arial"/>
                <a:ea typeface="Arial"/>
                <a:cs typeface="Arial"/>
                <a:sym typeface="Arial"/>
              </a:rPr>
              <a:t>Knowledge of building a front-end web site using HTML, CSS and JavaScript</a:t>
            </a:r>
          </a:p>
          <a:p>
            <a:pPr lvl="0"/>
            <a:r>
              <a:rPr lang="en-US" sz="1100" b="0" i="0" u="none" strike="noStrike" cap="none" dirty="0" smtClean="0">
                <a:solidFill>
                  <a:srgbClr val="000000"/>
                </a:solidFill>
                <a:effectLst/>
                <a:latin typeface="Arial"/>
                <a:ea typeface="Arial"/>
                <a:cs typeface="Arial"/>
                <a:sym typeface="Arial"/>
              </a:rPr>
              <a:t>Knowledge of C# and it's features</a:t>
            </a:r>
          </a:p>
          <a:p>
            <a:pPr lvl="0"/>
            <a:r>
              <a:rPr lang="en-US" sz="1100" b="0" i="0" u="none" strike="noStrike" cap="none" dirty="0" smtClean="0">
                <a:solidFill>
                  <a:srgbClr val="000000"/>
                </a:solidFill>
                <a:effectLst/>
                <a:latin typeface="Arial"/>
                <a:ea typeface="Arial"/>
                <a:cs typeface="Arial"/>
                <a:sym typeface="Arial"/>
              </a:rPr>
              <a:t>Knowledge of manipulating databases using MSSQL</a:t>
            </a:r>
          </a:p>
          <a:p>
            <a:pPr lvl="0"/>
            <a:r>
              <a:rPr lang="en-US" sz="1100" b="0" i="0" u="none" strike="noStrike" cap="none" dirty="0" smtClean="0">
                <a:solidFill>
                  <a:srgbClr val="000000"/>
                </a:solidFill>
                <a:effectLst/>
                <a:latin typeface="Arial"/>
                <a:ea typeface="Arial"/>
                <a:cs typeface="Arial"/>
                <a:sym typeface="Arial"/>
              </a:rPr>
              <a:t>Installed Visual Studio 2017</a:t>
            </a:r>
          </a:p>
          <a:p>
            <a:pPr lvl="0"/>
            <a:r>
              <a:rPr lang="en-US" sz="1100" b="0" i="0" u="none" strike="noStrike" cap="none" dirty="0" smtClean="0">
                <a:solidFill>
                  <a:srgbClr val="000000"/>
                </a:solidFill>
                <a:effectLst/>
                <a:latin typeface="Arial"/>
                <a:ea typeface="Arial"/>
                <a:cs typeface="Arial"/>
                <a:sym typeface="Arial"/>
                <a:hlinkClick r:id="rId3"/>
              </a:rPr>
              <a:t>Updated Visual Studio 2017 with all necessary features</a:t>
            </a:r>
            <a:endParaRPr lang="en-US" sz="1100" b="0" i="0" u="none" strike="noStrike" cap="none" dirty="0" smtClean="0">
              <a:solidFill>
                <a:srgbClr val="000000"/>
              </a:solidFill>
              <a:effectLst/>
              <a:latin typeface="Arial"/>
              <a:ea typeface="Arial"/>
              <a:cs typeface="Arial"/>
              <a:sym typeface="Arial"/>
            </a:endParaRPr>
          </a:p>
          <a:p>
            <a:pPr marL="158750" lvl="0" indent="0">
              <a:buNone/>
            </a:pPr>
            <a:endParaRPr lang="en-US" sz="1100" b="0" i="0" u="none" strike="noStrike" cap="none" dirty="0" smtClean="0">
              <a:solidFill>
                <a:srgbClr val="000000"/>
              </a:solidFill>
              <a:effectLst/>
              <a:latin typeface="Arial"/>
              <a:ea typeface="Arial"/>
              <a:cs typeface="Arial"/>
              <a:sym typeface="Arial"/>
            </a:endParaRPr>
          </a:p>
          <a:p>
            <a:r>
              <a:rPr lang="en-US" sz="1100" b="1" i="0" u="none" strike="noStrike" cap="none" dirty="0" smtClean="0">
                <a:solidFill>
                  <a:srgbClr val="000000"/>
                </a:solidFill>
                <a:effectLst/>
                <a:latin typeface="Arial"/>
                <a:ea typeface="Arial"/>
                <a:cs typeface="Arial"/>
                <a:sym typeface="Arial"/>
              </a:rPr>
              <a:t>Why MVC is awesome?</a:t>
            </a:r>
            <a:endParaRPr lang="en-US" sz="1100" b="0" i="0" u="none" strike="noStrike" cap="none" dirty="0" smtClean="0">
              <a:solidFill>
                <a:srgbClr val="000000"/>
              </a:solidFill>
              <a:effectLst/>
              <a:latin typeface="Arial"/>
              <a:ea typeface="Arial"/>
              <a:cs typeface="Arial"/>
              <a:sym typeface="Arial"/>
            </a:endParaRPr>
          </a:p>
          <a:p>
            <a:pPr lvl="1"/>
            <a:r>
              <a:rPr lang="en-US" sz="1100" b="0" i="0" u="none" strike="noStrike" cap="none" dirty="0" smtClean="0">
                <a:solidFill>
                  <a:srgbClr val="000000"/>
                </a:solidFill>
                <a:effectLst/>
                <a:latin typeface="Arial"/>
                <a:ea typeface="Arial"/>
                <a:cs typeface="Arial"/>
                <a:sym typeface="Arial"/>
              </a:rPr>
              <a:t>Organizing the code making it easy to get around</a:t>
            </a:r>
          </a:p>
          <a:p>
            <a:pPr lvl="1"/>
            <a:r>
              <a:rPr lang="en-US" sz="1100" b="0" i="0" u="none" strike="noStrike" cap="none" dirty="0" smtClean="0">
                <a:solidFill>
                  <a:srgbClr val="000000"/>
                </a:solidFill>
                <a:effectLst/>
                <a:latin typeface="Arial"/>
                <a:ea typeface="Arial"/>
                <a:cs typeface="Arial"/>
                <a:sym typeface="Arial"/>
              </a:rPr>
              <a:t>Structure the code so that we don't duplicate code</a:t>
            </a:r>
          </a:p>
          <a:p>
            <a:pPr lvl="1"/>
            <a:r>
              <a:rPr lang="en-US" sz="1100" b="0" i="0" u="none" strike="noStrike" cap="none" dirty="0" smtClean="0">
                <a:solidFill>
                  <a:srgbClr val="000000"/>
                </a:solidFill>
                <a:effectLst/>
                <a:latin typeface="Arial"/>
                <a:ea typeface="Arial"/>
                <a:cs typeface="Arial"/>
                <a:sym typeface="Arial"/>
              </a:rPr>
              <a:t>Separate concerns so that we can easily change things without affecting the whole application</a:t>
            </a:r>
          </a:p>
          <a:p>
            <a:pPr lvl="1"/>
            <a:r>
              <a:rPr lang="en-US" sz="1100" b="0" i="0" u="none" strike="noStrike" cap="none" dirty="0" smtClean="0">
                <a:solidFill>
                  <a:srgbClr val="000000"/>
                </a:solidFill>
                <a:effectLst/>
                <a:latin typeface="Arial"/>
                <a:ea typeface="Arial"/>
                <a:cs typeface="Arial"/>
                <a:sym typeface="Arial"/>
              </a:rPr>
              <a:t>Separate the user and the data so that users do not have direct contact with our data</a:t>
            </a:r>
          </a:p>
          <a:p>
            <a:pPr lvl="1"/>
            <a:r>
              <a:rPr lang="en-US" sz="1100" b="0" i="0" u="none" strike="noStrike" cap="none" dirty="0" smtClean="0">
                <a:solidFill>
                  <a:srgbClr val="000000"/>
                </a:solidFill>
                <a:effectLst/>
                <a:latin typeface="Arial"/>
                <a:ea typeface="Arial"/>
                <a:cs typeface="Arial"/>
                <a:sym typeface="Arial"/>
              </a:rPr>
              <a:t>Scale and develop our application faster and safer</a:t>
            </a:r>
          </a:p>
          <a:p>
            <a:pPr marL="0" lvl="0" indent="0" algn="l" rtl="0">
              <a:spcBef>
                <a:spcPts val="0"/>
              </a:spcBef>
              <a:spcAft>
                <a:spcPts val="0"/>
              </a:spcAft>
              <a:buNone/>
            </a:pPr>
            <a:endParaRPr dirty="0"/>
          </a:p>
        </p:txBody>
      </p:sp>
      <p:sp>
        <p:nvSpPr>
          <p:cNvPr id="191" name="Google Shape;191;g573b6c78ed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517a5c35c9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1100" b="0" i="0" u="none" strike="noStrike" cap="none" dirty="0" smtClean="0">
                <a:solidFill>
                  <a:srgbClr val="000000"/>
                </a:solidFill>
                <a:effectLst/>
                <a:latin typeface="Arial"/>
                <a:ea typeface="Arial"/>
                <a:cs typeface="Arial"/>
                <a:sym typeface="Arial"/>
              </a:rPr>
              <a:t>Partial Views And HTML Helpers</a:t>
            </a:r>
          </a:p>
          <a:p>
            <a:pPr lvl="1"/>
            <a:r>
              <a:rPr lang="en-US" sz="1100" b="0" i="0" u="none" strike="noStrike" cap="none" dirty="0" smtClean="0">
                <a:solidFill>
                  <a:srgbClr val="000000"/>
                </a:solidFill>
                <a:effectLst/>
                <a:latin typeface="Arial"/>
                <a:ea typeface="Arial"/>
                <a:cs typeface="Arial"/>
                <a:sym typeface="Arial"/>
              </a:rPr>
              <a:t>Partial views</a:t>
            </a:r>
          </a:p>
          <a:p>
            <a:pPr lvl="2"/>
            <a:r>
              <a:rPr lang="en-US" sz="1100" b="0" i="0" u="none" strike="noStrike" cap="none" dirty="0" smtClean="0">
                <a:solidFill>
                  <a:srgbClr val="000000"/>
                </a:solidFill>
                <a:effectLst/>
                <a:latin typeface="Arial"/>
                <a:ea typeface="Arial"/>
                <a:cs typeface="Arial"/>
                <a:sym typeface="Arial"/>
              </a:rPr>
              <a:t>Partial view is a reusable view, which can be used as a child view in multiple other views.</a:t>
            </a:r>
          </a:p>
          <a:p>
            <a:pPr lvl="2"/>
            <a:r>
              <a:rPr lang="en-US" sz="1100" b="0" i="0" u="none" strike="noStrike" cap="none" dirty="0" smtClean="0">
                <a:solidFill>
                  <a:srgbClr val="000000"/>
                </a:solidFill>
                <a:effectLst/>
                <a:latin typeface="Arial"/>
                <a:ea typeface="Arial"/>
                <a:cs typeface="Arial"/>
                <a:sym typeface="Arial"/>
              </a:rPr>
              <a:t>You can render the partial view in the parent view using html helper methods: Partial() or </a:t>
            </a:r>
            <a:r>
              <a:rPr lang="en-US" sz="1100" b="0" i="0" u="none" strike="noStrike" cap="none" dirty="0" err="1" smtClean="0">
                <a:solidFill>
                  <a:srgbClr val="000000"/>
                </a:solidFill>
                <a:effectLst/>
                <a:latin typeface="Arial"/>
                <a:ea typeface="Arial"/>
                <a:cs typeface="Arial"/>
                <a:sym typeface="Arial"/>
              </a:rPr>
              <a:t>RenderPartial</a:t>
            </a:r>
            <a:r>
              <a:rPr lang="en-US" sz="1100" b="0" i="0" u="none" strike="noStrike" cap="none" dirty="0" smtClean="0">
                <a:solidFill>
                  <a:srgbClr val="000000"/>
                </a:solidFill>
                <a:effectLst/>
                <a:latin typeface="Arial"/>
                <a:ea typeface="Arial"/>
                <a:cs typeface="Arial"/>
                <a:sym typeface="Arial"/>
              </a:rPr>
              <a:t>() or </a:t>
            </a:r>
            <a:r>
              <a:rPr lang="en-US" sz="1100" b="0" i="0" u="none" strike="noStrike" cap="none" dirty="0" err="1" smtClean="0">
                <a:solidFill>
                  <a:srgbClr val="000000"/>
                </a:solidFill>
                <a:effectLst/>
                <a:latin typeface="Arial"/>
                <a:ea typeface="Arial"/>
                <a:cs typeface="Arial"/>
                <a:sym typeface="Arial"/>
              </a:rPr>
              <a:t>RenderAction</a:t>
            </a:r>
            <a:r>
              <a:rPr lang="en-US" sz="1100" b="0" i="0" u="none" strike="noStrike" cap="none" dirty="0" smtClean="0">
                <a:solidFill>
                  <a:srgbClr val="000000"/>
                </a:solidFill>
                <a:effectLst/>
                <a:latin typeface="Arial"/>
                <a:ea typeface="Arial"/>
                <a:cs typeface="Arial"/>
                <a:sym typeface="Arial"/>
              </a:rPr>
              <a:t>().</a:t>
            </a:r>
          </a:p>
          <a:p>
            <a:pPr lvl="2"/>
            <a:r>
              <a:rPr lang="en-US" sz="1100" b="0" i="0" u="none" strike="noStrike" cap="none" dirty="0" smtClean="0">
                <a:solidFill>
                  <a:srgbClr val="000000"/>
                </a:solidFill>
                <a:effectLst/>
                <a:latin typeface="Arial"/>
                <a:ea typeface="Arial"/>
                <a:cs typeface="Arial"/>
                <a:sym typeface="Arial"/>
              </a:rPr>
              <a:t>Allow reusability of razor code</a:t>
            </a:r>
          </a:p>
          <a:p>
            <a:pPr lvl="2"/>
            <a:r>
              <a:rPr lang="en-US" sz="1100" b="0" i="0" u="none" strike="noStrike" cap="none" dirty="0" smtClean="0">
                <a:solidFill>
                  <a:srgbClr val="000000"/>
                </a:solidFill>
                <a:effectLst/>
                <a:latin typeface="Arial"/>
                <a:ea typeface="Arial"/>
                <a:cs typeface="Arial"/>
                <a:sym typeface="Arial"/>
              </a:rPr>
              <a:t>It's a good practice to reuse the code using partial view</a:t>
            </a:r>
          </a:p>
          <a:p>
            <a:pPr lvl="2"/>
            <a:r>
              <a:rPr lang="en-US" sz="1100" b="0" i="0" u="none" strike="noStrike" cap="none" dirty="0" smtClean="0">
                <a:solidFill>
                  <a:srgbClr val="000000"/>
                </a:solidFill>
                <a:effectLst/>
                <a:latin typeface="Arial"/>
                <a:ea typeface="Arial"/>
                <a:cs typeface="Arial"/>
                <a:sym typeface="Arial"/>
              </a:rPr>
              <a:t>Are the lowest element in Views Hierarchy</a:t>
            </a:r>
          </a:p>
          <a:p>
            <a:pPr lvl="1"/>
            <a:r>
              <a:rPr lang="en-US" sz="1100" b="0" i="0" u="none" strike="noStrike" cap="none" dirty="0" smtClean="0">
                <a:solidFill>
                  <a:srgbClr val="000000"/>
                </a:solidFill>
                <a:effectLst/>
                <a:latin typeface="Arial"/>
                <a:ea typeface="Arial"/>
                <a:cs typeface="Arial"/>
                <a:sym typeface="Arial"/>
              </a:rPr>
              <a:t>HTML helpers</a:t>
            </a:r>
          </a:p>
          <a:p>
            <a:pPr lvl="2"/>
            <a:r>
              <a:rPr lang="en-US" sz="1100" b="0" i="0" u="none" strike="noStrike" cap="none" dirty="0" err="1" smtClean="0">
                <a:solidFill>
                  <a:srgbClr val="000000"/>
                </a:solidFill>
                <a:effectLst/>
                <a:latin typeface="Arial"/>
                <a:ea typeface="Arial"/>
                <a:cs typeface="Arial"/>
                <a:sym typeface="Arial"/>
              </a:rPr>
              <a:t>HtmlHelper</a:t>
            </a:r>
            <a:r>
              <a:rPr lang="en-US" sz="1100" b="0" i="0" u="none" strike="noStrike" cap="none" dirty="0" smtClean="0">
                <a:solidFill>
                  <a:srgbClr val="000000"/>
                </a:solidFill>
                <a:effectLst/>
                <a:latin typeface="Arial"/>
                <a:ea typeface="Arial"/>
                <a:cs typeface="Arial"/>
                <a:sym typeface="Arial"/>
              </a:rPr>
              <a:t> class generates html elements using the model class object in razor view.</a:t>
            </a:r>
          </a:p>
          <a:p>
            <a:pPr lvl="2"/>
            <a:r>
              <a:rPr lang="en-US" sz="1100" b="0" i="0" u="none" strike="noStrike" cap="none" dirty="0" smtClean="0">
                <a:solidFill>
                  <a:srgbClr val="000000"/>
                </a:solidFill>
                <a:effectLst/>
                <a:latin typeface="Arial"/>
                <a:ea typeface="Arial"/>
                <a:cs typeface="Arial"/>
                <a:sym typeface="Arial"/>
              </a:rPr>
              <a:t>So always use </a:t>
            </a:r>
            <a:r>
              <a:rPr lang="en-US" sz="1100" b="0" i="0" u="none" strike="noStrike" cap="none" dirty="0" err="1" smtClean="0">
                <a:solidFill>
                  <a:srgbClr val="000000"/>
                </a:solidFill>
                <a:effectLst/>
                <a:latin typeface="Arial"/>
                <a:ea typeface="Arial"/>
                <a:cs typeface="Arial"/>
                <a:sym typeface="Arial"/>
              </a:rPr>
              <a:t>HtmlHelper</a:t>
            </a:r>
            <a:r>
              <a:rPr lang="en-US" sz="1100" b="0" i="0" u="none" strike="noStrike" cap="none" dirty="0" smtClean="0">
                <a:solidFill>
                  <a:srgbClr val="000000"/>
                </a:solidFill>
                <a:effectLst/>
                <a:latin typeface="Arial"/>
                <a:ea typeface="Arial"/>
                <a:cs typeface="Arial"/>
                <a:sym typeface="Arial"/>
              </a:rPr>
              <a:t> class in razor view instead of writing html tags manually.</a:t>
            </a:r>
          </a:p>
          <a:p>
            <a:pPr lvl="2"/>
            <a:r>
              <a:rPr lang="en-US" sz="1100" b="0" i="0" u="none" strike="noStrike" cap="none" dirty="0" smtClean="0">
                <a:solidFill>
                  <a:srgbClr val="000000"/>
                </a:solidFill>
                <a:effectLst/>
                <a:latin typeface="Arial"/>
                <a:ea typeface="Arial"/>
                <a:cs typeface="Arial"/>
                <a:sym typeface="Arial"/>
              </a:rPr>
              <a:t>@Html is an object of </a:t>
            </a:r>
            <a:r>
              <a:rPr lang="en-US" sz="1100" b="0" i="0" u="none" strike="noStrike" cap="none" dirty="0" err="1" smtClean="0">
                <a:solidFill>
                  <a:srgbClr val="000000"/>
                </a:solidFill>
                <a:effectLst/>
                <a:latin typeface="Arial"/>
                <a:ea typeface="Arial"/>
                <a:cs typeface="Arial"/>
                <a:sym typeface="Arial"/>
              </a:rPr>
              <a:t>HtmlHelper</a:t>
            </a:r>
            <a:r>
              <a:rPr lang="en-US" sz="1100" b="0" i="0" u="none" strike="noStrike" cap="none" dirty="0" smtClean="0">
                <a:solidFill>
                  <a:srgbClr val="000000"/>
                </a:solidFill>
                <a:effectLst/>
                <a:latin typeface="Arial"/>
                <a:ea typeface="Arial"/>
                <a:cs typeface="Arial"/>
                <a:sym typeface="Arial"/>
              </a:rPr>
              <a:t> class</a:t>
            </a:r>
          </a:p>
          <a:p>
            <a:pPr marL="158750" indent="0">
              <a:buNone/>
            </a:pPr>
            <a:r>
              <a:rPr lang="en-US" sz="1100" b="0" i="0" u="none" strike="noStrike" cap="none" dirty="0" smtClean="0">
                <a:solidFill>
                  <a:srgbClr val="000000"/>
                </a:solidFill>
                <a:effectLst/>
                <a:latin typeface="Arial"/>
                <a:ea typeface="Arial"/>
                <a:cs typeface="Arial"/>
                <a:sym typeface="Arial"/>
              </a:rPr>
              <a:t>	&lt;p&gt;</a:t>
            </a:r>
          </a:p>
          <a:p>
            <a:pPr marL="158750" indent="0">
              <a:buNone/>
            </a:pPr>
            <a:r>
              <a:rPr lang="en-US" sz="1100" b="0" i="0" u="none" strike="noStrike" cap="none" dirty="0" smtClean="0">
                <a:solidFill>
                  <a:srgbClr val="000000"/>
                </a:solidFill>
                <a:effectLst/>
                <a:latin typeface="Arial"/>
                <a:ea typeface="Arial"/>
                <a:cs typeface="Arial"/>
                <a:sym typeface="Arial"/>
              </a:rPr>
              <a:t>            </a:t>
            </a:r>
            <a:r>
              <a:rPr lang="en-US" sz="1100" b="0" i="0" u="none" strike="noStrike" cap="none"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Html.ActionLink</a:t>
            </a:r>
            <a:r>
              <a:rPr lang="en-US" sz="1100" b="0" i="0" u="none" strike="noStrike" cap="none" dirty="0" smtClean="0">
                <a:solidFill>
                  <a:srgbClr val="000000"/>
                </a:solidFill>
                <a:effectLst/>
                <a:latin typeface="Arial"/>
                <a:ea typeface="Arial"/>
                <a:cs typeface="Arial"/>
                <a:sym typeface="Arial"/>
              </a:rPr>
              <a:t>("</a:t>
            </a:r>
            <a:r>
              <a:rPr lang="en-US" sz="1100" b="0" i="0" u="none" strike="noStrike" cap="none" dirty="0" err="1" smtClean="0">
                <a:solidFill>
                  <a:srgbClr val="000000"/>
                </a:solidFill>
                <a:effectLst/>
                <a:latin typeface="Arial"/>
                <a:ea typeface="Arial"/>
                <a:cs typeface="Arial"/>
                <a:sym typeface="Arial"/>
              </a:rPr>
              <a:t>Tset</a:t>
            </a:r>
            <a:r>
              <a:rPr lang="en-US" sz="1100" b="0" i="0" u="none" strike="noStrike" cap="none" dirty="0" smtClean="0">
                <a:solidFill>
                  <a:srgbClr val="000000"/>
                </a:solidFill>
                <a:effectLst/>
                <a:latin typeface="Arial"/>
                <a:ea typeface="Arial"/>
                <a:cs typeface="Arial"/>
                <a:sym typeface="Arial"/>
              </a:rPr>
              <a:t>","Error")</a:t>
            </a:r>
          </a:p>
          <a:p>
            <a:pPr marL="158750" indent="0">
              <a:buNone/>
            </a:pPr>
            <a:r>
              <a:rPr lang="en-US" sz="1100" b="0" i="0" u="none" strike="noStrike" cap="none" dirty="0" smtClean="0">
                <a:solidFill>
                  <a:srgbClr val="000000"/>
                </a:solidFill>
                <a:effectLst/>
                <a:latin typeface="Arial"/>
                <a:ea typeface="Arial"/>
                <a:cs typeface="Arial"/>
                <a:sym typeface="Arial"/>
              </a:rPr>
              <a:t>        	&lt;/p&gt;</a:t>
            </a:r>
          </a:p>
          <a:p>
            <a:pPr marL="0" lvl="0" indent="0" algn="l" rtl="0">
              <a:spcBef>
                <a:spcPts val="0"/>
              </a:spcBef>
              <a:spcAft>
                <a:spcPts val="0"/>
              </a:spcAft>
              <a:buNone/>
            </a:pPr>
            <a:endParaRPr dirty="0"/>
          </a:p>
        </p:txBody>
      </p:sp>
      <p:sp>
        <p:nvSpPr>
          <p:cNvPr id="270" name="Google Shape;270;g517a5c35c9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5a121f8d6e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9" name="Google Shape;279;g5a121f8d6e_0_16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5a121f8d6e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8" name="Google Shape;288;g5a121f8d6e_0_16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5a1620bf3c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g5a1620bf3c_1_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5a121f8d6e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1100" b="0" i="0" u="none" strike="noStrike" cap="none" dirty="0" smtClean="0">
                <a:solidFill>
                  <a:srgbClr val="000000"/>
                </a:solidFill>
                <a:effectLst/>
                <a:latin typeface="Arial"/>
                <a:ea typeface="Arial"/>
                <a:cs typeface="Arial"/>
                <a:sym typeface="Arial"/>
              </a:rPr>
              <a:t>MVC Concept</a:t>
            </a:r>
          </a:p>
          <a:p>
            <a:pPr lvl="1"/>
            <a:r>
              <a:rPr lang="en-US" sz="1100" b="0" i="0" u="none" strike="noStrike" cap="none" dirty="0" smtClean="0">
                <a:solidFill>
                  <a:srgbClr val="000000"/>
                </a:solidFill>
                <a:effectLst/>
                <a:latin typeface="Arial"/>
                <a:ea typeface="Arial"/>
                <a:cs typeface="Arial"/>
                <a:sym typeface="Arial"/>
              </a:rPr>
              <a:t>MVC or Model View Controller is a design pattern.</a:t>
            </a:r>
          </a:p>
          <a:p>
            <a:pPr lvl="1"/>
            <a:r>
              <a:rPr lang="en-US" sz="1100" b="0" i="0" u="none" strike="noStrike" cap="none" dirty="0" smtClean="0">
                <a:solidFill>
                  <a:srgbClr val="000000"/>
                </a:solidFill>
                <a:effectLst/>
                <a:latin typeface="Arial"/>
                <a:ea typeface="Arial"/>
                <a:cs typeface="Arial"/>
                <a:sym typeface="Arial"/>
              </a:rPr>
              <a:t> A design pattern is not a technology. </a:t>
            </a:r>
          </a:p>
          <a:p>
            <a:pPr lvl="1"/>
            <a:r>
              <a:rPr lang="en-US" sz="1100" b="0" i="0" u="none" strike="noStrike" cap="none" dirty="0" smtClean="0">
                <a:solidFill>
                  <a:srgbClr val="000000"/>
                </a:solidFill>
                <a:effectLst/>
                <a:latin typeface="Arial"/>
                <a:ea typeface="Arial"/>
                <a:cs typeface="Arial"/>
                <a:sym typeface="Arial"/>
              </a:rPr>
              <a:t>It is not some code. </a:t>
            </a:r>
          </a:p>
          <a:p>
            <a:pPr lvl="1"/>
            <a:r>
              <a:rPr lang="en-US" sz="1100" b="0" i="0" u="none" strike="noStrike" cap="none" dirty="0" smtClean="0">
                <a:solidFill>
                  <a:srgbClr val="000000"/>
                </a:solidFill>
                <a:effectLst/>
                <a:latin typeface="Arial"/>
                <a:ea typeface="Arial"/>
                <a:cs typeface="Arial"/>
                <a:sym typeface="Arial"/>
              </a:rPr>
              <a:t>It is not some framework that we download. </a:t>
            </a:r>
          </a:p>
          <a:p>
            <a:pPr lvl="1"/>
            <a:r>
              <a:rPr lang="en-US" sz="1100" b="0" i="0" u="none" strike="noStrike" cap="none" dirty="0" smtClean="0">
                <a:solidFill>
                  <a:srgbClr val="000000"/>
                </a:solidFill>
                <a:effectLst/>
                <a:latin typeface="Arial"/>
                <a:ea typeface="Arial"/>
                <a:cs typeface="Arial"/>
                <a:sym typeface="Arial"/>
              </a:rPr>
              <a:t>Design patterns are structured </a:t>
            </a:r>
            <a:r>
              <a:rPr lang="en-US" sz="1100" b="1" i="0" u="none" strike="noStrike" cap="none" dirty="0" smtClean="0">
                <a:solidFill>
                  <a:srgbClr val="000000"/>
                </a:solidFill>
                <a:effectLst/>
                <a:latin typeface="Arial"/>
                <a:ea typeface="Arial"/>
                <a:cs typeface="Arial"/>
                <a:sym typeface="Arial"/>
              </a:rPr>
              <a:t>ideas</a:t>
            </a:r>
            <a:r>
              <a:rPr lang="en-US" sz="1100" b="0" i="0" u="none" strike="noStrike" cap="none" dirty="0" smtClean="0">
                <a:solidFill>
                  <a:srgbClr val="000000"/>
                </a:solidFill>
                <a:effectLst/>
                <a:latin typeface="Arial"/>
                <a:ea typeface="Arial"/>
                <a:cs typeface="Arial"/>
                <a:sym typeface="Arial"/>
              </a:rPr>
              <a:t> or </a:t>
            </a:r>
            <a:r>
              <a:rPr lang="en-US" sz="1100" b="1" i="0" u="none" strike="noStrike" cap="none" dirty="0" smtClean="0">
                <a:solidFill>
                  <a:srgbClr val="000000"/>
                </a:solidFill>
                <a:effectLst/>
                <a:latin typeface="Arial"/>
                <a:ea typeface="Arial"/>
                <a:cs typeface="Arial"/>
                <a:sym typeface="Arial"/>
              </a:rPr>
              <a:t>concepts</a:t>
            </a:r>
            <a:r>
              <a:rPr lang="en-US" sz="1100" b="0" i="0" u="none" strike="noStrike" cap="none" dirty="0" smtClean="0">
                <a:solidFill>
                  <a:srgbClr val="000000"/>
                </a:solidFill>
                <a:effectLst/>
                <a:latin typeface="Arial"/>
                <a:ea typeface="Arial"/>
                <a:cs typeface="Arial"/>
                <a:sym typeface="Arial"/>
              </a:rPr>
              <a:t> that solve some problem and can be followed to solve problem of the same nature in the future.</a:t>
            </a:r>
          </a:p>
          <a:p>
            <a:pPr lvl="1"/>
            <a:r>
              <a:rPr lang="en-US" sz="1100" b="0" i="0" u="none" strike="noStrike" cap="none" dirty="0" smtClean="0">
                <a:solidFill>
                  <a:srgbClr val="000000"/>
                </a:solidFill>
                <a:effectLst/>
                <a:latin typeface="Arial"/>
                <a:ea typeface="Arial"/>
                <a:cs typeface="Arial"/>
                <a:sym typeface="Arial"/>
              </a:rPr>
              <a:t>When building applications with the MVC design pattern in mind we want to divide our code in 3 parts. Model, view and controller.</a:t>
            </a:r>
          </a:p>
          <a:p>
            <a:pPr marL="0" lvl="0" indent="0" algn="l" rtl="0">
              <a:spcBef>
                <a:spcPts val="0"/>
              </a:spcBef>
              <a:spcAft>
                <a:spcPts val="0"/>
              </a:spcAft>
              <a:buNone/>
            </a:pPr>
            <a:endParaRPr dirty="0"/>
          </a:p>
        </p:txBody>
      </p:sp>
      <p:sp>
        <p:nvSpPr>
          <p:cNvPr id="207" name="Google Shape;207;g5a121f8d6e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5a1620bf3c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1100" b="0" i="0" u="none" strike="noStrike" cap="none" dirty="0" smtClean="0">
                <a:solidFill>
                  <a:srgbClr val="000000"/>
                </a:solidFill>
                <a:effectLst/>
                <a:latin typeface="Arial"/>
                <a:ea typeface="Arial"/>
                <a:cs typeface="Arial"/>
                <a:sym typeface="Arial"/>
              </a:rPr>
              <a:t>Controllers</a:t>
            </a:r>
          </a:p>
          <a:p>
            <a:pPr lvl="1"/>
            <a:r>
              <a:rPr lang="en-US" sz="1100" b="0" i="0" u="none" strike="noStrike" cap="none" dirty="0" smtClean="0">
                <a:solidFill>
                  <a:srgbClr val="000000"/>
                </a:solidFill>
                <a:effectLst/>
                <a:latin typeface="Arial"/>
                <a:ea typeface="Arial"/>
                <a:cs typeface="Arial"/>
                <a:sym typeface="Arial"/>
              </a:rPr>
              <a:t>The controller is the </a:t>
            </a:r>
            <a:r>
              <a:rPr lang="en-US" sz="1100" b="1" i="0" u="none" strike="noStrike" cap="none" dirty="0" smtClean="0">
                <a:solidFill>
                  <a:srgbClr val="000000"/>
                </a:solidFill>
                <a:effectLst/>
                <a:latin typeface="Arial"/>
                <a:ea typeface="Arial"/>
                <a:cs typeface="Arial"/>
                <a:sym typeface="Arial"/>
              </a:rPr>
              <a:t>middle man</a:t>
            </a:r>
            <a:r>
              <a:rPr lang="en-US" sz="1100" b="0" i="0" u="none" strike="noStrike" cap="none" dirty="0" smtClean="0">
                <a:solidFill>
                  <a:srgbClr val="000000"/>
                </a:solidFill>
                <a:effectLst/>
                <a:latin typeface="Arial"/>
                <a:ea typeface="Arial"/>
                <a:cs typeface="Arial"/>
                <a:sym typeface="Arial"/>
              </a:rPr>
              <a:t> of the whole operation. The controller has </a:t>
            </a:r>
            <a:r>
              <a:rPr lang="en-US" sz="1100" b="1" i="0" u="none" strike="noStrike" cap="none" dirty="0" smtClean="0">
                <a:solidFill>
                  <a:srgbClr val="000000"/>
                </a:solidFill>
                <a:effectLst/>
                <a:latin typeface="Arial"/>
                <a:ea typeface="Arial"/>
                <a:cs typeface="Arial"/>
                <a:sym typeface="Arial"/>
              </a:rPr>
              <a:t>2 main responsibilities</a:t>
            </a:r>
            <a:r>
              <a:rPr lang="en-US" sz="1100" b="0" i="0" u="none" strike="noStrike" cap="none" dirty="0" smtClean="0">
                <a:solidFill>
                  <a:srgbClr val="000000"/>
                </a:solidFill>
                <a:effectLst/>
                <a:latin typeface="Arial"/>
                <a:ea typeface="Arial"/>
                <a:cs typeface="Arial"/>
                <a:sym typeface="Arial"/>
              </a:rPr>
              <a:t>.</a:t>
            </a:r>
          </a:p>
          <a:p>
            <a:pPr lvl="2"/>
            <a:r>
              <a:rPr lang="en-US" sz="1100" b="0" i="0" u="none" strike="noStrike" cap="none" dirty="0" smtClean="0">
                <a:solidFill>
                  <a:srgbClr val="000000"/>
                </a:solidFill>
                <a:effectLst/>
                <a:latin typeface="Arial"/>
                <a:ea typeface="Arial"/>
                <a:cs typeface="Arial"/>
                <a:sym typeface="Arial"/>
              </a:rPr>
              <a:t>Accepting requests from the view ( user interactions ), processing those requests to a suitable format and informing the model of the request</a:t>
            </a:r>
          </a:p>
          <a:p>
            <a:pPr lvl="2"/>
            <a:r>
              <a:rPr lang="en-US" sz="1100" b="0" i="0" u="none" strike="noStrike" cap="none" dirty="0" smtClean="0">
                <a:solidFill>
                  <a:srgbClr val="000000"/>
                </a:solidFill>
                <a:effectLst/>
                <a:latin typeface="Arial"/>
                <a:ea typeface="Arial"/>
                <a:cs typeface="Arial"/>
                <a:sym typeface="Arial"/>
              </a:rPr>
              <a:t>Accepting data from the model, shaping it in a suitable response and returning the response data to the view ( result that the user sees )</a:t>
            </a:r>
          </a:p>
          <a:p>
            <a:pPr lvl="1"/>
            <a:r>
              <a:rPr lang="en-US" sz="1100" b="0" i="0" u="none" strike="noStrike" cap="none" dirty="0" smtClean="0">
                <a:solidFill>
                  <a:srgbClr val="000000"/>
                </a:solidFill>
                <a:effectLst/>
                <a:latin typeface="Arial"/>
                <a:ea typeface="Arial"/>
                <a:cs typeface="Arial"/>
                <a:sym typeface="Arial"/>
              </a:rPr>
              <a:t>This means that the view ( where the user interacts ) never knows what is happening with the data ( the model ). This makes our data much more secure and safe and also separates the concerns of our layers in the application.</a:t>
            </a:r>
          </a:p>
          <a:p>
            <a:pPr lvl="1"/>
            <a:r>
              <a:rPr lang="en-US" sz="1100" b="0" i="0" u="none" strike="noStrike" cap="none" dirty="0" smtClean="0">
                <a:solidFill>
                  <a:srgbClr val="000000"/>
                </a:solidFill>
                <a:effectLst/>
                <a:latin typeface="Arial"/>
                <a:ea typeface="Arial"/>
                <a:cs typeface="Arial"/>
                <a:sym typeface="Arial"/>
              </a:rPr>
              <a:t>Controllers in ASP.NET MVC are </a:t>
            </a:r>
            <a:r>
              <a:rPr lang="en-US" sz="1100" b="1" i="0" u="none" strike="noStrike" cap="none" dirty="0" smtClean="0">
                <a:solidFill>
                  <a:srgbClr val="000000"/>
                </a:solidFill>
                <a:effectLst/>
                <a:latin typeface="Arial"/>
                <a:ea typeface="Arial"/>
                <a:cs typeface="Arial"/>
                <a:sym typeface="Arial"/>
              </a:rPr>
              <a:t>simply classes with methods (Actions)</a:t>
            </a:r>
            <a:r>
              <a:rPr lang="en-US" sz="1100" b="0" i="0" u="none" strike="noStrike" cap="none" dirty="0" smtClean="0">
                <a:solidFill>
                  <a:srgbClr val="000000"/>
                </a:solidFill>
                <a:effectLst/>
                <a:latin typeface="Arial"/>
                <a:ea typeface="Arial"/>
                <a:cs typeface="Arial"/>
                <a:sym typeface="Arial"/>
              </a:rPr>
              <a:t>. </a:t>
            </a:r>
          </a:p>
          <a:p>
            <a:pPr lvl="1"/>
            <a:r>
              <a:rPr lang="en-US" sz="1100" b="0" i="0" u="none" strike="noStrike" cap="none" dirty="0" smtClean="0">
                <a:solidFill>
                  <a:srgbClr val="000000"/>
                </a:solidFill>
                <a:effectLst/>
                <a:latin typeface="Arial"/>
                <a:ea typeface="Arial"/>
                <a:cs typeface="Arial"/>
                <a:sym typeface="Arial"/>
              </a:rPr>
              <a:t>The controller class you create </a:t>
            </a:r>
            <a:r>
              <a:rPr lang="en-US" sz="1100" b="1" i="0" u="none" strike="noStrike" cap="none" dirty="0" smtClean="0">
                <a:solidFill>
                  <a:srgbClr val="000000"/>
                </a:solidFill>
                <a:effectLst/>
                <a:latin typeface="Arial"/>
                <a:ea typeface="Arial"/>
                <a:cs typeface="Arial"/>
                <a:sym typeface="Arial"/>
              </a:rPr>
              <a:t>must </a:t>
            </a:r>
            <a:r>
              <a:rPr lang="en-US" sz="1100" b="0" i="0" u="none" strike="noStrike" cap="none" dirty="0" smtClean="0">
                <a:solidFill>
                  <a:srgbClr val="000000"/>
                </a:solidFill>
                <a:effectLst/>
                <a:latin typeface="Arial"/>
                <a:ea typeface="Arial"/>
                <a:cs typeface="Arial"/>
                <a:sym typeface="Arial"/>
              </a:rPr>
              <a:t>always</a:t>
            </a:r>
            <a:r>
              <a:rPr lang="en-US" sz="1100" b="1" i="0" u="none" strike="noStrike" cap="none" dirty="0" smtClean="0">
                <a:solidFill>
                  <a:srgbClr val="000000"/>
                </a:solidFill>
                <a:effectLst/>
                <a:latin typeface="Arial"/>
                <a:ea typeface="Arial"/>
                <a:cs typeface="Arial"/>
                <a:sym typeface="Arial"/>
              </a:rPr>
              <a:t> inherit </a:t>
            </a:r>
            <a:r>
              <a:rPr lang="en-US" sz="1100" b="0" i="0" u="none" strike="noStrike" cap="none" dirty="0" smtClean="0">
                <a:solidFill>
                  <a:srgbClr val="000000"/>
                </a:solidFill>
                <a:effectLst/>
                <a:latin typeface="Arial"/>
                <a:ea typeface="Arial"/>
                <a:cs typeface="Arial"/>
                <a:sym typeface="Arial"/>
              </a:rPr>
              <a:t>from</a:t>
            </a:r>
            <a:r>
              <a:rPr lang="en-US" sz="1100" b="1" i="0" u="none" strike="noStrike" cap="none" dirty="0" smtClean="0">
                <a:solidFill>
                  <a:srgbClr val="000000"/>
                </a:solidFill>
                <a:effectLst/>
                <a:latin typeface="Arial"/>
                <a:ea typeface="Arial"/>
                <a:cs typeface="Arial"/>
                <a:sym typeface="Arial"/>
              </a:rPr>
              <a:t> </a:t>
            </a:r>
            <a:r>
              <a:rPr lang="en-US" sz="1100" b="0" i="0" u="none" strike="noStrike" cap="none" dirty="0" smtClean="0">
                <a:solidFill>
                  <a:srgbClr val="000000"/>
                </a:solidFill>
                <a:effectLst/>
                <a:latin typeface="Arial"/>
                <a:ea typeface="Arial"/>
                <a:cs typeface="Arial"/>
                <a:sym typeface="Arial"/>
              </a:rPr>
              <a:t>an</a:t>
            </a:r>
            <a:r>
              <a:rPr lang="en-US" sz="1100" b="1" i="0" u="none" strike="noStrike" cap="none" dirty="0" smtClean="0">
                <a:solidFill>
                  <a:srgbClr val="000000"/>
                </a:solidFill>
                <a:effectLst/>
                <a:latin typeface="Arial"/>
                <a:ea typeface="Arial"/>
                <a:cs typeface="Arial"/>
                <a:sym typeface="Arial"/>
              </a:rPr>
              <a:t> </a:t>
            </a:r>
            <a:r>
              <a:rPr lang="en-US" sz="1100" b="0" i="0" u="none" strike="noStrike" cap="none" dirty="0" smtClean="0">
                <a:solidFill>
                  <a:srgbClr val="000000"/>
                </a:solidFill>
                <a:effectLst/>
                <a:latin typeface="Arial"/>
                <a:ea typeface="Arial"/>
                <a:cs typeface="Arial"/>
                <a:sym typeface="Arial"/>
              </a:rPr>
              <a:t>existing</a:t>
            </a:r>
            <a:r>
              <a:rPr lang="en-US" sz="1100" b="1" i="0" u="none" strike="noStrike" cap="none" dirty="0" smtClean="0">
                <a:solidFill>
                  <a:srgbClr val="000000"/>
                </a:solidFill>
                <a:effectLst/>
                <a:latin typeface="Arial"/>
                <a:ea typeface="Arial"/>
                <a:cs typeface="Arial"/>
                <a:sym typeface="Arial"/>
              </a:rPr>
              <a:t> controller class</a:t>
            </a:r>
            <a:r>
              <a:rPr lang="en-US" sz="1100" b="0" i="0" u="none" strike="noStrike" cap="none" dirty="0" smtClean="0">
                <a:solidFill>
                  <a:srgbClr val="000000"/>
                </a:solidFill>
                <a:effectLst/>
                <a:latin typeface="Arial"/>
                <a:ea typeface="Arial"/>
                <a:cs typeface="Arial"/>
                <a:sym typeface="Arial"/>
              </a:rPr>
              <a:t> </a:t>
            </a:r>
            <a:r>
              <a:rPr lang="en-US" sz="1100" b="1" i="0" u="none" strike="noStrike" cap="none" dirty="0" smtClean="0">
                <a:solidFill>
                  <a:srgbClr val="000000"/>
                </a:solidFill>
                <a:effectLst/>
                <a:latin typeface="Arial"/>
                <a:ea typeface="Arial"/>
                <a:cs typeface="Arial"/>
                <a:sym typeface="Arial"/>
              </a:rPr>
              <a:t>from the asp.net framework</a:t>
            </a:r>
            <a:r>
              <a:rPr lang="en-US" sz="1100" b="0" i="0" u="none" strike="noStrike" cap="none" dirty="0" smtClean="0">
                <a:solidFill>
                  <a:srgbClr val="000000"/>
                </a:solidFill>
                <a:effectLst/>
                <a:latin typeface="Arial"/>
                <a:ea typeface="Arial"/>
                <a:cs typeface="Arial"/>
                <a:sym typeface="Arial"/>
              </a:rPr>
              <a:t> </a:t>
            </a:r>
          </a:p>
          <a:p>
            <a:pPr lvl="1"/>
            <a:r>
              <a:rPr lang="en-US" sz="1100" b="0" i="0" u="none" strike="noStrike" cap="none" dirty="0" smtClean="0">
                <a:solidFill>
                  <a:srgbClr val="000000"/>
                </a:solidFill>
                <a:effectLst/>
                <a:latin typeface="Arial"/>
                <a:ea typeface="Arial"/>
                <a:cs typeface="Arial"/>
                <a:sym typeface="Arial"/>
              </a:rPr>
              <a:t>The controller class </a:t>
            </a:r>
            <a:r>
              <a:rPr lang="en-US" sz="1100" b="1" i="0" u="none" strike="noStrike" cap="none" dirty="0" smtClean="0">
                <a:solidFill>
                  <a:srgbClr val="000000"/>
                </a:solidFill>
                <a:effectLst/>
                <a:latin typeface="Arial"/>
                <a:ea typeface="Arial"/>
                <a:cs typeface="Arial"/>
                <a:sym typeface="Arial"/>
              </a:rPr>
              <a:t>must</a:t>
            </a:r>
            <a:r>
              <a:rPr lang="en-US" sz="1100" b="0" i="0" u="none" strike="noStrike" cap="none" dirty="0" smtClean="0">
                <a:solidFill>
                  <a:srgbClr val="000000"/>
                </a:solidFill>
                <a:effectLst/>
                <a:latin typeface="Arial"/>
                <a:ea typeface="Arial"/>
                <a:cs typeface="Arial"/>
                <a:sym typeface="Arial"/>
              </a:rPr>
              <a:t> always be in a </a:t>
            </a:r>
            <a:r>
              <a:rPr lang="en-US" sz="1100" b="1" i="0" u="none" strike="noStrike" cap="none" dirty="0" smtClean="0">
                <a:solidFill>
                  <a:srgbClr val="000000"/>
                </a:solidFill>
                <a:effectLst/>
                <a:latin typeface="Arial"/>
                <a:ea typeface="Arial"/>
                <a:cs typeface="Arial"/>
                <a:sym typeface="Arial"/>
              </a:rPr>
              <a:t>folder called controllers</a:t>
            </a:r>
            <a:r>
              <a:rPr lang="en-US" sz="1100" b="0" i="0" u="none" strike="noStrike" cap="none" dirty="0" smtClean="0">
                <a:solidFill>
                  <a:srgbClr val="000000"/>
                </a:solidFill>
                <a:effectLst/>
                <a:latin typeface="Arial"/>
                <a:ea typeface="Arial"/>
                <a:cs typeface="Arial"/>
                <a:sym typeface="Arial"/>
              </a:rPr>
              <a:t>. </a:t>
            </a:r>
          </a:p>
          <a:p>
            <a:pPr lvl="1"/>
            <a:r>
              <a:rPr lang="en-US" sz="1100" b="0" i="0" u="none" strike="noStrike" cap="none" dirty="0" smtClean="0">
                <a:solidFill>
                  <a:srgbClr val="000000"/>
                </a:solidFill>
                <a:effectLst/>
                <a:latin typeface="Arial"/>
                <a:ea typeface="Arial"/>
                <a:cs typeface="Arial"/>
                <a:sym typeface="Arial"/>
              </a:rPr>
              <a:t>Create our own class. This is done by right clicking on the </a:t>
            </a:r>
            <a:r>
              <a:rPr lang="en-US" sz="1100" b="1" i="0" u="none" strike="noStrike" cap="none" dirty="0" smtClean="0">
                <a:solidFill>
                  <a:srgbClr val="000000"/>
                </a:solidFill>
                <a:effectLst/>
                <a:latin typeface="Arial"/>
                <a:ea typeface="Arial"/>
                <a:cs typeface="Arial"/>
                <a:sym typeface="Arial"/>
              </a:rPr>
              <a:t>Controllers</a:t>
            </a:r>
            <a:r>
              <a:rPr lang="en-US" sz="1100" b="0" i="0" u="none" strike="noStrike" cap="none" dirty="0" smtClean="0">
                <a:solidFill>
                  <a:srgbClr val="000000"/>
                </a:solidFill>
                <a:effectLst/>
                <a:latin typeface="Arial"/>
                <a:ea typeface="Arial"/>
                <a:cs typeface="Arial"/>
                <a:sym typeface="Arial"/>
              </a:rPr>
              <a:t> folder -&gt; Add -&gt; Controller and choosing the MVC Empty template. </a:t>
            </a:r>
          </a:p>
          <a:p>
            <a:pPr lvl="1"/>
            <a:r>
              <a:rPr lang="en-US" sz="1100" b="0" i="0" u="none" strike="noStrike" cap="none" dirty="0" smtClean="0">
                <a:solidFill>
                  <a:srgbClr val="000000"/>
                </a:solidFill>
                <a:effectLst/>
                <a:latin typeface="Arial"/>
                <a:ea typeface="Arial"/>
                <a:cs typeface="Arial"/>
                <a:sym typeface="Arial"/>
              </a:rPr>
              <a:t>ALWAYS HAVE </a:t>
            </a:r>
            <a:r>
              <a:rPr lang="en-US" sz="1100" b="1" i="0" u="none" strike="noStrike" cap="none" dirty="0" smtClean="0">
                <a:solidFill>
                  <a:srgbClr val="000000"/>
                </a:solidFill>
                <a:effectLst/>
                <a:latin typeface="Arial"/>
                <a:ea typeface="Arial"/>
                <a:cs typeface="Arial"/>
                <a:sym typeface="Arial"/>
              </a:rPr>
              <a:t>Controller</a:t>
            </a:r>
            <a:r>
              <a:rPr lang="en-US" sz="1100" b="0" i="0" u="none" strike="noStrike" cap="none" dirty="0" smtClean="0">
                <a:solidFill>
                  <a:srgbClr val="000000"/>
                </a:solidFill>
                <a:effectLst/>
                <a:latin typeface="Arial"/>
                <a:ea typeface="Arial"/>
                <a:cs typeface="Arial"/>
                <a:sym typeface="Arial"/>
              </a:rPr>
              <a:t> at the end.</a:t>
            </a:r>
          </a:p>
          <a:p>
            <a:pPr marL="0" lvl="0" indent="0" algn="l" rtl="0">
              <a:spcBef>
                <a:spcPts val="0"/>
              </a:spcBef>
              <a:spcAft>
                <a:spcPts val="0"/>
              </a:spcAft>
              <a:buNone/>
            </a:pPr>
            <a:endParaRPr dirty="0"/>
          </a:p>
        </p:txBody>
      </p:sp>
      <p:sp>
        <p:nvSpPr>
          <p:cNvPr id="216" name="Google Shape;216;g5a1620bf3c_1_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5a1620bf3c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1100" b="0" i="0" u="none" strike="noStrike" cap="none" dirty="0" smtClean="0">
                <a:solidFill>
                  <a:srgbClr val="000000"/>
                </a:solidFill>
                <a:effectLst/>
                <a:latin typeface="Arial"/>
                <a:ea typeface="Arial"/>
                <a:cs typeface="Arial"/>
                <a:sym typeface="Arial"/>
              </a:rPr>
              <a:t>Controller Actions</a:t>
            </a:r>
          </a:p>
          <a:p>
            <a:pPr lvl="1"/>
            <a:r>
              <a:rPr lang="en-US" sz="1100" b="0" i="0" u="none" strike="noStrike" cap="none" dirty="0" smtClean="0">
                <a:solidFill>
                  <a:srgbClr val="000000"/>
                </a:solidFill>
                <a:effectLst/>
                <a:latin typeface="Arial"/>
                <a:ea typeface="Arial"/>
                <a:cs typeface="Arial"/>
                <a:sym typeface="Arial"/>
              </a:rPr>
              <a:t>Actions are basically the </a:t>
            </a:r>
            <a:r>
              <a:rPr lang="en-US" sz="1100" b="1" i="0" u="none" strike="noStrike" cap="none" dirty="0" smtClean="0">
                <a:solidFill>
                  <a:srgbClr val="000000"/>
                </a:solidFill>
                <a:effectLst/>
                <a:latin typeface="Arial"/>
                <a:ea typeface="Arial"/>
                <a:cs typeface="Arial"/>
                <a:sym typeface="Arial"/>
              </a:rPr>
              <a:t>methods</a:t>
            </a:r>
            <a:r>
              <a:rPr lang="en-US" sz="1100" b="0" i="0" u="none" strike="noStrike" cap="none" dirty="0" smtClean="0">
                <a:solidFill>
                  <a:srgbClr val="000000"/>
                </a:solidFill>
                <a:effectLst/>
                <a:latin typeface="Arial"/>
                <a:ea typeface="Arial"/>
                <a:cs typeface="Arial"/>
                <a:sym typeface="Arial"/>
              </a:rPr>
              <a:t> that we have in the controller. </a:t>
            </a:r>
          </a:p>
          <a:p>
            <a:pPr lvl="1"/>
            <a:r>
              <a:rPr lang="en-US" sz="1100" b="0" i="0" u="none" strike="noStrike" cap="none" dirty="0" smtClean="0">
                <a:solidFill>
                  <a:srgbClr val="000000"/>
                </a:solidFill>
                <a:effectLst/>
                <a:latin typeface="Arial"/>
                <a:ea typeface="Arial"/>
                <a:cs typeface="Arial"/>
                <a:sym typeface="Arial"/>
              </a:rPr>
              <a:t>Actions are the main source of </a:t>
            </a:r>
            <a:r>
              <a:rPr lang="en-US" sz="1100" b="1" i="0" u="none" strike="noStrike" cap="none" dirty="0" smtClean="0">
                <a:solidFill>
                  <a:srgbClr val="000000"/>
                </a:solidFill>
                <a:effectLst/>
                <a:latin typeface="Arial"/>
                <a:ea typeface="Arial"/>
                <a:cs typeface="Arial"/>
                <a:sym typeface="Arial"/>
              </a:rPr>
              <a:t>interaction in and out</a:t>
            </a:r>
            <a:r>
              <a:rPr lang="en-US" sz="1100" b="0" i="0" u="none" strike="noStrike" cap="none" dirty="0" smtClean="0">
                <a:solidFill>
                  <a:srgbClr val="000000"/>
                </a:solidFill>
                <a:effectLst/>
                <a:latin typeface="Arial"/>
                <a:ea typeface="Arial"/>
                <a:cs typeface="Arial"/>
                <a:sym typeface="Arial"/>
              </a:rPr>
              <a:t> of the controller. </a:t>
            </a:r>
          </a:p>
          <a:p>
            <a:pPr lvl="1"/>
            <a:r>
              <a:rPr lang="en-US" sz="1100" b="1" i="0" u="none" strike="noStrike" cap="none" dirty="0" smtClean="0">
                <a:solidFill>
                  <a:srgbClr val="000000"/>
                </a:solidFill>
                <a:effectLst/>
                <a:latin typeface="Arial"/>
                <a:ea typeface="Arial"/>
                <a:cs typeface="Arial"/>
                <a:sym typeface="Arial"/>
              </a:rPr>
              <a:t>Every action has an address</a:t>
            </a:r>
            <a:r>
              <a:rPr lang="en-US" sz="1100" b="0" i="0" u="none" strike="noStrike" cap="none" dirty="0" smtClean="0">
                <a:solidFill>
                  <a:srgbClr val="000000"/>
                </a:solidFill>
                <a:effectLst/>
                <a:latin typeface="Arial"/>
                <a:ea typeface="Arial"/>
                <a:cs typeface="Arial"/>
                <a:sym typeface="Arial"/>
              </a:rPr>
              <a:t> and when that address is called, the action is executed. </a:t>
            </a:r>
          </a:p>
          <a:p>
            <a:pPr lvl="1"/>
            <a:r>
              <a:rPr lang="en-US" sz="1100" b="0" i="0" u="none" strike="noStrike" cap="none" dirty="0" smtClean="0">
                <a:solidFill>
                  <a:srgbClr val="000000"/>
                </a:solidFill>
                <a:effectLst/>
                <a:latin typeface="Arial"/>
                <a:ea typeface="Arial"/>
                <a:cs typeface="Arial"/>
                <a:sym typeface="Arial"/>
              </a:rPr>
              <a:t>With this the action can execute some code and </a:t>
            </a:r>
            <a:r>
              <a:rPr lang="en-US" sz="1100" b="1" i="0" u="none" strike="noStrike" cap="none" dirty="0" smtClean="0">
                <a:solidFill>
                  <a:srgbClr val="000000"/>
                </a:solidFill>
                <a:effectLst/>
                <a:latin typeface="Arial"/>
                <a:ea typeface="Arial"/>
                <a:cs typeface="Arial"/>
                <a:sym typeface="Arial"/>
              </a:rPr>
              <a:t>return a view</a:t>
            </a:r>
            <a:r>
              <a:rPr lang="en-US" sz="1100" b="0" i="0" u="none" strike="noStrike" cap="none" dirty="0" smtClean="0">
                <a:solidFill>
                  <a:srgbClr val="000000"/>
                </a:solidFill>
                <a:effectLst/>
                <a:latin typeface="Arial"/>
                <a:ea typeface="Arial"/>
                <a:cs typeface="Arial"/>
                <a:sym typeface="Arial"/>
              </a:rPr>
              <a:t> or a view with some result in it. </a:t>
            </a:r>
          </a:p>
          <a:p>
            <a:pPr lvl="1"/>
            <a:r>
              <a:rPr lang="en-US" sz="1100" b="0" i="0" u="none" strike="noStrike" cap="none" dirty="0" smtClean="0">
                <a:solidFill>
                  <a:srgbClr val="000000"/>
                </a:solidFill>
                <a:effectLst/>
                <a:latin typeface="Arial"/>
                <a:ea typeface="Arial"/>
                <a:cs typeface="Arial"/>
                <a:sym typeface="Arial"/>
              </a:rPr>
              <a:t>We can have actions that wait for a GET request, POST request etc. </a:t>
            </a:r>
          </a:p>
          <a:p>
            <a:pPr lvl="1"/>
            <a:r>
              <a:rPr lang="en-US" sz="1100" b="0" i="0" u="none" strike="noStrike" cap="none" dirty="0" smtClean="0">
                <a:solidFill>
                  <a:srgbClr val="000000"/>
                </a:solidFill>
                <a:effectLst/>
                <a:latin typeface="Arial"/>
                <a:ea typeface="Arial"/>
                <a:cs typeface="Arial"/>
                <a:sym typeface="Arial"/>
              </a:rPr>
              <a:t>In </a:t>
            </a:r>
            <a:r>
              <a:rPr lang="en-US" sz="1100" b="1" i="0" u="none" strike="noStrike" cap="none" dirty="0" smtClean="0">
                <a:solidFill>
                  <a:srgbClr val="000000"/>
                </a:solidFill>
                <a:effectLst/>
                <a:latin typeface="Arial"/>
                <a:ea typeface="Arial"/>
                <a:cs typeface="Arial"/>
                <a:sym typeface="Arial"/>
              </a:rPr>
              <a:t>ASP.NET Core MVC</a:t>
            </a:r>
            <a:r>
              <a:rPr lang="en-US" sz="1100" b="0" i="0" u="none" strike="noStrike" cap="none" dirty="0" smtClean="0">
                <a:solidFill>
                  <a:srgbClr val="000000"/>
                </a:solidFill>
                <a:effectLst/>
                <a:latin typeface="Arial"/>
                <a:ea typeface="Arial"/>
                <a:cs typeface="Arial"/>
                <a:sym typeface="Arial"/>
              </a:rPr>
              <a:t> applications if we don't </a:t>
            </a:r>
            <a:r>
              <a:rPr lang="en-US" sz="1100" b="1" i="0" u="none" strike="noStrike" cap="none" dirty="0" smtClean="0">
                <a:solidFill>
                  <a:srgbClr val="000000"/>
                </a:solidFill>
                <a:effectLst/>
                <a:latin typeface="Arial"/>
                <a:ea typeface="Arial"/>
                <a:cs typeface="Arial"/>
                <a:sym typeface="Arial"/>
              </a:rPr>
              <a:t>annotate</a:t>
            </a:r>
            <a:r>
              <a:rPr lang="en-US" sz="1100" b="0" i="0" u="none" strike="noStrike" cap="none" dirty="0" smtClean="0">
                <a:solidFill>
                  <a:srgbClr val="000000"/>
                </a:solidFill>
                <a:effectLst/>
                <a:latin typeface="Arial"/>
                <a:ea typeface="Arial"/>
                <a:cs typeface="Arial"/>
                <a:sym typeface="Arial"/>
              </a:rPr>
              <a:t> our actions, they are </a:t>
            </a:r>
            <a:r>
              <a:rPr lang="en-US" sz="1100" b="1" i="0" u="none" strike="noStrike" cap="none" dirty="0" smtClean="0">
                <a:solidFill>
                  <a:srgbClr val="000000"/>
                </a:solidFill>
                <a:effectLst/>
                <a:latin typeface="Arial"/>
                <a:ea typeface="Arial"/>
                <a:cs typeface="Arial"/>
                <a:sym typeface="Arial"/>
              </a:rPr>
              <a:t>by default GET</a:t>
            </a:r>
            <a:r>
              <a:rPr lang="en-US" sz="1100" b="0" i="0" u="none" strike="noStrike" cap="none" dirty="0" smtClean="0">
                <a:solidFill>
                  <a:srgbClr val="000000"/>
                </a:solidFill>
                <a:effectLst/>
                <a:latin typeface="Arial"/>
                <a:ea typeface="Arial"/>
                <a:cs typeface="Arial"/>
                <a:sym typeface="Arial"/>
              </a:rPr>
              <a:t>. If we want to explicitly mark an action with what kind of request it waits we can use the [</a:t>
            </a:r>
            <a:r>
              <a:rPr lang="en-US" sz="1100" b="0" i="0" u="none" strike="noStrike" cap="none" dirty="0" err="1" smtClean="0">
                <a:solidFill>
                  <a:srgbClr val="000000"/>
                </a:solidFill>
                <a:effectLst/>
                <a:latin typeface="Arial"/>
                <a:ea typeface="Arial"/>
                <a:cs typeface="Arial"/>
                <a:sym typeface="Arial"/>
              </a:rPr>
              <a:t>HttpXXX</a:t>
            </a:r>
            <a:r>
              <a:rPr lang="en-US" sz="1100" b="0" i="0" u="none" strike="noStrike" cap="none" dirty="0" smtClean="0">
                <a:solidFill>
                  <a:srgbClr val="000000"/>
                </a:solidFill>
                <a:effectLst/>
                <a:latin typeface="Arial"/>
                <a:ea typeface="Arial"/>
                <a:cs typeface="Arial"/>
                <a:sym typeface="Arial"/>
              </a:rPr>
              <a:t>] attribute. Ex: GET -&gt; [</a:t>
            </a:r>
            <a:r>
              <a:rPr lang="en-US" sz="1100" b="0" i="0" u="none" strike="noStrike" cap="none" dirty="0" err="1" smtClean="0">
                <a:solidFill>
                  <a:srgbClr val="000000"/>
                </a:solidFill>
                <a:effectLst/>
                <a:latin typeface="Arial"/>
                <a:ea typeface="Arial"/>
                <a:cs typeface="Arial"/>
                <a:sym typeface="Arial"/>
              </a:rPr>
              <a:t>HttpGet</a:t>
            </a:r>
            <a:r>
              <a:rPr lang="en-US" sz="1100" b="0" i="0" u="none" strike="noStrike" cap="none" dirty="0" smtClean="0">
                <a:solidFill>
                  <a:srgbClr val="000000"/>
                </a:solidFill>
                <a:effectLst/>
                <a:latin typeface="Arial"/>
                <a:ea typeface="Arial"/>
                <a:cs typeface="Arial"/>
                <a:sym typeface="Arial"/>
              </a:rPr>
              <a:t>]</a:t>
            </a:r>
          </a:p>
          <a:p>
            <a:pPr lvl="1"/>
            <a:r>
              <a:rPr lang="en-US" sz="1100" b="0" i="0" u="none" strike="noStrike" cap="none" dirty="0" smtClean="0">
                <a:solidFill>
                  <a:srgbClr val="000000"/>
                </a:solidFill>
                <a:effectLst/>
                <a:latin typeface="Arial"/>
                <a:ea typeface="Arial"/>
                <a:cs typeface="Arial"/>
                <a:sym typeface="Arial"/>
              </a:rPr>
              <a:t>Represent an endpoint of the Web Application</a:t>
            </a:r>
          </a:p>
          <a:p>
            <a:pPr lvl="1"/>
            <a:r>
              <a:rPr lang="en-US" sz="1100" b="0" i="0" u="none" strike="noStrike" cap="none" dirty="0" smtClean="0">
                <a:solidFill>
                  <a:srgbClr val="000000"/>
                </a:solidFill>
                <a:effectLst/>
                <a:latin typeface="Arial"/>
                <a:ea typeface="Arial"/>
                <a:cs typeface="Arial"/>
                <a:sym typeface="Arial"/>
              </a:rPr>
              <a:t>Controller can also have multiple actions</a:t>
            </a:r>
          </a:p>
          <a:p>
            <a:pPr lvl="1"/>
            <a:r>
              <a:rPr lang="en-US" sz="1100" b="0" i="0" u="none" strike="noStrike" cap="none" dirty="0" smtClean="0">
                <a:solidFill>
                  <a:srgbClr val="000000"/>
                </a:solidFill>
                <a:effectLst/>
                <a:latin typeface="Arial"/>
                <a:ea typeface="Arial"/>
                <a:cs typeface="Arial"/>
                <a:sym typeface="Arial"/>
              </a:rPr>
              <a:t>Can be used for routing</a:t>
            </a:r>
          </a:p>
          <a:p>
            <a:pPr lvl="1"/>
            <a:r>
              <a:rPr lang="en-US" sz="1100" b="0" i="0" u="none" strike="noStrike" cap="none" dirty="0" smtClean="0">
                <a:solidFill>
                  <a:srgbClr val="000000"/>
                </a:solidFill>
                <a:effectLst/>
                <a:latin typeface="Arial"/>
                <a:ea typeface="Arial"/>
                <a:cs typeface="Arial"/>
                <a:sym typeface="Arial"/>
              </a:rPr>
              <a:t>Can take </a:t>
            </a:r>
            <a:r>
              <a:rPr lang="en-US" sz="1100" b="0" i="0" u="none" strike="noStrike" cap="none" dirty="0" err="1" smtClean="0">
                <a:solidFill>
                  <a:srgbClr val="000000"/>
                </a:solidFill>
                <a:effectLst/>
                <a:latin typeface="Arial"/>
                <a:ea typeface="Arial"/>
                <a:cs typeface="Arial"/>
                <a:sym typeface="Arial"/>
              </a:rPr>
              <a:t>binded</a:t>
            </a:r>
            <a:r>
              <a:rPr lang="en-US" sz="1100" b="0" i="0" u="none" strike="noStrike" cap="none" dirty="0" smtClean="0">
                <a:solidFill>
                  <a:srgbClr val="000000"/>
                </a:solidFill>
                <a:effectLst/>
                <a:latin typeface="Arial"/>
                <a:ea typeface="Arial"/>
                <a:cs typeface="Arial"/>
                <a:sym typeface="Arial"/>
              </a:rPr>
              <a:t> parameters from the http request</a:t>
            </a:r>
          </a:p>
          <a:p>
            <a:pPr lvl="1"/>
            <a:r>
              <a:rPr lang="en-US" sz="1100" b="0" i="0" u="none" strike="noStrike" cap="none" dirty="0" smtClean="0">
                <a:solidFill>
                  <a:srgbClr val="000000"/>
                </a:solidFill>
                <a:effectLst/>
                <a:latin typeface="Arial"/>
                <a:ea typeface="Arial"/>
                <a:cs typeface="Arial"/>
                <a:sym typeface="Arial"/>
              </a:rPr>
              <a:t>Can have various return types</a:t>
            </a:r>
          </a:p>
          <a:p>
            <a:pPr lvl="1"/>
            <a:endParaRPr lang="en-US" sz="1100" b="0" i="0" u="none" strike="noStrike" cap="none" dirty="0" smtClean="0">
              <a:solidFill>
                <a:srgbClr val="000000"/>
              </a:solidFill>
              <a:effectLst/>
              <a:latin typeface="Arial"/>
              <a:ea typeface="Arial"/>
              <a:cs typeface="Arial"/>
              <a:sym typeface="Arial"/>
            </a:endParaRPr>
          </a:p>
          <a:p>
            <a:pPr lvl="1"/>
            <a:r>
              <a:rPr lang="en-US" sz="1100" b="1" i="0" u="none" strike="noStrike" cap="none" dirty="0" err="1" smtClean="0">
                <a:solidFill>
                  <a:srgbClr val="000000"/>
                </a:solidFill>
                <a:effectLst/>
                <a:latin typeface="Arial"/>
                <a:ea typeface="Arial"/>
                <a:cs typeface="Arial"/>
                <a:sym typeface="Arial"/>
              </a:rPr>
              <a:t>HttpGet</a:t>
            </a:r>
            <a:r>
              <a:rPr lang="en-US" sz="1100" b="0" i="0" u="none" strike="noStrike" cap="none" dirty="0" smtClean="0">
                <a:solidFill>
                  <a:srgbClr val="000000"/>
                </a:solidFill>
                <a:effectLst/>
                <a:latin typeface="Arial"/>
                <a:ea typeface="Arial"/>
                <a:cs typeface="Arial"/>
                <a:sym typeface="Arial"/>
              </a:rPr>
              <a:t> method sends data using a query string. The data is attached to URL and it is visible to all the users. However, it is not secure but it is fast and quick. It is mostly used when you are not posting any sensitive data to the server like username, password, credit card info etc.</a:t>
            </a:r>
          </a:p>
          <a:p>
            <a:pPr lvl="1"/>
            <a:r>
              <a:rPr lang="en-US" sz="1100" b="1" i="0" u="none" strike="noStrike" cap="none" dirty="0" err="1" smtClean="0">
                <a:solidFill>
                  <a:srgbClr val="000000"/>
                </a:solidFill>
                <a:effectLst/>
                <a:latin typeface="Arial"/>
                <a:ea typeface="Arial"/>
                <a:cs typeface="Arial"/>
                <a:sym typeface="Arial"/>
              </a:rPr>
              <a:t>HTTPPost</a:t>
            </a:r>
            <a:r>
              <a:rPr lang="en-US" sz="1100" b="0" i="0" u="none" strike="noStrike" cap="none" dirty="0" smtClean="0">
                <a:solidFill>
                  <a:srgbClr val="000000"/>
                </a:solidFill>
                <a:effectLst/>
                <a:latin typeface="Arial"/>
                <a:ea typeface="Arial"/>
                <a:cs typeface="Arial"/>
                <a:sym typeface="Arial"/>
              </a:rPr>
              <a:t> method hides information from URL and </a:t>
            </a:r>
            <a:r>
              <a:rPr lang="en-US" sz="1100" b="1" i="0" u="none" strike="noStrike" cap="none" dirty="0" smtClean="0">
                <a:solidFill>
                  <a:srgbClr val="000000"/>
                </a:solidFill>
                <a:effectLst/>
                <a:latin typeface="Arial"/>
                <a:ea typeface="Arial"/>
                <a:cs typeface="Arial"/>
                <a:sym typeface="Arial"/>
              </a:rPr>
              <a:t>does not bind data to URL</a:t>
            </a:r>
            <a:r>
              <a:rPr lang="en-US" sz="1100" b="0" i="0" u="none" strike="noStrike" cap="none" dirty="0" smtClean="0">
                <a:solidFill>
                  <a:srgbClr val="000000"/>
                </a:solidFill>
                <a:effectLst/>
                <a:latin typeface="Arial"/>
                <a:ea typeface="Arial"/>
                <a:cs typeface="Arial"/>
                <a:sym typeface="Arial"/>
              </a:rPr>
              <a:t>. It is more secure than </a:t>
            </a:r>
            <a:r>
              <a:rPr lang="en-US" sz="1100" b="0" i="0" u="none" strike="noStrike" cap="none" dirty="0" err="1" smtClean="0">
                <a:solidFill>
                  <a:srgbClr val="000000"/>
                </a:solidFill>
                <a:effectLst/>
                <a:latin typeface="Arial"/>
                <a:ea typeface="Arial"/>
                <a:cs typeface="Arial"/>
                <a:sym typeface="Arial"/>
              </a:rPr>
              <a:t>HttpGet</a:t>
            </a:r>
            <a:r>
              <a:rPr lang="en-US" sz="1100" b="0" i="0" u="none" strike="noStrike" cap="none" dirty="0" smtClean="0">
                <a:solidFill>
                  <a:srgbClr val="000000"/>
                </a:solidFill>
                <a:effectLst/>
                <a:latin typeface="Arial"/>
                <a:ea typeface="Arial"/>
                <a:cs typeface="Arial"/>
                <a:sym typeface="Arial"/>
              </a:rPr>
              <a:t> method but it is slower than </a:t>
            </a:r>
            <a:r>
              <a:rPr lang="en-US" sz="1100" b="0" i="0" u="none" strike="noStrike" cap="none" dirty="0" err="1" smtClean="0">
                <a:solidFill>
                  <a:srgbClr val="000000"/>
                </a:solidFill>
                <a:effectLst/>
                <a:latin typeface="Arial"/>
                <a:ea typeface="Arial"/>
                <a:cs typeface="Arial"/>
                <a:sym typeface="Arial"/>
              </a:rPr>
              <a:t>HttpGet</a:t>
            </a:r>
            <a:r>
              <a:rPr lang="en-US" sz="1100" b="0" i="0" u="none" strike="noStrike" cap="none" dirty="0" smtClean="0">
                <a:solidFill>
                  <a:srgbClr val="000000"/>
                </a:solidFill>
                <a:effectLst/>
                <a:latin typeface="Arial"/>
                <a:ea typeface="Arial"/>
                <a:cs typeface="Arial"/>
                <a:sym typeface="Arial"/>
              </a:rPr>
              <a:t>. It is only useful when you are passing sensitive information to the server.</a:t>
            </a:r>
          </a:p>
        </p:txBody>
      </p:sp>
      <p:sp>
        <p:nvSpPr>
          <p:cNvPr id="225" name="Google Shape;225;g5a1620bf3c_1_4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5a1620bf3c_1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1100" b="0" i="0" u="none" strike="noStrike" cap="none" dirty="0" smtClean="0">
                <a:solidFill>
                  <a:srgbClr val="000000"/>
                </a:solidFill>
                <a:effectLst/>
                <a:latin typeface="Arial"/>
                <a:ea typeface="Arial"/>
                <a:cs typeface="Arial"/>
                <a:sym typeface="Arial"/>
              </a:rPr>
              <a:t>Controller Action Return Types</a:t>
            </a:r>
          </a:p>
          <a:p>
            <a:pPr lvl="1"/>
            <a:r>
              <a:rPr lang="en-US" sz="1100" b="0" i="0" u="none" strike="noStrike" cap="none" dirty="0" smtClean="0">
                <a:solidFill>
                  <a:srgbClr val="000000"/>
                </a:solidFill>
                <a:effectLst/>
                <a:latin typeface="Arial"/>
                <a:ea typeface="Arial"/>
                <a:cs typeface="Arial"/>
                <a:sym typeface="Arial"/>
              </a:rPr>
              <a:t>The </a:t>
            </a:r>
            <a:r>
              <a:rPr lang="en-US" sz="1100" b="1" i="0" u="none" strike="noStrike" cap="none" dirty="0" smtClean="0">
                <a:solidFill>
                  <a:srgbClr val="000000"/>
                </a:solidFill>
                <a:effectLst/>
                <a:latin typeface="Arial"/>
                <a:ea typeface="Arial"/>
                <a:cs typeface="Arial"/>
                <a:sym typeface="Arial"/>
              </a:rPr>
              <a:t>View</a:t>
            </a:r>
            <a:r>
              <a:rPr lang="en-US" sz="1100" b="0" i="0" u="none" strike="noStrike" cap="none" dirty="0" smtClean="0">
                <a:solidFill>
                  <a:srgbClr val="000000"/>
                </a:solidFill>
                <a:effectLst/>
                <a:latin typeface="Arial"/>
                <a:ea typeface="Arial"/>
                <a:cs typeface="Arial"/>
                <a:sym typeface="Arial"/>
              </a:rPr>
              <a:t> method returns a </a:t>
            </a:r>
            <a:r>
              <a:rPr lang="en-US" sz="1100" b="1" i="0" u="none" strike="noStrike" cap="none" dirty="0" err="1" smtClean="0">
                <a:solidFill>
                  <a:srgbClr val="000000"/>
                </a:solidFill>
                <a:effectLst/>
                <a:latin typeface="Arial"/>
                <a:ea typeface="Arial"/>
                <a:cs typeface="Arial"/>
                <a:sym typeface="Arial"/>
              </a:rPr>
              <a:t>ViewResult</a:t>
            </a:r>
            <a:endParaRPr lang="en-US" sz="1100" b="0" i="0" u="none" strike="noStrike" cap="none" dirty="0" smtClean="0">
              <a:solidFill>
                <a:srgbClr val="000000"/>
              </a:solidFill>
              <a:effectLst/>
              <a:latin typeface="Arial"/>
              <a:ea typeface="Arial"/>
              <a:cs typeface="Arial"/>
              <a:sym typeface="Arial"/>
            </a:endParaRPr>
          </a:p>
          <a:p>
            <a:pPr lvl="1"/>
            <a:r>
              <a:rPr lang="en-US" sz="1100" b="1" i="0" u="none" strike="noStrike" cap="none" dirty="0" err="1" smtClean="0">
                <a:solidFill>
                  <a:srgbClr val="000000"/>
                </a:solidFill>
                <a:effectLst/>
                <a:latin typeface="Arial"/>
                <a:ea typeface="Arial"/>
                <a:cs typeface="Arial"/>
                <a:sym typeface="Arial"/>
              </a:rPr>
              <a:t>ViewResult</a:t>
            </a:r>
            <a:r>
              <a:rPr lang="en-US" sz="1100" b="1" i="0" u="none" strike="noStrike" cap="none" dirty="0" smtClean="0">
                <a:solidFill>
                  <a:srgbClr val="000000"/>
                </a:solidFill>
                <a:effectLst/>
                <a:latin typeface="Arial"/>
                <a:ea typeface="Arial"/>
                <a:cs typeface="Arial"/>
                <a:sym typeface="Arial"/>
              </a:rPr>
              <a:t> </a:t>
            </a:r>
            <a:r>
              <a:rPr lang="en-US" sz="1100" b="0" i="0" u="none" strike="noStrike" cap="none" dirty="0" smtClean="0">
                <a:solidFill>
                  <a:srgbClr val="000000"/>
                </a:solidFill>
                <a:effectLst/>
                <a:latin typeface="Arial"/>
                <a:ea typeface="Arial"/>
                <a:cs typeface="Arial"/>
                <a:sym typeface="Arial"/>
              </a:rPr>
              <a:t>does not have constructor with arguments</a:t>
            </a:r>
          </a:p>
          <a:p>
            <a:pPr lvl="1"/>
            <a:r>
              <a:rPr lang="en-US" sz="1100" b="0" i="0" u="none" strike="noStrike" cap="none" dirty="0" smtClean="0">
                <a:solidFill>
                  <a:srgbClr val="000000"/>
                </a:solidFill>
                <a:effectLst/>
                <a:latin typeface="Arial"/>
                <a:ea typeface="Arial"/>
                <a:cs typeface="Arial"/>
                <a:sym typeface="Arial"/>
              </a:rPr>
              <a:t>The results that the action gives back to the browser whether it is a view or some other type of result is always packaged in an Action Result.</a:t>
            </a:r>
          </a:p>
          <a:p>
            <a:pPr lvl="1"/>
            <a:r>
              <a:rPr lang="en-US" sz="1100" b="0" i="0" u="none" strike="noStrike" cap="none" dirty="0" err="1" smtClean="0">
                <a:solidFill>
                  <a:srgbClr val="000000"/>
                </a:solidFill>
                <a:effectLst/>
                <a:latin typeface="Arial"/>
                <a:ea typeface="Arial"/>
                <a:cs typeface="Arial"/>
                <a:sym typeface="Arial"/>
              </a:rPr>
              <a:t>ViewResult</a:t>
            </a:r>
            <a:r>
              <a:rPr lang="en-US" sz="1100" b="0" i="0" u="none" strike="noStrike" cap="none" dirty="0" smtClean="0">
                <a:solidFill>
                  <a:srgbClr val="000000"/>
                </a:solidFill>
                <a:effectLst/>
                <a:latin typeface="Arial"/>
                <a:ea typeface="Arial"/>
                <a:cs typeface="Arial"/>
                <a:sym typeface="Arial"/>
              </a:rPr>
              <a:t> - A result used when we want to return some view</a:t>
            </a:r>
          </a:p>
          <a:p>
            <a:pPr lvl="1"/>
            <a:r>
              <a:rPr lang="en-US" sz="1100" b="0" i="0" u="none" strike="noStrike" cap="none" dirty="0" err="1" smtClean="0">
                <a:solidFill>
                  <a:srgbClr val="000000"/>
                </a:solidFill>
                <a:effectLst/>
                <a:latin typeface="Arial"/>
                <a:ea typeface="Arial"/>
                <a:cs typeface="Arial"/>
                <a:sym typeface="Arial"/>
              </a:rPr>
              <a:t>RedirectResult</a:t>
            </a:r>
            <a:r>
              <a:rPr lang="en-US" sz="1100" b="0" i="0" u="none" strike="noStrike" cap="none" dirty="0" smtClean="0">
                <a:solidFill>
                  <a:srgbClr val="000000"/>
                </a:solidFill>
                <a:effectLst/>
                <a:latin typeface="Arial"/>
                <a:ea typeface="Arial"/>
                <a:cs typeface="Arial"/>
                <a:sym typeface="Arial"/>
              </a:rPr>
              <a:t> </a:t>
            </a:r>
          </a:p>
          <a:p>
            <a:pPr lvl="2"/>
            <a:r>
              <a:rPr lang="en-US" sz="1100" b="0" i="0" u="none" strike="noStrike" cap="none" dirty="0" err="1" smtClean="0">
                <a:solidFill>
                  <a:srgbClr val="000000"/>
                </a:solidFill>
                <a:effectLst/>
                <a:latin typeface="Arial"/>
                <a:ea typeface="Arial"/>
                <a:cs typeface="Arial"/>
                <a:sym typeface="Arial"/>
              </a:rPr>
              <a:t>RedirectToAction</a:t>
            </a:r>
            <a:r>
              <a:rPr lang="en-US" sz="1100" b="0" i="0" u="none" strike="noStrike" cap="none" dirty="0" smtClean="0">
                <a:solidFill>
                  <a:srgbClr val="000000"/>
                </a:solidFill>
                <a:effectLst/>
                <a:latin typeface="Arial"/>
                <a:ea typeface="Arial"/>
                <a:cs typeface="Arial"/>
                <a:sym typeface="Arial"/>
              </a:rPr>
              <a:t> accepts an action name (string) and redirects to that action from the same controller – “return </a:t>
            </a:r>
            <a:r>
              <a:rPr lang="en-US" sz="1100" b="0" i="0" u="none" strike="noStrike" cap="none" dirty="0" err="1" smtClean="0">
                <a:solidFill>
                  <a:srgbClr val="000000"/>
                </a:solidFill>
                <a:effectLst/>
                <a:latin typeface="Arial"/>
                <a:ea typeface="Arial"/>
                <a:cs typeface="Arial"/>
                <a:sym typeface="Arial"/>
              </a:rPr>
              <a:t>RedirectToAction</a:t>
            </a:r>
            <a:r>
              <a:rPr lang="en-US" sz="1100" b="0" i="0" u="none" strike="noStrike" cap="none" dirty="0" smtClean="0">
                <a:solidFill>
                  <a:srgbClr val="000000"/>
                </a:solidFill>
                <a:effectLst/>
                <a:latin typeface="Arial"/>
                <a:ea typeface="Arial"/>
                <a:cs typeface="Arial"/>
                <a:sym typeface="Arial"/>
              </a:rPr>
              <a:t>("Index")”</a:t>
            </a:r>
          </a:p>
          <a:p>
            <a:pPr lvl="2"/>
            <a:r>
              <a:rPr lang="en-US" sz="1100" b="0" i="0" u="none" strike="noStrike" cap="none" dirty="0" err="1" smtClean="0">
                <a:solidFill>
                  <a:srgbClr val="000000"/>
                </a:solidFill>
                <a:effectLst/>
                <a:latin typeface="Arial"/>
                <a:ea typeface="Arial"/>
                <a:cs typeface="Arial"/>
                <a:sym typeface="Arial"/>
              </a:rPr>
              <a:t>RedirectToAction</a:t>
            </a:r>
            <a:r>
              <a:rPr lang="en-US" sz="1100" b="0" i="0" u="none" strike="noStrike" cap="none" dirty="0" smtClean="0">
                <a:solidFill>
                  <a:srgbClr val="000000"/>
                </a:solidFill>
                <a:effectLst/>
                <a:latin typeface="Arial"/>
                <a:ea typeface="Arial"/>
                <a:cs typeface="Arial"/>
                <a:sym typeface="Arial"/>
              </a:rPr>
              <a:t> accepts an action name(string) and a controller name(string) and redirects to that action from that controller – “return </a:t>
            </a:r>
            <a:r>
              <a:rPr lang="en-US" sz="1100" b="0" i="0" u="none" strike="noStrike" cap="none" dirty="0" err="1" smtClean="0">
                <a:solidFill>
                  <a:srgbClr val="000000"/>
                </a:solidFill>
                <a:effectLst/>
                <a:latin typeface="Arial"/>
                <a:ea typeface="Arial"/>
                <a:cs typeface="Arial"/>
                <a:sym typeface="Arial"/>
              </a:rPr>
              <a:t>RedirectToAction</a:t>
            </a:r>
            <a:r>
              <a:rPr lang="en-US" sz="1100" b="0" i="0" u="none" strike="noStrike" cap="none" dirty="0" smtClean="0">
                <a:solidFill>
                  <a:srgbClr val="000000"/>
                </a:solidFill>
                <a:effectLst/>
                <a:latin typeface="Arial"/>
                <a:ea typeface="Arial"/>
                <a:cs typeface="Arial"/>
                <a:sym typeface="Arial"/>
              </a:rPr>
              <a:t>("Index", "Orders")”</a:t>
            </a:r>
          </a:p>
          <a:p>
            <a:pPr lvl="1"/>
            <a:r>
              <a:rPr lang="en-US" sz="1100" b="0" i="0" u="none" strike="noStrike" cap="none" dirty="0" err="1" smtClean="0">
                <a:solidFill>
                  <a:srgbClr val="000000"/>
                </a:solidFill>
                <a:effectLst/>
                <a:latin typeface="Arial"/>
                <a:ea typeface="Arial"/>
                <a:cs typeface="Arial"/>
                <a:sym typeface="Arial"/>
              </a:rPr>
              <a:t>JsonResult</a:t>
            </a:r>
            <a:r>
              <a:rPr lang="en-US" sz="1100" b="0" i="0" u="none" strike="noStrike" cap="none" dirty="0" smtClean="0">
                <a:solidFill>
                  <a:srgbClr val="000000"/>
                </a:solidFill>
                <a:effectLst/>
                <a:latin typeface="Arial"/>
                <a:ea typeface="Arial"/>
                <a:cs typeface="Arial"/>
                <a:sym typeface="Arial"/>
              </a:rPr>
              <a:t> - accepts an object, converts it to </a:t>
            </a:r>
            <a:r>
              <a:rPr lang="en-US" sz="1100" b="0" i="0" u="none" strike="noStrike" cap="none" dirty="0" err="1" smtClean="0">
                <a:solidFill>
                  <a:srgbClr val="000000"/>
                </a:solidFill>
                <a:effectLst/>
                <a:latin typeface="Arial"/>
                <a:ea typeface="Arial"/>
                <a:cs typeface="Arial"/>
                <a:sym typeface="Arial"/>
              </a:rPr>
              <a:t>json</a:t>
            </a:r>
            <a:r>
              <a:rPr lang="en-US" sz="1100" b="0" i="0" u="none" strike="noStrike" cap="none" dirty="0" smtClean="0">
                <a:solidFill>
                  <a:srgbClr val="000000"/>
                </a:solidFill>
                <a:effectLst/>
                <a:latin typeface="Arial"/>
                <a:ea typeface="Arial"/>
                <a:cs typeface="Arial"/>
                <a:sym typeface="Arial"/>
              </a:rPr>
              <a:t> automatically and returns it</a:t>
            </a:r>
          </a:p>
          <a:p>
            <a:r>
              <a:rPr lang="en-US" sz="1100" b="0" i="0" u="none" strike="noStrike" cap="none" dirty="0" err="1" smtClean="0">
                <a:solidFill>
                  <a:srgbClr val="000000"/>
                </a:solidFill>
                <a:effectLst/>
                <a:latin typeface="Arial"/>
                <a:ea typeface="Arial"/>
                <a:cs typeface="Arial"/>
                <a:sym typeface="Arial"/>
              </a:rPr>
              <a:t>var</a:t>
            </a:r>
            <a:r>
              <a:rPr lang="en-US" sz="1100" b="0" i="0" u="none" strike="noStrike" cap="none" dirty="0" smtClean="0">
                <a:solidFill>
                  <a:srgbClr val="000000"/>
                </a:solidFill>
                <a:effectLst/>
                <a:latin typeface="Arial"/>
                <a:ea typeface="Arial"/>
                <a:cs typeface="Arial"/>
                <a:sym typeface="Arial"/>
              </a:rPr>
              <a:t> order = new { Id = 12, </a:t>
            </a:r>
            <a:r>
              <a:rPr lang="en-US" sz="1100" b="0" i="0" u="none" strike="noStrike" cap="none" dirty="0" err="1" smtClean="0">
                <a:solidFill>
                  <a:srgbClr val="000000"/>
                </a:solidFill>
                <a:effectLst/>
                <a:latin typeface="Arial"/>
                <a:ea typeface="Arial"/>
                <a:cs typeface="Arial"/>
                <a:sym typeface="Arial"/>
              </a:rPr>
              <a:t>IsDelivered</a:t>
            </a:r>
            <a:r>
              <a:rPr lang="en-US" sz="1100" b="0" i="0" u="none" strike="noStrike" cap="none" dirty="0" smtClean="0">
                <a:solidFill>
                  <a:srgbClr val="000000"/>
                </a:solidFill>
                <a:effectLst/>
                <a:latin typeface="Arial"/>
                <a:ea typeface="Arial"/>
                <a:cs typeface="Arial"/>
                <a:sym typeface="Arial"/>
              </a:rPr>
              <a:t> = false }; // Dummy Order</a:t>
            </a:r>
          </a:p>
          <a:p>
            <a:r>
              <a:rPr lang="en-US" sz="1100" b="0" i="0" u="none" strike="noStrike" cap="none" dirty="0" smtClean="0">
                <a:solidFill>
                  <a:srgbClr val="000000"/>
                </a:solidFill>
                <a:effectLst/>
                <a:latin typeface="Arial"/>
                <a:ea typeface="Arial"/>
                <a:cs typeface="Arial"/>
                <a:sym typeface="Arial"/>
              </a:rPr>
              <a:t>return new </a:t>
            </a:r>
            <a:r>
              <a:rPr lang="en-US" sz="1100" b="0" i="0" u="none" strike="noStrike" cap="none" dirty="0" err="1" smtClean="0">
                <a:solidFill>
                  <a:srgbClr val="000000"/>
                </a:solidFill>
                <a:effectLst/>
                <a:latin typeface="Arial"/>
                <a:ea typeface="Arial"/>
                <a:cs typeface="Arial"/>
                <a:sym typeface="Arial"/>
              </a:rPr>
              <a:t>JsonResult</a:t>
            </a:r>
            <a:r>
              <a:rPr lang="en-US" sz="1100" b="0" i="0" u="none" strike="noStrike" cap="none" dirty="0" smtClean="0">
                <a:solidFill>
                  <a:srgbClr val="000000"/>
                </a:solidFill>
                <a:effectLst/>
                <a:latin typeface="Arial"/>
                <a:ea typeface="Arial"/>
                <a:cs typeface="Arial"/>
                <a:sym typeface="Arial"/>
              </a:rPr>
              <a:t>(order); // return type: </a:t>
            </a:r>
            <a:r>
              <a:rPr lang="en-US" sz="1100" b="0" i="0" u="none" strike="noStrike" cap="none" dirty="0" err="1" smtClean="0">
                <a:solidFill>
                  <a:srgbClr val="000000"/>
                </a:solidFill>
                <a:effectLst/>
                <a:latin typeface="Arial"/>
                <a:ea typeface="Arial"/>
                <a:cs typeface="Arial"/>
                <a:sym typeface="Arial"/>
              </a:rPr>
              <a:t>JsonResult</a:t>
            </a:r>
            <a:endParaRPr lang="en-US" sz="1100" b="0" i="0" u="none" strike="noStrike" cap="none" dirty="0">
              <a:solidFill>
                <a:srgbClr val="000000"/>
              </a:solidFill>
              <a:effectLst/>
              <a:latin typeface="Arial"/>
              <a:ea typeface="Arial"/>
              <a:cs typeface="Arial"/>
              <a:sym typeface="Arial"/>
            </a:endParaRPr>
          </a:p>
        </p:txBody>
      </p:sp>
      <p:sp>
        <p:nvSpPr>
          <p:cNvPr id="234" name="Google Shape;234;g5a1620bf3c_1_9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5a1620bf3c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1"/>
            <a:r>
              <a:rPr lang="en-US" sz="1100" b="0" i="0" u="none" strike="noStrike" cap="none" dirty="0" smtClean="0">
                <a:solidFill>
                  <a:srgbClr val="000000"/>
                </a:solidFill>
                <a:effectLst/>
                <a:latin typeface="Arial"/>
                <a:ea typeface="Arial"/>
                <a:cs typeface="Arial"/>
                <a:sym typeface="Arial"/>
              </a:rPr>
              <a:t>To access our actions in our controllers from the browser we need an </a:t>
            </a:r>
            <a:r>
              <a:rPr lang="en-US" sz="1100" b="1" i="0" u="none" strike="noStrike" cap="none" dirty="0" smtClean="0">
                <a:solidFill>
                  <a:srgbClr val="000000"/>
                </a:solidFill>
                <a:effectLst/>
                <a:latin typeface="Arial"/>
                <a:ea typeface="Arial"/>
                <a:cs typeface="Arial"/>
                <a:sym typeface="Arial"/>
              </a:rPr>
              <a:t>address</a:t>
            </a:r>
            <a:endParaRPr lang="en-US" sz="1100" b="0" i="0" u="none" strike="noStrike" cap="none" dirty="0" smtClean="0">
              <a:solidFill>
                <a:srgbClr val="000000"/>
              </a:solidFill>
              <a:effectLst/>
              <a:latin typeface="Arial"/>
              <a:ea typeface="Arial"/>
              <a:cs typeface="Arial"/>
              <a:sym typeface="Arial"/>
            </a:endParaRPr>
          </a:p>
          <a:p>
            <a:pPr lvl="1"/>
            <a:r>
              <a:rPr lang="en-US" sz="1100" b="0" i="0" u="none" strike="noStrike" cap="none" dirty="0" smtClean="0">
                <a:solidFill>
                  <a:srgbClr val="000000"/>
                </a:solidFill>
                <a:effectLst/>
                <a:latin typeface="Arial"/>
                <a:ea typeface="Arial"/>
                <a:cs typeface="Arial"/>
                <a:sym typeface="Arial"/>
              </a:rPr>
              <a:t>Handling of requests to addresses is called </a:t>
            </a:r>
            <a:r>
              <a:rPr lang="en-US" sz="1100" b="1" i="0" u="none" strike="noStrike" cap="none" dirty="0" smtClean="0">
                <a:solidFill>
                  <a:srgbClr val="000000"/>
                </a:solidFill>
                <a:effectLst/>
                <a:latin typeface="Arial"/>
                <a:ea typeface="Arial"/>
                <a:cs typeface="Arial"/>
                <a:sym typeface="Arial"/>
              </a:rPr>
              <a:t>routing</a:t>
            </a:r>
            <a:r>
              <a:rPr lang="en-US" sz="1100" b="0" i="0" u="none" strike="noStrike" cap="none" dirty="0" smtClean="0">
                <a:solidFill>
                  <a:srgbClr val="000000"/>
                </a:solidFill>
                <a:effectLst/>
                <a:latin typeface="Arial"/>
                <a:ea typeface="Arial"/>
                <a:cs typeface="Arial"/>
                <a:sym typeface="Arial"/>
              </a:rPr>
              <a:t> and the addresses to the actions are called </a:t>
            </a:r>
            <a:r>
              <a:rPr lang="en-US" sz="1100" b="1" i="0" u="none" strike="noStrike" cap="none" dirty="0" smtClean="0">
                <a:solidFill>
                  <a:srgbClr val="000000"/>
                </a:solidFill>
                <a:effectLst/>
                <a:latin typeface="Arial"/>
                <a:ea typeface="Arial"/>
                <a:cs typeface="Arial"/>
                <a:sym typeface="Arial"/>
              </a:rPr>
              <a:t>routes</a:t>
            </a:r>
            <a:endParaRPr lang="en-US" sz="1100" b="0" i="0" u="none" strike="noStrike" cap="none" dirty="0" smtClean="0">
              <a:solidFill>
                <a:srgbClr val="000000"/>
              </a:solidFill>
              <a:effectLst/>
              <a:latin typeface="Arial"/>
              <a:ea typeface="Arial"/>
              <a:cs typeface="Arial"/>
              <a:sym typeface="Arial"/>
            </a:endParaRPr>
          </a:p>
          <a:p>
            <a:pPr lvl="1"/>
            <a:r>
              <a:rPr lang="en-US" sz="1100" b="0" i="0" u="none" strike="noStrike" cap="none" dirty="0" smtClean="0">
                <a:solidFill>
                  <a:srgbClr val="000000"/>
                </a:solidFill>
                <a:effectLst/>
                <a:latin typeface="Arial"/>
                <a:ea typeface="Arial"/>
                <a:cs typeface="Arial"/>
                <a:sym typeface="Arial"/>
              </a:rPr>
              <a:t>default the routes of our ASP.NET MVC project</a:t>
            </a:r>
          </a:p>
          <a:p>
            <a:pPr lvl="2"/>
            <a:r>
              <a:rPr lang="en-US" sz="1100" b="0" i="0" u="none" strike="noStrike" cap="none" dirty="0" smtClean="0">
                <a:solidFill>
                  <a:srgbClr val="000000"/>
                </a:solidFill>
                <a:effectLst/>
                <a:latin typeface="Arial"/>
                <a:ea typeface="Arial"/>
                <a:cs typeface="Arial"/>
                <a:sym typeface="Arial"/>
              </a:rPr>
              <a:t>website(localhost)/</a:t>
            </a:r>
            <a:r>
              <a:rPr lang="en-US" sz="1100" b="0" i="0" u="none" strike="noStrike" cap="none" dirty="0" err="1" smtClean="0">
                <a:solidFill>
                  <a:srgbClr val="000000"/>
                </a:solidFill>
                <a:effectLst/>
                <a:latin typeface="Arial"/>
                <a:ea typeface="Arial"/>
                <a:cs typeface="Arial"/>
                <a:sym typeface="Arial"/>
              </a:rPr>
              <a:t>ControllerName</a:t>
            </a:r>
            <a:r>
              <a:rPr lang="en-US" sz="1100" b="0" i="0" u="none" strike="noStrike" cap="none" dirty="0" smtClean="0">
                <a:solidFill>
                  <a:srgbClr val="000000"/>
                </a:solidFill>
                <a:effectLst/>
                <a:latin typeface="Arial"/>
                <a:ea typeface="Arial"/>
                <a:cs typeface="Arial"/>
                <a:sym typeface="Arial"/>
              </a:rPr>
              <a:t>/</a:t>
            </a:r>
            <a:r>
              <a:rPr lang="en-US" sz="1100" b="0" i="0" u="none" strike="noStrike" cap="none" dirty="0" err="1" smtClean="0">
                <a:solidFill>
                  <a:srgbClr val="000000"/>
                </a:solidFill>
                <a:effectLst/>
                <a:latin typeface="Arial"/>
                <a:ea typeface="Arial"/>
                <a:cs typeface="Arial"/>
                <a:sym typeface="Arial"/>
              </a:rPr>
              <a:t>ActionName</a:t>
            </a:r>
            <a:endParaRPr lang="en-US" sz="1100" b="0" i="0" u="none" strike="noStrike" cap="none" dirty="0" smtClean="0">
              <a:solidFill>
                <a:srgbClr val="000000"/>
              </a:solidFill>
              <a:effectLst/>
              <a:latin typeface="Arial"/>
              <a:ea typeface="Arial"/>
              <a:cs typeface="Arial"/>
              <a:sym typeface="Arial"/>
            </a:endParaRPr>
          </a:p>
          <a:p>
            <a:pPr lvl="2"/>
            <a:r>
              <a:rPr lang="en-US" sz="1100" b="0" i="0" u="none" strike="noStrike" cap="none" dirty="0" smtClean="0">
                <a:solidFill>
                  <a:srgbClr val="000000"/>
                </a:solidFill>
                <a:effectLst/>
                <a:latin typeface="Arial"/>
                <a:ea typeface="Arial"/>
                <a:cs typeface="Arial"/>
                <a:sym typeface="Arial"/>
              </a:rPr>
              <a:t>website(localhost)/</a:t>
            </a:r>
            <a:r>
              <a:rPr lang="en-US" sz="1100" b="0" i="0" u="none" strike="noStrike" cap="none" dirty="0" err="1" smtClean="0">
                <a:solidFill>
                  <a:srgbClr val="000000"/>
                </a:solidFill>
                <a:effectLst/>
                <a:latin typeface="Arial"/>
                <a:ea typeface="Arial"/>
                <a:cs typeface="Arial"/>
                <a:sym typeface="Arial"/>
              </a:rPr>
              <a:t>ControllerName</a:t>
            </a:r>
            <a:r>
              <a:rPr lang="en-US" sz="1100" b="0" i="0" u="none" strike="noStrike" cap="none" dirty="0" smtClean="0">
                <a:solidFill>
                  <a:srgbClr val="000000"/>
                </a:solidFill>
                <a:effectLst/>
                <a:latin typeface="Arial"/>
                <a:ea typeface="Arial"/>
                <a:cs typeface="Arial"/>
                <a:sym typeface="Arial"/>
              </a:rPr>
              <a:t>/</a:t>
            </a:r>
            <a:r>
              <a:rPr lang="en-US" sz="1100" b="0" i="0" u="none" strike="noStrike" cap="none" dirty="0" err="1" smtClean="0">
                <a:solidFill>
                  <a:srgbClr val="000000"/>
                </a:solidFill>
                <a:effectLst/>
                <a:latin typeface="Arial"/>
                <a:ea typeface="Arial"/>
                <a:cs typeface="Arial"/>
                <a:sym typeface="Arial"/>
              </a:rPr>
              <a:t>ActionName</a:t>
            </a:r>
            <a:r>
              <a:rPr lang="en-US" sz="1100" b="0" i="0" u="none" strike="noStrike" cap="none" dirty="0" smtClean="0">
                <a:solidFill>
                  <a:srgbClr val="000000"/>
                </a:solidFill>
                <a:effectLst/>
                <a:latin typeface="Arial"/>
                <a:ea typeface="Arial"/>
                <a:cs typeface="Arial"/>
                <a:sym typeface="Arial"/>
              </a:rPr>
              <a:t>/</a:t>
            </a:r>
            <a:r>
              <a:rPr lang="en-US" sz="1100" b="0" i="0" u="none" strike="noStrike" cap="none" dirty="0" err="1" smtClean="0">
                <a:solidFill>
                  <a:srgbClr val="000000"/>
                </a:solidFill>
                <a:effectLst/>
                <a:latin typeface="Arial"/>
                <a:ea typeface="Arial"/>
                <a:cs typeface="Arial"/>
                <a:sym typeface="Arial"/>
              </a:rPr>
              <a:t>ExtraParameter</a:t>
            </a:r>
            <a:endParaRPr lang="en-US" sz="1100" b="0" i="0" u="none" strike="noStrike" cap="none" dirty="0" smtClean="0">
              <a:solidFill>
                <a:srgbClr val="000000"/>
              </a:solidFill>
              <a:effectLst/>
              <a:latin typeface="Arial"/>
              <a:ea typeface="Arial"/>
              <a:cs typeface="Arial"/>
              <a:sym typeface="Arial"/>
            </a:endParaRPr>
          </a:p>
          <a:p>
            <a:pPr lvl="1"/>
            <a:r>
              <a:rPr lang="en-US" sz="1100" b="0" i="0" u="none" strike="noStrike" cap="none" dirty="0" smtClean="0">
                <a:solidFill>
                  <a:srgbClr val="000000"/>
                </a:solidFill>
                <a:effectLst/>
                <a:latin typeface="Arial"/>
                <a:ea typeface="Arial"/>
                <a:cs typeface="Arial"/>
                <a:sym typeface="Arial"/>
              </a:rPr>
              <a:t>Keep in mind that the name of the </a:t>
            </a:r>
            <a:r>
              <a:rPr lang="en-US" sz="1100" b="1" i="0" u="none" strike="noStrike" cap="none" dirty="0" smtClean="0">
                <a:solidFill>
                  <a:srgbClr val="000000"/>
                </a:solidFill>
                <a:effectLst/>
                <a:latin typeface="Arial"/>
                <a:ea typeface="Arial"/>
                <a:cs typeface="Arial"/>
                <a:sym typeface="Arial"/>
              </a:rPr>
              <a:t>controller</a:t>
            </a:r>
            <a:r>
              <a:rPr lang="en-US" sz="1100" b="0" i="0" u="none" strike="noStrike" cap="none" dirty="0" smtClean="0">
                <a:solidFill>
                  <a:srgbClr val="000000"/>
                </a:solidFill>
                <a:effectLst/>
                <a:latin typeface="Arial"/>
                <a:ea typeface="Arial"/>
                <a:cs typeface="Arial"/>
                <a:sym typeface="Arial"/>
              </a:rPr>
              <a:t> should be written </a:t>
            </a:r>
            <a:r>
              <a:rPr lang="en-US" sz="1100" b="1" i="0" u="none" strike="noStrike" cap="none" dirty="0" smtClean="0">
                <a:solidFill>
                  <a:srgbClr val="000000"/>
                </a:solidFill>
                <a:effectLst/>
                <a:latin typeface="Arial"/>
                <a:ea typeface="Arial"/>
                <a:cs typeface="Arial"/>
                <a:sym typeface="Arial"/>
              </a:rPr>
              <a:t>without the Controller suffix</a:t>
            </a:r>
            <a:endParaRPr lang="en-US" sz="1100" b="0" i="0" u="none" strike="noStrike" cap="none" dirty="0" smtClean="0">
              <a:solidFill>
                <a:srgbClr val="000000"/>
              </a:solidFill>
              <a:effectLst/>
              <a:latin typeface="Arial"/>
              <a:ea typeface="Arial"/>
              <a:cs typeface="Arial"/>
              <a:sym typeface="Arial"/>
            </a:endParaRPr>
          </a:p>
          <a:p>
            <a:pPr lvl="1"/>
            <a:r>
              <a:rPr lang="en-US" sz="1100" b="0" i="0" u="none" strike="noStrike" cap="none" dirty="0" smtClean="0">
                <a:solidFill>
                  <a:srgbClr val="000000"/>
                </a:solidFill>
                <a:effectLst/>
                <a:latin typeface="Arial"/>
                <a:ea typeface="Arial"/>
                <a:cs typeface="Arial"/>
                <a:sym typeface="Arial"/>
              </a:rPr>
              <a:t>If we want to add custom routes we can do that in two ways: </a:t>
            </a:r>
          </a:p>
          <a:p>
            <a:pPr lvl="2"/>
            <a:r>
              <a:rPr lang="en-US" sz="1100" b="0" i="0" u="none" strike="noStrike" cap="none" dirty="0" smtClean="0">
                <a:solidFill>
                  <a:srgbClr val="000000"/>
                </a:solidFill>
                <a:effectLst/>
                <a:latin typeface="Arial"/>
                <a:ea typeface="Arial"/>
                <a:cs typeface="Arial"/>
                <a:sym typeface="Arial"/>
              </a:rPr>
              <a:t>By changing the router (The router can be found in </a:t>
            </a:r>
            <a:r>
              <a:rPr lang="en-US" sz="1100" b="0" i="0" u="none" strike="noStrike" cap="none" dirty="0" err="1" smtClean="0">
                <a:solidFill>
                  <a:srgbClr val="000000"/>
                </a:solidFill>
                <a:effectLst/>
                <a:latin typeface="Arial"/>
                <a:ea typeface="Arial"/>
                <a:cs typeface="Arial"/>
                <a:sym typeface="Arial"/>
              </a:rPr>
              <a:t>StartUp.cs</a:t>
            </a:r>
            <a:r>
              <a:rPr lang="en-US" sz="1100" b="0" i="0" u="none" strike="noStrike" cap="none" dirty="0" smtClean="0">
                <a:solidFill>
                  <a:srgbClr val="000000"/>
                </a:solidFill>
                <a:effectLst/>
                <a:latin typeface="Arial"/>
                <a:ea typeface="Arial"/>
                <a:cs typeface="Arial"/>
                <a:sym typeface="Arial"/>
              </a:rPr>
              <a:t> in the Configure method) </a:t>
            </a:r>
          </a:p>
          <a:p>
            <a:pPr marL="1530350" lvl="3" indent="0">
              <a:buNone/>
            </a:pPr>
            <a:r>
              <a:rPr lang="en-US" sz="1100" b="0" i="0" u="none" strike="noStrike" cap="none" dirty="0" err="1" smtClean="0">
                <a:solidFill>
                  <a:srgbClr val="000000"/>
                </a:solidFill>
                <a:effectLst/>
                <a:latin typeface="Arial"/>
                <a:ea typeface="Arial"/>
                <a:cs typeface="Arial"/>
                <a:sym typeface="Arial"/>
              </a:rPr>
              <a:t>app.UseMvc</a:t>
            </a:r>
            <a:r>
              <a:rPr lang="en-US" sz="1100" b="0" i="0" u="none" strike="noStrike" cap="none" dirty="0" smtClean="0">
                <a:solidFill>
                  <a:srgbClr val="000000"/>
                </a:solidFill>
                <a:effectLst/>
                <a:latin typeface="Arial"/>
                <a:ea typeface="Arial"/>
                <a:cs typeface="Arial"/>
                <a:sym typeface="Arial"/>
              </a:rPr>
              <a:t>(routes =&gt;</a:t>
            </a:r>
            <a:endParaRPr lang="en-US" sz="1400" b="0" i="0" u="none" strike="noStrike" cap="none" dirty="0" smtClean="0">
              <a:solidFill>
                <a:srgbClr val="000000"/>
              </a:solidFill>
              <a:effectLst/>
              <a:latin typeface="Arial"/>
              <a:ea typeface="Arial"/>
              <a:cs typeface="Arial"/>
              <a:sym typeface="Arial"/>
            </a:endParaRPr>
          </a:p>
          <a:p>
            <a:pPr marL="1530350" lvl="3" indent="0">
              <a:buNone/>
            </a:pPr>
            <a:r>
              <a:rPr lang="en-US" sz="1100" b="0" i="0" u="none" strike="noStrike" cap="none" dirty="0" smtClean="0">
                <a:solidFill>
                  <a:srgbClr val="000000"/>
                </a:solidFill>
                <a:effectLst/>
                <a:latin typeface="Arial"/>
                <a:ea typeface="Arial"/>
                <a:cs typeface="Arial"/>
                <a:sym typeface="Arial"/>
              </a:rPr>
              <a:t>{</a:t>
            </a:r>
            <a:endParaRPr lang="en-US" sz="1400" b="0" i="0" u="none" strike="noStrike" cap="none" dirty="0" smtClean="0">
              <a:solidFill>
                <a:srgbClr val="000000"/>
              </a:solidFill>
              <a:effectLst/>
              <a:latin typeface="Arial"/>
              <a:ea typeface="Arial"/>
              <a:cs typeface="Arial"/>
              <a:sym typeface="Arial"/>
            </a:endParaRPr>
          </a:p>
          <a:p>
            <a:pPr marL="1530350" lvl="3" indent="0">
              <a:buNone/>
            </a:pPr>
            <a:r>
              <a:rPr lang="en-US" sz="1100" b="0" i="0" u="none" strike="noStrike" cap="none" dirty="0" smtClean="0">
                <a:solidFill>
                  <a:srgbClr val="000000"/>
                </a:solidFill>
                <a:effectLst/>
                <a:latin typeface="Arial"/>
                <a:ea typeface="Arial"/>
                <a:cs typeface="Arial"/>
                <a:sym typeface="Arial"/>
              </a:rPr>
              <a:t>	// This route will be accessed through these addresses:</a:t>
            </a:r>
            <a:endParaRPr lang="en-US" sz="1400" b="0" i="0" u="none" strike="noStrike" cap="none" dirty="0" smtClean="0">
              <a:solidFill>
                <a:srgbClr val="000000"/>
              </a:solidFill>
              <a:effectLst/>
              <a:latin typeface="Arial"/>
              <a:ea typeface="Arial"/>
              <a:cs typeface="Arial"/>
              <a:sym typeface="Arial"/>
            </a:endParaRPr>
          </a:p>
          <a:p>
            <a:pPr marL="1530350" lvl="3" indent="0">
              <a:buNone/>
            </a:pPr>
            <a:r>
              <a:rPr lang="en-US" sz="1100" b="0" i="0" u="none" strike="noStrike" cap="none" dirty="0" smtClean="0">
                <a:solidFill>
                  <a:srgbClr val="000000"/>
                </a:solidFill>
                <a:effectLst/>
                <a:latin typeface="Arial"/>
                <a:ea typeface="Arial"/>
                <a:cs typeface="Arial"/>
                <a:sym typeface="Arial"/>
              </a:rPr>
              <a:t>	// </a:t>
            </a:r>
            <a:r>
              <a:rPr lang="en-US" sz="1100" b="0" i="0" u="none" strike="noStrike" cap="none" dirty="0" err="1" smtClean="0">
                <a:solidFill>
                  <a:srgbClr val="000000"/>
                </a:solidFill>
                <a:effectLst/>
                <a:latin typeface="Arial"/>
                <a:ea typeface="Arial"/>
                <a:cs typeface="Arial"/>
                <a:sym typeface="Arial"/>
              </a:rPr>
              <a:t>localhost:port</a:t>
            </a:r>
            <a:r>
              <a:rPr lang="en-US" sz="1100" b="0" i="0" u="none" strike="noStrike" cap="none" dirty="0" smtClean="0">
                <a:solidFill>
                  <a:srgbClr val="000000"/>
                </a:solidFill>
                <a:effectLst/>
                <a:latin typeface="Arial"/>
                <a:ea typeface="Arial"/>
                <a:cs typeface="Arial"/>
                <a:sym typeface="Arial"/>
              </a:rPr>
              <a:t> ( default )</a:t>
            </a:r>
            <a:endParaRPr lang="en-US" sz="1400" b="0" i="0" u="none" strike="noStrike" cap="none" dirty="0" smtClean="0">
              <a:solidFill>
                <a:srgbClr val="000000"/>
              </a:solidFill>
              <a:effectLst/>
              <a:latin typeface="Arial"/>
              <a:ea typeface="Arial"/>
              <a:cs typeface="Arial"/>
              <a:sym typeface="Arial"/>
            </a:endParaRPr>
          </a:p>
          <a:p>
            <a:pPr marL="1530350" lvl="3" indent="0">
              <a:buNone/>
            </a:pPr>
            <a:r>
              <a:rPr lang="en-US" sz="1100" b="0" i="0" u="none" strike="noStrike" cap="none" dirty="0" smtClean="0">
                <a:solidFill>
                  <a:srgbClr val="000000"/>
                </a:solidFill>
                <a:effectLst/>
                <a:latin typeface="Arial"/>
                <a:ea typeface="Arial"/>
                <a:cs typeface="Arial"/>
                <a:sym typeface="Arial"/>
              </a:rPr>
              <a:t>	// </a:t>
            </a:r>
            <a:r>
              <a:rPr lang="en-US" sz="1100" b="0" i="0" u="none" strike="noStrike" cap="none" dirty="0" err="1" smtClean="0">
                <a:solidFill>
                  <a:srgbClr val="000000"/>
                </a:solidFill>
                <a:effectLst/>
                <a:latin typeface="Arial"/>
                <a:ea typeface="Arial"/>
                <a:cs typeface="Arial"/>
                <a:sym typeface="Arial"/>
              </a:rPr>
              <a:t>localhost:port</a:t>
            </a:r>
            <a:r>
              <a:rPr lang="en-US" sz="1100" b="0" i="0" u="none" strike="noStrike" cap="none" dirty="0" smtClean="0">
                <a:solidFill>
                  <a:srgbClr val="000000"/>
                </a:solidFill>
                <a:effectLst/>
                <a:latin typeface="Arial"/>
                <a:ea typeface="Arial"/>
                <a:cs typeface="Arial"/>
                <a:sym typeface="Arial"/>
              </a:rPr>
              <a:t>/</a:t>
            </a:r>
            <a:r>
              <a:rPr lang="en-US" sz="1100" b="0" i="0" u="none" strike="noStrike" cap="none" dirty="0" err="1" smtClean="0">
                <a:solidFill>
                  <a:srgbClr val="000000"/>
                </a:solidFill>
                <a:effectLst/>
                <a:latin typeface="Arial"/>
                <a:ea typeface="Arial"/>
                <a:cs typeface="Arial"/>
                <a:sym typeface="Arial"/>
              </a:rPr>
              <a:t>anyControllerName</a:t>
            </a:r>
            <a:r>
              <a:rPr lang="en-US" sz="1100" b="0" i="0" u="none" strike="noStrike" cap="none" dirty="0" smtClean="0">
                <a:solidFill>
                  <a:srgbClr val="000000"/>
                </a:solidFill>
                <a:effectLst/>
                <a:latin typeface="Arial"/>
                <a:ea typeface="Arial"/>
                <a:cs typeface="Arial"/>
                <a:sym typeface="Arial"/>
              </a:rPr>
              <a:t>/</a:t>
            </a:r>
            <a:r>
              <a:rPr lang="en-US" sz="1100" b="0" i="0" u="none" strike="noStrike" cap="none" dirty="0" err="1" smtClean="0">
                <a:solidFill>
                  <a:srgbClr val="000000"/>
                </a:solidFill>
                <a:effectLst/>
                <a:latin typeface="Arial"/>
                <a:ea typeface="Arial"/>
                <a:cs typeface="Arial"/>
                <a:sym typeface="Arial"/>
              </a:rPr>
              <a:t>anyActionFromThatController</a:t>
            </a:r>
            <a:endParaRPr lang="en-US" sz="1400" b="0" i="0" u="none" strike="noStrike" cap="none" dirty="0" smtClean="0">
              <a:solidFill>
                <a:srgbClr val="000000"/>
              </a:solidFill>
              <a:effectLst/>
              <a:latin typeface="Arial"/>
              <a:ea typeface="Arial"/>
              <a:cs typeface="Arial"/>
              <a:sym typeface="Arial"/>
            </a:endParaRPr>
          </a:p>
          <a:p>
            <a:pPr marL="1530350" lvl="3" indent="0">
              <a:buNone/>
            </a:pPr>
            <a:r>
              <a:rPr lang="en-US" sz="1100" b="0" i="0" u="none" strike="noStrike" cap="none" dirty="0" smtClean="0">
                <a:solidFill>
                  <a:srgbClr val="000000"/>
                </a:solidFill>
                <a:effectLst/>
                <a:latin typeface="Arial"/>
                <a:ea typeface="Arial"/>
                <a:cs typeface="Arial"/>
                <a:sym typeface="Arial"/>
              </a:rPr>
              <a:t>	// </a:t>
            </a:r>
            <a:r>
              <a:rPr lang="en-US" sz="1100" b="0" i="0" u="none" strike="noStrike" cap="none" dirty="0" err="1" smtClean="0">
                <a:solidFill>
                  <a:srgbClr val="000000"/>
                </a:solidFill>
                <a:effectLst/>
                <a:latin typeface="Arial"/>
                <a:ea typeface="Arial"/>
                <a:cs typeface="Arial"/>
                <a:sym typeface="Arial"/>
              </a:rPr>
              <a:t>localhost:port</a:t>
            </a:r>
            <a:r>
              <a:rPr lang="en-US" sz="1100" b="0" i="0" u="none" strike="noStrike" cap="none" dirty="0" smtClean="0">
                <a:solidFill>
                  <a:srgbClr val="000000"/>
                </a:solidFill>
                <a:effectLst/>
                <a:latin typeface="Arial"/>
                <a:ea typeface="Arial"/>
                <a:cs typeface="Arial"/>
                <a:sym typeface="Arial"/>
              </a:rPr>
              <a:t>/</a:t>
            </a:r>
            <a:r>
              <a:rPr lang="en-US" sz="1100" b="0" i="0" u="none" strike="noStrike" cap="none" dirty="0" err="1" smtClean="0">
                <a:solidFill>
                  <a:srgbClr val="000000"/>
                </a:solidFill>
                <a:effectLst/>
                <a:latin typeface="Arial"/>
                <a:ea typeface="Arial"/>
                <a:cs typeface="Arial"/>
                <a:sym typeface="Arial"/>
              </a:rPr>
              <a:t>anyControllerName</a:t>
            </a:r>
            <a:r>
              <a:rPr lang="en-US" sz="1100" b="0" i="0" u="none" strike="noStrike" cap="none" dirty="0" smtClean="0">
                <a:solidFill>
                  <a:srgbClr val="000000"/>
                </a:solidFill>
                <a:effectLst/>
                <a:latin typeface="Arial"/>
                <a:ea typeface="Arial"/>
                <a:cs typeface="Arial"/>
                <a:sym typeface="Arial"/>
              </a:rPr>
              <a:t>/</a:t>
            </a:r>
            <a:r>
              <a:rPr lang="en-US" sz="1100" b="0" i="0" u="none" strike="noStrike" cap="none" dirty="0" err="1" smtClean="0">
                <a:solidFill>
                  <a:srgbClr val="000000"/>
                </a:solidFill>
                <a:effectLst/>
                <a:latin typeface="Arial"/>
                <a:ea typeface="Arial"/>
                <a:cs typeface="Arial"/>
                <a:sym typeface="Arial"/>
              </a:rPr>
              <a:t>anyActionFromThatController</a:t>
            </a:r>
            <a:r>
              <a:rPr lang="en-US" sz="1100" b="0" i="0" u="none" strike="noStrike" cap="none" dirty="0" smtClean="0">
                <a:solidFill>
                  <a:srgbClr val="000000"/>
                </a:solidFill>
                <a:effectLst/>
                <a:latin typeface="Arial"/>
                <a:ea typeface="Arial"/>
                <a:cs typeface="Arial"/>
                <a:sym typeface="Arial"/>
              </a:rPr>
              <a:t>/</a:t>
            </a:r>
            <a:r>
              <a:rPr lang="en-US" sz="1100" b="0" i="0" u="none" strike="noStrike" cap="none" dirty="0" err="1" smtClean="0">
                <a:solidFill>
                  <a:srgbClr val="000000"/>
                </a:solidFill>
                <a:effectLst/>
                <a:latin typeface="Arial"/>
                <a:ea typeface="Arial"/>
                <a:cs typeface="Arial"/>
                <a:sym typeface="Arial"/>
              </a:rPr>
              <a:t>someParameter</a:t>
            </a:r>
            <a:endParaRPr lang="en-US" sz="1400" b="0" i="0" u="none" strike="noStrike" cap="none" dirty="0" smtClean="0">
              <a:solidFill>
                <a:srgbClr val="000000"/>
              </a:solidFill>
              <a:effectLst/>
              <a:latin typeface="Arial"/>
              <a:ea typeface="Arial"/>
              <a:cs typeface="Arial"/>
              <a:sym typeface="Arial"/>
            </a:endParaRPr>
          </a:p>
          <a:p>
            <a:pPr marL="1530350" lvl="3" indent="0">
              <a:buNone/>
            </a:pP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routes.MapRoute</a:t>
            </a:r>
            <a:r>
              <a:rPr lang="en-US" sz="1100" b="0" i="0" u="none" strike="noStrike" cap="none" dirty="0" smtClean="0">
                <a:solidFill>
                  <a:srgbClr val="000000"/>
                </a:solidFill>
                <a:effectLst/>
                <a:latin typeface="Arial"/>
                <a:ea typeface="Arial"/>
                <a:cs typeface="Arial"/>
                <a:sym typeface="Arial"/>
              </a:rPr>
              <a:t>(</a:t>
            </a:r>
            <a:endParaRPr lang="en-US" sz="1400" b="0" i="0" u="none" strike="noStrike" cap="none" dirty="0" smtClean="0">
              <a:solidFill>
                <a:srgbClr val="000000"/>
              </a:solidFill>
              <a:effectLst/>
              <a:latin typeface="Arial"/>
              <a:ea typeface="Arial"/>
              <a:cs typeface="Arial"/>
              <a:sym typeface="Arial"/>
            </a:endParaRPr>
          </a:p>
          <a:p>
            <a:pPr marL="1530350" lvl="3" indent="0">
              <a:buNone/>
            </a:pPr>
            <a:r>
              <a:rPr lang="en-US" sz="1100" b="0" i="0" u="none" strike="noStrike" cap="none" dirty="0" smtClean="0">
                <a:solidFill>
                  <a:srgbClr val="000000"/>
                </a:solidFill>
                <a:effectLst/>
                <a:latin typeface="Arial"/>
                <a:ea typeface="Arial"/>
                <a:cs typeface="Arial"/>
                <a:sym typeface="Arial"/>
              </a:rPr>
              <a:t>        name: "default",</a:t>
            </a:r>
            <a:endParaRPr lang="en-US" sz="1400" b="0" i="0" u="none" strike="noStrike" cap="none" dirty="0" smtClean="0">
              <a:solidFill>
                <a:srgbClr val="000000"/>
              </a:solidFill>
              <a:effectLst/>
              <a:latin typeface="Arial"/>
              <a:ea typeface="Arial"/>
              <a:cs typeface="Arial"/>
              <a:sym typeface="Arial"/>
            </a:endParaRPr>
          </a:p>
          <a:p>
            <a:pPr marL="1530350" lvl="3" indent="0">
              <a:buNone/>
            </a:pPr>
            <a:r>
              <a:rPr lang="en-US" sz="1100" b="0" i="0" u="none" strike="noStrike" cap="none" dirty="0" smtClean="0">
                <a:solidFill>
                  <a:srgbClr val="000000"/>
                </a:solidFill>
                <a:effectLst/>
                <a:latin typeface="Arial"/>
                <a:ea typeface="Arial"/>
                <a:cs typeface="Arial"/>
                <a:sym typeface="Arial"/>
              </a:rPr>
              <a:t>        template: "{controller=Home}/{action=Index}/{id?}");</a:t>
            </a:r>
            <a:endParaRPr lang="en-US" sz="1400" b="0" i="0" u="none" strike="noStrike" cap="none" dirty="0" smtClean="0">
              <a:solidFill>
                <a:srgbClr val="000000"/>
              </a:solidFill>
              <a:effectLst/>
              <a:latin typeface="Arial"/>
              <a:ea typeface="Arial"/>
              <a:cs typeface="Arial"/>
              <a:sym typeface="Arial"/>
            </a:endParaRPr>
          </a:p>
          <a:p>
            <a:pPr marL="1530350" lvl="3" indent="0">
              <a:buNone/>
            </a:pPr>
            <a:r>
              <a:rPr lang="en-US" sz="1100" b="0" i="0" u="none" strike="noStrike" cap="none" dirty="0" smtClean="0">
                <a:solidFill>
                  <a:srgbClr val="000000"/>
                </a:solidFill>
                <a:effectLst/>
                <a:latin typeface="Arial"/>
                <a:ea typeface="Arial"/>
                <a:cs typeface="Arial"/>
                <a:sym typeface="Arial"/>
              </a:rPr>
              <a:t>    // This is a custom route called orders and will be accessed through:</a:t>
            </a:r>
            <a:endParaRPr lang="en-US" sz="1400" b="0" i="0" u="none" strike="noStrike" cap="none" dirty="0" smtClean="0">
              <a:solidFill>
                <a:srgbClr val="000000"/>
              </a:solidFill>
              <a:effectLst/>
              <a:latin typeface="Arial"/>
              <a:ea typeface="Arial"/>
              <a:cs typeface="Arial"/>
              <a:sym typeface="Arial"/>
            </a:endParaRPr>
          </a:p>
          <a:p>
            <a:pPr marL="1530350" lvl="3" indent="0">
              <a:buNone/>
            </a:pPr>
            <a:r>
              <a:rPr lang="en-US" sz="1100" b="0" i="0" u="none" strike="noStrike" cap="none" dirty="0" smtClean="0">
                <a:solidFill>
                  <a:srgbClr val="000000"/>
                </a:solidFill>
                <a:effectLst/>
                <a:latin typeface="Arial"/>
                <a:ea typeface="Arial"/>
                <a:cs typeface="Arial"/>
                <a:sym typeface="Arial"/>
              </a:rPr>
              <a:t>    // </a:t>
            </a:r>
            <a:r>
              <a:rPr lang="en-US" sz="1100" b="0" i="0" u="none" strike="noStrike" cap="none" dirty="0" err="1" smtClean="0">
                <a:solidFill>
                  <a:srgbClr val="000000"/>
                </a:solidFill>
                <a:effectLst/>
                <a:latin typeface="Arial"/>
                <a:ea typeface="Arial"/>
                <a:cs typeface="Arial"/>
                <a:sym typeface="Arial"/>
              </a:rPr>
              <a:t>localhost:port</a:t>
            </a:r>
            <a:r>
              <a:rPr lang="en-US" sz="1100" b="0" i="0" u="none" strike="noStrike" cap="none" dirty="0" smtClean="0">
                <a:solidFill>
                  <a:srgbClr val="000000"/>
                </a:solidFill>
                <a:effectLst/>
                <a:latin typeface="Arial"/>
                <a:ea typeface="Arial"/>
                <a:cs typeface="Arial"/>
                <a:sym typeface="Arial"/>
              </a:rPr>
              <a:t>/orders</a:t>
            </a:r>
            <a:endParaRPr lang="en-US" sz="1400" b="0" i="0" u="none" strike="noStrike" cap="none" dirty="0" smtClean="0">
              <a:solidFill>
                <a:srgbClr val="000000"/>
              </a:solidFill>
              <a:effectLst/>
              <a:latin typeface="Arial"/>
              <a:ea typeface="Arial"/>
              <a:cs typeface="Arial"/>
              <a:sym typeface="Arial"/>
            </a:endParaRPr>
          </a:p>
          <a:p>
            <a:pPr marL="1530350" lvl="3" indent="0">
              <a:buNone/>
            </a:pP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routes.MapRoute</a:t>
            </a:r>
            <a:r>
              <a:rPr lang="en-US" sz="1100" b="0" i="0" u="none" strike="noStrike" cap="none" dirty="0" smtClean="0">
                <a:solidFill>
                  <a:srgbClr val="000000"/>
                </a:solidFill>
                <a:effectLst/>
                <a:latin typeface="Arial"/>
                <a:ea typeface="Arial"/>
                <a:cs typeface="Arial"/>
                <a:sym typeface="Arial"/>
              </a:rPr>
              <a:t>(</a:t>
            </a:r>
            <a:endParaRPr lang="en-US" sz="1400" b="0" i="0" u="none" strike="noStrike" cap="none" dirty="0" smtClean="0">
              <a:solidFill>
                <a:srgbClr val="000000"/>
              </a:solidFill>
              <a:effectLst/>
              <a:latin typeface="Arial"/>
              <a:ea typeface="Arial"/>
              <a:cs typeface="Arial"/>
              <a:sym typeface="Arial"/>
            </a:endParaRPr>
          </a:p>
          <a:p>
            <a:pPr marL="1530350" lvl="3" indent="0">
              <a:buNone/>
            </a:pPr>
            <a:r>
              <a:rPr lang="en-US" sz="1100" b="0" i="0" u="none" strike="noStrike" cap="none" dirty="0" smtClean="0">
                <a:solidFill>
                  <a:srgbClr val="000000"/>
                </a:solidFill>
                <a:effectLst/>
                <a:latin typeface="Arial"/>
                <a:ea typeface="Arial"/>
                <a:cs typeface="Arial"/>
                <a:sym typeface="Arial"/>
              </a:rPr>
              <a:t>        name: "orders",</a:t>
            </a:r>
            <a:endParaRPr lang="en-US" sz="1400" b="0" i="0" u="none" strike="noStrike" cap="none" dirty="0" smtClean="0">
              <a:solidFill>
                <a:srgbClr val="000000"/>
              </a:solidFill>
              <a:effectLst/>
              <a:latin typeface="Arial"/>
              <a:ea typeface="Arial"/>
              <a:cs typeface="Arial"/>
              <a:sym typeface="Arial"/>
            </a:endParaRPr>
          </a:p>
          <a:p>
            <a:pPr marL="1530350" lvl="3" indent="0">
              <a:buNone/>
            </a:pPr>
            <a:r>
              <a:rPr lang="en-US" sz="1100" b="0" i="0" u="none" strike="noStrike" cap="none" dirty="0" smtClean="0">
                <a:solidFill>
                  <a:srgbClr val="000000"/>
                </a:solidFill>
                <a:effectLst/>
                <a:latin typeface="Arial"/>
                <a:ea typeface="Arial"/>
                <a:cs typeface="Arial"/>
                <a:sym typeface="Arial"/>
              </a:rPr>
              <a:t>        template: "orders",</a:t>
            </a:r>
            <a:endParaRPr lang="en-US" sz="1400" b="0" i="0" u="none" strike="noStrike" cap="none" dirty="0" smtClean="0">
              <a:solidFill>
                <a:srgbClr val="000000"/>
              </a:solidFill>
              <a:effectLst/>
              <a:latin typeface="Arial"/>
              <a:ea typeface="Arial"/>
              <a:cs typeface="Arial"/>
              <a:sym typeface="Arial"/>
            </a:endParaRPr>
          </a:p>
          <a:p>
            <a:pPr marL="1530350" lvl="3" indent="0">
              <a:buNone/>
            </a:pPr>
            <a:r>
              <a:rPr lang="en-US" sz="1100" b="0" i="0" u="none" strike="noStrike" cap="none" dirty="0" smtClean="0">
                <a:solidFill>
                  <a:srgbClr val="000000"/>
                </a:solidFill>
                <a:effectLst/>
                <a:latin typeface="Arial"/>
                <a:ea typeface="Arial"/>
                <a:cs typeface="Arial"/>
                <a:sym typeface="Arial"/>
              </a:rPr>
              <a:t>        defaults: new { controller = "Order", action = "Index" });</a:t>
            </a:r>
            <a:endParaRPr lang="en-US" sz="1400" b="0" i="0" u="none" strike="noStrike" cap="none" dirty="0" smtClean="0">
              <a:solidFill>
                <a:srgbClr val="000000"/>
              </a:solidFill>
              <a:effectLst/>
              <a:latin typeface="Arial"/>
              <a:ea typeface="Arial"/>
              <a:cs typeface="Arial"/>
              <a:sym typeface="Arial"/>
            </a:endParaRPr>
          </a:p>
          <a:p>
            <a:pPr marL="1530350" lvl="3" indent="0">
              <a:buNone/>
            </a:pPr>
            <a:r>
              <a:rPr lang="en-US" sz="1100" b="0" i="0" u="none" strike="noStrike" cap="none" dirty="0" smtClean="0">
                <a:solidFill>
                  <a:srgbClr val="000000"/>
                </a:solidFill>
                <a:effectLst/>
                <a:latin typeface="Arial"/>
                <a:ea typeface="Arial"/>
                <a:cs typeface="Arial"/>
                <a:sym typeface="Arial"/>
              </a:rPr>
              <a:t>});</a:t>
            </a:r>
            <a:endParaRPr lang="en-US" sz="1400" b="0" i="0" u="none" strike="noStrike" cap="none" dirty="0" smtClean="0">
              <a:solidFill>
                <a:srgbClr val="000000"/>
              </a:solidFill>
              <a:effectLst/>
              <a:latin typeface="Arial"/>
              <a:ea typeface="Arial"/>
              <a:cs typeface="Arial"/>
              <a:sym typeface="Arial"/>
            </a:endParaRPr>
          </a:p>
          <a:p>
            <a:pPr marL="158750" indent="0">
              <a:buNone/>
            </a:pPr>
            <a:endParaRPr lang="en-US" sz="1100" b="0" i="0" u="none" strike="noStrike" cap="none" dirty="0" smtClean="0">
              <a:solidFill>
                <a:srgbClr val="000000"/>
              </a:solidFill>
              <a:effectLst/>
              <a:latin typeface="Arial"/>
              <a:ea typeface="Arial"/>
              <a:cs typeface="Arial"/>
              <a:sym typeface="Arial"/>
            </a:endParaRPr>
          </a:p>
          <a:p>
            <a:pPr lvl="2"/>
            <a:r>
              <a:rPr lang="en-US" sz="1100" b="0" i="0" u="none" strike="noStrike" cap="none" dirty="0" smtClean="0">
                <a:solidFill>
                  <a:srgbClr val="000000"/>
                </a:solidFill>
                <a:effectLst/>
                <a:latin typeface="Arial"/>
                <a:ea typeface="Arial"/>
                <a:cs typeface="Arial"/>
                <a:sym typeface="Arial"/>
              </a:rPr>
              <a:t>By adding routing attributes to our action or controller  (Attributes are rules that we add in </a:t>
            </a:r>
            <a:r>
              <a:rPr lang="en-US" sz="1100" b="1" i="0" u="none" strike="noStrike" cap="none" dirty="0" smtClean="0">
                <a:solidFill>
                  <a:srgbClr val="000000"/>
                </a:solidFill>
                <a:effectLst/>
                <a:latin typeface="Arial"/>
                <a:ea typeface="Arial"/>
                <a:cs typeface="Arial"/>
                <a:sym typeface="Arial"/>
              </a:rPr>
              <a:t>[ ]</a:t>
            </a:r>
            <a:r>
              <a:rPr lang="en-US" sz="1100" b="0" i="0" u="none" strike="noStrike" cap="none" dirty="0" smtClean="0">
                <a:solidFill>
                  <a:srgbClr val="000000"/>
                </a:solidFill>
                <a:effectLst/>
                <a:latin typeface="Arial"/>
                <a:ea typeface="Arial"/>
                <a:cs typeface="Arial"/>
                <a:sym typeface="Arial"/>
              </a:rPr>
              <a:t> above methods or classes)</a:t>
            </a:r>
          </a:p>
          <a:p>
            <a:pPr marL="1530350" lvl="3" indent="0">
              <a:buNone/>
            </a:pPr>
            <a:r>
              <a:rPr lang="en-US" sz="1100" b="0" i="0" u="none" strike="noStrike" cap="none" dirty="0" smtClean="0">
                <a:solidFill>
                  <a:srgbClr val="000000"/>
                </a:solidFill>
                <a:effectLst/>
                <a:latin typeface="Arial"/>
                <a:ea typeface="Arial"/>
                <a:cs typeface="Arial"/>
                <a:sym typeface="Arial"/>
              </a:rPr>
              <a:t>//</a:t>
            </a:r>
            <a:r>
              <a:rPr lang="en-US" dirty="0" smtClean="0">
                <a:effectLst/>
              </a:rPr>
              <a:t> Custom route for the controller. Action names stay the same</a:t>
            </a:r>
          </a:p>
          <a:p>
            <a:pPr marL="1530350" lvl="3" indent="0">
              <a:buNone/>
            </a:pPr>
            <a:r>
              <a:rPr lang="en-US" sz="1100" b="0" i="0" u="none" strike="noStrike" cap="none" dirty="0" smtClean="0">
                <a:solidFill>
                  <a:srgbClr val="000000"/>
                </a:solidFill>
                <a:effectLst/>
                <a:latin typeface="Arial"/>
                <a:ea typeface="Arial"/>
                <a:cs typeface="Arial"/>
                <a:sym typeface="Arial"/>
              </a:rPr>
              <a:t>[Route("App/[Action]")]</a:t>
            </a:r>
          </a:p>
          <a:p>
            <a:pPr marL="1530350" lvl="3" indent="0">
              <a:buNone/>
            </a:pPr>
            <a:r>
              <a:rPr lang="en-US" sz="1100" b="0" i="0" u="none" strike="noStrike" cap="none" dirty="0" smtClean="0">
                <a:solidFill>
                  <a:srgbClr val="000000"/>
                </a:solidFill>
                <a:effectLst/>
                <a:latin typeface="Arial"/>
                <a:ea typeface="Arial"/>
                <a:cs typeface="Arial"/>
                <a:sym typeface="Arial"/>
              </a:rPr>
              <a:t>public class </a:t>
            </a:r>
            <a:r>
              <a:rPr lang="en-US" sz="1100" b="0" i="0" u="none" strike="noStrike" cap="none" dirty="0" err="1" smtClean="0">
                <a:solidFill>
                  <a:srgbClr val="000000"/>
                </a:solidFill>
                <a:effectLst/>
                <a:latin typeface="Arial"/>
                <a:ea typeface="Arial"/>
                <a:cs typeface="Arial"/>
                <a:sym typeface="Arial"/>
              </a:rPr>
              <a:t>HomeController</a:t>
            </a:r>
            <a:r>
              <a:rPr lang="en-US" sz="1100" b="0" i="0" u="none" strike="noStrike" cap="none" dirty="0" smtClean="0">
                <a:solidFill>
                  <a:srgbClr val="000000"/>
                </a:solidFill>
                <a:effectLst/>
                <a:latin typeface="Arial"/>
                <a:ea typeface="Arial"/>
                <a:cs typeface="Arial"/>
                <a:sym typeface="Arial"/>
              </a:rPr>
              <a:t> : Controller</a:t>
            </a:r>
          </a:p>
          <a:p>
            <a:pPr marL="1530350" lvl="3" indent="0">
              <a:buNone/>
            </a:pPr>
            <a:r>
              <a:rPr lang="en-US" sz="1100" b="0" i="0" u="none" strike="noStrike" cap="none" dirty="0" smtClean="0">
                <a:solidFill>
                  <a:srgbClr val="000000"/>
                </a:solidFill>
                <a:effectLst/>
                <a:latin typeface="Arial"/>
                <a:ea typeface="Arial"/>
                <a:cs typeface="Arial"/>
                <a:sym typeface="Arial"/>
              </a:rPr>
              <a:t>{    </a:t>
            </a:r>
          </a:p>
          <a:p>
            <a:pPr marL="1987550" lvl="4" indent="0">
              <a:buNone/>
            </a:pPr>
            <a:r>
              <a:rPr lang="en-US" sz="1100" b="0" i="0" u="none" strike="noStrike" cap="none" dirty="0" smtClean="0">
                <a:solidFill>
                  <a:srgbClr val="000000"/>
                </a:solidFill>
                <a:effectLst/>
                <a:latin typeface="Arial"/>
                <a:ea typeface="Arial"/>
                <a:cs typeface="Arial"/>
                <a:sym typeface="Arial"/>
              </a:rPr>
              <a:t>public </a:t>
            </a:r>
            <a:r>
              <a:rPr lang="en-US" sz="1100" b="0" i="0" u="none" strike="noStrike" cap="none" dirty="0" err="1" smtClean="0">
                <a:solidFill>
                  <a:srgbClr val="000000"/>
                </a:solidFill>
                <a:effectLst/>
                <a:latin typeface="Arial"/>
                <a:ea typeface="Arial"/>
                <a:cs typeface="Arial"/>
                <a:sym typeface="Arial"/>
              </a:rPr>
              <a:t>IActionResult</a:t>
            </a:r>
            <a:r>
              <a:rPr lang="en-US" sz="1100" b="0" i="0" u="none" strike="noStrike" cap="none" dirty="0" smtClean="0">
                <a:solidFill>
                  <a:srgbClr val="000000"/>
                </a:solidFill>
                <a:effectLst/>
                <a:latin typeface="Arial"/>
                <a:ea typeface="Arial"/>
                <a:cs typeface="Arial"/>
                <a:sym typeface="Arial"/>
              </a:rPr>
              <a:t> Index() //</a:t>
            </a:r>
            <a:r>
              <a:rPr lang="en-US" dirty="0" smtClean="0">
                <a:effectLst/>
              </a:rPr>
              <a:t> </a:t>
            </a:r>
            <a:r>
              <a:rPr lang="en-US" dirty="0" err="1" smtClean="0">
                <a:effectLst/>
              </a:rPr>
              <a:t>localhost:port</a:t>
            </a:r>
            <a:r>
              <a:rPr lang="en-US" dirty="0" smtClean="0">
                <a:effectLst/>
              </a:rPr>
              <a:t>/app/index</a:t>
            </a:r>
            <a:r>
              <a:rPr lang="en-US" sz="1100" b="0" i="0" u="none" strike="noStrike" cap="none" dirty="0" smtClean="0">
                <a:solidFill>
                  <a:srgbClr val="000000"/>
                </a:solidFill>
                <a:effectLst/>
                <a:latin typeface="Arial"/>
                <a:ea typeface="Arial"/>
                <a:cs typeface="Arial"/>
                <a:sym typeface="Arial"/>
              </a:rPr>
              <a:t>    </a:t>
            </a:r>
          </a:p>
          <a:p>
            <a:pPr marL="1987550" lvl="4" indent="0">
              <a:buNone/>
            </a:pPr>
            <a:r>
              <a:rPr lang="en-US" sz="1100" b="0" i="0" u="none" strike="noStrike" cap="none" dirty="0" smtClean="0">
                <a:solidFill>
                  <a:srgbClr val="000000"/>
                </a:solidFill>
                <a:effectLst/>
                <a:latin typeface="Arial"/>
                <a:ea typeface="Arial"/>
                <a:cs typeface="Arial"/>
                <a:sym typeface="Arial"/>
              </a:rPr>
              <a:t>{        return View();    }    </a:t>
            </a:r>
          </a:p>
          <a:p>
            <a:pPr marL="1987550" lvl="4" indent="0">
              <a:buNone/>
            </a:pPr>
            <a:r>
              <a:rPr lang="en-US" sz="1100" b="0" i="0" u="none" strike="noStrike" cap="none" dirty="0" smtClean="0">
                <a:solidFill>
                  <a:srgbClr val="000000"/>
                </a:solidFill>
                <a:effectLst/>
                <a:latin typeface="Arial"/>
                <a:ea typeface="Arial"/>
                <a:cs typeface="Arial"/>
                <a:sym typeface="Arial"/>
              </a:rPr>
              <a:t>public </a:t>
            </a:r>
            <a:r>
              <a:rPr lang="en-US" sz="1100" b="0" i="0" u="none" strike="noStrike" cap="none" dirty="0" err="1" smtClean="0">
                <a:solidFill>
                  <a:srgbClr val="000000"/>
                </a:solidFill>
                <a:effectLst/>
                <a:latin typeface="Arial"/>
                <a:ea typeface="Arial"/>
                <a:cs typeface="Arial"/>
                <a:sym typeface="Arial"/>
              </a:rPr>
              <a:t>IActionResult</a:t>
            </a:r>
            <a:r>
              <a:rPr lang="en-US" sz="1100" b="0" i="0" u="none" strike="noStrike" cap="none" dirty="0" smtClean="0">
                <a:solidFill>
                  <a:srgbClr val="000000"/>
                </a:solidFill>
                <a:effectLst/>
                <a:latin typeface="Arial"/>
                <a:ea typeface="Arial"/>
                <a:cs typeface="Arial"/>
                <a:sym typeface="Arial"/>
              </a:rPr>
              <a:t> Contact() //</a:t>
            </a:r>
            <a:r>
              <a:rPr lang="en-US" dirty="0" smtClean="0">
                <a:effectLst/>
              </a:rPr>
              <a:t> </a:t>
            </a:r>
            <a:r>
              <a:rPr lang="en-US" dirty="0" err="1" smtClean="0">
                <a:effectLst/>
              </a:rPr>
              <a:t>localhost:port</a:t>
            </a:r>
            <a:r>
              <a:rPr lang="en-US" dirty="0" smtClean="0">
                <a:effectLst/>
              </a:rPr>
              <a:t>/app/contact</a:t>
            </a:r>
            <a:r>
              <a:rPr lang="en-US" sz="1100" b="0" i="0" u="none" strike="noStrike" cap="none" dirty="0" smtClean="0">
                <a:solidFill>
                  <a:srgbClr val="000000"/>
                </a:solidFill>
                <a:effectLst/>
                <a:latin typeface="Arial"/>
                <a:ea typeface="Arial"/>
                <a:cs typeface="Arial"/>
                <a:sym typeface="Arial"/>
              </a:rPr>
              <a:t>    </a:t>
            </a:r>
          </a:p>
          <a:p>
            <a:pPr marL="1987550" lvl="4" indent="0">
              <a:buNone/>
            </a:pPr>
            <a:r>
              <a:rPr lang="en-US" sz="1100" b="0" i="0" u="none" strike="noStrike" cap="none" dirty="0" smtClean="0">
                <a:solidFill>
                  <a:srgbClr val="000000"/>
                </a:solidFill>
                <a:effectLst/>
                <a:latin typeface="Arial"/>
                <a:ea typeface="Arial"/>
                <a:cs typeface="Arial"/>
                <a:sym typeface="Arial"/>
              </a:rPr>
              <a:t>{        return View();    }</a:t>
            </a:r>
          </a:p>
          <a:p>
            <a:pPr marL="1530350" lvl="3" indent="0">
              <a:buNone/>
            </a:pPr>
            <a:r>
              <a:rPr lang="en-US" sz="1100" b="0" i="0" u="none" strike="noStrike" cap="none" dirty="0" smtClean="0">
                <a:solidFill>
                  <a:srgbClr val="000000"/>
                </a:solidFill>
                <a:effectLst/>
                <a:latin typeface="Arial"/>
                <a:cs typeface="Arial"/>
                <a:sym typeface="Arial"/>
              </a:rPr>
              <a:t>}</a:t>
            </a:r>
          </a:p>
          <a:p>
            <a:pPr marL="1530350" lvl="3" indent="0">
              <a:buNone/>
            </a:pPr>
            <a:r>
              <a:rPr lang="en-US" dirty="0" smtClean="0"/>
              <a:t>[</a:t>
            </a:r>
            <a:r>
              <a:rPr lang="en-US" sz="1100" b="0" i="0" u="none" strike="noStrike" cap="none" dirty="0" smtClean="0">
                <a:solidFill>
                  <a:srgbClr val="000000"/>
                </a:solidFill>
                <a:effectLst/>
                <a:latin typeface="Arial"/>
                <a:ea typeface="Arial"/>
                <a:cs typeface="Arial"/>
                <a:sym typeface="Arial"/>
              </a:rPr>
              <a:t>Route</a:t>
            </a:r>
            <a:r>
              <a:rPr lang="en-US" dirty="0" smtClean="0"/>
              <a:t>(</a:t>
            </a:r>
            <a:r>
              <a:rPr lang="en-US" sz="1100" b="0" i="0" u="none" strike="noStrike" cap="none" dirty="0" smtClean="0">
                <a:solidFill>
                  <a:srgbClr val="000000"/>
                </a:solidFill>
                <a:effectLst/>
                <a:latin typeface="Arial"/>
                <a:ea typeface="Arial"/>
                <a:cs typeface="Arial"/>
                <a:sym typeface="Arial"/>
              </a:rPr>
              <a:t>"App"</a:t>
            </a:r>
            <a:r>
              <a:rPr lang="en-US" dirty="0" smtClean="0"/>
              <a:t>)] </a:t>
            </a:r>
          </a:p>
          <a:p>
            <a:pPr marL="1530350" lvl="3" indent="0">
              <a:buNone/>
            </a:pPr>
            <a:r>
              <a:rPr lang="en-US" sz="1100" b="0" i="0" u="none" strike="noStrike" cap="none" dirty="0" smtClean="0">
                <a:solidFill>
                  <a:srgbClr val="000000"/>
                </a:solidFill>
                <a:effectLst/>
                <a:latin typeface="Arial"/>
                <a:ea typeface="Arial"/>
                <a:cs typeface="Arial"/>
                <a:sym typeface="Arial"/>
              </a:rPr>
              <a:t>public</a:t>
            </a:r>
            <a:r>
              <a:rPr lang="en-US" dirty="0" smtClean="0"/>
              <a:t> </a:t>
            </a:r>
            <a:r>
              <a:rPr lang="en-US" sz="1100" b="0" i="0" u="none" strike="noStrike" cap="none" dirty="0" smtClean="0">
                <a:solidFill>
                  <a:srgbClr val="000000"/>
                </a:solidFill>
                <a:effectLst/>
                <a:latin typeface="Arial"/>
                <a:ea typeface="Arial"/>
                <a:cs typeface="Arial"/>
                <a:sym typeface="Arial"/>
              </a:rPr>
              <a:t>class</a:t>
            </a:r>
            <a:r>
              <a:rPr lang="en-US" dirty="0" smtClean="0"/>
              <a:t> </a:t>
            </a:r>
            <a:r>
              <a:rPr lang="en-US" sz="1100" b="0" i="0" u="none" strike="noStrike" cap="none" dirty="0" err="1" smtClean="0">
                <a:solidFill>
                  <a:srgbClr val="000000"/>
                </a:solidFill>
                <a:effectLst/>
                <a:latin typeface="Arial"/>
                <a:ea typeface="Arial"/>
                <a:cs typeface="Arial"/>
                <a:sym typeface="Arial"/>
              </a:rPr>
              <a:t>HomeController</a:t>
            </a:r>
            <a:r>
              <a:rPr lang="en-US" dirty="0" smtClean="0"/>
              <a:t> : </a:t>
            </a:r>
            <a:r>
              <a:rPr lang="en-US" sz="1100" b="0" i="0" u="none" strike="noStrike" cap="none" dirty="0" smtClean="0">
                <a:solidFill>
                  <a:srgbClr val="000000"/>
                </a:solidFill>
                <a:effectLst/>
                <a:latin typeface="Arial"/>
                <a:ea typeface="Arial"/>
                <a:cs typeface="Arial"/>
                <a:sym typeface="Arial"/>
              </a:rPr>
              <a:t>Controller</a:t>
            </a:r>
            <a:r>
              <a:rPr lang="en-US" dirty="0" smtClean="0"/>
              <a:t> </a:t>
            </a:r>
          </a:p>
          <a:p>
            <a:pPr marL="1530350" lvl="3" indent="0">
              <a:buNone/>
            </a:pPr>
            <a:r>
              <a:rPr lang="en-US" dirty="0" smtClean="0"/>
              <a:t>{ </a:t>
            </a:r>
          </a:p>
          <a:p>
            <a:pPr marL="1987550" lvl="4" indent="0">
              <a:buNone/>
            </a:pPr>
            <a:r>
              <a:rPr lang="en-US" dirty="0" smtClean="0"/>
              <a:t>[</a:t>
            </a:r>
            <a:r>
              <a:rPr lang="en-US" sz="1100" b="0" i="0" u="none" strike="noStrike" cap="none" dirty="0" smtClean="0">
                <a:solidFill>
                  <a:srgbClr val="000000"/>
                </a:solidFill>
                <a:effectLst/>
                <a:latin typeface="Arial"/>
                <a:ea typeface="Arial"/>
                <a:cs typeface="Arial"/>
                <a:sym typeface="Arial"/>
              </a:rPr>
              <a:t>Route</a:t>
            </a:r>
            <a:r>
              <a:rPr lang="en-US" dirty="0" smtClean="0"/>
              <a:t>(</a:t>
            </a:r>
            <a:r>
              <a:rPr lang="en-US" sz="1100" b="0" i="0" u="none" strike="noStrike" cap="none" dirty="0" smtClean="0">
                <a:solidFill>
                  <a:srgbClr val="000000"/>
                </a:solidFill>
                <a:effectLst/>
                <a:latin typeface="Arial"/>
                <a:ea typeface="Arial"/>
                <a:cs typeface="Arial"/>
                <a:sym typeface="Arial"/>
              </a:rPr>
              <a:t>"Start"</a:t>
            </a:r>
            <a:r>
              <a:rPr lang="en-US" dirty="0" smtClean="0"/>
              <a:t>)] </a:t>
            </a:r>
          </a:p>
          <a:p>
            <a:pPr marL="1987550" lvl="4" indent="0">
              <a:buNone/>
            </a:pPr>
            <a:r>
              <a:rPr lang="en-US" sz="1100" b="0" i="0" u="none" strike="noStrike" cap="none" dirty="0" smtClean="0">
                <a:solidFill>
                  <a:srgbClr val="000000"/>
                </a:solidFill>
                <a:effectLst/>
                <a:latin typeface="Arial"/>
                <a:ea typeface="Arial"/>
                <a:cs typeface="Arial"/>
                <a:sym typeface="Arial"/>
              </a:rPr>
              <a:t>public</a:t>
            </a:r>
            <a:r>
              <a:rPr lang="en-US" dirty="0" smtClean="0"/>
              <a:t> </a:t>
            </a:r>
            <a:r>
              <a:rPr lang="en-US" sz="1100" b="0" i="0" u="none" strike="noStrike" cap="none" dirty="0" err="1" smtClean="0">
                <a:solidFill>
                  <a:srgbClr val="000000"/>
                </a:solidFill>
                <a:effectLst/>
                <a:latin typeface="Arial"/>
                <a:ea typeface="Arial"/>
                <a:cs typeface="Arial"/>
                <a:sym typeface="Arial"/>
              </a:rPr>
              <a:t>IActionResult</a:t>
            </a:r>
            <a:r>
              <a:rPr lang="en-US" dirty="0" smtClean="0"/>
              <a:t> </a:t>
            </a:r>
            <a:r>
              <a:rPr lang="en-US" sz="1100" b="0" i="0" u="none" strike="noStrike" cap="none" dirty="0" smtClean="0">
                <a:solidFill>
                  <a:srgbClr val="000000"/>
                </a:solidFill>
                <a:effectLst/>
                <a:latin typeface="Arial"/>
                <a:ea typeface="Arial"/>
                <a:cs typeface="Arial"/>
                <a:sym typeface="Arial"/>
              </a:rPr>
              <a:t>Index</a:t>
            </a:r>
            <a:r>
              <a:rPr lang="en-US" dirty="0" smtClean="0"/>
              <a:t>() </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localhost:port</a:t>
            </a:r>
            <a:r>
              <a:rPr lang="en-US" sz="1100" b="0" i="0" u="none" strike="noStrike" cap="none" dirty="0" smtClean="0">
                <a:solidFill>
                  <a:srgbClr val="000000"/>
                </a:solidFill>
                <a:effectLst/>
                <a:latin typeface="Arial"/>
                <a:ea typeface="Arial"/>
                <a:cs typeface="Arial"/>
                <a:sym typeface="Arial"/>
              </a:rPr>
              <a:t>/app/start</a:t>
            </a:r>
            <a:r>
              <a:rPr lang="en-US" dirty="0" smtClean="0"/>
              <a:t> </a:t>
            </a:r>
          </a:p>
          <a:p>
            <a:pPr marL="1987550" lvl="4" indent="0">
              <a:buNone/>
            </a:pPr>
            <a:r>
              <a:rPr lang="en-US" dirty="0" smtClean="0"/>
              <a:t>{ </a:t>
            </a:r>
            <a:r>
              <a:rPr lang="en-US" sz="1100" b="0" i="0" u="none" strike="noStrike" cap="none" dirty="0" smtClean="0">
                <a:solidFill>
                  <a:srgbClr val="000000"/>
                </a:solidFill>
                <a:effectLst/>
                <a:latin typeface="Arial"/>
                <a:ea typeface="Arial"/>
                <a:cs typeface="Arial"/>
                <a:sym typeface="Arial"/>
              </a:rPr>
              <a:t>return</a:t>
            </a:r>
            <a:r>
              <a:rPr lang="en-US" dirty="0" smtClean="0"/>
              <a:t> </a:t>
            </a:r>
            <a:r>
              <a:rPr lang="en-US" sz="1100" b="0" i="0" u="none" strike="noStrike" cap="none" dirty="0" smtClean="0">
                <a:solidFill>
                  <a:srgbClr val="000000"/>
                </a:solidFill>
                <a:effectLst/>
                <a:latin typeface="Arial"/>
                <a:ea typeface="Arial"/>
                <a:cs typeface="Arial"/>
                <a:sym typeface="Arial"/>
              </a:rPr>
              <a:t>View</a:t>
            </a:r>
            <a:r>
              <a:rPr lang="en-US" dirty="0" smtClean="0"/>
              <a:t>(); } </a:t>
            </a:r>
          </a:p>
          <a:p>
            <a:pPr marL="1987550" lvl="4" indent="0">
              <a:buNone/>
            </a:pPr>
            <a:r>
              <a:rPr lang="en-US" dirty="0" smtClean="0"/>
              <a:t>[</a:t>
            </a:r>
            <a:r>
              <a:rPr lang="en-US" sz="1100" b="0" i="0" u="none" strike="noStrike" cap="none" dirty="0" smtClean="0">
                <a:solidFill>
                  <a:srgbClr val="000000"/>
                </a:solidFill>
                <a:effectLst/>
                <a:latin typeface="Arial"/>
                <a:ea typeface="Arial"/>
                <a:cs typeface="Arial"/>
                <a:sym typeface="Arial"/>
              </a:rPr>
              <a:t>Route</a:t>
            </a:r>
            <a:r>
              <a:rPr lang="en-US" dirty="0" smtClean="0"/>
              <a:t>(</a:t>
            </a:r>
            <a:r>
              <a:rPr lang="en-US" sz="1100" b="0" i="0" u="none" strike="noStrike" cap="none" dirty="0" smtClean="0">
                <a:solidFill>
                  <a:srgbClr val="000000"/>
                </a:solidFill>
                <a:effectLst/>
                <a:latin typeface="Arial"/>
                <a:ea typeface="Arial"/>
                <a:cs typeface="Arial"/>
                <a:sym typeface="Arial"/>
              </a:rPr>
              <a:t>"</a:t>
            </a:r>
            <a:r>
              <a:rPr lang="en-US" sz="1100" b="0" i="0" u="none" strike="noStrike" cap="none" dirty="0" err="1" smtClean="0">
                <a:solidFill>
                  <a:srgbClr val="000000"/>
                </a:solidFill>
                <a:effectLst/>
                <a:latin typeface="Arial"/>
                <a:ea typeface="Arial"/>
                <a:cs typeface="Arial"/>
                <a:sym typeface="Arial"/>
              </a:rPr>
              <a:t>CallMe</a:t>
            </a:r>
            <a:r>
              <a:rPr lang="en-US" sz="1100" b="0" i="0" u="none" strike="noStrike" cap="none" dirty="0" smtClean="0">
                <a:solidFill>
                  <a:srgbClr val="000000"/>
                </a:solidFill>
                <a:effectLst/>
                <a:latin typeface="Arial"/>
                <a:ea typeface="Arial"/>
                <a:cs typeface="Arial"/>
                <a:sym typeface="Arial"/>
              </a:rPr>
              <a:t>"</a:t>
            </a:r>
            <a:r>
              <a:rPr lang="en-US" dirty="0" smtClean="0"/>
              <a:t>)] </a:t>
            </a:r>
          </a:p>
          <a:p>
            <a:pPr marL="1987550" lvl="4" indent="0">
              <a:buNone/>
            </a:pPr>
            <a:r>
              <a:rPr lang="en-US" sz="1100" b="0" i="0" u="none" strike="noStrike" cap="none" dirty="0" smtClean="0">
                <a:solidFill>
                  <a:srgbClr val="000000"/>
                </a:solidFill>
                <a:effectLst/>
                <a:latin typeface="Arial"/>
                <a:ea typeface="Arial"/>
                <a:cs typeface="Arial"/>
                <a:sym typeface="Arial"/>
              </a:rPr>
              <a:t>public</a:t>
            </a:r>
            <a:r>
              <a:rPr lang="en-US" dirty="0" smtClean="0"/>
              <a:t> </a:t>
            </a:r>
            <a:r>
              <a:rPr lang="en-US" sz="1100" b="0" i="0" u="none" strike="noStrike" cap="none" dirty="0" err="1" smtClean="0">
                <a:solidFill>
                  <a:srgbClr val="000000"/>
                </a:solidFill>
                <a:effectLst/>
                <a:latin typeface="Arial"/>
                <a:ea typeface="Arial"/>
                <a:cs typeface="Arial"/>
                <a:sym typeface="Arial"/>
              </a:rPr>
              <a:t>IActionResult</a:t>
            </a:r>
            <a:r>
              <a:rPr lang="en-US" dirty="0" smtClean="0"/>
              <a:t> </a:t>
            </a:r>
            <a:r>
              <a:rPr lang="en-US" sz="1100" b="0" i="0" u="none" strike="noStrike" cap="none" dirty="0" smtClean="0">
                <a:solidFill>
                  <a:srgbClr val="000000"/>
                </a:solidFill>
                <a:effectLst/>
                <a:latin typeface="Arial"/>
                <a:ea typeface="Arial"/>
                <a:cs typeface="Arial"/>
                <a:sym typeface="Arial"/>
              </a:rPr>
              <a:t>Contact</a:t>
            </a:r>
            <a:r>
              <a:rPr lang="en-US" dirty="0" smtClean="0"/>
              <a:t>() </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localhost:port</a:t>
            </a:r>
            <a:r>
              <a:rPr lang="en-US" sz="1100" b="0" i="0" u="none" strike="noStrike" cap="none" dirty="0" smtClean="0">
                <a:solidFill>
                  <a:srgbClr val="000000"/>
                </a:solidFill>
                <a:effectLst/>
                <a:latin typeface="Arial"/>
                <a:ea typeface="Arial"/>
                <a:cs typeface="Arial"/>
                <a:sym typeface="Arial"/>
              </a:rPr>
              <a:t>/app/</a:t>
            </a:r>
            <a:r>
              <a:rPr lang="en-US" sz="1100" b="0" i="0" u="none" strike="noStrike" cap="none" dirty="0" err="1" smtClean="0">
                <a:solidFill>
                  <a:srgbClr val="000000"/>
                </a:solidFill>
                <a:effectLst/>
                <a:latin typeface="Arial"/>
                <a:ea typeface="Arial"/>
                <a:cs typeface="Arial"/>
                <a:sym typeface="Arial"/>
              </a:rPr>
              <a:t>callme</a:t>
            </a:r>
            <a:r>
              <a:rPr lang="en-US" dirty="0" smtClean="0"/>
              <a:t> </a:t>
            </a:r>
          </a:p>
          <a:p>
            <a:pPr marL="1987550" lvl="4" indent="0">
              <a:buNone/>
            </a:pPr>
            <a:r>
              <a:rPr lang="en-US" dirty="0" smtClean="0"/>
              <a:t>{ </a:t>
            </a:r>
            <a:r>
              <a:rPr lang="en-US" sz="1100" b="0" i="0" u="none" strike="noStrike" cap="none" dirty="0" smtClean="0">
                <a:solidFill>
                  <a:srgbClr val="000000"/>
                </a:solidFill>
                <a:effectLst/>
                <a:latin typeface="Arial"/>
                <a:ea typeface="Arial"/>
                <a:cs typeface="Arial"/>
                <a:sym typeface="Arial"/>
              </a:rPr>
              <a:t>return</a:t>
            </a:r>
            <a:r>
              <a:rPr lang="en-US" dirty="0" smtClean="0"/>
              <a:t> </a:t>
            </a:r>
            <a:r>
              <a:rPr lang="en-US" sz="1100" b="0" i="0" u="none" strike="noStrike" cap="none" dirty="0" smtClean="0">
                <a:solidFill>
                  <a:srgbClr val="000000"/>
                </a:solidFill>
                <a:effectLst/>
                <a:latin typeface="Arial"/>
                <a:ea typeface="Arial"/>
                <a:cs typeface="Arial"/>
                <a:sym typeface="Arial"/>
              </a:rPr>
              <a:t>View</a:t>
            </a:r>
            <a:r>
              <a:rPr lang="en-US" dirty="0" smtClean="0"/>
              <a:t>(); } </a:t>
            </a:r>
          </a:p>
          <a:p>
            <a:pPr marL="1530350" lvl="3" indent="0">
              <a:buNone/>
            </a:pPr>
            <a:r>
              <a:rPr lang="en-US" dirty="0" smtClean="0"/>
              <a:t>}</a:t>
            </a:r>
            <a:endParaRPr dirty="0"/>
          </a:p>
        </p:txBody>
      </p:sp>
      <p:sp>
        <p:nvSpPr>
          <p:cNvPr id="243" name="Google Shape;243;g5a1620bf3c_1_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5a1620bf3c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1100" b="0" i="0" u="none" strike="noStrike" cap="none" dirty="0" smtClean="0">
                <a:solidFill>
                  <a:srgbClr val="000000"/>
                </a:solidFill>
                <a:effectLst/>
                <a:latin typeface="Arial"/>
                <a:ea typeface="Arial"/>
                <a:cs typeface="Arial"/>
                <a:sym typeface="Arial"/>
              </a:rPr>
              <a:t>Views</a:t>
            </a:r>
          </a:p>
          <a:p>
            <a:pPr lvl="1"/>
            <a:r>
              <a:rPr lang="en-US" sz="1100" b="1" i="0" u="none" strike="noStrike" cap="none" dirty="0" smtClean="0">
                <a:solidFill>
                  <a:srgbClr val="000000"/>
                </a:solidFill>
                <a:effectLst/>
                <a:latin typeface="Arial"/>
                <a:ea typeface="Arial"/>
                <a:cs typeface="Arial"/>
                <a:sym typeface="Arial"/>
              </a:rPr>
              <a:t>An action can return a view</a:t>
            </a:r>
            <a:r>
              <a:rPr lang="en-US" sz="1100" b="0" i="0" u="none" strike="noStrike" cap="none" dirty="0" smtClean="0">
                <a:solidFill>
                  <a:srgbClr val="000000"/>
                </a:solidFill>
                <a:effectLst/>
                <a:latin typeface="Arial"/>
                <a:ea typeface="Arial"/>
                <a:cs typeface="Arial"/>
                <a:sym typeface="Arial"/>
              </a:rPr>
              <a:t>. </a:t>
            </a:r>
          </a:p>
          <a:p>
            <a:pPr lvl="1"/>
            <a:r>
              <a:rPr lang="en-US" sz="1100" b="0" i="0" u="none" strike="noStrike" cap="none" dirty="0" smtClean="0">
                <a:solidFill>
                  <a:srgbClr val="000000"/>
                </a:solidFill>
                <a:effectLst/>
                <a:latin typeface="Arial"/>
                <a:ea typeface="Arial"/>
                <a:cs typeface="Arial"/>
                <a:sym typeface="Arial"/>
              </a:rPr>
              <a:t>This means that if someone were to </a:t>
            </a:r>
            <a:r>
              <a:rPr lang="en-US" sz="1100" b="1" i="0" u="none" strike="noStrike" cap="none" dirty="0" smtClean="0">
                <a:solidFill>
                  <a:srgbClr val="000000"/>
                </a:solidFill>
                <a:effectLst/>
                <a:latin typeface="Arial"/>
                <a:ea typeface="Arial"/>
                <a:cs typeface="Arial"/>
                <a:sym typeface="Arial"/>
              </a:rPr>
              <a:t>access the address of that action</a:t>
            </a:r>
            <a:r>
              <a:rPr lang="en-US" sz="1100" b="0" i="0" u="none" strike="noStrike" cap="none" dirty="0" smtClean="0">
                <a:solidFill>
                  <a:srgbClr val="000000"/>
                </a:solidFill>
                <a:effectLst/>
                <a:latin typeface="Arial"/>
                <a:ea typeface="Arial"/>
                <a:cs typeface="Arial"/>
                <a:sym typeface="Arial"/>
              </a:rPr>
              <a:t> through the browser, they will </a:t>
            </a:r>
            <a:r>
              <a:rPr lang="en-US" sz="1100" b="1" i="0" u="none" strike="noStrike" cap="none" dirty="0" smtClean="0">
                <a:solidFill>
                  <a:srgbClr val="000000"/>
                </a:solidFill>
                <a:effectLst/>
                <a:latin typeface="Arial"/>
                <a:ea typeface="Arial"/>
                <a:cs typeface="Arial"/>
                <a:sym typeface="Arial"/>
              </a:rPr>
              <a:t>get an HTML page back</a:t>
            </a:r>
            <a:r>
              <a:rPr lang="en-US" sz="1100" b="0" i="0" u="none" strike="noStrike" cap="none" dirty="0" smtClean="0">
                <a:solidFill>
                  <a:srgbClr val="000000"/>
                </a:solidFill>
                <a:effectLst/>
                <a:latin typeface="Arial"/>
                <a:ea typeface="Arial"/>
                <a:cs typeface="Arial"/>
                <a:sym typeface="Arial"/>
              </a:rPr>
              <a:t>.</a:t>
            </a:r>
          </a:p>
          <a:p>
            <a:pPr lvl="1"/>
            <a:r>
              <a:rPr lang="en-US" sz="1100" b="0" i="0" u="none" strike="noStrike" cap="none" dirty="0" smtClean="0">
                <a:solidFill>
                  <a:srgbClr val="000000"/>
                </a:solidFill>
                <a:effectLst/>
                <a:latin typeface="Arial"/>
                <a:ea typeface="Arial"/>
                <a:cs typeface="Arial"/>
                <a:sym typeface="Arial"/>
              </a:rPr>
              <a:t>In ASP.NET MVC, the </a:t>
            </a:r>
            <a:r>
              <a:rPr lang="en-US" sz="1100" b="1" i="0" u="none" strike="noStrike" cap="none" dirty="0" smtClean="0">
                <a:solidFill>
                  <a:srgbClr val="000000"/>
                </a:solidFill>
                <a:effectLst/>
                <a:latin typeface="Arial"/>
                <a:ea typeface="Arial"/>
                <a:cs typeface="Arial"/>
                <a:sym typeface="Arial"/>
              </a:rPr>
              <a:t>View is a template for generating HTML</a:t>
            </a:r>
            <a:r>
              <a:rPr lang="en-US" sz="1100" b="0" i="0" u="none" strike="noStrike" cap="none" dirty="0" smtClean="0">
                <a:solidFill>
                  <a:srgbClr val="000000"/>
                </a:solidFill>
                <a:effectLst/>
                <a:latin typeface="Arial"/>
                <a:ea typeface="Arial"/>
                <a:cs typeface="Arial"/>
                <a:sym typeface="Arial"/>
              </a:rPr>
              <a:t> as response of the http request</a:t>
            </a:r>
          </a:p>
          <a:p>
            <a:pPr lvl="1"/>
            <a:r>
              <a:rPr lang="en-US" sz="1100" b="0" i="0" u="none" strike="noStrike" cap="none" dirty="0" smtClean="0">
                <a:solidFill>
                  <a:srgbClr val="000000"/>
                </a:solidFill>
                <a:effectLst/>
                <a:latin typeface="Arial"/>
                <a:ea typeface="Arial"/>
                <a:cs typeface="Arial"/>
                <a:sym typeface="Arial"/>
              </a:rPr>
              <a:t>Contains mix of C#/VB and HTML</a:t>
            </a:r>
          </a:p>
          <a:p>
            <a:pPr lvl="1"/>
            <a:r>
              <a:rPr lang="en-US" sz="1100" b="0" i="0" u="none" strike="noStrike" cap="none" dirty="0" smtClean="0">
                <a:solidFill>
                  <a:srgbClr val="000000"/>
                </a:solidFill>
                <a:effectLst/>
                <a:latin typeface="Arial"/>
                <a:ea typeface="Arial"/>
                <a:cs typeface="Arial"/>
                <a:sym typeface="Arial"/>
              </a:rPr>
              <a:t>File extensions: </a:t>
            </a:r>
            <a:r>
              <a:rPr lang="en-US" sz="1100" b="0" i="1" u="none" strike="noStrike" cap="none" dirty="0" smtClean="0">
                <a:solidFill>
                  <a:srgbClr val="000000"/>
                </a:solidFill>
                <a:effectLst/>
                <a:latin typeface="Arial"/>
                <a:ea typeface="Arial"/>
                <a:cs typeface="Arial"/>
                <a:sym typeface="Arial"/>
              </a:rPr>
              <a:t>.</a:t>
            </a:r>
            <a:r>
              <a:rPr lang="en-US" sz="1100" b="0" i="1" u="none" strike="noStrike" cap="none" dirty="0" err="1" smtClean="0">
                <a:solidFill>
                  <a:srgbClr val="000000"/>
                </a:solidFill>
                <a:effectLst/>
                <a:latin typeface="Arial"/>
                <a:ea typeface="Arial"/>
                <a:cs typeface="Arial"/>
                <a:sym typeface="Arial"/>
              </a:rPr>
              <a:t>cshtml</a:t>
            </a:r>
            <a:r>
              <a:rPr lang="en-US" sz="1100" b="0" i="0" u="none" strike="noStrike" cap="none" dirty="0" smtClean="0">
                <a:solidFill>
                  <a:srgbClr val="000000"/>
                </a:solidFill>
                <a:effectLst/>
                <a:latin typeface="Arial"/>
                <a:ea typeface="Arial"/>
                <a:cs typeface="Arial"/>
                <a:sym typeface="Arial"/>
              </a:rPr>
              <a:t> or </a:t>
            </a:r>
            <a:r>
              <a:rPr lang="en-US" sz="1100" b="0" i="1" u="none" strike="noStrike" cap="none" dirty="0" smtClean="0">
                <a:solidFill>
                  <a:srgbClr val="000000"/>
                </a:solidFill>
                <a:effectLst/>
                <a:latin typeface="Arial"/>
                <a:ea typeface="Arial"/>
                <a:cs typeface="Arial"/>
                <a:sym typeface="Arial"/>
              </a:rPr>
              <a:t>.</a:t>
            </a:r>
            <a:r>
              <a:rPr lang="en-US" sz="1100" b="0" i="1" u="none" strike="noStrike" cap="none" dirty="0" err="1" smtClean="0">
                <a:solidFill>
                  <a:srgbClr val="000000"/>
                </a:solidFill>
                <a:effectLst/>
                <a:latin typeface="Arial"/>
                <a:ea typeface="Arial"/>
                <a:cs typeface="Arial"/>
                <a:sym typeface="Arial"/>
              </a:rPr>
              <a:t>vbhtml</a:t>
            </a:r>
            <a:endParaRPr lang="en-US" sz="1100" b="0" i="0" u="none" strike="noStrike" cap="none" dirty="0" smtClean="0">
              <a:solidFill>
                <a:srgbClr val="000000"/>
              </a:solidFill>
              <a:effectLst/>
              <a:latin typeface="Arial"/>
              <a:ea typeface="Arial"/>
              <a:cs typeface="Arial"/>
              <a:sym typeface="Arial"/>
            </a:endParaRPr>
          </a:p>
          <a:p>
            <a:pPr lvl="1"/>
            <a:r>
              <a:rPr lang="en-US" sz="1100" b="1" i="0" u="none" strike="noStrike" cap="none" dirty="0" smtClean="0">
                <a:solidFill>
                  <a:srgbClr val="000000"/>
                </a:solidFill>
                <a:effectLst/>
                <a:latin typeface="Arial"/>
                <a:ea typeface="Arial"/>
                <a:cs typeface="Arial"/>
                <a:sym typeface="Arial"/>
              </a:rPr>
              <a:t>Attaching a view to an action</a:t>
            </a:r>
            <a:r>
              <a:rPr lang="en-US" sz="1100" b="0" i="0" u="none" strike="noStrike" cap="none" dirty="0" smtClean="0">
                <a:solidFill>
                  <a:srgbClr val="000000"/>
                </a:solidFill>
                <a:effectLst/>
                <a:latin typeface="Arial"/>
                <a:ea typeface="Arial"/>
                <a:cs typeface="Arial"/>
                <a:sym typeface="Arial"/>
              </a:rPr>
              <a:t> can be done by creating a folder with the controller name in the Views folder and inside create a file the same name as the action (</a:t>
            </a:r>
            <a:r>
              <a:rPr lang="en-US" sz="1100" b="1" i="0" u="none" strike="noStrike" cap="none" dirty="0" smtClean="0">
                <a:solidFill>
                  <a:srgbClr val="000000"/>
                </a:solidFill>
                <a:effectLst/>
                <a:latin typeface="Arial"/>
                <a:ea typeface="Arial"/>
                <a:cs typeface="Arial"/>
                <a:sym typeface="Arial"/>
              </a:rPr>
              <a:t>default routing configuration</a:t>
            </a:r>
            <a:r>
              <a:rPr lang="en-US" sz="1100" b="0" i="0" u="none" strike="noStrike" cap="none" dirty="0" smtClean="0">
                <a:solidFill>
                  <a:srgbClr val="000000"/>
                </a:solidFill>
                <a:effectLst/>
                <a:latin typeface="Arial"/>
                <a:ea typeface="Arial"/>
                <a:cs typeface="Arial"/>
                <a:sym typeface="Arial"/>
              </a:rPr>
              <a:t>)</a:t>
            </a:r>
          </a:p>
          <a:p>
            <a:pPr lvl="1"/>
            <a:r>
              <a:rPr lang="en-US" sz="1100" b="0" i="0" u="none" strike="noStrike" cap="none" dirty="0" smtClean="0">
                <a:solidFill>
                  <a:srgbClr val="000000"/>
                </a:solidFill>
                <a:effectLst/>
                <a:latin typeface="Arial"/>
                <a:ea typeface="Arial"/>
                <a:cs typeface="Arial"/>
                <a:sym typeface="Arial"/>
              </a:rPr>
              <a:t>That was the manual approach. Visual Studio offers a shorter and </a:t>
            </a:r>
            <a:r>
              <a:rPr lang="en-US" sz="1100" b="1" i="0" u="none" strike="noStrike" cap="none" dirty="0" smtClean="0">
                <a:solidFill>
                  <a:srgbClr val="000000"/>
                </a:solidFill>
                <a:effectLst/>
                <a:latin typeface="Arial"/>
                <a:ea typeface="Arial"/>
                <a:cs typeface="Arial"/>
                <a:sym typeface="Arial"/>
              </a:rPr>
              <a:t>automatic way</a:t>
            </a:r>
            <a:r>
              <a:rPr lang="en-US" sz="1100" b="0" i="0" u="none" strike="noStrike" cap="none" dirty="0" smtClean="0">
                <a:solidFill>
                  <a:srgbClr val="000000"/>
                </a:solidFill>
                <a:effectLst/>
                <a:latin typeface="Arial"/>
                <a:ea typeface="Arial"/>
                <a:cs typeface="Arial"/>
                <a:sym typeface="Arial"/>
              </a:rPr>
              <a:t> of doing this. (Right click on the action itself (the line of code where we declare it ) there is an option </a:t>
            </a:r>
            <a:r>
              <a:rPr lang="en-US" sz="1100" b="1" i="0" u="none" strike="noStrike" cap="none" dirty="0" smtClean="0">
                <a:solidFill>
                  <a:srgbClr val="000000"/>
                </a:solidFill>
                <a:effectLst/>
                <a:latin typeface="Arial"/>
                <a:ea typeface="Arial"/>
                <a:cs typeface="Arial"/>
                <a:sym typeface="Arial"/>
              </a:rPr>
              <a:t>Add View</a:t>
            </a:r>
            <a:r>
              <a:rPr lang="en-US" sz="1100" b="0" i="0" u="none" strike="noStrike" cap="none" dirty="0" smtClean="0">
                <a:solidFill>
                  <a:srgbClr val="000000"/>
                </a:solidFill>
                <a:effectLst/>
                <a:latin typeface="Arial"/>
                <a:ea typeface="Arial"/>
                <a:cs typeface="Arial"/>
                <a:sym typeface="Arial"/>
              </a:rPr>
              <a:t>.)</a:t>
            </a:r>
          </a:p>
          <a:p>
            <a:pPr lvl="1"/>
            <a:r>
              <a:rPr lang="en-US" sz="1100" b="0" i="0" u="none" strike="noStrike" cap="none" dirty="0" smtClean="0">
                <a:solidFill>
                  <a:srgbClr val="000000"/>
                </a:solidFill>
                <a:effectLst/>
                <a:latin typeface="Arial"/>
                <a:ea typeface="Arial"/>
                <a:cs typeface="Arial"/>
                <a:sym typeface="Arial"/>
              </a:rPr>
              <a:t>Views allow model binding (...more on this later)</a:t>
            </a:r>
          </a:p>
          <a:p>
            <a:pPr lvl="2"/>
            <a:r>
              <a:rPr lang="en-US" sz="1100" b="0" i="0" u="none" strike="noStrike" cap="none" dirty="0" smtClean="0">
                <a:solidFill>
                  <a:srgbClr val="000000"/>
                </a:solidFill>
                <a:effectLst/>
                <a:latin typeface="Arial"/>
                <a:ea typeface="Arial"/>
                <a:cs typeface="Arial"/>
                <a:sym typeface="Arial"/>
              </a:rPr>
              <a:t>Model binding is a </a:t>
            </a:r>
            <a:r>
              <a:rPr lang="en-US" sz="1100" b="1" i="0" u="none" strike="noStrike" cap="none" dirty="0" smtClean="0">
                <a:solidFill>
                  <a:srgbClr val="000000"/>
                </a:solidFill>
                <a:effectLst/>
                <a:latin typeface="Arial"/>
                <a:ea typeface="Arial"/>
                <a:cs typeface="Arial"/>
                <a:sym typeface="Arial"/>
              </a:rPr>
              <a:t>mechanism</a:t>
            </a:r>
            <a:r>
              <a:rPr lang="en-US" sz="1100" b="0" i="0" u="none" strike="noStrike" cap="none" dirty="0" smtClean="0">
                <a:solidFill>
                  <a:srgbClr val="000000"/>
                </a:solidFill>
                <a:effectLst/>
                <a:latin typeface="Arial"/>
                <a:ea typeface="Arial"/>
                <a:cs typeface="Arial"/>
                <a:sym typeface="Arial"/>
              </a:rPr>
              <a:t> ASP.NET MVC uses to </a:t>
            </a:r>
            <a:r>
              <a:rPr lang="en-US" sz="1100" b="1" i="0" u="none" strike="noStrike" cap="none" dirty="0" smtClean="0">
                <a:solidFill>
                  <a:srgbClr val="000000"/>
                </a:solidFill>
                <a:effectLst/>
                <a:latin typeface="Arial"/>
                <a:ea typeface="Arial"/>
                <a:cs typeface="Arial"/>
                <a:sym typeface="Arial"/>
              </a:rPr>
              <a:t>create parameter objects</a:t>
            </a:r>
            <a:r>
              <a:rPr lang="en-US" sz="1100" b="0" i="0" u="none" strike="noStrike" cap="none" dirty="0" smtClean="0">
                <a:solidFill>
                  <a:srgbClr val="000000"/>
                </a:solidFill>
                <a:effectLst/>
                <a:latin typeface="Arial"/>
                <a:ea typeface="Arial"/>
                <a:cs typeface="Arial"/>
                <a:sym typeface="Arial"/>
              </a:rPr>
              <a:t> defined in controller action methods. The parameters can be of any type, from simple to complex ones. </a:t>
            </a:r>
          </a:p>
          <a:p>
            <a:pPr lvl="2"/>
            <a:r>
              <a:rPr lang="en-US" sz="1100" b="0" i="0" u="none" strike="noStrike" cap="none" dirty="0" smtClean="0">
                <a:solidFill>
                  <a:srgbClr val="000000"/>
                </a:solidFill>
                <a:effectLst/>
                <a:latin typeface="Arial"/>
                <a:ea typeface="Arial"/>
                <a:cs typeface="Arial"/>
                <a:sym typeface="Arial"/>
              </a:rPr>
              <a:t>It </a:t>
            </a:r>
            <a:r>
              <a:rPr lang="en-US" sz="1100" b="1" i="0" u="none" strike="noStrike" cap="none" dirty="0" smtClean="0">
                <a:solidFill>
                  <a:srgbClr val="000000"/>
                </a:solidFill>
                <a:effectLst/>
                <a:latin typeface="Arial"/>
                <a:ea typeface="Arial"/>
                <a:cs typeface="Arial"/>
                <a:sym typeface="Arial"/>
              </a:rPr>
              <a:t>simplifies working with data sent by the browser</a:t>
            </a:r>
            <a:r>
              <a:rPr lang="en-US" sz="1100" b="0" i="0" u="none" strike="noStrike" cap="none" dirty="0" smtClean="0">
                <a:solidFill>
                  <a:srgbClr val="000000"/>
                </a:solidFill>
                <a:effectLst/>
                <a:latin typeface="Arial"/>
                <a:ea typeface="Arial"/>
                <a:cs typeface="Arial"/>
                <a:sym typeface="Arial"/>
              </a:rPr>
              <a:t> because data is automatically assigned to the specified model.</a:t>
            </a:r>
          </a:p>
          <a:p>
            <a:pPr marL="0" lvl="0" indent="0" algn="l" rtl="0">
              <a:spcBef>
                <a:spcPts val="0"/>
              </a:spcBef>
              <a:spcAft>
                <a:spcPts val="0"/>
              </a:spcAft>
              <a:buNone/>
            </a:pPr>
            <a:endParaRPr dirty="0"/>
          </a:p>
        </p:txBody>
      </p:sp>
      <p:sp>
        <p:nvSpPr>
          <p:cNvPr id="252" name="Google Shape;252;g5a1620bf3c_1_2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517a5c35c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1100" b="0" i="0" u="none" strike="noStrike" cap="none" dirty="0" smtClean="0">
                <a:solidFill>
                  <a:srgbClr val="000000"/>
                </a:solidFill>
                <a:effectLst/>
                <a:latin typeface="Arial"/>
                <a:ea typeface="Arial"/>
                <a:cs typeface="Arial"/>
                <a:sym typeface="Arial"/>
              </a:rPr>
              <a:t>Razor View Engine</a:t>
            </a:r>
          </a:p>
          <a:p>
            <a:pPr lvl="1"/>
            <a:r>
              <a:rPr lang="en-US" sz="1100" b="0" i="0" u="none" strike="noStrike" cap="none" dirty="0" smtClean="0">
                <a:solidFill>
                  <a:srgbClr val="000000"/>
                </a:solidFill>
                <a:effectLst/>
                <a:latin typeface="Arial"/>
                <a:ea typeface="Arial"/>
                <a:cs typeface="Arial"/>
                <a:sym typeface="Arial"/>
              </a:rPr>
              <a:t>Razor View Engine is a </a:t>
            </a:r>
            <a:r>
              <a:rPr lang="en-US" sz="1100" b="1" i="0" u="none" strike="noStrike" cap="none" dirty="0" smtClean="0">
                <a:solidFill>
                  <a:srgbClr val="000000"/>
                </a:solidFill>
                <a:effectLst/>
                <a:latin typeface="Arial"/>
                <a:ea typeface="Arial"/>
                <a:cs typeface="Arial"/>
                <a:sym typeface="Arial"/>
              </a:rPr>
              <a:t>markup syntax</a:t>
            </a:r>
            <a:r>
              <a:rPr lang="en-US" sz="1100" b="0" i="0" u="none" strike="noStrike" cap="none" dirty="0" smtClean="0">
                <a:solidFill>
                  <a:srgbClr val="000000"/>
                </a:solidFill>
                <a:effectLst/>
                <a:latin typeface="Arial"/>
                <a:ea typeface="Arial"/>
                <a:cs typeface="Arial"/>
                <a:sym typeface="Arial"/>
              </a:rPr>
              <a:t> which helps us to write HTML and server-side code in web pages using C# or </a:t>
            </a:r>
            <a:r>
              <a:rPr lang="en-US" sz="1100" b="0" i="0" u="none" strike="noStrike" cap="none" dirty="0" err="1" smtClean="0">
                <a:solidFill>
                  <a:srgbClr val="000000"/>
                </a:solidFill>
                <a:effectLst/>
                <a:latin typeface="Arial"/>
                <a:ea typeface="Arial"/>
                <a:cs typeface="Arial"/>
                <a:sym typeface="Arial"/>
              </a:rPr>
              <a:t>VB.Net</a:t>
            </a:r>
            <a:r>
              <a:rPr lang="en-US" sz="1100" b="0" i="0" u="none" strike="noStrike" cap="none" dirty="0" smtClean="0">
                <a:solidFill>
                  <a:srgbClr val="000000"/>
                </a:solidFill>
                <a:effectLst/>
                <a:latin typeface="Arial"/>
                <a:ea typeface="Arial"/>
                <a:cs typeface="Arial"/>
                <a:sym typeface="Arial"/>
              </a:rPr>
              <a:t>. </a:t>
            </a:r>
          </a:p>
          <a:p>
            <a:pPr lvl="1"/>
            <a:r>
              <a:rPr lang="en-US" sz="1100" b="0" i="0" u="none" strike="noStrike" cap="none" dirty="0" smtClean="0">
                <a:solidFill>
                  <a:srgbClr val="000000"/>
                </a:solidFill>
                <a:effectLst/>
                <a:latin typeface="Arial"/>
                <a:ea typeface="Arial"/>
                <a:cs typeface="Arial"/>
                <a:sym typeface="Arial"/>
              </a:rPr>
              <a:t>It is server-side markup language however it is </a:t>
            </a:r>
            <a:r>
              <a:rPr lang="en-US" sz="1100" b="1" i="0" u="none" strike="noStrike" cap="none" dirty="0" smtClean="0">
                <a:solidFill>
                  <a:srgbClr val="000000"/>
                </a:solidFill>
                <a:effectLst/>
                <a:latin typeface="Arial"/>
                <a:ea typeface="Arial"/>
                <a:cs typeface="Arial"/>
                <a:sym typeface="Arial"/>
              </a:rPr>
              <a:t>not at all a programming language</a:t>
            </a:r>
            <a:r>
              <a:rPr lang="en-US" sz="1100" b="0" i="0" u="none" strike="noStrike" cap="none" dirty="0" smtClean="0">
                <a:solidFill>
                  <a:srgbClr val="000000"/>
                </a:solidFill>
                <a:effectLst/>
                <a:latin typeface="Arial"/>
                <a:ea typeface="Arial"/>
                <a:cs typeface="Arial"/>
                <a:sym typeface="Arial"/>
              </a:rPr>
              <a:t>.</a:t>
            </a:r>
          </a:p>
          <a:p>
            <a:pPr lvl="1"/>
            <a:r>
              <a:rPr lang="en-US" sz="1100" b="0" i="0" u="none" strike="noStrike" cap="none" dirty="0" smtClean="0">
                <a:solidFill>
                  <a:srgbClr val="000000"/>
                </a:solidFill>
                <a:effectLst/>
                <a:latin typeface="Arial"/>
                <a:ea typeface="Arial"/>
                <a:cs typeface="Arial"/>
                <a:sym typeface="Arial"/>
              </a:rPr>
              <a:t>Some of Razor Syntax Rules for C# are given below.</a:t>
            </a:r>
          </a:p>
          <a:p>
            <a:pPr lvl="2"/>
            <a:r>
              <a:rPr lang="en-US" sz="1100" b="0" i="0" u="none" strike="noStrike" cap="none" dirty="0" smtClean="0">
                <a:solidFill>
                  <a:srgbClr val="000000"/>
                </a:solidFill>
                <a:effectLst/>
                <a:latin typeface="Arial"/>
                <a:ea typeface="Arial"/>
                <a:cs typeface="Arial"/>
                <a:sym typeface="Arial"/>
              </a:rPr>
              <a:t>It must be always enclosed in @{ ... }</a:t>
            </a:r>
          </a:p>
          <a:p>
            <a:pPr lvl="2"/>
            <a:r>
              <a:rPr lang="en-US" sz="1100" b="0" i="0" u="none" strike="noStrike" cap="none" dirty="0" smtClean="0">
                <a:solidFill>
                  <a:srgbClr val="000000"/>
                </a:solidFill>
                <a:effectLst/>
                <a:latin typeface="Arial"/>
                <a:ea typeface="Arial"/>
                <a:cs typeface="Arial"/>
                <a:sym typeface="Arial"/>
              </a:rPr>
              <a:t>Semicolon “;” must be used to ending statements</a:t>
            </a:r>
          </a:p>
          <a:p>
            <a:pPr lvl="2"/>
            <a:r>
              <a:rPr lang="en-US" sz="1100" b="0" i="0" u="none" strike="noStrike" cap="none" dirty="0" smtClean="0">
                <a:solidFill>
                  <a:srgbClr val="000000"/>
                </a:solidFill>
                <a:effectLst/>
                <a:latin typeface="Arial"/>
                <a:ea typeface="Arial"/>
                <a:cs typeface="Arial"/>
                <a:sym typeface="Arial"/>
              </a:rPr>
              <a:t>Files have .</a:t>
            </a:r>
            <a:r>
              <a:rPr lang="en-US" sz="1100" b="0" i="0" u="none" strike="noStrike" cap="none" dirty="0" err="1" smtClean="0">
                <a:solidFill>
                  <a:srgbClr val="000000"/>
                </a:solidFill>
                <a:effectLst/>
                <a:latin typeface="Arial"/>
                <a:ea typeface="Arial"/>
                <a:cs typeface="Arial"/>
                <a:sym typeface="Arial"/>
              </a:rPr>
              <a:t>cshtml</a:t>
            </a:r>
            <a:r>
              <a:rPr lang="en-US" sz="1100" b="0" i="0" u="none" strike="noStrike" cap="none" dirty="0" smtClean="0">
                <a:solidFill>
                  <a:srgbClr val="000000"/>
                </a:solidFill>
                <a:effectLst/>
                <a:latin typeface="Arial"/>
                <a:ea typeface="Arial"/>
                <a:cs typeface="Arial"/>
                <a:sym typeface="Arial"/>
              </a:rPr>
              <a:t> extension.</a:t>
            </a:r>
          </a:p>
          <a:p>
            <a:pPr lvl="2"/>
            <a:r>
              <a:rPr lang="en-US" sz="1100" b="0" i="0" u="none" strike="noStrike" cap="none" dirty="0" smtClean="0">
                <a:solidFill>
                  <a:srgbClr val="000000"/>
                </a:solidFill>
                <a:effectLst/>
                <a:latin typeface="Arial"/>
                <a:ea typeface="Arial"/>
                <a:cs typeface="Arial"/>
                <a:sym typeface="Arial"/>
              </a:rPr>
              <a:t>Variables are declared with </a:t>
            </a:r>
            <a:r>
              <a:rPr lang="en-US" sz="1100" b="0" i="0" u="none" strike="noStrike" cap="none" dirty="0" err="1" smtClean="0">
                <a:solidFill>
                  <a:srgbClr val="000000"/>
                </a:solidFill>
                <a:effectLst/>
                <a:latin typeface="Arial"/>
                <a:ea typeface="Arial"/>
                <a:cs typeface="Arial"/>
                <a:sym typeface="Arial"/>
              </a:rPr>
              <a:t>var</a:t>
            </a:r>
            <a:r>
              <a:rPr lang="en-US" sz="1100" b="0" i="0" u="none" strike="noStrike" cap="none" dirty="0" smtClean="0">
                <a:solidFill>
                  <a:srgbClr val="000000"/>
                </a:solidFill>
                <a:effectLst/>
                <a:latin typeface="Arial"/>
                <a:ea typeface="Arial"/>
                <a:cs typeface="Arial"/>
                <a:sym typeface="Arial"/>
              </a:rPr>
              <a:t> keyword</a:t>
            </a:r>
          </a:p>
          <a:p>
            <a:pPr lvl="2"/>
            <a:r>
              <a:rPr lang="en-US" sz="1100" b="0" i="0" u="none" strike="noStrike" cap="none" dirty="0" smtClean="0">
                <a:solidFill>
                  <a:srgbClr val="000000"/>
                </a:solidFill>
                <a:effectLst/>
                <a:latin typeface="Arial"/>
                <a:ea typeface="Arial"/>
                <a:cs typeface="Arial"/>
                <a:sym typeface="Arial"/>
              </a:rPr>
              <a:t>Inline expressions (variables and functions) start with @</a:t>
            </a:r>
          </a:p>
          <a:p>
            <a:pPr lvl="2"/>
            <a:r>
              <a:rPr lang="en-US" sz="1100" b="0" i="0" u="none" strike="noStrike" cap="none" dirty="0" smtClean="0">
                <a:solidFill>
                  <a:srgbClr val="000000"/>
                </a:solidFill>
                <a:effectLst/>
                <a:latin typeface="Arial"/>
                <a:ea typeface="Arial"/>
                <a:cs typeface="Arial"/>
                <a:sym typeface="Arial"/>
              </a:rPr>
              <a:t>C# code is case sensitive</a:t>
            </a:r>
          </a:p>
          <a:p>
            <a:pPr lvl="1"/>
            <a:r>
              <a:rPr lang="en-US" sz="1100" b="0" i="0" u="none" strike="noStrike" cap="none" dirty="0" smtClean="0">
                <a:solidFill>
                  <a:srgbClr val="000000"/>
                </a:solidFill>
                <a:effectLst/>
                <a:latin typeface="Arial"/>
                <a:ea typeface="Arial"/>
                <a:cs typeface="Arial"/>
                <a:sym typeface="Arial"/>
              </a:rPr>
              <a:t>Views should contain as less server side code as possible</a:t>
            </a:r>
          </a:p>
          <a:p>
            <a:pPr lvl="1"/>
            <a:r>
              <a:rPr lang="en-US" sz="1100" b="0" i="0" u="none" strike="noStrike" cap="none" dirty="0" smtClean="0">
                <a:solidFill>
                  <a:srgbClr val="000000"/>
                </a:solidFill>
                <a:effectLst/>
                <a:latin typeface="Arial"/>
                <a:ea typeface="Arial"/>
                <a:cs typeface="Arial"/>
                <a:sym typeface="Arial"/>
              </a:rPr>
              <a:t>Master Layout views are supported in </a:t>
            </a:r>
            <a:r>
              <a:rPr lang="en-US" sz="1100" b="0" i="0" u="none" strike="noStrike" cap="none" dirty="0" err="1" smtClean="0">
                <a:solidFill>
                  <a:srgbClr val="000000"/>
                </a:solidFill>
                <a:effectLst/>
                <a:latin typeface="Arial"/>
                <a:ea typeface="Arial"/>
                <a:cs typeface="Arial"/>
                <a:sym typeface="Arial"/>
              </a:rPr>
              <a:t>Aspnet</a:t>
            </a:r>
            <a:endParaRPr lang="en-US" sz="1100" b="0" i="0" u="none" strike="noStrike" cap="none" dirty="0" smtClean="0">
              <a:solidFill>
                <a:srgbClr val="000000"/>
              </a:solidFill>
              <a:effectLst/>
              <a:latin typeface="Arial"/>
              <a:ea typeface="Arial"/>
              <a:cs typeface="Arial"/>
              <a:sym typeface="Arial"/>
            </a:endParaRPr>
          </a:p>
          <a:p>
            <a:pPr lvl="2"/>
            <a:r>
              <a:rPr lang="en-US" sz="1100" b="0" i="0" u="none" strike="noStrike" cap="none" dirty="0" smtClean="0">
                <a:solidFill>
                  <a:srgbClr val="000000"/>
                </a:solidFill>
                <a:effectLst/>
                <a:latin typeface="Arial"/>
                <a:ea typeface="Arial"/>
                <a:cs typeface="Arial"/>
                <a:sym typeface="Arial"/>
              </a:rPr>
              <a:t>An application may contain </a:t>
            </a:r>
            <a:r>
              <a:rPr lang="en-US" sz="1100" b="1" i="0" u="none" strike="noStrike" cap="none" dirty="0" smtClean="0">
                <a:solidFill>
                  <a:srgbClr val="000000"/>
                </a:solidFill>
                <a:effectLst/>
                <a:latin typeface="Arial"/>
                <a:ea typeface="Arial"/>
                <a:cs typeface="Arial"/>
                <a:sym typeface="Arial"/>
              </a:rPr>
              <a:t>common parts</a:t>
            </a:r>
            <a:r>
              <a:rPr lang="en-US" sz="1100" b="0" i="0" u="none" strike="noStrike" cap="none" dirty="0" smtClean="0">
                <a:solidFill>
                  <a:srgbClr val="000000"/>
                </a:solidFill>
                <a:effectLst/>
                <a:latin typeface="Arial"/>
                <a:ea typeface="Arial"/>
                <a:cs typeface="Arial"/>
                <a:sym typeface="Arial"/>
              </a:rPr>
              <a:t> in the UI which remains the same throughout the application such as the </a:t>
            </a:r>
            <a:r>
              <a:rPr lang="en-US" sz="1100" b="1" i="0" u="none" strike="noStrike" cap="none" dirty="0" smtClean="0">
                <a:solidFill>
                  <a:srgbClr val="000000"/>
                </a:solidFill>
                <a:effectLst/>
                <a:latin typeface="Arial"/>
                <a:ea typeface="Arial"/>
                <a:cs typeface="Arial"/>
                <a:sym typeface="Arial"/>
              </a:rPr>
              <a:t>logo, header, left navigation bar, right bar or footer section.</a:t>
            </a:r>
            <a:r>
              <a:rPr lang="en-US" sz="1100" b="0" i="0" u="none" strike="noStrike" cap="none" dirty="0" smtClean="0">
                <a:solidFill>
                  <a:srgbClr val="000000"/>
                </a:solidFill>
                <a:effectLst/>
                <a:latin typeface="Arial"/>
                <a:ea typeface="Arial"/>
                <a:cs typeface="Arial"/>
                <a:sym typeface="Arial"/>
              </a:rPr>
              <a:t> </a:t>
            </a:r>
          </a:p>
          <a:p>
            <a:pPr lvl="2"/>
            <a:r>
              <a:rPr lang="en-US" sz="1100" b="0" i="0" u="none" strike="noStrike" cap="none" dirty="0" smtClean="0">
                <a:solidFill>
                  <a:srgbClr val="000000"/>
                </a:solidFill>
                <a:effectLst/>
                <a:latin typeface="Arial"/>
                <a:ea typeface="Arial"/>
                <a:cs typeface="Arial"/>
                <a:sym typeface="Arial"/>
              </a:rPr>
              <a:t>ASP.NET MVC introduced a </a:t>
            </a:r>
            <a:r>
              <a:rPr lang="en-US" sz="1100" b="1" i="0" u="none" strike="noStrike" cap="none" dirty="0" smtClean="0">
                <a:solidFill>
                  <a:srgbClr val="000000"/>
                </a:solidFill>
                <a:effectLst/>
                <a:latin typeface="Arial"/>
                <a:ea typeface="Arial"/>
                <a:cs typeface="Arial"/>
                <a:sym typeface="Arial"/>
              </a:rPr>
              <a:t>Layout view</a:t>
            </a:r>
            <a:r>
              <a:rPr lang="en-US" sz="1100" b="0" i="0" u="none" strike="noStrike" cap="none" dirty="0" smtClean="0">
                <a:solidFill>
                  <a:srgbClr val="000000"/>
                </a:solidFill>
                <a:effectLst/>
                <a:latin typeface="Arial"/>
                <a:ea typeface="Arial"/>
                <a:cs typeface="Arial"/>
                <a:sym typeface="Arial"/>
              </a:rPr>
              <a:t> which contains these common </a:t>
            </a:r>
            <a:r>
              <a:rPr lang="en-US" sz="1100" b="1" i="0" u="none" strike="noStrike" cap="none" dirty="0" smtClean="0">
                <a:solidFill>
                  <a:srgbClr val="000000"/>
                </a:solidFill>
                <a:effectLst/>
                <a:latin typeface="Arial"/>
                <a:ea typeface="Arial"/>
                <a:cs typeface="Arial"/>
                <a:sym typeface="Arial"/>
              </a:rPr>
              <a:t>UI parts</a:t>
            </a:r>
            <a:r>
              <a:rPr lang="en-US" sz="1100" b="0" i="0" u="none" strike="noStrike" cap="none" dirty="0" smtClean="0">
                <a:solidFill>
                  <a:srgbClr val="000000"/>
                </a:solidFill>
                <a:effectLst/>
                <a:latin typeface="Arial"/>
                <a:ea typeface="Arial"/>
                <a:cs typeface="Arial"/>
                <a:sym typeface="Arial"/>
              </a:rPr>
              <a:t>, so that we don't have to write the same code in every page. </a:t>
            </a:r>
          </a:p>
          <a:p>
            <a:pPr lvl="2"/>
            <a:r>
              <a:rPr lang="en-US" sz="1100" b="0" i="0" u="none" strike="noStrike" cap="none" dirty="0" smtClean="0">
                <a:solidFill>
                  <a:srgbClr val="000000"/>
                </a:solidFill>
                <a:effectLst/>
                <a:latin typeface="Arial"/>
                <a:ea typeface="Arial"/>
                <a:cs typeface="Arial"/>
                <a:sym typeface="Arial"/>
              </a:rPr>
              <a:t>The layout view is same as the </a:t>
            </a:r>
            <a:r>
              <a:rPr lang="en-US" sz="1100" b="1" i="0" u="none" strike="noStrike" cap="none" dirty="0" smtClean="0">
                <a:solidFill>
                  <a:srgbClr val="000000"/>
                </a:solidFill>
                <a:effectLst/>
                <a:latin typeface="Arial"/>
                <a:ea typeface="Arial"/>
                <a:cs typeface="Arial"/>
                <a:sym typeface="Arial"/>
              </a:rPr>
              <a:t>master page of the ASP.NET</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webform</a:t>
            </a:r>
            <a:r>
              <a:rPr lang="en-US" sz="1100" b="0" i="0" u="none" strike="noStrike" cap="none" dirty="0" smtClean="0">
                <a:solidFill>
                  <a:srgbClr val="000000"/>
                </a:solidFill>
                <a:effectLst/>
                <a:latin typeface="Arial"/>
                <a:ea typeface="Arial"/>
                <a:cs typeface="Arial"/>
                <a:sym typeface="Arial"/>
              </a:rPr>
              <a:t> application.</a:t>
            </a:r>
          </a:p>
          <a:p>
            <a:pPr lvl="2"/>
            <a:r>
              <a:rPr lang="en-US" sz="1100" b="0" i="0" u="none" strike="noStrike" cap="none" dirty="0" smtClean="0">
                <a:solidFill>
                  <a:srgbClr val="000000"/>
                </a:solidFill>
                <a:effectLst/>
                <a:latin typeface="Arial"/>
                <a:ea typeface="Arial"/>
                <a:cs typeface="Arial"/>
                <a:sym typeface="Arial"/>
              </a:rPr>
              <a:t>Layout views are shared with multiple views, so it </a:t>
            </a:r>
            <a:r>
              <a:rPr lang="en-US" sz="1100" b="1" i="0" u="none" strike="noStrike" cap="none" dirty="0" smtClean="0">
                <a:solidFill>
                  <a:srgbClr val="000000"/>
                </a:solidFill>
                <a:effectLst/>
                <a:latin typeface="Arial"/>
                <a:ea typeface="Arial"/>
                <a:cs typeface="Arial"/>
                <a:sym typeface="Arial"/>
              </a:rPr>
              <a:t>must be stored in the Shared folder</a:t>
            </a:r>
            <a:r>
              <a:rPr lang="en-US" sz="1100" b="0" i="0" u="none" strike="noStrike" cap="none" dirty="0" smtClean="0">
                <a:solidFill>
                  <a:srgbClr val="000000"/>
                </a:solidFill>
                <a:effectLst/>
                <a:latin typeface="Arial"/>
                <a:ea typeface="Arial"/>
                <a:cs typeface="Arial"/>
                <a:sym typeface="Arial"/>
              </a:rPr>
              <a:t>.</a:t>
            </a:r>
          </a:p>
          <a:p>
            <a:pPr lvl="2"/>
            <a:r>
              <a:rPr lang="en-US" sz="1100" b="0" i="0" u="none" strike="noStrike" cap="none" dirty="0" smtClean="0">
                <a:solidFill>
                  <a:srgbClr val="000000"/>
                </a:solidFill>
                <a:effectLst/>
                <a:latin typeface="Arial"/>
                <a:ea typeface="Arial"/>
                <a:cs typeface="Arial"/>
                <a:sym typeface="Arial"/>
              </a:rPr>
              <a:t>The following is an </a:t>
            </a:r>
            <a:r>
              <a:rPr lang="en-US" sz="1100" b="1" i="0" u="none" strike="noStrike" cap="none" dirty="0" smtClean="0">
                <a:solidFill>
                  <a:srgbClr val="000000"/>
                </a:solidFill>
                <a:effectLst/>
                <a:latin typeface="Arial"/>
                <a:ea typeface="Arial"/>
                <a:cs typeface="Arial"/>
                <a:sym typeface="Arial"/>
              </a:rPr>
              <a:t>auto-generated _</a:t>
            </a:r>
            <a:r>
              <a:rPr lang="en-US" sz="1100" b="1" i="0" u="none" strike="noStrike" cap="none" dirty="0" err="1" smtClean="0">
                <a:solidFill>
                  <a:srgbClr val="000000"/>
                </a:solidFill>
                <a:effectLst/>
                <a:latin typeface="Arial"/>
                <a:ea typeface="Arial"/>
                <a:cs typeface="Arial"/>
                <a:sym typeface="Arial"/>
              </a:rPr>
              <a:t>Layout.cshtml</a:t>
            </a:r>
            <a:r>
              <a:rPr lang="en-US" sz="1100" b="0" i="0" u="none" strike="noStrike" cap="none" dirty="0" smtClean="0">
                <a:solidFill>
                  <a:srgbClr val="000000"/>
                </a:solidFill>
                <a:effectLst/>
                <a:latin typeface="Arial"/>
                <a:ea typeface="Arial"/>
                <a:cs typeface="Arial"/>
                <a:sym typeface="Arial"/>
              </a:rPr>
              <a:t>.</a:t>
            </a:r>
          </a:p>
          <a:p>
            <a:pPr lvl="2"/>
            <a:r>
              <a:rPr lang="en-US" sz="1100" b="1" i="0" u="none" strike="noStrike" cap="none" dirty="0" err="1" smtClean="0">
                <a:solidFill>
                  <a:srgbClr val="000000"/>
                </a:solidFill>
                <a:effectLst/>
                <a:latin typeface="Arial"/>
                <a:ea typeface="Arial"/>
                <a:cs typeface="Arial"/>
                <a:sym typeface="Arial"/>
              </a:rPr>
              <a:t>RenderBody</a:t>
            </a:r>
            <a:r>
              <a:rPr lang="en-US" sz="1100" b="0" i="0" u="none" strike="noStrike" cap="none" dirty="0" smtClean="0">
                <a:solidFill>
                  <a:srgbClr val="000000"/>
                </a:solidFill>
                <a:effectLst/>
                <a:latin typeface="Arial"/>
                <a:ea typeface="Arial"/>
                <a:cs typeface="Arial"/>
                <a:sym typeface="Arial"/>
              </a:rPr>
              <a:t> acts like a </a:t>
            </a:r>
            <a:r>
              <a:rPr lang="en-US" sz="1100" b="1" i="0" u="none" strike="noStrike" cap="none" dirty="0" smtClean="0">
                <a:solidFill>
                  <a:srgbClr val="000000"/>
                </a:solidFill>
                <a:effectLst/>
                <a:latin typeface="Arial"/>
                <a:ea typeface="Arial"/>
                <a:cs typeface="Arial"/>
                <a:sym typeface="Arial"/>
              </a:rPr>
              <a:t>placeholder</a:t>
            </a:r>
            <a:r>
              <a:rPr lang="en-US" sz="1100" b="0" i="0" u="none" strike="noStrike" cap="none" dirty="0" smtClean="0">
                <a:solidFill>
                  <a:srgbClr val="000000"/>
                </a:solidFill>
                <a:effectLst/>
                <a:latin typeface="Arial"/>
                <a:ea typeface="Arial"/>
                <a:cs typeface="Arial"/>
                <a:sym typeface="Arial"/>
              </a:rPr>
              <a:t> for other views</a:t>
            </a:r>
          </a:p>
          <a:p>
            <a:pPr lvl="2"/>
            <a:r>
              <a:rPr lang="en-US" sz="1100" b="0" i="0" u="none" strike="noStrike" cap="none" dirty="0" smtClean="0">
                <a:solidFill>
                  <a:srgbClr val="000000"/>
                </a:solidFill>
                <a:effectLst/>
                <a:latin typeface="Arial"/>
                <a:ea typeface="Arial"/>
                <a:cs typeface="Arial"/>
                <a:sym typeface="Arial"/>
              </a:rPr>
              <a:t>You must be wondering that how would the View know which layout view to use? - </a:t>
            </a:r>
            <a:r>
              <a:rPr lang="en-US" sz="1100" b="1" i="0" u="none" strike="noStrike" cap="none" dirty="0" smtClean="0">
                <a:solidFill>
                  <a:srgbClr val="000000"/>
                </a:solidFill>
                <a:effectLst/>
                <a:latin typeface="Arial"/>
                <a:ea typeface="Arial"/>
                <a:cs typeface="Arial"/>
                <a:sym typeface="Arial"/>
              </a:rPr>
              <a:t>_</a:t>
            </a:r>
            <a:r>
              <a:rPr lang="en-US" sz="1100" b="1" i="0" u="none" strike="noStrike" cap="none" dirty="0" err="1" smtClean="0">
                <a:solidFill>
                  <a:srgbClr val="000000"/>
                </a:solidFill>
                <a:effectLst/>
                <a:latin typeface="Arial"/>
                <a:ea typeface="Arial"/>
                <a:cs typeface="Arial"/>
                <a:sym typeface="Arial"/>
              </a:rPr>
              <a:t>ViewStart.cshtml</a:t>
            </a:r>
            <a:endParaRPr lang="en-US" sz="1100" b="0" i="0" u="none" strike="noStrike" cap="none" dirty="0" smtClean="0">
              <a:solidFill>
                <a:srgbClr val="000000"/>
              </a:solidFill>
              <a:effectLst/>
              <a:latin typeface="Arial"/>
              <a:ea typeface="Arial"/>
              <a:cs typeface="Arial"/>
              <a:sym typeface="Arial"/>
            </a:endParaRPr>
          </a:p>
          <a:p>
            <a:pPr lvl="2"/>
            <a:r>
              <a:rPr lang="en-US" sz="1100" b="0" i="0" u="none" strike="noStrike" cap="none" dirty="0" smtClean="0">
                <a:solidFill>
                  <a:srgbClr val="000000"/>
                </a:solidFill>
                <a:effectLst/>
                <a:latin typeface="Arial"/>
                <a:ea typeface="Arial"/>
                <a:cs typeface="Arial"/>
                <a:sym typeface="Arial"/>
              </a:rPr>
              <a:t>_</a:t>
            </a:r>
            <a:r>
              <a:rPr lang="en-US" sz="1100" b="0" i="0" u="none" strike="noStrike" cap="none" dirty="0" err="1" smtClean="0">
                <a:solidFill>
                  <a:srgbClr val="000000"/>
                </a:solidFill>
                <a:effectLst/>
                <a:latin typeface="Arial"/>
                <a:ea typeface="Arial"/>
                <a:cs typeface="Arial"/>
                <a:sym typeface="Arial"/>
              </a:rPr>
              <a:t>ViewStart.cshtml</a:t>
            </a:r>
            <a:r>
              <a:rPr lang="en-US" sz="1100" b="0" i="0" u="none" strike="noStrike" cap="none" dirty="0" smtClean="0">
                <a:solidFill>
                  <a:srgbClr val="000000"/>
                </a:solidFill>
                <a:effectLst/>
                <a:latin typeface="Arial"/>
                <a:ea typeface="Arial"/>
                <a:cs typeface="Arial"/>
                <a:sym typeface="Arial"/>
              </a:rPr>
              <a:t> file can be used to specify path of layout page</a:t>
            </a:r>
          </a:p>
          <a:p>
            <a:pPr lvl="2"/>
            <a:r>
              <a:rPr lang="en-US" sz="1100" b="0" i="0" u="none" strike="noStrike" cap="none" dirty="0" smtClean="0">
                <a:solidFill>
                  <a:srgbClr val="000000"/>
                </a:solidFill>
                <a:effectLst/>
                <a:latin typeface="Arial"/>
                <a:ea typeface="Arial"/>
                <a:cs typeface="Arial"/>
                <a:sym typeface="Arial"/>
              </a:rPr>
              <a:t>You can set the Layout property in the individual view also, to override default layout page setting of _</a:t>
            </a:r>
            <a:r>
              <a:rPr lang="en-US" sz="1100" b="0" i="0" u="none" strike="noStrike" cap="none" dirty="0" err="1" smtClean="0">
                <a:solidFill>
                  <a:srgbClr val="000000"/>
                </a:solidFill>
                <a:effectLst/>
                <a:latin typeface="Arial"/>
                <a:ea typeface="Arial"/>
                <a:cs typeface="Arial"/>
                <a:sym typeface="Arial"/>
              </a:rPr>
              <a:t>ViewStart.cshtml</a:t>
            </a:r>
            <a:endParaRPr lang="en-US" sz="1100" b="0" i="0" u="none" strike="noStrike" cap="none" dirty="0" smtClean="0">
              <a:solidFill>
                <a:srgbClr val="000000"/>
              </a:solidFill>
              <a:effectLst/>
              <a:latin typeface="Arial"/>
              <a:ea typeface="Arial"/>
              <a:cs typeface="Arial"/>
              <a:sym typeface="Arial"/>
            </a:endParaRPr>
          </a:p>
          <a:p>
            <a:pPr lvl="2"/>
            <a:r>
              <a:rPr lang="en-US" sz="1100" b="0" i="0" u="none" strike="noStrike" cap="none" dirty="0" smtClean="0">
                <a:solidFill>
                  <a:srgbClr val="000000"/>
                </a:solidFill>
                <a:effectLst/>
                <a:latin typeface="Arial"/>
                <a:ea typeface="Arial"/>
                <a:cs typeface="Arial"/>
                <a:sym typeface="Arial"/>
              </a:rPr>
              <a:t>Layout view uses two rendering methods: </a:t>
            </a:r>
            <a:r>
              <a:rPr lang="en-US" sz="1100" b="0" i="0" u="none" strike="noStrike" cap="none" dirty="0" err="1" smtClean="0">
                <a:solidFill>
                  <a:srgbClr val="000000"/>
                </a:solidFill>
                <a:effectLst/>
                <a:latin typeface="Arial"/>
                <a:ea typeface="Arial"/>
                <a:cs typeface="Arial"/>
                <a:sym typeface="Arial"/>
              </a:rPr>
              <a:t>RenderBody</a:t>
            </a:r>
            <a:r>
              <a:rPr lang="en-US" sz="1100" b="0" i="0" u="none" strike="noStrike" cap="none" dirty="0" smtClean="0">
                <a:solidFill>
                  <a:srgbClr val="000000"/>
                </a:solidFill>
                <a:effectLst/>
                <a:latin typeface="Arial"/>
                <a:ea typeface="Arial"/>
                <a:cs typeface="Arial"/>
                <a:sym typeface="Arial"/>
              </a:rPr>
              <a:t>() and </a:t>
            </a:r>
            <a:r>
              <a:rPr lang="en-US" sz="1100" b="0" i="0" u="none" strike="noStrike" cap="none" dirty="0" err="1" smtClean="0">
                <a:solidFill>
                  <a:srgbClr val="000000"/>
                </a:solidFill>
                <a:effectLst/>
                <a:latin typeface="Arial"/>
                <a:ea typeface="Arial"/>
                <a:cs typeface="Arial"/>
                <a:sym typeface="Arial"/>
              </a:rPr>
              <a:t>RenderSection</a:t>
            </a:r>
            <a:r>
              <a:rPr lang="en-US" sz="1100" b="0" i="0" u="none" strike="noStrike" cap="none" dirty="0" smtClean="0">
                <a:solidFill>
                  <a:srgbClr val="000000"/>
                </a:solidFill>
                <a:effectLst/>
                <a:latin typeface="Arial"/>
                <a:ea typeface="Arial"/>
                <a:cs typeface="Arial"/>
                <a:sym typeface="Arial"/>
              </a:rPr>
              <a:t>().</a:t>
            </a:r>
          </a:p>
          <a:p>
            <a:pPr lvl="2"/>
            <a:r>
              <a:rPr lang="en-US" sz="1100" b="0" i="0" u="none" strike="noStrike" cap="none" dirty="0" err="1" smtClean="0">
                <a:solidFill>
                  <a:srgbClr val="000000"/>
                </a:solidFill>
                <a:effectLst/>
                <a:latin typeface="Arial"/>
                <a:ea typeface="Arial"/>
                <a:cs typeface="Arial"/>
                <a:sym typeface="Arial"/>
              </a:rPr>
              <a:t>RenderBody</a:t>
            </a:r>
            <a:r>
              <a:rPr lang="en-US" sz="1100" b="0" i="0" u="none" strike="noStrike" cap="none" dirty="0" smtClean="0">
                <a:solidFill>
                  <a:srgbClr val="000000"/>
                </a:solidFill>
                <a:effectLst/>
                <a:latin typeface="Arial"/>
                <a:ea typeface="Arial"/>
                <a:cs typeface="Arial"/>
                <a:sym typeface="Arial"/>
              </a:rPr>
              <a:t> method renders all the content of view which is not wrapped in named section.</a:t>
            </a:r>
          </a:p>
          <a:p>
            <a:pPr lvl="2"/>
            <a:r>
              <a:rPr lang="en-US" sz="1100" b="0" i="0" u="none" strike="noStrike" cap="none" dirty="0" err="1" smtClean="0">
                <a:solidFill>
                  <a:srgbClr val="000000"/>
                </a:solidFill>
                <a:effectLst/>
                <a:latin typeface="Arial"/>
                <a:ea typeface="Arial"/>
                <a:cs typeface="Arial"/>
                <a:sym typeface="Arial"/>
              </a:rPr>
              <a:t>RenderSection</a:t>
            </a:r>
            <a:r>
              <a:rPr lang="en-US" sz="1100" b="0" i="0" u="none" strike="noStrike" cap="none" dirty="0" smtClean="0">
                <a:solidFill>
                  <a:srgbClr val="000000"/>
                </a:solidFill>
                <a:effectLst/>
                <a:latin typeface="Arial"/>
                <a:ea typeface="Arial"/>
                <a:cs typeface="Arial"/>
                <a:sym typeface="Arial"/>
              </a:rPr>
              <a:t> method renders the content of a view which is wrapped in named section</a:t>
            </a:r>
          </a:p>
          <a:p>
            <a:pPr lvl="2"/>
            <a:r>
              <a:rPr lang="en-US" sz="1100" b="0" i="0" u="none" strike="noStrike" cap="none" dirty="0" smtClean="0">
                <a:solidFill>
                  <a:srgbClr val="000000"/>
                </a:solidFill>
                <a:effectLst/>
                <a:latin typeface="Arial"/>
                <a:ea typeface="Arial"/>
                <a:cs typeface="Arial"/>
                <a:sym typeface="Arial"/>
              </a:rPr>
              <a:t>The layout view </a:t>
            </a:r>
            <a:r>
              <a:rPr lang="en-US" sz="1100" b="1" i="0" u="none" strike="noStrike" cap="none" dirty="0" smtClean="0">
                <a:solidFill>
                  <a:srgbClr val="000000"/>
                </a:solidFill>
                <a:effectLst/>
                <a:latin typeface="Arial"/>
                <a:ea typeface="Arial"/>
                <a:cs typeface="Arial"/>
                <a:sym typeface="Arial"/>
              </a:rPr>
              <a:t>eliminates duplicate coding</a:t>
            </a:r>
            <a:endParaRPr lang="en-US" sz="1100" b="0" i="0" u="none" strike="noStrike" cap="none" dirty="0">
              <a:solidFill>
                <a:srgbClr val="000000"/>
              </a:solidFill>
              <a:effectLst/>
              <a:latin typeface="Arial"/>
              <a:ea typeface="Arial"/>
              <a:cs typeface="Arial"/>
              <a:sym typeface="Arial"/>
            </a:endParaRPr>
          </a:p>
        </p:txBody>
      </p:sp>
      <p:sp>
        <p:nvSpPr>
          <p:cNvPr id="261" name="Google Shape;261;g517a5c35c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72"/>
        <p:cNvGrpSpPr/>
        <p:nvPr/>
      </p:nvGrpSpPr>
      <p:grpSpPr>
        <a:xfrm>
          <a:off x="0" y="0"/>
          <a:ext cx="0" cy="0"/>
          <a:chOff x="0" y="0"/>
          <a:chExt cx="0" cy="0"/>
        </a:xfrm>
      </p:grpSpPr>
      <p:grpSp>
        <p:nvGrpSpPr>
          <p:cNvPr id="73" name="Google Shape;73;p14"/>
          <p:cNvGrpSpPr/>
          <p:nvPr/>
        </p:nvGrpSpPr>
        <p:grpSpPr>
          <a:xfrm>
            <a:off x="0" y="-6350"/>
            <a:ext cx="9144100" cy="5149935"/>
            <a:chOff x="0" y="-8467"/>
            <a:chExt cx="12192133" cy="6866580"/>
          </a:xfrm>
        </p:grpSpPr>
        <p:sp>
          <p:nvSpPr>
            <p:cNvPr id="74" name="Google Shape;74;p14"/>
            <p:cNvSpPr/>
            <p:nvPr/>
          </p:nvSpPr>
          <p:spPr>
            <a:xfrm>
              <a:off x="0" y="-7862"/>
              <a:ext cx="863600" cy="5698067"/>
            </a:xfrm>
            <a:custGeom>
              <a:avLst/>
              <a:gdLst/>
              <a:ahLst/>
              <a:cxnLst/>
              <a:rect l="l" t="t" r="r" b="b"/>
              <a:pathLst>
                <a:path w="863600" h="5698067" extrusionOk="0">
                  <a:moveTo>
                    <a:pt x="0" y="8467"/>
                  </a:moveTo>
                  <a:lnTo>
                    <a:pt x="863600" y="0"/>
                  </a:lnTo>
                  <a:lnTo>
                    <a:pt x="863600" y="16934"/>
                  </a:lnTo>
                  <a:lnTo>
                    <a:pt x="0" y="5698067"/>
                  </a:lnTo>
                  <a:lnTo>
                    <a:pt x="0" y="8467"/>
                  </a:lnTo>
                  <a:close/>
                </a:path>
              </a:pathLst>
            </a:custGeom>
            <a:solidFill>
              <a:schemeClr val="accent1">
                <a:alpha val="69800"/>
              </a:schemeClr>
            </a:solidFill>
            <a:ln>
              <a:noFill/>
            </a:ln>
          </p:spPr>
        </p:sp>
        <p:cxnSp>
          <p:nvCxnSpPr>
            <p:cNvPr id="75" name="Google Shape;75;p14"/>
            <p:cNvCxnSpPr/>
            <p:nvPr/>
          </p:nvCxnSpPr>
          <p:spPr>
            <a:xfrm>
              <a:off x="9371012" y="0"/>
              <a:ext cx="1219200" cy="6858000"/>
            </a:xfrm>
            <a:prstGeom prst="straightConnector1">
              <a:avLst/>
            </a:prstGeom>
            <a:noFill/>
            <a:ln w="9525" cap="flat" cmpd="sng">
              <a:solidFill>
                <a:schemeClr val="accent1">
                  <a:alpha val="69800"/>
                </a:schemeClr>
              </a:solidFill>
              <a:prstDash val="solid"/>
              <a:round/>
              <a:headEnd type="none" w="sm" len="sm"/>
              <a:tailEnd type="none" w="sm" len="sm"/>
            </a:ln>
          </p:spPr>
        </p:cxnSp>
        <p:cxnSp>
          <p:nvCxnSpPr>
            <p:cNvPr id="76" name="Google Shape;76;p14"/>
            <p:cNvCxnSpPr/>
            <p:nvPr/>
          </p:nvCxnSpPr>
          <p:spPr>
            <a:xfrm flipH="1">
              <a:off x="7425125" y="3681413"/>
              <a:ext cx="4763700" cy="3176700"/>
            </a:xfrm>
            <a:prstGeom prst="straightConnector1">
              <a:avLst/>
            </a:prstGeom>
            <a:noFill/>
            <a:ln w="9525" cap="flat" cmpd="sng">
              <a:solidFill>
                <a:schemeClr val="accent1">
                  <a:alpha val="69800"/>
                </a:schemeClr>
              </a:solidFill>
              <a:prstDash val="solid"/>
              <a:round/>
              <a:headEnd type="none" w="sm" len="sm"/>
              <a:tailEnd type="none" w="sm" len="sm"/>
            </a:ln>
          </p:spPr>
        </p:cxnSp>
        <p:sp>
          <p:nvSpPr>
            <p:cNvPr id="77" name="Google Shape;77;p14"/>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5690"/>
              </a:schemeClr>
            </a:solidFill>
            <a:ln>
              <a:noFill/>
            </a:ln>
          </p:spPr>
        </p:sp>
        <p:sp>
          <p:nvSpPr>
            <p:cNvPr id="78" name="Google Shape;78;p14"/>
            <p:cNvSpPr/>
            <p:nvPr/>
          </p:nvSpPr>
          <p:spPr>
            <a:xfrm>
              <a:off x="9603442" y="-8467"/>
              <a:ext cx="258617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79" name="Google Shape;79;p14"/>
            <p:cNvSpPr/>
            <p:nvPr/>
          </p:nvSpPr>
          <p:spPr>
            <a:xfrm>
              <a:off x="8932333" y="3048000"/>
              <a:ext cx="3259800" cy="3810000"/>
            </a:xfrm>
            <a:prstGeom prst="triangle">
              <a:avLst>
                <a:gd name="adj" fmla="val 100000"/>
              </a:avLst>
            </a:prstGeom>
            <a:solidFill>
              <a:srgbClr val="16B0E3">
                <a:alpha val="65880"/>
              </a:srgb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80" name="Google Shape;80;p14"/>
            <p:cNvSpPr/>
            <p:nvPr/>
          </p:nvSpPr>
          <p:spPr>
            <a:xfrm>
              <a:off x="9334500" y="-8467"/>
              <a:ext cx="2850868"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16B0E3">
                <a:alpha val="49800"/>
              </a:srgbClr>
            </a:solidFill>
            <a:ln>
              <a:noFill/>
            </a:ln>
          </p:spPr>
        </p:sp>
        <p:sp>
          <p:nvSpPr>
            <p:cNvPr id="81" name="Google Shape;81;p14"/>
            <p:cNvSpPr/>
            <p:nvPr/>
          </p:nvSpPr>
          <p:spPr>
            <a:xfrm>
              <a:off x="10898730" y="-8467"/>
              <a:ext cx="1290094" cy="6858000"/>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chemeClr val="accent2">
                <a:alpha val="69800"/>
              </a:schemeClr>
            </a:solidFill>
            <a:ln>
              <a:noFill/>
            </a:ln>
          </p:spPr>
        </p:sp>
        <p:sp>
          <p:nvSpPr>
            <p:cNvPr id="82" name="Google Shape;82;p14"/>
            <p:cNvSpPr/>
            <p:nvPr/>
          </p:nvSpPr>
          <p:spPr>
            <a:xfrm>
              <a:off x="10938999" y="-8467"/>
              <a:ext cx="1249825" cy="6858000"/>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83" name="Google Shape;83;p14"/>
            <p:cNvSpPr/>
            <p:nvPr/>
          </p:nvSpPr>
          <p:spPr>
            <a:xfrm>
              <a:off x="10371666" y="3589867"/>
              <a:ext cx="1817100" cy="3268200"/>
            </a:xfrm>
            <a:prstGeom prst="triangle">
              <a:avLst>
                <a:gd name="adj" fmla="val 100000"/>
              </a:avLst>
            </a:prstGeom>
            <a:solidFill>
              <a:srgbClr val="16B0E3">
                <a:alpha val="65880"/>
              </a:srgb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sp>
        <p:nvSpPr>
          <p:cNvPr id="84" name="Google Shape;84;p14"/>
          <p:cNvSpPr txBox="1">
            <a:spLocks noGrp="1"/>
          </p:cNvSpPr>
          <p:nvPr>
            <p:ph type="ctrTitle"/>
          </p:nvPr>
        </p:nvSpPr>
        <p:spPr>
          <a:xfrm>
            <a:off x="1130300" y="1803400"/>
            <a:ext cx="5825100" cy="1234800"/>
          </a:xfrm>
          <a:prstGeom prst="rect">
            <a:avLst/>
          </a:prstGeom>
          <a:noFill/>
          <a:ln>
            <a:noFill/>
          </a:ln>
        </p:spPr>
        <p:txBody>
          <a:bodyPr spcFirstLastPara="1" wrap="square" lIns="68575" tIns="34275" rIns="68575" bIns="34275" anchor="b" anchorCtr="0"/>
          <a:lstStyle>
            <a:lvl1pPr lvl="0" algn="r" rtl="0">
              <a:spcBef>
                <a:spcPts val="0"/>
              </a:spcBef>
              <a:spcAft>
                <a:spcPts val="0"/>
              </a:spcAft>
              <a:buClr>
                <a:schemeClr val="accent1"/>
              </a:buClr>
              <a:buSzPts val="4100"/>
              <a:buFont typeface="Trebuchet MS"/>
              <a:buNone/>
              <a:defRPr sz="4100">
                <a:solidFill>
                  <a:schemeClr val="accent1"/>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5" name="Google Shape;85;p14"/>
          <p:cNvSpPr txBox="1">
            <a:spLocks noGrp="1"/>
          </p:cNvSpPr>
          <p:nvPr>
            <p:ph type="subTitle" idx="1"/>
          </p:nvPr>
        </p:nvSpPr>
        <p:spPr>
          <a:xfrm>
            <a:off x="1130300" y="3038125"/>
            <a:ext cx="5825100" cy="822600"/>
          </a:xfrm>
          <a:prstGeom prst="rect">
            <a:avLst/>
          </a:prstGeom>
          <a:noFill/>
          <a:ln>
            <a:noFill/>
          </a:ln>
        </p:spPr>
        <p:txBody>
          <a:bodyPr spcFirstLastPara="1" wrap="square" lIns="68575" tIns="34275" rIns="68575" bIns="34275" anchor="t" anchorCtr="0"/>
          <a:lstStyle>
            <a:lvl1pPr lvl="0" algn="r" rtl="0">
              <a:spcBef>
                <a:spcPts val="800"/>
              </a:spcBef>
              <a:spcAft>
                <a:spcPts val="0"/>
              </a:spcAft>
              <a:buSzPts val="1100"/>
              <a:buNone/>
              <a:defRPr>
                <a:solidFill>
                  <a:srgbClr val="7F7F7F"/>
                </a:solidFill>
              </a:defRPr>
            </a:lvl1pPr>
            <a:lvl2pPr lvl="1" algn="ctr" rtl="0">
              <a:spcBef>
                <a:spcPts val="800"/>
              </a:spcBef>
              <a:spcAft>
                <a:spcPts val="0"/>
              </a:spcAft>
              <a:buSzPts val="1000"/>
              <a:buNone/>
              <a:defRPr>
                <a:solidFill>
                  <a:srgbClr val="888888"/>
                </a:solidFill>
              </a:defRPr>
            </a:lvl2pPr>
            <a:lvl3pPr lvl="2" algn="ctr" rtl="0">
              <a:spcBef>
                <a:spcPts val="800"/>
              </a:spcBef>
              <a:spcAft>
                <a:spcPts val="0"/>
              </a:spcAft>
              <a:buSzPts val="800"/>
              <a:buNone/>
              <a:defRPr>
                <a:solidFill>
                  <a:srgbClr val="888888"/>
                </a:solidFill>
              </a:defRPr>
            </a:lvl3pPr>
            <a:lvl4pPr lvl="3" algn="ctr" rtl="0">
              <a:spcBef>
                <a:spcPts val="800"/>
              </a:spcBef>
              <a:spcAft>
                <a:spcPts val="0"/>
              </a:spcAft>
              <a:buSzPts val="700"/>
              <a:buNone/>
              <a:defRPr>
                <a:solidFill>
                  <a:srgbClr val="888888"/>
                </a:solidFill>
              </a:defRPr>
            </a:lvl4pPr>
            <a:lvl5pPr lvl="4" algn="ctr" rtl="0">
              <a:spcBef>
                <a:spcPts val="800"/>
              </a:spcBef>
              <a:spcAft>
                <a:spcPts val="0"/>
              </a:spcAft>
              <a:buSzPts val="700"/>
              <a:buNone/>
              <a:defRPr>
                <a:solidFill>
                  <a:srgbClr val="888888"/>
                </a:solidFill>
              </a:defRPr>
            </a:lvl5pPr>
            <a:lvl6pPr lvl="5" algn="ctr" rtl="0">
              <a:spcBef>
                <a:spcPts val="800"/>
              </a:spcBef>
              <a:spcAft>
                <a:spcPts val="0"/>
              </a:spcAft>
              <a:buSzPts val="700"/>
              <a:buNone/>
              <a:defRPr>
                <a:solidFill>
                  <a:srgbClr val="888888"/>
                </a:solidFill>
              </a:defRPr>
            </a:lvl6pPr>
            <a:lvl7pPr lvl="6" algn="ctr" rtl="0">
              <a:spcBef>
                <a:spcPts val="800"/>
              </a:spcBef>
              <a:spcAft>
                <a:spcPts val="0"/>
              </a:spcAft>
              <a:buSzPts val="700"/>
              <a:buNone/>
              <a:defRPr>
                <a:solidFill>
                  <a:srgbClr val="888888"/>
                </a:solidFill>
              </a:defRPr>
            </a:lvl7pPr>
            <a:lvl8pPr lvl="7" algn="ctr" rtl="0">
              <a:spcBef>
                <a:spcPts val="800"/>
              </a:spcBef>
              <a:spcAft>
                <a:spcPts val="0"/>
              </a:spcAft>
              <a:buSzPts val="700"/>
              <a:buNone/>
              <a:defRPr>
                <a:solidFill>
                  <a:srgbClr val="888888"/>
                </a:solidFill>
              </a:defRPr>
            </a:lvl8pPr>
            <a:lvl9pPr lvl="8" algn="ctr" rtl="0">
              <a:spcBef>
                <a:spcPts val="800"/>
              </a:spcBef>
              <a:spcAft>
                <a:spcPts val="0"/>
              </a:spcAft>
              <a:buSzPts val="700"/>
              <a:buNone/>
              <a:defRPr>
                <a:solidFill>
                  <a:srgbClr val="888888"/>
                </a:solidFill>
              </a:defRPr>
            </a:lvl9pPr>
          </a:lstStyle>
          <a:p>
            <a:endParaRPr/>
          </a:p>
        </p:txBody>
      </p:sp>
      <p:sp>
        <p:nvSpPr>
          <p:cNvPr id="86" name="Google Shape;86;p14"/>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7" name="Google Shape;87;p14"/>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8" name="Google Shape;88;p14"/>
          <p:cNvSpPr txBox="1">
            <a:spLocks noGrp="1"/>
          </p:cNvSpPr>
          <p:nvPr>
            <p:ph type="sldNum" idx="12"/>
          </p:nvPr>
        </p:nvSpPr>
        <p:spPr>
          <a:xfrm>
            <a:off x="6442997" y="4531022"/>
            <a:ext cx="5127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9"/>
        <p:cNvGrpSpPr/>
        <p:nvPr/>
      </p:nvGrpSpPr>
      <p:grpSpPr>
        <a:xfrm>
          <a:off x="0" y="0"/>
          <a:ext cx="0" cy="0"/>
          <a:chOff x="0" y="0"/>
          <a:chExt cx="0" cy="0"/>
        </a:xfrm>
      </p:grpSpPr>
      <p:sp>
        <p:nvSpPr>
          <p:cNvPr id="90" name="Google Shape;90;p15"/>
          <p:cNvSpPr txBox="1">
            <a:spLocks noGrp="1"/>
          </p:cNvSpPr>
          <p:nvPr>
            <p:ph type="title"/>
          </p:nvPr>
        </p:nvSpPr>
        <p:spPr>
          <a:xfrm>
            <a:off x="508000" y="457200"/>
            <a:ext cx="6447600" cy="990600"/>
          </a:xfrm>
          <a:prstGeom prst="rect">
            <a:avLst/>
          </a:prstGeom>
          <a:noFill/>
          <a:ln>
            <a:noFill/>
          </a:ln>
        </p:spPr>
        <p:txBody>
          <a:bodyPr spcFirstLastPara="1" wrap="square" lIns="68575" tIns="34275" rIns="68575" bIns="34275" anchor="t" anchorCtr="0"/>
          <a:lstStyle>
            <a:lvl1pPr lvl="0" algn="l" rtl="0">
              <a:spcBef>
                <a:spcPts val="0"/>
              </a:spcBef>
              <a:spcAft>
                <a:spcPts val="0"/>
              </a:spcAft>
              <a:buClr>
                <a:schemeClr val="accent1"/>
              </a:buClr>
              <a:buSzPts val="14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1" name="Google Shape;91;p15"/>
          <p:cNvSpPr txBox="1">
            <a:spLocks noGrp="1"/>
          </p:cNvSpPr>
          <p:nvPr>
            <p:ph type="body" idx="1"/>
          </p:nvPr>
        </p:nvSpPr>
        <p:spPr>
          <a:xfrm>
            <a:off x="508000" y="1620442"/>
            <a:ext cx="6447600" cy="2910600"/>
          </a:xfrm>
          <a:prstGeom prst="rect">
            <a:avLst/>
          </a:prstGeom>
          <a:noFill/>
          <a:ln>
            <a:noFill/>
          </a:ln>
        </p:spPr>
        <p:txBody>
          <a:bodyPr spcFirstLastPara="1" wrap="square" lIns="68575" tIns="34275" rIns="68575" bIns="34275" anchor="t" anchorCtr="0"/>
          <a:lstStyle>
            <a:lvl1pPr marL="457200" lvl="0" indent="-298450" algn="l" rtl="0">
              <a:spcBef>
                <a:spcPts val="800"/>
              </a:spcBef>
              <a:spcAft>
                <a:spcPts val="0"/>
              </a:spcAft>
              <a:buSzPts val="1100"/>
              <a:buChar char="►"/>
              <a:defRPr/>
            </a:lvl1pPr>
            <a:lvl2pPr marL="914400" lvl="1" indent="-298450" algn="l" rtl="0">
              <a:spcBef>
                <a:spcPts val="800"/>
              </a:spcBef>
              <a:spcAft>
                <a:spcPts val="0"/>
              </a:spcAft>
              <a:buSzPts val="1100"/>
              <a:buChar char="►"/>
              <a:defRPr/>
            </a:lvl2pPr>
            <a:lvl3pPr marL="1371600" lvl="2" indent="-298450" algn="l" rtl="0">
              <a:spcBef>
                <a:spcPts val="800"/>
              </a:spcBef>
              <a:spcAft>
                <a:spcPts val="0"/>
              </a:spcAft>
              <a:buSzPts val="1100"/>
              <a:buChar char="►"/>
              <a:defRPr/>
            </a:lvl3pPr>
            <a:lvl4pPr marL="1828800" lvl="3" indent="-298450" algn="l" rtl="0">
              <a:spcBef>
                <a:spcPts val="800"/>
              </a:spcBef>
              <a:spcAft>
                <a:spcPts val="0"/>
              </a:spcAft>
              <a:buSzPts val="1100"/>
              <a:buChar char="►"/>
              <a:defRPr/>
            </a:lvl4pPr>
            <a:lvl5pPr marL="2286000" lvl="4" indent="-298450" algn="l" rtl="0">
              <a:spcBef>
                <a:spcPts val="800"/>
              </a:spcBef>
              <a:spcAft>
                <a:spcPts val="0"/>
              </a:spcAft>
              <a:buSzPts val="1100"/>
              <a:buChar char="►"/>
              <a:defRPr/>
            </a:lvl5pPr>
            <a:lvl6pPr marL="2743200" lvl="5" indent="-298450" algn="l" rtl="0">
              <a:spcBef>
                <a:spcPts val="800"/>
              </a:spcBef>
              <a:spcAft>
                <a:spcPts val="0"/>
              </a:spcAft>
              <a:buSzPts val="1100"/>
              <a:buChar char="►"/>
              <a:defRPr/>
            </a:lvl6pPr>
            <a:lvl7pPr marL="3200400" lvl="6" indent="-298450" algn="l" rtl="0">
              <a:spcBef>
                <a:spcPts val="800"/>
              </a:spcBef>
              <a:spcAft>
                <a:spcPts val="0"/>
              </a:spcAft>
              <a:buSzPts val="1100"/>
              <a:buChar char="►"/>
              <a:defRPr/>
            </a:lvl7pPr>
            <a:lvl8pPr marL="3657600" lvl="7" indent="-298450" algn="l" rtl="0">
              <a:spcBef>
                <a:spcPts val="800"/>
              </a:spcBef>
              <a:spcAft>
                <a:spcPts val="0"/>
              </a:spcAft>
              <a:buSzPts val="1100"/>
              <a:buChar char="►"/>
              <a:defRPr/>
            </a:lvl8pPr>
            <a:lvl9pPr marL="4114800" lvl="8" indent="-298450" algn="l" rtl="0">
              <a:spcBef>
                <a:spcPts val="800"/>
              </a:spcBef>
              <a:spcAft>
                <a:spcPts val="0"/>
              </a:spcAft>
              <a:buSzPts val="1100"/>
              <a:buChar char="►"/>
              <a:defRPr/>
            </a:lvl9pPr>
          </a:lstStyle>
          <a:p>
            <a:endParaRPr/>
          </a:p>
        </p:txBody>
      </p:sp>
      <p:sp>
        <p:nvSpPr>
          <p:cNvPr id="92" name="Google Shape;92;p15"/>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3" name="Google Shape;93;p15"/>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4" name="Google Shape;94;p15"/>
          <p:cNvSpPr txBox="1">
            <a:spLocks noGrp="1"/>
          </p:cNvSpPr>
          <p:nvPr>
            <p:ph type="sldNum" idx="12"/>
          </p:nvPr>
        </p:nvSpPr>
        <p:spPr>
          <a:xfrm>
            <a:off x="6442997" y="4531022"/>
            <a:ext cx="5127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5"/>
        <p:cNvGrpSpPr/>
        <p:nvPr/>
      </p:nvGrpSpPr>
      <p:grpSpPr>
        <a:xfrm>
          <a:off x="0" y="0"/>
          <a:ext cx="0" cy="0"/>
          <a:chOff x="0" y="0"/>
          <a:chExt cx="0" cy="0"/>
        </a:xfrm>
      </p:grpSpPr>
      <p:sp>
        <p:nvSpPr>
          <p:cNvPr id="96" name="Google Shape;96;p16"/>
          <p:cNvSpPr txBox="1">
            <a:spLocks noGrp="1"/>
          </p:cNvSpPr>
          <p:nvPr>
            <p:ph type="title"/>
          </p:nvPr>
        </p:nvSpPr>
        <p:spPr>
          <a:xfrm>
            <a:off x="508001" y="2025650"/>
            <a:ext cx="6447600" cy="1370100"/>
          </a:xfrm>
          <a:prstGeom prst="rect">
            <a:avLst/>
          </a:prstGeom>
          <a:noFill/>
          <a:ln>
            <a:noFill/>
          </a:ln>
        </p:spPr>
        <p:txBody>
          <a:bodyPr spcFirstLastPara="1" wrap="square" lIns="68575" tIns="34275" rIns="68575" bIns="34275" anchor="b" anchorCtr="0"/>
          <a:lstStyle>
            <a:lvl1pPr lvl="0" algn="l" rtl="0">
              <a:spcBef>
                <a:spcPts val="0"/>
              </a:spcBef>
              <a:spcAft>
                <a:spcPts val="0"/>
              </a:spcAft>
              <a:buClr>
                <a:schemeClr val="accent1"/>
              </a:buClr>
              <a:buSzPts val="3000"/>
              <a:buFont typeface="Trebuchet MS"/>
              <a:buNone/>
              <a:defRPr sz="3000" b="0" cap="none"/>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7" name="Google Shape;97;p16"/>
          <p:cNvSpPr txBox="1">
            <a:spLocks noGrp="1"/>
          </p:cNvSpPr>
          <p:nvPr>
            <p:ph type="body" idx="1"/>
          </p:nvPr>
        </p:nvSpPr>
        <p:spPr>
          <a:xfrm>
            <a:off x="508001" y="3395586"/>
            <a:ext cx="6447600" cy="645300"/>
          </a:xfrm>
          <a:prstGeom prst="rect">
            <a:avLst/>
          </a:prstGeom>
          <a:noFill/>
          <a:ln>
            <a:noFill/>
          </a:ln>
        </p:spPr>
        <p:txBody>
          <a:bodyPr spcFirstLastPara="1" wrap="square" lIns="68575" tIns="34275" rIns="68575" bIns="34275" anchor="t" anchorCtr="0"/>
          <a:lstStyle>
            <a:lvl1pPr marL="457200" lvl="0" indent="-228600" algn="l" rtl="0">
              <a:spcBef>
                <a:spcPts val="800"/>
              </a:spcBef>
              <a:spcAft>
                <a:spcPts val="0"/>
              </a:spcAft>
              <a:buSzPts val="1200"/>
              <a:buNone/>
              <a:defRPr sz="1500">
                <a:solidFill>
                  <a:srgbClr val="7F7F7F"/>
                </a:solidFill>
              </a:defRPr>
            </a:lvl1pPr>
            <a:lvl2pPr marL="914400" lvl="1" indent="-228600" algn="l" rtl="0">
              <a:spcBef>
                <a:spcPts val="800"/>
              </a:spcBef>
              <a:spcAft>
                <a:spcPts val="0"/>
              </a:spcAft>
              <a:buSzPts val="1100"/>
              <a:buNone/>
              <a:defRPr sz="1400">
                <a:solidFill>
                  <a:srgbClr val="888888"/>
                </a:solidFill>
              </a:defRPr>
            </a:lvl2pPr>
            <a:lvl3pPr marL="1371600" lvl="2" indent="-228600" algn="l" rtl="0">
              <a:spcBef>
                <a:spcPts val="800"/>
              </a:spcBef>
              <a:spcAft>
                <a:spcPts val="0"/>
              </a:spcAft>
              <a:buSzPts val="1000"/>
              <a:buNone/>
              <a:defRPr sz="1200">
                <a:solidFill>
                  <a:srgbClr val="888888"/>
                </a:solidFill>
              </a:defRPr>
            </a:lvl3pPr>
            <a:lvl4pPr marL="1828800" lvl="3" indent="-228600" algn="l" rtl="0">
              <a:spcBef>
                <a:spcPts val="800"/>
              </a:spcBef>
              <a:spcAft>
                <a:spcPts val="0"/>
              </a:spcAft>
              <a:buSzPts val="800"/>
              <a:buNone/>
              <a:defRPr sz="1100">
                <a:solidFill>
                  <a:srgbClr val="888888"/>
                </a:solidFill>
              </a:defRPr>
            </a:lvl4pPr>
            <a:lvl5pPr marL="2286000" lvl="4" indent="-228600" algn="l" rtl="0">
              <a:spcBef>
                <a:spcPts val="800"/>
              </a:spcBef>
              <a:spcAft>
                <a:spcPts val="0"/>
              </a:spcAft>
              <a:buSzPts val="800"/>
              <a:buNone/>
              <a:defRPr sz="1100">
                <a:solidFill>
                  <a:srgbClr val="888888"/>
                </a:solidFill>
              </a:defRPr>
            </a:lvl5pPr>
            <a:lvl6pPr marL="2743200" lvl="5" indent="-228600" algn="l" rtl="0">
              <a:spcBef>
                <a:spcPts val="800"/>
              </a:spcBef>
              <a:spcAft>
                <a:spcPts val="0"/>
              </a:spcAft>
              <a:buSzPts val="800"/>
              <a:buNone/>
              <a:defRPr sz="1100">
                <a:solidFill>
                  <a:srgbClr val="888888"/>
                </a:solidFill>
              </a:defRPr>
            </a:lvl6pPr>
            <a:lvl7pPr marL="3200400" lvl="6" indent="-228600" algn="l" rtl="0">
              <a:spcBef>
                <a:spcPts val="800"/>
              </a:spcBef>
              <a:spcAft>
                <a:spcPts val="0"/>
              </a:spcAft>
              <a:buSzPts val="800"/>
              <a:buNone/>
              <a:defRPr sz="1100">
                <a:solidFill>
                  <a:srgbClr val="888888"/>
                </a:solidFill>
              </a:defRPr>
            </a:lvl7pPr>
            <a:lvl8pPr marL="3657600" lvl="7" indent="-228600" algn="l" rtl="0">
              <a:spcBef>
                <a:spcPts val="800"/>
              </a:spcBef>
              <a:spcAft>
                <a:spcPts val="0"/>
              </a:spcAft>
              <a:buSzPts val="800"/>
              <a:buNone/>
              <a:defRPr sz="1100">
                <a:solidFill>
                  <a:srgbClr val="888888"/>
                </a:solidFill>
              </a:defRPr>
            </a:lvl8pPr>
            <a:lvl9pPr marL="4114800" lvl="8" indent="-228600" algn="l" rtl="0">
              <a:spcBef>
                <a:spcPts val="800"/>
              </a:spcBef>
              <a:spcAft>
                <a:spcPts val="0"/>
              </a:spcAft>
              <a:buSzPts val="800"/>
              <a:buNone/>
              <a:defRPr sz="1100">
                <a:solidFill>
                  <a:srgbClr val="888888"/>
                </a:solidFill>
              </a:defRPr>
            </a:lvl9pPr>
          </a:lstStyle>
          <a:p>
            <a:endParaRPr/>
          </a:p>
        </p:txBody>
      </p:sp>
      <p:sp>
        <p:nvSpPr>
          <p:cNvPr id="98" name="Google Shape;98;p16"/>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9" name="Google Shape;99;p16"/>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0" name="Google Shape;100;p16"/>
          <p:cNvSpPr txBox="1">
            <a:spLocks noGrp="1"/>
          </p:cNvSpPr>
          <p:nvPr>
            <p:ph type="sldNum" idx="12"/>
          </p:nvPr>
        </p:nvSpPr>
        <p:spPr>
          <a:xfrm>
            <a:off x="6442997" y="4531022"/>
            <a:ext cx="5127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01"/>
        <p:cNvGrpSpPr/>
        <p:nvPr/>
      </p:nvGrpSpPr>
      <p:grpSpPr>
        <a:xfrm>
          <a:off x="0" y="0"/>
          <a:ext cx="0" cy="0"/>
          <a:chOff x="0" y="0"/>
          <a:chExt cx="0" cy="0"/>
        </a:xfrm>
      </p:grpSpPr>
      <p:sp>
        <p:nvSpPr>
          <p:cNvPr id="102" name="Google Shape;102;p17"/>
          <p:cNvSpPr txBox="1">
            <a:spLocks noGrp="1"/>
          </p:cNvSpPr>
          <p:nvPr>
            <p:ph type="title"/>
          </p:nvPr>
        </p:nvSpPr>
        <p:spPr>
          <a:xfrm>
            <a:off x="508000" y="457200"/>
            <a:ext cx="6447600" cy="990600"/>
          </a:xfrm>
          <a:prstGeom prst="rect">
            <a:avLst/>
          </a:prstGeom>
          <a:noFill/>
          <a:ln>
            <a:noFill/>
          </a:ln>
        </p:spPr>
        <p:txBody>
          <a:bodyPr spcFirstLastPara="1" wrap="square" lIns="68575" tIns="34275" rIns="68575" bIns="34275" anchor="t" anchorCtr="0"/>
          <a:lstStyle>
            <a:lvl1pPr lvl="0" algn="l" rtl="0">
              <a:spcBef>
                <a:spcPts val="0"/>
              </a:spcBef>
              <a:spcAft>
                <a:spcPts val="0"/>
              </a:spcAft>
              <a:buClr>
                <a:schemeClr val="accent1"/>
              </a:buClr>
              <a:buSzPts val="14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3" name="Google Shape;103;p17"/>
          <p:cNvSpPr txBox="1">
            <a:spLocks noGrp="1"/>
          </p:cNvSpPr>
          <p:nvPr>
            <p:ph type="body" idx="1"/>
          </p:nvPr>
        </p:nvSpPr>
        <p:spPr>
          <a:xfrm>
            <a:off x="508000" y="1620442"/>
            <a:ext cx="3138000" cy="2910600"/>
          </a:xfrm>
          <a:prstGeom prst="rect">
            <a:avLst/>
          </a:prstGeom>
          <a:noFill/>
          <a:ln>
            <a:noFill/>
          </a:ln>
        </p:spPr>
        <p:txBody>
          <a:bodyPr spcFirstLastPara="1" wrap="square" lIns="68575" tIns="34275" rIns="68575" bIns="34275" anchor="t" anchorCtr="0"/>
          <a:lstStyle>
            <a:lvl1pPr marL="457200" lvl="0" indent="-298450" algn="l" rtl="0">
              <a:spcBef>
                <a:spcPts val="800"/>
              </a:spcBef>
              <a:spcAft>
                <a:spcPts val="0"/>
              </a:spcAft>
              <a:buSzPts val="1100"/>
              <a:buChar char="►"/>
              <a:defRPr/>
            </a:lvl1pPr>
            <a:lvl2pPr marL="914400" lvl="1" indent="-298450" algn="l" rtl="0">
              <a:spcBef>
                <a:spcPts val="800"/>
              </a:spcBef>
              <a:spcAft>
                <a:spcPts val="0"/>
              </a:spcAft>
              <a:buSzPts val="1100"/>
              <a:buChar char="►"/>
              <a:defRPr/>
            </a:lvl2pPr>
            <a:lvl3pPr marL="1371600" lvl="2" indent="-298450" algn="l" rtl="0">
              <a:spcBef>
                <a:spcPts val="800"/>
              </a:spcBef>
              <a:spcAft>
                <a:spcPts val="0"/>
              </a:spcAft>
              <a:buSzPts val="1100"/>
              <a:buChar char="►"/>
              <a:defRPr/>
            </a:lvl3pPr>
            <a:lvl4pPr marL="1828800" lvl="3" indent="-298450" algn="l" rtl="0">
              <a:spcBef>
                <a:spcPts val="800"/>
              </a:spcBef>
              <a:spcAft>
                <a:spcPts val="0"/>
              </a:spcAft>
              <a:buSzPts val="1100"/>
              <a:buChar char="►"/>
              <a:defRPr/>
            </a:lvl4pPr>
            <a:lvl5pPr marL="2286000" lvl="4" indent="-298450" algn="l" rtl="0">
              <a:spcBef>
                <a:spcPts val="800"/>
              </a:spcBef>
              <a:spcAft>
                <a:spcPts val="0"/>
              </a:spcAft>
              <a:buSzPts val="1100"/>
              <a:buChar char="►"/>
              <a:defRPr/>
            </a:lvl5pPr>
            <a:lvl6pPr marL="2743200" lvl="5" indent="-298450" algn="l" rtl="0">
              <a:spcBef>
                <a:spcPts val="800"/>
              </a:spcBef>
              <a:spcAft>
                <a:spcPts val="0"/>
              </a:spcAft>
              <a:buSzPts val="1100"/>
              <a:buChar char="►"/>
              <a:defRPr/>
            </a:lvl6pPr>
            <a:lvl7pPr marL="3200400" lvl="6" indent="-298450" algn="l" rtl="0">
              <a:spcBef>
                <a:spcPts val="800"/>
              </a:spcBef>
              <a:spcAft>
                <a:spcPts val="0"/>
              </a:spcAft>
              <a:buSzPts val="1100"/>
              <a:buChar char="►"/>
              <a:defRPr/>
            </a:lvl7pPr>
            <a:lvl8pPr marL="3657600" lvl="7" indent="-298450" algn="l" rtl="0">
              <a:spcBef>
                <a:spcPts val="800"/>
              </a:spcBef>
              <a:spcAft>
                <a:spcPts val="0"/>
              </a:spcAft>
              <a:buSzPts val="1100"/>
              <a:buChar char="►"/>
              <a:defRPr/>
            </a:lvl8pPr>
            <a:lvl9pPr marL="4114800" lvl="8" indent="-298450" algn="l" rtl="0">
              <a:spcBef>
                <a:spcPts val="800"/>
              </a:spcBef>
              <a:spcAft>
                <a:spcPts val="0"/>
              </a:spcAft>
              <a:buSzPts val="1100"/>
              <a:buChar char="►"/>
              <a:defRPr/>
            </a:lvl9pPr>
          </a:lstStyle>
          <a:p>
            <a:endParaRPr/>
          </a:p>
        </p:txBody>
      </p:sp>
      <p:sp>
        <p:nvSpPr>
          <p:cNvPr id="104" name="Google Shape;104;p17"/>
          <p:cNvSpPr txBox="1">
            <a:spLocks noGrp="1"/>
          </p:cNvSpPr>
          <p:nvPr>
            <p:ph type="body" idx="2"/>
          </p:nvPr>
        </p:nvSpPr>
        <p:spPr>
          <a:xfrm>
            <a:off x="3817477" y="1620442"/>
            <a:ext cx="3138000" cy="2910600"/>
          </a:xfrm>
          <a:prstGeom prst="rect">
            <a:avLst/>
          </a:prstGeom>
          <a:noFill/>
          <a:ln>
            <a:noFill/>
          </a:ln>
        </p:spPr>
        <p:txBody>
          <a:bodyPr spcFirstLastPara="1" wrap="square" lIns="68575" tIns="34275" rIns="68575" bIns="34275" anchor="t" anchorCtr="0"/>
          <a:lstStyle>
            <a:lvl1pPr marL="457200" lvl="0" indent="-298450" algn="l" rtl="0">
              <a:spcBef>
                <a:spcPts val="800"/>
              </a:spcBef>
              <a:spcAft>
                <a:spcPts val="0"/>
              </a:spcAft>
              <a:buSzPts val="1100"/>
              <a:buChar char="►"/>
              <a:defRPr/>
            </a:lvl1pPr>
            <a:lvl2pPr marL="914400" lvl="1" indent="-298450" algn="l" rtl="0">
              <a:spcBef>
                <a:spcPts val="800"/>
              </a:spcBef>
              <a:spcAft>
                <a:spcPts val="0"/>
              </a:spcAft>
              <a:buSzPts val="1100"/>
              <a:buChar char="►"/>
              <a:defRPr/>
            </a:lvl2pPr>
            <a:lvl3pPr marL="1371600" lvl="2" indent="-298450" algn="l" rtl="0">
              <a:spcBef>
                <a:spcPts val="800"/>
              </a:spcBef>
              <a:spcAft>
                <a:spcPts val="0"/>
              </a:spcAft>
              <a:buSzPts val="1100"/>
              <a:buChar char="►"/>
              <a:defRPr/>
            </a:lvl3pPr>
            <a:lvl4pPr marL="1828800" lvl="3" indent="-298450" algn="l" rtl="0">
              <a:spcBef>
                <a:spcPts val="800"/>
              </a:spcBef>
              <a:spcAft>
                <a:spcPts val="0"/>
              </a:spcAft>
              <a:buSzPts val="1100"/>
              <a:buChar char="►"/>
              <a:defRPr/>
            </a:lvl4pPr>
            <a:lvl5pPr marL="2286000" lvl="4" indent="-298450" algn="l" rtl="0">
              <a:spcBef>
                <a:spcPts val="800"/>
              </a:spcBef>
              <a:spcAft>
                <a:spcPts val="0"/>
              </a:spcAft>
              <a:buSzPts val="1100"/>
              <a:buChar char="►"/>
              <a:defRPr/>
            </a:lvl5pPr>
            <a:lvl6pPr marL="2743200" lvl="5" indent="-298450" algn="l" rtl="0">
              <a:spcBef>
                <a:spcPts val="800"/>
              </a:spcBef>
              <a:spcAft>
                <a:spcPts val="0"/>
              </a:spcAft>
              <a:buSzPts val="1100"/>
              <a:buChar char="►"/>
              <a:defRPr/>
            </a:lvl6pPr>
            <a:lvl7pPr marL="3200400" lvl="6" indent="-298450" algn="l" rtl="0">
              <a:spcBef>
                <a:spcPts val="800"/>
              </a:spcBef>
              <a:spcAft>
                <a:spcPts val="0"/>
              </a:spcAft>
              <a:buSzPts val="1100"/>
              <a:buChar char="►"/>
              <a:defRPr/>
            </a:lvl7pPr>
            <a:lvl8pPr marL="3657600" lvl="7" indent="-298450" algn="l" rtl="0">
              <a:spcBef>
                <a:spcPts val="800"/>
              </a:spcBef>
              <a:spcAft>
                <a:spcPts val="0"/>
              </a:spcAft>
              <a:buSzPts val="1100"/>
              <a:buChar char="►"/>
              <a:defRPr/>
            </a:lvl8pPr>
            <a:lvl9pPr marL="4114800" lvl="8" indent="-298450" algn="l" rtl="0">
              <a:spcBef>
                <a:spcPts val="800"/>
              </a:spcBef>
              <a:spcAft>
                <a:spcPts val="0"/>
              </a:spcAft>
              <a:buSzPts val="1100"/>
              <a:buChar char="►"/>
              <a:defRPr/>
            </a:lvl9pPr>
          </a:lstStyle>
          <a:p>
            <a:endParaRPr/>
          </a:p>
        </p:txBody>
      </p:sp>
      <p:sp>
        <p:nvSpPr>
          <p:cNvPr id="105" name="Google Shape;105;p17"/>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6" name="Google Shape;106;p17"/>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7" name="Google Shape;107;p17"/>
          <p:cNvSpPr txBox="1">
            <a:spLocks noGrp="1"/>
          </p:cNvSpPr>
          <p:nvPr>
            <p:ph type="sldNum" idx="12"/>
          </p:nvPr>
        </p:nvSpPr>
        <p:spPr>
          <a:xfrm>
            <a:off x="6442997" y="4531022"/>
            <a:ext cx="5127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08"/>
        <p:cNvGrpSpPr/>
        <p:nvPr/>
      </p:nvGrpSpPr>
      <p:grpSpPr>
        <a:xfrm>
          <a:off x="0" y="0"/>
          <a:ext cx="0" cy="0"/>
          <a:chOff x="0" y="0"/>
          <a:chExt cx="0" cy="0"/>
        </a:xfrm>
      </p:grpSpPr>
      <p:sp>
        <p:nvSpPr>
          <p:cNvPr id="109" name="Google Shape;109;p18"/>
          <p:cNvSpPr txBox="1">
            <a:spLocks noGrp="1"/>
          </p:cNvSpPr>
          <p:nvPr>
            <p:ph type="title"/>
          </p:nvPr>
        </p:nvSpPr>
        <p:spPr>
          <a:xfrm>
            <a:off x="508000" y="457200"/>
            <a:ext cx="6447600" cy="990600"/>
          </a:xfrm>
          <a:prstGeom prst="rect">
            <a:avLst/>
          </a:prstGeom>
          <a:noFill/>
          <a:ln>
            <a:noFill/>
          </a:ln>
        </p:spPr>
        <p:txBody>
          <a:bodyPr spcFirstLastPara="1" wrap="square" lIns="68575" tIns="34275" rIns="68575" bIns="34275" anchor="t" anchorCtr="0"/>
          <a:lstStyle>
            <a:lvl1pPr lvl="0" algn="l" rtl="0">
              <a:spcBef>
                <a:spcPts val="0"/>
              </a:spcBef>
              <a:spcAft>
                <a:spcPts val="0"/>
              </a:spcAft>
              <a:buClr>
                <a:schemeClr val="accent1"/>
              </a:buClr>
              <a:buSzPts val="2700"/>
              <a:buFont typeface="Trebuchet MS"/>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0" name="Google Shape;110;p18"/>
          <p:cNvSpPr txBox="1">
            <a:spLocks noGrp="1"/>
          </p:cNvSpPr>
          <p:nvPr>
            <p:ph type="body" idx="1"/>
          </p:nvPr>
        </p:nvSpPr>
        <p:spPr>
          <a:xfrm>
            <a:off x="506809" y="1620737"/>
            <a:ext cx="3139200" cy="432300"/>
          </a:xfrm>
          <a:prstGeom prst="rect">
            <a:avLst/>
          </a:prstGeom>
          <a:noFill/>
          <a:ln>
            <a:noFill/>
          </a:ln>
        </p:spPr>
        <p:txBody>
          <a:bodyPr spcFirstLastPara="1" wrap="square" lIns="68575" tIns="34275" rIns="68575" bIns="34275" anchor="b" anchorCtr="0"/>
          <a:lstStyle>
            <a:lvl1pPr marL="457200" lvl="0" indent="-228600" algn="l" rtl="0">
              <a:spcBef>
                <a:spcPts val="800"/>
              </a:spcBef>
              <a:spcAft>
                <a:spcPts val="0"/>
              </a:spcAft>
              <a:buSzPts val="1400"/>
              <a:buNone/>
              <a:defRPr sz="1800" b="0"/>
            </a:lvl1pPr>
            <a:lvl2pPr marL="914400" lvl="1" indent="-228600" algn="l" rtl="0">
              <a:spcBef>
                <a:spcPts val="800"/>
              </a:spcBef>
              <a:spcAft>
                <a:spcPts val="0"/>
              </a:spcAft>
              <a:buSzPts val="1200"/>
              <a:buNone/>
              <a:defRPr sz="1500" b="1"/>
            </a:lvl2pPr>
            <a:lvl3pPr marL="1371600" lvl="2" indent="-228600" algn="l" rtl="0">
              <a:spcBef>
                <a:spcPts val="800"/>
              </a:spcBef>
              <a:spcAft>
                <a:spcPts val="0"/>
              </a:spcAft>
              <a:buSzPts val="1100"/>
              <a:buNone/>
              <a:defRPr sz="1400" b="1"/>
            </a:lvl3pPr>
            <a:lvl4pPr marL="1828800" lvl="3" indent="-228600" algn="l" rtl="0">
              <a:spcBef>
                <a:spcPts val="800"/>
              </a:spcBef>
              <a:spcAft>
                <a:spcPts val="0"/>
              </a:spcAft>
              <a:buSzPts val="1000"/>
              <a:buNone/>
              <a:defRPr sz="1200" b="1"/>
            </a:lvl4pPr>
            <a:lvl5pPr marL="2286000" lvl="4" indent="-228600" algn="l" rtl="0">
              <a:spcBef>
                <a:spcPts val="800"/>
              </a:spcBef>
              <a:spcAft>
                <a:spcPts val="0"/>
              </a:spcAft>
              <a:buSzPts val="1000"/>
              <a:buNone/>
              <a:defRPr sz="1200" b="1"/>
            </a:lvl5pPr>
            <a:lvl6pPr marL="2743200" lvl="5" indent="-228600" algn="l" rtl="0">
              <a:spcBef>
                <a:spcPts val="800"/>
              </a:spcBef>
              <a:spcAft>
                <a:spcPts val="0"/>
              </a:spcAft>
              <a:buSzPts val="1000"/>
              <a:buNone/>
              <a:defRPr sz="1200" b="1"/>
            </a:lvl6pPr>
            <a:lvl7pPr marL="3200400" lvl="6" indent="-228600" algn="l" rtl="0">
              <a:spcBef>
                <a:spcPts val="800"/>
              </a:spcBef>
              <a:spcAft>
                <a:spcPts val="0"/>
              </a:spcAft>
              <a:buSzPts val="1000"/>
              <a:buNone/>
              <a:defRPr sz="1200" b="1"/>
            </a:lvl7pPr>
            <a:lvl8pPr marL="3657600" lvl="7" indent="-228600" algn="l" rtl="0">
              <a:spcBef>
                <a:spcPts val="800"/>
              </a:spcBef>
              <a:spcAft>
                <a:spcPts val="0"/>
              </a:spcAft>
              <a:buSzPts val="1000"/>
              <a:buNone/>
              <a:defRPr sz="1200" b="1"/>
            </a:lvl8pPr>
            <a:lvl9pPr marL="4114800" lvl="8" indent="-228600" algn="l" rtl="0">
              <a:spcBef>
                <a:spcPts val="800"/>
              </a:spcBef>
              <a:spcAft>
                <a:spcPts val="0"/>
              </a:spcAft>
              <a:buSzPts val="1000"/>
              <a:buNone/>
              <a:defRPr sz="1200" b="1"/>
            </a:lvl9pPr>
          </a:lstStyle>
          <a:p>
            <a:endParaRPr/>
          </a:p>
        </p:txBody>
      </p:sp>
      <p:sp>
        <p:nvSpPr>
          <p:cNvPr id="111" name="Google Shape;111;p18"/>
          <p:cNvSpPr txBox="1">
            <a:spLocks noGrp="1"/>
          </p:cNvSpPr>
          <p:nvPr>
            <p:ph type="body" idx="2"/>
          </p:nvPr>
        </p:nvSpPr>
        <p:spPr>
          <a:xfrm>
            <a:off x="506809" y="2052934"/>
            <a:ext cx="3139200" cy="2478000"/>
          </a:xfrm>
          <a:prstGeom prst="rect">
            <a:avLst/>
          </a:prstGeom>
          <a:noFill/>
          <a:ln>
            <a:noFill/>
          </a:ln>
        </p:spPr>
        <p:txBody>
          <a:bodyPr spcFirstLastPara="1" wrap="square" lIns="68575" tIns="34275" rIns="68575" bIns="34275" anchor="t" anchorCtr="0"/>
          <a:lstStyle>
            <a:lvl1pPr marL="457200" lvl="0" indent="-298450" algn="l" rtl="0">
              <a:spcBef>
                <a:spcPts val="800"/>
              </a:spcBef>
              <a:spcAft>
                <a:spcPts val="0"/>
              </a:spcAft>
              <a:buSzPts val="1100"/>
              <a:buChar char="►"/>
              <a:defRPr/>
            </a:lvl1pPr>
            <a:lvl2pPr marL="914400" lvl="1" indent="-298450" algn="l" rtl="0">
              <a:spcBef>
                <a:spcPts val="800"/>
              </a:spcBef>
              <a:spcAft>
                <a:spcPts val="0"/>
              </a:spcAft>
              <a:buSzPts val="1100"/>
              <a:buChar char="►"/>
              <a:defRPr/>
            </a:lvl2pPr>
            <a:lvl3pPr marL="1371600" lvl="2" indent="-298450" algn="l" rtl="0">
              <a:spcBef>
                <a:spcPts val="800"/>
              </a:spcBef>
              <a:spcAft>
                <a:spcPts val="0"/>
              </a:spcAft>
              <a:buSzPts val="1100"/>
              <a:buChar char="►"/>
              <a:defRPr/>
            </a:lvl3pPr>
            <a:lvl4pPr marL="1828800" lvl="3" indent="-298450" algn="l" rtl="0">
              <a:spcBef>
                <a:spcPts val="800"/>
              </a:spcBef>
              <a:spcAft>
                <a:spcPts val="0"/>
              </a:spcAft>
              <a:buSzPts val="1100"/>
              <a:buChar char="►"/>
              <a:defRPr/>
            </a:lvl4pPr>
            <a:lvl5pPr marL="2286000" lvl="4" indent="-298450" algn="l" rtl="0">
              <a:spcBef>
                <a:spcPts val="800"/>
              </a:spcBef>
              <a:spcAft>
                <a:spcPts val="0"/>
              </a:spcAft>
              <a:buSzPts val="1100"/>
              <a:buChar char="►"/>
              <a:defRPr/>
            </a:lvl5pPr>
            <a:lvl6pPr marL="2743200" lvl="5" indent="-298450" algn="l" rtl="0">
              <a:spcBef>
                <a:spcPts val="800"/>
              </a:spcBef>
              <a:spcAft>
                <a:spcPts val="0"/>
              </a:spcAft>
              <a:buSzPts val="1100"/>
              <a:buChar char="►"/>
              <a:defRPr/>
            </a:lvl6pPr>
            <a:lvl7pPr marL="3200400" lvl="6" indent="-298450" algn="l" rtl="0">
              <a:spcBef>
                <a:spcPts val="800"/>
              </a:spcBef>
              <a:spcAft>
                <a:spcPts val="0"/>
              </a:spcAft>
              <a:buSzPts val="1100"/>
              <a:buChar char="►"/>
              <a:defRPr/>
            </a:lvl7pPr>
            <a:lvl8pPr marL="3657600" lvl="7" indent="-298450" algn="l" rtl="0">
              <a:spcBef>
                <a:spcPts val="800"/>
              </a:spcBef>
              <a:spcAft>
                <a:spcPts val="0"/>
              </a:spcAft>
              <a:buSzPts val="1100"/>
              <a:buChar char="►"/>
              <a:defRPr/>
            </a:lvl8pPr>
            <a:lvl9pPr marL="4114800" lvl="8" indent="-298450" algn="l" rtl="0">
              <a:spcBef>
                <a:spcPts val="800"/>
              </a:spcBef>
              <a:spcAft>
                <a:spcPts val="0"/>
              </a:spcAft>
              <a:buSzPts val="1100"/>
              <a:buChar char="►"/>
              <a:defRPr/>
            </a:lvl9pPr>
          </a:lstStyle>
          <a:p>
            <a:endParaRPr/>
          </a:p>
        </p:txBody>
      </p:sp>
      <p:sp>
        <p:nvSpPr>
          <p:cNvPr id="112" name="Google Shape;112;p18"/>
          <p:cNvSpPr txBox="1">
            <a:spLocks noGrp="1"/>
          </p:cNvSpPr>
          <p:nvPr>
            <p:ph type="body" idx="3"/>
          </p:nvPr>
        </p:nvSpPr>
        <p:spPr>
          <a:xfrm>
            <a:off x="3816287" y="1620737"/>
            <a:ext cx="3139200" cy="432300"/>
          </a:xfrm>
          <a:prstGeom prst="rect">
            <a:avLst/>
          </a:prstGeom>
          <a:noFill/>
          <a:ln>
            <a:noFill/>
          </a:ln>
        </p:spPr>
        <p:txBody>
          <a:bodyPr spcFirstLastPara="1" wrap="square" lIns="68575" tIns="34275" rIns="68575" bIns="34275" anchor="b" anchorCtr="0"/>
          <a:lstStyle>
            <a:lvl1pPr marL="457200" lvl="0" indent="-228600" algn="l" rtl="0">
              <a:spcBef>
                <a:spcPts val="800"/>
              </a:spcBef>
              <a:spcAft>
                <a:spcPts val="0"/>
              </a:spcAft>
              <a:buSzPts val="1400"/>
              <a:buNone/>
              <a:defRPr sz="1800" b="0"/>
            </a:lvl1pPr>
            <a:lvl2pPr marL="914400" lvl="1" indent="-228600" algn="l" rtl="0">
              <a:spcBef>
                <a:spcPts val="800"/>
              </a:spcBef>
              <a:spcAft>
                <a:spcPts val="0"/>
              </a:spcAft>
              <a:buSzPts val="1200"/>
              <a:buNone/>
              <a:defRPr sz="1500" b="1"/>
            </a:lvl2pPr>
            <a:lvl3pPr marL="1371600" lvl="2" indent="-228600" algn="l" rtl="0">
              <a:spcBef>
                <a:spcPts val="800"/>
              </a:spcBef>
              <a:spcAft>
                <a:spcPts val="0"/>
              </a:spcAft>
              <a:buSzPts val="1100"/>
              <a:buNone/>
              <a:defRPr sz="1400" b="1"/>
            </a:lvl3pPr>
            <a:lvl4pPr marL="1828800" lvl="3" indent="-228600" algn="l" rtl="0">
              <a:spcBef>
                <a:spcPts val="800"/>
              </a:spcBef>
              <a:spcAft>
                <a:spcPts val="0"/>
              </a:spcAft>
              <a:buSzPts val="1000"/>
              <a:buNone/>
              <a:defRPr sz="1200" b="1"/>
            </a:lvl4pPr>
            <a:lvl5pPr marL="2286000" lvl="4" indent="-228600" algn="l" rtl="0">
              <a:spcBef>
                <a:spcPts val="800"/>
              </a:spcBef>
              <a:spcAft>
                <a:spcPts val="0"/>
              </a:spcAft>
              <a:buSzPts val="1000"/>
              <a:buNone/>
              <a:defRPr sz="1200" b="1"/>
            </a:lvl5pPr>
            <a:lvl6pPr marL="2743200" lvl="5" indent="-228600" algn="l" rtl="0">
              <a:spcBef>
                <a:spcPts val="800"/>
              </a:spcBef>
              <a:spcAft>
                <a:spcPts val="0"/>
              </a:spcAft>
              <a:buSzPts val="1000"/>
              <a:buNone/>
              <a:defRPr sz="1200" b="1"/>
            </a:lvl6pPr>
            <a:lvl7pPr marL="3200400" lvl="6" indent="-228600" algn="l" rtl="0">
              <a:spcBef>
                <a:spcPts val="800"/>
              </a:spcBef>
              <a:spcAft>
                <a:spcPts val="0"/>
              </a:spcAft>
              <a:buSzPts val="1000"/>
              <a:buNone/>
              <a:defRPr sz="1200" b="1"/>
            </a:lvl7pPr>
            <a:lvl8pPr marL="3657600" lvl="7" indent="-228600" algn="l" rtl="0">
              <a:spcBef>
                <a:spcPts val="800"/>
              </a:spcBef>
              <a:spcAft>
                <a:spcPts val="0"/>
              </a:spcAft>
              <a:buSzPts val="1000"/>
              <a:buNone/>
              <a:defRPr sz="1200" b="1"/>
            </a:lvl8pPr>
            <a:lvl9pPr marL="4114800" lvl="8" indent="-228600" algn="l" rtl="0">
              <a:spcBef>
                <a:spcPts val="800"/>
              </a:spcBef>
              <a:spcAft>
                <a:spcPts val="0"/>
              </a:spcAft>
              <a:buSzPts val="1000"/>
              <a:buNone/>
              <a:defRPr sz="1200" b="1"/>
            </a:lvl9pPr>
          </a:lstStyle>
          <a:p>
            <a:endParaRPr/>
          </a:p>
        </p:txBody>
      </p:sp>
      <p:sp>
        <p:nvSpPr>
          <p:cNvPr id="113" name="Google Shape;113;p18"/>
          <p:cNvSpPr txBox="1">
            <a:spLocks noGrp="1"/>
          </p:cNvSpPr>
          <p:nvPr>
            <p:ph type="body" idx="4"/>
          </p:nvPr>
        </p:nvSpPr>
        <p:spPr>
          <a:xfrm>
            <a:off x="3816288" y="2052934"/>
            <a:ext cx="3139200" cy="2478000"/>
          </a:xfrm>
          <a:prstGeom prst="rect">
            <a:avLst/>
          </a:prstGeom>
          <a:noFill/>
          <a:ln>
            <a:noFill/>
          </a:ln>
        </p:spPr>
        <p:txBody>
          <a:bodyPr spcFirstLastPara="1" wrap="square" lIns="68575" tIns="34275" rIns="68575" bIns="34275" anchor="t" anchorCtr="0"/>
          <a:lstStyle>
            <a:lvl1pPr marL="457200" lvl="0" indent="-298450" algn="l" rtl="0">
              <a:spcBef>
                <a:spcPts val="800"/>
              </a:spcBef>
              <a:spcAft>
                <a:spcPts val="0"/>
              </a:spcAft>
              <a:buSzPts val="1100"/>
              <a:buChar char="►"/>
              <a:defRPr/>
            </a:lvl1pPr>
            <a:lvl2pPr marL="914400" lvl="1" indent="-298450" algn="l" rtl="0">
              <a:spcBef>
                <a:spcPts val="800"/>
              </a:spcBef>
              <a:spcAft>
                <a:spcPts val="0"/>
              </a:spcAft>
              <a:buSzPts val="1100"/>
              <a:buChar char="►"/>
              <a:defRPr/>
            </a:lvl2pPr>
            <a:lvl3pPr marL="1371600" lvl="2" indent="-298450" algn="l" rtl="0">
              <a:spcBef>
                <a:spcPts val="800"/>
              </a:spcBef>
              <a:spcAft>
                <a:spcPts val="0"/>
              </a:spcAft>
              <a:buSzPts val="1100"/>
              <a:buChar char="►"/>
              <a:defRPr/>
            </a:lvl3pPr>
            <a:lvl4pPr marL="1828800" lvl="3" indent="-298450" algn="l" rtl="0">
              <a:spcBef>
                <a:spcPts val="800"/>
              </a:spcBef>
              <a:spcAft>
                <a:spcPts val="0"/>
              </a:spcAft>
              <a:buSzPts val="1100"/>
              <a:buChar char="►"/>
              <a:defRPr/>
            </a:lvl4pPr>
            <a:lvl5pPr marL="2286000" lvl="4" indent="-298450" algn="l" rtl="0">
              <a:spcBef>
                <a:spcPts val="800"/>
              </a:spcBef>
              <a:spcAft>
                <a:spcPts val="0"/>
              </a:spcAft>
              <a:buSzPts val="1100"/>
              <a:buChar char="►"/>
              <a:defRPr/>
            </a:lvl5pPr>
            <a:lvl6pPr marL="2743200" lvl="5" indent="-298450" algn="l" rtl="0">
              <a:spcBef>
                <a:spcPts val="800"/>
              </a:spcBef>
              <a:spcAft>
                <a:spcPts val="0"/>
              </a:spcAft>
              <a:buSzPts val="1100"/>
              <a:buChar char="►"/>
              <a:defRPr/>
            </a:lvl6pPr>
            <a:lvl7pPr marL="3200400" lvl="6" indent="-298450" algn="l" rtl="0">
              <a:spcBef>
                <a:spcPts val="800"/>
              </a:spcBef>
              <a:spcAft>
                <a:spcPts val="0"/>
              </a:spcAft>
              <a:buSzPts val="1100"/>
              <a:buChar char="►"/>
              <a:defRPr/>
            </a:lvl7pPr>
            <a:lvl8pPr marL="3657600" lvl="7" indent="-298450" algn="l" rtl="0">
              <a:spcBef>
                <a:spcPts val="800"/>
              </a:spcBef>
              <a:spcAft>
                <a:spcPts val="0"/>
              </a:spcAft>
              <a:buSzPts val="1100"/>
              <a:buChar char="►"/>
              <a:defRPr/>
            </a:lvl8pPr>
            <a:lvl9pPr marL="4114800" lvl="8" indent="-298450" algn="l" rtl="0">
              <a:spcBef>
                <a:spcPts val="800"/>
              </a:spcBef>
              <a:spcAft>
                <a:spcPts val="0"/>
              </a:spcAft>
              <a:buSzPts val="1100"/>
              <a:buChar char="►"/>
              <a:defRPr/>
            </a:lvl9pPr>
          </a:lstStyle>
          <a:p>
            <a:endParaRPr/>
          </a:p>
        </p:txBody>
      </p:sp>
      <p:sp>
        <p:nvSpPr>
          <p:cNvPr id="114" name="Google Shape;114;p18"/>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5" name="Google Shape;115;p18"/>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6" name="Google Shape;116;p18"/>
          <p:cNvSpPr txBox="1">
            <a:spLocks noGrp="1"/>
          </p:cNvSpPr>
          <p:nvPr>
            <p:ph type="sldNum" idx="12"/>
          </p:nvPr>
        </p:nvSpPr>
        <p:spPr>
          <a:xfrm>
            <a:off x="6442997" y="4531022"/>
            <a:ext cx="5127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7"/>
        <p:cNvGrpSpPr/>
        <p:nvPr/>
      </p:nvGrpSpPr>
      <p:grpSpPr>
        <a:xfrm>
          <a:off x="0" y="0"/>
          <a:ext cx="0" cy="0"/>
          <a:chOff x="0" y="0"/>
          <a:chExt cx="0" cy="0"/>
        </a:xfrm>
      </p:grpSpPr>
      <p:sp>
        <p:nvSpPr>
          <p:cNvPr id="118" name="Google Shape;118;p19"/>
          <p:cNvSpPr txBox="1">
            <a:spLocks noGrp="1"/>
          </p:cNvSpPr>
          <p:nvPr>
            <p:ph type="title"/>
          </p:nvPr>
        </p:nvSpPr>
        <p:spPr>
          <a:xfrm>
            <a:off x="508000" y="457200"/>
            <a:ext cx="6447600" cy="990600"/>
          </a:xfrm>
          <a:prstGeom prst="rect">
            <a:avLst/>
          </a:prstGeom>
          <a:noFill/>
          <a:ln>
            <a:noFill/>
          </a:ln>
        </p:spPr>
        <p:txBody>
          <a:bodyPr spcFirstLastPara="1" wrap="square" lIns="68575" tIns="34275" rIns="68575" bIns="34275" anchor="t" anchorCtr="0"/>
          <a:lstStyle>
            <a:lvl1pPr lvl="0" algn="l" rtl="0">
              <a:spcBef>
                <a:spcPts val="0"/>
              </a:spcBef>
              <a:spcAft>
                <a:spcPts val="0"/>
              </a:spcAft>
              <a:buClr>
                <a:schemeClr val="accent1"/>
              </a:buClr>
              <a:buSzPts val="14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9" name="Google Shape;119;p19"/>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0" name="Google Shape;120;p19"/>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1" name="Google Shape;121;p19"/>
          <p:cNvSpPr txBox="1">
            <a:spLocks noGrp="1"/>
          </p:cNvSpPr>
          <p:nvPr>
            <p:ph type="sldNum" idx="12"/>
          </p:nvPr>
        </p:nvSpPr>
        <p:spPr>
          <a:xfrm>
            <a:off x="6442997" y="4531022"/>
            <a:ext cx="5127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20"/>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4" name="Google Shape;124;p20"/>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5" name="Google Shape;125;p20"/>
          <p:cNvSpPr txBox="1">
            <a:spLocks noGrp="1"/>
          </p:cNvSpPr>
          <p:nvPr>
            <p:ph type="sldNum" idx="12"/>
          </p:nvPr>
        </p:nvSpPr>
        <p:spPr>
          <a:xfrm>
            <a:off x="6442997" y="4531022"/>
            <a:ext cx="5127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26"/>
        <p:cNvGrpSpPr/>
        <p:nvPr/>
      </p:nvGrpSpPr>
      <p:grpSpPr>
        <a:xfrm>
          <a:off x="0" y="0"/>
          <a:ext cx="0" cy="0"/>
          <a:chOff x="0" y="0"/>
          <a:chExt cx="0" cy="0"/>
        </a:xfrm>
      </p:grpSpPr>
      <p:sp>
        <p:nvSpPr>
          <p:cNvPr id="127" name="Google Shape;127;p21"/>
          <p:cNvSpPr txBox="1">
            <a:spLocks noGrp="1"/>
          </p:cNvSpPr>
          <p:nvPr>
            <p:ph type="title"/>
          </p:nvPr>
        </p:nvSpPr>
        <p:spPr>
          <a:xfrm>
            <a:off x="508000" y="1123953"/>
            <a:ext cx="2890800" cy="958800"/>
          </a:xfrm>
          <a:prstGeom prst="rect">
            <a:avLst/>
          </a:prstGeom>
          <a:noFill/>
          <a:ln>
            <a:noFill/>
          </a:ln>
        </p:spPr>
        <p:txBody>
          <a:bodyPr spcFirstLastPara="1" wrap="square" lIns="68575" tIns="34275" rIns="68575" bIns="34275" anchor="b" anchorCtr="0"/>
          <a:lstStyle>
            <a:lvl1pPr lvl="0" algn="l" rtl="0">
              <a:spcBef>
                <a:spcPts val="0"/>
              </a:spcBef>
              <a:spcAft>
                <a:spcPts val="0"/>
              </a:spcAft>
              <a:buClr>
                <a:schemeClr val="accent1"/>
              </a:buClr>
              <a:buSzPts val="1500"/>
              <a:buFont typeface="Trebuchet MS"/>
              <a:buNone/>
              <a:defRPr sz="1500"/>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8" name="Google Shape;128;p21"/>
          <p:cNvSpPr txBox="1">
            <a:spLocks noGrp="1"/>
          </p:cNvSpPr>
          <p:nvPr>
            <p:ph type="body" idx="1"/>
          </p:nvPr>
        </p:nvSpPr>
        <p:spPr>
          <a:xfrm>
            <a:off x="3570346" y="386193"/>
            <a:ext cx="3385200" cy="4144800"/>
          </a:xfrm>
          <a:prstGeom prst="rect">
            <a:avLst/>
          </a:prstGeom>
          <a:noFill/>
          <a:ln>
            <a:noFill/>
          </a:ln>
        </p:spPr>
        <p:txBody>
          <a:bodyPr spcFirstLastPara="1" wrap="square" lIns="68575" tIns="34275" rIns="68575" bIns="34275" anchor="t" anchorCtr="0"/>
          <a:lstStyle>
            <a:lvl1pPr marL="457200" lvl="0" indent="-298450" algn="l" rtl="0">
              <a:spcBef>
                <a:spcPts val="800"/>
              </a:spcBef>
              <a:spcAft>
                <a:spcPts val="0"/>
              </a:spcAft>
              <a:buSzPts val="1100"/>
              <a:buChar char="►"/>
              <a:defRPr/>
            </a:lvl1pPr>
            <a:lvl2pPr marL="914400" lvl="1" indent="-298450" algn="l" rtl="0">
              <a:spcBef>
                <a:spcPts val="800"/>
              </a:spcBef>
              <a:spcAft>
                <a:spcPts val="0"/>
              </a:spcAft>
              <a:buSzPts val="1100"/>
              <a:buChar char="►"/>
              <a:defRPr/>
            </a:lvl2pPr>
            <a:lvl3pPr marL="1371600" lvl="2" indent="-298450" algn="l" rtl="0">
              <a:spcBef>
                <a:spcPts val="800"/>
              </a:spcBef>
              <a:spcAft>
                <a:spcPts val="0"/>
              </a:spcAft>
              <a:buSzPts val="1100"/>
              <a:buChar char="►"/>
              <a:defRPr/>
            </a:lvl3pPr>
            <a:lvl4pPr marL="1828800" lvl="3" indent="-298450" algn="l" rtl="0">
              <a:spcBef>
                <a:spcPts val="800"/>
              </a:spcBef>
              <a:spcAft>
                <a:spcPts val="0"/>
              </a:spcAft>
              <a:buSzPts val="1100"/>
              <a:buChar char="►"/>
              <a:defRPr/>
            </a:lvl4pPr>
            <a:lvl5pPr marL="2286000" lvl="4" indent="-298450" algn="l" rtl="0">
              <a:spcBef>
                <a:spcPts val="800"/>
              </a:spcBef>
              <a:spcAft>
                <a:spcPts val="0"/>
              </a:spcAft>
              <a:buSzPts val="1100"/>
              <a:buChar char="►"/>
              <a:defRPr/>
            </a:lvl5pPr>
            <a:lvl6pPr marL="2743200" lvl="5" indent="-298450" algn="l" rtl="0">
              <a:spcBef>
                <a:spcPts val="800"/>
              </a:spcBef>
              <a:spcAft>
                <a:spcPts val="0"/>
              </a:spcAft>
              <a:buSzPts val="1100"/>
              <a:buChar char="►"/>
              <a:defRPr/>
            </a:lvl6pPr>
            <a:lvl7pPr marL="3200400" lvl="6" indent="-298450" algn="l" rtl="0">
              <a:spcBef>
                <a:spcPts val="800"/>
              </a:spcBef>
              <a:spcAft>
                <a:spcPts val="0"/>
              </a:spcAft>
              <a:buSzPts val="1100"/>
              <a:buChar char="►"/>
              <a:defRPr/>
            </a:lvl7pPr>
            <a:lvl8pPr marL="3657600" lvl="7" indent="-298450" algn="l" rtl="0">
              <a:spcBef>
                <a:spcPts val="800"/>
              </a:spcBef>
              <a:spcAft>
                <a:spcPts val="0"/>
              </a:spcAft>
              <a:buSzPts val="1100"/>
              <a:buChar char="►"/>
              <a:defRPr/>
            </a:lvl8pPr>
            <a:lvl9pPr marL="4114800" lvl="8" indent="-298450" algn="l" rtl="0">
              <a:spcBef>
                <a:spcPts val="800"/>
              </a:spcBef>
              <a:spcAft>
                <a:spcPts val="0"/>
              </a:spcAft>
              <a:buSzPts val="1100"/>
              <a:buChar char="►"/>
              <a:defRPr/>
            </a:lvl9pPr>
          </a:lstStyle>
          <a:p>
            <a:endParaRPr/>
          </a:p>
        </p:txBody>
      </p:sp>
      <p:sp>
        <p:nvSpPr>
          <p:cNvPr id="129" name="Google Shape;129;p21"/>
          <p:cNvSpPr txBox="1">
            <a:spLocks noGrp="1"/>
          </p:cNvSpPr>
          <p:nvPr>
            <p:ph type="body" idx="2"/>
          </p:nvPr>
        </p:nvSpPr>
        <p:spPr>
          <a:xfrm>
            <a:off x="508000" y="2082802"/>
            <a:ext cx="2890800" cy="1938300"/>
          </a:xfrm>
          <a:prstGeom prst="rect">
            <a:avLst/>
          </a:prstGeom>
          <a:noFill/>
          <a:ln>
            <a:noFill/>
          </a:ln>
        </p:spPr>
        <p:txBody>
          <a:bodyPr spcFirstLastPara="1" wrap="square" lIns="68575" tIns="34275" rIns="68575" bIns="34275" anchor="t" anchorCtr="0"/>
          <a:lstStyle>
            <a:lvl1pPr marL="457200" lvl="0" indent="-228600" algn="l" rtl="0">
              <a:spcBef>
                <a:spcPts val="800"/>
              </a:spcBef>
              <a:spcAft>
                <a:spcPts val="0"/>
              </a:spcAft>
              <a:buSzPts val="800"/>
              <a:buNone/>
              <a:defRPr sz="1100"/>
            </a:lvl1pPr>
            <a:lvl2pPr marL="914400" lvl="1" indent="-228600" algn="l" rtl="0">
              <a:spcBef>
                <a:spcPts val="800"/>
              </a:spcBef>
              <a:spcAft>
                <a:spcPts val="0"/>
              </a:spcAft>
              <a:buSzPts val="800"/>
              <a:buNone/>
              <a:defRPr sz="1100"/>
            </a:lvl2pPr>
            <a:lvl3pPr marL="1371600" lvl="2" indent="-228600" algn="l" rtl="0">
              <a:spcBef>
                <a:spcPts val="800"/>
              </a:spcBef>
              <a:spcAft>
                <a:spcPts val="0"/>
              </a:spcAft>
              <a:buSzPts val="700"/>
              <a:buNone/>
              <a:defRPr sz="900"/>
            </a:lvl3pPr>
            <a:lvl4pPr marL="1828800" lvl="3" indent="-228600" algn="l" rtl="0">
              <a:spcBef>
                <a:spcPts val="800"/>
              </a:spcBef>
              <a:spcAft>
                <a:spcPts val="0"/>
              </a:spcAft>
              <a:buSzPts val="600"/>
              <a:buNone/>
              <a:defRPr sz="800"/>
            </a:lvl4pPr>
            <a:lvl5pPr marL="2286000" lvl="4" indent="-228600" algn="l" rtl="0">
              <a:spcBef>
                <a:spcPts val="800"/>
              </a:spcBef>
              <a:spcAft>
                <a:spcPts val="0"/>
              </a:spcAft>
              <a:buSzPts val="600"/>
              <a:buNone/>
              <a:defRPr sz="800"/>
            </a:lvl5pPr>
            <a:lvl6pPr marL="2743200" lvl="5" indent="-228600" algn="l" rtl="0">
              <a:spcBef>
                <a:spcPts val="800"/>
              </a:spcBef>
              <a:spcAft>
                <a:spcPts val="0"/>
              </a:spcAft>
              <a:buSzPts val="600"/>
              <a:buNone/>
              <a:defRPr sz="800"/>
            </a:lvl6pPr>
            <a:lvl7pPr marL="3200400" lvl="6" indent="-228600" algn="l" rtl="0">
              <a:spcBef>
                <a:spcPts val="800"/>
              </a:spcBef>
              <a:spcAft>
                <a:spcPts val="0"/>
              </a:spcAft>
              <a:buSzPts val="600"/>
              <a:buNone/>
              <a:defRPr sz="800"/>
            </a:lvl7pPr>
            <a:lvl8pPr marL="3657600" lvl="7" indent="-228600" algn="l" rtl="0">
              <a:spcBef>
                <a:spcPts val="800"/>
              </a:spcBef>
              <a:spcAft>
                <a:spcPts val="0"/>
              </a:spcAft>
              <a:buSzPts val="600"/>
              <a:buNone/>
              <a:defRPr sz="800"/>
            </a:lvl8pPr>
            <a:lvl9pPr marL="4114800" lvl="8" indent="-228600" algn="l" rtl="0">
              <a:spcBef>
                <a:spcPts val="800"/>
              </a:spcBef>
              <a:spcAft>
                <a:spcPts val="0"/>
              </a:spcAft>
              <a:buSzPts val="600"/>
              <a:buNone/>
              <a:defRPr sz="800"/>
            </a:lvl9pPr>
          </a:lstStyle>
          <a:p>
            <a:endParaRPr/>
          </a:p>
        </p:txBody>
      </p:sp>
      <p:sp>
        <p:nvSpPr>
          <p:cNvPr id="130" name="Google Shape;130;p21"/>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1" name="Google Shape;131;p21"/>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2" name="Google Shape;132;p21"/>
          <p:cNvSpPr txBox="1">
            <a:spLocks noGrp="1"/>
          </p:cNvSpPr>
          <p:nvPr>
            <p:ph type="sldNum" idx="12"/>
          </p:nvPr>
        </p:nvSpPr>
        <p:spPr>
          <a:xfrm>
            <a:off x="6442997" y="4531022"/>
            <a:ext cx="5127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33"/>
        <p:cNvGrpSpPr/>
        <p:nvPr/>
      </p:nvGrpSpPr>
      <p:grpSpPr>
        <a:xfrm>
          <a:off x="0" y="0"/>
          <a:ext cx="0" cy="0"/>
          <a:chOff x="0" y="0"/>
          <a:chExt cx="0" cy="0"/>
        </a:xfrm>
      </p:grpSpPr>
      <p:sp>
        <p:nvSpPr>
          <p:cNvPr id="134" name="Google Shape;134;p22"/>
          <p:cNvSpPr txBox="1">
            <a:spLocks noGrp="1"/>
          </p:cNvSpPr>
          <p:nvPr>
            <p:ph type="title"/>
          </p:nvPr>
        </p:nvSpPr>
        <p:spPr>
          <a:xfrm>
            <a:off x="508000" y="3600450"/>
            <a:ext cx="6447600" cy="425100"/>
          </a:xfrm>
          <a:prstGeom prst="rect">
            <a:avLst/>
          </a:prstGeom>
          <a:noFill/>
          <a:ln>
            <a:noFill/>
          </a:ln>
        </p:spPr>
        <p:txBody>
          <a:bodyPr spcFirstLastPara="1" wrap="square" lIns="68575" tIns="34275" rIns="68575" bIns="34275" anchor="b" anchorCtr="0"/>
          <a:lstStyle>
            <a:lvl1pPr lvl="0" algn="l" rtl="0">
              <a:spcBef>
                <a:spcPts val="0"/>
              </a:spcBef>
              <a:spcAft>
                <a:spcPts val="0"/>
              </a:spcAft>
              <a:buClr>
                <a:schemeClr val="accent1"/>
              </a:buClr>
              <a:buSzPts val="1800"/>
              <a:buFont typeface="Trebuchet MS"/>
              <a:buNone/>
              <a:defRPr sz="1800" b="0"/>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5" name="Google Shape;135;p22"/>
          <p:cNvSpPr>
            <a:spLocks noGrp="1"/>
          </p:cNvSpPr>
          <p:nvPr>
            <p:ph type="pic" idx="2"/>
          </p:nvPr>
        </p:nvSpPr>
        <p:spPr>
          <a:xfrm>
            <a:off x="508000" y="457200"/>
            <a:ext cx="6447600" cy="2884200"/>
          </a:xfrm>
          <a:prstGeom prst="rect">
            <a:avLst/>
          </a:prstGeom>
          <a:noFill/>
          <a:ln>
            <a:noFill/>
          </a:ln>
        </p:spPr>
        <p:txBody>
          <a:bodyPr spcFirstLastPara="1" wrap="square" lIns="68575" tIns="34275" rIns="68575" bIns="34275" anchor="t" anchorCtr="0"/>
          <a:lstStyle>
            <a:lvl1pPr marR="0" lvl="0" algn="ctr" rtl="0">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1pPr>
            <a:lvl2pPr marR="0" lvl="1" algn="l" rtl="0">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2pPr>
            <a:lvl3pPr marR="0" lvl="2" algn="l" rtl="0">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3pPr>
            <a:lvl4pPr marR="0" lvl="3" algn="l" rtl="0">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4pPr>
            <a:lvl5pPr marR="0" lvl="4" algn="l" rtl="0">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5pPr>
            <a:lvl6pPr marR="0" lvl="5" algn="l" rtl="0">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6pPr>
            <a:lvl7pPr marR="0" lvl="6" algn="l" rtl="0">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7pPr>
            <a:lvl8pPr marR="0" lvl="7" algn="l" rtl="0">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8pPr>
            <a:lvl9pPr marR="0" lvl="8" algn="l" rtl="0">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9pPr>
          </a:lstStyle>
          <a:p>
            <a:endParaRPr/>
          </a:p>
        </p:txBody>
      </p:sp>
      <p:sp>
        <p:nvSpPr>
          <p:cNvPr id="136" name="Google Shape;136;p22"/>
          <p:cNvSpPr txBox="1">
            <a:spLocks noGrp="1"/>
          </p:cNvSpPr>
          <p:nvPr>
            <p:ph type="body" idx="1"/>
          </p:nvPr>
        </p:nvSpPr>
        <p:spPr>
          <a:xfrm>
            <a:off x="508000" y="4025503"/>
            <a:ext cx="6447600" cy="505500"/>
          </a:xfrm>
          <a:prstGeom prst="rect">
            <a:avLst/>
          </a:prstGeom>
          <a:noFill/>
          <a:ln>
            <a:noFill/>
          </a:ln>
        </p:spPr>
        <p:txBody>
          <a:bodyPr spcFirstLastPara="1" wrap="square" lIns="68575" tIns="34275" rIns="68575" bIns="34275" anchor="t" anchorCtr="0"/>
          <a:lstStyle>
            <a:lvl1pPr marL="457200" lvl="0" indent="-228600" algn="l" rtl="0">
              <a:spcBef>
                <a:spcPts val="800"/>
              </a:spcBef>
              <a:spcAft>
                <a:spcPts val="0"/>
              </a:spcAft>
              <a:buSzPts val="700"/>
              <a:buNone/>
              <a:defRPr sz="900"/>
            </a:lvl1pPr>
            <a:lvl2pPr marL="914400" lvl="1" indent="-228600" algn="l" rtl="0">
              <a:spcBef>
                <a:spcPts val="800"/>
              </a:spcBef>
              <a:spcAft>
                <a:spcPts val="0"/>
              </a:spcAft>
              <a:buSzPts val="700"/>
              <a:buNone/>
              <a:defRPr sz="900"/>
            </a:lvl2pPr>
            <a:lvl3pPr marL="1371600" lvl="2" indent="-228600" algn="l" rtl="0">
              <a:spcBef>
                <a:spcPts val="800"/>
              </a:spcBef>
              <a:spcAft>
                <a:spcPts val="0"/>
              </a:spcAft>
              <a:buSzPts val="600"/>
              <a:buNone/>
              <a:defRPr sz="800"/>
            </a:lvl3pPr>
            <a:lvl4pPr marL="1828800" lvl="3" indent="-228600" algn="l" rtl="0">
              <a:spcBef>
                <a:spcPts val="800"/>
              </a:spcBef>
              <a:spcAft>
                <a:spcPts val="0"/>
              </a:spcAft>
              <a:buSzPts val="500"/>
              <a:buNone/>
              <a:defRPr sz="700"/>
            </a:lvl4pPr>
            <a:lvl5pPr marL="2286000" lvl="4" indent="-228600" algn="l" rtl="0">
              <a:spcBef>
                <a:spcPts val="800"/>
              </a:spcBef>
              <a:spcAft>
                <a:spcPts val="0"/>
              </a:spcAft>
              <a:buSzPts val="500"/>
              <a:buNone/>
              <a:defRPr sz="700"/>
            </a:lvl5pPr>
            <a:lvl6pPr marL="2743200" lvl="5" indent="-228600" algn="l" rtl="0">
              <a:spcBef>
                <a:spcPts val="800"/>
              </a:spcBef>
              <a:spcAft>
                <a:spcPts val="0"/>
              </a:spcAft>
              <a:buSzPts val="500"/>
              <a:buNone/>
              <a:defRPr sz="700"/>
            </a:lvl6pPr>
            <a:lvl7pPr marL="3200400" lvl="6" indent="-228600" algn="l" rtl="0">
              <a:spcBef>
                <a:spcPts val="800"/>
              </a:spcBef>
              <a:spcAft>
                <a:spcPts val="0"/>
              </a:spcAft>
              <a:buSzPts val="500"/>
              <a:buNone/>
              <a:defRPr sz="700"/>
            </a:lvl7pPr>
            <a:lvl8pPr marL="3657600" lvl="7" indent="-228600" algn="l" rtl="0">
              <a:spcBef>
                <a:spcPts val="800"/>
              </a:spcBef>
              <a:spcAft>
                <a:spcPts val="0"/>
              </a:spcAft>
              <a:buSzPts val="500"/>
              <a:buNone/>
              <a:defRPr sz="700"/>
            </a:lvl8pPr>
            <a:lvl9pPr marL="4114800" lvl="8" indent="-228600" algn="l" rtl="0">
              <a:spcBef>
                <a:spcPts val="800"/>
              </a:spcBef>
              <a:spcAft>
                <a:spcPts val="0"/>
              </a:spcAft>
              <a:buSzPts val="500"/>
              <a:buNone/>
              <a:defRPr sz="700"/>
            </a:lvl9pPr>
          </a:lstStyle>
          <a:p>
            <a:endParaRPr/>
          </a:p>
        </p:txBody>
      </p:sp>
      <p:sp>
        <p:nvSpPr>
          <p:cNvPr id="137" name="Google Shape;137;p22"/>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8" name="Google Shape;138;p22"/>
          <p:cNvSpPr txBox="1">
            <a:spLocks noGrp="1"/>
          </p:cNvSpPr>
          <p:nvPr>
            <p:ph type="sldNum" idx="12"/>
          </p:nvPr>
        </p:nvSpPr>
        <p:spPr>
          <a:xfrm>
            <a:off x="6442997" y="4531022"/>
            <a:ext cx="5127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139" name="Google Shape;139;p22"/>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40"/>
        <p:cNvGrpSpPr/>
        <p:nvPr/>
      </p:nvGrpSpPr>
      <p:grpSpPr>
        <a:xfrm>
          <a:off x="0" y="0"/>
          <a:ext cx="0" cy="0"/>
          <a:chOff x="0" y="0"/>
          <a:chExt cx="0" cy="0"/>
        </a:xfrm>
      </p:grpSpPr>
      <p:sp>
        <p:nvSpPr>
          <p:cNvPr id="141" name="Google Shape;141;p23"/>
          <p:cNvSpPr txBox="1">
            <a:spLocks noGrp="1"/>
          </p:cNvSpPr>
          <p:nvPr>
            <p:ph type="title"/>
          </p:nvPr>
        </p:nvSpPr>
        <p:spPr>
          <a:xfrm>
            <a:off x="508001" y="457200"/>
            <a:ext cx="6447600" cy="2552700"/>
          </a:xfrm>
          <a:prstGeom prst="rect">
            <a:avLst/>
          </a:prstGeom>
          <a:noFill/>
          <a:ln>
            <a:noFill/>
          </a:ln>
        </p:spPr>
        <p:txBody>
          <a:bodyPr spcFirstLastPara="1" wrap="square" lIns="68575" tIns="34275" rIns="68575" bIns="34275" anchor="ctr" anchorCtr="0"/>
          <a:lstStyle>
            <a:lvl1pPr lvl="0" algn="l" rtl="0">
              <a:spcBef>
                <a:spcPts val="0"/>
              </a:spcBef>
              <a:spcAft>
                <a:spcPts val="0"/>
              </a:spcAft>
              <a:buClr>
                <a:schemeClr val="accent1"/>
              </a:buClr>
              <a:buSzPts val="3300"/>
              <a:buFont typeface="Trebuchet MS"/>
              <a:buNone/>
              <a:defRPr sz="3300" b="0" cap="none"/>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2" name="Google Shape;142;p23"/>
          <p:cNvSpPr txBox="1">
            <a:spLocks noGrp="1"/>
          </p:cNvSpPr>
          <p:nvPr>
            <p:ph type="body" idx="1"/>
          </p:nvPr>
        </p:nvSpPr>
        <p:spPr>
          <a:xfrm>
            <a:off x="508001" y="3352800"/>
            <a:ext cx="6447600" cy="1178400"/>
          </a:xfrm>
          <a:prstGeom prst="rect">
            <a:avLst/>
          </a:prstGeom>
          <a:noFill/>
          <a:ln>
            <a:noFill/>
          </a:ln>
        </p:spPr>
        <p:txBody>
          <a:bodyPr spcFirstLastPara="1" wrap="square" lIns="68575" tIns="34275" rIns="68575" bIns="34275" anchor="ctr" anchorCtr="0"/>
          <a:lstStyle>
            <a:lvl1pPr marL="457200" lvl="0" indent="-228600" algn="l" rtl="0">
              <a:spcBef>
                <a:spcPts val="800"/>
              </a:spcBef>
              <a:spcAft>
                <a:spcPts val="0"/>
              </a:spcAft>
              <a:buSzPts val="1100"/>
              <a:buNone/>
              <a:defRPr sz="1400">
                <a:solidFill>
                  <a:srgbClr val="3F3F3F"/>
                </a:solidFill>
              </a:defRPr>
            </a:lvl1pPr>
            <a:lvl2pPr marL="914400" lvl="1" indent="-228600" algn="l" rtl="0">
              <a:spcBef>
                <a:spcPts val="800"/>
              </a:spcBef>
              <a:spcAft>
                <a:spcPts val="0"/>
              </a:spcAft>
              <a:buSzPts val="1100"/>
              <a:buNone/>
              <a:defRPr sz="1400">
                <a:solidFill>
                  <a:srgbClr val="888888"/>
                </a:solidFill>
              </a:defRPr>
            </a:lvl2pPr>
            <a:lvl3pPr marL="1371600" lvl="2" indent="-228600" algn="l" rtl="0">
              <a:spcBef>
                <a:spcPts val="800"/>
              </a:spcBef>
              <a:spcAft>
                <a:spcPts val="0"/>
              </a:spcAft>
              <a:buSzPts val="1000"/>
              <a:buNone/>
              <a:defRPr sz="1200">
                <a:solidFill>
                  <a:srgbClr val="888888"/>
                </a:solidFill>
              </a:defRPr>
            </a:lvl3pPr>
            <a:lvl4pPr marL="1828800" lvl="3" indent="-228600" algn="l" rtl="0">
              <a:spcBef>
                <a:spcPts val="800"/>
              </a:spcBef>
              <a:spcAft>
                <a:spcPts val="0"/>
              </a:spcAft>
              <a:buSzPts val="800"/>
              <a:buNone/>
              <a:defRPr sz="1100">
                <a:solidFill>
                  <a:srgbClr val="888888"/>
                </a:solidFill>
              </a:defRPr>
            </a:lvl4pPr>
            <a:lvl5pPr marL="2286000" lvl="4" indent="-228600" algn="l" rtl="0">
              <a:spcBef>
                <a:spcPts val="800"/>
              </a:spcBef>
              <a:spcAft>
                <a:spcPts val="0"/>
              </a:spcAft>
              <a:buSzPts val="800"/>
              <a:buNone/>
              <a:defRPr sz="1100">
                <a:solidFill>
                  <a:srgbClr val="888888"/>
                </a:solidFill>
              </a:defRPr>
            </a:lvl5pPr>
            <a:lvl6pPr marL="2743200" lvl="5" indent="-228600" algn="l" rtl="0">
              <a:spcBef>
                <a:spcPts val="800"/>
              </a:spcBef>
              <a:spcAft>
                <a:spcPts val="0"/>
              </a:spcAft>
              <a:buSzPts val="800"/>
              <a:buNone/>
              <a:defRPr sz="1100">
                <a:solidFill>
                  <a:srgbClr val="888888"/>
                </a:solidFill>
              </a:defRPr>
            </a:lvl6pPr>
            <a:lvl7pPr marL="3200400" lvl="6" indent="-228600" algn="l" rtl="0">
              <a:spcBef>
                <a:spcPts val="800"/>
              </a:spcBef>
              <a:spcAft>
                <a:spcPts val="0"/>
              </a:spcAft>
              <a:buSzPts val="800"/>
              <a:buNone/>
              <a:defRPr sz="1100">
                <a:solidFill>
                  <a:srgbClr val="888888"/>
                </a:solidFill>
              </a:defRPr>
            </a:lvl7pPr>
            <a:lvl8pPr marL="3657600" lvl="7" indent="-228600" algn="l" rtl="0">
              <a:spcBef>
                <a:spcPts val="800"/>
              </a:spcBef>
              <a:spcAft>
                <a:spcPts val="0"/>
              </a:spcAft>
              <a:buSzPts val="800"/>
              <a:buNone/>
              <a:defRPr sz="1100">
                <a:solidFill>
                  <a:srgbClr val="888888"/>
                </a:solidFill>
              </a:defRPr>
            </a:lvl8pPr>
            <a:lvl9pPr marL="4114800" lvl="8" indent="-228600" algn="l" rtl="0">
              <a:spcBef>
                <a:spcPts val="800"/>
              </a:spcBef>
              <a:spcAft>
                <a:spcPts val="0"/>
              </a:spcAft>
              <a:buSzPts val="800"/>
              <a:buNone/>
              <a:defRPr sz="1100">
                <a:solidFill>
                  <a:srgbClr val="888888"/>
                </a:solidFill>
              </a:defRPr>
            </a:lvl9pPr>
          </a:lstStyle>
          <a:p>
            <a:endParaRPr/>
          </a:p>
        </p:txBody>
      </p:sp>
      <p:sp>
        <p:nvSpPr>
          <p:cNvPr id="143" name="Google Shape;143;p23"/>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4" name="Google Shape;144;p23"/>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5" name="Google Shape;145;p23"/>
          <p:cNvSpPr txBox="1">
            <a:spLocks noGrp="1"/>
          </p:cNvSpPr>
          <p:nvPr>
            <p:ph type="sldNum" idx="12"/>
          </p:nvPr>
        </p:nvSpPr>
        <p:spPr>
          <a:xfrm>
            <a:off x="6442997" y="4531022"/>
            <a:ext cx="5127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46"/>
        <p:cNvGrpSpPr/>
        <p:nvPr/>
      </p:nvGrpSpPr>
      <p:grpSpPr>
        <a:xfrm>
          <a:off x="0" y="0"/>
          <a:ext cx="0" cy="0"/>
          <a:chOff x="0" y="0"/>
          <a:chExt cx="0" cy="0"/>
        </a:xfrm>
      </p:grpSpPr>
      <p:sp>
        <p:nvSpPr>
          <p:cNvPr id="147" name="Google Shape;147;p24"/>
          <p:cNvSpPr txBox="1">
            <a:spLocks noGrp="1"/>
          </p:cNvSpPr>
          <p:nvPr>
            <p:ph type="title"/>
          </p:nvPr>
        </p:nvSpPr>
        <p:spPr>
          <a:xfrm>
            <a:off x="698500" y="457200"/>
            <a:ext cx="6070500" cy="2266800"/>
          </a:xfrm>
          <a:prstGeom prst="rect">
            <a:avLst/>
          </a:prstGeom>
          <a:noFill/>
          <a:ln>
            <a:noFill/>
          </a:ln>
        </p:spPr>
        <p:txBody>
          <a:bodyPr spcFirstLastPara="1" wrap="square" lIns="68575" tIns="34275" rIns="68575" bIns="34275" anchor="ctr" anchorCtr="0"/>
          <a:lstStyle>
            <a:lvl1pPr lvl="0" algn="l" rtl="0">
              <a:spcBef>
                <a:spcPts val="0"/>
              </a:spcBef>
              <a:spcAft>
                <a:spcPts val="0"/>
              </a:spcAft>
              <a:buClr>
                <a:schemeClr val="accent1"/>
              </a:buClr>
              <a:buSzPts val="3300"/>
              <a:buFont typeface="Trebuchet MS"/>
              <a:buNone/>
              <a:defRPr sz="3300" b="0" cap="none"/>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8" name="Google Shape;148;p24"/>
          <p:cNvSpPr txBox="1">
            <a:spLocks noGrp="1"/>
          </p:cNvSpPr>
          <p:nvPr>
            <p:ph type="body" idx="1"/>
          </p:nvPr>
        </p:nvSpPr>
        <p:spPr>
          <a:xfrm>
            <a:off x="1024604" y="2724150"/>
            <a:ext cx="5418300" cy="285900"/>
          </a:xfrm>
          <a:prstGeom prst="rect">
            <a:avLst/>
          </a:prstGeom>
          <a:noFill/>
          <a:ln>
            <a:noFill/>
          </a:ln>
        </p:spPr>
        <p:txBody>
          <a:bodyPr spcFirstLastPara="1" wrap="square" lIns="68575" tIns="34275" rIns="68575" bIns="34275" anchor="ctr" anchorCtr="0"/>
          <a:lstStyle>
            <a:lvl1pPr marL="457200" lvl="0" indent="-228600" algn="l" rtl="0">
              <a:spcBef>
                <a:spcPts val="800"/>
              </a:spcBef>
              <a:spcAft>
                <a:spcPts val="0"/>
              </a:spcAft>
              <a:buSzPts val="1000"/>
              <a:buFont typeface="Trebuchet MS"/>
              <a:buNone/>
              <a:defRPr sz="1200">
                <a:solidFill>
                  <a:srgbClr val="7F7F7F"/>
                </a:solidFill>
              </a:defRPr>
            </a:lvl1pPr>
            <a:lvl2pPr marL="914400" lvl="1" indent="-228600" algn="l" rtl="0">
              <a:spcBef>
                <a:spcPts val="800"/>
              </a:spcBef>
              <a:spcAft>
                <a:spcPts val="0"/>
              </a:spcAft>
              <a:buSzPts val="1000"/>
              <a:buFont typeface="Trebuchet MS"/>
              <a:buNone/>
              <a:defRPr/>
            </a:lvl2pPr>
            <a:lvl3pPr marL="1371600" lvl="2" indent="-228600" algn="l" rtl="0">
              <a:spcBef>
                <a:spcPts val="800"/>
              </a:spcBef>
              <a:spcAft>
                <a:spcPts val="0"/>
              </a:spcAft>
              <a:buSzPts val="800"/>
              <a:buFont typeface="Trebuchet MS"/>
              <a:buNone/>
              <a:defRPr/>
            </a:lvl3pPr>
            <a:lvl4pPr marL="1828800" lvl="3" indent="-228600" algn="l" rtl="0">
              <a:spcBef>
                <a:spcPts val="800"/>
              </a:spcBef>
              <a:spcAft>
                <a:spcPts val="0"/>
              </a:spcAft>
              <a:buSzPts val="700"/>
              <a:buFont typeface="Trebuchet MS"/>
              <a:buNone/>
              <a:defRPr/>
            </a:lvl4pPr>
            <a:lvl5pPr marL="2286000" lvl="4" indent="-228600" algn="l" rtl="0">
              <a:spcBef>
                <a:spcPts val="800"/>
              </a:spcBef>
              <a:spcAft>
                <a:spcPts val="0"/>
              </a:spcAft>
              <a:buSzPts val="700"/>
              <a:buFont typeface="Trebuchet MS"/>
              <a:buNone/>
              <a:defRPr/>
            </a:lvl5pPr>
            <a:lvl6pPr marL="2743200" lvl="5" indent="-298450" algn="l" rtl="0">
              <a:spcBef>
                <a:spcPts val="800"/>
              </a:spcBef>
              <a:spcAft>
                <a:spcPts val="0"/>
              </a:spcAft>
              <a:buSzPts val="1100"/>
              <a:buChar char="►"/>
              <a:defRPr/>
            </a:lvl6pPr>
            <a:lvl7pPr marL="3200400" lvl="6" indent="-298450" algn="l" rtl="0">
              <a:spcBef>
                <a:spcPts val="800"/>
              </a:spcBef>
              <a:spcAft>
                <a:spcPts val="0"/>
              </a:spcAft>
              <a:buSzPts val="1100"/>
              <a:buChar char="►"/>
              <a:defRPr/>
            </a:lvl7pPr>
            <a:lvl8pPr marL="3657600" lvl="7" indent="-298450" algn="l" rtl="0">
              <a:spcBef>
                <a:spcPts val="800"/>
              </a:spcBef>
              <a:spcAft>
                <a:spcPts val="0"/>
              </a:spcAft>
              <a:buSzPts val="1100"/>
              <a:buChar char="►"/>
              <a:defRPr/>
            </a:lvl8pPr>
            <a:lvl9pPr marL="4114800" lvl="8" indent="-298450" algn="l" rtl="0">
              <a:spcBef>
                <a:spcPts val="800"/>
              </a:spcBef>
              <a:spcAft>
                <a:spcPts val="0"/>
              </a:spcAft>
              <a:buSzPts val="1100"/>
              <a:buChar char="►"/>
              <a:defRPr/>
            </a:lvl9pPr>
          </a:lstStyle>
          <a:p>
            <a:endParaRPr/>
          </a:p>
        </p:txBody>
      </p:sp>
      <p:sp>
        <p:nvSpPr>
          <p:cNvPr id="149" name="Google Shape;149;p24"/>
          <p:cNvSpPr txBox="1">
            <a:spLocks noGrp="1"/>
          </p:cNvSpPr>
          <p:nvPr>
            <p:ph type="body" idx="2"/>
          </p:nvPr>
        </p:nvSpPr>
        <p:spPr>
          <a:xfrm>
            <a:off x="508001" y="3352800"/>
            <a:ext cx="6447600" cy="1178400"/>
          </a:xfrm>
          <a:prstGeom prst="rect">
            <a:avLst/>
          </a:prstGeom>
          <a:noFill/>
          <a:ln>
            <a:noFill/>
          </a:ln>
        </p:spPr>
        <p:txBody>
          <a:bodyPr spcFirstLastPara="1" wrap="square" lIns="68575" tIns="34275" rIns="68575" bIns="34275" anchor="ctr" anchorCtr="0"/>
          <a:lstStyle>
            <a:lvl1pPr marL="457200" lvl="0" indent="-228600" algn="l" rtl="0">
              <a:spcBef>
                <a:spcPts val="800"/>
              </a:spcBef>
              <a:spcAft>
                <a:spcPts val="0"/>
              </a:spcAft>
              <a:buSzPts val="1100"/>
              <a:buNone/>
              <a:defRPr sz="1400">
                <a:solidFill>
                  <a:srgbClr val="3F3F3F"/>
                </a:solidFill>
              </a:defRPr>
            </a:lvl1pPr>
            <a:lvl2pPr marL="914400" lvl="1" indent="-228600" algn="l" rtl="0">
              <a:spcBef>
                <a:spcPts val="800"/>
              </a:spcBef>
              <a:spcAft>
                <a:spcPts val="0"/>
              </a:spcAft>
              <a:buSzPts val="1100"/>
              <a:buNone/>
              <a:defRPr sz="1400">
                <a:solidFill>
                  <a:srgbClr val="888888"/>
                </a:solidFill>
              </a:defRPr>
            </a:lvl2pPr>
            <a:lvl3pPr marL="1371600" lvl="2" indent="-228600" algn="l" rtl="0">
              <a:spcBef>
                <a:spcPts val="800"/>
              </a:spcBef>
              <a:spcAft>
                <a:spcPts val="0"/>
              </a:spcAft>
              <a:buSzPts val="1000"/>
              <a:buNone/>
              <a:defRPr sz="1200">
                <a:solidFill>
                  <a:srgbClr val="888888"/>
                </a:solidFill>
              </a:defRPr>
            </a:lvl3pPr>
            <a:lvl4pPr marL="1828800" lvl="3" indent="-228600" algn="l" rtl="0">
              <a:spcBef>
                <a:spcPts val="800"/>
              </a:spcBef>
              <a:spcAft>
                <a:spcPts val="0"/>
              </a:spcAft>
              <a:buSzPts val="800"/>
              <a:buNone/>
              <a:defRPr sz="1100">
                <a:solidFill>
                  <a:srgbClr val="888888"/>
                </a:solidFill>
              </a:defRPr>
            </a:lvl4pPr>
            <a:lvl5pPr marL="2286000" lvl="4" indent="-228600" algn="l" rtl="0">
              <a:spcBef>
                <a:spcPts val="800"/>
              </a:spcBef>
              <a:spcAft>
                <a:spcPts val="0"/>
              </a:spcAft>
              <a:buSzPts val="800"/>
              <a:buNone/>
              <a:defRPr sz="1100">
                <a:solidFill>
                  <a:srgbClr val="888888"/>
                </a:solidFill>
              </a:defRPr>
            </a:lvl5pPr>
            <a:lvl6pPr marL="2743200" lvl="5" indent="-228600" algn="l" rtl="0">
              <a:spcBef>
                <a:spcPts val="800"/>
              </a:spcBef>
              <a:spcAft>
                <a:spcPts val="0"/>
              </a:spcAft>
              <a:buSzPts val="800"/>
              <a:buNone/>
              <a:defRPr sz="1100">
                <a:solidFill>
                  <a:srgbClr val="888888"/>
                </a:solidFill>
              </a:defRPr>
            </a:lvl6pPr>
            <a:lvl7pPr marL="3200400" lvl="6" indent="-228600" algn="l" rtl="0">
              <a:spcBef>
                <a:spcPts val="800"/>
              </a:spcBef>
              <a:spcAft>
                <a:spcPts val="0"/>
              </a:spcAft>
              <a:buSzPts val="800"/>
              <a:buNone/>
              <a:defRPr sz="1100">
                <a:solidFill>
                  <a:srgbClr val="888888"/>
                </a:solidFill>
              </a:defRPr>
            </a:lvl7pPr>
            <a:lvl8pPr marL="3657600" lvl="7" indent="-228600" algn="l" rtl="0">
              <a:spcBef>
                <a:spcPts val="800"/>
              </a:spcBef>
              <a:spcAft>
                <a:spcPts val="0"/>
              </a:spcAft>
              <a:buSzPts val="800"/>
              <a:buNone/>
              <a:defRPr sz="1100">
                <a:solidFill>
                  <a:srgbClr val="888888"/>
                </a:solidFill>
              </a:defRPr>
            </a:lvl8pPr>
            <a:lvl9pPr marL="4114800" lvl="8" indent="-228600" algn="l" rtl="0">
              <a:spcBef>
                <a:spcPts val="800"/>
              </a:spcBef>
              <a:spcAft>
                <a:spcPts val="0"/>
              </a:spcAft>
              <a:buSzPts val="800"/>
              <a:buNone/>
              <a:defRPr sz="1100">
                <a:solidFill>
                  <a:srgbClr val="888888"/>
                </a:solidFill>
              </a:defRPr>
            </a:lvl9pPr>
          </a:lstStyle>
          <a:p>
            <a:endParaRPr/>
          </a:p>
        </p:txBody>
      </p:sp>
      <p:sp>
        <p:nvSpPr>
          <p:cNvPr id="150" name="Google Shape;150;p24"/>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51" name="Google Shape;151;p24"/>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52" name="Google Shape;152;p24"/>
          <p:cNvSpPr txBox="1">
            <a:spLocks noGrp="1"/>
          </p:cNvSpPr>
          <p:nvPr>
            <p:ph type="sldNum" idx="12"/>
          </p:nvPr>
        </p:nvSpPr>
        <p:spPr>
          <a:xfrm>
            <a:off x="6442997" y="4531022"/>
            <a:ext cx="5127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153" name="Google Shape;153;p24"/>
          <p:cNvSpPr txBox="1"/>
          <p:nvPr/>
        </p:nvSpPr>
        <p:spPr>
          <a:xfrm>
            <a:off x="406403" y="592783"/>
            <a:ext cx="457200" cy="438600"/>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 sz="6000" b="0" i="0" u="none" strike="noStrike" cap="none">
                <a:solidFill>
                  <a:srgbClr val="9EDFF5"/>
                </a:solidFill>
                <a:latin typeface="Arial"/>
                <a:ea typeface="Arial"/>
                <a:cs typeface="Arial"/>
                <a:sym typeface="Arial"/>
              </a:rPr>
              <a:t>“</a:t>
            </a:r>
            <a:endParaRPr sz="1100"/>
          </a:p>
        </p:txBody>
      </p:sp>
      <p:sp>
        <p:nvSpPr>
          <p:cNvPr id="154" name="Google Shape;154;p24"/>
          <p:cNvSpPr txBox="1"/>
          <p:nvPr/>
        </p:nvSpPr>
        <p:spPr>
          <a:xfrm>
            <a:off x="6669758" y="2164917"/>
            <a:ext cx="457200" cy="438600"/>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 sz="6000" b="0" i="0" u="none" strike="noStrike" cap="none">
                <a:solidFill>
                  <a:srgbClr val="9EDFF5"/>
                </a:solidFill>
                <a:latin typeface="Arial"/>
                <a:ea typeface="Arial"/>
                <a:cs typeface="Arial"/>
                <a:sym typeface="Arial"/>
              </a:rPr>
              <a:t>”</a:t>
            </a:r>
            <a:endParaRPr sz="110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55"/>
        <p:cNvGrpSpPr/>
        <p:nvPr/>
      </p:nvGrpSpPr>
      <p:grpSpPr>
        <a:xfrm>
          <a:off x="0" y="0"/>
          <a:ext cx="0" cy="0"/>
          <a:chOff x="0" y="0"/>
          <a:chExt cx="0" cy="0"/>
        </a:xfrm>
      </p:grpSpPr>
      <p:sp>
        <p:nvSpPr>
          <p:cNvPr id="156" name="Google Shape;156;p25"/>
          <p:cNvSpPr txBox="1">
            <a:spLocks noGrp="1"/>
          </p:cNvSpPr>
          <p:nvPr>
            <p:ph type="title"/>
          </p:nvPr>
        </p:nvSpPr>
        <p:spPr>
          <a:xfrm>
            <a:off x="508001" y="1448991"/>
            <a:ext cx="6447600" cy="1946700"/>
          </a:xfrm>
          <a:prstGeom prst="rect">
            <a:avLst/>
          </a:prstGeom>
          <a:noFill/>
          <a:ln>
            <a:noFill/>
          </a:ln>
        </p:spPr>
        <p:txBody>
          <a:bodyPr spcFirstLastPara="1" wrap="square" lIns="68575" tIns="34275" rIns="68575" bIns="34275" anchor="b" anchorCtr="0"/>
          <a:lstStyle>
            <a:lvl1pPr lvl="0" algn="l" rtl="0">
              <a:spcBef>
                <a:spcPts val="0"/>
              </a:spcBef>
              <a:spcAft>
                <a:spcPts val="0"/>
              </a:spcAft>
              <a:buClr>
                <a:schemeClr val="accent1"/>
              </a:buClr>
              <a:buSzPts val="3300"/>
              <a:buFont typeface="Trebuchet MS"/>
              <a:buNone/>
              <a:defRPr sz="3300" b="0" cap="none"/>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57" name="Google Shape;157;p25"/>
          <p:cNvSpPr txBox="1">
            <a:spLocks noGrp="1"/>
          </p:cNvSpPr>
          <p:nvPr>
            <p:ph type="body" idx="1"/>
          </p:nvPr>
        </p:nvSpPr>
        <p:spPr>
          <a:xfrm>
            <a:off x="508001" y="3395586"/>
            <a:ext cx="6447600" cy="1135500"/>
          </a:xfrm>
          <a:prstGeom prst="rect">
            <a:avLst/>
          </a:prstGeom>
          <a:noFill/>
          <a:ln>
            <a:noFill/>
          </a:ln>
        </p:spPr>
        <p:txBody>
          <a:bodyPr spcFirstLastPara="1" wrap="square" lIns="68575" tIns="34275" rIns="68575" bIns="34275" anchor="t" anchorCtr="0"/>
          <a:lstStyle>
            <a:lvl1pPr marL="457200" lvl="0" indent="-228600" algn="l" rtl="0">
              <a:spcBef>
                <a:spcPts val="800"/>
              </a:spcBef>
              <a:spcAft>
                <a:spcPts val="0"/>
              </a:spcAft>
              <a:buSzPts val="1100"/>
              <a:buNone/>
              <a:defRPr sz="1400">
                <a:solidFill>
                  <a:srgbClr val="3F3F3F"/>
                </a:solidFill>
              </a:defRPr>
            </a:lvl1pPr>
            <a:lvl2pPr marL="914400" lvl="1" indent="-228600" algn="l" rtl="0">
              <a:spcBef>
                <a:spcPts val="800"/>
              </a:spcBef>
              <a:spcAft>
                <a:spcPts val="0"/>
              </a:spcAft>
              <a:buSzPts val="1100"/>
              <a:buNone/>
              <a:defRPr sz="1400">
                <a:solidFill>
                  <a:srgbClr val="888888"/>
                </a:solidFill>
              </a:defRPr>
            </a:lvl2pPr>
            <a:lvl3pPr marL="1371600" lvl="2" indent="-228600" algn="l" rtl="0">
              <a:spcBef>
                <a:spcPts val="800"/>
              </a:spcBef>
              <a:spcAft>
                <a:spcPts val="0"/>
              </a:spcAft>
              <a:buSzPts val="1000"/>
              <a:buNone/>
              <a:defRPr sz="1200">
                <a:solidFill>
                  <a:srgbClr val="888888"/>
                </a:solidFill>
              </a:defRPr>
            </a:lvl3pPr>
            <a:lvl4pPr marL="1828800" lvl="3" indent="-228600" algn="l" rtl="0">
              <a:spcBef>
                <a:spcPts val="800"/>
              </a:spcBef>
              <a:spcAft>
                <a:spcPts val="0"/>
              </a:spcAft>
              <a:buSzPts val="800"/>
              <a:buNone/>
              <a:defRPr sz="1100">
                <a:solidFill>
                  <a:srgbClr val="888888"/>
                </a:solidFill>
              </a:defRPr>
            </a:lvl4pPr>
            <a:lvl5pPr marL="2286000" lvl="4" indent="-228600" algn="l" rtl="0">
              <a:spcBef>
                <a:spcPts val="800"/>
              </a:spcBef>
              <a:spcAft>
                <a:spcPts val="0"/>
              </a:spcAft>
              <a:buSzPts val="800"/>
              <a:buNone/>
              <a:defRPr sz="1100">
                <a:solidFill>
                  <a:srgbClr val="888888"/>
                </a:solidFill>
              </a:defRPr>
            </a:lvl5pPr>
            <a:lvl6pPr marL="2743200" lvl="5" indent="-228600" algn="l" rtl="0">
              <a:spcBef>
                <a:spcPts val="800"/>
              </a:spcBef>
              <a:spcAft>
                <a:spcPts val="0"/>
              </a:spcAft>
              <a:buSzPts val="800"/>
              <a:buNone/>
              <a:defRPr sz="1100">
                <a:solidFill>
                  <a:srgbClr val="888888"/>
                </a:solidFill>
              </a:defRPr>
            </a:lvl6pPr>
            <a:lvl7pPr marL="3200400" lvl="6" indent="-228600" algn="l" rtl="0">
              <a:spcBef>
                <a:spcPts val="800"/>
              </a:spcBef>
              <a:spcAft>
                <a:spcPts val="0"/>
              </a:spcAft>
              <a:buSzPts val="800"/>
              <a:buNone/>
              <a:defRPr sz="1100">
                <a:solidFill>
                  <a:srgbClr val="888888"/>
                </a:solidFill>
              </a:defRPr>
            </a:lvl7pPr>
            <a:lvl8pPr marL="3657600" lvl="7" indent="-228600" algn="l" rtl="0">
              <a:spcBef>
                <a:spcPts val="800"/>
              </a:spcBef>
              <a:spcAft>
                <a:spcPts val="0"/>
              </a:spcAft>
              <a:buSzPts val="800"/>
              <a:buNone/>
              <a:defRPr sz="1100">
                <a:solidFill>
                  <a:srgbClr val="888888"/>
                </a:solidFill>
              </a:defRPr>
            </a:lvl8pPr>
            <a:lvl9pPr marL="4114800" lvl="8" indent="-228600" algn="l" rtl="0">
              <a:spcBef>
                <a:spcPts val="800"/>
              </a:spcBef>
              <a:spcAft>
                <a:spcPts val="0"/>
              </a:spcAft>
              <a:buSzPts val="800"/>
              <a:buNone/>
              <a:defRPr sz="1100">
                <a:solidFill>
                  <a:srgbClr val="888888"/>
                </a:solidFill>
              </a:defRPr>
            </a:lvl9pPr>
          </a:lstStyle>
          <a:p>
            <a:endParaRPr/>
          </a:p>
        </p:txBody>
      </p:sp>
      <p:sp>
        <p:nvSpPr>
          <p:cNvPr id="158" name="Google Shape;158;p25"/>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59" name="Google Shape;159;p25"/>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60" name="Google Shape;160;p25"/>
          <p:cNvSpPr txBox="1">
            <a:spLocks noGrp="1"/>
          </p:cNvSpPr>
          <p:nvPr>
            <p:ph type="sldNum" idx="12"/>
          </p:nvPr>
        </p:nvSpPr>
        <p:spPr>
          <a:xfrm>
            <a:off x="6442997" y="4531022"/>
            <a:ext cx="5127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61"/>
        <p:cNvGrpSpPr/>
        <p:nvPr/>
      </p:nvGrpSpPr>
      <p:grpSpPr>
        <a:xfrm>
          <a:off x="0" y="0"/>
          <a:ext cx="0" cy="0"/>
          <a:chOff x="0" y="0"/>
          <a:chExt cx="0" cy="0"/>
        </a:xfrm>
      </p:grpSpPr>
      <p:sp>
        <p:nvSpPr>
          <p:cNvPr id="162" name="Google Shape;162;p26"/>
          <p:cNvSpPr txBox="1">
            <a:spLocks noGrp="1"/>
          </p:cNvSpPr>
          <p:nvPr>
            <p:ph type="title"/>
          </p:nvPr>
        </p:nvSpPr>
        <p:spPr>
          <a:xfrm>
            <a:off x="698500" y="457200"/>
            <a:ext cx="6070500" cy="2266800"/>
          </a:xfrm>
          <a:prstGeom prst="rect">
            <a:avLst/>
          </a:prstGeom>
          <a:noFill/>
          <a:ln>
            <a:noFill/>
          </a:ln>
        </p:spPr>
        <p:txBody>
          <a:bodyPr spcFirstLastPara="1" wrap="square" lIns="68575" tIns="34275" rIns="68575" bIns="34275" anchor="ctr" anchorCtr="0"/>
          <a:lstStyle>
            <a:lvl1pPr lvl="0" algn="l" rtl="0">
              <a:spcBef>
                <a:spcPts val="0"/>
              </a:spcBef>
              <a:spcAft>
                <a:spcPts val="0"/>
              </a:spcAft>
              <a:buClr>
                <a:schemeClr val="accent1"/>
              </a:buClr>
              <a:buSzPts val="3300"/>
              <a:buFont typeface="Trebuchet MS"/>
              <a:buNone/>
              <a:defRPr sz="3300" b="0" cap="none"/>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63" name="Google Shape;163;p26"/>
          <p:cNvSpPr txBox="1">
            <a:spLocks noGrp="1"/>
          </p:cNvSpPr>
          <p:nvPr>
            <p:ph type="body" idx="1"/>
          </p:nvPr>
        </p:nvSpPr>
        <p:spPr>
          <a:xfrm>
            <a:off x="507999" y="3009900"/>
            <a:ext cx="6447600" cy="385500"/>
          </a:xfrm>
          <a:prstGeom prst="rect">
            <a:avLst/>
          </a:prstGeom>
          <a:noFill/>
          <a:ln>
            <a:noFill/>
          </a:ln>
        </p:spPr>
        <p:txBody>
          <a:bodyPr spcFirstLastPara="1" wrap="square" lIns="68575" tIns="34275" rIns="68575" bIns="34275" anchor="b" anchorCtr="0"/>
          <a:lstStyle>
            <a:lvl1pPr marL="457200" lvl="0" indent="-228600" algn="l" rtl="0">
              <a:spcBef>
                <a:spcPts val="800"/>
              </a:spcBef>
              <a:spcAft>
                <a:spcPts val="0"/>
              </a:spcAft>
              <a:buSzPts val="1400"/>
              <a:buFont typeface="Trebuchet MS"/>
              <a:buNone/>
              <a:defRPr sz="1800">
                <a:solidFill>
                  <a:srgbClr val="3F3F3F"/>
                </a:solidFill>
              </a:defRPr>
            </a:lvl1pPr>
            <a:lvl2pPr marL="914400" lvl="1" indent="-228600" algn="l" rtl="0">
              <a:spcBef>
                <a:spcPts val="800"/>
              </a:spcBef>
              <a:spcAft>
                <a:spcPts val="0"/>
              </a:spcAft>
              <a:buSzPts val="1000"/>
              <a:buFont typeface="Trebuchet MS"/>
              <a:buNone/>
              <a:defRPr/>
            </a:lvl2pPr>
            <a:lvl3pPr marL="1371600" lvl="2" indent="-228600" algn="l" rtl="0">
              <a:spcBef>
                <a:spcPts val="800"/>
              </a:spcBef>
              <a:spcAft>
                <a:spcPts val="0"/>
              </a:spcAft>
              <a:buSzPts val="800"/>
              <a:buFont typeface="Trebuchet MS"/>
              <a:buNone/>
              <a:defRPr/>
            </a:lvl3pPr>
            <a:lvl4pPr marL="1828800" lvl="3" indent="-228600" algn="l" rtl="0">
              <a:spcBef>
                <a:spcPts val="800"/>
              </a:spcBef>
              <a:spcAft>
                <a:spcPts val="0"/>
              </a:spcAft>
              <a:buSzPts val="700"/>
              <a:buFont typeface="Trebuchet MS"/>
              <a:buNone/>
              <a:defRPr/>
            </a:lvl4pPr>
            <a:lvl5pPr marL="2286000" lvl="4" indent="-228600" algn="l" rtl="0">
              <a:spcBef>
                <a:spcPts val="800"/>
              </a:spcBef>
              <a:spcAft>
                <a:spcPts val="0"/>
              </a:spcAft>
              <a:buSzPts val="700"/>
              <a:buFont typeface="Trebuchet MS"/>
              <a:buNone/>
              <a:defRPr/>
            </a:lvl5pPr>
            <a:lvl6pPr marL="2743200" lvl="5" indent="-298450" algn="l" rtl="0">
              <a:spcBef>
                <a:spcPts val="800"/>
              </a:spcBef>
              <a:spcAft>
                <a:spcPts val="0"/>
              </a:spcAft>
              <a:buSzPts val="1100"/>
              <a:buChar char="►"/>
              <a:defRPr/>
            </a:lvl6pPr>
            <a:lvl7pPr marL="3200400" lvl="6" indent="-298450" algn="l" rtl="0">
              <a:spcBef>
                <a:spcPts val="800"/>
              </a:spcBef>
              <a:spcAft>
                <a:spcPts val="0"/>
              </a:spcAft>
              <a:buSzPts val="1100"/>
              <a:buChar char="►"/>
              <a:defRPr/>
            </a:lvl7pPr>
            <a:lvl8pPr marL="3657600" lvl="7" indent="-298450" algn="l" rtl="0">
              <a:spcBef>
                <a:spcPts val="800"/>
              </a:spcBef>
              <a:spcAft>
                <a:spcPts val="0"/>
              </a:spcAft>
              <a:buSzPts val="1100"/>
              <a:buChar char="►"/>
              <a:defRPr/>
            </a:lvl8pPr>
            <a:lvl9pPr marL="4114800" lvl="8" indent="-298450" algn="l" rtl="0">
              <a:spcBef>
                <a:spcPts val="800"/>
              </a:spcBef>
              <a:spcAft>
                <a:spcPts val="0"/>
              </a:spcAft>
              <a:buSzPts val="1100"/>
              <a:buChar char="►"/>
              <a:defRPr/>
            </a:lvl9pPr>
          </a:lstStyle>
          <a:p>
            <a:endParaRPr/>
          </a:p>
        </p:txBody>
      </p:sp>
      <p:sp>
        <p:nvSpPr>
          <p:cNvPr id="164" name="Google Shape;164;p26"/>
          <p:cNvSpPr txBox="1">
            <a:spLocks noGrp="1"/>
          </p:cNvSpPr>
          <p:nvPr>
            <p:ph type="body" idx="2"/>
          </p:nvPr>
        </p:nvSpPr>
        <p:spPr>
          <a:xfrm>
            <a:off x="508001" y="3395586"/>
            <a:ext cx="6447600" cy="1135500"/>
          </a:xfrm>
          <a:prstGeom prst="rect">
            <a:avLst/>
          </a:prstGeom>
          <a:noFill/>
          <a:ln>
            <a:noFill/>
          </a:ln>
        </p:spPr>
        <p:txBody>
          <a:bodyPr spcFirstLastPara="1" wrap="square" lIns="68575" tIns="34275" rIns="68575" bIns="34275" anchor="t" anchorCtr="0"/>
          <a:lstStyle>
            <a:lvl1pPr marL="457200" lvl="0" indent="-228600" algn="l" rtl="0">
              <a:spcBef>
                <a:spcPts val="800"/>
              </a:spcBef>
              <a:spcAft>
                <a:spcPts val="0"/>
              </a:spcAft>
              <a:buSzPts val="1100"/>
              <a:buNone/>
              <a:defRPr sz="1400">
                <a:solidFill>
                  <a:srgbClr val="7F7F7F"/>
                </a:solidFill>
              </a:defRPr>
            </a:lvl1pPr>
            <a:lvl2pPr marL="914400" lvl="1" indent="-228600" algn="l" rtl="0">
              <a:spcBef>
                <a:spcPts val="800"/>
              </a:spcBef>
              <a:spcAft>
                <a:spcPts val="0"/>
              </a:spcAft>
              <a:buSzPts val="1100"/>
              <a:buNone/>
              <a:defRPr sz="1400">
                <a:solidFill>
                  <a:srgbClr val="888888"/>
                </a:solidFill>
              </a:defRPr>
            </a:lvl2pPr>
            <a:lvl3pPr marL="1371600" lvl="2" indent="-228600" algn="l" rtl="0">
              <a:spcBef>
                <a:spcPts val="800"/>
              </a:spcBef>
              <a:spcAft>
                <a:spcPts val="0"/>
              </a:spcAft>
              <a:buSzPts val="1000"/>
              <a:buNone/>
              <a:defRPr sz="1200">
                <a:solidFill>
                  <a:srgbClr val="888888"/>
                </a:solidFill>
              </a:defRPr>
            </a:lvl3pPr>
            <a:lvl4pPr marL="1828800" lvl="3" indent="-228600" algn="l" rtl="0">
              <a:spcBef>
                <a:spcPts val="800"/>
              </a:spcBef>
              <a:spcAft>
                <a:spcPts val="0"/>
              </a:spcAft>
              <a:buSzPts val="800"/>
              <a:buNone/>
              <a:defRPr sz="1100">
                <a:solidFill>
                  <a:srgbClr val="888888"/>
                </a:solidFill>
              </a:defRPr>
            </a:lvl4pPr>
            <a:lvl5pPr marL="2286000" lvl="4" indent="-228600" algn="l" rtl="0">
              <a:spcBef>
                <a:spcPts val="800"/>
              </a:spcBef>
              <a:spcAft>
                <a:spcPts val="0"/>
              </a:spcAft>
              <a:buSzPts val="800"/>
              <a:buNone/>
              <a:defRPr sz="1100">
                <a:solidFill>
                  <a:srgbClr val="888888"/>
                </a:solidFill>
              </a:defRPr>
            </a:lvl5pPr>
            <a:lvl6pPr marL="2743200" lvl="5" indent="-228600" algn="l" rtl="0">
              <a:spcBef>
                <a:spcPts val="800"/>
              </a:spcBef>
              <a:spcAft>
                <a:spcPts val="0"/>
              </a:spcAft>
              <a:buSzPts val="800"/>
              <a:buNone/>
              <a:defRPr sz="1100">
                <a:solidFill>
                  <a:srgbClr val="888888"/>
                </a:solidFill>
              </a:defRPr>
            </a:lvl6pPr>
            <a:lvl7pPr marL="3200400" lvl="6" indent="-228600" algn="l" rtl="0">
              <a:spcBef>
                <a:spcPts val="800"/>
              </a:spcBef>
              <a:spcAft>
                <a:spcPts val="0"/>
              </a:spcAft>
              <a:buSzPts val="800"/>
              <a:buNone/>
              <a:defRPr sz="1100">
                <a:solidFill>
                  <a:srgbClr val="888888"/>
                </a:solidFill>
              </a:defRPr>
            </a:lvl7pPr>
            <a:lvl8pPr marL="3657600" lvl="7" indent="-228600" algn="l" rtl="0">
              <a:spcBef>
                <a:spcPts val="800"/>
              </a:spcBef>
              <a:spcAft>
                <a:spcPts val="0"/>
              </a:spcAft>
              <a:buSzPts val="800"/>
              <a:buNone/>
              <a:defRPr sz="1100">
                <a:solidFill>
                  <a:srgbClr val="888888"/>
                </a:solidFill>
              </a:defRPr>
            </a:lvl8pPr>
            <a:lvl9pPr marL="4114800" lvl="8" indent="-228600" algn="l" rtl="0">
              <a:spcBef>
                <a:spcPts val="800"/>
              </a:spcBef>
              <a:spcAft>
                <a:spcPts val="0"/>
              </a:spcAft>
              <a:buSzPts val="800"/>
              <a:buNone/>
              <a:defRPr sz="1100">
                <a:solidFill>
                  <a:srgbClr val="888888"/>
                </a:solidFill>
              </a:defRPr>
            </a:lvl9pPr>
          </a:lstStyle>
          <a:p>
            <a:endParaRPr/>
          </a:p>
        </p:txBody>
      </p:sp>
      <p:sp>
        <p:nvSpPr>
          <p:cNvPr id="165" name="Google Shape;165;p26"/>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66" name="Google Shape;166;p26"/>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67" name="Google Shape;167;p26"/>
          <p:cNvSpPr txBox="1">
            <a:spLocks noGrp="1"/>
          </p:cNvSpPr>
          <p:nvPr>
            <p:ph type="sldNum" idx="12"/>
          </p:nvPr>
        </p:nvSpPr>
        <p:spPr>
          <a:xfrm>
            <a:off x="6442997" y="4531022"/>
            <a:ext cx="5127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168" name="Google Shape;168;p26"/>
          <p:cNvSpPr txBox="1"/>
          <p:nvPr/>
        </p:nvSpPr>
        <p:spPr>
          <a:xfrm>
            <a:off x="406403" y="592783"/>
            <a:ext cx="457200" cy="438600"/>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 sz="6000" b="0" i="0" u="none" strike="noStrike" cap="none">
                <a:solidFill>
                  <a:srgbClr val="9EDFF5"/>
                </a:solidFill>
                <a:latin typeface="Arial"/>
                <a:ea typeface="Arial"/>
                <a:cs typeface="Arial"/>
                <a:sym typeface="Arial"/>
              </a:rPr>
              <a:t>“</a:t>
            </a:r>
            <a:endParaRPr sz="1100"/>
          </a:p>
        </p:txBody>
      </p:sp>
      <p:sp>
        <p:nvSpPr>
          <p:cNvPr id="169" name="Google Shape;169;p26"/>
          <p:cNvSpPr txBox="1"/>
          <p:nvPr/>
        </p:nvSpPr>
        <p:spPr>
          <a:xfrm>
            <a:off x="6669758" y="2164917"/>
            <a:ext cx="457200" cy="438600"/>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 sz="6000" b="0" i="0" u="none" strike="noStrike" cap="none">
                <a:solidFill>
                  <a:srgbClr val="9EDFF5"/>
                </a:solidFill>
                <a:latin typeface="Arial"/>
                <a:ea typeface="Arial"/>
                <a:cs typeface="Arial"/>
                <a:sym typeface="Arial"/>
              </a:rPr>
              <a:t>”</a:t>
            </a:r>
            <a:endParaRPr sz="110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70"/>
        <p:cNvGrpSpPr/>
        <p:nvPr/>
      </p:nvGrpSpPr>
      <p:grpSpPr>
        <a:xfrm>
          <a:off x="0" y="0"/>
          <a:ext cx="0" cy="0"/>
          <a:chOff x="0" y="0"/>
          <a:chExt cx="0" cy="0"/>
        </a:xfrm>
      </p:grpSpPr>
      <p:sp>
        <p:nvSpPr>
          <p:cNvPr id="171" name="Google Shape;171;p27"/>
          <p:cNvSpPr txBox="1">
            <a:spLocks noGrp="1"/>
          </p:cNvSpPr>
          <p:nvPr>
            <p:ph type="title"/>
          </p:nvPr>
        </p:nvSpPr>
        <p:spPr>
          <a:xfrm>
            <a:off x="514349" y="457200"/>
            <a:ext cx="6441000" cy="2266800"/>
          </a:xfrm>
          <a:prstGeom prst="rect">
            <a:avLst/>
          </a:prstGeom>
          <a:noFill/>
          <a:ln>
            <a:noFill/>
          </a:ln>
        </p:spPr>
        <p:txBody>
          <a:bodyPr spcFirstLastPara="1" wrap="square" lIns="68575" tIns="34275" rIns="68575" bIns="34275" anchor="ctr" anchorCtr="0"/>
          <a:lstStyle>
            <a:lvl1pPr lvl="0" algn="l" rtl="0">
              <a:spcBef>
                <a:spcPts val="0"/>
              </a:spcBef>
              <a:spcAft>
                <a:spcPts val="0"/>
              </a:spcAft>
              <a:buClr>
                <a:schemeClr val="accent1"/>
              </a:buClr>
              <a:buSzPts val="3300"/>
              <a:buFont typeface="Trebuchet MS"/>
              <a:buNone/>
              <a:defRPr sz="3300" b="0" cap="none"/>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72" name="Google Shape;172;p27"/>
          <p:cNvSpPr txBox="1">
            <a:spLocks noGrp="1"/>
          </p:cNvSpPr>
          <p:nvPr>
            <p:ph type="body" idx="1"/>
          </p:nvPr>
        </p:nvSpPr>
        <p:spPr>
          <a:xfrm>
            <a:off x="507999" y="3009900"/>
            <a:ext cx="6447600" cy="385500"/>
          </a:xfrm>
          <a:prstGeom prst="rect">
            <a:avLst/>
          </a:prstGeom>
          <a:noFill/>
          <a:ln>
            <a:noFill/>
          </a:ln>
        </p:spPr>
        <p:txBody>
          <a:bodyPr spcFirstLastPara="1" wrap="square" lIns="68575" tIns="34275" rIns="68575" bIns="34275" anchor="b" anchorCtr="0"/>
          <a:lstStyle>
            <a:lvl1pPr marL="457200" lvl="0" indent="-228600" algn="l" rtl="0">
              <a:spcBef>
                <a:spcPts val="800"/>
              </a:spcBef>
              <a:spcAft>
                <a:spcPts val="0"/>
              </a:spcAft>
              <a:buSzPts val="1400"/>
              <a:buFont typeface="Trebuchet MS"/>
              <a:buNone/>
              <a:defRPr sz="1800">
                <a:solidFill>
                  <a:schemeClr val="accent1"/>
                </a:solidFill>
              </a:defRPr>
            </a:lvl1pPr>
            <a:lvl2pPr marL="914400" lvl="1" indent="-228600" algn="l" rtl="0">
              <a:spcBef>
                <a:spcPts val="800"/>
              </a:spcBef>
              <a:spcAft>
                <a:spcPts val="0"/>
              </a:spcAft>
              <a:buSzPts val="1000"/>
              <a:buFont typeface="Trebuchet MS"/>
              <a:buNone/>
              <a:defRPr/>
            </a:lvl2pPr>
            <a:lvl3pPr marL="1371600" lvl="2" indent="-228600" algn="l" rtl="0">
              <a:spcBef>
                <a:spcPts val="800"/>
              </a:spcBef>
              <a:spcAft>
                <a:spcPts val="0"/>
              </a:spcAft>
              <a:buSzPts val="800"/>
              <a:buFont typeface="Trebuchet MS"/>
              <a:buNone/>
              <a:defRPr/>
            </a:lvl3pPr>
            <a:lvl4pPr marL="1828800" lvl="3" indent="-228600" algn="l" rtl="0">
              <a:spcBef>
                <a:spcPts val="800"/>
              </a:spcBef>
              <a:spcAft>
                <a:spcPts val="0"/>
              </a:spcAft>
              <a:buSzPts val="700"/>
              <a:buFont typeface="Trebuchet MS"/>
              <a:buNone/>
              <a:defRPr/>
            </a:lvl4pPr>
            <a:lvl5pPr marL="2286000" lvl="4" indent="-228600" algn="l" rtl="0">
              <a:spcBef>
                <a:spcPts val="800"/>
              </a:spcBef>
              <a:spcAft>
                <a:spcPts val="0"/>
              </a:spcAft>
              <a:buSzPts val="700"/>
              <a:buFont typeface="Trebuchet MS"/>
              <a:buNone/>
              <a:defRPr/>
            </a:lvl5pPr>
            <a:lvl6pPr marL="2743200" lvl="5" indent="-298450" algn="l" rtl="0">
              <a:spcBef>
                <a:spcPts val="800"/>
              </a:spcBef>
              <a:spcAft>
                <a:spcPts val="0"/>
              </a:spcAft>
              <a:buSzPts val="1100"/>
              <a:buChar char="►"/>
              <a:defRPr/>
            </a:lvl6pPr>
            <a:lvl7pPr marL="3200400" lvl="6" indent="-298450" algn="l" rtl="0">
              <a:spcBef>
                <a:spcPts val="800"/>
              </a:spcBef>
              <a:spcAft>
                <a:spcPts val="0"/>
              </a:spcAft>
              <a:buSzPts val="1100"/>
              <a:buChar char="►"/>
              <a:defRPr/>
            </a:lvl7pPr>
            <a:lvl8pPr marL="3657600" lvl="7" indent="-298450" algn="l" rtl="0">
              <a:spcBef>
                <a:spcPts val="800"/>
              </a:spcBef>
              <a:spcAft>
                <a:spcPts val="0"/>
              </a:spcAft>
              <a:buSzPts val="1100"/>
              <a:buChar char="►"/>
              <a:defRPr/>
            </a:lvl8pPr>
            <a:lvl9pPr marL="4114800" lvl="8" indent="-298450" algn="l" rtl="0">
              <a:spcBef>
                <a:spcPts val="800"/>
              </a:spcBef>
              <a:spcAft>
                <a:spcPts val="0"/>
              </a:spcAft>
              <a:buSzPts val="1100"/>
              <a:buChar char="►"/>
              <a:defRPr/>
            </a:lvl9pPr>
          </a:lstStyle>
          <a:p>
            <a:endParaRPr/>
          </a:p>
        </p:txBody>
      </p:sp>
      <p:sp>
        <p:nvSpPr>
          <p:cNvPr id="173" name="Google Shape;173;p27"/>
          <p:cNvSpPr txBox="1">
            <a:spLocks noGrp="1"/>
          </p:cNvSpPr>
          <p:nvPr>
            <p:ph type="body" idx="2"/>
          </p:nvPr>
        </p:nvSpPr>
        <p:spPr>
          <a:xfrm>
            <a:off x="508001" y="3395586"/>
            <a:ext cx="6447600" cy="1135500"/>
          </a:xfrm>
          <a:prstGeom prst="rect">
            <a:avLst/>
          </a:prstGeom>
          <a:noFill/>
          <a:ln>
            <a:noFill/>
          </a:ln>
        </p:spPr>
        <p:txBody>
          <a:bodyPr spcFirstLastPara="1" wrap="square" lIns="68575" tIns="34275" rIns="68575" bIns="34275" anchor="t" anchorCtr="0"/>
          <a:lstStyle>
            <a:lvl1pPr marL="457200" lvl="0" indent="-228600" algn="l" rtl="0">
              <a:spcBef>
                <a:spcPts val="800"/>
              </a:spcBef>
              <a:spcAft>
                <a:spcPts val="0"/>
              </a:spcAft>
              <a:buSzPts val="1100"/>
              <a:buNone/>
              <a:defRPr sz="1400">
                <a:solidFill>
                  <a:srgbClr val="7F7F7F"/>
                </a:solidFill>
              </a:defRPr>
            </a:lvl1pPr>
            <a:lvl2pPr marL="914400" lvl="1" indent="-228600" algn="l" rtl="0">
              <a:spcBef>
                <a:spcPts val="800"/>
              </a:spcBef>
              <a:spcAft>
                <a:spcPts val="0"/>
              </a:spcAft>
              <a:buSzPts val="1100"/>
              <a:buNone/>
              <a:defRPr sz="1400">
                <a:solidFill>
                  <a:srgbClr val="888888"/>
                </a:solidFill>
              </a:defRPr>
            </a:lvl2pPr>
            <a:lvl3pPr marL="1371600" lvl="2" indent="-228600" algn="l" rtl="0">
              <a:spcBef>
                <a:spcPts val="800"/>
              </a:spcBef>
              <a:spcAft>
                <a:spcPts val="0"/>
              </a:spcAft>
              <a:buSzPts val="1000"/>
              <a:buNone/>
              <a:defRPr sz="1200">
                <a:solidFill>
                  <a:srgbClr val="888888"/>
                </a:solidFill>
              </a:defRPr>
            </a:lvl3pPr>
            <a:lvl4pPr marL="1828800" lvl="3" indent="-228600" algn="l" rtl="0">
              <a:spcBef>
                <a:spcPts val="800"/>
              </a:spcBef>
              <a:spcAft>
                <a:spcPts val="0"/>
              </a:spcAft>
              <a:buSzPts val="800"/>
              <a:buNone/>
              <a:defRPr sz="1100">
                <a:solidFill>
                  <a:srgbClr val="888888"/>
                </a:solidFill>
              </a:defRPr>
            </a:lvl4pPr>
            <a:lvl5pPr marL="2286000" lvl="4" indent="-228600" algn="l" rtl="0">
              <a:spcBef>
                <a:spcPts val="800"/>
              </a:spcBef>
              <a:spcAft>
                <a:spcPts val="0"/>
              </a:spcAft>
              <a:buSzPts val="800"/>
              <a:buNone/>
              <a:defRPr sz="1100">
                <a:solidFill>
                  <a:srgbClr val="888888"/>
                </a:solidFill>
              </a:defRPr>
            </a:lvl5pPr>
            <a:lvl6pPr marL="2743200" lvl="5" indent="-228600" algn="l" rtl="0">
              <a:spcBef>
                <a:spcPts val="800"/>
              </a:spcBef>
              <a:spcAft>
                <a:spcPts val="0"/>
              </a:spcAft>
              <a:buSzPts val="800"/>
              <a:buNone/>
              <a:defRPr sz="1100">
                <a:solidFill>
                  <a:srgbClr val="888888"/>
                </a:solidFill>
              </a:defRPr>
            </a:lvl6pPr>
            <a:lvl7pPr marL="3200400" lvl="6" indent="-228600" algn="l" rtl="0">
              <a:spcBef>
                <a:spcPts val="800"/>
              </a:spcBef>
              <a:spcAft>
                <a:spcPts val="0"/>
              </a:spcAft>
              <a:buSzPts val="800"/>
              <a:buNone/>
              <a:defRPr sz="1100">
                <a:solidFill>
                  <a:srgbClr val="888888"/>
                </a:solidFill>
              </a:defRPr>
            </a:lvl7pPr>
            <a:lvl8pPr marL="3657600" lvl="7" indent="-228600" algn="l" rtl="0">
              <a:spcBef>
                <a:spcPts val="800"/>
              </a:spcBef>
              <a:spcAft>
                <a:spcPts val="0"/>
              </a:spcAft>
              <a:buSzPts val="800"/>
              <a:buNone/>
              <a:defRPr sz="1100">
                <a:solidFill>
                  <a:srgbClr val="888888"/>
                </a:solidFill>
              </a:defRPr>
            </a:lvl8pPr>
            <a:lvl9pPr marL="4114800" lvl="8" indent="-228600" algn="l" rtl="0">
              <a:spcBef>
                <a:spcPts val="800"/>
              </a:spcBef>
              <a:spcAft>
                <a:spcPts val="0"/>
              </a:spcAft>
              <a:buSzPts val="800"/>
              <a:buNone/>
              <a:defRPr sz="1100">
                <a:solidFill>
                  <a:srgbClr val="888888"/>
                </a:solidFill>
              </a:defRPr>
            </a:lvl9pPr>
          </a:lstStyle>
          <a:p>
            <a:endParaRPr/>
          </a:p>
        </p:txBody>
      </p:sp>
      <p:sp>
        <p:nvSpPr>
          <p:cNvPr id="174" name="Google Shape;174;p27"/>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75" name="Google Shape;175;p27"/>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76" name="Google Shape;176;p27"/>
          <p:cNvSpPr txBox="1">
            <a:spLocks noGrp="1"/>
          </p:cNvSpPr>
          <p:nvPr>
            <p:ph type="sldNum" idx="12"/>
          </p:nvPr>
        </p:nvSpPr>
        <p:spPr>
          <a:xfrm>
            <a:off x="6442997" y="4531022"/>
            <a:ext cx="5127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77"/>
        <p:cNvGrpSpPr/>
        <p:nvPr/>
      </p:nvGrpSpPr>
      <p:grpSpPr>
        <a:xfrm>
          <a:off x="0" y="0"/>
          <a:ext cx="0" cy="0"/>
          <a:chOff x="0" y="0"/>
          <a:chExt cx="0" cy="0"/>
        </a:xfrm>
      </p:grpSpPr>
      <p:sp>
        <p:nvSpPr>
          <p:cNvPr id="178" name="Google Shape;178;p28"/>
          <p:cNvSpPr txBox="1">
            <a:spLocks noGrp="1"/>
          </p:cNvSpPr>
          <p:nvPr>
            <p:ph type="title"/>
          </p:nvPr>
        </p:nvSpPr>
        <p:spPr>
          <a:xfrm>
            <a:off x="508000" y="457200"/>
            <a:ext cx="6447600" cy="990600"/>
          </a:xfrm>
          <a:prstGeom prst="rect">
            <a:avLst/>
          </a:prstGeom>
          <a:noFill/>
          <a:ln>
            <a:noFill/>
          </a:ln>
        </p:spPr>
        <p:txBody>
          <a:bodyPr spcFirstLastPara="1" wrap="square" lIns="68575" tIns="34275" rIns="68575" bIns="34275" anchor="t" anchorCtr="0"/>
          <a:lstStyle>
            <a:lvl1pPr lvl="0" algn="l" rtl="0">
              <a:spcBef>
                <a:spcPts val="0"/>
              </a:spcBef>
              <a:spcAft>
                <a:spcPts val="0"/>
              </a:spcAft>
              <a:buClr>
                <a:schemeClr val="accent1"/>
              </a:buClr>
              <a:buSzPts val="14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79" name="Google Shape;179;p28"/>
          <p:cNvSpPr txBox="1">
            <a:spLocks noGrp="1"/>
          </p:cNvSpPr>
          <p:nvPr>
            <p:ph type="body" idx="1"/>
          </p:nvPr>
        </p:nvSpPr>
        <p:spPr>
          <a:xfrm rot="5400000">
            <a:off x="2276402" y="-148058"/>
            <a:ext cx="2910600" cy="6447600"/>
          </a:xfrm>
          <a:prstGeom prst="rect">
            <a:avLst/>
          </a:prstGeom>
          <a:noFill/>
          <a:ln>
            <a:noFill/>
          </a:ln>
        </p:spPr>
        <p:txBody>
          <a:bodyPr spcFirstLastPara="1" wrap="square" lIns="68575" tIns="34275" rIns="68575" bIns="34275" anchor="t" anchorCtr="0"/>
          <a:lstStyle>
            <a:lvl1pPr marL="457200" lvl="0" indent="-298450" algn="l" rtl="0">
              <a:spcBef>
                <a:spcPts val="800"/>
              </a:spcBef>
              <a:spcAft>
                <a:spcPts val="0"/>
              </a:spcAft>
              <a:buSzPts val="1100"/>
              <a:buChar char="►"/>
              <a:defRPr/>
            </a:lvl1pPr>
            <a:lvl2pPr marL="914400" lvl="1" indent="-298450" algn="l" rtl="0">
              <a:spcBef>
                <a:spcPts val="800"/>
              </a:spcBef>
              <a:spcAft>
                <a:spcPts val="0"/>
              </a:spcAft>
              <a:buSzPts val="1100"/>
              <a:buChar char="►"/>
              <a:defRPr/>
            </a:lvl2pPr>
            <a:lvl3pPr marL="1371600" lvl="2" indent="-298450" algn="l" rtl="0">
              <a:spcBef>
                <a:spcPts val="800"/>
              </a:spcBef>
              <a:spcAft>
                <a:spcPts val="0"/>
              </a:spcAft>
              <a:buSzPts val="1100"/>
              <a:buChar char="►"/>
              <a:defRPr/>
            </a:lvl3pPr>
            <a:lvl4pPr marL="1828800" lvl="3" indent="-298450" algn="l" rtl="0">
              <a:spcBef>
                <a:spcPts val="800"/>
              </a:spcBef>
              <a:spcAft>
                <a:spcPts val="0"/>
              </a:spcAft>
              <a:buSzPts val="1100"/>
              <a:buChar char="►"/>
              <a:defRPr/>
            </a:lvl4pPr>
            <a:lvl5pPr marL="2286000" lvl="4" indent="-298450" algn="l" rtl="0">
              <a:spcBef>
                <a:spcPts val="800"/>
              </a:spcBef>
              <a:spcAft>
                <a:spcPts val="0"/>
              </a:spcAft>
              <a:buSzPts val="1100"/>
              <a:buChar char="►"/>
              <a:defRPr/>
            </a:lvl5pPr>
            <a:lvl6pPr marL="2743200" lvl="5" indent="-298450" algn="l" rtl="0">
              <a:spcBef>
                <a:spcPts val="800"/>
              </a:spcBef>
              <a:spcAft>
                <a:spcPts val="0"/>
              </a:spcAft>
              <a:buSzPts val="1100"/>
              <a:buChar char="►"/>
              <a:defRPr/>
            </a:lvl6pPr>
            <a:lvl7pPr marL="3200400" lvl="6" indent="-298450" algn="l" rtl="0">
              <a:spcBef>
                <a:spcPts val="800"/>
              </a:spcBef>
              <a:spcAft>
                <a:spcPts val="0"/>
              </a:spcAft>
              <a:buSzPts val="1100"/>
              <a:buChar char="►"/>
              <a:defRPr/>
            </a:lvl7pPr>
            <a:lvl8pPr marL="3657600" lvl="7" indent="-298450" algn="l" rtl="0">
              <a:spcBef>
                <a:spcPts val="800"/>
              </a:spcBef>
              <a:spcAft>
                <a:spcPts val="0"/>
              </a:spcAft>
              <a:buSzPts val="1100"/>
              <a:buChar char="►"/>
              <a:defRPr/>
            </a:lvl8pPr>
            <a:lvl9pPr marL="4114800" lvl="8" indent="-298450" algn="l" rtl="0">
              <a:spcBef>
                <a:spcPts val="800"/>
              </a:spcBef>
              <a:spcAft>
                <a:spcPts val="0"/>
              </a:spcAft>
              <a:buSzPts val="1100"/>
              <a:buChar char="►"/>
              <a:defRPr/>
            </a:lvl9pPr>
          </a:lstStyle>
          <a:p>
            <a:endParaRPr/>
          </a:p>
        </p:txBody>
      </p:sp>
      <p:sp>
        <p:nvSpPr>
          <p:cNvPr id="180" name="Google Shape;180;p28"/>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81" name="Google Shape;181;p28"/>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82" name="Google Shape;182;p28"/>
          <p:cNvSpPr txBox="1">
            <a:spLocks noGrp="1"/>
          </p:cNvSpPr>
          <p:nvPr>
            <p:ph type="sldNum" idx="12"/>
          </p:nvPr>
        </p:nvSpPr>
        <p:spPr>
          <a:xfrm>
            <a:off x="6442997" y="4531022"/>
            <a:ext cx="5127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83"/>
        <p:cNvGrpSpPr/>
        <p:nvPr/>
      </p:nvGrpSpPr>
      <p:grpSpPr>
        <a:xfrm>
          <a:off x="0" y="0"/>
          <a:ext cx="0" cy="0"/>
          <a:chOff x="0" y="0"/>
          <a:chExt cx="0" cy="0"/>
        </a:xfrm>
      </p:grpSpPr>
      <p:sp>
        <p:nvSpPr>
          <p:cNvPr id="184" name="Google Shape;184;p29"/>
          <p:cNvSpPr txBox="1">
            <a:spLocks noGrp="1"/>
          </p:cNvSpPr>
          <p:nvPr>
            <p:ph type="title"/>
          </p:nvPr>
        </p:nvSpPr>
        <p:spPr>
          <a:xfrm rot="5400000">
            <a:off x="4495662" y="1937249"/>
            <a:ext cx="3938700" cy="978600"/>
          </a:xfrm>
          <a:prstGeom prst="rect">
            <a:avLst/>
          </a:prstGeom>
          <a:noFill/>
          <a:ln>
            <a:noFill/>
          </a:ln>
        </p:spPr>
        <p:txBody>
          <a:bodyPr spcFirstLastPara="1" wrap="square" lIns="68575" tIns="34275" rIns="68575" bIns="34275" anchor="ctr" anchorCtr="0"/>
          <a:lstStyle>
            <a:lvl1pPr lvl="0" algn="l" rtl="0">
              <a:spcBef>
                <a:spcPts val="0"/>
              </a:spcBef>
              <a:spcAft>
                <a:spcPts val="0"/>
              </a:spcAft>
              <a:buClr>
                <a:schemeClr val="accent1"/>
              </a:buClr>
              <a:buSzPts val="14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85" name="Google Shape;185;p29"/>
          <p:cNvSpPr txBox="1">
            <a:spLocks noGrp="1"/>
          </p:cNvSpPr>
          <p:nvPr>
            <p:ph type="body" idx="1"/>
          </p:nvPr>
        </p:nvSpPr>
        <p:spPr>
          <a:xfrm rot="5400000">
            <a:off x="1186114" y="-221100"/>
            <a:ext cx="3938700" cy="5295300"/>
          </a:xfrm>
          <a:prstGeom prst="rect">
            <a:avLst/>
          </a:prstGeom>
          <a:noFill/>
          <a:ln>
            <a:noFill/>
          </a:ln>
        </p:spPr>
        <p:txBody>
          <a:bodyPr spcFirstLastPara="1" wrap="square" lIns="68575" tIns="34275" rIns="68575" bIns="34275" anchor="t" anchorCtr="0"/>
          <a:lstStyle>
            <a:lvl1pPr marL="457200" lvl="0" indent="-298450" algn="l" rtl="0">
              <a:spcBef>
                <a:spcPts val="800"/>
              </a:spcBef>
              <a:spcAft>
                <a:spcPts val="0"/>
              </a:spcAft>
              <a:buSzPts val="1100"/>
              <a:buChar char="►"/>
              <a:defRPr/>
            </a:lvl1pPr>
            <a:lvl2pPr marL="914400" lvl="1" indent="-298450" algn="l" rtl="0">
              <a:spcBef>
                <a:spcPts val="800"/>
              </a:spcBef>
              <a:spcAft>
                <a:spcPts val="0"/>
              </a:spcAft>
              <a:buSzPts val="1100"/>
              <a:buChar char="►"/>
              <a:defRPr/>
            </a:lvl2pPr>
            <a:lvl3pPr marL="1371600" lvl="2" indent="-298450" algn="l" rtl="0">
              <a:spcBef>
                <a:spcPts val="800"/>
              </a:spcBef>
              <a:spcAft>
                <a:spcPts val="0"/>
              </a:spcAft>
              <a:buSzPts val="1100"/>
              <a:buChar char="►"/>
              <a:defRPr/>
            </a:lvl3pPr>
            <a:lvl4pPr marL="1828800" lvl="3" indent="-298450" algn="l" rtl="0">
              <a:spcBef>
                <a:spcPts val="800"/>
              </a:spcBef>
              <a:spcAft>
                <a:spcPts val="0"/>
              </a:spcAft>
              <a:buSzPts val="1100"/>
              <a:buChar char="►"/>
              <a:defRPr/>
            </a:lvl4pPr>
            <a:lvl5pPr marL="2286000" lvl="4" indent="-298450" algn="l" rtl="0">
              <a:spcBef>
                <a:spcPts val="800"/>
              </a:spcBef>
              <a:spcAft>
                <a:spcPts val="0"/>
              </a:spcAft>
              <a:buSzPts val="1100"/>
              <a:buChar char="►"/>
              <a:defRPr/>
            </a:lvl5pPr>
            <a:lvl6pPr marL="2743200" lvl="5" indent="-298450" algn="l" rtl="0">
              <a:spcBef>
                <a:spcPts val="800"/>
              </a:spcBef>
              <a:spcAft>
                <a:spcPts val="0"/>
              </a:spcAft>
              <a:buSzPts val="1100"/>
              <a:buChar char="►"/>
              <a:defRPr/>
            </a:lvl6pPr>
            <a:lvl7pPr marL="3200400" lvl="6" indent="-298450" algn="l" rtl="0">
              <a:spcBef>
                <a:spcPts val="800"/>
              </a:spcBef>
              <a:spcAft>
                <a:spcPts val="0"/>
              </a:spcAft>
              <a:buSzPts val="1100"/>
              <a:buChar char="►"/>
              <a:defRPr/>
            </a:lvl7pPr>
            <a:lvl8pPr marL="3657600" lvl="7" indent="-298450" algn="l" rtl="0">
              <a:spcBef>
                <a:spcPts val="800"/>
              </a:spcBef>
              <a:spcAft>
                <a:spcPts val="0"/>
              </a:spcAft>
              <a:buSzPts val="1100"/>
              <a:buChar char="►"/>
              <a:defRPr/>
            </a:lvl8pPr>
            <a:lvl9pPr marL="4114800" lvl="8" indent="-298450" algn="l" rtl="0">
              <a:spcBef>
                <a:spcPts val="800"/>
              </a:spcBef>
              <a:spcAft>
                <a:spcPts val="0"/>
              </a:spcAft>
              <a:buSzPts val="1100"/>
              <a:buChar char="►"/>
              <a:defRPr/>
            </a:lvl9pPr>
          </a:lstStyle>
          <a:p>
            <a:endParaRPr/>
          </a:p>
        </p:txBody>
      </p:sp>
      <p:sp>
        <p:nvSpPr>
          <p:cNvPr id="186" name="Google Shape;186;p29"/>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87" name="Google Shape;187;p29"/>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88" name="Google Shape;188;p29"/>
          <p:cNvSpPr txBox="1">
            <a:spLocks noGrp="1"/>
          </p:cNvSpPr>
          <p:nvPr>
            <p:ph type="sldNum" idx="12"/>
          </p:nvPr>
        </p:nvSpPr>
        <p:spPr>
          <a:xfrm>
            <a:off x="6442997" y="4531022"/>
            <a:ext cx="5127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5"/>
        <p:cNvGrpSpPr/>
        <p:nvPr/>
      </p:nvGrpSpPr>
      <p:grpSpPr>
        <a:xfrm>
          <a:off x="0" y="0"/>
          <a:ext cx="0" cy="0"/>
          <a:chOff x="0" y="0"/>
          <a:chExt cx="0" cy="0"/>
        </a:xfrm>
      </p:grpSpPr>
      <p:grpSp>
        <p:nvGrpSpPr>
          <p:cNvPr id="56" name="Google Shape;56;p13"/>
          <p:cNvGrpSpPr/>
          <p:nvPr/>
        </p:nvGrpSpPr>
        <p:grpSpPr>
          <a:xfrm>
            <a:off x="0" y="-6350"/>
            <a:ext cx="9144100" cy="5149935"/>
            <a:chOff x="0" y="-8467"/>
            <a:chExt cx="12192133" cy="6866580"/>
          </a:xfrm>
        </p:grpSpPr>
        <p:cxnSp>
          <p:nvCxnSpPr>
            <p:cNvPr id="57" name="Google Shape;57;p13"/>
            <p:cNvCxnSpPr/>
            <p:nvPr/>
          </p:nvCxnSpPr>
          <p:spPr>
            <a:xfrm>
              <a:off x="9371012" y="0"/>
              <a:ext cx="1219200" cy="6858000"/>
            </a:xfrm>
            <a:prstGeom prst="straightConnector1">
              <a:avLst/>
            </a:prstGeom>
            <a:noFill/>
            <a:ln w="9525" cap="flat" cmpd="sng">
              <a:solidFill>
                <a:schemeClr val="accent1">
                  <a:alpha val="69800"/>
                </a:schemeClr>
              </a:solidFill>
              <a:prstDash val="solid"/>
              <a:round/>
              <a:headEnd type="none" w="sm" len="sm"/>
              <a:tailEnd type="none" w="sm" len="sm"/>
            </a:ln>
          </p:spPr>
        </p:cxnSp>
        <p:cxnSp>
          <p:nvCxnSpPr>
            <p:cNvPr id="58" name="Google Shape;58;p13"/>
            <p:cNvCxnSpPr/>
            <p:nvPr/>
          </p:nvCxnSpPr>
          <p:spPr>
            <a:xfrm flipH="1">
              <a:off x="7425125" y="3681413"/>
              <a:ext cx="4763700" cy="3176700"/>
            </a:xfrm>
            <a:prstGeom prst="straightConnector1">
              <a:avLst/>
            </a:prstGeom>
            <a:noFill/>
            <a:ln w="9525" cap="flat" cmpd="sng">
              <a:solidFill>
                <a:schemeClr val="accent1">
                  <a:alpha val="69800"/>
                </a:schemeClr>
              </a:solidFill>
              <a:prstDash val="solid"/>
              <a:round/>
              <a:headEnd type="none" w="sm" len="sm"/>
              <a:tailEnd type="none" w="sm" len="sm"/>
            </a:ln>
          </p:spPr>
        </p:cxnSp>
        <p:sp>
          <p:nvSpPr>
            <p:cNvPr id="59" name="Google Shape;59;p13"/>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5690"/>
              </a:schemeClr>
            </a:solidFill>
            <a:ln>
              <a:noFill/>
            </a:ln>
          </p:spPr>
        </p:sp>
        <p:sp>
          <p:nvSpPr>
            <p:cNvPr id="60" name="Google Shape;60;p13"/>
            <p:cNvSpPr/>
            <p:nvPr/>
          </p:nvSpPr>
          <p:spPr>
            <a:xfrm>
              <a:off x="9603442" y="-8467"/>
              <a:ext cx="258617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61" name="Google Shape;61;p13"/>
            <p:cNvSpPr/>
            <p:nvPr/>
          </p:nvSpPr>
          <p:spPr>
            <a:xfrm>
              <a:off x="8932333" y="3048000"/>
              <a:ext cx="3259800" cy="3810000"/>
            </a:xfrm>
            <a:prstGeom prst="triangle">
              <a:avLst>
                <a:gd name="adj" fmla="val 100000"/>
              </a:avLst>
            </a:prstGeom>
            <a:solidFill>
              <a:srgbClr val="16B0E3">
                <a:alpha val="65880"/>
              </a:srgb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2" name="Google Shape;62;p13"/>
            <p:cNvSpPr/>
            <p:nvPr/>
          </p:nvSpPr>
          <p:spPr>
            <a:xfrm>
              <a:off x="9334500" y="-8467"/>
              <a:ext cx="2850868"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16B0E3">
                <a:alpha val="49800"/>
              </a:srgbClr>
            </a:solidFill>
            <a:ln>
              <a:noFill/>
            </a:ln>
          </p:spPr>
        </p:sp>
        <p:sp>
          <p:nvSpPr>
            <p:cNvPr id="63" name="Google Shape;63;p13"/>
            <p:cNvSpPr/>
            <p:nvPr/>
          </p:nvSpPr>
          <p:spPr>
            <a:xfrm>
              <a:off x="10898730" y="-8467"/>
              <a:ext cx="1290094" cy="6858000"/>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chemeClr val="accent2">
                <a:alpha val="69800"/>
              </a:schemeClr>
            </a:solidFill>
            <a:ln>
              <a:noFill/>
            </a:ln>
          </p:spPr>
        </p:sp>
        <p:sp>
          <p:nvSpPr>
            <p:cNvPr id="64" name="Google Shape;64;p13"/>
            <p:cNvSpPr/>
            <p:nvPr/>
          </p:nvSpPr>
          <p:spPr>
            <a:xfrm>
              <a:off x="10938999" y="-8467"/>
              <a:ext cx="1249825" cy="6858000"/>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65" name="Google Shape;65;p13"/>
            <p:cNvSpPr/>
            <p:nvPr/>
          </p:nvSpPr>
          <p:spPr>
            <a:xfrm>
              <a:off x="10371666" y="3589867"/>
              <a:ext cx="1817100" cy="3268200"/>
            </a:xfrm>
            <a:prstGeom prst="triangle">
              <a:avLst>
                <a:gd name="adj" fmla="val 100000"/>
              </a:avLst>
            </a:prstGeom>
            <a:solidFill>
              <a:srgbClr val="16B0E3">
                <a:alpha val="65880"/>
              </a:srgb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6" name="Google Shape;66;p13"/>
            <p:cNvSpPr/>
            <p:nvPr/>
          </p:nvSpPr>
          <p:spPr>
            <a:xfrm>
              <a:off x="0" y="4013200"/>
              <a:ext cx="448800" cy="2844900"/>
            </a:xfrm>
            <a:prstGeom prst="triangle">
              <a:avLst>
                <a:gd name="adj" fmla="val 0"/>
              </a:avLst>
            </a:prstGeom>
            <a:solidFill>
              <a:schemeClr val="accent1">
                <a:alpha val="69800"/>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sp>
        <p:nvSpPr>
          <p:cNvPr id="67" name="Google Shape;67;p13"/>
          <p:cNvSpPr txBox="1">
            <a:spLocks noGrp="1"/>
          </p:cNvSpPr>
          <p:nvPr>
            <p:ph type="title"/>
          </p:nvPr>
        </p:nvSpPr>
        <p:spPr>
          <a:xfrm>
            <a:off x="508000" y="457200"/>
            <a:ext cx="6447600" cy="9906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Clr>
                <a:schemeClr val="accent1"/>
              </a:buClr>
              <a:buSzPts val="2700"/>
              <a:buFont typeface="Trebuchet MS"/>
              <a:buNone/>
              <a:defRPr sz="27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68" name="Google Shape;68;p13"/>
          <p:cNvSpPr txBox="1">
            <a:spLocks noGrp="1"/>
          </p:cNvSpPr>
          <p:nvPr>
            <p:ph type="body" idx="1"/>
          </p:nvPr>
        </p:nvSpPr>
        <p:spPr>
          <a:xfrm>
            <a:off x="508000" y="1620442"/>
            <a:ext cx="6447600" cy="2910600"/>
          </a:xfrm>
          <a:prstGeom prst="rect">
            <a:avLst/>
          </a:prstGeom>
          <a:noFill/>
          <a:ln>
            <a:noFill/>
          </a:ln>
        </p:spPr>
        <p:txBody>
          <a:bodyPr spcFirstLastPara="1" wrap="square" lIns="68575" tIns="34275" rIns="68575" bIns="34275" anchor="t" anchorCtr="0"/>
          <a:lstStyle>
            <a:lvl1pPr marL="457200" marR="0" lvl="0" indent="-298450" algn="l" rtl="0">
              <a:spcBef>
                <a:spcPts val="800"/>
              </a:spcBef>
              <a:spcAft>
                <a:spcPts val="0"/>
              </a:spcAft>
              <a:buClr>
                <a:schemeClr val="accent1"/>
              </a:buClr>
              <a:buSzPts val="1100"/>
              <a:buFont typeface="Noto Sans Symbols"/>
              <a:buChar char="►"/>
              <a:defRPr sz="1400" b="0" i="0" u="none" strike="noStrike" cap="none">
                <a:solidFill>
                  <a:srgbClr val="3F3F3F"/>
                </a:solidFill>
                <a:latin typeface="Trebuchet MS"/>
                <a:ea typeface="Trebuchet MS"/>
                <a:cs typeface="Trebuchet MS"/>
                <a:sym typeface="Trebuchet MS"/>
              </a:defRPr>
            </a:lvl1pPr>
            <a:lvl2pPr marL="914400" marR="0" lvl="1" indent="-292100" algn="l" rtl="0">
              <a:spcBef>
                <a:spcPts val="800"/>
              </a:spcBef>
              <a:spcAft>
                <a:spcPts val="0"/>
              </a:spcAft>
              <a:buClr>
                <a:schemeClr val="accent1"/>
              </a:buClr>
              <a:buSzPts val="100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79400" algn="l" rtl="0">
              <a:spcBef>
                <a:spcPts val="800"/>
              </a:spcBef>
              <a:spcAft>
                <a:spcPts val="0"/>
              </a:spcAft>
              <a:buClr>
                <a:schemeClr val="accent1"/>
              </a:buClr>
              <a:buSzPts val="800"/>
              <a:buFont typeface="Noto Sans Symbols"/>
              <a:buChar char="►"/>
              <a:defRPr sz="1100" b="0" i="0" u="none" strike="noStrike" cap="none">
                <a:solidFill>
                  <a:srgbClr val="3F3F3F"/>
                </a:solidFill>
                <a:latin typeface="Trebuchet MS"/>
                <a:ea typeface="Trebuchet MS"/>
                <a:cs typeface="Trebuchet MS"/>
                <a:sym typeface="Trebuchet MS"/>
              </a:defRPr>
            </a:lvl3pPr>
            <a:lvl4pPr marL="1828800" marR="0" lvl="3"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69" name="Google Shape;69;p13"/>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70" name="Google Shape;70;p13"/>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71" name="Google Shape;71;p13"/>
          <p:cNvSpPr txBox="1">
            <a:spLocks noGrp="1"/>
          </p:cNvSpPr>
          <p:nvPr>
            <p:ph type="sldNum" idx="12"/>
          </p:nvPr>
        </p:nvSpPr>
        <p:spPr>
          <a:xfrm>
            <a:off x="6442997" y="4531022"/>
            <a:ext cx="5127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7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7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7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7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7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7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7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7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arkova.milica@gmail.com"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ctrTitle"/>
          </p:nvPr>
        </p:nvSpPr>
        <p:spPr>
          <a:xfrm>
            <a:off x="1130350" y="2450825"/>
            <a:ext cx="5825100" cy="893100"/>
          </a:xfrm>
          <a:prstGeom prst="rect">
            <a:avLst/>
          </a:prstGeom>
          <a:noFill/>
          <a:ln>
            <a:noFill/>
          </a:ln>
        </p:spPr>
        <p:txBody>
          <a:bodyPr spcFirstLastPara="1" wrap="square" lIns="68575" tIns="34275" rIns="68575" bIns="34275" anchor="b" anchorCtr="0">
            <a:noAutofit/>
          </a:bodyPr>
          <a:lstStyle/>
          <a:p>
            <a:pPr marL="0" lvl="0" indent="0" algn="r" rtl="0">
              <a:spcBef>
                <a:spcPts val="0"/>
              </a:spcBef>
              <a:spcAft>
                <a:spcPts val="0"/>
              </a:spcAft>
              <a:buClr>
                <a:schemeClr val="accent1"/>
              </a:buClr>
              <a:buSzPts val="4100"/>
              <a:buFont typeface="Trebuchet MS"/>
              <a:buNone/>
            </a:pPr>
            <a:r>
              <a:rPr lang="en" sz="5000"/>
              <a:t>Model</a:t>
            </a:r>
            <a:endParaRPr sz="5000"/>
          </a:p>
          <a:p>
            <a:pPr marL="0" lvl="0" indent="0" algn="r" rtl="0">
              <a:spcBef>
                <a:spcPts val="0"/>
              </a:spcBef>
              <a:spcAft>
                <a:spcPts val="0"/>
              </a:spcAft>
              <a:buClr>
                <a:schemeClr val="accent1"/>
              </a:buClr>
              <a:buSzPts val="4100"/>
              <a:buFont typeface="Trebuchet MS"/>
              <a:buNone/>
            </a:pPr>
            <a:r>
              <a:rPr lang="en" sz="5000"/>
              <a:t>View</a:t>
            </a:r>
            <a:endParaRPr sz="5000"/>
          </a:p>
          <a:p>
            <a:pPr marL="0" lvl="0" indent="0" algn="r" rtl="0">
              <a:spcBef>
                <a:spcPts val="0"/>
              </a:spcBef>
              <a:spcAft>
                <a:spcPts val="0"/>
              </a:spcAft>
              <a:buClr>
                <a:schemeClr val="accent1"/>
              </a:buClr>
              <a:buSzPts val="4100"/>
              <a:buFont typeface="Trebuchet MS"/>
              <a:buNone/>
            </a:pPr>
            <a:r>
              <a:rPr lang="en" sz="5000"/>
              <a:t>Controller</a:t>
            </a:r>
            <a:endParaRPr sz="5000"/>
          </a:p>
        </p:txBody>
      </p:sp>
      <p:sp>
        <p:nvSpPr>
          <p:cNvPr id="194" name="Google Shape;194;p30"/>
          <p:cNvSpPr txBox="1">
            <a:spLocks noGrp="1"/>
          </p:cNvSpPr>
          <p:nvPr>
            <p:ph type="subTitle" idx="1"/>
          </p:nvPr>
        </p:nvSpPr>
        <p:spPr>
          <a:xfrm>
            <a:off x="1130300" y="3565961"/>
            <a:ext cx="5825100" cy="822600"/>
          </a:xfrm>
          <a:prstGeom prst="rect">
            <a:avLst/>
          </a:prstGeom>
          <a:noFill/>
          <a:ln>
            <a:noFill/>
          </a:ln>
        </p:spPr>
        <p:txBody>
          <a:bodyPr spcFirstLastPara="1" wrap="square" lIns="68575" tIns="34275" rIns="68575" bIns="34275" anchor="t" anchorCtr="0">
            <a:noAutofit/>
          </a:bodyPr>
          <a:lstStyle/>
          <a:p>
            <a:pPr marL="0" indent="0">
              <a:spcBef>
                <a:spcPts val="0"/>
              </a:spcBef>
            </a:pPr>
            <a:r>
              <a:rPr lang="en" b="1" dirty="0"/>
              <a:t>Trainer </a:t>
            </a:r>
            <a:r>
              <a:rPr lang="en-US" u="sng" dirty="0">
                <a:solidFill>
                  <a:schemeClr val="hlink"/>
                </a:solidFill>
                <a:hlinkClick r:id="rId3"/>
              </a:rPr>
              <a:t>markova.milica@gmail.com</a:t>
            </a:r>
            <a:endParaRPr lang="en-US" dirty="0"/>
          </a:p>
          <a:p>
            <a:pPr marL="0" lvl="0" indent="0"/>
            <a:r>
              <a:rPr lang="en" b="1" dirty="0" smtClean="0"/>
              <a:t>Assistant </a:t>
            </a:r>
            <a:r>
              <a:rPr lang="en" u="sng" dirty="0">
                <a:solidFill>
                  <a:schemeClr val="hlink"/>
                </a:solidFill>
              </a:rPr>
              <a:t>ristopavlov@gmail.com</a:t>
            </a:r>
            <a:r>
              <a:rPr lang="en" b="1" dirty="0" smtClean="0"/>
              <a:t> </a:t>
            </a:r>
            <a:r>
              <a:rPr lang="en" dirty="0" smtClean="0"/>
              <a:t> </a:t>
            </a:r>
            <a:endParaRPr dirty="0"/>
          </a:p>
        </p:txBody>
      </p:sp>
      <p:pic>
        <p:nvPicPr>
          <p:cNvPr id="195" name="Google Shape;195;p30" descr="http://www.sedc.mk/wp-content/uploads/2016/05/logo.png"/>
          <p:cNvPicPr preferRelativeResize="0"/>
          <p:nvPr/>
        </p:nvPicPr>
        <p:blipFill rotWithShape="1">
          <a:blip r:embed="rId4">
            <a:alphaModFix/>
          </a:blip>
          <a:srcRect/>
          <a:stretch/>
        </p:blipFill>
        <p:spPr>
          <a:xfrm>
            <a:off x="3046348" y="366294"/>
            <a:ext cx="1993106" cy="37862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9"/>
          <p:cNvSpPr txBox="1">
            <a:spLocks noGrp="1"/>
          </p:cNvSpPr>
          <p:nvPr>
            <p:ph type="title"/>
          </p:nvPr>
        </p:nvSpPr>
        <p:spPr>
          <a:xfrm>
            <a:off x="508000" y="457200"/>
            <a:ext cx="6447600" cy="604500"/>
          </a:xfrm>
          <a:prstGeom prst="rect">
            <a:avLst/>
          </a:prstGeom>
          <a:noFill/>
          <a:ln>
            <a:noFill/>
          </a:ln>
        </p:spPr>
        <p:txBody>
          <a:bodyPr spcFirstLastPara="1" wrap="square" lIns="68575" tIns="34275" rIns="68575" bIns="34275" anchor="t" anchorCtr="0">
            <a:noAutofit/>
          </a:bodyPr>
          <a:lstStyle/>
          <a:p>
            <a:pPr marL="0" lvl="0" indent="0" algn="l" rtl="0">
              <a:spcBef>
                <a:spcPts val="0"/>
              </a:spcBef>
              <a:spcAft>
                <a:spcPts val="0"/>
              </a:spcAft>
              <a:buClr>
                <a:schemeClr val="accent1"/>
              </a:buClr>
              <a:buSzPts val="2700"/>
              <a:buFont typeface="Trebuchet MS"/>
              <a:buNone/>
            </a:pPr>
            <a:r>
              <a:rPr lang="en"/>
              <a:t>Partial Views and HTML Helpers</a:t>
            </a:r>
            <a:endParaRPr/>
          </a:p>
        </p:txBody>
      </p:sp>
      <p:sp>
        <p:nvSpPr>
          <p:cNvPr id="273" name="Google Shape;273;p39"/>
          <p:cNvSpPr txBox="1">
            <a:spLocks noGrp="1"/>
          </p:cNvSpPr>
          <p:nvPr>
            <p:ph type="body" idx="1"/>
          </p:nvPr>
        </p:nvSpPr>
        <p:spPr>
          <a:xfrm>
            <a:off x="508000" y="1147157"/>
            <a:ext cx="6447600" cy="3383700"/>
          </a:xfrm>
          <a:prstGeom prst="rect">
            <a:avLst/>
          </a:prstGeom>
          <a:noFill/>
          <a:ln>
            <a:noFill/>
          </a:ln>
        </p:spPr>
        <p:txBody>
          <a:bodyPr spcFirstLastPara="1" wrap="square" lIns="68575" tIns="34275" rIns="68575" bIns="34275" anchor="t" anchorCtr="0">
            <a:noAutofit/>
          </a:bodyPr>
          <a:lstStyle/>
          <a:p>
            <a:pPr marL="0" lvl="0" indent="0" algn="l" rtl="0">
              <a:spcBef>
                <a:spcPts val="0"/>
              </a:spcBef>
              <a:spcAft>
                <a:spcPts val="0"/>
              </a:spcAft>
              <a:buNone/>
            </a:pPr>
            <a:r>
              <a:rPr lang="en" sz="2100" dirty="0"/>
              <a:t>Partial views</a:t>
            </a:r>
            <a:endParaRPr sz="2100" dirty="0"/>
          </a:p>
          <a:p>
            <a:pPr marL="254000" lvl="0" indent="-285750" algn="l" rtl="0">
              <a:spcBef>
                <a:spcPts val="0"/>
              </a:spcBef>
              <a:spcAft>
                <a:spcPts val="0"/>
              </a:spcAft>
              <a:buSzPts val="2300"/>
              <a:buChar char="▪"/>
            </a:pPr>
            <a:r>
              <a:rPr lang="en" sz="2100" dirty="0"/>
              <a:t>Allow reusability of razor code</a:t>
            </a:r>
            <a:endParaRPr sz="2100" dirty="0"/>
          </a:p>
          <a:p>
            <a:pPr marL="254000" lvl="0" indent="-273050" algn="l" rtl="0">
              <a:spcBef>
                <a:spcPts val="0"/>
              </a:spcBef>
              <a:spcAft>
                <a:spcPts val="0"/>
              </a:spcAft>
              <a:buSzPts val="2100"/>
              <a:buChar char="▪"/>
            </a:pPr>
            <a:r>
              <a:rPr lang="en" sz="2100" dirty="0"/>
              <a:t>It's a good practice to reuse the code using partial view</a:t>
            </a:r>
            <a:endParaRPr sz="2100" dirty="0"/>
          </a:p>
          <a:p>
            <a:pPr marL="254000" lvl="0" indent="-323850" algn="l" rtl="0">
              <a:spcBef>
                <a:spcPts val="0"/>
              </a:spcBef>
              <a:spcAft>
                <a:spcPts val="0"/>
              </a:spcAft>
              <a:buSzPts val="2100"/>
              <a:buChar char="▪"/>
            </a:pPr>
            <a:r>
              <a:rPr lang="en" sz="2100" dirty="0"/>
              <a:t>Are the lowest element in Views Hierarchy</a:t>
            </a:r>
            <a:endParaRPr sz="2100" dirty="0"/>
          </a:p>
          <a:p>
            <a:pPr marL="0" lvl="0" indent="0" algn="l" rtl="0">
              <a:spcBef>
                <a:spcPts val="0"/>
              </a:spcBef>
              <a:spcAft>
                <a:spcPts val="0"/>
              </a:spcAft>
              <a:buNone/>
            </a:pPr>
            <a:endParaRPr sz="2100" dirty="0"/>
          </a:p>
          <a:p>
            <a:pPr marL="0" lvl="0" indent="0" algn="l" rtl="0">
              <a:spcBef>
                <a:spcPts val="0"/>
              </a:spcBef>
              <a:spcAft>
                <a:spcPts val="0"/>
              </a:spcAft>
              <a:buNone/>
            </a:pPr>
            <a:r>
              <a:rPr lang="en" sz="2100" dirty="0"/>
              <a:t>HTML helpers</a:t>
            </a:r>
            <a:endParaRPr sz="2100" dirty="0"/>
          </a:p>
          <a:p>
            <a:pPr marL="254000" lvl="0" indent="-273050" algn="l" rtl="0">
              <a:spcBef>
                <a:spcPts val="0"/>
              </a:spcBef>
              <a:spcAft>
                <a:spcPts val="0"/>
              </a:spcAft>
              <a:buSzPts val="2100"/>
              <a:buChar char="▪"/>
            </a:pPr>
            <a:r>
              <a:rPr lang="en" sz="2100" dirty="0"/>
              <a:t>Various of html helpers come along with the framework by default(validation,forms,display)</a:t>
            </a:r>
            <a:endParaRPr sz="2100" dirty="0"/>
          </a:p>
          <a:p>
            <a:pPr marL="254000" lvl="0" indent="-273050" algn="l" rtl="0">
              <a:spcBef>
                <a:spcPts val="0"/>
              </a:spcBef>
              <a:spcAft>
                <a:spcPts val="0"/>
              </a:spcAft>
              <a:buSzPts val="2100"/>
              <a:buChar char="▪"/>
            </a:pPr>
            <a:r>
              <a:rPr lang="en" sz="2100" dirty="0"/>
              <a:t>You can create your own custom html helpers</a:t>
            </a:r>
            <a:endParaRPr sz="2100" dirty="0"/>
          </a:p>
        </p:txBody>
      </p:sp>
      <p:pic>
        <p:nvPicPr>
          <p:cNvPr id="274" name="Google Shape;274;p39" descr="http://www.sedc.mk/wp-content/uploads/2016/05/logo.png"/>
          <p:cNvPicPr preferRelativeResize="0"/>
          <p:nvPr/>
        </p:nvPicPr>
        <p:blipFill rotWithShape="1">
          <a:blip r:embed="rId3">
            <a:alphaModFix/>
          </a:blip>
          <a:srcRect/>
          <a:stretch/>
        </p:blipFill>
        <p:spPr>
          <a:xfrm>
            <a:off x="508000" y="4703663"/>
            <a:ext cx="1993106" cy="378620"/>
          </a:xfrm>
          <a:prstGeom prst="rect">
            <a:avLst/>
          </a:prstGeom>
          <a:noFill/>
          <a:ln>
            <a:noFill/>
          </a:ln>
        </p:spPr>
      </p:pic>
      <p:sp>
        <p:nvSpPr>
          <p:cNvPr id="275" name="Google Shape;275;p39"/>
          <p:cNvSpPr txBox="1"/>
          <p:nvPr/>
        </p:nvSpPr>
        <p:spPr>
          <a:xfrm>
            <a:off x="508001" y="180683"/>
            <a:ext cx="6177900" cy="207600"/>
          </a:xfrm>
          <a:prstGeom prst="rect">
            <a:avLst/>
          </a:prstGeom>
          <a:noFill/>
          <a:ln>
            <a:noFill/>
          </a:ln>
        </p:spPr>
        <p:txBody>
          <a:bodyPr spcFirstLastPara="1" wrap="square" lIns="68575" tIns="34275" rIns="68575" bIns="34275" anchor="t" anchorCtr="0">
            <a:noAutofit/>
          </a:bodyPr>
          <a:lstStyle/>
          <a:p>
            <a:pPr marL="0" lvl="0" indent="0" algn="ctr" rtl="0">
              <a:spcBef>
                <a:spcPts val="0"/>
              </a:spcBef>
              <a:spcAft>
                <a:spcPts val="0"/>
              </a:spcAft>
              <a:buNone/>
            </a:pPr>
            <a:r>
              <a:rPr lang="en" sz="900">
                <a:solidFill>
                  <a:srgbClr val="7F7F7F"/>
                </a:solidFill>
                <a:latin typeface="Trebuchet MS"/>
                <a:ea typeface="Trebuchet MS"/>
                <a:cs typeface="Trebuchet MS"/>
                <a:sym typeface="Trebuchet MS"/>
              </a:rPr>
              <a:t>ASP.NET MVC</a:t>
            </a:r>
            <a:endParaRPr sz="900">
              <a:solidFill>
                <a:srgbClr val="7F7F7F"/>
              </a:solidFill>
              <a:latin typeface="Trebuchet MS"/>
              <a:ea typeface="Trebuchet MS"/>
              <a:cs typeface="Trebuchet MS"/>
              <a:sym typeface="Trebuchet MS"/>
            </a:endParaRPr>
          </a:p>
          <a:p>
            <a:pPr marL="0" marR="0" lvl="0" indent="0" algn="ctr" rtl="0">
              <a:spcBef>
                <a:spcPts val="0"/>
              </a:spcBef>
              <a:spcAft>
                <a:spcPts val="0"/>
              </a:spcAft>
              <a:buNone/>
            </a:pPr>
            <a:endParaRPr sz="900">
              <a:solidFill>
                <a:srgbClr val="7F7F7F"/>
              </a:solidFill>
              <a:latin typeface="Trebuchet MS"/>
              <a:ea typeface="Trebuchet MS"/>
              <a:cs typeface="Trebuchet MS"/>
              <a:sym typeface="Trebuchet MS"/>
            </a:endParaRPr>
          </a:p>
        </p:txBody>
      </p:sp>
      <p:sp>
        <p:nvSpPr>
          <p:cNvPr id="276" name="Google Shape;276;p39"/>
          <p:cNvSpPr txBox="1"/>
          <p:nvPr/>
        </p:nvSpPr>
        <p:spPr>
          <a:xfrm>
            <a:off x="508000" y="4789098"/>
            <a:ext cx="6447600" cy="207600"/>
          </a:xfrm>
          <a:prstGeom prst="rect">
            <a:avLst/>
          </a:prstGeom>
          <a:noFill/>
          <a:ln>
            <a:noFill/>
          </a:ln>
        </p:spPr>
        <p:txBody>
          <a:bodyPr spcFirstLastPara="1" wrap="square" lIns="68575" tIns="34275" rIns="68575" bIns="34275" anchor="t" anchorCtr="0">
            <a:noAutofit/>
          </a:bodyPr>
          <a:lstStyle/>
          <a:p>
            <a:pPr marL="0" marR="0" lvl="0" indent="0" algn="r" rtl="0">
              <a:spcBef>
                <a:spcPts val="0"/>
              </a:spcBef>
              <a:spcAft>
                <a:spcPts val="0"/>
              </a:spcAft>
              <a:buNone/>
            </a:pPr>
            <a:r>
              <a:rPr lang="en" sz="900" b="0" i="0" u="none" strike="noStrike" cap="none">
                <a:solidFill>
                  <a:srgbClr val="7F7F7F"/>
                </a:solidFill>
                <a:latin typeface="Trebuchet MS"/>
                <a:ea typeface="Trebuchet MS"/>
                <a:cs typeface="Trebuchet MS"/>
                <a:sym typeface="Trebuchet MS"/>
              </a:rPr>
              <a:t>Code academy @ Skopje, 2018-2019</a:t>
            </a:r>
            <a:endParaRPr sz="900" b="0" i="0" u="none" strike="noStrike" cap="none">
              <a:solidFill>
                <a:srgbClr val="7F7F7F"/>
              </a:solidFill>
              <a:latin typeface="Trebuchet MS"/>
              <a:ea typeface="Trebuchet MS"/>
              <a:cs typeface="Trebuchet MS"/>
              <a:sym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0"/>
          <p:cNvSpPr txBox="1">
            <a:spLocks noGrp="1"/>
          </p:cNvSpPr>
          <p:nvPr>
            <p:ph type="title"/>
          </p:nvPr>
        </p:nvSpPr>
        <p:spPr>
          <a:xfrm>
            <a:off x="508000" y="457200"/>
            <a:ext cx="6447600" cy="604500"/>
          </a:xfrm>
          <a:prstGeom prst="rect">
            <a:avLst/>
          </a:prstGeom>
          <a:noFill/>
          <a:ln>
            <a:noFill/>
          </a:ln>
        </p:spPr>
        <p:txBody>
          <a:bodyPr spcFirstLastPara="1" wrap="square" lIns="68575" tIns="34275" rIns="68575" bIns="34275" anchor="t" anchorCtr="0">
            <a:noAutofit/>
          </a:bodyPr>
          <a:lstStyle/>
          <a:p>
            <a:pPr marL="0" lvl="0" indent="0" algn="l" rtl="0">
              <a:spcBef>
                <a:spcPts val="0"/>
              </a:spcBef>
              <a:spcAft>
                <a:spcPts val="0"/>
              </a:spcAft>
              <a:buClr>
                <a:schemeClr val="accent1"/>
              </a:buClr>
              <a:buSzPts val="2700"/>
              <a:buFont typeface="Trebuchet MS"/>
              <a:buNone/>
            </a:pPr>
            <a:r>
              <a:rPr lang="en"/>
              <a:t>Naming Convention</a:t>
            </a:r>
            <a:endParaRPr/>
          </a:p>
        </p:txBody>
      </p:sp>
      <p:sp>
        <p:nvSpPr>
          <p:cNvPr id="282" name="Google Shape;282;p40"/>
          <p:cNvSpPr txBox="1">
            <a:spLocks noGrp="1"/>
          </p:cNvSpPr>
          <p:nvPr>
            <p:ph type="body" idx="1"/>
          </p:nvPr>
        </p:nvSpPr>
        <p:spPr>
          <a:xfrm>
            <a:off x="508000" y="1147157"/>
            <a:ext cx="6447600" cy="3383700"/>
          </a:xfrm>
          <a:prstGeom prst="rect">
            <a:avLst/>
          </a:prstGeom>
          <a:noFill/>
          <a:ln>
            <a:noFill/>
          </a:ln>
        </p:spPr>
        <p:txBody>
          <a:bodyPr spcFirstLastPara="1" wrap="square" lIns="68575" tIns="34275" rIns="68575" bIns="34275" anchor="t" anchorCtr="0">
            <a:noAutofit/>
          </a:bodyPr>
          <a:lstStyle/>
          <a:p>
            <a:pPr marL="254000" lvl="0" indent="-285750" algn="l" rtl="0">
              <a:spcBef>
                <a:spcPts val="0"/>
              </a:spcBef>
              <a:spcAft>
                <a:spcPts val="0"/>
              </a:spcAft>
              <a:buSzPts val="2300"/>
              <a:buChar char="▪"/>
            </a:pPr>
            <a:r>
              <a:rPr lang="en" sz="2100"/>
              <a:t>Controllers</a:t>
            </a:r>
            <a:endParaRPr sz="2100"/>
          </a:p>
          <a:p>
            <a:pPr marL="558800" lvl="1" indent="-285750" algn="l" rtl="0">
              <a:spcBef>
                <a:spcPts val="0"/>
              </a:spcBef>
              <a:spcAft>
                <a:spcPts val="0"/>
              </a:spcAft>
              <a:buSzPts val="2100"/>
              <a:buChar char="o"/>
            </a:pPr>
            <a:r>
              <a:rPr lang="en" sz="2100"/>
              <a:t>path: /Controllers/</a:t>
            </a:r>
            <a:endParaRPr sz="2100"/>
          </a:p>
          <a:p>
            <a:pPr marL="558800" lvl="1" indent="-298450" algn="l" rtl="0">
              <a:spcBef>
                <a:spcPts val="0"/>
              </a:spcBef>
              <a:spcAft>
                <a:spcPts val="0"/>
              </a:spcAft>
              <a:buSzPts val="2300"/>
              <a:buChar char="o"/>
            </a:pPr>
            <a:r>
              <a:rPr lang="en" sz="2100"/>
              <a:t>pattern: [ControllerName]Controller.cs</a:t>
            </a:r>
            <a:endParaRPr sz="2100"/>
          </a:p>
          <a:p>
            <a:pPr marL="558800" lvl="1" indent="-285750" algn="l" rtl="0">
              <a:spcBef>
                <a:spcPts val="0"/>
              </a:spcBef>
              <a:spcAft>
                <a:spcPts val="0"/>
              </a:spcAft>
              <a:buSzPts val="2100"/>
              <a:buChar char="o"/>
            </a:pPr>
            <a:r>
              <a:rPr lang="en" sz="2100"/>
              <a:t>example: MonstersController.cs</a:t>
            </a:r>
            <a:endParaRPr sz="2100"/>
          </a:p>
          <a:p>
            <a:pPr marL="254000" lvl="0" indent="-273050" algn="l" rtl="0">
              <a:spcBef>
                <a:spcPts val="0"/>
              </a:spcBef>
              <a:spcAft>
                <a:spcPts val="0"/>
              </a:spcAft>
              <a:buSzPts val="2100"/>
              <a:buChar char="▪"/>
            </a:pPr>
            <a:r>
              <a:rPr lang="en" sz="2100"/>
              <a:t>Views</a:t>
            </a:r>
            <a:endParaRPr sz="2100"/>
          </a:p>
          <a:p>
            <a:pPr marL="558800" lvl="1" indent="-285750" algn="l" rtl="0">
              <a:spcBef>
                <a:spcPts val="0"/>
              </a:spcBef>
              <a:spcAft>
                <a:spcPts val="0"/>
              </a:spcAft>
              <a:buSzPts val="2100"/>
              <a:buChar char="o"/>
            </a:pPr>
            <a:r>
              <a:rPr lang="en" sz="2100"/>
              <a:t>path: /Views/[ControllerName]/actionName</a:t>
            </a:r>
            <a:endParaRPr sz="2100"/>
          </a:p>
          <a:p>
            <a:pPr marL="558800" lvl="1" indent="-285750" algn="l" rtl="0">
              <a:spcBef>
                <a:spcPts val="0"/>
              </a:spcBef>
              <a:spcAft>
                <a:spcPts val="0"/>
              </a:spcAft>
              <a:buSzPts val="2100"/>
              <a:buChar char="o"/>
            </a:pPr>
            <a:r>
              <a:rPr lang="en" sz="2100"/>
              <a:t>pattern: [ActionName].cshtml</a:t>
            </a:r>
            <a:endParaRPr sz="2100"/>
          </a:p>
          <a:p>
            <a:pPr marL="558800" lvl="1" indent="-285750" algn="l" rtl="0">
              <a:spcBef>
                <a:spcPts val="0"/>
              </a:spcBef>
              <a:spcAft>
                <a:spcPts val="0"/>
              </a:spcAft>
              <a:buSzPts val="2100"/>
              <a:buChar char="o"/>
            </a:pPr>
            <a:r>
              <a:rPr lang="en" sz="2100"/>
              <a:t>example: /Views/Monsters/EditMonster.cshtml</a:t>
            </a:r>
            <a:endParaRPr sz="2100"/>
          </a:p>
          <a:p>
            <a:pPr marL="558800" lvl="1" indent="-285750" algn="l" rtl="0">
              <a:spcBef>
                <a:spcPts val="0"/>
              </a:spcBef>
              <a:spcAft>
                <a:spcPts val="0"/>
              </a:spcAft>
              <a:buSzPts val="2100"/>
              <a:buChar char="o"/>
            </a:pPr>
            <a:r>
              <a:rPr lang="en" sz="2100"/>
              <a:t>can have different name than</a:t>
            </a:r>
            <a:endParaRPr sz="2100"/>
          </a:p>
        </p:txBody>
      </p:sp>
      <p:pic>
        <p:nvPicPr>
          <p:cNvPr id="283" name="Google Shape;283;p40" descr="http://www.sedc.mk/wp-content/uploads/2016/05/logo.png"/>
          <p:cNvPicPr preferRelativeResize="0"/>
          <p:nvPr/>
        </p:nvPicPr>
        <p:blipFill rotWithShape="1">
          <a:blip r:embed="rId3">
            <a:alphaModFix/>
          </a:blip>
          <a:srcRect/>
          <a:stretch/>
        </p:blipFill>
        <p:spPr>
          <a:xfrm>
            <a:off x="508000" y="4703663"/>
            <a:ext cx="1993106" cy="378620"/>
          </a:xfrm>
          <a:prstGeom prst="rect">
            <a:avLst/>
          </a:prstGeom>
          <a:noFill/>
          <a:ln>
            <a:noFill/>
          </a:ln>
        </p:spPr>
      </p:pic>
      <p:sp>
        <p:nvSpPr>
          <p:cNvPr id="284" name="Google Shape;284;p40"/>
          <p:cNvSpPr txBox="1"/>
          <p:nvPr/>
        </p:nvSpPr>
        <p:spPr>
          <a:xfrm>
            <a:off x="508001" y="180683"/>
            <a:ext cx="6177900" cy="207600"/>
          </a:xfrm>
          <a:prstGeom prst="rect">
            <a:avLst/>
          </a:prstGeom>
          <a:noFill/>
          <a:ln>
            <a:noFill/>
          </a:ln>
        </p:spPr>
        <p:txBody>
          <a:bodyPr spcFirstLastPara="1" wrap="square" lIns="68575" tIns="34275" rIns="68575" bIns="34275" anchor="t" anchorCtr="0">
            <a:noAutofit/>
          </a:bodyPr>
          <a:lstStyle/>
          <a:p>
            <a:pPr marL="0" lvl="0" indent="0" algn="ctr" rtl="0">
              <a:spcBef>
                <a:spcPts val="0"/>
              </a:spcBef>
              <a:spcAft>
                <a:spcPts val="0"/>
              </a:spcAft>
              <a:buNone/>
            </a:pPr>
            <a:r>
              <a:rPr lang="en" sz="900">
                <a:solidFill>
                  <a:srgbClr val="7F7F7F"/>
                </a:solidFill>
                <a:latin typeface="Trebuchet MS"/>
                <a:ea typeface="Trebuchet MS"/>
                <a:cs typeface="Trebuchet MS"/>
                <a:sym typeface="Trebuchet MS"/>
              </a:rPr>
              <a:t>ASP.NET MVC</a:t>
            </a:r>
            <a:endParaRPr sz="900">
              <a:solidFill>
                <a:srgbClr val="7F7F7F"/>
              </a:solidFill>
              <a:latin typeface="Trebuchet MS"/>
              <a:ea typeface="Trebuchet MS"/>
              <a:cs typeface="Trebuchet MS"/>
              <a:sym typeface="Trebuchet MS"/>
            </a:endParaRPr>
          </a:p>
          <a:p>
            <a:pPr marL="0" marR="0" lvl="0" indent="0" algn="ctr" rtl="0">
              <a:spcBef>
                <a:spcPts val="0"/>
              </a:spcBef>
              <a:spcAft>
                <a:spcPts val="0"/>
              </a:spcAft>
              <a:buNone/>
            </a:pPr>
            <a:endParaRPr sz="900">
              <a:solidFill>
                <a:srgbClr val="7F7F7F"/>
              </a:solidFill>
              <a:latin typeface="Trebuchet MS"/>
              <a:ea typeface="Trebuchet MS"/>
              <a:cs typeface="Trebuchet MS"/>
              <a:sym typeface="Trebuchet MS"/>
            </a:endParaRPr>
          </a:p>
        </p:txBody>
      </p:sp>
      <p:sp>
        <p:nvSpPr>
          <p:cNvPr id="285" name="Google Shape;285;p40"/>
          <p:cNvSpPr txBox="1"/>
          <p:nvPr/>
        </p:nvSpPr>
        <p:spPr>
          <a:xfrm>
            <a:off x="508000" y="4789098"/>
            <a:ext cx="6447600" cy="207600"/>
          </a:xfrm>
          <a:prstGeom prst="rect">
            <a:avLst/>
          </a:prstGeom>
          <a:noFill/>
          <a:ln>
            <a:noFill/>
          </a:ln>
        </p:spPr>
        <p:txBody>
          <a:bodyPr spcFirstLastPara="1" wrap="square" lIns="68575" tIns="34275" rIns="68575" bIns="34275" anchor="t" anchorCtr="0">
            <a:noAutofit/>
          </a:bodyPr>
          <a:lstStyle/>
          <a:p>
            <a:pPr marL="0" marR="0" lvl="0" indent="0" algn="r" rtl="0">
              <a:spcBef>
                <a:spcPts val="0"/>
              </a:spcBef>
              <a:spcAft>
                <a:spcPts val="0"/>
              </a:spcAft>
              <a:buNone/>
            </a:pPr>
            <a:r>
              <a:rPr lang="en" sz="900" b="0" i="0" u="none" strike="noStrike" cap="none">
                <a:solidFill>
                  <a:srgbClr val="7F7F7F"/>
                </a:solidFill>
                <a:latin typeface="Trebuchet MS"/>
                <a:ea typeface="Trebuchet MS"/>
                <a:cs typeface="Trebuchet MS"/>
                <a:sym typeface="Trebuchet MS"/>
              </a:rPr>
              <a:t>Code academy @ Skopje, 2018-2019</a:t>
            </a:r>
            <a:endParaRPr sz="900" b="0" i="0" u="none" strike="noStrike" cap="none">
              <a:solidFill>
                <a:srgbClr val="7F7F7F"/>
              </a:solidFill>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1"/>
          <p:cNvSpPr txBox="1">
            <a:spLocks noGrp="1"/>
          </p:cNvSpPr>
          <p:nvPr>
            <p:ph type="title"/>
          </p:nvPr>
        </p:nvSpPr>
        <p:spPr>
          <a:xfrm>
            <a:off x="3045550" y="1242450"/>
            <a:ext cx="1102800" cy="2658600"/>
          </a:xfrm>
          <a:prstGeom prst="rect">
            <a:avLst/>
          </a:prstGeom>
          <a:noFill/>
          <a:ln>
            <a:noFill/>
          </a:ln>
        </p:spPr>
        <p:txBody>
          <a:bodyPr spcFirstLastPara="1" wrap="square" lIns="68575" tIns="34275" rIns="68575" bIns="34275" anchor="t" anchorCtr="0">
            <a:noAutofit/>
          </a:bodyPr>
          <a:lstStyle/>
          <a:p>
            <a:pPr marL="0" lvl="0" indent="0" algn="ctr" rtl="0">
              <a:spcBef>
                <a:spcPts val="0"/>
              </a:spcBef>
              <a:spcAft>
                <a:spcPts val="0"/>
              </a:spcAft>
              <a:buClr>
                <a:schemeClr val="accent1"/>
              </a:buClr>
              <a:buSzPts val="2700"/>
              <a:buFont typeface="Trebuchet MS"/>
              <a:buNone/>
            </a:pPr>
            <a:r>
              <a:rPr lang="en" sz="20000"/>
              <a:t>?</a:t>
            </a:r>
            <a:endParaRPr sz="20000"/>
          </a:p>
        </p:txBody>
      </p:sp>
      <p:pic>
        <p:nvPicPr>
          <p:cNvPr id="291" name="Google Shape;291;p41" descr="http://www.sedc.mk/wp-content/uploads/2016/05/logo.png"/>
          <p:cNvPicPr preferRelativeResize="0"/>
          <p:nvPr/>
        </p:nvPicPr>
        <p:blipFill rotWithShape="1">
          <a:blip r:embed="rId3">
            <a:alphaModFix/>
          </a:blip>
          <a:srcRect/>
          <a:stretch/>
        </p:blipFill>
        <p:spPr>
          <a:xfrm>
            <a:off x="508000" y="4703663"/>
            <a:ext cx="1993106" cy="378620"/>
          </a:xfrm>
          <a:prstGeom prst="rect">
            <a:avLst/>
          </a:prstGeom>
          <a:noFill/>
          <a:ln>
            <a:noFill/>
          </a:ln>
        </p:spPr>
      </p:pic>
      <p:sp>
        <p:nvSpPr>
          <p:cNvPr id="292" name="Google Shape;292;p41"/>
          <p:cNvSpPr txBox="1"/>
          <p:nvPr/>
        </p:nvSpPr>
        <p:spPr>
          <a:xfrm>
            <a:off x="508001" y="180683"/>
            <a:ext cx="6177900" cy="207600"/>
          </a:xfrm>
          <a:prstGeom prst="rect">
            <a:avLst/>
          </a:prstGeom>
          <a:noFill/>
          <a:ln>
            <a:noFill/>
          </a:ln>
        </p:spPr>
        <p:txBody>
          <a:bodyPr spcFirstLastPara="1" wrap="square" lIns="68575" tIns="34275" rIns="68575" bIns="34275" anchor="t" anchorCtr="0">
            <a:noAutofit/>
          </a:bodyPr>
          <a:lstStyle/>
          <a:p>
            <a:pPr marL="0" lvl="0" indent="0" algn="ctr" rtl="0">
              <a:spcBef>
                <a:spcPts val="0"/>
              </a:spcBef>
              <a:spcAft>
                <a:spcPts val="0"/>
              </a:spcAft>
              <a:buNone/>
            </a:pPr>
            <a:r>
              <a:rPr lang="en" sz="900">
                <a:solidFill>
                  <a:srgbClr val="7F7F7F"/>
                </a:solidFill>
                <a:latin typeface="Trebuchet MS"/>
                <a:ea typeface="Trebuchet MS"/>
                <a:cs typeface="Trebuchet MS"/>
                <a:sym typeface="Trebuchet MS"/>
              </a:rPr>
              <a:t>ASP.NET MVC</a:t>
            </a:r>
            <a:endParaRPr sz="900">
              <a:solidFill>
                <a:srgbClr val="7F7F7F"/>
              </a:solidFill>
              <a:latin typeface="Trebuchet MS"/>
              <a:ea typeface="Trebuchet MS"/>
              <a:cs typeface="Trebuchet MS"/>
              <a:sym typeface="Trebuchet MS"/>
            </a:endParaRPr>
          </a:p>
          <a:p>
            <a:pPr marL="0" marR="0" lvl="0" indent="0" algn="ctr" rtl="0">
              <a:spcBef>
                <a:spcPts val="0"/>
              </a:spcBef>
              <a:spcAft>
                <a:spcPts val="0"/>
              </a:spcAft>
              <a:buNone/>
            </a:pPr>
            <a:endParaRPr sz="900">
              <a:solidFill>
                <a:srgbClr val="7F7F7F"/>
              </a:solidFill>
              <a:latin typeface="Trebuchet MS"/>
              <a:ea typeface="Trebuchet MS"/>
              <a:cs typeface="Trebuchet MS"/>
              <a:sym typeface="Trebuchet MS"/>
            </a:endParaRPr>
          </a:p>
        </p:txBody>
      </p:sp>
      <p:sp>
        <p:nvSpPr>
          <p:cNvPr id="293" name="Google Shape;293;p41"/>
          <p:cNvSpPr txBox="1"/>
          <p:nvPr/>
        </p:nvSpPr>
        <p:spPr>
          <a:xfrm>
            <a:off x="508000" y="4789098"/>
            <a:ext cx="6447600" cy="207600"/>
          </a:xfrm>
          <a:prstGeom prst="rect">
            <a:avLst/>
          </a:prstGeom>
          <a:noFill/>
          <a:ln>
            <a:noFill/>
          </a:ln>
        </p:spPr>
        <p:txBody>
          <a:bodyPr spcFirstLastPara="1" wrap="square" lIns="68575" tIns="34275" rIns="68575" bIns="34275" anchor="t" anchorCtr="0">
            <a:noAutofit/>
          </a:bodyPr>
          <a:lstStyle/>
          <a:p>
            <a:pPr marL="0" marR="0" lvl="0" indent="0" algn="r" rtl="0">
              <a:spcBef>
                <a:spcPts val="0"/>
              </a:spcBef>
              <a:spcAft>
                <a:spcPts val="0"/>
              </a:spcAft>
              <a:buNone/>
            </a:pPr>
            <a:r>
              <a:rPr lang="en" sz="900" b="0" i="0" u="none" strike="noStrike" cap="none">
                <a:solidFill>
                  <a:srgbClr val="7F7F7F"/>
                </a:solidFill>
                <a:latin typeface="Trebuchet MS"/>
                <a:ea typeface="Trebuchet MS"/>
                <a:cs typeface="Trebuchet MS"/>
                <a:sym typeface="Trebuchet MS"/>
              </a:rPr>
              <a:t>Code academy @ Skopje, 2018-2019</a:t>
            </a:r>
            <a:endParaRPr sz="900" b="0" i="0" u="none" strike="noStrike" cap="none">
              <a:solidFill>
                <a:srgbClr val="7F7F7F"/>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1"/>
          <p:cNvSpPr txBox="1">
            <a:spLocks noGrp="1"/>
          </p:cNvSpPr>
          <p:nvPr>
            <p:ph type="title"/>
          </p:nvPr>
        </p:nvSpPr>
        <p:spPr>
          <a:xfrm>
            <a:off x="508000" y="457200"/>
            <a:ext cx="6447600" cy="604500"/>
          </a:xfrm>
          <a:prstGeom prst="rect">
            <a:avLst/>
          </a:prstGeom>
          <a:noFill/>
          <a:ln>
            <a:noFill/>
          </a:ln>
        </p:spPr>
        <p:txBody>
          <a:bodyPr spcFirstLastPara="1" wrap="square" lIns="68575" tIns="34275" rIns="68575" bIns="34275" anchor="t" anchorCtr="0">
            <a:noAutofit/>
          </a:bodyPr>
          <a:lstStyle/>
          <a:p>
            <a:pPr marL="0" lvl="0" indent="0" algn="l" rtl="0">
              <a:spcBef>
                <a:spcPts val="0"/>
              </a:spcBef>
              <a:spcAft>
                <a:spcPts val="0"/>
              </a:spcAft>
              <a:buClr>
                <a:schemeClr val="accent1"/>
              </a:buClr>
              <a:buSzPts val="2700"/>
              <a:buFont typeface="Trebuchet MS"/>
              <a:buNone/>
            </a:pPr>
            <a:r>
              <a:rPr lang="en"/>
              <a:t>Module Contents</a:t>
            </a:r>
            <a:endParaRPr/>
          </a:p>
        </p:txBody>
      </p:sp>
      <p:sp>
        <p:nvSpPr>
          <p:cNvPr id="201" name="Google Shape;201;p31"/>
          <p:cNvSpPr txBox="1">
            <a:spLocks noGrp="1"/>
          </p:cNvSpPr>
          <p:nvPr>
            <p:ph type="body" idx="1"/>
          </p:nvPr>
        </p:nvSpPr>
        <p:spPr>
          <a:xfrm>
            <a:off x="508000" y="1147157"/>
            <a:ext cx="6447600" cy="3383700"/>
          </a:xfrm>
          <a:prstGeom prst="rect">
            <a:avLst/>
          </a:prstGeom>
          <a:noFill/>
          <a:ln>
            <a:noFill/>
          </a:ln>
        </p:spPr>
        <p:txBody>
          <a:bodyPr spcFirstLastPara="1" wrap="square" lIns="68575" tIns="34275" rIns="68575" bIns="34275" anchor="t" anchorCtr="0">
            <a:noAutofit/>
          </a:bodyPr>
          <a:lstStyle/>
          <a:p>
            <a:pPr marL="254000" lvl="0" indent="-336550" algn="l" rtl="0">
              <a:spcBef>
                <a:spcPts val="0"/>
              </a:spcBef>
              <a:spcAft>
                <a:spcPts val="0"/>
              </a:spcAft>
              <a:buSzPts val="2300"/>
              <a:buChar char="▪"/>
            </a:pPr>
            <a:r>
              <a:rPr lang="en" sz="2300" dirty="0"/>
              <a:t>MVC Concept</a:t>
            </a:r>
            <a:endParaRPr sz="2300" dirty="0"/>
          </a:p>
          <a:p>
            <a:pPr marL="254000" lvl="0" indent="-336550" algn="l" rtl="0">
              <a:spcBef>
                <a:spcPts val="0"/>
              </a:spcBef>
              <a:spcAft>
                <a:spcPts val="0"/>
              </a:spcAft>
              <a:buSzPts val="2300"/>
              <a:buChar char="▪"/>
            </a:pPr>
            <a:r>
              <a:rPr lang="en" sz="2300" dirty="0"/>
              <a:t>Controllers</a:t>
            </a:r>
            <a:endParaRPr sz="2300" dirty="0"/>
          </a:p>
          <a:p>
            <a:pPr marL="254000" lvl="0" indent="-336550" algn="l" rtl="0">
              <a:spcBef>
                <a:spcPts val="0"/>
              </a:spcBef>
              <a:spcAft>
                <a:spcPts val="0"/>
              </a:spcAft>
              <a:buSzPts val="2300"/>
              <a:buChar char="▪"/>
            </a:pPr>
            <a:r>
              <a:rPr lang="en" sz="2300" dirty="0"/>
              <a:t>Controller Actions</a:t>
            </a:r>
            <a:endParaRPr sz="2300" dirty="0"/>
          </a:p>
          <a:p>
            <a:pPr marL="254000" lvl="0" indent="-336550" algn="l" rtl="0">
              <a:spcBef>
                <a:spcPts val="0"/>
              </a:spcBef>
              <a:spcAft>
                <a:spcPts val="0"/>
              </a:spcAft>
              <a:buSzPts val="2300"/>
              <a:buChar char="▪"/>
            </a:pPr>
            <a:r>
              <a:rPr lang="en" sz="2300" dirty="0"/>
              <a:t>Controller Action Return Types</a:t>
            </a:r>
            <a:endParaRPr sz="2300" dirty="0"/>
          </a:p>
          <a:p>
            <a:pPr marL="254000" lvl="0" indent="-336550" algn="l" rtl="0">
              <a:spcBef>
                <a:spcPts val="0"/>
              </a:spcBef>
              <a:spcAft>
                <a:spcPts val="0"/>
              </a:spcAft>
              <a:buSzPts val="2300"/>
              <a:buChar char="▪"/>
            </a:pPr>
            <a:r>
              <a:rPr lang="en" sz="2300" dirty="0"/>
              <a:t>Views</a:t>
            </a:r>
            <a:endParaRPr sz="2300" dirty="0"/>
          </a:p>
          <a:p>
            <a:pPr marL="254000" lvl="0" indent="-336550" algn="l" rtl="0">
              <a:spcBef>
                <a:spcPts val="0"/>
              </a:spcBef>
              <a:spcAft>
                <a:spcPts val="0"/>
              </a:spcAft>
              <a:buSzPts val="2300"/>
              <a:buChar char="▪"/>
            </a:pPr>
            <a:r>
              <a:rPr lang="en" sz="2300" dirty="0"/>
              <a:t>Razor View Engine</a:t>
            </a:r>
            <a:endParaRPr sz="2300" dirty="0"/>
          </a:p>
          <a:p>
            <a:pPr marL="254000" lvl="0" indent="-336550" algn="l" rtl="0">
              <a:spcBef>
                <a:spcPts val="0"/>
              </a:spcBef>
              <a:spcAft>
                <a:spcPts val="0"/>
              </a:spcAft>
              <a:buSzPts val="2300"/>
              <a:buChar char="▪"/>
            </a:pPr>
            <a:r>
              <a:rPr lang="en" sz="2300" dirty="0"/>
              <a:t>Partial Views And HTML Helpers</a:t>
            </a:r>
            <a:endParaRPr sz="2300" dirty="0"/>
          </a:p>
          <a:p>
            <a:pPr marL="254000" lvl="0" indent="-336550" algn="l" rtl="0">
              <a:spcBef>
                <a:spcPts val="0"/>
              </a:spcBef>
              <a:spcAft>
                <a:spcPts val="0"/>
              </a:spcAft>
              <a:buSzPts val="2300"/>
              <a:buChar char="▪"/>
            </a:pPr>
            <a:r>
              <a:rPr lang="en" sz="2300" dirty="0"/>
              <a:t>Naming Convention</a:t>
            </a:r>
            <a:endParaRPr sz="2300" dirty="0"/>
          </a:p>
          <a:p>
            <a:pPr marL="254000" lvl="0" indent="-139700" algn="l" rtl="0">
              <a:spcBef>
                <a:spcPts val="800"/>
              </a:spcBef>
              <a:spcAft>
                <a:spcPts val="0"/>
              </a:spcAft>
              <a:buSzPts val="1800"/>
              <a:buFont typeface="Noto Sans Symbols"/>
              <a:buNone/>
            </a:pPr>
            <a:endParaRPr sz="2300" dirty="0"/>
          </a:p>
        </p:txBody>
      </p:sp>
      <p:pic>
        <p:nvPicPr>
          <p:cNvPr id="202" name="Google Shape;202;p31" descr="http://www.sedc.mk/wp-content/uploads/2016/05/logo.png"/>
          <p:cNvPicPr preferRelativeResize="0"/>
          <p:nvPr/>
        </p:nvPicPr>
        <p:blipFill rotWithShape="1">
          <a:blip r:embed="rId3">
            <a:alphaModFix/>
          </a:blip>
          <a:srcRect/>
          <a:stretch/>
        </p:blipFill>
        <p:spPr>
          <a:xfrm>
            <a:off x="508000" y="4703663"/>
            <a:ext cx="1993106" cy="378620"/>
          </a:xfrm>
          <a:prstGeom prst="rect">
            <a:avLst/>
          </a:prstGeom>
          <a:noFill/>
          <a:ln>
            <a:noFill/>
          </a:ln>
        </p:spPr>
      </p:pic>
      <p:sp>
        <p:nvSpPr>
          <p:cNvPr id="203" name="Google Shape;203;p31"/>
          <p:cNvSpPr txBox="1"/>
          <p:nvPr/>
        </p:nvSpPr>
        <p:spPr>
          <a:xfrm>
            <a:off x="508001" y="180683"/>
            <a:ext cx="6177900" cy="207600"/>
          </a:xfrm>
          <a:prstGeom prst="rect">
            <a:avLst/>
          </a:prstGeom>
          <a:noFill/>
          <a:ln>
            <a:noFill/>
          </a:ln>
        </p:spPr>
        <p:txBody>
          <a:bodyPr spcFirstLastPara="1" wrap="square" lIns="68575" tIns="34275" rIns="68575" bIns="34275" anchor="t" anchorCtr="0">
            <a:noAutofit/>
          </a:bodyPr>
          <a:lstStyle/>
          <a:p>
            <a:pPr marL="0" lvl="0" indent="0" algn="ctr" rtl="0">
              <a:spcBef>
                <a:spcPts val="0"/>
              </a:spcBef>
              <a:spcAft>
                <a:spcPts val="0"/>
              </a:spcAft>
              <a:buNone/>
            </a:pPr>
            <a:r>
              <a:rPr lang="en" sz="900">
                <a:solidFill>
                  <a:srgbClr val="7F7F7F"/>
                </a:solidFill>
                <a:latin typeface="Trebuchet MS"/>
                <a:ea typeface="Trebuchet MS"/>
                <a:cs typeface="Trebuchet MS"/>
                <a:sym typeface="Trebuchet MS"/>
              </a:rPr>
              <a:t>ASP.NET MVC</a:t>
            </a:r>
            <a:endParaRPr sz="900">
              <a:solidFill>
                <a:srgbClr val="7F7F7F"/>
              </a:solidFill>
              <a:latin typeface="Trebuchet MS"/>
              <a:ea typeface="Trebuchet MS"/>
              <a:cs typeface="Trebuchet MS"/>
              <a:sym typeface="Trebuchet MS"/>
            </a:endParaRPr>
          </a:p>
          <a:p>
            <a:pPr marL="0" marR="0" lvl="0" indent="0" algn="ctr" rtl="0">
              <a:spcBef>
                <a:spcPts val="0"/>
              </a:spcBef>
              <a:spcAft>
                <a:spcPts val="0"/>
              </a:spcAft>
              <a:buNone/>
            </a:pPr>
            <a:endParaRPr sz="900">
              <a:solidFill>
                <a:srgbClr val="7F7F7F"/>
              </a:solidFill>
              <a:latin typeface="Trebuchet MS"/>
              <a:ea typeface="Trebuchet MS"/>
              <a:cs typeface="Trebuchet MS"/>
              <a:sym typeface="Trebuchet MS"/>
            </a:endParaRPr>
          </a:p>
        </p:txBody>
      </p:sp>
      <p:sp>
        <p:nvSpPr>
          <p:cNvPr id="204" name="Google Shape;204;p31"/>
          <p:cNvSpPr txBox="1"/>
          <p:nvPr/>
        </p:nvSpPr>
        <p:spPr>
          <a:xfrm>
            <a:off x="508000" y="4789098"/>
            <a:ext cx="6447600" cy="207600"/>
          </a:xfrm>
          <a:prstGeom prst="rect">
            <a:avLst/>
          </a:prstGeom>
          <a:noFill/>
          <a:ln>
            <a:noFill/>
          </a:ln>
        </p:spPr>
        <p:txBody>
          <a:bodyPr spcFirstLastPara="1" wrap="square" lIns="68575" tIns="34275" rIns="68575" bIns="34275" anchor="t" anchorCtr="0">
            <a:noAutofit/>
          </a:bodyPr>
          <a:lstStyle/>
          <a:p>
            <a:pPr marL="0" marR="0" lvl="0" indent="0" algn="r" rtl="0">
              <a:spcBef>
                <a:spcPts val="0"/>
              </a:spcBef>
              <a:spcAft>
                <a:spcPts val="0"/>
              </a:spcAft>
              <a:buNone/>
            </a:pPr>
            <a:r>
              <a:rPr lang="en" sz="900" b="0" i="0" u="none" strike="noStrike" cap="none">
                <a:solidFill>
                  <a:srgbClr val="7F7F7F"/>
                </a:solidFill>
                <a:latin typeface="Trebuchet MS"/>
                <a:ea typeface="Trebuchet MS"/>
                <a:cs typeface="Trebuchet MS"/>
                <a:sym typeface="Trebuchet MS"/>
              </a:rPr>
              <a:t>Code academy @ Skopje, 2018-2019</a:t>
            </a:r>
            <a:endParaRPr sz="900" b="0" i="0" u="none" strike="noStrike" cap="none">
              <a:solidFill>
                <a:srgbClr val="7F7F7F"/>
              </a:solidFill>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2"/>
          <p:cNvSpPr txBox="1">
            <a:spLocks noGrp="1"/>
          </p:cNvSpPr>
          <p:nvPr>
            <p:ph type="title"/>
          </p:nvPr>
        </p:nvSpPr>
        <p:spPr>
          <a:xfrm>
            <a:off x="508000" y="457200"/>
            <a:ext cx="6447600" cy="604500"/>
          </a:xfrm>
          <a:prstGeom prst="rect">
            <a:avLst/>
          </a:prstGeom>
          <a:noFill/>
          <a:ln>
            <a:noFill/>
          </a:ln>
        </p:spPr>
        <p:txBody>
          <a:bodyPr spcFirstLastPara="1" wrap="square" lIns="68575" tIns="34275" rIns="68575" bIns="34275" anchor="t" anchorCtr="0">
            <a:noAutofit/>
          </a:bodyPr>
          <a:lstStyle/>
          <a:p>
            <a:pPr marL="0" lvl="0" indent="0" algn="l" rtl="0">
              <a:spcBef>
                <a:spcPts val="0"/>
              </a:spcBef>
              <a:spcAft>
                <a:spcPts val="0"/>
              </a:spcAft>
              <a:buClr>
                <a:schemeClr val="accent1"/>
              </a:buClr>
              <a:buSzPts val="2700"/>
              <a:buFont typeface="Trebuchet MS"/>
              <a:buNone/>
            </a:pPr>
            <a:r>
              <a:rPr lang="en"/>
              <a:t>MVC Concept</a:t>
            </a:r>
            <a:endParaRPr/>
          </a:p>
        </p:txBody>
      </p:sp>
      <p:pic>
        <p:nvPicPr>
          <p:cNvPr id="210" name="Google Shape;210;p32" descr="http://www.sedc.mk/wp-content/uploads/2016/05/logo.png"/>
          <p:cNvPicPr preferRelativeResize="0"/>
          <p:nvPr/>
        </p:nvPicPr>
        <p:blipFill rotWithShape="1">
          <a:blip r:embed="rId3">
            <a:alphaModFix/>
          </a:blip>
          <a:srcRect/>
          <a:stretch/>
        </p:blipFill>
        <p:spPr>
          <a:xfrm>
            <a:off x="508000" y="4703663"/>
            <a:ext cx="1993106" cy="378620"/>
          </a:xfrm>
          <a:prstGeom prst="rect">
            <a:avLst/>
          </a:prstGeom>
          <a:noFill/>
          <a:ln>
            <a:noFill/>
          </a:ln>
        </p:spPr>
      </p:pic>
      <p:sp>
        <p:nvSpPr>
          <p:cNvPr id="211" name="Google Shape;211;p32"/>
          <p:cNvSpPr txBox="1"/>
          <p:nvPr/>
        </p:nvSpPr>
        <p:spPr>
          <a:xfrm>
            <a:off x="508001" y="180683"/>
            <a:ext cx="6177900" cy="207600"/>
          </a:xfrm>
          <a:prstGeom prst="rect">
            <a:avLst/>
          </a:prstGeom>
          <a:noFill/>
          <a:ln>
            <a:noFill/>
          </a:ln>
        </p:spPr>
        <p:txBody>
          <a:bodyPr spcFirstLastPara="1" wrap="square" lIns="68575" tIns="34275" rIns="68575" bIns="34275" anchor="t" anchorCtr="0">
            <a:noAutofit/>
          </a:bodyPr>
          <a:lstStyle/>
          <a:p>
            <a:pPr marL="0" lvl="0" indent="0" algn="ctr" rtl="0">
              <a:spcBef>
                <a:spcPts val="0"/>
              </a:spcBef>
              <a:spcAft>
                <a:spcPts val="0"/>
              </a:spcAft>
              <a:buNone/>
            </a:pPr>
            <a:r>
              <a:rPr lang="en" sz="900">
                <a:solidFill>
                  <a:srgbClr val="7F7F7F"/>
                </a:solidFill>
                <a:latin typeface="Trebuchet MS"/>
                <a:ea typeface="Trebuchet MS"/>
                <a:cs typeface="Trebuchet MS"/>
                <a:sym typeface="Trebuchet MS"/>
              </a:rPr>
              <a:t>ASP.NET MVC</a:t>
            </a:r>
            <a:endParaRPr sz="900">
              <a:solidFill>
                <a:srgbClr val="7F7F7F"/>
              </a:solidFill>
              <a:latin typeface="Trebuchet MS"/>
              <a:ea typeface="Trebuchet MS"/>
              <a:cs typeface="Trebuchet MS"/>
              <a:sym typeface="Trebuchet MS"/>
            </a:endParaRPr>
          </a:p>
          <a:p>
            <a:pPr marL="0" marR="0" lvl="0" indent="0" algn="ctr" rtl="0">
              <a:spcBef>
                <a:spcPts val="0"/>
              </a:spcBef>
              <a:spcAft>
                <a:spcPts val="0"/>
              </a:spcAft>
              <a:buNone/>
            </a:pPr>
            <a:endParaRPr sz="900">
              <a:solidFill>
                <a:srgbClr val="7F7F7F"/>
              </a:solidFill>
              <a:latin typeface="Trebuchet MS"/>
              <a:ea typeface="Trebuchet MS"/>
              <a:cs typeface="Trebuchet MS"/>
              <a:sym typeface="Trebuchet MS"/>
            </a:endParaRPr>
          </a:p>
        </p:txBody>
      </p:sp>
      <p:sp>
        <p:nvSpPr>
          <p:cNvPr id="212" name="Google Shape;212;p32"/>
          <p:cNvSpPr txBox="1"/>
          <p:nvPr/>
        </p:nvSpPr>
        <p:spPr>
          <a:xfrm>
            <a:off x="508000" y="4789098"/>
            <a:ext cx="6447600" cy="207600"/>
          </a:xfrm>
          <a:prstGeom prst="rect">
            <a:avLst/>
          </a:prstGeom>
          <a:noFill/>
          <a:ln>
            <a:noFill/>
          </a:ln>
        </p:spPr>
        <p:txBody>
          <a:bodyPr spcFirstLastPara="1" wrap="square" lIns="68575" tIns="34275" rIns="68575" bIns="34275" anchor="t" anchorCtr="0">
            <a:noAutofit/>
          </a:bodyPr>
          <a:lstStyle/>
          <a:p>
            <a:pPr marL="0" marR="0" lvl="0" indent="0" algn="r" rtl="0">
              <a:spcBef>
                <a:spcPts val="0"/>
              </a:spcBef>
              <a:spcAft>
                <a:spcPts val="0"/>
              </a:spcAft>
              <a:buNone/>
            </a:pPr>
            <a:r>
              <a:rPr lang="en" sz="900" b="0" i="0" u="none" strike="noStrike" cap="none">
                <a:solidFill>
                  <a:srgbClr val="7F7F7F"/>
                </a:solidFill>
                <a:latin typeface="Trebuchet MS"/>
                <a:ea typeface="Trebuchet MS"/>
                <a:cs typeface="Trebuchet MS"/>
                <a:sym typeface="Trebuchet MS"/>
              </a:rPr>
              <a:t>Code academy @ Skopje, 2018-2019</a:t>
            </a:r>
            <a:endParaRPr sz="900" b="0" i="0" u="none" strike="noStrike" cap="none">
              <a:solidFill>
                <a:srgbClr val="7F7F7F"/>
              </a:solidFill>
              <a:latin typeface="Trebuchet MS"/>
              <a:ea typeface="Trebuchet MS"/>
              <a:cs typeface="Trebuchet MS"/>
              <a:sym typeface="Trebuchet MS"/>
            </a:endParaRPr>
          </a:p>
        </p:txBody>
      </p:sp>
      <p:pic>
        <p:nvPicPr>
          <p:cNvPr id="213" name="Google Shape;213;p32"/>
          <p:cNvPicPr preferRelativeResize="0"/>
          <p:nvPr/>
        </p:nvPicPr>
        <p:blipFill>
          <a:blip r:embed="rId4">
            <a:alphaModFix/>
          </a:blip>
          <a:stretch>
            <a:fillRect/>
          </a:stretch>
        </p:blipFill>
        <p:spPr>
          <a:xfrm>
            <a:off x="554644" y="1061700"/>
            <a:ext cx="6084619" cy="342259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3"/>
          <p:cNvSpPr txBox="1">
            <a:spLocks noGrp="1"/>
          </p:cNvSpPr>
          <p:nvPr>
            <p:ph type="title"/>
          </p:nvPr>
        </p:nvSpPr>
        <p:spPr>
          <a:xfrm>
            <a:off x="508000" y="457200"/>
            <a:ext cx="6447600" cy="604500"/>
          </a:xfrm>
          <a:prstGeom prst="rect">
            <a:avLst/>
          </a:prstGeom>
          <a:noFill/>
          <a:ln>
            <a:noFill/>
          </a:ln>
        </p:spPr>
        <p:txBody>
          <a:bodyPr spcFirstLastPara="1" wrap="square" lIns="68575" tIns="34275" rIns="68575" bIns="34275" anchor="t" anchorCtr="0">
            <a:noAutofit/>
          </a:bodyPr>
          <a:lstStyle/>
          <a:p>
            <a:pPr marL="0" lvl="0" indent="0" algn="l" rtl="0">
              <a:spcBef>
                <a:spcPts val="0"/>
              </a:spcBef>
              <a:spcAft>
                <a:spcPts val="0"/>
              </a:spcAft>
              <a:buClr>
                <a:schemeClr val="accent1"/>
              </a:buClr>
              <a:buSzPts val="2700"/>
              <a:buFont typeface="Trebuchet MS"/>
              <a:buNone/>
            </a:pPr>
            <a:r>
              <a:rPr lang="en"/>
              <a:t>Controllers</a:t>
            </a:r>
            <a:endParaRPr/>
          </a:p>
        </p:txBody>
      </p:sp>
      <p:pic>
        <p:nvPicPr>
          <p:cNvPr id="219" name="Google Shape;219;p33" descr="http://www.sedc.mk/wp-content/uploads/2016/05/logo.png"/>
          <p:cNvPicPr preferRelativeResize="0"/>
          <p:nvPr/>
        </p:nvPicPr>
        <p:blipFill rotWithShape="1">
          <a:blip r:embed="rId3">
            <a:alphaModFix/>
          </a:blip>
          <a:srcRect/>
          <a:stretch/>
        </p:blipFill>
        <p:spPr>
          <a:xfrm>
            <a:off x="508000" y="4703663"/>
            <a:ext cx="1993106" cy="378620"/>
          </a:xfrm>
          <a:prstGeom prst="rect">
            <a:avLst/>
          </a:prstGeom>
          <a:noFill/>
          <a:ln>
            <a:noFill/>
          </a:ln>
        </p:spPr>
      </p:pic>
      <p:sp>
        <p:nvSpPr>
          <p:cNvPr id="220" name="Google Shape;220;p33"/>
          <p:cNvSpPr txBox="1"/>
          <p:nvPr/>
        </p:nvSpPr>
        <p:spPr>
          <a:xfrm>
            <a:off x="508001" y="180683"/>
            <a:ext cx="6177900" cy="207600"/>
          </a:xfrm>
          <a:prstGeom prst="rect">
            <a:avLst/>
          </a:prstGeom>
          <a:noFill/>
          <a:ln>
            <a:noFill/>
          </a:ln>
        </p:spPr>
        <p:txBody>
          <a:bodyPr spcFirstLastPara="1" wrap="square" lIns="68575" tIns="34275" rIns="68575" bIns="34275" anchor="t" anchorCtr="0">
            <a:noAutofit/>
          </a:bodyPr>
          <a:lstStyle/>
          <a:p>
            <a:pPr marL="0" lvl="0" indent="0" algn="ctr" rtl="0">
              <a:spcBef>
                <a:spcPts val="0"/>
              </a:spcBef>
              <a:spcAft>
                <a:spcPts val="0"/>
              </a:spcAft>
              <a:buNone/>
            </a:pPr>
            <a:r>
              <a:rPr lang="en" sz="900">
                <a:solidFill>
                  <a:srgbClr val="7F7F7F"/>
                </a:solidFill>
                <a:latin typeface="Trebuchet MS"/>
                <a:ea typeface="Trebuchet MS"/>
                <a:cs typeface="Trebuchet MS"/>
                <a:sym typeface="Trebuchet MS"/>
              </a:rPr>
              <a:t>ASP.NET MVC</a:t>
            </a:r>
            <a:endParaRPr sz="900">
              <a:solidFill>
                <a:srgbClr val="7F7F7F"/>
              </a:solidFill>
              <a:latin typeface="Trebuchet MS"/>
              <a:ea typeface="Trebuchet MS"/>
              <a:cs typeface="Trebuchet MS"/>
              <a:sym typeface="Trebuchet MS"/>
            </a:endParaRPr>
          </a:p>
          <a:p>
            <a:pPr marL="0" marR="0" lvl="0" indent="0" algn="ctr" rtl="0">
              <a:spcBef>
                <a:spcPts val="0"/>
              </a:spcBef>
              <a:spcAft>
                <a:spcPts val="0"/>
              </a:spcAft>
              <a:buNone/>
            </a:pPr>
            <a:endParaRPr sz="900">
              <a:solidFill>
                <a:srgbClr val="7F7F7F"/>
              </a:solidFill>
              <a:latin typeface="Trebuchet MS"/>
              <a:ea typeface="Trebuchet MS"/>
              <a:cs typeface="Trebuchet MS"/>
              <a:sym typeface="Trebuchet MS"/>
            </a:endParaRPr>
          </a:p>
        </p:txBody>
      </p:sp>
      <p:sp>
        <p:nvSpPr>
          <p:cNvPr id="221" name="Google Shape;221;p33"/>
          <p:cNvSpPr txBox="1"/>
          <p:nvPr/>
        </p:nvSpPr>
        <p:spPr>
          <a:xfrm>
            <a:off x="508000" y="4789098"/>
            <a:ext cx="6447600" cy="207600"/>
          </a:xfrm>
          <a:prstGeom prst="rect">
            <a:avLst/>
          </a:prstGeom>
          <a:noFill/>
          <a:ln>
            <a:noFill/>
          </a:ln>
        </p:spPr>
        <p:txBody>
          <a:bodyPr spcFirstLastPara="1" wrap="square" lIns="68575" tIns="34275" rIns="68575" bIns="34275" anchor="t" anchorCtr="0">
            <a:noAutofit/>
          </a:bodyPr>
          <a:lstStyle/>
          <a:p>
            <a:pPr marL="0" marR="0" lvl="0" indent="0" algn="r" rtl="0">
              <a:spcBef>
                <a:spcPts val="0"/>
              </a:spcBef>
              <a:spcAft>
                <a:spcPts val="0"/>
              </a:spcAft>
              <a:buNone/>
            </a:pPr>
            <a:r>
              <a:rPr lang="en" sz="900" b="0" i="0" u="none" strike="noStrike" cap="none">
                <a:solidFill>
                  <a:srgbClr val="7F7F7F"/>
                </a:solidFill>
                <a:latin typeface="Trebuchet MS"/>
                <a:ea typeface="Trebuchet MS"/>
                <a:cs typeface="Trebuchet MS"/>
                <a:sym typeface="Trebuchet MS"/>
              </a:rPr>
              <a:t>Code academy @ Skopje, 2018-2019</a:t>
            </a:r>
            <a:endParaRPr sz="900" b="0" i="0" u="none" strike="noStrike" cap="none">
              <a:solidFill>
                <a:srgbClr val="7F7F7F"/>
              </a:solidFill>
              <a:latin typeface="Trebuchet MS"/>
              <a:ea typeface="Trebuchet MS"/>
              <a:cs typeface="Trebuchet MS"/>
              <a:sym typeface="Trebuchet MS"/>
            </a:endParaRPr>
          </a:p>
        </p:txBody>
      </p:sp>
      <p:pic>
        <p:nvPicPr>
          <p:cNvPr id="222" name="Google Shape;222;p33"/>
          <p:cNvPicPr preferRelativeResize="0"/>
          <p:nvPr/>
        </p:nvPicPr>
        <p:blipFill>
          <a:blip r:embed="rId4">
            <a:alphaModFix/>
          </a:blip>
          <a:stretch>
            <a:fillRect/>
          </a:stretch>
        </p:blipFill>
        <p:spPr>
          <a:xfrm>
            <a:off x="907769" y="1130625"/>
            <a:ext cx="5378368" cy="342259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4"/>
          <p:cNvSpPr txBox="1">
            <a:spLocks noGrp="1"/>
          </p:cNvSpPr>
          <p:nvPr>
            <p:ph type="title"/>
          </p:nvPr>
        </p:nvSpPr>
        <p:spPr>
          <a:xfrm>
            <a:off x="508000" y="457200"/>
            <a:ext cx="6447600" cy="604500"/>
          </a:xfrm>
          <a:prstGeom prst="rect">
            <a:avLst/>
          </a:prstGeom>
          <a:noFill/>
          <a:ln>
            <a:noFill/>
          </a:ln>
        </p:spPr>
        <p:txBody>
          <a:bodyPr spcFirstLastPara="1" wrap="square" lIns="68575" tIns="34275" rIns="68575" bIns="34275" anchor="t" anchorCtr="0">
            <a:noAutofit/>
          </a:bodyPr>
          <a:lstStyle/>
          <a:p>
            <a:pPr marL="0" lvl="0" indent="0" algn="l" rtl="0">
              <a:spcBef>
                <a:spcPts val="0"/>
              </a:spcBef>
              <a:spcAft>
                <a:spcPts val="0"/>
              </a:spcAft>
              <a:buClr>
                <a:schemeClr val="accent1"/>
              </a:buClr>
              <a:buSzPts val="2700"/>
              <a:buFont typeface="Trebuchet MS"/>
              <a:buNone/>
            </a:pPr>
            <a:r>
              <a:rPr lang="en"/>
              <a:t>Controller Actions</a:t>
            </a:r>
            <a:endParaRPr/>
          </a:p>
        </p:txBody>
      </p:sp>
      <p:sp>
        <p:nvSpPr>
          <p:cNvPr id="228" name="Google Shape;228;p34"/>
          <p:cNvSpPr txBox="1">
            <a:spLocks noGrp="1"/>
          </p:cNvSpPr>
          <p:nvPr>
            <p:ph type="body" idx="1"/>
          </p:nvPr>
        </p:nvSpPr>
        <p:spPr>
          <a:xfrm>
            <a:off x="508000" y="1147157"/>
            <a:ext cx="6447600" cy="3383700"/>
          </a:xfrm>
          <a:prstGeom prst="rect">
            <a:avLst/>
          </a:prstGeom>
          <a:noFill/>
          <a:ln>
            <a:noFill/>
          </a:ln>
        </p:spPr>
        <p:txBody>
          <a:bodyPr spcFirstLastPara="1" wrap="square" lIns="68575" tIns="34275" rIns="68575" bIns="34275" anchor="t" anchorCtr="0">
            <a:noAutofit/>
          </a:bodyPr>
          <a:lstStyle/>
          <a:p>
            <a:pPr marL="254000" lvl="0" indent="-273050" algn="l" rtl="0">
              <a:spcBef>
                <a:spcPts val="0"/>
              </a:spcBef>
              <a:spcAft>
                <a:spcPts val="0"/>
              </a:spcAft>
              <a:buSzPts val="2100"/>
              <a:buChar char="▪"/>
            </a:pPr>
            <a:r>
              <a:rPr lang="en" sz="2100"/>
              <a:t>Represent an endpoint of the Web Application</a:t>
            </a:r>
            <a:endParaRPr sz="2100"/>
          </a:p>
          <a:p>
            <a:pPr marL="254000" lvl="0" indent="-285750" algn="l" rtl="0">
              <a:spcBef>
                <a:spcPts val="0"/>
              </a:spcBef>
              <a:spcAft>
                <a:spcPts val="0"/>
              </a:spcAft>
              <a:buSzPts val="2300"/>
              <a:buChar char="▪"/>
            </a:pPr>
            <a:r>
              <a:rPr lang="en" sz="2100"/>
              <a:t>Controller can also have multiple actions</a:t>
            </a:r>
            <a:endParaRPr sz="2100"/>
          </a:p>
          <a:p>
            <a:pPr marL="254000" lvl="0" indent="-273050" algn="l" rtl="0">
              <a:spcBef>
                <a:spcPts val="0"/>
              </a:spcBef>
              <a:spcAft>
                <a:spcPts val="0"/>
              </a:spcAft>
              <a:buSzPts val="2100"/>
              <a:buChar char="▪"/>
            </a:pPr>
            <a:r>
              <a:rPr lang="en" sz="2100"/>
              <a:t>Can be used for routing</a:t>
            </a:r>
            <a:endParaRPr sz="2100"/>
          </a:p>
          <a:p>
            <a:pPr marL="254000" lvl="0" indent="-273050" algn="l" rtl="0">
              <a:spcBef>
                <a:spcPts val="0"/>
              </a:spcBef>
              <a:spcAft>
                <a:spcPts val="0"/>
              </a:spcAft>
              <a:buSzPts val="2100"/>
              <a:buChar char="▪"/>
            </a:pPr>
            <a:r>
              <a:rPr lang="en" sz="2100"/>
              <a:t>Can take binded parameters from the http request</a:t>
            </a:r>
            <a:endParaRPr sz="2100"/>
          </a:p>
          <a:p>
            <a:pPr marL="254000" lvl="0" indent="-273050" algn="l" rtl="0">
              <a:spcBef>
                <a:spcPts val="0"/>
              </a:spcBef>
              <a:spcAft>
                <a:spcPts val="0"/>
              </a:spcAft>
              <a:buSzPts val="2100"/>
              <a:buChar char="▪"/>
            </a:pPr>
            <a:r>
              <a:rPr lang="en" sz="2100"/>
              <a:t>Can have various return types</a:t>
            </a:r>
            <a:endParaRPr sz="2100"/>
          </a:p>
          <a:p>
            <a:pPr marL="0" lvl="0" indent="0" algn="l" rtl="0">
              <a:spcBef>
                <a:spcPts val="0"/>
              </a:spcBef>
              <a:spcAft>
                <a:spcPts val="0"/>
              </a:spcAft>
              <a:buNone/>
            </a:pPr>
            <a:endParaRPr sz="2100"/>
          </a:p>
          <a:p>
            <a:pPr marL="0" lvl="0" indent="0" algn="l" rtl="0">
              <a:spcBef>
                <a:spcPts val="0"/>
              </a:spcBef>
              <a:spcAft>
                <a:spcPts val="0"/>
              </a:spcAft>
              <a:buNone/>
            </a:pPr>
            <a:endParaRPr sz="2100"/>
          </a:p>
        </p:txBody>
      </p:sp>
      <p:pic>
        <p:nvPicPr>
          <p:cNvPr id="229" name="Google Shape;229;p34" descr="http://www.sedc.mk/wp-content/uploads/2016/05/logo.png"/>
          <p:cNvPicPr preferRelativeResize="0"/>
          <p:nvPr/>
        </p:nvPicPr>
        <p:blipFill rotWithShape="1">
          <a:blip r:embed="rId3">
            <a:alphaModFix/>
          </a:blip>
          <a:srcRect/>
          <a:stretch/>
        </p:blipFill>
        <p:spPr>
          <a:xfrm>
            <a:off x="508000" y="4703663"/>
            <a:ext cx="1993106" cy="378620"/>
          </a:xfrm>
          <a:prstGeom prst="rect">
            <a:avLst/>
          </a:prstGeom>
          <a:noFill/>
          <a:ln>
            <a:noFill/>
          </a:ln>
        </p:spPr>
      </p:pic>
      <p:sp>
        <p:nvSpPr>
          <p:cNvPr id="230" name="Google Shape;230;p34"/>
          <p:cNvSpPr txBox="1"/>
          <p:nvPr/>
        </p:nvSpPr>
        <p:spPr>
          <a:xfrm>
            <a:off x="508001" y="180683"/>
            <a:ext cx="6177900" cy="207600"/>
          </a:xfrm>
          <a:prstGeom prst="rect">
            <a:avLst/>
          </a:prstGeom>
          <a:noFill/>
          <a:ln>
            <a:noFill/>
          </a:ln>
        </p:spPr>
        <p:txBody>
          <a:bodyPr spcFirstLastPara="1" wrap="square" lIns="68575" tIns="34275" rIns="68575" bIns="34275" anchor="t" anchorCtr="0">
            <a:noAutofit/>
          </a:bodyPr>
          <a:lstStyle/>
          <a:p>
            <a:pPr marL="0" lvl="0" indent="0" algn="ctr" rtl="0">
              <a:spcBef>
                <a:spcPts val="0"/>
              </a:spcBef>
              <a:spcAft>
                <a:spcPts val="0"/>
              </a:spcAft>
              <a:buNone/>
            </a:pPr>
            <a:r>
              <a:rPr lang="en" sz="900">
                <a:solidFill>
                  <a:srgbClr val="7F7F7F"/>
                </a:solidFill>
                <a:latin typeface="Trebuchet MS"/>
                <a:ea typeface="Trebuchet MS"/>
                <a:cs typeface="Trebuchet MS"/>
                <a:sym typeface="Trebuchet MS"/>
              </a:rPr>
              <a:t>ASP.NET MVC</a:t>
            </a:r>
            <a:endParaRPr sz="900">
              <a:solidFill>
                <a:srgbClr val="7F7F7F"/>
              </a:solidFill>
              <a:latin typeface="Trebuchet MS"/>
              <a:ea typeface="Trebuchet MS"/>
              <a:cs typeface="Trebuchet MS"/>
              <a:sym typeface="Trebuchet MS"/>
            </a:endParaRPr>
          </a:p>
          <a:p>
            <a:pPr marL="0" marR="0" lvl="0" indent="0" algn="ctr" rtl="0">
              <a:spcBef>
                <a:spcPts val="0"/>
              </a:spcBef>
              <a:spcAft>
                <a:spcPts val="0"/>
              </a:spcAft>
              <a:buNone/>
            </a:pPr>
            <a:endParaRPr sz="900">
              <a:solidFill>
                <a:srgbClr val="7F7F7F"/>
              </a:solidFill>
              <a:latin typeface="Trebuchet MS"/>
              <a:ea typeface="Trebuchet MS"/>
              <a:cs typeface="Trebuchet MS"/>
              <a:sym typeface="Trebuchet MS"/>
            </a:endParaRPr>
          </a:p>
        </p:txBody>
      </p:sp>
      <p:sp>
        <p:nvSpPr>
          <p:cNvPr id="231" name="Google Shape;231;p34"/>
          <p:cNvSpPr txBox="1"/>
          <p:nvPr/>
        </p:nvSpPr>
        <p:spPr>
          <a:xfrm>
            <a:off x="508000" y="4789098"/>
            <a:ext cx="6447600" cy="207600"/>
          </a:xfrm>
          <a:prstGeom prst="rect">
            <a:avLst/>
          </a:prstGeom>
          <a:noFill/>
          <a:ln>
            <a:noFill/>
          </a:ln>
        </p:spPr>
        <p:txBody>
          <a:bodyPr spcFirstLastPara="1" wrap="square" lIns="68575" tIns="34275" rIns="68575" bIns="34275" anchor="t" anchorCtr="0">
            <a:noAutofit/>
          </a:bodyPr>
          <a:lstStyle/>
          <a:p>
            <a:pPr marL="0" marR="0" lvl="0" indent="0" algn="r" rtl="0">
              <a:spcBef>
                <a:spcPts val="0"/>
              </a:spcBef>
              <a:spcAft>
                <a:spcPts val="0"/>
              </a:spcAft>
              <a:buNone/>
            </a:pPr>
            <a:r>
              <a:rPr lang="en" sz="900" b="0" i="0" u="none" strike="noStrike" cap="none">
                <a:solidFill>
                  <a:srgbClr val="7F7F7F"/>
                </a:solidFill>
                <a:latin typeface="Trebuchet MS"/>
                <a:ea typeface="Trebuchet MS"/>
                <a:cs typeface="Trebuchet MS"/>
                <a:sym typeface="Trebuchet MS"/>
              </a:rPr>
              <a:t>Code academy @ Skopje, 2018-2019</a:t>
            </a:r>
            <a:endParaRPr sz="900" b="0" i="0" u="none" strike="noStrike" cap="none">
              <a:solidFill>
                <a:srgbClr val="7F7F7F"/>
              </a:solidFill>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5"/>
          <p:cNvSpPr txBox="1">
            <a:spLocks noGrp="1"/>
          </p:cNvSpPr>
          <p:nvPr>
            <p:ph type="title"/>
          </p:nvPr>
        </p:nvSpPr>
        <p:spPr>
          <a:xfrm>
            <a:off x="508000" y="457200"/>
            <a:ext cx="6447600" cy="604500"/>
          </a:xfrm>
          <a:prstGeom prst="rect">
            <a:avLst/>
          </a:prstGeom>
          <a:noFill/>
          <a:ln>
            <a:noFill/>
          </a:ln>
        </p:spPr>
        <p:txBody>
          <a:bodyPr spcFirstLastPara="1" wrap="square" lIns="68575" tIns="34275" rIns="68575" bIns="34275" anchor="t" anchorCtr="0">
            <a:noAutofit/>
          </a:bodyPr>
          <a:lstStyle/>
          <a:p>
            <a:pPr marL="0" lvl="0" indent="0" algn="l" rtl="0">
              <a:spcBef>
                <a:spcPts val="0"/>
              </a:spcBef>
              <a:spcAft>
                <a:spcPts val="0"/>
              </a:spcAft>
              <a:buClr>
                <a:schemeClr val="accent1"/>
              </a:buClr>
              <a:buSzPts val="2700"/>
              <a:buFont typeface="Trebuchet MS"/>
              <a:buNone/>
            </a:pPr>
            <a:r>
              <a:rPr lang="en"/>
              <a:t>Controller Action Return Types</a:t>
            </a:r>
            <a:endParaRPr/>
          </a:p>
        </p:txBody>
      </p:sp>
      <p:pic>
        <p:nvPicPr>
          <p:cNvPr id="237" name="Google Shape;237;p35" descr="http://www.sedc.mk/wp-content/uploads/2016/05/logo.png"/>
          <p:cNvPicPr preferRelativeResize="0"/>
          <p:nvPr/>
        </p:nvPicPr>
        <p:blipFill rotWithShape="1">
          <a:blip r:embed="rId3">
            <a:alphaModFix/>
          </a:blip>
          <a:srcRect/>
          <a:stretch/>
        </p:blipFill>
        <p:spPr>
          <a:xfrm>
            <a:off x="508000" y="4703663"/>
            <a:ext cx="1993106" cy="378620"/>
          </a:xfrm>
          <a:prstGeom prst="rect">
            <a:avLst/>
          </a:prstGeom>
          <a:noFill/>
          <a:ln>
            <a:noFill/>
          </a:ln>
        </p:spPr>
      </p:pic>
      <p:sp>
        <p:nvSpPr>
          <p:cNvPr id="238" name="Google Shape;238;p35"/>
          <p:cNvSpPr txBox="1"/>
          <p:nvPr/>
        </p:nvSpPr>
        <p:spPr>
          <a:xfrm>
            <a:off x="508001" y="180683"/>
            <a:ext cx="6177900" cy="207600"/>
          </a:xfrm>
          <a:prstGeom prst="rect">
            <a:avLst/>
          </a:prstGeom>
          <a:noFill/>
          <a:ln>
            <a:noFill/>
          </a:ln>
        </p:spPr>
        <p:txBody>
          <a:bodyPr spcFirstLastPara="1" wrap="square" lIns="68575" tIns="34275" rIns="68575" bIns="34275" anchor="t" anchorCtr="0">
            <a:noAutofit/>
          </a:bodyPr>
          <a:lstStyle/>
          <a:p>
            <a:pPr marL="0" lvl="0" indent="0" algn="ctr" rtl="0">
              <a:spcBef>
                <a:spcPts val="0"/>
              </a:spcBef>
              <a:spcAft>
                <a:spcPts val="0"/>
              </a:spcAft>
              <a:buNone/>
            </a:pPr>
            <a:r>
              <a:rPr lang="en" sz="900">
                <a:solidFill>
                  <a:srgbClr val="7F7F7F"/>
                </a:solidFill>
                <a:latin typeface="Trebuchet MS"/>
                <a:ea typeface="Trebuchet MS"/>
                <a:cs typeface="Trebuchet MS"/>
                <a:sym typeface="Trebuchet MS"/>
              </a:rPr>
              <a:t>ASP.NET MVC</a:t>
            </a:r>
            <a:endParaRPr sz="900">
              <a:solidFill>
                <a:srgbClr val="7F7F7F"/>
              </a:solidFill>
              <a:latin typeface="Trebuchet MS"/>
              <a:ea typeface="Trebuchet MS"/>
              <a:cs typeface="Trebuchet MS"/>
              <a:sym typeface="Trebuchet MS"/>
            </a:endParaRPr>
          </a:p>
          <a:p>
            <a:pPr marL="0" marR="0" lvl="0" indent="0" algn="ctr" rtl="0">
              <a:spcBef>
                <a:spcPts val="0"/>
              </a:spcBef>
              <a:spcAft>
                <a:spcPts val="0"/>
              </a:spcAft>
              <a:buNone/>
            </a:pPr>
            <a:endParaRPr sz="900">
              <a:solidFill>
                <a:srgbClr val="7F7F7F"/>
              </a:solidFill>
              <a:latin typeface="Trebuchet MS"/>
              <a:ea typeface="Trebuchet MS"/>
              <a:cs typeface="Trebuchet MS"/>
              <a:sym typeface="Trebuchet MS"/>
            </a:endParaRPr>
          </a:p>
        </p:txBody>
      </p:sp>
      <p:sp>
        <p:nvSpPr>
          <p:cNvPr id="239" name="Google Shape;239;p35"/>
          <p:cNvSpPr txBox="1"/>
          <p:nvPr/>
        </p:nvSpPr>
        <p:spPr>
          <a:xfrm>
            <a:off x="508000" y="4789098"/>
            <a:ext cx="6447600" cy="207600"/>
          </a:xfrm>
          <a:prstGeom prst="rect">
            <a:avLst/>
          </a:prstGeom>
          <a:noFill/>
          <a:ln>
            <a:noFill/>
          </a:ln>
        </p:spPr>
        <p:txBody>
          <a:bodyPr spcFirstLastPara="1" wrap="square" lIns="68575" tIns="34275" rIns="68575" bIns="34275" anchor="t" anchorCtr="0">
            <a:noAutofit/>
          </a:bodyPr>
          <a:lstStyle/>
          <a:p>
            <a:pPr marL="0" marR="0" lvl="0" indent="0" algn="r" rtl="0">
              <a:spcBef>
                <a:spcPts val="0"/>
              </a:spcBef>
              <a:spcAft>
                <a:spcPts val="0"/>
              </a:spcAft>
              <a:buNone/>
            </a:pPr>
            <a:r>
              <a:rPr lang="en" sz="900" b="0" i="0" u="none" strike="noStrike" cap="none">
                <a:solidFill>
                  <a:srgbClr val="7F7F7F"/>
                </a:solidFill>
                <a:latin typeface="Trebuchet MS"/>
                <a:ea typeface="Trebuchet MS"/>
                <a:cs typeface="Trebuchet MS"/>
                <a:sym typeface="Trebuchet MS"/>
              </a:rPr>
              <a:t>Code academy @ Skopje, 2018-2019</a:t>
            </a:r>
            <a:endParaRPr sz="900" b="0" i="0" u="none" strike="noStrike" cap="none">
              <a:solidFill>
                <a:srgbClr val="7F7F7F"/>
              </a:solidFill>
              <a:latin typeface="Trebuchet MS"/>
              <a:ea typeface="Trebuchet MS"/>
              <a:cs typeface="Trebuchet MS"/>
              <a:sym typeface="Trebuchet MS"/>
            </a:endParaRPr>
          </a:p>
        </p:txBody>
      </p:sp>
      <p:graphicFrame>
        <p:nvGraphicFramePr>
          <p:cNvPr id="240" name="Google Shape;240;p35"/>
          <p:cNvGraphicFramePr/>
          <p:nvPr/>
        </p:nvGraphicFramePr>
        <p:xfrm>
          <a:off x="508000" y="1061700"/>
          <a:ext cx="5682350" cy="3341484"/>
        </p:xfrm>
        <a:graphic>
          <a:graphicData uri="http://schemas.openxmlformats.org/drawingml/2006/table">
            <a:tbl>
              <a:tblPr>
                <a:noFill/>
                <a:tableStyleId>{3692EEC5-FBF5-41CE-AC73-3DC67006DDDB}</a:tableStyleId>
              </a:tblPr>
              <a:tblGrid>
                <a:gridCol w="2841175">
                  <a:extLst>
                    <a:ext uri="{9D8B030D-6E8A-4147-A177-3AD203B41FA5}">
                      <a16:colId xmlns:a16="http://schemas.microsoft.com/office/drawing/2014/main" val="20000"/>
                    </a:ext>
                  </a:extLst>
                </a:gridCol>
                <a:gridCol w="2841175">
                  <a:extLst>
                    <a:ext uri="{9D8B030D-6E8A-4147-A177-3AD203B41FA5}">
                      <a16:colId xmlns:a16="http://schemas.microsoft.com/office/drawing/2014/main" val="20001"/>
                    </a:ext>
                  </a:extLst>
                </a:gridCol>
              </a:tblGrid>
              <a:tr h="304200">
                <a:tc>
                  <a:txBody>
                    <a:bodyPr/>
                    <a:lstStyle/>
                    <a:p>
                      <a:pPr marL="0" lvl="0" indent="0" algn="ctr" rtl="0">
                        <a:lnSpc>
                          <a:spcPct val="115000"/>
                        </a:lnSpc>
                        <a:spcBef>
                          <a:spcPts val="0"/>
                        </a:spcBef>
                        <a:spcAft>
                          <a:spcPts val="0"/>
                        </a:spcAft>
                        <a:buNone/>
                      </a:pPr>
                      <a:r>
                        <a:rPr lang="en" sz="1000">
                          <a:solidFill>
                            <a:srgbClr val="FFFFFF"/>
                          </a:solidFill>
                          <a:latin typeface="Verdana"/>
                          <a:ea typeface="Verdana"/>
                          <a:cs typeface="Verdana"/>
                          <a:sym typeface="Verdana"/>
                        </a:rPr>
                        <a:t>Result Class</a:t>
                      </a:r>
                      <a:endParaRPr sz="1000">
                        <a:solidFill>
                          <a:srgbClr val="FFFFFF"/>
                        </a:solidFill>
                        <a:latin typeface="Verdana"/>
                        <a:ea typeface="Verdana"/>
                        <a:cs typeface="Verdana"/>
                        <a:sym typeface="Verdana"/>
                      </a:endParaRPr>
                    </a:p>
                  </a:txBody>
                  <a:tcPr marL="91425" marR="91425" marT="91425" marB="91425" anchor="b">
                    <a:lnL w="9525" cap="flat" cmpd="sng">
                      <a:solidFill>
                        <a:srgbClr val="DFDFDF"/>
                      </a:solidFill>
                      <a:prstDash val="solid"/>
                      <a:round/>
                      <a:headEnd type="none" w="sm" len="sm"/>
                      <a:tailEnd type="none" w="sm" len="sm"/>
                    </a:lnL>
                    <a:lnR w="9525" cap="flat" cmpd="sng">
                      <a:solidFill>
                        <a:srgbClr val="DFDFDF"/>
                      </a:solidFill>
                      <a:prstDash val="solid"/>
                      <a:round/>
                      <a:headEnd type="none" w="sm" len="sm"/>
                      <a:tailEnd type="none" w="sm" len="sm"/>
                    </a:lnR>
                    <a:lnT w="9525" cap="flat" cmpd="sng">
                      <a:solidFill>
                        <a:srgbClr val="DFDFDF"/>
                      </a:solidFill>
                      <a:prstDash val="solid"/>
                      <a:round/>
                      <a:headEnd type="none" w="sm" len="sm"/>
                      <a:tailEnd type="none" w="sm" len="sm"/>
                    </a:lnT>
                    <a:lnB w="19050" cap="flat" cmpd="sng">
                      <a:solidFill>
                        <a:srgbClr val="DEE2E6"/>
                      </a:solidFill>
                      <a:prstDash val="solid"/>
                      <a:round/>
                      <a:headEnd type="none" w="sm" len="sm"/>
                      <a:tailEnd type="none" w="sm" len="sm"/>
                    </a:lnB>
                    <a:solidFill>
                      <a:srgbClr val="63A9E0"/>
                    </a:solidFill>
                  </a:tcPr>
                </a:tc>
                <a:tc>
                  <a:txBody>
                    <a:bodyPr/>
                    <a:lstStyle/>
                    <a:p>
                      <a:pPr marL="0" lvl="0" indent="0" algn="ctr" rtl="0">
                        <a:lnSpc>
                          <a:spcPct val="115000"/>
                        </a:lnSpc>
                        <a:spcBef>
                          <a:spcPts val="0"/>
                        </a:spcBef>
                        <a:spcAft>
                          <a:spcPts val="0"/>
                        </a:spcAft>
                        <a:buNone/>
                      </a:pPr>
                      <a:r>
                        <a:rPr lang="en" sz="1000">
                          <a:solidFill>
                            <a:srgbClr val="FFFFFF"/>
                          </a:solidFill>
                          <a:latin typeface="Verdana"/>
                          <a:ea typeface="Verdana"/>
                          <a:cs typeface="Verdana"/>
                          <a:sym typeface="Verdana"/>
                        </a:rPr>
                        <a:t>Description</a:t>
                      </a:r>
                      <a:endParaRPr sz="1000">
                        <a:solidFill>
                          <a:srgbClr val="FFFFFF"/>
                        </a:solidFill>
                        <a:latin typeface="Verdana"/>
                        <a:ea typeface="Verdana"/>
                        <a:cs typeface="Verdana"/>
                        <a:sym typeface="Verdana"/>
                      </a:endParaRPr>
                    </a:p>
                  </a:txBody>
                  <a:tcPr marL="91425" marR="91425" marT="91425" marB="91425" anchor="b">
                    <a:lnL w="9525" cap="flat" cmpd="sng">
                      <a:solidFill>
                        <a:srgbClr val="DFDFDF"/>
                      </a:solidFill>
                      <a:prstDash val="solid"/>
                      <a:round/>
                      <a:headEnd type="none" w="sm" len="sm"/>
                      <a:tailEnd type="none" w="sm" len="sm"/>
                    </a:lnL>
                    <a:lnR w="9525" cap="flat" cmpd="sng">
                      <a:solidFill>
                        <a:srgbClr val="DFDFDF"/>
                      </a:solidFill>
                      <a:prstDash val="solid"/>
                      <a:round/>
                      <a:headEnd type="none" w="sm" len="sm"/>
                      <a:tailEnd type="none" w="sm" len="sm"/>
                    </a:lnR>
                    <a:lnT w="9525" cap="flat" cmpd="sng">
                      <a:solidFill>
                        <a:srgbClr val="DFDFDF"/>
                      </a:solidFill>
                      <a:prstDash val="solid"/>
                      <a:round/>
                      <a:headEnd type="none" w="sm" len="sm"/>
                      <a:tailEnd type="none" w="sm" len="sm"/>
                    </a:lnT>
                    <a:lnB w="19050" cap="flat" cmpd="sng">
                      <a:solidFill>
                        <a:srgbClr val="DEE2E6"/>
                      </a:solidFill>
                      <a:prstDash val="solid"/>
                      <a:round/>
                      <a:headEnd type="none" w="sm" len="sm"/>
                      <a:tailEnd type="none" w="sm" len="sm"/>
                    </a:lnB>
                    <a:solidFill>
                      <a:srgbClr val="63A9E0"/>
                    </a:solidFill>
                  </a:tcPr>
                </a:tc>
                <a:extLst>
                  <a:ext uri="{0D108BD9-81ED-4DB2-BD59-A6C34878D82A}">
                    <a16:rowId xmlns:a16="http://schemas.microsoft.com/office/drawing/2014/main" val="10000"/>
                  </a:ext>
                </a:extLst>
              </a:tr>
              <a:tr h="282050">
                <a:tc>
                  <a:txBody>
                    <a:bodyPr/>
                    <a:lstStyle/>
                    <a:p>
                      <a:pPr marL="0" lvl="0" indent="0" algn="just" rtl="0">
                        <a:lnSpc>
                          <a:spcPct val="115000"/>
                        </a:lnSpc>
                        <a:spcBef>
                          <a:spcPts val="0"/>
                        </a:spcBef>
                        <a:spcAft>
                          <a:spcPts val="0"/>
                        </a:spcAft>
                        <a:buNone/>
                      </a:pPr>
                      <a:r>
                        <a:rPr lang="en" sz="700" dirty="0">
                          <a:solidFill>
                            <a:srgbClr val="414141"/>
                          </a:solidFill>
                          <a:latin typeface="Verdana"/>
                          <a:ea typeface="Verdana"/>
                          <a:cs typeface="Verdana"/>
                          <a:sym typeface="Verdana"/>
                        </a:rPr>
                        <a:t>ViewResult</a:t>
                      </a:r>
                      <a:endParaRPr sz="700" dirty="0">
                        <a:solidFill>
                          <a:srgbClr val="414141"/>
                        </a:solidFill>
                        <a:latin typeface="Verdana"/>
                        <a:ea typeface="Verdana"/>
                        <a:cs typeface="Verdana"/>
                        <a:sym typeface="Verdana"/>
                      </a:endParaRPr>
                    </a:p>
                  </a:txBody>
                  <a:tcPr marL="91425" marR="91425" marT="91425" marB="91425">
                    <a:lnL w="9525" cap="flat" cmpd="sng">
                      <a:solidFill>
                        <a:srgbClr val="DFDFDF"/>
                      </a:solidFill>
                      <a:prstDash val="solid"/>
                      <a:round/>
                      <a:headEnd type="none" w="sm" len="sm"/>
                      <a:tailEnd type="none" w="sm" len="sm"/>
                    </a:lnL>
                    <a:lnR w="9525" cap="flat" cmpd="sng">
                      <a:solidFill>
                        <a:srgbClr val="DFDFDF"/>
                      </a:solidFill>
                      <a:prstDash val="solid"/>
                      <a:round/>
                      <a:headEnd type="none" w="sm" len="sm"/>
                      <a:tailEnd type="none" w="sm" len="sm"/>
                    </a:lnR>
                    <a:lnT w="19050" cap="flat" cmpd="sng">
                      <a:solidFill>
                        <a:srgbClr val="DEE2E6"/>
                      </a:solidFill>
                      <a:prstDash val="solid"/>
                      <a:round/>
                      <a:headEnd type="none" w="sm" len="sm"/>
                      <a:tailEnd type="none" w="sm" len="sm"/>
                    </a:lnT>
                    <a:lnB w="9525" cap="flat" cmpd="sng">
                      <a:solidFill>
                        <a:srgbClr val="DFDFDF"/>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 sz="700">
                          <a:solidFill>
                            <a:srgbClr val="414141"/>
                          </a:solidFill>
                          <a:latin typeface="Verdana"/>
                          <a:ea typeface="Verdana"/>
                          <a:cs typeface="Verdana"/>
                          <a:sym typeface="Verdana"/>
                        </a:rPr>
                        <a:t>Represents HTML and markup.</a:t>
                      </a:r>
                      <a:endParaRPr sz="700">
                        <a:solidFill>
                          <a:srgbClr val="414141"/>
                        </a:solidFill>
                        <a:latin typeface="Verdana"/>
                        <a:ea typeface="Verdana"/>
                        <a:cs typeface="Verdana"/>
                        <a:sym typeface="Verdana"/>
                      </a:endParaRPr>
                    </a:p>
                  </a:txBody>
                  <a:tcPr marL="91425" marR="91425" marT="91425" marB="91425">
                    <a:lnL w="9525" cap="flat" cmpd="sng">
                      <a:solidFill>
                        <a:srgbClr val="DFDFDF"/>
                      </a:solidFill>
                      <a:prstDash val="solid"/>
                      <a:round/>
                      <a:headEnd type="none" w="sm" len="sm"/>
                      <a:tailEnd type="none" w="sm" len="sm"/>
                    </a:lnL>
                    <a:lnR w="9525" cap="flat" cmpd="sng">
                      <a:solidFill>
                        <a:srgbClr val="DFDFDF"/>
                      </a:solidFill>
                      <a:prstDash val="solid"/>
                      <a:round/>
                      <a:headEnd type="none" w="sm" len="sm"/>
                      <a:tailEnd type="none" w="sm" len="sm"/>
                    </a:lnR>
                    <a:lnT w="19050" cap="flat" cmpd="sng">
                      <a:solidFill>
                        <a:srgbClr val="DEE2E6"/>
                      </a:solidFill>
                      <a:prstDash val="solid"/>
                      <a:round/>
                      <a:headEnd type="none" w="sm" len="sm"/>
                      <a:tailEnd type="none" w="sm" len="sm"/>
                    </a:lnT>
                    <a:lnB w="9525" cap="flat" cmpd="sng">
                      <a:solidFill>
                        <a:srgbClr val="DFDFDF"/>
                      </a:solidFill>
                      <a:prstDash val="solid"/>
                      <a:round/>
                      <a:headEnd type="none" w="sm" len="sm"/>
                      <a:tailEnd type="none" w="sm" len="sm"/>
                    </a:lnB>
                  </a:tcPr>
                </a:tc>
                <a:extLst>
                  <a:ext uri="{0D108BD9-81ED-4DB2-BD59-A6C34878D82A}">
                    <a16:rowId xmlns:a16="http://schemas.microsoft.com/office/drawing/2014/main" val="10001"/>
                  </a:ext>
                </a:extLst>
              </a:tr>
              <a:tr h="282050">
                <a:tc>
                  <a:txBody>
                    <a:bodyPr/>
                    <a:lstStyle/>
                    <a:p>
                      <a:pPr marL="0" lvl="0" indent="0" algn="just" rtl="0">
                        <a:lnSpc>
                          <a:spcPct val="115000"/>
                        </a:lnSpc>
                        <a:spcBef>
                          <a:spcPts val="0"/>
                        </a:spcBef>
                        <a:spcAft>
                          <a:spcPts val="0"/>
                        </a:spcAft>
                        <a:buNone/>
                      </a:pPr>
                      <a:r>
                        <a:rPr lang="en" sz="700" dirty="0">
                          <a:solidFill>
                            <a:srgbClr val="414141"/>
                          </a:solidFill>
                          <a:latin typeface="Verdana"/>
                          <a:ea typeface="Verdana"/>
                          <a:cs typeface="Verdana"/>
                          <a:sym typeface="Verdana"/>
                        </a:rPr>
                        <a:t>EmptyResult</a:t>
                      </a:r>
                      <a:endParaRPr sz="700" dirty="0">
                        <a:solidFill>
                          <a:srgbClr val="414141"/>
                        </a:solidFill>
                        <a:latin typeface="Verdana"/>
                        <a:ea typeface="Verdana"/>
                        <a:cs typeface="Verdana"/>
                        <a:sym typeface="Verdana"/>
                      </a:endParaRPr>
                    </a:p>
                  </a:txBody>
                  <a:tcPr marL="91425" marR="91425" marT="91425" marB="91425">
                    <a:lnL w="9525" cap="flat" cmpd="sng">
                      <a:solidFill>
                        <a:srgbClr val="DFDFDF"/>
                      </a:solidFill>
                      <a:prstDash val="solid"/>
                      <a:round/>
                      <a:headEnd type="none" w="sm" len="sm"/>
                      <a:tailEnd type="none" w="sm" len="sm"/>
                    </a:lnL>
                    <a:lnR w="9525" cap="flat" cmpd="sng">
                      <a:solidFill>
                        <a:srgbClr val="DFDFDF"/>
                      </a:solidFill>
                      <a:prstDash val="solid"/>
                      <a:round/>
                      <a:headEnd type="none" w="sm" len="sm"/>
                      <a:tailEnd type="none" w="sm" len="sm"/>
                    </a:lnR>
                    <a:lnT w="9525" cap="flat" cmpd="sng">
                      <a:solidFill>
                        <a:srgbClr val="DFDFDF"/>
                      </a:solidFill>
                      <a:prstDash val="solid"/>
                      <a:round/>
                      <a:headEnd type="none" w="sm" len="sm"/>
                      <a:tailEnd type="none" w="sm" len="sm"/>
                    </a:lnT>
                    <a:lnB w="9525" cap="flat" cmpd="sng">
                      <a:solidFill>
                        <a:srgbClr val="DFDFDF"/>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 sz="700" dirty="0">
                          <a:solidFill>
                            <a:srgbClr val="414141"/>
                          </a:solidFill>
                          <a:latin typeface="Verdana"/>
                          <a:ea typeface="Verdana"/>
                          <a:cs typeface="Verdana"/>
                          <a:sym typeface="Verdana"/>
                        </a:rPr>
                        <a:t>Represents No response.</a:t>
                      </a:r>
                      <a:endParaRPr sz="700" dirty="0">
                        <a:solidFill>
                          <a:srgbClr val="414141"/>
                        </a:solidFill>
                        <a:latin typeface="Verdana"/>
                        <a:ea typeface="Verdana"/>
                        <a:cs typeface="Verdana"/>
                        <a:sym typeface="Verdana"/>
                      </a:endParaRPr>
                    </a:p>
                  </a:txBody>
                  <a:tcPr marL="91425" marR="91425" marT="91425" marB="91425">
                    <a:lnL w="9525" cap="flat" cmpd="sng">
                      <a:solidFill>
                        <a:srgbClr val="DFDFDF"/>
                      </a:solidFill>
                      <a:prstDash val="solid"/>
                      <a:round/>
                      <a:headEnd type="none" w="sm" len="sm"/>
                      <a:tailEnd type="none" w="sm" len="sm"/>
                    </a:lnL>
                    <a:lnR w="9525" cap="flat" cmpd="sng">
                      <a:solidFill>
                        <a:srgbClr val="DFDFDF"/>
                      </a:solidFill>
                      <a:prstDash val="solid"/>
                      <a:round/>
                      <a:headEnd type="none" w="sm" len="sm"/>
                      <a:tailEnd type="none" w="sm" len="sm"/>
                    </a:lnR>
                    <a:lnT w="9525" cap="flat" cmpd="sng">
                      <a:solidFill>
                        <a:srgbClr val="DFDFDF"/>
                      </a:solidFill>
                      <a:prstDash val="solid"/>
                      <a:round/>
                      <a:headEnd type="none" w="sm" len="sm"/>
                      <a:tailEnd type="none" w="sm" len="sm"/>
                    </a:lnT>
                    <a:lnB w="9525" cap="flat" cmpd="sng">
                      <a:solidFill>
                        <a:srgbClr val="DFDFDF"/>
                      </a:solidFill>
                      <a:prstDash val="solid"/>
                      <a:round/>
                      <a:headEnd type="none" w="sm" len="sm"/>
                      <a:tailEnd type="none" w="sm" len="sm"/>
                    </a:lnB>
                  </a:tcPr>
                </a:tc>
                <a:extLst>
                  <a:ext uri="{0D108BD9-81ED-4DB2-BD59-A6C34878D82A}">
                    <a16:rowId xmlns:a16="http://schemas.microsoft.com/office/drawing/2014/main" val="10002"/>
                  </a:ext>
                </a:extLst>
              </a:tr>
              <a:tr h="282050">
                <a:tc>
                  <a:txBody>
                    <a:bodyPr/>
                    <a:lstStyle/>
                    <a:p>
                      <a:pPr marL="0" lvl="0" indent="0" algn="just" rtl="0">
                        <a:lnSpc>
                          <a:spcPct val="115000"/>
                        </a:lnSpc>
                        <a:spcBef>
                          <a:spcPts val="0"/>
                        </a:spcBef>
                        <a:spcAft>
                          <a:spcPts val="0"/>
                        </a:spcAft>
                        <a:buNone/>
                      </a:pPr>
                      <a:r>
                        <a:rPr lang="en" sz="700" dirty="0">
                          <a:solidFill>
                            <a:srgbClr val="414141"/>
                          </a:solidFill>
                          <a:latin typeface="Verdana"/>
                          <a:ea typeface="Verdana"/>
                          <a:cs typeface="Verdana"/>
                          <a:sym typeface="Verdana"/>
                        </a:rPr>
                        <a:t>ContentResult</a:t>
                      </a:r>
                      <a:endParaRPr sz="700" dirty="0">
                        <a:solidFill>
                          <a:srgbClr val="414141"/>
                        </a:solidFill>
                        <a:latin typeface="Verdana"/>
                        <a:ea typeface="Verdana"/>
                        <a:cs typeface="Verdana"/>
                        <a:sym typeface="Verdana"/>
                      </a:endParaRPr>
                    </a:p>
                  </a:txBody>
                  <a:tcPr marL="91425" marR="91425" marT="91425" marB="91425">
                    <a:lnL w="9525" cap="flat" cmpd="sng">
                      <a:solidFill>
                        <a:srgbClr val="DFDFDF"/>
                      </a:solidFill>
                      <a:prstDash val="solid"/>
                      <a:round/>
                      <a:headEnd type="none" w="sm" len="sm"/>
                      <a:tailEnd type="none" w="sm" len="sm"/>
                    </a:lnL>
                    <a:lnR w="9525" cap="flat" cmpd="sng">
                      <a:solidFill>
                        <a:srgbClr val="DFDFDF"/>
                      </a:solidFill>
                      <a:prstDash val="solid"/>
                      <a:round/>
                      <a:headEnd type="none" w="sm" len="sm"/>
                      <a:tailEnd type="none" w="sm" len="sm"/>
                    </a:lnR>
                    <a:lnT w="9525" cap="flat" cmpd="sng">
                      <a:solidFill>
                        <a:srgbClr val="DFDFDF"/>
                      </a:solidFill>
                      <a:prstDash val="solid"/>
                      <a:round/>
                      <a:headEnd type="none" w="sm" len="sm"/>
                      <a:tailEnd type="none" w="sm" len="sm"/>
                    </a:lnT>
                    <a:lnB w="9525" cap="flat" cmpd="sng">
                      <a:solidFill>
                        <a:srgbClr val="DFDFDF"/>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 sz="700" dirty="0">
                          <a:solidFill>
                            <a:srgbClr val="414141"/>
                          </a:solidFill>
                          <a:latin typeface="Verdana"/>
                          <a:ea typeface="Verdana"/>
                          <a:cs typeface="Verdana"/>
                          <a:sym typeface="Verdana"/>
                        </a:rPr>
                        <a:t>Represents string literal.</a:t>
                      </a:r>
                      <a:endParaRPr sz="700" dirty="0">
                        <a:solidFill>
                          <a:srgbClr val="414141"/>
                        </a:solidFill>
                        <a:latin typeface="Verdana"/>
                        <a:ea typeface="Verdana"/>
                        <a:cs typeface="Verdana"/>
                        <a:sym typeface="Verdana"/>
                      </a:endParaRPr>
                    </a:p>
                  </a:txBody>
                  <a:tcPr marL="91425" marR="91425" marT="91425" marB="91425">
                    <a:lnL w="9525" cap="flat" cmpd="sng">
                      <a:solidFill>
                        <a:srgbClr val="DFDFDF"/>
                      </a:solidFill>
                      <a:prstDash val="solid"/>
                      <a:round/>
                      <a:headEnd type="none" w="sm" len="sm"/>
                      <a:tailEnd type="none" w="sm" len="sm"/>
                    </a:lnL>
                    <a:lnR w="9525" cap="flat" cmpd="sng">
                      <a:solidFill>
                        <a:srgbClr val="DFDFDF"/>
                      </a:solidFill>
                      <a:prstDash val="solid"/>
                      <a:round/>
                      <a:headEnd type="none" w="sm" len="sm"/>
                      <a:tailEnd type="none" w="sm" len="sm"/>
                    </a:lnR>
                    <a:lnT w="9525" cap="flat" cmpd="sng">
                      <a:solidFill>
                        <a:srgbClr val="DFDFDF"/>
                      </a:solidFill>
                      <a:prstDash val="solid"/>
                      <a:round/>
                      <a:headEnd type="none" w="sm" len="sm"/>
                      <a:tailEnd type="none" w="sm" len="sm"/>
                    </a:lnT>
                    <a:lnB w="9525" cap="flat" cmpd="sng">
                      <a:solidFill>
                        <a:srgbClr val="DFDFDF"/>
                      </a:solidFill>
                      <a:prstDash val="solid"/>
                      <a:round/>
                      <a:headEnd type="none" w="sm" len="sm"/>
                      <a:tailEnd type="none" w="sm" len="sm"/>
                    </a:lnB>
                  </a:tcPr>
                </a:tc>
                <a:extLst>
                  <a:ext uri="{0D108BD9-81ED-4DB2-BD59-A6C34878D82A}">
                    <a16:rowId xmlns:a16="http://schemas.microsoft.com/office/drawing/2014/main" val="10003"/>
                  </a:ext>
                </a:extLst>
              </a:tr>
              <a:tr h="422325">
                <a:tc>
                  <a:txBody>
                    <a:bodyPr/>
                    <a:lstStyle/>
                    <a:p>
                      <a:pPr marL="0" lvl="0" indent="0" algn="just" rtl="0">
                        <a:lnSpc>
                          <a:spcPct val="115000"/>
                        </a:lnSpc>
                        <a:spcBef>
                          <a:spcPts val="0"/>
                        </a:spcBef>
                        <a:spcAft>
                          <a:spcPts val="0"/>
                        </a:spcAft>
                        <a:buNone/>
                      </a:pPr>
                      <a:r>
                        <a:rPr lang="en" sz="700" dirty="0">
                          <a:solidFill>
                            <a:srgbClr val="414141"/>
                          </a:solidFill>
                          <a:latin typeface="Verdana"/>
                          <a:ea typeface="Verdana"/>
                          <a:cs typeface="Verdana"/>
                          <a:sym typeface="Verdana"/>
                        </a:rPr>
                        <a:t>FileContentResult/ FilePathResult/ FileStreamResult</a:t>
                      </a:r>
                      <a:endParaRPr sz="700" dirty="0">
                        <a:solidFill>
                          <a:srgbClr val="414141"/>
                        </a:solidFill>
                        <a:latin typeface="Verdana"/>
                        <a:ea typeface="Verdana"/>
                        <a:cs typeface="Verdana"/>
                        <a:sym typeface="Verdana"/>
                      </a:endParaRPr>
                    </a:p>
                  </a:txBody>
                  <a:tcPr marL="91425" marR="91425" marT="91425" marB="91425">
                    <a:lnL w="9525" cap="flat" cmpd="sng">
                      <a:solidFill>
                        <a:srgbClr val="DFDFDF"/>
                      </a:solidFill>
                      <a:prstDash val="solid"/>
                      <a:round/>
                      <a:headEnd type="none" w="sm" len="sm"/>
                      <a:tailEnd type="none" w="sm" len="sm"/>
                    </a:lnL>
                    <a:lnR w="9525" cap="flat" cmpd="sng">
                      <a:solidFill>
                        <a:srgbClr val="DFDFDF"/>
                      </a:solidFill>
                      <a:prstDash val="solid"/>
                      <a:round/>
                      <a:headEnd type="none" w="sm" len="sm"/>
                      <a:tailEnd type="none" w="sm" len="sm"/>
                    </a:lnR>
                    <a:lnT w="9525" cap="flat" cmpd="sng">
                      <a:solidFill>
                        <a:srgbClr val="DFDFDF"/>
                      </a:solidFill>
                      <a:prstDash val="solid"/>
                      <a:round/>
                      <a:headEnd type="none" w="sm" len="sm"/>
                      <a:tailEnd type="none" w="sm" len="sm"/>
                    </a:lnT>
                    <a:lnB w="9525" cap="flat" cmpd="sng">
                      <a:solidFill>
                        <a:srgbClr val="DFDFDF"/>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 sz="700" dirty="0">
                          <a:solidFill>
                            <a:srgbClr val="414141"/>
                          </a:solidFill>
                          <a:latin typeface="Verdana"/>
                          <a:ea typeface="Verdana"/>
                          <a:cs typeface="Verdana"/>
                          <a:sym typeface="Verdana"/>
                        </a:rPr>
                        <a:t>Represents the content of a file</a:t>
                      </a:r>
                      <a:endParaRPr sz="700" dirty="0">
                        <a:solidFill>
                          <a:srgbClr val="414141"/>
                        </a:solidFill>
                        <a:latin typeface="Verdana"/>
                        <a:ea typeface="Verdana"/>
                        <a:cs typeface="Verdana"/>
                        <a:sym typeface="Verdana"/>
                      </a:endParaRPr>
                    </a:p>
                  </a:txBody>
                  <a:tcPr marL="91425" marR="91425" marT="91425" marB="91425">
                    <a:lnL w="9525" cap="flat" cmpd="sng">
                      <a:solidFill>
                        <a:srgbClr val="DFDFDF"/>
                      </a:solidFill>
                      <a:prstDash val="solid"/>
                      <a:round/>
                      <a:headEnd type="none" w="sm" len="sm"/>
                      <a:tailEnd type="none" w="sm" len="sm"/>
                    </a:lnL>
                    <a:lnR w="9525" cap="flat" cmpd="sng">
                      <a:solidFill>
                        <a:srgbClr val="DFDFDF"/>
                      </a:solidFill>
                      <a:prstDash val="solid"/>
                      <a:round/>
                      <a:headEnd type="none" w="sm" len="sm"/>
                      <a:tailEnd type="none" w="sm" len="sm"/>
                    </a:lnR>
                    <a:lnT w="9525" cap="flat" cmpd="sng">
                      <a:solidFill>
                        <a:srgbClr val="DFDFDF"/>
                      </a:solidFill>
                      <a:prstDash val="solid"/>
                      <a:round/>
                      <a:headEnd type="none" w="sm" len="sm"/>
                      <a:tailEnd type="none" w="sm" len="sm"/>
                    </a:lnT>
                    <a:lnB w="9525" cap="flat" cmpd="sng">
                      <a:solidFill>
                        <a:srgbClr val="DFDFDF"/>
                      </a:solidFill>
                      <a:prstDash val="solid"/>
                      <a:round/>
                      <a:headEnd type="none" w="sm" len="sm"/>
                      <a:tailEnd type="none" w="sm" len="sm"/>
                    </a:lnB>
                  </a:tcPr>
                </a:tc>
                <a:extLst>
                  <a:ext uri="{0D108BD9-81ED-4DB2-BD59-A6C34878D82A}">
                    <a16:rowId xmlns:a16="http://schemas.microsoft.com/office/drawing/2014/main" val="10004"/>
                  </a:ext>
                </a:extLst>
              </a:tr>
              <a:tr h="282050">
                <a:tc>
                  <a:txBody>
                    <a:bodyPr/>
                    <a:lstStyle/>
                    <a:p>
                      <a:pPr marL="0" lvl="0" indent="0" algn="just" rtl="0">
                        <a:lnSpc>
                          <a:spcPct val="115000"/>
                        </a:lnSpc>
                        <a:spcBef>
                          <a:spcPts val="0"/>
                        </a:spcBef>
                        <a:spcAft>
                          <a:spcPts val="0"/>
                        </a:spcAft>
                        <a:buNone/>
                      </a:pPr>
                      <a:r>
                        <a:rPr lang="en" sz="700" dirty="0">
                          <a:solidFill>
                            <a:srgbClr val="414141"/>
                          </a:solidFill>
                          <a:latin typeface="Verdana"/>
                          <a:ea typeface="Verdana"/>
                          <a:cs typeface="Verdana"/>
                          <a:sym typeface="Verdana"/>
                        </a:rPr>
                        <a:t>JavaScriptResult</a:t>
                      </a:r>
                      <a:endParaRPr sz="700" dirty="0">
                        <a:solidFill>
                          <a:srgbClr val="414141"/>
                        </a:solidFill>
                        <a:latin typeface="Verdana"/>
                        <a:ea typeface="Verdana"/>
                        <a:cs typeface="Verdana"/>
                        <a:sym typeface="Verdana"/>
                      </a:endParaRPr>
                    </a:p>
                  </a:txBody>
                  <a:tcPr marL="91425" marR="91425" marT="91425" marB="91425">
                    <a:lnL w="9525" cap="flat" cmpd="sng">
                      <a:solidFill>
                        <a:srgbClr val="DFDFDF"/>
                      </a:solidFill>
                      <a:prstDash val="solid"/>
                      <a:round/>
                      <a:headEnd type="none" w="sm" len="sm"/>
                      <a:tailEnd type="none" w="sm" len="sm"/>
                    </a:lnL>
                    <a:lnR w="9525" cap="flat" cmpd="sng">
                      <a:solidFill>
                        <a:srgbClr val="DFDFDF"/>
                      </a:solidFill>
                      <a:prstDash val="solid"/>
                      <a:round/>
                      <a:headEnd type="none" w="sm" len="sm"/>
                      <a:tailEnd type="none" w="sm" len="sm"/>
                    </a:lnR>
                    <a:lnT w="9525" cap="flat" cmpd="sng">
                      <a:solidFill>
                        <a:srgbClr val="DFDFDF"/>
                      </a:solidFill>
                      <a:prstDash val="solid"/>
                      <a:round/>
                      <a:headEnd type="none" w="sm" len="sm"/>
                      <a:tailEnd type="none" w="sm" len="sm"/>
                    </a:lnT>
                    <a:lnB w="9525" cap="flat" cmpd="sng">
                      <a:solidFill>
                        <a:srgbClr val="DFDFDF"/>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 sz="700">
                          <a:solidFill>
                            <a:srgbClr val="414141"/>
                          </a:solidFill>
                          <a:latin typeface="Verdana"/>
                          <a:ea typeface="Verdana"/>
                          <a:cs typeface="Verdana"/>
                          <a:sym typeface="Verdana"/>
                        </a:rPr>
                        <a:t>Represent a JavaScript script.</a:t>
                      </a:r>
                      <a:endParaRPr sz="700">
                        <a:solidFill>
                          <a:srgbClr val="414141"/>
                        </a:solidFill>
                        <a:latin typeface="Verdana"/>
                        <a:ea typeface="Verdana"/>
                        <a:cs typeface="Verdana"/>
                        <a:sym typeface="Verdana"/>
                      </a:endParaRPr>
                    </a:p>
                  </a:txBody>
                  <a:tcPr marL="91425" marR="91425" marT="91425" marB="91425">
                    <a:lnL w="9525" cap="flat" cmpd="sng">
                      <a:solidFill>
                        <a:srgbClr val="DFDFDF"/>
                      </a:solidFill>
                      <a:prstDash val="solid"/>
                      <a:round/>
                      <a:headEnd type="none" w="sm" len="sm"/>
                      <a:tailEnd type="none" w="sm" len="sm"/>
                    </a:lnL>
                    <a:lnR w="9525" cap="flat" cmpd="sng">
                      <a:solidFill>
                        <a:srgbClr val="DFDFDF"/>
                      </a:solidFill>
                      <a:prstDash val="solid"/>
                      <a:round/>
                      <a:headEnd type="none" w="sm" len="sm"/>
                      <a:tailEnd type="none" w="sm" len="sm"/>
                    </a:lnR>
                    <a:lnT w="9525" cap="flat" cmpd="sng">
                      <a:solidFill>
                        <a:srgbClr val="DFDFDF"/>
                      </a:solidFill>
                      <a:prstDash val="solid"/>
                      <a:round/>
                      <a:headEnd type="none" w="sm" len="sm"/>
                      <a:tailEnd type="none" w="sm" len="sm"/>
                    </a:lnT>
                    <a:lnB w="9525" cap="flat" cmpd="sng">
                      <a:solidFill>
                        <a:srgbClr val="DFDFDF"/>
                      </a:solidFill>
                      <a:prstDash val="solid"/>
                      <a:round/>
                      <a:headEnd type="none" w="sm" len="sm"/>
                      <a:tailEnd type="none" w="sm" len="sm"/>
                    </a:lnB>
                  </a:tcPr>
                </a:tc>
                <a:extLst>
                  <a:ext uri="{0D108BD9-81ED-4DB2-BD59-A6C34878D82A}">
                    <a16:rowId xmlns:a16="http://schemas.microsoft.com/office/drawing/2014/main" val="10005"/>
                  </a:ext>
                </a:extLst>
              </a:tr>
              <a:tr h="282050">
                <a:tc>
                  <a:txBody>
                    <a:bodyPr/>
                    <a:lstStyle/>
                    <a:p>
                      <a:pPr marL="0" lvl="0" indent="0" algn="just" rtl="0">
                        <a:lnSpc>
                          <a:spcPct val="115000"/>
                        </a:lnSpc>
                        <a:spcBef>
                          <a:spcPts val="0"/>
                        </a:spcBef>
                        <a:spcAft>
                          <a:spcPts val="0"/>
                        </a:spcAft>
                        <a:buNone/>
                      </a:pPr>
                      <a:r>
                        <a:rPr lang="en" sz="700" dirty="0">
                          <a:solidFill>
                            <a:srgbClr val="414141"/>
                          </a:solidFill>
                          <a:latin typeface="Verdana"/>
                          <a:ea typeface="Verdana"/>
                          <a:cs typeface="Verdana"/>
                          <a:sym typeface="Verdana"/>
                        </a:rPr>
                        <a:t>JsonResult</a:t>
                      </a:r>
                      <a:endParaRPr sz="700" dirty="0">
                        <a:solidFill>
                          <a:srgbClr val="414141"/>
                        </a:solidFill>
                        <a:latin typeface="Verdana"/>
                        <a:ea typeface="Verdana"/>
                        <a:cs typeface="Verdana"/>
                        <a:sym typeface="Verdana"/>
                      </a:endParaRPr>
                    </a:p>
                  </a:txBody>
                  <a:tcPr marL="91425" marR="91425" marT="91425" marB="91425">
                    <a:lnL w="9525" cap="flat" cmpd="sng">
                      <a:solidFill>
                        <a:srgbClr val="DFDFDF"/>
                      </a:solidFill>
                      <a:prstDash val="solid"/>
                      <a:round/>
                      <a:headEnd type="none" w="sm" len="sm"/>
                      <a:tailEnd type="none" w="sm" len="sm"/>
                    </a:lnL>
                    <a:lnR w="9525" cap="flat" cmpd="sng">
                      <a:solidFill>
                        <a:srgbClr val="DFDFDF"/>
                      </a:solidFill>
                      <a:prstDash val="solid"/>
                      <a:round/>
                      <a:headEnd type="none" w="sm" len="sm"/>
                      <a:tailEnd type="none" w="sm" len="sm"/>
                    </a:lnR>
                    <a:lnT w="9525" cap="flat" cmpd="sng">
                      <a:solidFill>
                        <a:srgbClr val="DFDFDF"/>
                      </a:solidFill>
                      <a:prstDash val="solid"/>
                      <a:round/>
                      <a:headEnd type="none" w="sm" len="sm"/>
                      <a:tailEnd type="none" w="sm" len="sm"/>
                    </a:lnT>
                    <a:lnB w="9525" cap="flat" cmpd="sng">
                      <a:solidFill>
                        <a:srgbClr val="DFDFDF"/>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 sz="700" dirty="0">
                          <a:solidFill>
                            <a:srgbClr val="414141"/>
                          </a:solidFill>
                          <a:latin typeface="Verdana"/>
                          <a:ea typeface="Verdana"/>
                          <a:cs typeface="Verdana"/>
                          <a:sym typeface="Verdana"/>
                        </a:rPr>
                        <a:t>Represent JSON that can be used in AJAX</a:t>
                      </a:r>
                      <a:endParaRPr sz="700" dirty="0">
                        <a:solidFill>
                          <a:srgbClr val="414141"/>
                        </a:solidFill>
                        <a:latin typeface="Verdana"/>
                        <a:ea typeface="Verdana"/>
                        <a:cs typeface="Verdana"/>
                        <a:sym typeface="Verdana"/>
                      </a:endParaRPr>
                    </a:p>
                  </a:txBody>
                  <a:tcPr marL="91425" marR="91425" marT="91425" marB="91425">
                    <a:lnL w="9525" cap="flat" cmpd="sng">
                      <a:solidFill>
                        <a:srgbClr val="DFDFDF"/>
                      </a:solidFill>
                      <a:prstDash val="solid"/>
                      <a:round/>
                      <a:headEnd type="none" w="sm" len="sm"/>
                      <a:tailEnd type="none" w="sm" len="sm"/>
                    </a:lnL>
                    <a:lnR w="9525" cap="flat" cmpd="sng">
                      <a:solidFill>
                        <a:srgbClr val="DFDFDF"/>
                      </a:solidFill>
                      <a:prstDash val="solid"/>
                      <a:round/>
                      <a:headEnd type="none" w="sm" len="sm"/>
                      <a:tailEnd type="none" w="sm" len="sm"/>
                    </a:lnR>
                    <a:lnT w="9525" cap="flat" cmpd="sng">
                      <a:solidFill>
                        <a:srgbClr val="DFDFDF"/>
                      </a:solidFill>
                      <a:prstDash val="solid"/>
                      <a:round/>
                      <a:headEnd type="none" w="sm" len="sm"/>
                      <a:tailEnd type="none" w="sm" len="sm"/>
                    </a:lnT>
                    <a:lnB w="9525" cap="flat" cmpd="sng">
                      <a:solidFill>
                        <a:srgbClr val="DFDFDF"/>
                      </a:solidFill>
                      <a:prstDash val="solid"/>
                      <a:round/>
                      <a:headEnd type="none" w="sm" len="sm"/>
                      <a:tailEnd type="none" w="sm" len="sm"/>
                    </a:lnB>
                  </a:tcPr>
                </a:tc>
                <a:extLst>
                  <a:ext uri="{0D108BD9-81ED-4DB2-BD59-A6C34878D82A}">
                    <a16:rowId xmlns:a16="http://schemas.microsoft.com/office/drawing/2014/main" val="10006"/>
                  </a:ext>
                </a:extLst>
              </a:tr>
              <a:tr h="282050">
                <a:tc>
                  <a:txBody>
                    <a:bodyPr/>
                    <a:lstStyle/>
                    <a:p>
                      <a:pPr marL="0" lvl="0" indent="0" algn="just" rtl="0">
                        <a:lnSpc>
                          <a:spcPct val="115000"/>
                        </a:lnSpc>
                        <a:spcBef>
                          <a:spcPts val="0"/>
                        </a:spcBef>
                        <a:spcAft>
                          <a:spcPts val="0"/>
                        </a:spcAft>
                        <a:buNone/>
                      </a:pPr>
                      <a:r>
                        <a:rPr lang="en" sz="700" dirty="0">
                          <a:solidFill>
                            <a:srgbClr val="414141"/>
                          </a:solidFill>
                          <a:latin typeface="Verdana"/>
                          <a:ea typeface="Verdana"/>
                          <a:cs typeface="Verdana"/>
                          <a:sym typeface="Verdana"/>
                        </a:rPr>
                        <a:t>RedirectResult</a:t>
                      </a:r>
                      <a:endParaRPr sz="700" dirty="0">
                        <a:solidFill>
                          <a:srgbClr val="414141"/>
                        </a:solidFill>
                        <a:latin typeface="Verdana"/>
                        <a:ea typeface="Verdana"/>
                        <a:cs typeface="Verdana"/>
                        <a:sym typeface="Verdana"/>
                      </a:endParaRPr>
                    </a:p>
                  </a:txBody>
                  <a:tcPr marL="91425" marR="91425" marT="91425" marB="91425">
                    <a:lnL w="9525" cap="flat" cmpd="sng">
                      <a:solidFill>
                        <a:srgbClr val="DFDFDF"/>
                      </a:solidFill>
                      <a:prstDash val="solid"/>
                      <a:round/>
                      <a:headEnd type="none" w="sm" len="sm"/>
                      <a:tailEnd type="none" w="sm" len="sm"/>
                    </a:lnL>
                    <a:lnR w="9525" cap="flat" cmpd="sng">
                      <a:solidFill>
                        <a:srgbClr val="DFDFDF"/>
                      </a:solidFill>
                      <a:prstDash val="solid"/>
                      <a:round/>
                      <a:headEnd type="none" w="sm" len="sm"/>
                      <a:tailEnd type="none" w="sm" len="sm"/>
                    </a:lnR>
                    <a:lnT w="9525" cap="flat" cmpd="sng">
                      <a:solidFill>
                        <a:srgbClr val="DFDFDF"/>
                      </a:solidFill>
                      <a:prstDash val="solid"/>
                      <a:round/>
                      <a:headEnd type="none" w="sm" len="sm"/>
                      <a:tailEnd type="none" w="sm" len="sm"/>
                    </a:lnT>
                    <a:lnB w="9525" cap="flat" cmpd="sng">
                      <a:solidFill>
                        <a:srgbClr val="DFDFDF"/>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 sz="700" dirty="0">
                          <a:solidFill>
                            <a:srgbClr val="414141"/>
                          </a:solidFill>
                          <a:latin typeface="Verdana"/>
                          <a:ea typeface="Verdana"/>
                          <a:cs typeface="Verdana"/>
                          <a:sym typeface="Verdana"/>
                        </a:rPr>
                        <a:t>Represents a redirection to a new URL</a:t>
                      </a:r>
                      <a:endParaRPr sz="700" dirty="0">
                        <a:solidFill>
                          <a:srgbClr val="414141"/>
                        </a:solidFill>
                        <a:latin typeface="Verdana"/>
                        <a:ea typeface="Verdana"/>
                        <a:cs typeface="Verdana"/>
                        <a:sym typeface="Verdana"/>
                      </a:endParaRPr>
                    </a:p>
                  </a:txBody>
                  <a:tcPr marL="91425" marR="91425" marT="91425" marB="91425">
                    <a:lnL w="9525" cap="flat" cmpd="sng">
                      <a:solidFill>
                        <a:srgbClr val="DFDFDF"/>
                      </a:solidFill>
                      <a:prstDash val="solid"/>
                      <a:round/>
                      <a:headEnd type="none" w="sm" len="sm"/>
                      <a:tailEnd type="none" w="sm" len="sm"/>
                    </a:lnL>
                    <a:lnR w="9525" cap="flat" cmpd="sng">
                      <a:solidFill>
                        <a:srgbClr val="DFDFDF"/>
                      </a:solidFill>
                      <a:prstDash val="solid"/>
                      <a:round/>
                      <a:headEnd type="none" w="sm" len="sm"/>
                      <a:tailEnd type="none" w="sm" len="sm"/>
                    </a:lnR>
                    <a:lnT w="9525" cap="flat" cmpd="sng">
                      <a:solidFill>
                        <a:srgbClr val="DFDFDF"/>
                      </a:solidFill>
                      <a:prstDash val="solid"/>
                      <a:round/>
                      <a:headEnd type="none" w="sm" len="sm"/>
                      <a:tailEnd type="none" w="sm" len="sm"/>
                    </a:lnT>
                    <a:lnB w="9525" cap="flat" cmpd="sng">
                      <a:solidFill>
                        <a:srgbClr val="DFDFDF"/>
                      </a:solidFill>
                      <a:prstDash val="solid"/>
                      <a:round/>
                      <a:headEnd type="none" w="sm" len="sm"/>
                      <a:tailEnd type="none" w="sm" len="sm"/>
                    </a:lnB>
                  </a:tcPr>
                </a:tc>
                <a:extLst>
                  <a:ext uri="{0D108BD9-81ED-4DB2-BD59-A6C34878D82A}">
                    <a16:rowId xmlns:a16="http://schemas.microsoft.com/office/drawing/2014/main" val="10007"/>
                  </a:ext>
                </a:extLst>
              </a:tr>
              <a:tr h="422325">
                <a:tc>
                  <a:txBody>
                    <a:bodyPr/>
                    <a:lstStyle/>
                    <a:p>
                      <a:pPr marL="0" lvl="0" indent="0" algn="just" rtl="0">
                        <a:lnSpc>
                          <a:spcPct val="115000"/>
                        </a:lnSpc>
                        <a:spcBef>
                          <a:spcPts val="0"/>
                        </a:spcBef>
                        <a:spcAft>
                          <a:spcPts val="0"/>
                        </a:spcAft>
                        <a:buNone/>
                      </a:pPr>
                      <a:r>
                        <a:rPr lang="en" sz="700">
                          <a:solidFill>
                            <a:srgbClr val="414141"/>
                          </a:solidFill>
                          <a:latin typeface="Verdana"/>
                          <a:ea typeface="Verdana"/>
                          <a:cs typeface="Verdana"/>
                          <a:sym typeface="Verdana"/>
                        </a:rPr>
                        <a:t>RedirectToRouteResult</a:t>
                      </a:r>
                      <a:endParaRPr sz="700">
                        <a:solidFill>
                          <a:srgbClr val="414141"/>
                        </a:solidFill>
                        <a:latin typeface="Verdana"/>
                        <a:ea typeface="Verdana"/>
                        <a:cs typeface="Verdana"/>
                        <a:sym typeface="Verdana"/>
                      </a:endParaRPr>
                    </a:p>
                  </a:txBody>
                  <a:tcPr marL="91425" marR="91425" marT="91425" marB="91425">
                    <a:lnL w="9525" cap="flat" cmpd="sng">
                      <a:solidFill>
                        <a:srgbClr val="DFDFDF"/>
                      </a:solidFill>
                      <a:prstDash val="solid"/>
                      <a:round/>
                      <a:headEnd type="none" w="sm" len="sm"/>
                      <a:tailEnd type="none" w="sm" len="sm"/>
                    </a:lnL>
                    <a:lnR w="9525" cap="flat" cmpd="sng">
                      <a:solidFill>
                        <a:srgbClr val="DFDFDF"/>
                      </a:solidFill>
                      <a:prstDash val="solid"/>
                      <a:round/>
                      <a:headEnd type="none" w="sm" len="sm"/>
                      <a:tailEnd type="none" w="sm" len="sm"/>
                    </a:lnR>
                    <a:lnT w="9525" cap="flat" cmpd="sng">
                      <a:solidFill>
                        <a:srgbClr val="DFDFDF"/>
                      </a:solidFill>
                      <a:prstDash val="solid"/>
                      <a:round/>
                      <a:headEnd type="none" w="sm" len="sm"/>
                      <a:tailEnd type="none" w="sm" len="sm"/>
                    </a:lnT>
                    <a:lnB w="9525" cap="flat" cmpd="sng">
                      <a:solidFill>
                        <a:srgbClr val="DFDFDF"/>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 sz="700">
                          <a:solidFill>
                            <a:srgbClr val="414141"/>
                          </a:solidFill>
                          <a:latin typeface="Verdana"/>
                          <a:ea typeface="Verdana"/>
                          <a:cs typeface="Verdana"/>
                          <a:sym typeface="Verdana"/>
                        </a:rPr>
                        <a:t>Represent another action of same or other controller</a:t>
                      </a:r>
                      <a:endParaRPr sz="700">
                        <a:solidFill>
                          <a:srgbClr val="414141"/>
                        </a:solidFill>
                        <a:latin typeface="Verdana"/>
                        <a:ea typeface="Verdana"/>
                        <a:cs typeface="Verdana"/>
                        <a:sym typeface="Verdana"/>
                      </a:endParaRPr>
                    </a:p>
                  </a:txBody>
                  <a:tcPr marL="91425" marR="91425" marT="91425" marB="91425">
                    <a:lnL w="9525" cap="flat" cmpd="sng">
                      <a:solidFill>
                        <a:srgbClr val="DFDFDF"/>
                      </a:solidFill>
                      <a:prstDash val="solid"/>
                      <a:round/>
                      <a:headEnd type="none" w="sm" len="sm"/>
                      <a:tailEnd type="none" w="sm" len="sm"/>
                    </a:lnL>
                    <a:lnR w="9525" cap="flat" cmpd="sng">
                      <a:solidFill>
                        <a:srgbClr val="DFDFDF"/>
                      </a:solidFill>
                      <a:prstDash val="solid"/>
                      <a:round/>
                      <a:headEnd type="none" w="sm" len="sm"/>
                      <a:tailEnd type="none" w="sm" len="sm"/>
                    </a:lnR>
                    <a:lnT w="9525" cap="flat" cmpd="sng">
                      <a:solidFill>
                        <a:srgbClr val="DFDFDF"/>
                      </a:solidFill>
                      <a:prstDash val="solid"/>
                      <a:round/>
                      <a:headEnd type="none" w="sm" len="sm"/>
                      <a:tailEnd type="none" w="sm" len="sm"/>
                    </a:lnT>
                    <a:lnB w="9525" cap="flat" cmpd="sng">
                      <a:solidFill>
                        <a:srgbClr val="DFDFDF"/>
                      </a:solidFill>
                      <a:prstDash val="solid"/>
                      <a:round/>
                      <a:headEnd type="none" w="sm" len="sm"/>
                      <a:tailEnd type="none" w="sm" len="sm"/>
                    </a:lnB>
                  </a:tcPr>
                </a:tc>
                <a:extLst>
                  <a:ext uri="{0D108BD9-81ED-4DB2-BD59-A6C34878D82A}">
                    <a16:rowId xmlns:a16="http://schemas.microsoft.com/office/drawing/2014/main" val="10008"/>
                  </a:ext>
                </a:extLst>
              </a:tr>
              <a:tr h="282050">
                <a:tc>
                  <a:txBody>
                    <a:bodyPr/>
                    <a:lstStyle/>
                    <a:p>
                      <a:pPr marL="0" lvl="0" indent="0" algn="just" rtl="0">
                        <a:lnSpc>
                          <a:spcPct val="115000"/>
                        </a:lnSpc>
                        <a:spcBef>
                          <a:spcPts val="0"/>
                        </a:spcBef>
                        <a:spcAft>
                          <a:spcPts val="0"/>
                        </a:spcAft>
                        <a:buNone/>
                      </a:pPr>
                      <a:r>
                        <a:rPr lang="en" sz="700" dirty="0">
                          <a:solidFill>
                            <a:srgbClr val="414141"/>
                          </a:solidFill>
                          <a:latin typeface="Verdana"/>
                          <a:ea typeface="Verdana"/>
                          <a:cs typeface="Verdana"/>
                          <a:sym typeface="Verdana"/>
                        </a:rPr>
                        <a:t>PartialViewResult</a:t>
                      </a:r>
                      <a:endParaRPr sz="700" dirty="0">
                        <a:solidFill>
                          <a:srgbClr val="414141"/>
                        </a:solidFill>
                        <a:latin typeface="Verdana"/>
                        <a:ea typeface="Verdana"/>
                        <a:cs typeface="Verdana"/>
                        <a:sym typeface="Verdana"/>
                      </a:endParaRPr>
                    </a:p>
                  </a:txBody>
                  <a:tcPr marL="91425" marR="91425" marT="91425" marB="91425">
                    <a:lnL w="9525" cap="flat" cmpd="sng">
                      <a:solidFill>
                        <a:srgbClr val="DFDFDF"/>
                      </a:solidFill>
                      <a:prstDash val="solid"/>
                      <a:round/>
                      <a:headEnd type="none" w="sm" len="sm"/>
                      <a:tailEnd type="none" w="sm" len="sm"/>
                    </a:lnL>
                    <a:lnR w="9525" cap="flat" cmpd="sng">
                      <a:solidFill>
                        <a:srgbClr val="DFDFDF"/>
                      </a:solidFill>
                      <a:prstDash val="solid"/>
                      <a:round/>
                      <a:headEnd type="none" w="sm" len="sm"/>
                      <a:tailEnd type="none" w="sm" len="sm"/>
                    </a:lnR>
                    <a:lnT w="9525" cap="flat" cmpd="sng">
                      <a:solidFill>
                        <a:srgbClr val="DFDFDF"/>
                      </a:solidFill>
                      <a:prstDash val="solid"/>
                      <a:round/>
                      <a:headEnd type="none" w="sm" len="sm"/>
                      <a:tailEnd type="none" w="sm" len="sm"/>
                    </a:lnT>
                    <a:lnB w="9525" cap="flat" cmpd="sng">
                      <a:solidFill>
                        <a:srgbClr val="DFDFDF"/>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 sz="700" dirty="0">
                          <a:solidFill>
                            <a:srgbClr val="414141"/>
                          </a:solidFill>
                          <a:latin typeface="Verdana"/>
                          <a:ea typeface="Verdana"/>
                          <a:cs typeface="Verdana"/>
                          <a:sym typeface="Verdana"/>
                        </a:rPr>
                        <a:t>Returns HTML from Partial view</a:t>
                      </a:r>
                      <a:endParaRPr sz="700" dirty="0">
                        <a:solidFill>
                          <a:srgbClr val="414141"/>
                        </a:solidFill>
                        <a:latin typeface="Verdana"/>
                        <a:ea typeface="Verdana"/>
                        <a:cs typeface="Verdana"/>
                        <a:sym typeface="Verdana"/>
                      </a:endParaRPr>
                    </a:p>
                  </a:txBody>
                  <a:tcPr marL="91425" marR="91425" marT="91425" marB="91425">
                    <a:lnL w="9525" cap="flat" cmpd="sng">
                      <a:solidFill>
                        <a:srgbClr val="DFDFDF"/>
                      </a:solidFill>
                      <a:prstDash val="solid"/>
                      <a:round/>
                      <a:headEnd type="none" w="sm" len="sm"/>
                      <a:tailEnd type="none" w="sm" len="sm"/>
                    </a:lnL>
                    <a:lnR w="9525" cap="flat" cmpd="sng">
                      <a:solidFill>
                        <a:srgbClr val="DFDFDF"/>
                      </a:solidFill>
                      <a:prstDash val="solid"/>
                      <a:round/>
                      <a:headEnd type="none" w="sm" len="sm"/>
                      <a:tailEnd type="none" w="sm" len="sm"/>
                    </a:lnR>
                    <a:lnT w="9525" cap="flat" cmpd="sng">
                      <a:solidFill>
                        <a:srgbClr val="DFDFDF"/>
                      </a:solidFill>
                      <a:prstDash val="solid"/>
                      <a:round/>
                      <a:headEnd type="none" w="sm" len="sm"/>
                      <a:tailEnd type="none" w="sm" len="sm"/>
                    </a:lnT>
                    <a:lnB w="9525" cap="flat" cmpd="sng">
                      <a:solidFill>
                        <a:srgbClr val="DFDFDF"/>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6"/>
          <p:cNvSpPr txBox="1">
            <a:spLocks noGrp="1"/>
          </p:cNvSpPr>
          <p:nvPr>
            <p:ph type="title"/>
          </p:nvPr>
        </p:nvSpPr>
        <p:spPr>
          <a:xfrm>
            <a:off x="508000" y="457200"/>
            <a:ext cx="6447600" cy="604500"/>
          </a:xfrm>
          <a:prstGeom prst="rect">
            <a:avLst/>
          </a:prstGeom>
          <a:noFill/>
          <a:ln>
            <a:noFill/>
          </a:ln>
        </p:spPr>
        <p:txBody>
          <a:bodyPr spcFirstLastPara="1" wrap="square" lIns="68575" tIns="34275" rIns="68575" bIns="34275" anchor="t" anchorCtr="0">
            <a:noAutofit/>
          </a:bodyPr>
          <a:lstStyle/>
          <a:p>
            <a:pPr marL="0" lvl="0" indent="0" algn="l" rtl="0">
              <a:spcBef>
                <a:spcPts val="0"/>
              </a:spcBef>
              <a:spcAft>
                <a:spcPts val="0"/>
              </a:spcAft>
              <a:buClr>
                <a:schemeClr val="accent1"/>
              </a:buClr>
              <a:buSzPts val="2700"/>
              <a:buFont typeface="Trebuchet MS"/>
              <a:buNone/>
            </a:pPr>
            <a:r>
              <a:rPr lang="en"/>
              <a:t>Demo</a:t>
            </a:r>
            <a:endParaRPr/>
          </a:p>
        </p:txBody>
      </p:sp>
      <p:sp>
        <p:nvSpPr>
          <p:cNvPr id="246" name="Google Shape;246;p36"/>
          <p:cNvSpPr txBox="1">
            <a:spLocks noGrp="1"/>
          </p:cNvSpPr>
          <p:nvPr>
            <p:ph type="body" idx="1"/>
          </p:nvPr>
        </p:nvSpPr>
        <p:spPr>
          <a:xfrm>
            <a:off x="508000" y="1147157"/>
            <a:ext cx="6447600" cy="3383700"/>
          </a:xfrm>
          <a:prstGeom prst="rect">
            <a:avLst/>
          </a:prstGeom>
          <a:noFill/>
          <a:ln>
            <a:noFill/>
          </a:ln>
        </p:spPr>
        <p:txBody>
          <a:bodyPr spcFirstLastPara="1" wrap="square" lIns="68575" tIns="34275" rIns="68575" bIns="34275" anchor="t" anchorCtr="0">
            <a:noAutofit/>
          </a:bodyPr>
          <a:lstStyle/>
          <a:p>
            <a:pPr marL="254000" lvl="0" indent="-285750" algn="l" rtl="0">
              <a:spcBef>
                <a:spcPts val="0"/>
              </a:spcBef>
              <a:spcAft>
                <a:spcPts val="0"/>
              </a:spcAft>
              <a:buSzPts val="2300"/>
              <a:buChar char="▪"/>
            </a:pPr>
            <a:r>
              <a:rPr lang="en" sz="2100" dirty="0"/>
              <a:t>Controller</a:t>
            </a:r>
            <a:endParaRPr sz="2100" dirty="0"/>
          </a:p>
          <a:p>
            <a:pPr marL="254000" lvl="0" indent="-273050" algn="l" rtl="0">
              <a:spcBef>
                <a:spcPts val="0"/>
              </a:spcBef>
              <a:spcAft>
                <a:spcPts val="0"/>
              </a:spcAft>
              <a:buSzPts val="2100"/>
              <a:buChar char="▪"/>
            </a:pPr>
            <a:r>
              <a:rPr lang="en" sz="2100" dirty="0"/>
              <a:t>Controller Action</a:t>
            </a:r>
            <a:endParaRPr sz="2100" dirty="0"/>
          </a:p>
          <a:p>
            <a:pPr marL="254000" lvl="0" indent="-273050" algn="l" rtl="0">
              <a:spcBef>
                <a:spcPts val="0"/>
              </a:spcBef>
              <a:spcAft>
                <a:spcPts val="0"/>
              </a:spcAft>
              <a:buSzPts val="2100"/>
              <a:buChar char="▪"/>
            </a:pPr>
            <a:r>
              <a:rPr lang="en" sz="2100" dirty="0"/>
              <a:t>Create View</a:t>
            </a:r>
            <a:endParaRPr sz="2100" dirty="0"/>
          </a:p>
          <a:p>
            <a:pPr marL="254000" lvl="0" indent="-273050" algn="l" rtl="0">
              <a:spcBef>
                <a:spcPts val="0"/>
              </a:spcBef>
              <a:spcAft>
                <a:spcPts val="0"/>
              </a:spcAft>
              <a:buSzPts val="2100"/>
              <a:buChar char="▪"/>
            </a:pPr>
            <a:r>
              <a:rPr lang="en" sz="2100" dirty="0"/>
              <a:t>Check for other return types</a:t>
            </a:r>
            <a:endParaRPr sz="2100" dirty="0"/>
          </a:p>
          <a:p>
            <a:pPr marL="254000" lvl="0" indent="-273050" algn="l" rtl="0">
              <a:spcBef>
                <a:spcPts val="0"/>
              </a:spcBef>
              <a:spcAft>
                <a:spcPts val="0"/>
              </a:spcAft>
              <a:buSzPts val="2100"/>
              <a:buChar char="▪"/>
            </a:pPr>
            <a:r>
              <a:rPr lang="en" sz="2100" dirty="0"/>
              <a:t>Create controller from templates</a:t>
            </a:r>
            <a:endParaRPr sz="2100" dirty="0"/>
          </a:p>
          <a:p>
            <a:pPr marL="0" lvl="0" indent="0" algn="l" rtl="0">
              <a:spcBef>
                <a:spcPts val="0"/>
              </a:spcBef>
              <a:spcAft>
                <a:spcPts val="0"/>
              </a:spcAft>
              <a:buNone/>
            </a:pPr>
            <a:endParaRPr sz="2100" dirty="0"/>
          </a:p>
        </p:txBody>
      </p:sp>
      <p:pic>
        <p:nvPicPr>
          <p:cNvPr id="247" name="Google Shape;247;p36" descr="http://www.sedc.mk/wp-content/uploads/2016/05/logo.png"/>
          <p:cNvPicPr preferRelativeResize="0"/>
          <p:nvPr/>
        </p:nvPicPr>
        <p:blipFill rotWithShape="1">
          <a:blip r:embed="rId3">
            <a:alphaModFix/>
          </a:blip>
          <a:srcRect/>
          <a:stretch/>
        </p:blipFill>
        <p:spPr>
          <a:xfrm>
            <a:off x="508000" y="4703663"/>
            <a:ext cx="1993106" cy="378620"/>
          </a:xfrm>
          <a:prstGeom prst="rect">
            <a:avLst/>
          </a:prstGeom>
          <a:noFill/>
          <a:ln>
            <a:noFill/>
          </a:ln>
        </p:spPr>
      </p:pic>
      <p:sp>
        <p:nvSpPr>
          <p:cNvPr id="248" name="Google Shape;248;p36"/>
          <p:cNvSpPr txBox="1"/>
          <p:nvPr/>
        </p:nvSpPr>
        <p:spPr>
          <a:xfrm>
            <a:off x="508001" y="180683"/>
            <a:ext cx="6177900" cy="207600"/>
          </a:xfrm>
          <a:prstGeom prst="rect">
            <a:avLst/>
          </a:prstGeom>
          <a:noFill/>
          <a:ln>
            <a:noFill/>
          </a:ln>
        </p:spPr>
        <p:txBody>
          <a:bodyPr spcFirstLastPara="1" wrap="square" lIns="68575" tIns="34275" rIns="68575" bIns="34275" anchor="t" anchorCtr="0">
            <a:noAutofit/>
          </a:bodyPr>
          <a:lstStyle/>
          <a:p>
            <a:pPr marL="0" lvl="0" indent="0" algn="ctr" rtl="0">
              <a:spcBef>
                <a:spcPts val="0"/>
              </a:spcBef>
              <a:spcAft>
                <a:spcPts val="0"/>
              </a:spcAft>
              <a:buNone/>
            </a:pPr>
            <a:r>
              <a:rPr lang="en" sz="900">
                <a:solidFill>
                  <a:srgbClr val="7F7F7F"/>
                </a:solidFill>
                <a:latin typeface="Trebuchet MS"/>
                <a:ea typeface="Trebuchet MS"/>
                <a:cs typeface="Trebuchet MS"/>
                <a:sym typeface="Trebuchet MS"/>
              </a:rPr>
              <a:t>ASP.NET MVC</a:t>
            </a:r>
            <a:endParaRPr sz="900">
              <a:solidFill>
                <a:srgbClr val="7F7F7F"/>
              </a:solidFill>
              <a:latin typeface="Trebuchet MS"/>
              <a:ea typeface="Trebuchet MS"/>
              <a:cs typeface="Trebuchet MS"/>
              <a:sym typeface="Trebuchet MS"/>
            </a:endParaRPr>
          </a:p>
          <a:p>
            <a:pPr marL="0" marR="0" lvl="0" indent="0" algn="ctr" rtl="0">
              <a:spcBef>
                <a:spcPts val="0"/>
              </a:spcBef>
              <a:spcAft>
                <a:spcPts val="0"/>
              </a:spcAft>
              <a:buNone/>
            </a:pPr>
            <a:endParaRPr sz="900">
              <a:solidFill>
                <a:srgbClr val="7F7F7F"/>
              </a:solidFill>
              <a:latin typeface="Trebuchet MS"/>
              <a:ea typeface="Trebuchet MS"/>
              <a:cs typeface="Trebuchet MS"/>
              <a:sym typeface="Trebuchet MS"/>
            </a:endParaRPr>
          </a:p>
        </p:txBody>
      </p:sp>
      <p:sp>
        <p:nvSpPr>
          <p:cNvPr id="249" name="Google Shape;249;p36"/>
          <p:cNvSpPr txBox="1"/>
          <p:nvPr/>
        </p:nvSpPr>
        <p:spPr>
          <a:xfrm>
            <a:off x="508000" y="4789098"/>
            <a:ext cx="6447600" cy="207600"/>
          </a:xfrm>
          <a:prstGeom prst="rect">
            <a:avLst/>
          </a:prstGeom>
          <a:noFill/>
          <a:ln>
            <a:noFill/>
          </a:ln>
        </p:spPr>
        <p:txBody>
          <a:bodyPr spcFirstLastPara="1" wrap="square" lIns="68575" tIns="34275" rIns="68575" bIns="34275" anchor="t" anchorCtr="0">
            <a:noAutofit/>
          </a:bodyPr>
          <a:lstStyle/>
          <a:p>
            <a:pPr marL="0" marR="0" lvl="0" indent="0" algn="r" rtl="0">
              <a:spcBef>
                <a:spcPts val="0"/>
              </a:spcBef>
              <a:spcAft>
                <a:spcPts val="0"/>
              </a:spcAft>
              <a:buNone/>
            </a:pPr>
            <a:r>
              <a:rPr lang="en" sz="900" b="0" i="0" u="none" strike="noStrike" cap="none">
                <a:solidFill>
                  <a:srgbClr val="7F7F7F"/>
                </a:solidFill>
                <a:latin typeface="Trebuchet MS"/>
                <a:ea typeface="Trebuchet MS"/>
                <a:cs typeface="Trebuchet MS"/>
                <a:sym typeface="Trebuchet MS"/>
              </a:rPr>
              <a:t>Code academy @ Skopje, 2018-2019</a:t>
            </a:r>
            <a:endParaRPr sz="900" b="0" i="0" u="none" strike="noStrike" cap="none">
              <a:solidFill>
                <a:srgbClr val="7F7F7F"/>
              </a:solidFill>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7"/>
          <p:cNvSpPr txBox="1">
            <a:spLocks noGrp="1"/>
          </p:cNvSpPr>
          <p:nvPr>
            <p:ph type="title"/>
          </p:nvPr>
        </p:nvSpPr>
        <p:spPr>
          <a:xfrm>
            <a:off x="508000" y="457200"/>
            <a:ext cx="6447600" cy="604500"/>
          </a:xfrm>
          <a:prstGeom prst="rect">
            <a:avLst/>
          </a:prstGeom>
          <a:noFill/>
          <a:ln>
            <a:noFill/>
          </a:ln>
        </p:spPr>
        <p:txBody>
          <a:bodyPr spcFirstLastPara="1" wrap="square" lIns="68575" tIns="34275" rIns="68575" bIns="34275" anchor="t" anchorCtr="0">
            <a:noAutofit/>
          </a:bodyPr>
          <a:lstStyle/>
          <a:p>
            <a:pPr marL="0" lvl="0" indent="0" algn="l" rtl="0">
              <a:spcBef>
                <a:spcPts val="0"/>
              </a:spcBef>
              <a:spcAft>
                <a:spcPts val="0"/>
              </a:spcAft>
              <a:buClr>
                <a:schemeClr val="accent1"/>
              </a:buClr>
              <a:buSzPts val="2700"/>
              <a:buFont typeface="Trebuchet MS"/>
              <a:buNone/>
            </a:pPr>
            <a:r>
              <a:rPr lang="en"/>
              <a:t>Views</a:t>
            </a:r>
            <a:endParaRPr/>
          </a:p>
        </p:txBody>
      </p:sp>
      <p:sp>
        <p:nvSpPr>
          <p:cNvPr id="255" name="Google Shape;255;p37"/>
          <p:cNvSpPr txBox="1">
            <a:spLocks noGrp="1"/>
          </p:cNvSpPr>
          <p:nvPr>
            <p:ph type="body" idx="1"/>
          </p:nvPr>
        </p:nvSpPr>
        <p:spPr>
          <a:xfrm>
            <a:off x="508000" y="1147157"/>
            <a:ext cx="6447600" cy="3383700"/>
          </a:xfrm>
          <a:prstGeom prst="rect">
            <a:avLst/>
          </a:prstGeom>
          <a:noFill/>
          <a:ln>
            <a:noFill/>
          </a:ln>
        </p:spPr>
        <p:txBody>
          <a:bodyPr spcFirstLastPara="1" wrap="square" lIns="68575" tIns="34275" rIns="68575" bIns="34275" anchor="t" anchorCtr="0">
            <a:noAutofit/>
          </a:bodyPr>
          <a:lstStyle/>
          <a:p>
            <a:pPr marL="254000" lvl="0" indent="-285750" algn="l" rtl="0">
              <a:spcBef>
                <a:spcPts val="0"/>
              </a:spcBef>
              <a:spcAft>
                <a:spcPts val="0"/>
              </a:spcAft>
              <a:buSzPts val="2300"/>
              <a:buChar char="▪"/>
            </a:pPr>
            <a:r>
              <a:rPr lang="en" sz="2100" dirty="0"/>
              <a:t>In ASP.NET MVC, the View is a template for generating HTML as response of the http request</a:t>
            </a:r>
            <a:endParaRPr sz="2100" dirty="0"/>
          </a:p>
          <a:p>
            <a:pPr marL="254000" lvl="0" indent="-273050" algn="l" rtl="0">
              <a:spcBef>
                <a:spcPts val="0"/>
              </a:spcBef>
              <a:spcAft>
                <a:spcPts val="0"/>
              </a:spcAft>
              <a:buSzPts val="2100"/>
              <a:buChar char="▪"/>
            </a:pPr>
            <a:r>
              <a:rPr lang="en" sz="2100" dirty="0"/>
              <a:t>Contains mix of C#/VB and HTML</a:t>
            </a:r>
            <a:endParaRPr sz="2100" dirty="0"/>
          </a:p>
          <a:p>
            <a:pPr marL="254000" lvl="0" indent="-273050" algn="l" rtl="0">
              <a:spcBef>
                <a:spcPts val="0"/>
              </a:spcBef>
              <a:spcAft>
                <a:spcPts val="0"/>
              </a:spcAft>
              <a:buSzPts val="2100"/>
              <a:buChar char="▪"/>
            </a:pPr>
            <a:r>
              <a:rPr lang="en" sz="2100" dirty="0"/>
              <a:t>File extensions: </a:t>
            </a:r>
            <a:r>
              <a:rPr lang="en" sz="2100" i="1" dirty="0"/>
              <a:t>.cshtml</a:t>
            </a:r>
            <a:r>
              <a:rPr lang="en" sz="2100" dirty="0"/>
              <a:t> or </a:t>
            </a:r>
            <a:r>
              <a:rPr lang="en" sz="2100" i="1" dirty="0"/>
              <a:t>.vbhtml</a:t>
            </a:r>
            <a:endParaRPr sz="2100" i="1" dirty="0"/>
          </a:p>
          <a:p>
            <a:pPr marL="254000" lvl="0" indent="-273050" algn="l" rtl="0">
              <a:spcBef>
                <a:spcPts val="0"/>
              </a:spcBef>
              <a:spcAft>
                <a:spcPts val="0"/>
              </a:spcAft>
              <a:buSzPts val="2100"/>
              <a:buChar char="▪"/>
            </a:pPr>
            <a:r>
              <a:rPr lang="en" sz="2100" dirty="0"/>
              <a:t>Views allow model binding (...more on this later)</a:t>
            </a:r>
            <a:endParaRPr sz="2100" dirty="0"/>
          </a:p>
        </p:txBody>
      </p:sp>
      <p:pic>
        <p:nvPicPr>
          <p:cNvPr id="256" name="Google Shape;256;p37" descr="http://www.sedc.mk/wp-content/uploads/2016/05/logo.png"/>
          <p:cNvPicPr preferRelativeResize="0"/>
          <p:nvPr/>
        </p:nvPicPr>
        <p:blipFill rotWithShape="1">
          <a:blip r:embed="rId3">
            <a:alphaModFix/>
          </a:blip>
          <a:srcRect/>
          <a:stretch/>
        </p:blipFill>
        <p:spPr>
          <a:xfrm>
            <a:off x="508000" y="4703663"/>
            <a:ext cx="1993106" cy="378620"/>
          </a:xfrm>
          <a:prstGeom prst="rect">
            <a:avLst/>
          </a:prstGeom>
          <a:noFill/>
          <a:ln>
            <a:noFill/>
          </a:ln>
        </p:spPr>
      </p:pic>
      <p:sp>
        <p:nvSpPr>
          <p:cNvPr id="257" name="Google Shape;257;p37"/>
          <p:cNvSpPr txBox="1"/>
          <p:nvPr/>
        </p:nvSpPr>
        <p:spPr>
          <a:xfrm>
            <a:off x="508001" y="180683"/>
            <a:ext cx="6177900" cy="207600"/>
          </a:xfrm>
          <a:prstGeom prst="rect">
            <a:avLst/>
          </a:prstGeom>
          <a:noFill/>
          <a:ln>
            <a:noFill/>
          </a:ln>
        </p:spPr>
        <p:txBody>
          <a:bodyPr spcFirstLastPara="1" wrap="square" lIns="68575" tIns="34275" rIns="68575" bIns="34275" anchor="t" anchorCtr="0">
            <a:noAutofit/>
          </a:bodyPr>
          <a:lstStyle/>
          <a:p>
            <a:pPr marL="0" lvl="0" indent="0" algn="ctr" rtl="0">
              <a:spcBef>
                <a:spcPts val="0"/>
              </a:spcBef>
              <a:spcAft>
                <a:spcPts val="0"/>
              </a:spcAft>
              <a:buNone/>
            </a:pPr>
            <a:r>
              <a:rPr lang="en" sz="900">
                <a:solidFill>
                  <a:srgbClr val="7F7F7F"/>
                </a:solidFill>
                <a:latin typeface="Trebuchet MS"/>
                <a:ea typeface="Trebuchet MS"/>
                <a:cs typeface="Trebuchet MS"/>
                <a:sym typeface="Trebuchet MS"/>
              </a:rPr>
              <a:t>ASP.NET MVC</a:t>
            </a:r>
            <a:endParaRPr sz="900">
              <a:solidFill>
                <a:srgbClr val="7F7F7F"/>
              </a:solidFill>
              <a:latin typeface="Trebuchet MS"/>
              <a:ea typeface="Trebuchet MS"/>
              <a:cs typeface="Trebuchet MS"/>
              <a:sym typeface="Trebuchet MS"/>
            </a:endParaRPr>
          </a:p>
          <a:p>
            <a:pPr marL="0" marR="0" lvl="0" indent="0" algn="ctr" rtl="0">
              <a:spcBef>
                <a:spcPts val="0"/>
              </a:spcBef>
              <a:spcAft>
                <a:spcPts val="0"/>
              </a:spcAft>
              <a:buNone/>
            </a:pPr>
            <a:endParaRPr sz="900">
              <a:solidFill>
                <a:srgbClr val="7F7F7F"/>
              </a:solidFill>
              <a:latin typeface="Trebuchet MS"/>
              <a:ea typeface="Trebuchet MS"/>
              <a:cs typeface="Trebuchet MS"/>
              <a:sym typeface="Trebuchet MS"/>
            </a:endParaRPr>
          </a:p>
        </p:txBody>
      </p:sp>
      <p:sp>
        <p:nvSpPr>
          <p:cNvPr id="258" name="Google Shape;258;p37"/>
          <p:cNvSpPr txBox="1"/>
          <p:nvPr/>
        </p:nvSpPr>
        <p:spPr>
          <a:xfrm>
            <a:off x="508000" y="4789098"/>
            <a:ext cx="6447600" cy="207600"/>
          </a:xfrm>
          <a:prstGeom prst="rect">
            <a:avLst/>
          </a:prstGeom>
          <a:noFill/>
          <a:ln>
            <a:noFill/>
          </a:ln>
        </p:spPr>
        <p:txBody>
          <a:bodyPr spcFirstLastPara="1" wrap="square" lIns="68575" tIns="34275" rIns="68575" bIns="34275" anchor="t" anchorCtr="0">
            <a:noAutofit/>
          </a:bodyPr>
          <a:lstStyle/>
          <a:p>
            <a:pPr marL="0" marR="0" lvl="0" indent="0" algn="r" rtl="0">
              <a:spcBef>
                <a:spcPts val="0"/>
              </a:spcBef>
              <a:spcAft>
                <a:spcPts val="0"/>
              </a:spcAft>
              <a:buNone/>
            </a:pPr>
            <a:r>
              <a:rPr lang="en" sz="900" b="0" i="0" u="none" strike="noStrike" cap="none">
                <a:solidFill>
                  <a:srgbClr val="7F7F7F"/>
                </a:solidFill>
                <a:latin typeface="Trebuchet MS"/>
                <a:ea typeface="Trebuchet MS"/>
                <a:cs typeface="Trebuchet MS"/>
                <a:sym typeface="Trebuchet MS"/>
              </a:rPr>
              <a:t>Code academy @ Skopje, 2018-2019</a:t>
            </a:r>
            <a:endParaRPr sz="900" b="0" i="0" u="none" strike="noStrike" cap="none">
              <a:solidFill>
                <a:srgbClr val="7F7F7F"/>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8"/>
          <p:cNvSpPr txBox="1">
            <a:spLocks noGrp="1"/>
          </p:cNvSpPr>
          <p:nvPr>
            <p:ph type="title"/>
          </p:nvPr>
        </p:nvSpPr>
        <p:spPr>
          <a:xfrm>
            <a:off x="508000" y="457200"/>
            <a:ext cx="6447600" cy="604500"/>
          </a:xfrm>
          <a:prstGeom prst="rect">
            <a:avLst/>
          </a:prstGeom>
          <a:noFill/>
          <a:ln>
            <a:noFill/>
          </a:ln>
        </p:spPr>
        <p:txBody>
          <a:bodyPr spcFirstLastPara="1" wrap="square" lIns="68575" tIns="34275" rIns="68575" bIns="34275" anchor="t" anchorCtr="0">
            <a:noAutofit/>
          </a:bodyPr>
          <a:lstStyle/>
          <a:p>
            <a:pPr marL="0" lvl="0" indent="0" algn="l" rtl="0">
              <a:spcBef>
                <a:spcPts val="0"/>
              </a:spcBef>
              <a:spcAft>
                <a:spcPts val="0"/>
              </a:spcAft>
              <a:buClr>
                <a:schemeClr val="accent1"/>
              </a:buClr>
              <a:buSzPts val="2700"/>
              <a:buFont typeface="Trebuchet MS"/>
              <a:buNone/>
            </a:pPr>
            <a:r>
              <a:rPr lang="en" dirty="0"/>
              <a:t>Razor View Engine</a:t>
            </a:r>
            <a:endParaRPr dirty="0"/>
          </a:p>
        </p:txBody>
      </p:sp>
      <p:sp>
        <p:nvSpPr>
          <p:cNvPr id="264" name="Google Shape;264;p38"/>
          <p:cNvSpPr txBox="1">
            <a:spLocks noGrp="1"/>
          </p:cNvSpPr>
          <p:nvPr>
            <p:ph type="body" idx="1"/>
          </p:nvPr>
        </p:nvSpPr>
        <p:spPr>
          <a:xfrm>
            <a:off x="508000" y="1147157"/>
            <a:ext cx="6447600" cy="3383700"/>
          </a:xfrm>
          <a:prstGeom prst="rect">
            <a:avLst/>
          </a:prstGeom>
          <a:noFill/>
          <a:ln>
            <a:noFill/>
          </a:ln>
        </p:spPr>
        <p:txBody>
          <a:bodyPr spcFirstLastPara="1" wrap="square" lIns="68575" tIns="34275" rIns="68575" bIns="34275" anchor="t" anchorCtr="0">
            <a:noAutofit/>
          </a:bodyPr>
          <a:lstStyle/>
          <a:p>
            <a:pPr marL="254000" lvl="0" indent="-285750" algn="l" rtl="0">
              <a:spcBef>
                <a:spcPts val="0"/>
              </a:spcBef>
              <a:spcAft>
                <a:spcPts val="0"/>
              </a:spcAft>
              <a:buSzPts val="2300"/>
              <a:buChar char="▪"/>
            </a:pPr>
            <a:r>
              <a:rPr lang="en" sz="2100" dirty="0"/>
              <a:t>Master Layout views are supported in Aspnet</a:t>
            </a:r>
            <a:endParaRPr sz="2100" dirty="0"/>
          </a:p>
          <a:p>
            <a:pPr marL="254000" lvl="0" indent="-285750" algn="l" rtl="0">
              <a:spcBef>
                <a:spcPts val="0"/>
              </a:spcBef>
              <a:spcAft>
                <a:spcPts val="0"/>
              </a:spcAft>
              <a:buSzPts val="2300"/>
              <a:buChar char="▪"/>
            </a:pPr>
            <a:r>
              <a:rPr lang="en" sz="2100" dirty="0"/>
              <a:t>Allows combination of HTML and C#(or VB) code</a:t>
            </a:r>
            <a:endParaRPr sz="2100" dirty="0"/>
          </a:p>
          <a:p>
            <a:pPr marL="254000" lvl="0" indent="-273050" algn="l" rtl="0">
              <a:spcBef>
                <a:spcPts val="0"/>
              </a:spcBef>
              <a:spcAft>
                <a:spcPts val="0"/>
              </a:spcAft>
              <a:buSzPts val="2100"/>
              <a:buChar char="▪"/>
            </a:pPr>
            <a:r>
              <a:rPr lang="en" sz="2100" dirty="0"/>
              <a:t>@ indicates server side C# or VB code</a:t>
            </a:r>
            <a:endParaRPr sz="2100" dirty="0"/>
          </a:p>
          <a:p>
            <a:pPr marL="254000" lvl="0" indent="-273050" algn="l" rtl="0">
              <a:spcBef>
                <a:spcPts val="0"/>
              </a:spcBef>
              <a:spcAft>
                <a:spcPts val="0"/>
              </a:spcAft>
              <a:buSzPts val="2100"/>
              <a:buChar char="▪"/>
            </a:pPr>
            <a:r>
              <a:rPr lang="en" sz="2100" dirty="0"/>
              <a:t>File extension is </a:t>
            </a:r>
            <a:r>
              <a:rPr lang="en" sz="2100" i="1" dirty="0"/>
              <a:t>.cshtml</a:t>
            </a:r>
            <a:r>
              <a:rPr lang="en" sz="2100" dirty="0"/>
              <a:t> or </a:t>
            </a:r>
            <a:r>
              <a:rPr lang="en" sz="2100" i="1" dirty="0"/>
              <a:t>.vbhtml</a:t>
            </a:r>
            <a:endParaRPr sz="2100" dirty="0"/>
          </a:p>
          <a:p>
            <a:pPr marL="254000" lvl="0" indent="-273050" algn="l" rtl="0">
              <a:spcBef>
                <a:spcPts val="0"/>
              </a:spcBef>
              <a:spcAft>
                <a:spcPts val="0"/>
              </a:spcAft>
              <a:buSzPts val="2100"/>
              <a:buChar char="▪"/>
            </a:pPr>
            <a:r>
              <a:rPr lang="en" sz="2100" dirty="0"/>
              <a:t>Views should contain as less server side code as possible</a:t>
            </a:r>
            <a:endParaRPr sz="2100" dirty="0"/>
          </a:p>
        </p:txBody>
      </p:sp>
      <p:pic>
        <p:nvPicPr>
          <p:cNvPr id="265" name="Google Shape;265;p38" descr="http://www.sedc.mk/wp-content/uploads/2016/05/logo.png"/>
          <p:cNvPicPr preferRelativeResize="0"/>
          <p:nvPr/>
        </p:nvPicPr>
        <p:blipFill rotWithShape="1">
          <a:blip r:embed="rId3">
            <a:alphaModFix/>
          </a:blip>
          <a:srcRect/>
          <a:stretch/>
        </p:blipFill>
        <p:spPr>
          <a:xfrm>
            <a:off x="508000" y="4703663"/>
            <a:ext cx="1993106" cy="378620"/>
          </a:xfrm>
          <a:prstGeom prst="rect">
            <a:avLst/>
          </a:prstGeom>
          <a:noFill/>
          <a:ln>
            <a:noFill/>
          </a:ln>
        </p:spPr>
      </p:pic>
      <p:sp>
        <p:nvSpPr>
          <p:cNvPr id="266" name="Google Shape;266;p38"/>
          <p:cNvSpPr txBox="1"/>
          <p:nvPr/>
        </p:nvSpPr>
        <p:spPr>
          <a:xfrm>
            <a:off x="508001" y="180683"/>
            <a:ext cx="6177900" cy="207600"/>
          </a:xfrm>
          <a:prstGeom prst="rect">
            <a:avLst/>
          </a:prstGeom>
          <a:noFill/>
          <a:ln>
            <a:noFill/>
          </a:ln>
        </p:spPr>
        <p:txBody>
          <a:bodyPr spcFirstLastPara="1" wrap="square" lIns="68575" tIns="34275" rIns="68575" bIns="34275" anchor="t" anchorCtr="0">
            <a:noAutofit/>
          </a:bodyPr>
          <a:lstStyle/>
          <a:p>
            <a:pPr marL="0" lvl="0" indent="0" algn="ctr" rtl="0">
              <a:spcBef>
                <a:spcPts val="0"/>
              </a:spcBef>
              <a:spcAft>
                <a:spcPts val="0"/>
              </a:spcAft>
              <a:buNone/>
            </a:pPr>
            <a:r>
              <a:rPr lang="en" sz="900">
                <a:solidFill>
                  <a:srgbClr val="7F7F7F"/>
                </a:solidFill>
                <a:latin typeface="Trebuchet MS"/>
                <a:ea typeface="Trebuchet MS"/>
                <a:cs typeface="Trebuchet MS"/>
                <a:sym typeface="Trebuchet MS"/>
              </a:rPr>
              <a:t>ASP.NET MVC</a:t>
            </a:r>
            <a:endParaRPr sz="900">
              <a:solidFill>
                <a:srgbClr val="7F7F7F"/>
              </a:solidFill>
              <a:latin typeface="Trebuchet MS"/>
              <a:ea typeface="Trebuchet MS"/>
              <a:cs typeface="Trebuchet MS"/>
              <a:sym typeface="Trebuchet MS"/>
            </a:endParaRPr>
          </a:p>
          <a:p>
            <a:pPr marL="0" marR="0" lvl="0" indent="0" algn="ctr" rtl="0">
              <a:spcBef>
                <a:spcPts val="0"/>
              </a:spcBef>
              <a:spcAft>
                <a:spcPts val="0"/>
              </a:spcAft>
              <a:buNone/>
            </a:pPr>
            <a:endParaRPr sz="900">
              <a:solidFill>
                <a:srgbClr val="7F7F7F"/>
              </a:solidFill>
              <a:latin typeface="Trebuchet MS"/>
              <a:ea typeface="Trebuchet MS"/>
              <a:cs typeface="Trebuchet MS"/>
              <a:sym typeface="Trebuchet MS"/>
            </a:endParaRPr>
          </a:p>
        </p:txBody>
      </p:sp>
      <p:sp>
        <p:nvSpPr>
          <p:cNvPr id="267" name="Google Shape;267;p38"/>
          <p:cNvSpPr txBox="1"/>
          <p:nvPr/>
        </p:nvSpPr>
        <p:spPr>
          <a:xfrm>
            <a:off x="508000" y="4789098"/>
            <a:ext cx="6447600" cy="207600"/>
          </a:xfrm>
          <a:prstGeom prst="rect">
            <a:avLst/>
          </a:prstGeom>
          <a:noFill/>
          <a:ln>
            <a:noFill/>
          </a:ln>
        </p:spPr>
        <p:txBody>
          <a:bodyPr spcFirstLastPara="1" wrap="square" lIns="68575" tIns="34275" rIns="68575" bIns="34275" anchor="t" anchorCtr="0">
            <a:noAutofit/>
          </a:bodyPr>
          <a:lstStyle/>
          <a:p>
            <a:pPr marL="0" marR="0" lvl="0" indent="0" algn="r" rtl="0">
              <a:spcBef>
                <a:spcPts val="0"/>
              </a:spcBef>
              <a:spcAft>
                <a:spcPts val="0"/>
              </a:spcAft>
              <a:buNone/>
            </a:pPr>
            <a:r>
              <a:rPr lang="en" sz="900" b="0" i="0" u="none" strike="noStrike" cap="none">
                <a:solidFill>
                  <a:srgbClr val="7F7F7F"/>
                </a:solidFill>
                <a:latin typeface="Trebuchet MS"/>
                <a:ea typeface="Trebuchet MS"/>
                <a:cs typeface="Trebuchet MS"/>
                <a:sym typeface="Trebuchet MS"/>
              </a:rPr>
              <a:t>Code academy @ Skopje, 2018-2019</a:t>
            </a:r>
            <a:endParaRPr sz="900" b="0" i="0" u="none" strike="noStrike" cap="none">
              <a:solidFill>
                <a:srgbClr val="7F7F7F"/>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233</TotalTime>
  <Words>1772</Words>
  <Application>Microsoft Office PowerPoint</Application>
  <PresentationFormat>On-screen Show (16:9)</PresentationFormat>
  <Paragraphs>257</Paragraphs>
  <Slides>12</Slides>
  <Notes>12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vt:i4>
      </vt:variant>
    </vt:vector>
  </HeadingPairs>
  <TitlesOfParts>
    <vt:vector size="19" baseType="lpstr">
      <vt:lpstr>Noto Sans Symbols</vt:lpstr>
      <vt:lpstr>Arial</vt:lpstr>
      <vt:lpstr>Proxima Nova</vt:lpstr>
      <vt:lpstr>Trebuchet MS</vt:lpstr>
      <vt:lpstr>Verdana</vt:lpstr>
      <vt:lpstr>Spearmint</vt:lpstr>
      <vt:lpstr>Facet</vt:lpstr>
      <vt:lpstr>Model View Controller</vt:lpstr>
      <vt:lpstr>Module Contents</vt:lpstr>
      <vt:lpstr>MVC Concept</vt:lpstr>
      <vt:lpstr>Controllers</vt:lpstr>
      <vt:lpstr>Controller Actions</vt:lpstr>
      <vt:lpstr>Controller Action Return Types</vt:lpstr>
      <vt:lpstr>Demo</vt:lpstr>
      <vt:lpstr>Views</vt:lpstr>
      <vt:lpstr>Razor View Engine</vt:lpstr>
      <vt:lpstr>Partial Views and HTML Helpers</vt:lpstr>
      <vt:lpstr>Naming Convention</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 View Controller</dc:title>
  <cp:lastModifiedBy>Milica Panzova</cp:lastModifiedBy>
  <cp:revision>24</cp:revision>
  <dcterms:modified xsi:type="dcterms:W3CDTF">2019-06-04T21:55:26Z</dcterms:modified>
</cp:coreProperties>
</file>