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6bb84a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86bb84a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86bb84ad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586bb84ad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6bb84ad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86bb84ad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6bb84a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586bb84a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6bb84a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86bb84a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6bb84a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86bb84a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6bb84ad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86bb84ad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6bb84ad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586bb84ad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86bb84ad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86bb84ad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86bb84ad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586bb84ad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Google Shape;69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Google Shape;70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ova.milic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1130350" y="2450825"/>
            <a:ext cx="58251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5000"/>
              <a:t>Navigation</a:t>
            </a:r>
            <a:endParaRPr sz="5000"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Trainer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markova.milica@gmail.com</a:t>
            </a:r>
            <a:endParaRPr lang="en-US" dirty="0"/>
          </a:p>
          <a:p>
            <a:pPr marL="0" lvl="0" indent="0"/>
            <a:r>
              <a:rPr lang="en-US" b="1" dirty="0"/>
              <a:t>Assistant </a:t>
            </a:r>
            <a:r>
              <a:rPr lang="en-US" u="sng" dirty="0">
                <a:solidFill>
                  <a:schemeClr val="hlink"/>
                </a:solidFill>
              </a:rPr>
              <a:t>ristopavlov@gmail.com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190" name="Google Shape;190;p30" descr="http://www.sedc.mk/wp-content/uploads/2016/05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0"/>
              <a:t>?</a:t>
            </a:r>
            <a:endParaRPr sz="20000"/>
          </a:p>
        </p:txBody>
      </p:sp>
      <p:pic>
        <p:nvPicPr>
          <p:cNvPr id="271" name="Google Shape;271;p39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Module Contents</a:t>
            </a:r>
            <a:endParaRPr/>
          </a:p>
        </p:txBody>
      </p:sp>
      <p:pic>
        <p:nvPicPr>
          <p:cNvPr id="196" name="Google Shape;196;p3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Routing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Routing by naming Convention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Default Route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Default ActionMethod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Decorating ActionMethod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Controller Base Route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Route Parameters Using Route Attribute</a:t>
            </a:r>
            <a:endParaRPr sz="2300"/>
          </a:p>
        </p:txBody>
      </p:sp>
      <p:sp>
        <p:nvSpPr>
          <p:cNvPr id="198" name="Google Shape;198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Is a way to call different action depending on the request information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Can be done using Naming Convention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Can be done by decorating ActionMethod with "Route" attribute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06" name="Google Shape;206;p32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Routing By Naming Convention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508000" y="1147150"/>
            <a:ext cx="64476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Which ActionMethod will be executed is depends on the name of the Controller and the name of the ActionMethod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Example </a:t>
            </a:r>
            <a:r>
              <a:rPr lang="en" sz="2300" b="1"/>
              <a:t>/Zombies/WakeItUp/420</a:t>
            </a:r>
            <a:endParaRPr sz="2300"/>
          </a:p>
        </p:txBody>
      </p:sp>
      <p:pic>
        <p:nvPicPr>
          <p:cNvPr id="215" name="Google Shape;215;p3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2723350"/>
            <a:ext cx="35623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Default Route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508000" y="1147150"/>
            <a:ext cx="68853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The default route is </a:t>
            </a:r>
            <a:r>
              <a:rPr lang="en" sz="2300" b="1"/>
              <a:t>/Home/Index/{id}(optional)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In order to work you need to have a Controller called </a:t>
            </a:r>
            <a:r>
              <a:rPr lang="en" sz="2300" b="1"/>
              <a:t>HomeController</a:t>
            </a:r>
            <a:r>
              <a:rPr lang="en" sz="2300"/>
              <a:t> and in it you must have ActionMethod called </a:t>
            </a:r>
            <a:r>
              <a:rPr lang="en" sz="2300" b="1"/>
              <a:t>Index</a:t>
            </a:r>
            <a:endParaRPr sz="2300" b="1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25" name="Google Shape;225;p3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900" y="2923388"/>
            <a:ext cx="30861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Default ActionMethod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508000" y="1147146"/>
            <a:ext cx="64476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We can also include only the controller name in the route and the default ActionMethod will be called </a:t>
            </a:r>
            <a:r>
              <a:rPr lang="en" sz="2300" b="1"/>
              <a:t>/Wizzards</a:t>
            </a:r>
            <a:endParaRPr sz="2300" b="1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35" name="Google Shape;235;p35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13" y="2475796"/>
            <a:ext cx="34194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Decorating Action Method</a:t>
            </a:r>
            <a:endParaRPr/>
          </a:p>
        </p:txBody>
      </p:sp>
      <p:pic>
        <p:nvPicPr>
          <p:cNvPr id="244" name="Google Shape;244;p36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04000"/>
            <a:ext cx="7001999" cy="25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Controller Base Route</a:t>
            </a:r>
            <a:endParaRPr/>
          </a:p>
        </p:txBody>
      </p:sp>
      <p:pic>
        <p:nvPicPr>
          <p:cNvPr id="253" name="Google Shape;253;p37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061701"/>
            <a:ext cx="5124995" cy="36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Route Parameters using Route Attribute</a:t>
            </a:r>
            <a:endParaRPr/>
          </a:p>
        </p:txBody>
      </p:sp>
      <p:pic>
        <p:nvPicPr>
          <p:cNvPr id="262" name="Google Shape;262;p38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336775"/>
            <a:ext cx="5455304" cy="309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Trebuchet MS</vt:lpstr>
      <vt:lpstr>Simple Light</vt:lpstr>
      <vt:lpstr>Facet</vt:lpstr>
      <vt:lpstr>Navigation</vt:lpstr>
      <vt:lpstr>Module Contents</vt:lpstr>
      <vt:lpstr>Routing</vt:lpstr>
      <vt:lpstr>Routing By Naming Convention</vt:lpstr>
      <vt:lpstr>Default Route</vt:lpstr>
      <vt:lpstr>Default ActionMethod</vt:lpstr>
      <vt:lpstr>Decorating Action Method</vt:lpstr>
      <vt:lpstr>Controller Base Route</vt:lpstr>
      <vt:lpstr>Route Parameters using Route Attribute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</dc:title>
  <cp:lastModifiedBy>Milica Panzova</cp:lastModifiedBy>
  <cp:revision>1</cp:revision>
  <dcterms:modified xsi:type="dcterms:W3CDTF">2019-06-07T13:07:55Z</dcterms:modified>
</cp:coreProperties>
</file>