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687f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8687f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687f411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8687f411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687f411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58687f411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67ae6f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5867ae6f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67ae6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867ae6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2e4c79344e81a0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62e4c79344e81a0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e4c79344e81a0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62e4c79344e81a0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67ae6f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867ae6f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67ae6f9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5867ae6f9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867ae6f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5867ae6f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69" name="Google Shape;69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0" name="Google Shape;70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9" name="Google Shape;149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4" name="Google Shape;164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58" name="Google Shape;58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59" name="Google Shape;59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kova.milic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" sz="7000"/>
              <a:t>UI &amp; Forms</a:t>
            </a:r>
            <a:endParaRPr sz="7000"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 dirty="0"/>
              <a:t>Trainer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markova.milica@gmail.com</a:t>
            </a:r>
            <a:endParaRPr lang="en-US" dirty="0"/>
          </a:p>
          <a:p>
            <a:pPr marL="0" lvl="0" indent="0"/>
            <a:r>
              <a:rPr lang="en-US" b="1" dirty="0"/>
              <a:t>Assistant </a:t>
            </a:r>
            <a:r>
              <a:rPr lang="en-US" u="sng" dirty="0">
                <a:solidFill>
                  <a:schemeClr val="hlink"/>
                </a:solidFill>
              </a:rPr>
              <a:t>ristopavlov@gmail.com</a:t>
            </a:r>
            <a:r>
              <a:rPr lang="en-US" b="1" dirty="0"/>
              <a:t> 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190" name="Google Shape;190;p30" descr="http://www.sedc.mk/wp-content/uploads/2016/05/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20000"/>
              <a:t>?</a:t>
            </a:r>
            <a:endParaRPr sz="20000"/>
          </a:p>
        </p:txBody>
      </p:sp>
      <p:pic>
        <p:nvPicPr>
          <p:cNvPr id="268" name="Google Shape;268;p39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UI and Forms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Creating Views Manually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Using DataBinding and HtmlHelpers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Scaffolding and View Templates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ModelState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Model Validation Attributes</a:t>
            </a:r>
            <a:endParaRPr sz="2300"/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97" name="Google Shape;197;p31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508000" y="1147150"/>
            <a:ext cx="6447600" cy="3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Views Can be added manually into </a:t>
            </a:r>
            <a:r>
              <a:rPr lang="en" sz="2300" b="1"/>
              <a:t>Views</a:t>
            </a:r>
            <a:r>
              <a:rPr lang="en" sz="2300"/>
              <a:t> Folder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 b="1"/>
              <a:t>NOTE: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The action name should correspond with the view name. </a:t>
            </a:r>
            <a:r>
              <a:rPr lang="en" sz="2300" b="1"/>
              <a:t>ActionName</a:t>
            </a:r>
            <a:r>
              <a:rPr lang="en" sz="2300"/>
              <a:t> Attribute can be used to change the name of the action if it's needed</a:t>
            </a:r>
            <a:endParaRPr sz="230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Views Manually</a:t>
            </a:r>
            <a:endParaRPr/>
          </a:p>
        </p:txBody>
      </p:sp>
      <p:pic>
        <p:nvPicPr>
          <p:cNvPr id="206" name="Google Shape;206;p32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508000" y="1147150"/>
            <a:ext cx="69288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Data Binding is done by Using the '</a:t>
            </a:r>
            <a:r>
              <a:rPr lang="en" sz="2300" b="1"/>
              <a:t>@'</a:t>
            </a:r>
            <a:r>
              <a:rPr lang="en" sz="2300"/>
              <a:t> character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Html Helpers can be used to easily create html content such as links, input fields, dropdowns, labels and forms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You can further complicate your life by creating custom HtmlHelpers</a:t>
            </a:r>
            <a:endParaRPr sz="2300"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Binding And HtmlHelpers</a:t>
            </a:r>
            <a:endParaRPr/>
          </a:p>
        </p:txBody>
      </p:sp>
      <p:pic>
        <p:nvPicPr>
          <p:cNvPr id="215" name="Google Shape;215;p33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Binding Example</a:t>
            </a:r>
            <a:endParaRPr/>
          </a:p>
        </p:txBody>
      </p:sp>
      <p:pic>
        <p:nvPicPr>
          <p:cNvPr id="223" name="Google Shape;223;p34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2011900"/>
            <a:ext cx="6817779" cy="137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Helpers Example</a:t>
            </a:r>
            <a:endParaRPr/>
          </a:p>
        </p:txBody>
      </p:sp>
      <p:pic>
        <p:nvPicPr>
          <p:cNvPr id="232" name="Google Shape;232;p35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061706"/>
            <a:ext cx="4168525" cy="36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Scaffolding and View Templates</a:t>
            </a:r>
            <a:endParaRPr/>
          </a:p>
        </p:txBody>
      </p:sp>
      <p:pic>
        <p:nvPicPr>
          <p:cNvPr id="241" name="Google Shape;241;p36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Tired of creating views?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Scaffolding is a code generation technique used by many web application frameworks like ASP.NET MVC, Ruby on Rails, Cake PHP, Node.JS and many more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Visual studio provides several scaffolding templates for generating views for basic CRUD operations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  <p:sp>
        <p:nvSpPr>
          <p:cNvPr id="244" name="Google Shape;244;p36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Property of the controller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Collection of name and value pairs that were submitted to the server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Contains a collection of error messages for each value submitted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Has some helpful properties like </a:t>
            </a:r>
            <a:r>
              <a:rPr lang="en" sz="2300" b="1" i="1"/>
              <a:t>IsValid</a:t>
            </a:r>
            <a:r>
              <a:rPr lang="en" sz="2300"/>
              <a:t> which indicates whether there are any validation errors</a:t>
            </a:r>
            <a:endParaRPr sz="2300"/>
          </a:p>
        </p:txBody>
      </p:sp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ModelState</a:t>
            </a:r>
            <a:endParaRPr/>
          </a:p>
        </p:txBody>
      </p:sp>
      <p:pic>
        <p:nvPicPr>
          <p:cNvPr id="251" name="Google Shape;251;p37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To tell the framework how and which data to validate we should decorate the model with some validation Attributes</a:t>
            </a:r>
            <a:endParaRPr sz="2300"/>
          </a:p>
          <a:p>
            <a:pPr marL="254000" lvl="0" indent="-336550" algn="l" rtl="0"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A short List of Validation Attributes: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Required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StringLength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MinLength/MaxLength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Range</a:t>
            </a:r>
            <a:endParaRPr sz="2300"/>
          </a:p>
          <a:p>
            <a:pPr marL="558800" lvl="1" indent="-298450" algn="l" rtl="0">
              <a:spcBef>
                <a:spcPts val="0"/>
              </a:spcBef>
              <a:spcAft>
                <a:spcPts val="0"/>
              </a:spcAft>
              <a:buSzPts val="2300"/>
              <a:buChar char="o"/>
            </a:pPr>
            <a:r>
              <a:rPr lang="en" sz="2300"/>
              <a:t>RegularExpression</a:t>
            </a:r>
            <a:endParaRPr sz="2300" baseline="30000"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 Attributes</a:t>
            </a:r>
            <a:endParaRPr/>
          </a:p>
        </p:txBody>
      </p:sp>
      <p:pic>
        <p:nvPicPr>
          <p:cNvPr id="260" name="Google Shape;260;p38" descr="http://www.sedc.mk/wp-content/uploads/2016/05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ASP.NET MVC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Trebuchet MS</vt:lpstr>
      <vt:lpstr>Simple Light</vt:lpstr>
      <vt:lpstr>Facet</vt:lpstr>
      <vt:lpstr>UI &amp; Forms</vt:lpstr>
      <vt:lpstr>Agenda</vt:lpstr>
      <vt:lpstr>Creating Views Manually</vt:lpstr>
      <vt:lpstr>Using Data Binding And HtmlHelpers</vt:lpstr>
      <vt:lpstr>Data Binding Example</vt:lpstr>
      <vt:lpstr>Html Helpers Example</vt:lpstr>
      <vt:lpstr>Scaffolding and View Templates</vt:lpstr>
      <vt:lpstr>ModelState</vt:lpstr>
      <vt:lpstr>Model Validation Attributes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&amp; Forms</dc:title>
  <cp:lastModifiedBy>Milica Panzova</cp:lastModifiedBy>
  <cp:revision>1</cp:revision>
  <dcterms:modified xsi:type="dcterms:W3CDTF">2019-06-10T07:05:51Z</dcterms:modified>
</cp:coreProperties>
</file>