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226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6775f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c6775f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6775f48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c6775f48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6775f48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c6775f48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6775f4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c6775f4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6775f48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c6775f48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Google Shape;69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Google Shape;7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1130300" y="1241855"/>
            <a:ext cx="58251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/>
              <a:t>Advanced Data-Driven Applications using ASP.NET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Trainer </a:t>
            </a:r>
            <a:r>
              <a:rPr lang="en" u="sng" dirty="0" smtClean="0">
                <a:solidFill>
                  <a:schemeClr val="hlink"/>
                </a:solidFill>
              </a:rPr>
              <a:t>ristopavlov@gmail.com</a:t>
            </a:r>
            <a:endParaRPr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Assistant </a:t>
            </a:r>
            <a:r>
              <a:rPr lang="en" u="sng" smtClean="0">
                <a:solidFill>
                  <a:schemeClr val="hlink"/>
                </a:solidFill>
              </a:rPr>
              <a:t>djovanov92</a:t>
            </a:r>
            <a:r>
              <a:rPr lang="en" u="sng" smtClean="0">
                <a:solidFill>
                  <a:schemeClr val="hlink"/>
                </a:solidFill>
              </a:rPr>
              <a:t>@gmail.com</a:t>
            </a:r>
            <a:r>
              <a:rPr lang="en" b="1" smtClean="0"/>
              <a:t> </a:t>
            </a:r>
            <a:r>
              <a:rPr lang="en" smtClean="0"/>
              <a:t> </a:t>
            </a:r>
            <a:endParaRPr dirty="0"/>
          </a:p>
        </p:txBody>
      </p:sp>
      <p:pic>
        <p:nvPicPr>
          <p:cNvPr id="190" name="Google Shape;190;p30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sz="2300"/>
              <a:t>ADO.NET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Sql Profiler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Dapper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WorkShop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Entity Framework(Advanced)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Workshop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197" name="Google Shape;197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name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ADO.NET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Connection String</a:t>
            </a:r>
            <a:endParaRPr sz="2100"/>
          </a:p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CRUD operations:</a:t>
            </a:r>
            <a:endParaRPr sz="2100"/>
          </a:p>
          <a:p>
            <a:pPr marL="558800" lvl="1" indent="-285750" algn="l" rtl="0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SqlReader</a:t>
            </a:r>
            <a:endParaRPr sz="2100"/>
          </a:p>
          <a:p>
            <a:pPr marL="558800" lvl="1" indent="-285750" algn="l" rtl="0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NonQuery</a:t>
            </a:r>
            <a:endParaRPr sz="2100"/>
          </a:p>
          <a:p>
            <a:pPr marL="558800" lvl="1" indent="-285750" algn="l" rtl="0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Scalar</a:t>
            </a:r>
            <a:endParaRPr sz="2100"/>
          </a:p>
          <a:p>
            <a:pPr marL="254000" lvl="0" indent="-3238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Select N+1</a:t>
            </a:r>
            <a:endParaRPr sz="2100"/>
          </a:p>
          <a:p>
            <a:pPr marL="254000" lvl="0" indent="-3238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SQL Profiler</a:t>
            </a:r>
            <a:endParaRPr sz="2100"/>
          </a:p>
          <a:p>
            <a:pPr marL="254000" lvl="0" indent="-3238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Disposable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206" name="Google Shape;206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Advanced Data-Driven Applications using ASP.NET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Dapper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Dapper</a:t>
            </a:r>
            <a:endParaRPr sz="2100"/>
          </a:p>
          <a:p>
            <a:pPr marL="558800" lvl="1" indent="-285750" algn="l" rtl="0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Basic Mapping</a:t>
            </a:r>
            <a:endParaRPr sz="2100"/>
          </a:p>
          <a:p>
            <a:pPr marL="558800" lvl="1" indent="-285750" algn="l" rtl="0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Basic Write</a:t>
            </a:r>
            <a:endParaRPr sz="2100"/>
          </a:p>
        </p:txBody>
      </p:sp>
      <p:pic>
        <p:nvPicPr>
          <p:cNvPr id="215" name="Google Shape;215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Advanced Data-Driven Applications using ASP.NET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Entity Framework Advanced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Advanced Model Mapping</a:t>
            </a:r>
            <a:endParaRPr sz="2100"/>
          </a:p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Composite Key Mapping</a:t>
            </a:r>
            <a:endParaRPr sz="2100"/>
          </a:p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Select N+1</a:t>
            </a:r>
            <a:endParaRPr sz="2100"/>
          </a:p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Queryable vs IEnumerable</a:t>
            </a:r>
            <a:endParaRPr sz="2100"/>
          </a:p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Virtual vs non virtual navigation properties</a:t>
            </a:r>
            <a:endParaRPr sz="2100"/>
          </a:p>
          <a:p>
            <a:pPr marL="2540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Lazy loading vs eager loading</a:t>
            </a:r>
            <a:endParaRPr sz="2100"/>
          </a:p>
        </p:txBody>
      </p:sp>
      <p:pic>
        <p:nvPicPr>
          <p:cNvPr id="224" name="Google Shape;224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Advanced Data-Driven Applications using ASP.NET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Simple Light</vt:lpstr>
      <vt:lpstr>Facet</vt:lpstr>
      <vt:lpstr>Advanced Data-Driven Applications using ASP.NET</vt:lpstr>
      <vt:lpstr>Agenda</vt:lpstr>
      <vt:lpstr>ADO.NET</vt:lpstr>
      <vt:lpstr>Dapper</vt:lpstr>
      <vt:lpstr>Entity Framework Advanced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Data-Driven Applications using ASP.NET</dc:title>
  <cp:lastModifiedBy>Iceman</cp:lastModifiedBy>
  <cp:revision>2</cp:revision>
  <dcterms:modified xsi:type="dcterms:W3CDTF">2019-07-03T15:40:17Z</dcterms:modified>
</cp:coreProperties>
</file>