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notesMasterIdLst>
    <p:notesMasterId r:id="rId6"/>
  </p:notesMasterIdLst>
  <p:sldIdLst>
    <p:sldId id="256" r:id="rId7"/>
    <p:sldId id="257" r:id="rId8"/>
    <p:sldId id="258" r:id="rId9"/>
    <p:sldId id="270" r:id="rId10"/>
    <p:sldId id="259" r:id="rId11"/>
    <p:sldId id="260" r:id="rId12"/>
    <p:sldId id="271" r:id="rId13"/>
    <p:sldId id="272" r:id="rId14"/>
    <p:sldId id="261" r:id="rId15"/>
    <p:sldId id="274" r:id="rId16"/>
    <p:sldId id="275" r:id="rId17"/>
    <p:sldId id="273" r:id="rId18"/>
    <p:sldId id="276" r:id="rId19"/>
    <p:sldId id="277" r:id="rId20"/>
    <p:sldId id="262" r:id="rId21"/>
    <p:sldId id="269" r:id="rId22"/>
  </p:sldIdLst>
  <p:sldSz cx="12192000" cy="6858000"/>
  <p:notesSz cx="6858000" cy="9144000"/>
  <p:defaultText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91113686" val="972" rev64="64" revOS="3"/>
      <pr:smFileRevision xmlns:pr="smNativeData" dt="1591113686" val="101"/>
      <pr:guideOptions xmlns:pr="smNativeData" dt="1591113686"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97" d="100"/>
          <a:sy n="97" d="100"/>
        </p:scale>
        <p:origin x="1308" y="211"/>
      </p:cViewPr>
      <p:guideLst x="0" y="0">
        <p:guide orient="horz" pos="2160"/>
        <p:guide pos="3840"/>
      </p:guideLst>
    </p:cSldViewPr>
  </p:slideViewPr>
  <p:outlineViewPr>
    <p:cViewPr>
      <p:scale>
        <a:sx n="33" d="100"/>
        <a:sy n="33" d="100"/>
      </p:scale>
      <p:origin x="0" y="0"/>
    </p:cViewPr>
  </p:outlineViewPr>
  <p:sorterViewPr>
    <p:cViewPr>
      <p:scale>
        <a:sx n="12" d="100"/>
        <a:sy n="12" d="100"/>
      </p:scale>
      <p:origin x="0" y="0"/>
    </p:cViewPr>
  </p:sorterViewPr>
  <p:notesViewPr>
    <p:cSldViewPr snapToObjects="1" showGuides="1">
      <p:cViewPr>
        <p:scale>
          <a:sx n="97" d="100"/>
          <a:sy n="97" d="100"/>
        </p:scale>
        <p:origin x="1308" y="211"/>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Google Shape;3;n"/>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NDutwI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P8f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a:noFill/>
          <a:ln w="9525" cap="flat" cmpd="sng" algn="ctr">
            <a:solidFill>
              <a:srgbClr val="000000"/>
            </a:solidFill>
            <a:prstDash val="solid"/>
            <a:headEnd type="none"/>
            <a:tailEnd type="none"/>
          </a:ln>
        </p:spPr>
      </p:sp>
      <p:sp>
        <p:nvSpPr>
          <p:cNvPr id="3" name="Google Shape;4;n"/>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b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t">
            <a:prstTxWarp prst="textNoShape">
              <a:avLst/>
            </a:prstTxWarp>
          </a:bodyPr>
          <a:lstStyle>
            <a:lvl1pPr marL="457200" indent="-298450">
              <a:spcBef>
                <a:spcPts val="0"/>
              </a:spcBef>
              <a:spcAft>
                <a:spcPts val="0"/>
              </a:spcAft>
              <a:buSzPts val="1100"/>
              <a:buChar char="●"/>
              <a:defRPr sz="1100"/>
            </a:lvl1pPr>
            <a:lvl2pPr marL="914400" indent="-298450">
              <a:spcBef>
                <a:spcPts val="0"/>
              </a:spcBef>
              <a:spcAft>
                <a:spcPts val="0"/>
              </a:spcAft>
              <a:buSzPts val="1100"/>
              <a:buChar char="○"/>
              <a:defRPr sz="1100"/>
            </a:lvl2pPr>
            <a:lvl3pPr marL="1371600" indent="-298450">
              <a:spcBef>
                <a:spcPts val="0"/>
              </a:spcBef>
              <a:spcAft>
                <a:spcPts val="0"/>
              </a:spcAft>
              <a:buSzPts val="1100"/>
              <a:buChar char="■"/>
              <a:defRPr sz="1100"/>
            </a:lvl3pPr>
            <a:lvl4pPr marL="1828800" indent="-298450">
              <a:spcBef>
                <a:spcPts val="0"/>
              </a:spcBef>
              <a:spcAft>
                <a:spcPts val="0"/>
              </a:spcAft>
              <a:buSzPts val="1100"/>
              <a:buChar char="●"/>
              <a:defRPr sz="1100"/>
            </a:lvl4pPr>
            <a:lvl5pPr marL="2286000" indent="-298450">
              <a:spcBef>
                <a:spcPts val="0"/>
              </a:spcBef>
              <a:spcAft>
                <a:spcPts val="0"/>
              </a:spcAft>
              <a:buSzPts val="1100"/>
              <a:buChar char="○"/>
              <a:defRPr sz="1100"/>
            </a:lvl5pPr>
            <a:lvl6pPr marL="2743200" indent="-298450">
              <a:spcBef>
                <a:spcPts val="0"/>
              </a:spcBef>
              <a:spcAft>
                <a:spcPts val="0"/>
              </a:spcAft>
              <a:buSzPts val="1100"/>
              <a:buChar char="■"/>
              <a:defRPr sz="1100"/>
            </a:lvl6pPr>
            <a:lvl7pPr marL="3200400" indent="-298450">
              <a:spcBef>
                <a:spcPts val="0"/>
              </a:spcBef>
              <a:spcAft>
                <a:spcPts val="0"/>
              </a:spcAft>
              <a:buSzPts val="1100"/>
              <a:buChar char="●"/>
              <a:defRPr sz="1100"/>
            </a:lvl7pPr>
            <a:lvl8pPr marL="3657600" indent="-298450">
              <a:spcBef>
                <a:spcPts val="0"/>
              </a:spcBef>
              <a:spcAft>
                <a:spcPts val="0"/>
              </a:spcAft>
              <a:buSzPts val="1100"/>
              <a:buChar char="○"/>
              <a:defRPr sz="1100"/>
            </a:lvl8pPr>
            <a:lvl9pPr marL="4114800" indent="-298450">
              <a:spcBef>
                <a:spcPts val="0"/>
              </a:spcBef>
              <a:spcAft>
                <a:spcPts val="0"/>
              </a:spcAft>
              <a:buSzPts val="1100"/>
              <a:buChar char="■"/>
              <a:defRPr sz="1100"/>
            </a:lvl9pPr>
          </a:lstStyle>
          <a:p>
            <a:pPr/>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1;p1: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82;p1: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E0AQAI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10.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3;p6: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14;p6: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QG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1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3;p6: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14;p6: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bAC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1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3;p6: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14;p6: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N5CQAI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1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9;g75353fc17e_0_7: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YJ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20;g75353fc17e_0_7: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IxWQAI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1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9;g75353fc17e_0_7: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PDdJA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20;g75353fc17e_0_7: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bAC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1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9;g75353fc17e_0_7: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IMnOK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20;g75353fc17e_0_7: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QQ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16.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61;p10: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Y2Nj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62;p10: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8;p2: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E4M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89;p2: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94;p3: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95;p3: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K47C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00;p4: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01;p4: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oVQAI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00;p4: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01;p4: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QG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6.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07;p5: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QAZ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08;p5: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K47C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7.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3;p6: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14;p6: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NIJ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8.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3;p6: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14;p6: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QQ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notesSlides/notesSlide9.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13;p6:notes"/>
          <p:cNvSpPr>
            <a:spLocks noGrp="1" noChangeArrowheads="1"/>
            <a:extLst>
              <a:ext uri="smNativeData">
                <pr:smNativeData xmlns:pr="smNativeData" val="SMDATA_13_1nfWXhMAAAAlAAAAZAAAAA0AAAAAkAAAAJAAAACQAAAAk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14;p6:notes"/>
          <p:cNvSpPr>
            <a:spLocks noGrp="1" noChangeArrowheads="1"/>
            <a:extLst>
              <a:ext uri="smNativeData">
                <pr:smNativeData xmlns:pr="smNativeData" val="SMDATA_13_1nfWXhMAAAAlAAAACwAAAA0AAAAACAcAADgEAAApIwAAUBk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8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TITLE">
    <p:spTree>
      <p:nvGrpSpPr>
        <p:cNvPr id="1" name=""/>
        <p:cNvGrpSpPr/>
        <p:nvPr/>
      </p:nvGrpSpPr>
      <p:grpSpPr>
        <a:xfrm>
          <a:off x="0" y="0"/>
          <a:ext cx="0" cy="0"/>
          <a:chOff x="0" y="0"/>
          <a:chExt cx="0" cy="0"/>
        </a:xfrm>
      </p:grpSpPr>
      <p:sp>
        <p:nvSpPr>
          <p:cNvPr id="2" name="Google Shape;12;p12"/>
          <p:cNvSpPr>
            <a:spLocks noGrp="1" noChangeArrowheads="1"/>
            <a:extLst>
              <a:ext uri="smNativeData">
                <pr:smNativeData xmlns:pr="smNativeData" val="SMDATA_13_1nfWX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gCQAA6AYAAKBBAACYFQAAEAAAACYAAAAIAAAAvbAAAP8fAAA="/>
              </a:ext>
            </a:extLst>
          </p:cNvSpPr>
          <p:nvPr>
            <p:ph type="ctrTitle"/>
          </p:nvPr>
        </p:nvSpPr>
        <p:spPr>
          <a:xfrm>
            <a:off x="1524000" y="1122680"/>
            <a:ext cx="9144000" cy="2387600"/>
          </a:xfrm>
          <a:noFill/>
          <a:ln>
            <a:noFill/>
          </a:ln>
        </p:spPr>
        <p:txBody>
          <a:bodyPr vert="horz" wrap="square" lIns="91440" tIns="45720" rIns="91440" bIns="45720" numCol="1" spcCol="215900" anchor="b">
            <a:prstTxWarp prst="textNoShape">
              <a:avLst/>
            </a:prstTxWarp>
          </a:bodyPr>
          <a:lstStyle>
            <a:lvl1pPr algn="ctr">
              <a:lnSpc>
                <a:spcPct val="90000"/>
              </a:lnSpc>
              <a:spcBef>
                <a:spcPts val="0"/>
              </a:spcBef>
              <a:spcAft>
                <a:spcPts val="0"/>
              </a:spcAft>
              <a:buNone/>
              <a:defRPr sz="6000"/>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13;p12"/>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gCQAAKRYAAKBBAABYIAAAEAAAACYAAAAIAAAAPbAAAP8fAAA="/>
              </a:ext>
            </a:extLst>
          </p:cNvSpPr>
          <p:nvPr>
            <p:ph type="subTitle" idx="1"/>
          </p:nvPr>
        </p:nvSpPr>
        <p:spPr>
          <a:xfrm>
            <a:off x="1524000" y="3602355"/>
            <a:ext cx="9144000" cy="1655445"/>
          </a:xfrm>
          <a:noFill/>
          <a:ln>
            <a:noFill/>
          </a:ln>
        </p:spPr>
        <p:txBody>
          <a:bodyPr vert="horz" wrap="square" lIns="91440" tIns="45720" rIns="91440" bIns="45720" numCol="1" spcCol="215900" anchor="t">
            <a:prstTxWarp prst="textNoShape">
              <a:avLst/>
            </a:prstTxWarp>
          </a:bodyPr>
          <a:lstStyle>
            <a:lvl1pPr algn="ctr">
              <a:lnSpc>
                <a:spcPct val="90000"/>
              </a:lnSpc>
              <a:spcBef>
                <a:spcPts val="1000"/>
              </a:spcBef>
              <a:spcAft>
                <a:spcPts val="0"/>
              </a:spcAft>
              <a:buNone/>
              <a:defRPr sz="2400"/>
            </a:lvl1pPr>
            <a:lvl2pPr algn="ctr">
              <a:lnSpc>
                <a:spcPct val="90000"/>
              </a:lnSpc>
              <a:spcBef>
                <a:spcPts val="500"/>
              </a:spcBef>
              <a:spcAft>
                <a:spcPts val="0"/>
              </a:spcAft>
              <a:buNone/>
              <a:defRPr sz="2000"/>
            </a:lvl2pPr>
            <a:lvl3pPr algn="ctr">
              <a:lnSpc>
                <a:spcPct val="90000"/>
              </a:lnSpc>
              <a:spcBef>
                <a:spcPts val="500"/>
              </a:spcBef>
              <a:spcAft>
                <a:spcPts val="0"/>
              </a:spcAft>
              <a:buNone/>
              <a:defRPr sz="1800"/>
            </a:lvl3pPr>
            <a:lvl4pPr algn="ctr">
              <a:lnSpc>
                <a:spcPct val="90000"/>
              </a:lnSpc>
              <a:spcBef>
                <a:spcPts val="500"/>
              </a:spcBef>
              <a:spcAft>
                <a:spcPts val="0"/>
              </a:spcAft>
              <a:buNone/>
              <a:defRPr sz="1600"/>
            </a:lvl4pPr>
            <a:lvl5pPr algn="ctr">
              <a:lnSpc>
                <a:spcPct val="90000"/>
              </a:lnSpc>
              <a:spcBef>
                <a:spcPts val="500"/>
              </a:spcBef>
              <a:spcAft>
                <a:spcPts val="0"/>
              </a:spcAft>
              <a:buNone/>
              <a:defRPr sz="1600"/>
            </a:lvl5pPr>
            <a:lvl6pPr algn="ctr">
              <a:lnSpc>
                <a:spcPct val="90000"/>
              </a:lnSpc>
              <a:spcBef>
                <a:spcPts val="500"/>
              </a:spcBef>
              <a:spcAft>
                <a:spcPts val="0"/>
              </a:spcAft>
              <a:buNone/>
              <a:defRPr sz="1600"/>
            </a:lvl6pPr>
            <a:lvl7pPr algn="ctr">
              <a:lnSpc>
                <a:spcPct val="90000"/>
              </a:lnSpc>
              <a:spcBef>
                <a:spcPts val="500"/>
              </a:spcBef>
              <a:spcAft>
                <a:spcPts val="0"/>
              </a:spcAft>
              <a:buNone/>
              <a:defRPr sz="1600"/>
            </a:lvl7pPr>
            <a:lvl8pPr algn="ctr">
              <a:lnSpc>
                <a:spcPct val="90000"/>
              </a:lnSpc>
              <a:spcBef>
                <a:spcPts val="500"/>
              </a:spcBef>
              <a:spcAft>
                <a:spcPts val="0"/>
              </a:spcAft>
              <a:buNone/>
              <a:defRPr sz="1600"/>
            </a:lvl8pPr>
            <a:lvl9pPr algn="ctr">
              <a:lnSpc>
                <a:spcPct val="90000"/>
              </a:lnSpc>
              <a:spcBef>
                <a:spcPts val="500"/>
              </a:spcBef>
              <a:spcAft>
                <a:spcPts val="0"/>
              </a:spcAft>
              <a:buNone/>
              <a:defRPr sz="1600"/>
            </a:lvl9pPr>
          </a:lstStyle>
          <a:p>
            <a:pPr/>
          </a:p>
        </p:txBody>
      </p:sp>
      <p:sp>
        <p:nvSpPr>
          <p:cNvPr id="4" name="Google Shape;14;p12"/>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AiPj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5" name="Google Shape;15;p12"/>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UwMD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6" name="Google Shape;16;p12"/>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2DA5BF11-5FC0-F049-8E1D-A91CF15378FC}" type="slidenum">
              <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VERTICAL_TEXT">
    <p:spTree>
      <p:nvGrpSpPr>
        <p:cNvPr id="1" name=""/>
        <p:cNvGrpSpPr/>
        <p:nvPr/>
      </p:nvGrpSpPr>
      <p:grpSpPr>
        <a:xfrm>
          <a:off x="0" y="0"/>
          <a:ext cx="0" cy="0"/>
          <a:chOff x="0" y="0"/>
          <a:chExt cx="0" cy="0"/>
        </a:xfrm>
      </p:grpSpPr>
      <p:sp>
        <p:nvSpPr>
          <p:cNvPr id="2" name="Google Shape;69;p21"/>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lnSpc>
                <a:spcPct val="9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70;p21"/>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PLIAAP8fAAA="/>
              </a:ext>
            </a:extLst>
          </p:cNvSpPr>
          <p:nvPr>
            <p:ph idx="1"/>
          </p:nvPr>
        </p:nvSpPr>
        <p:spPr>
          <a:xfrm rot="5400000">
            <a:off x="3919855" y="-1256030"/>
            <a:ext cx="4351655" cy="10515600"/>
          </a:xfrm>
          <a:noFill/>
          <a:ln>
            <a:noFill/>
          </a:ln>
        </p:spPr>
        <p:txBody>
          <a:bodyPr vert="horz" wrap="square" lIns="91440" tIns="45720" rIns="91440" bIns="45720" numCol="1" spcCol="215900" anchor="t">
            <a:prstTxWarp prst="textNoShape">
              <a:avLst/>
            </a:prstTxWarp>
          </a:bodyPr>
          <a:lstStyle>
            <a:lvl1pPr marL="457200" indent="-342900" algn="l">
              <a:lnSpc>
                <a:spcPct val="90000"/>
              </a:lnSpc>
              <a:spcBef>
                <a:spcPts val="1000"/>
              </a:spcBef>
              <a:spcAft>
                <a:spcPts val="0"/>
              </a:spcAft>
              <a:buClrTx/>
              <a:buSzPts val="1800"/>
              <a:buChar char="•"/>
            </a:lvl1pPr>
            <a:lvl2pPr marL="914400" indent="-342900" algn="l">
              <a:lnSpc>
                <a:spcPct val="90000"/>
              </a:lnSpc>
              <a:spcBef>
                <a:spcPts val="500"/>
              </a:spcBef>
              <a:spcAft>
                <a:spcPts val="0"/>
              </a:spcAft>
              <a:buClr>
                <a:srgbClr val="000000"/>
              </a:buClr>
              <a:buSzPts val="1800"/>
              <a:buChar char="•"/>
            </a:lvl2pPr>
            <a:lvl3pPr marL="1371600" indent="-342900" algn="l">
              <a:lnSpc>
                <a:spcPct val="90000"/>
              </a:lnSpc>
              <a:spcBef>
                <a:spcPts val="500"/>
              </a:spcBef>
              <a:spcAft>
                <a:spcPts val="0"/>
              </a:spcAft>
              <a:buClr>
                <a:srgbClr val="000000"/>
              </a:buClr>
              <a:buSzPts val="1800"/>
              <a:buChar char="•"/>
            </a:lvl3pPr>
            <a:lvl4pPr marL="1828800" indent="-342900" algn="l">
              <a:lnSpc>
                <a:spcPct val="90000"/>
              </a:lnSpc>
              <a:spcBef>
                <a:spcPts val="500"/>
              </a:spcBef>
              <a:spcAft>
                <a:spcPts val="0"/>
              </a:spcAft>
              <a:buClr>
                <a:srgbClr val="000000"/>
              </a:buClr>
              <a:buSzPts val="1800"/>
              <a:buChar char="•"/>
            </a:lvl4pPr>
            <a:lvl5pPr marL="2286000" indent="-342900" algn="l">
              <a:lnSpc>
                <a:spcPct val="90000"/>
              </a:lnSpc>
              <a:spcBef>
                <a:spcPts val="500"/>
              </a:spcBef>
              <a:spcAft>
                <a:spcPts val="0"/>
              </a:spcAft>
              <a:buClr>
                <a:srgbClr val="000000"/>
              </a:buClr>
              <a:buSzPts val="1800"/>
              <a:buChar char="•"/>
            </a:lvl5pPr>
            <a:lvl6pPr marL="2743200" indent="-342900" algn="l">
              <a:lnSpc>
                <a:spcPct val="90000"/>
              </a:lnSpc>
              <a:spcBef>
                <a:spcPts val="500"/>
              </a:spcBef>
              <a:spcAft>
                <a:spcPts val="0"/>
              </a:spcAft>
              <a:buClr>
                <a:srgbClr val="000000"/>
              </a:buClr>
              <a:buSzPts val="1800"/>
              <a:buChar char="•"/>
            </a:lvl6pPr>
            <a:lvl7pPr marL="3200400" indent="-342900" algn="l">
              <a:lnSpc>
                <a:spcPct val="90000"/>
              </a:lnSpc>
              <a:spcBef>
                <a:spcPts val="500"/>
              </a:spcBef>
              <a:spcAft>
                <a:spcPts val="0"/>
              </a:spcAft>
              <a:buClr>
                <a:srgbClr val="000000"/>
              </a:buClr>
              <a:buSzPts val="1800"/>
              <a:buChar char="•"/>
            </a:lvl7pPr>
            <a:lvl8pPr marL="3657600" indent="-342900" algn="l">
              <a:lnSpc>
                <a:spcPct val="90000"/>
              </a:lnSpc>
              <a:spcBef>
                <a:spcPts val="500"/>
              </a:spcBef>
              <a:spcAft>
                <a:spcPts val="0"/>
              </a:spcAft>
              <a:buClr>
                <a:srgbClr val="000000"/>
              </a:buClr>
              <a:buSzPts val="1800"/>
              <a:buChar char="•"/>
            </a:lvl8pPr>
            <a:lvl9pPr marL="4114800" indent="-342900" algn="l">
              <a:lnSpc>
                <a:spcPct val="90000"/>
              </a:lnSpc>
              <a:spcBef>
                <a:spcPts val="500"/>
              </a:spcBef>
              <a:spcAft>
                <a:spcPts val="0"/>
              </a:spcAft>
              <a:buClr>
                <a:srgbClr val="000000"/>
              </a:buClr>
              <a:buSzPts val="1800"/>
              <a:buChar char="•"/>
            </a:lvl9pPr>
          </a:lstStyle>
          <a:p>
            <a:pPr/>
          </a:p>
        </p:txBody>
      </p:sp>
      <p:sp>
        <p:nvSpPr>
          <p:cNvPr id="4" name="Google Shape;71;p21"/>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5" name="Google Shape;72;p21"/>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6" name="Google Shape;73;p21"/>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1B9B686C-22F6-CE9E-B823-D4CB266D4E81}"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_TITLE_AND_VERTICAL_TEXT">
    <p:spTree>
      <p:nvGrpSpPr>
        <p:cNvPr id="1" name=""/>
        <p:cNvGrpSpPr/>
        <p:nvPr/>
      </p:nvGrpSpPr>
      <p:grpSpPr>
        <a:xfrm>
          <a:off x="0" y="0"/>
          <a:ext cx="0" cy="0"/>
          <a:chOff x="0" y="0"/>
          <a:chExt cx="0" cy="0"/>
        </a:xfrm>
      </p:grpSpPr>
      <p:sp>
        <p:nvSpPr>
          <p:cNvPr id="2" name="Google Shape;75;p22"/>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sNQAAPwIAANhFAAAAJgAAEAAAACYAAAAIAAAAPbIAAP8fAAA="/>
              </a:ext>
            </a:extLst>
          </p:cNvSpPr>
          <p:nvPr>
            <p:ph type="title"/>
          </p:nvPr>
        </p:nvSpPr>
        <p:spPr>
          <a:xfrm rot="5400000">
            <a:off x="7133590" y="1956435"/>
            <a:ext cx="5812155" cy="2628900"/>
          </a:xfrm>
          <a:noFill/>
          <a:ln>
            <a:noFill/>
          </a:ln>
        </p:spPr>
        <p:txBody>
          <a:bodyPr vert="horz" wrap="square" lIns="91440" tIns="45720" rIns="91440" bIns="45720" numCol="1" spcCol="215900" anchor="ctr">
            <a:prstTxWarp prst="textNoShape">
              <a:avLst/>
            </a:prstTxWarp>
          </a:bodyPr>
          <a:lstStyle>
            <a:lvl1pPr algn="l">
              <a:lnSpc>
                <a:spcPct val="9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76;p22"/>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Lw0AAAAJgAAEAAAACYAAAAIAAAAPbIAAP8fAAA="/>
              </a:ext>
            </a:extLst>
          </p:cNvSpPr>
          <p:nvPr>
            <p:ph idx="1"/>
          </p:nvPr>
        </p:nvSpPr>
        <p:spPr>
          <a:xfrm rot="5400000">
            <a:off x="1798955" y="-595630"/>
            <a:ext cx="5812155" cy="7734300"/>
          </a:xfrm>
          <a:noFill/>
          <a:ln>
            <a:noFill/>
          </a:ln>
        </p:spPr>
        <p:txBody>
          <a:bodyPr vert="horz" wrap="square" lIns="91440" tIns="45720" rIns="91440" bIns="45720" numCol="1" spcCol="215900" anchor="t">
            <a:prstTxWarp prst="textNoShape">
              <a:avLst/>
            </a:prstTxWarp>
          </a:bodyPr>
          <a:lstStyle>
            <a:lvl1pPr marL="457200" indent="-342900" algn="l">
              <a:lnSpc>
                <a:spcPct val="90000"/>
              </a:lnSpc>
              <a:spcBef>
                <a:spcPts val="1000"/>
              </a:spcBef>
              <a:spcAft>
                <a:spcPts val="0"/>
              </a:spcAft>
              <a:buClrTx/>
              <a:buSzPts val="1800"/>
              <a:buChar char="•"/>
            </a:lvl1pPr>
            <a:lvl2pPr marL="914400" indent="-342900" algn="l">
              <a:lnSpc>
                <a:spcPct val="90000"/>
              </a:lnSpc>
              <a:spcBef>
                <a:spcPts val="500"/>
              </a:spcBef>
              <a:spcAft>
                <a:spcPts val="0"/>
              </a:spcAft>
              <a:buClr>
                <a:srgbClr val="000000"/>
              </a:buClr>
              <a:buSzPts val="1800"/>
              <a:buChar char="•"/>
            </a:lvl2pPr>
            <a:lvl3pPr marL="1371600" indent="-342900" algn="l">
              <a:lnSpc>
                <a:spcPct val="90000"/>
              </a:lnSpc>
              <a:spcBef>
                <a:spcPts val="500"/>
              </a:spcBef>
              <a:spcAft>
                <a:spcPts val="0"/>
              </a:spcAft>
              <a:buClr>
                <a:srgbClr val="000000"/>
              </a:buClr>
              <a:buSzPts val="1800"/>
              <a:buChar char="•"/>
            </a:lvl3pPr>
            <a:lvl4pPr marL="1828800" indent="-342900" algn="l">
              <a:lnSpc>
                <a:spcPct val="90000"/>
              </a:lnSpc>
              <a:spcBef>
                <a:spcPts val="500"/>
              </a:spcBef>
              <a:spcAft>
                <a:spcPts val="0"/>
              </a:spcAft>
              <a:buClr>
                <a:srgbClr val="000000"/>
              </a:buClr>
              <a:buSzPts val="1800"/>
              <a:buChar char="•"/>
            </a:lvl4pPr>
            <a:lvl5pPr marL="2286000" indent="-342900" algn="l">
              <a:lnSpc>
                <a:spcPct val="90000"/>
              </a:lnSpc>
              <a:spcBef>
                <a:spcPts val="500"/>
              </a:spcBef>
              <a:spcAft>
                <a:spcPts val="0"/>
              </a:spcAft>
              <a:buClr>
                <a:srgbClr val="000000"/>
              </a:buClr>
              <a:buSzPts val="1800"/>
              <a:buChar char="•"/>
            </a:lvl5pPr>
            <a:lvl6pPr marL="2743200" indent="-342900" algn="l">
              <a:lnSpc>
                <a:spcPct val="90000"/>
              </a:lnSpc>
              <a:spcBef>
                <a:spcPts val="500"/>
              </a:spcBef>
              <a:spcAft>
                <a:spcPts val="0"/>
              </a:spcAft>
              <a:buClr>
                <a:srgbClr val="000000"/>
              </a:buClr>
              <a:buSzPts val="1800"/>
              <a:buChar char="•"/>
            </a:lvl6pPr>
            <a:lvl7pPr marL="3200400" indent="-342900" algn="l">
              <a:lnSpc>
                <a:spcPct val="90000"/>
              </a:lnSpc>
              <a:spcBef>
                <a:spcPts val="500"/>
              </a:spcBef>
              <a:spcAft>
                <a:spcPts val="0"/>
              </a:spcAft>
              <a:buClr>
                <a:srgbClr val="000000"/>
              </a:buClr>
              <a:buSzPts val="1800"/>
              <a:buChar char="•"/>
            </a:lvl7pPr>
            <a:lvl8pPr marL="3657600" indent="-342900" algn="l">
              <a:lnSpc>
                <a:spcPct val="90000"/>
              </a:lnSpc>
              <a:spcBef>
                <a:spcPts val="500"/>
              </a:spcBef>
              <a:spcAft>
                <a:spcPts val="0"/>
              </a:spcAft>
              <a:buClr>
                <a:srgbClr val="000000"/>
              </a:buClr>
              <a:buSzPts val="1800"/>
              <a:buChar char="•"/>
            </a:lvl8pPr>
            <a:lvl9pPr marL="4114800" indent="-342900" algn="l">
              <a:lnSpc>
                <a:spcPct val="90000"/>
              </a:lnSpc>
              <a:spcBef>
                <a:spcPts val="500"/>
              </a:spcBef>
              <a:spcAft>
                <a:spcPts val="0"/>
              </a:spcAft>
              <a:buClr>
                <a:srgbClr val="000000"/>
              </a:buClr>
              <a:buSzPts val="1800"/>
              <a:buChar char="•"/>
            </a:lvl9pPr>
          </a:lstStyle>
          <a:p>
            <a:pPr/>
          </a:p>
        </p:txBody>
      </p:sp>
      <p:sp>
        <p:nvSpPr>
          <p:cNvPr id="4" name="Google Shape;77;p22"/>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5" name="Google Shape;78;p22"/>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6" name="Google Shape;79;p22"/>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72F5B202-4C9F-A044-D14D-BA11FC0327EF}"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cSld name="OBJECT">
    <p:spTree>
      <p:nvGrpSpPr>
        <p:cNvPr id="1" name=""/>
        <p:cNvGrpSpPr/>
        <p:nvPr/>
      </p:nvGrpSpPr>
      <p:grpSpPr>
        <a:xfrm>
          <a:off x="0" y="0"/>
          <a:ext cx="0" cy="0"/>
          <a:chOff x="0" y="0"/>
          <a:chExt cx="0" cy="0"/>
        </a:xfrm>
      </p:grpSpPr>
      <p:sp>
        <p:nvSpPr>
          <p:cNvPr id="2" name="Google Shape;18;p13"/>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lnSpc>
                <a:spcPct val="9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19;p13"/>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H9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PLAAAP8fAAA="/>
              </a:ext>
            </a:extLst>
          </p:cNvSpPr>
          <p:nvPr>
            <p:ph idx="1"/>
          </p:nvPr>
        </p:nvSpPr>
        <p:spPr>
          <a:noFill/>
          <a:ln>
            <a:noFill/>
          </a:ln>
        </p:spPr>
        <p:txBody>
          <a:bodyPr vert="horz" wrap="square" lIns="91440" tIns="45720" rIns="91440" bIns="45720" numCol="1" spcCol="215900" anchor="t">
            <a:prstTxWarp prst="textNoShape">
              <a:avLst/>
            </a:prstTxWarp>
          </a:bodyPr>
          <a:lstStyle>
            <a:lvl1pPr marL="457200" indent="-342900" algn="l">
              <a:lnSpc>
                <a:spcPct val="90000"/>
              </a:lnSpc>
              <a:spcBef>
                <a:spcPts val="1000"/>
              </a:spcBef>
              <a:spcAft>
                <a:spcPts val="0"/>
              </a:spcAft>
              <a:buClrTx/>
              <a:buSzPts val="1800"/>
              <a:buChar char="•"/>
            </a:lvl1pPr>
            <a:lvl2pPr marL="914400" indent="-342900" algn="l">
              <a:lnSpc>
                <a:spcPct val="90000"/>
              </a:lnSpc>
              <a:spcBef>
                <a:spcPts val="500"/>
              </a:spcBef>
              <a:spcAft>
                <a:spcPts val="0"/>
              </a:spcAft>
              <a:buClr>
                <a:srgbClr val="000000"/>
              </a:buClr>
              <a:buSzPts val="1800"/>
              <a:buChar char="•"/>
            </a:lvl2pPr>
            <a:lvl3pPr marL="1371600" indent="-342900" algn="l">
              <a:lnSpc>
                <a:spcPct val="90000"/>
              </a:lnSpc>
              <a:spcBef>
                <a:spcPts val="500"/>
              </a:spcBef>
              <a:spcAft>
                <a:spcPts val="0"/>
              </a:spcAft>
              <a:buClr>
                <a:srgbClr val="000000"/>
              </a:buClr>
              <a:buSzPts val="1800"/>
              <a:buChar char="•"/>
            </a:lvl3pPr>
            <a:lvl4pPr marL="1828800" indent="-342900" algn="l">
              <a:lnSpc>
                <a:spcPct val="90000"/>
              </a:lnSpc>
              <a:spcBef>
                <a:spcPts val="500"/>
              </a:spcBef>
              <a:spcAft>
                <a:spcPts val="0"/>
              </a:spcAft>
              <a:buClr>
                <a:srgbClr val="000000"/>
              </a:buClr>
              <a:buSzPts val="1800"/>
              <a:buChar char="•"/>
            </a:lvl4pPr>
            <a:lvl5pPr marL="2286000" indent="-342900" algn="l">
              <a:lnSpc>
                <a:spcPct val="90000"/>
              </a:lnSpc>
              <a:spcBef>
                <a:spcPts val="500"/>
              </a:spcBef>
              <a:spcAft>
                <a:spcPts val="0"/>
              </a:spcAft>
              <a:buClr>
                <a:srgbClr val="000000"/>
              </a:buClr>
              <a:buSzPts val="1800"/>
              <a:buChar char="•"/>
            </a:lvl5pPr>
            <a:lvl6pPr marL="2743200" indent="-342900" algn="l">
              <a:lnSpc>
                <a:spcPct val="90000"/>
              </a:lnSpc>
              <a:spcBef>
                <a:spcPts val="500"/>
              </a:spcBef>
              <a:spcAft>
                <a:spcPts val="0"/>
              </a:spcAft>
              <a:buClr>
                <a:srgbClr val="000000"/>
              </a:buClr>
              <a:buSzPts val="1800"/>
              <a:buChar char="•"/>
            </a:lvl6pPr>
            <a:lvl7pPr marL="3200400" indent="-342900" algn="l">
              <a:lnSpc>
                <a:spcPct val="90000"/>
              </a:lnSpc>
              <a:spcBef>
                <a:spcPts val="500"/>
              </a:spcBef>
              <a:spcAft>
                <a:spcPts val="0"/>
              </a:spcAft>
              <a:buClr>
                <a:srgbClr val="000000"/>
              </a:buClr>
              <a:buSzPts val="1800"/>
              <a:buChar char="•"/>
            </a:lvl7pPr>
            <a:lvl8pPr marL="3657600" indent="-342900" algn="l">
              <a:lnSpc>
                <a:spcPct val="90000"/>
              </a:lnSpc>
              <a:spcBef>
                <a:spcPts val="500"/>
              </a:spcBef>
              <a:spcAft>
                <a:spcPts val="0"/>
              </a:spcAft>
              <a:buClr>
                <a:srgbClr val="000000"/>
              </a:buClr>
              <a:buSzPts val="1800"/>
              <a:buChar char="•"/>
            </a:lvl8pPr>
            <a:lvl9pPr marL="4114800" indent="-342900" algn="l">
              <a:lnSpc>
                <a:spcPct val="90000"/>
              </a:lnSpc>
              <a:spcBef>
                <a:spcPts val="500"/>
              </a:spcBef>
              <a:spcAft>
                <a:spcPts val="0"/>
              </a:spcAft>
              <a:buClr>
                <a:srgbClr val="000000"/>
              </a:buClr>
              <a:buSzPts val="1800"/>
              <a:buChar char="•"/>
            </a:lvl9pPr>
          </a:lstStyle>
          <a:p>
            <a:pPr/>
          </a:p>
        </p:txBody>
      </p:sp>
      <p:sp>
        <p:nvSpPr>
          <p:cNvPr id="4" name="Google Shape;20;p13"/>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5" name="Google Shape;21;p13"/>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6" name="Google Shape;22;p13"/>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781ECF97-D995-4B39-DBA6-2F6C81E82D7A}"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_HEADER">
    <p:spTree>
      <p:nvGrpSpPr>
        <p:cNvPr id="1" name=""/>
        <p:cNvGrpSpPr/>
        <p:nvPr/>
      </p:nvGrpSpPr>
      <p:grpSpPr>
        <a:xfrm>
          <a:off x="0" y="0"/>
          <a:ext cx="0" cy="0"/>
          <a:chOff x="0" y="0"/>
          <a:chExt cx="0" cy="0"/>
        </a:xfrm>
      </p:grpSpPr>
      <p:sp>
        <p:nvSpPr>
          <p:cNvPr id="2" name="Google Shape;24;p14"/>
          <p:cNvSpPr>
            <a:spLocks noGrp="1" noChangeArrowheads="1"/>
            <a:extLst>
              <a:ext uri="smNativeData">
                <pr:smNativeData xmlns:pr="smNativeData" val="SMDATA_13_1nfWX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BQAAhQoAAM5FAAARHAAAEAAAACYAAAAIAAAAvbAAAP8fAAA="/>
              </a:ext>
            </a:extLst>
          </p:cNvSpPr>
          <p:nvPr>
            <p:ph type="title"/>
          </p:nvPr>
        </p:nvSpPr>
        <p:spPr>
          <a:xfrm>
            <a:off x="831850" y="1710055"/>
            <a:ext cx="10515600" cy="2852420"/>
          </a:xfrm>
          <a:noFill/>
          <a:ln>
            <a:noFill/>
          </a:ln>
        </p:spPr>
        <p:txBody>
          <a:bodyPr vert="horz" wrap="square" lIns="91440" tIns="45720" rIns="91440" bIns="45720" numCol="1" spcCol="215900" anchor="b">
            <a:prstTxWarp prst="textNoShape">
              <a:avLst/>
            </a:prstTxWarp>
          </a:bodyPr>
          <a:lstStyle>
            <a:lvl1pPr algn="l">
              <a:lnSpc>
                <a:spcPct val="90000"/>
              </a:lnSpc>
              <a:spcBef>
                <a:spcPts val="0"/>
              </a:spcBef>
              <a:spcAft>
                <a:spcPts val="0"/>
              </a:spcAft>
              <a:buNone/>
              <a:defRPr sz="6000"/>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25;p14"/>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BQAAPBwAAM5FAAB2JQAAEAAAACYAAAAIAAAAPbAAAP8fAAA="/>
              </a:ext>
            </a:extLst>
          </p:cNvSpPr>
          <p:nvPr>
            <p:ph idx="1"/>
          </p:nvPr>
        </p:nvSpPr>
        <p:spPr>
          <a:xfrm>
            <a:off x="831850" y="4589780"/>
            <a:ext cx="10515600" cy="1499870"/>
          </a:xfrm>
          <a:noFill/>
          <a:ln>
            <a:noFill/>
          </a:ln>
        </p:spPr>
        <p:txBody>
          <a:bodyPr vert="horz" wrap="square" lIns="91440" tIns="45720" rIns="91440" bIns="45720" numCol="1" spcCol="215900" anchor="t">
            <a:prstTxWarp prst="textNoShape">
              <a:avLst/>
            </a:prstTxWarp>
          </a:bodyPr>
          <a:lstStyle>
            <a:lvl1pPr marL="457200" indent="-228600" algn="l">
              <a:lnSpc>
                <a:spcPct val="90000"/>
              </a:lnSpc>
              <a:spcBef>
                <a:spcPts val="1000"/>
              </a:spcBef>
              <a:spcAft>
                <a:spcPts val="0"/>
              </a:spcAft>
              <a:buNone/>
              <a:defRPr sz="2400">
                <a:solidFill>
                  <a:srgbClr val="8C8C8C"/>
                </a:solidFill>
              </a:defRPr>
            </a:lvl1pPr>
            <a:lvl2pPr marL="914400" indent="-228600" algn="l">
              <a:lnSpc>
                <a:spcPct val="90000"/>
              </a:lnSpc>
              <a:spcBef>
                <a:spcPts val="500"/>
              </a:spcBef>
              <a:spcAft>
                <a:spcPts val="0"/>
              </a:spcAft>
              <a:buNone/>
              <a:defRPr sz="2000">
                <a:solidFill>
                  <a:srgbClr val="8C8C8C"/>
                </a:solidFill>
              </a:defRPr>
            </a:lvl2pPr>
            <a:lvl3pPr marL="1371600" indent="-228600" algn="l">
              <a:lnSpc>
                <a:spcPct val="90000"/>
              </a:lnSpc>
              <a:spcBef>
                <a:spcPts val="500"/>
              </a:spcBef>
              <a:spcAft>
                <a:spcPts val="0"/>
              </a:spcAft>
              <a:buNone/>
              <a:defRPr sz="1800">
                <a:solidFill>
                  <a:srgbClr val="8C8C8C"/>
                </a:solidFill>
              </a:defRPr>
            </a:lvl3pPr>
            <a:lvl4pPr marL="1828800" indent="-228600" algn="l">
              <a:lnSpc>
                <a:spcPct val="90000"/>
              </a:lnSpc>
              <a:spcBef>
                <a:spcPts val="500"/>
              </a:spcBef>
              <a:spcAft>
                <a:spcPts val="0"/>
              </a:spcAft>
              <a:buNone/>
              <a:defRPr sz="1600">
                <a:solidFill>
                  <a:srgbClr val="8C8C8C"/>
                </a:solidFill>
              </a:defRPr>
            </a:lvl4pPr>
            <a:lvl5pPr marL="2286000" indent="-228600" algn="l">
              <a:lnSpc>
                <a:spcPct val="90000"/>
              </a:lnSpc>
              <a:spcBef>
                <a:spcPts val="500"/>
              </a:spcBef>
              <a:spcAft>
                <a:spcPts val="0"/>
              </a:spcAft>
              <a:buNone/>
              <a:defRPr sz="1600">
                <a:solidFill>
                  <a:srgbClr val="8C8C8C"/>
                </a:solidFill>
              </a:defRPr>
            </a:lvl5pPr>
            <a:lvl6pPr marL="2743200" indent="-228600" algn="l">
              <a:lnSpc>
                <a:spcPct val="90000"/>
              </a:lnSpc>
              <a:spcBef>
                <a:spcPts val="500"/>
              </a:spcBef>
              <a:spcAft>
                <a:spcPts val="0"/>
              </a:spcAft>
              <a:buNone/>
              <a:defRPr sz="1600">
                <a:solidFill>
                  <a:srgbClr val="8C8C8C"/>
                </a:solidFill>
              </a:defRPr>
            </a:lvl6pPr>
            <a:lvl7pPr marL="3200400" indent="-228600" algn="l">
              <a:lnSpc>
                <a:spcPct val="90000"/>
              </a:lnSpc>
              <a:spcBef>
                <a:spcPts val="500"/>
              </a:spcBef>
              <a:spcAft>
                <a:spcPts val="0"/>
              </a:spcAft>
              <a:buNone/>
              <a:defRPr sz="1600">
                <a:solidFill>
                  <a:srgbClr val="8C8C8C"/>
                </a:solidFill>
              </a:defRPr>
            </a:lvl7pPr>
            <a:lvl8pPr marL="3657600" indent="-228600" algn="l">
              <a:lnSpc>
                <a:spcPct val="90000"/>
              </a:lnSpc>
              <a:spcBef>
                <a:spcPts val="500"/>
              </a:spcBef>
              <a:spcAft>
                <a:spcPts val="0"/>
              </a:spcAft>
              <a:buNone/>
              <a:defRPr sz="1600">
                <a:solidFill>
                  <a:srgbClr val="8C8C8C"/>
                </a:solidFill>
              </a:defRPr>
            </a:lvl8pPr>
            <a:lvl9pPr marL="4114800" indent="-228600" algn="l">
              <a:lnSpc>
                <a:spcPct val="90000"/>
              </a:lnSpc>
              <a:spcBef>
                <a:spcPts val="500"/>
              </a:spcBef>
              <a:spcAft>
                <a:spcPts val="0"/>
              </a:spcAft>
              <a:buNone/>
              <a:defRPr sz="1600">
                <a:solidFill>
                  <a:srgbClr val="8C8C8C"/>
                </a:solidFill>
              </a:defRPr>
            </a:lvl9pPr>
          </a:lstStyle>
          <a:p>
            <a:pPr/>
          </a:p>
        </p:txBody>
      </p:sp>
      <p:sp>
        <p:nvSpPr>
          <p:cNvPr id="4" name="Google Shape;26;p14"/>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5" name="Google Shape;27;p14"/>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6" name="Google Shape;28;p14"/>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265DEB28-66CB-081D-85E5-9048A5AB73C5}"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cSld name="TWO_OBJECTS">
    <p:spTree>
      <p:nvGrpSpPr>
        <p:cNvPr id="1" name=""/>
        <p:cNvGrpSpPr/>
        <p:nvPr/>
      </p:nvGrpSpPr>
      <p:grpSpPr>
        <a:xfrm>
          <a:off x="0" y="0"/>
          <a:ext cx="0" cy="0"/>
          <a:chOff x="0" y="0"/>
          <a:chExt cx="0" cy="0"/>
        </a:xfrm>
      </p:grpSpPr>
      <p:sp>
        <p:nvSpPr>
          <p:cNvPr id="2" name="Google Shape;30;p15"/>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lnSpc>
                <a:spcPct val="9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31;p15"/>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AglAAAAJgAAEAAAACYAAAAIAAAAPbAAAP8fAAA="/>
              </a:ext>
            </a:extLst>
          </p:cNvSpPr>
          <p:nvPr>
            <p:ph idx="1"/>
          </p:nvPr>
        </p:nvSpPr>
        <p:spPr>
          <a:xfrm>
            <a:off x="838200" y="1825625"/>
            <a:ext cx="5181600" cy="4351655"/>
          </a:xfrm>
          <a:noFill/>
          <a:ln>
            <a:noFill/>
          </a:ln>
        </p:spPr>
        <p:txBody>
          <a:bodyPr vert="horz" wrap="square" lIns="91440" tIns="45720" rIns="91440" bIns="45720" numCol="1" spcCol="215900" anchor="t">
            <a:prstTxWarp prst="textNoShape">
              <a:avLst/>
            </a:prstTxWarp>
          </a:bodyPr>
          <a:lstStyle>
            <a:lvl1pPr marL="457200" indent="-342900" algn="l">
              <a:lnSpc>
                <a:spcPct val="90000"/>
              </a:lnSpc>
              <a:spcBef>
                <a:spcPts val="1000"/>
              </a:spcBef>
              <a:spcAft>
                <a:spcPts val="0"/>
              </a:spcAft>
              <a:buClrTx/>
              <a:buSzPts val="1800"/>
              <a:buChar char="•"/>
            </a:lvl1pPr>
            <a:lvl2pPr marL="914400" indent="-342900" algn="l">
              <a:lnSpc>
                <a:spcPct val="90000"/>
              </a:lnSpc>
              <a:spcBef>
                <a:spcPts val="500"/>
              </a:spcBef>
              <a:spcAft>
                <a:spcPts val="0"/>
              </a:spcAft>
              <a:buClr>
                <a:srgbClr val="000000"/>
              </a:buClr>
              <a:buSzPts val="1800"/>
              <a:buChar char="•"/>
            </a:lvl2pPr>
            <a:lvl3pPr marL="1371600" indent="-342900" algn="l">
              <a:lnSpc>
                <a:spcPct val="90000"/>
              </a:lnSpc>
              <a:spcBef>
                <a:spcPts val="500"/>
              </a:spcBef>
              <a:spcAft>
                <a:spcPts val="0"/>
              </a:spcAft>
              <a:buClr>
                <a:srgbClr val="000000"/>
              </a:buClr>
              <a:buSzPts val="1800"/>
              <a:buChar char="•"/>
            </a:lvl3pPr>
            <a:lvl4pPr marL="1828800" indent="-342900" algn="l">
              <a:lnSpc>
                <a:spcPct val="90000"/>
              </a:lnSpc>
              <a:spcBef>
                <a:spcPts val="500"/>
              </a:spcBef>
              <a:spcAft>
                <a:spcPts val="0"/>
              </a:spcAft>
              <a:buClr>
                <a:srgbClr val="000000"/>
              </a:buClr>
              <a:buSzPts val="1800"/>
              <a:buChar char="•"/>
            </a:lvl4pPr>
            <a:lvl5pPr marL="2286000" indent="-342900" algn="l">
              <a:lnSpc>
                <a:spcPct val="90000"/>
              </a:lnSpc>
              <a:spcBef>
                <a:spcPts val="500"/>
              </a:spcBef>
              <a:spcAft>
                <a:spcPts val="0"/>
              </a:spcAft>
              <a:buClr>
                <a:srgbClr val="000000"/>
              </a:buClr>
              <a:buSzPts val="1800"/>
              <a:buChar char="•"/>
            </a:lvl5pPr>
            <a:lvl6pPr marL="2743200" indent="-342900" algn="l">
              <a:lnSpc>
                <a:spcPct val="90000"/>
              </a:lnSpc>
              <a:spcBef>
                <a:spcPts val="500"/>
              </a:spcBef>
              <a:spcAft>
                <a:spcPts val="0"/>
              </a:spcAft>
              <a:buClr>
                <a:srgbClr val="000000"/>
              </a:buClr>
              <a:buSzPts val="1800"/>
              <a:buChar char="•"/>
            </a:lvl6pPr>
            <a:lvl7pPr marL="3200400" indent="-342900" algn="l">
              <a:lnSpc>
                <a:spcPct val="90000"/>
              </a:lnSpc>
              <a:spcBef>
                <a:spcPts val="500"/>
              </a:spcBef>
              <a:spcAft>
                <a:spcPts val="0"/>
              </a:spcAft>
              <a:buClr>
                <a:srgbClr val="000000"/>
              </a:buClr>
              <a:buSzPts val="1800"/>
              <a:buChar char="•"/>
            </a:lvl7pPr>
            <a:lvl8pPr marL="3657600" indent="-342900" algn="l">
              <a:lnSpc>
                <a:spcPct val="90000"/>
              </a:lnSpc>
              <a:spcBef>
                <a:spcPts val="500"/>
              </a:spcBef>
              <a:spcAft>
                <a:spcPts val="0"/>
              </a:spcAft>
              <a:buClr>
                <a:srgbClr val="000000"/>
              </a:buClr>
              <a:buSzPts val="1800"/>
              <a:buChar char="•"/>
            </a:lvl8pPr>
            <a:lvl9pPr marL="4114800" indent="-342900" algn="l">
              <a:lnSpc>
                <a:spcPct val="90000"/>
              </a:lnSpc>
              <a:spcBef>
                <a:spcPts val="500"/>
              </a:spcBef>
              <a:spcAft>
                <a:spcPts val="0"/>
              </a:spcAft>
              <a:buClr>
                <a:srgbClr val="000000"/>
              </a:buClr>
              <a:buSzPts val="1800"/>
              <a:buChar char="•"/>
            </a:lvl9pPr>
          </a:lstStyle>
          <a:p>
            <a:pPr/>
          </a:p>
        </p:txBody>
      </p:sp>
      <p:sp>
        <p:nvSpPr>
          <p:cNvPr id="4" name="Google Shape;32;p15"/>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OwsAANhFAAAAJgAAEAAAACYAAAAIAAAAPbAAAP8fAAA="/>
              </a:ext>
            </a:extLst>
          </p:cNvSpPr>
          <p:nvPr>
            <p:ph idx="2"/>
          </p:nvPr>
        </p:nvSpPr>
        <p:spPr>
          <a:xfrm>
            <a:off x="6172200" y="1825625"/>
            <a:ext cx="5181600" cy="4351655"/>
          </a:xfrm>
          <a:noFill/>
          <a:ln>
            <a:noFill/>
          </a:ln>
        </p:spPr>
        <p:txBody>
          <a:bodyPr vert="horz" wrap="square" lIns="91440" tIns="45720" rIns="91440" bIns="45720" numCol="1" spcCol="215900" anchor="t">
            <a:prstTxWarp prst="textNoShape">
              <a:avLst/>
            </a:prstTxWarp>
          </a:bodyPr>
          <a:lstStyle>
            <a:lvl1pPr marL="457200" indent="-342900" algn="l">
              <a:lnSpc>
                <a:spcPct val="90000"/>
              </a:lnSpc>
              <a:spcBef>
                <a:spcPts val="1000"/>
              </a:spcBef>
              <a:spcAft>
                <a:spcPts val="0"/>
              </a:spcAft>
              <a:buClrTx/>
              <a:buSzPts val="1800"/>
              <a:buChar char="•"/>
            </a:lvl1pPr>
            <a:lvl2pPr marL="914400" indent="-342900" algn="l">
              <a:lnSpc>
                <a:spcPct val="90000"/>
              </a:lnSpc>
              <a:spcBef>
                <a:spcPts val="500"/>
              </a:spcBef>
              <a:spcAft>
                <a:spcPts val="0"/>
              </a:spcAft>
              <a:buClr>
                <a:srgbClr val="000000"/>
              </a:buClr>
              <a:buSzPts val="1800"/>
              <a:buChar char="•"/>
            </a:lvl2pPr>
            <a:lvl3pPr marL="1371600" indent="-342900" algn="l">
              <a:lnSpc>
                <a:spcPct val="90000"/>
              </a:lnSpc>
              <a:spcBef>
                <a:spcPts val="500"/>
              </a:spcBef>
              <a:spcAft>
                <a:spcPts val="0"/>
              </a:spcAft>
              <a:buClr>
                <a:srgbClr val="000000"/>
              </a:buClr>
              <a:buSzPts val="1800"/>
              <a:buChar char="•"/>
            </a:lvl3pPr>
            <a:lvl4pPr marL="1828800" indent="-342900" algn="l">
              <a:lnSpc>
                <a:spcPct val="90000"/>
              </a:lnSpc>
              <a:spcBef>
                <a:spcPts val="500"/>
              </a:spcBef>
              <a:spcAft>
                <a:spcPts val="0"/>
              </a:spcAft>
              <a:buClr>
                <a:srgbClr val="000000"/>
              </a:buClr>
              <a:buSzPts val="1800"/>
              <a:buChar char="•"/>
            </a:lvl4pPr>
            <a:lvl5pPr marL="2286000" indent="-342900" algn="l">
              <a:lnSpc>
                <a:spcPct val="90000"/>
              </a:lnSpc>
              <a:spcBef>
                <a:spcPts val="500"/>
              </a:spcBef>
              <a:spcAft>
                <a:spcPts val="0"/>
              </a:spcAft>
              <a:buClr>
                <a:srgbClr val="000000"/>
              </a:buClr>
              <a:buSzPts val="1800"/>
              <a:buChar char="•"/>
            </a:lvl5pPr>
            <a:lvl6pPr marL="2743200" indent="-342900" algn="l">
              <a:lnSpc>
                <a:spcPct val="90000"/>
              </a:lnSpc>
              <a:spcBef>
                <a:spcPts val="500"/>
              </a:spcBef>
              <a:spcAft>
                <a:spcPts val="0"/>
              </a:spcAft>
              <a:buClr>
                <a:srgbClr val="000000"/>
              </a:buClr>
              <a:buSzPts val="1800"/>
              <a:buChar char="•"/>
            </a:lvl6pPr>
            <a:lvl7pPr marL="3200400" indent="-342900" algn="l">
              <a:lnSpc>
                <a:spcPct val="90000"/>
              </a:lnSpc>
              <a:spcBef>
                <a:spcPts val="500"/>
              </a:spcBef>
              <a:spcAft>
                <a:spcPts val="0"/>
              </a:spcAft>
              <a:buClr>
                <a:srgbClr val="000000"/>
              </a:buClr>
              <a:buSzPts val="1800"/>
              <a:buChar char="•"/>
            </a:lvl7pPr>
            <a:lvl8pPr marL="3657600" indent="-342900" algn="l">
              <a:lnSpc>
                <a:spcPct val="90000"/>
              </a:lnSpc>
              <a:spcBef>
                <a:spcPts val="500"/>
              </a:spcBef>
              <a:spcAft>
                <a:spcPts val="0"/>
              </a:spcAft>
              <a:buClr>
                <a:srgbClr val="000000"/>
              </a:buClr>
              <a:buSzPts val="1800"/>
              <a:buChar char="•"/>
            </a:lvl8pPr>
            <a:lvl9pPr marL="4114800" indent="-342900" algn="l">
              <a:lnSpc>
                <a:spcPct val="90000"/>
              </a:lnSpc>
              <a:spcBef>
                <a:spcPts val="500"/>
              </a:spcBef>
              <a:spcAft>
                <a:spcPts val="0"/>
              </a:spcAft>
              <a:buClr>
                <a:srgbClr val="000000"/>
              </a:buClr>
              <a:buSzPts val="1800"/>
              <a:buChar char="•"/>
            </a:lvl9pPr>
          </a:lstStyle>
          <a:p>
            <a:pPr/>
          </a:p>
        </p:txBody>
      </p:sp>
      <p:sp>
        <p:nvSpPr>
          <p:cNvPr id="5" name="Google Shape;33;p15"/>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6" name="Google Shape;34;p15"/>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7" name="Google Shape;35;p15"/>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3DB1E06F-21D0-E416-9E09-D743AE476882}"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TWO_OBJECTS_WITH_TEXT">
    <p:spTree>
      <p:nvGrpSpPr>
        <p:cNvPr id="1" name=""/>
        <p:cNvGrpSpPr/>
        <p:nvPr/>
      </p:nvGrpSpPr>
      <p:grpSpPr>
        <a:xfrm>
          <a:off x="0" y="0"/>
          <a:ext cx="0" cy="0"/>
          <a:chOff x="0" y="0"/>
          <a:chExt cx="0" cy="0"/>
        </a:xfrm>
      </p:grpSpPr>
      <p:sp>
        <p:nvSpPr>
          <p:cNvPr id="2" name="Google Shape;37;p1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PwIAANtFAABnCgAAEAAAACYAAAAIAAAAPbAAAP8fAAA="/>
              </a:ext>
            </a:extLst>
          </p:cNvSpPr>
          <p:nvPr>
            <p:ph type="title"/>
          </p:nvPr>
        </p:nvSpPr>
        <p:spPr>
          <a:xfrm>
            <a:off x="840105" y="365125"/>
            <a:ext cx="10515600" cy="1325880"/>
          </a:xfrm>
          <a:noFill/>
          <a:ln>
            <a:noFill/>
          </a:ln>
        </p:spPr>
        <p:txBody>
          <a:bodyPr vert="horz" wrap="square" lIns="91440" tIns="45720" rIns="91440" bIns="45720" numCol="1" spcCol="215900" anchor="ctr">
            <a:prstTxWarp prst="textNoShape">
              <a:avLst/>
            </a:prstTxWarp>
          </a:bodyPr>
          <a:lstStyle>
            <a:lvl1pPr algn="l">
              <a:lnSpc>
                <a:spcPct val="9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38;p16"/>
          <p:cNvSpPr>
            <a:spLocks noGrp="1" noChangeArrowheads="1"/>
            <a:extLst>
              <a:ext uri="smNativeData">
                <pr:smNativeData xmlns:pr="smNativeData" val="SMDATA_13_1nfWX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WAoAAOUkAABpDwAAEAAAACYAAAAIAAAAvbAAAP8fAAA="/>
              </a:ext>
            </a:extLst>
          </p:cNvSpPr>
          <p:nvPr>
            <p:ph idx="1"/>
          </p:nvPr>
        </p:nvSpPr>
        <p:spPr>
          <a:xfrm>
            <a:off x="840105" y="1681480"/>
            <a:ext cx="5157470" cy="823595"/>
          </a:xfrm>
          <a:noFill/>
          <a:ln>
            <a:noFill/>
          </a:ln>
        </p:spPr>
        <p:txBody>
          <a:bodyPr vert="horz" wrap="square" lIns="91440" tIns="45720" rIns="91440" bIns="45720" numCol="1" spcCol="215900" anchor="b">
            <a:prstTxWarp prst="textNoShape">
              <a:avLst/>
            </a:prstTxWarp>
          </a:bodyPr>
          <a:lstStyle>
            <a:lvl1pPr marL="457200" indent="-228600" algn="l">
              <a:lnSpc>
                <a:spcPct val="90000"/>
              </a:lnSpc>
              <a:spcBef>
                <a:spcPts val="1000"/>
              </a:spcBef>
              <a:spcAft>
                <a:spcPts val="0"/>
              </a:spcAft>
              <a:buNone/>
              <a:defRPr sz="2400" b="1"/>
            </a:lvl1pPr>
            <a:lvl2pPr marL="914400" indent="-228600" algn="l">
              <a:lnSpc>
                <a:spcPct val="90000"/>
              </a:lnSpc>
              <a:spcBef>
                <a:spcPts val="500"/>
              </a:spcBef>
              <a:spcAft>
                <a:spcPts val="0"/>
              </a:spcAft>
              <a:buNone/>
              <a:defRPr sz="2000" b="1"/>
            </a:lvl2pPr>
            <a:lvl3pPr marL="1371600" indent="-228600" algn="l">
              <a:lnSpc>
                <a:spcPct val="90000"/>
              </a:lnSpc>
              <a:spcBef>
                <a:spcPts val="500"/>
              </a:spcBef>
              <a:spcAft>
                <a:spcPts val="0"/>
              </a:spcAft>
              <a:buNone/>
              <a:defRPr sz="1800" b="1"/>
            </a:lvl3pPr>
            <a:lvl4pPr marL="1828800" indent="-228600" algn="l">
              <a:lnSpc>
                <a:spcPct val="90000"/>
              </a:lnSpc>
              <a:spcBef>
                <a:spcPts val="500"/>
              </a:spcBef>
              <a:spcAft>
                <a:spcPts val="0"/>
              </a:spcAft>
              <a:buNone/>
              <a:defRPr sz="1600" b="1"/>
            </a:lvl4pPr>
            <a:lvl5pPr marL="2286000" indent="-228600" algn="l">
              <a:lnSpc>
                <a:spcPct val="90000"/>
              </a:lnSpc>
              <a:spcBef>
                <a:spcPts val="500"/>
              </a:spcBef>
              <a:spcAft>
                <a:spcPts val="0"/>
              </a:spcAft>
              <a:buNone/>
              <a:defRPr sz="1600" b="1"/>
            </a:lvl5pPr>
            <a:lvl6pPr marL="2743200" indent="-228600" algn="l">
              <a:lnSpc>
                <a:spcPct val="90000"/>
              </a:lnSpc>
              <a:spcBef>
                <a:spcPts val="500"/>
              </a:spcBef>
              <a:spcAft>
                <a:spcPts val="0"/>
              </a:spcAft>
              <a:buNone/>
              <a:defRPr sz="1600" b="1"/>
            </a:lvl6pPr>
            <a:lvl7pPr marL="3200400" indent="-228600" algn="l">
              <a:lnSpc>
                <a:spcPct val="90000"/>
              </a:lnSpc>
              <a:spcBef>
                <a:spcPts val="500"/>
              </a:spcBef>
              <a:spcAft>
                <a:spcPts val="0"/>
              </a:spcAft>
              <a:buNone/>
              <a:defRPr sz="1600" b="1"/>
            </a:lvl7pPr>
            <a:lvl8pPr marL="3657600" indent="-228600" algn="l">
              <a:lnSpc>
                <a:spcPct val="90000"/>
              </a:lnSpc>
              <a:spcBef>
                <a:spcPts val="500"/>
              </a:spcBef>
              <a:spcAft>
                <a:spcPts val="0"/>
              </a:spcAft>
              <a:buNone/>
              <a:defRPr sz="1600" b="1"/>
            </a:lvl8pPr>
            <a:lvl9pPr marL="4114800" indent="-228600" algn="l">
              <a:lnSpc>
                <a:spcPct val="90000"/>
              </a:lnSpc>
              <a:spcBef>
                <a:spcPts val="500"/>
              </a:spcBef>
              <a:spcAft>
                <a:spcPts val="0"/>
              </a:spcAft>
              <a:buNone/>
              <a:defRPr sz="1600" b="1"/>
            </a:lvl9pPr>
          </a:lstStyle>
          <a:p>
            <a:pPr/>
          </a:p>
        </p:txBody>
      </p:sp>
      <p:sp>
        <p:nvSpPr>
          <p:cNvPr id="4" name="Google Shape;39;p16"/>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aQ8AAOUkAAAUJgAAEAAAACYAAAAIAAAAPbAAAP8fAAA="/>
              </a:ext>
            </a:extLst>
          </p:cNvSpPr>
          <p:nvPr>
            <p:ph idx="2"/>
          </p:nvPr>
        </p:nvSpPr>
        <p:spPr>
          <a:xfrm>
            <a:off x="840105" y="2505075"/>
            <a:ext cx="5157470" cy="3684905"/>
          </a:xfrm>
          <a:noFill/>
          <a:ln>
            <a:noFill/>
          </a:ln>
        </p:spPr>
        <p:txBody>
          <a:bodyPr vert="horz" wrap="square" lIns="91440" tIns="45720" rIns="91440" bIns="45720" numCol="1" spcCol="215900" anchor="t">
            <a:prstTxWarp prst="textNoShape">
              <a:avLst/>
            </a:prstTxWarp>
          </a:bodyPr>
          <a:lstStyle>
            <a:lvl1pPr marL="457200" indent="-342900" algn="l">
              <a:lnSpc>
                <a:spcPct val="90000"/>
              </a:lnSpc>
              <a:spcBef>
                <a:spcPts val="1000"/>
              </a:spcBef>
              <a:spcAft>
                <a:spcPts val="0"/>
              </a:spcAft>
              <a:buClrTx/>
              <a:buSzPts val="1800"/>
              <a:buChar char="•"/>
            </a:lvl1pPr>
            <a:lvl2pPr marL="914400" indent="-342900" algn="l">
              <a:lnSpc>
                <a:spcPct val="90000"/>
              </a:lnSpc>
              <a:spcBef>
                <a:spcPts val="500"/>
              </a:spcBef>
              <a:spcAft>
                <a:spcPts val="0"/>
              </a:spcAft>
              <a:buClr>
                <a:srgbClr val="000000"/>
              </a:buClr>
              <a:buSzPts val="1800"/>
              <a:buChar char="•"/>
            </a:lvl2pPr>
            <a:lvl3pPr marL="1371600" indent="-342900" algn="l">
              <a:lnSpc>
                <a:spcPct val="90000"/>
              </a:lnSpc>
              <a:spcBef>
                <a:spcPts val="500"/>
              </a:spcBef>
              <a:spcAft>
                <a:spcPts val="0"/>
              </a:spcAft>
              <a:buClr>
                <a:srgbClr val="000000"/>
              </a:buClr>
              <a:buSzPts val="1800"/>
              <a:buChar char="•"/>
            </a:lvl3pPr>
            <a:lvl4pPr marL="1828800" indent="-342900" algn="l">
              <a:lnSpc>
                <a:spcPct val="90000"/>
              </a:lnSpc>
              <a:spcBef>
                <a:spcPts val="500"/>
              </a:spcBef>
              <a:spcAft>
                <a:spcPts val="0"/>
              </a:spcAft>
              <a:buClr>
                <a:srgbClr val="000000"/>
              </a:buClr>
              <a:buSzPts val="1800"/>
              <a:buChar char="•"/>
            </a:lvl4pPr>
            <a:lvl5pPr marL="2286000" indent="-342900" algn="l">
              <a:lnSpc>
                <a:spcPct val="90000"/>
              </a:lnSpc>
              <a:spcBef>
                <a:spcPts val="500"/>
              </a:spcBef>
              <a:spcAft>
                <a:spcPts val="0"/>
              </a:spcAft>
              <a:buClr>
                <a:srgbClr val="000000"/>
              </a:buClr>
              <a:buSzPts val="1800"/>
              <a:buChar char="•"/>
            </a:lvl5pPr>
            <a:lvl6pPr marL="2743200" indent="-342900" algn="l">
              <a:lnSpc>
                <a:spcPct val="90000"/>
              </a:lnSpc>
              <a:spcBef>
                <a:spcPts val="500"/>
              </a:spcBef>
              <a:spcAft>
                <a:spcPts val="0"/>
              </a:spcAft>
              <a:buClr>
                <a:srgbClr val="000000"/>
              </a:buClr>
              <a:buSzPts val="1800"/>
              <a:buChar char="•"/>
            </a:lvl6pPr>
            <a:lvl7pPr marL="3200400" indent="-342900" algn="l">
              <a:lnSpc>
                <a:spcPct val="90000"/>
              </a:lnSpc>
              <a:spcBef>
                <a:spcPts val="500"/>
              </a:spcBef>
              <a:spcAft>
                <a:spcPts val="0"/>
              </a:spcAft>
              <a:buClr>
                <a:srgbClr val="000000"/>
              </a:buClr>
              <a:buSzPts val="1800"/>
              <a:buChar char="•"/>
            </a:lvl7pPr>
            <a:lvl8pPr marL="3657600" indent="-342900" algn="l">
              <a:lnSpc>
                <a:spcPct val="90000"/>
              </a:lnSpc>
              <a:spcBef>
                <a:spcPts val="500"/>
              </a:spcBef>
              <a:spcAft>
                <a:spcPts val="0"/>
              </a:spcAft>
              <a:buClr>
                <a:srgbClr val="000000"/>
              </a:buClr>
              <a:buSzPts val="1800"/>
              <a:buChar char="•"/>
            </a:lvl8pPr>
            <a:lvl9pPr marL="4114800" indent="-342900" algn="l">
              <a:lnSpc>
                <a:spcPct val="90000"/>
              </a:lnSpc>
              <a:spcBef>
                <a:spcPts val="500"/>
              </a:spcBef>
              <a:spcAft>
                <a:spcPts val="0"/>
              </a:spcAft>
              <a:buClr>
                <a:srgbClr val="000000"/>
              </a:buClr>
              <a:buSzPts val="1800"/>
              <a:buChar char="•"/>
            </a:lvl9pPr>
          </a:lstStyle>
          <a:p>
            <a:pPr/>
          </a:p>
        </p:txBody>
      </p:sp>
      <p:sp>
        <p:nvSpPr>
          <p:cNvPr id="5" name="Google Shape;40;p16"/>
          <p:cNvSpPr>
            <a:spLocks noGrp="1" noChangeArrowheads="1"/>
            <a:extLst>
              <a:ext uri="smNativeData">
                <pr:smNativeData xmlns:pr="smNativeData" val="SMDATA_13_1nfWX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WAoAANtFAABpDwAAEAAAACYAAAAIAAAAvbAAAP8fAAA="/>
              </a:ext>
            </a:extLst>
          </p:cNvSpPr>
          <p:nvPr>
            <p:ph idx="3"/>
          </p:nvPr>
        </p:nvSpPr>
        <p:spPr>
          <a:xfrm>
            <a:off x="6172200" y="1681480"/>
            <a:ext cx="5183505" cy="823595"/>
          </a:xfrm>
          <a:noFill/>
          <a:ln>
            <a:noFill/>
          </a:ln>
        </p:spPr>
        <p:txBody>
          <a:bodyPr vert="horz" wrap="square" lIns="91440" tIns="45720" rIns="91440" bIns="45720" numCol="1" spcCol="215900" anchor="b">
            <a:prstTxWarp prst="textNoShape">
              <a:avLst/>
            </a:prstTxWarp>
          </a:bodyPr>
          <a:lstStyle>
            <a:lvl1pPr marL="457200" indent="-228600" algn="l">
              <a:lnSpc>
                <a:spcPct val="90000"/>
              </a:lnSpc>
              <a:spcBef>
                <a:spcPts val="1000"/>
              </a:spcBef>
              <a:spcAft>
                <a:spcPts val="0"/>
              </a:spcAft>
              <a:buNone/>
              <a:defRPr sz="2400" b="1"/>
            </a:lvl1pPr>
            <a:lvl2pPr marL="914400" indent="-228600" algn="l">
              <a:lnSpc>
                <a:spcPct val="90000"/>
              </a:lnSpc>
              <a:spcBef>
                <a:spcPts val="500"/>
              </a:spcBef>
              <a:spcAft>
                <a:spcPts val="0"/>
              </a:spcAft>
              <a:buNone/>
              <a:defRPr sz="2000" b="1"/>
            </a:lvl2pPr>
            <a:lvl3pPr marL="1371600" indent="-228600" algn="l">
              <a:lnSpc>
                <a:spcPct val="90000"/>
              </a:lnSpc>
              <a:spcBef>
                <a:spcPts val="500"/>
              </a:spcBef>
              <a:spcAft>
                <a:spcPts val="0"/>
              </a:spcAft>
              <a:buNone/>
              <a:defRPr sz="1800" b="1"/>
            </a:lvl3pPr>
            <a:lvl4pPr marL="1828800" indent="-228600" algn="l">
              <a:lnSpc>
                <a:spcPct val="90000"/>
              </a:lnSpc>
              <a:spcBef>
                <a:spcPts val="500"/>
              </a:spcBef>
              <a:spcAft>
                <a:spcPts val="0"/>
              </a:spcAft>
              <a:buNone/>
              <a:defRPr sz="1600" b="1"/>
            </a:lvl4pPr>
            <a:lvl5pPr marL="2286000" indent="-228600" algn="l">
              <a:lnSpc>
                <a:spcPct val="90000"/>
              </a:lnSpc>
              <a:spcBef>
                <a:spcPts val="500"/>
              </a:spcBef>
              <a:spcAft>
                <a:spcPts val="0"/>
              </a:spcAft>
              <a:buNone/>
              <a:defRPr sz="1600" b="1"/>
            </a:lvl5pPr>
            <a:lvl6pPr marL="2743200" indent="-228600" algn="l">
              <a:lnSpc>
                <a:spcPct val="90000"/>
              </a:lnSpc>
              <a:spcBef>
                <a:spcPts val="500"/>
              </a:spcBef>
              <a:spcAft>
                <a:spcPts val="0"/>
              </a:spcAft>
              <a:buNone/>
              <a:defRPr sz="1600" b="1"/>
            </a:lvl6pPr>
            <a:lvl7pPr marL="3200400" indent="-228600" algn="l">
              <a:lnSpc>
                <a:spcPct val="90000"/>
              </a:lnSpc>
              <a:spcBef>
                <a:spcPts val="500"/>
              </a:spcBef>
              <a:spcAft>
                <a:spcPts val="0"/>
              </a:spcAft>
              <a:buNone/>
              <a:defRPr sz="1600" b="1"/>
            </a:lvl7pPr>
            <a:lvl8pPr marL="3657600" indent="-228600" algn="l">
              <a:lnSpc>
                <a:spcPct val="90000"/>
              </a:lnSpc>
              <a:spcBef>
                <a:spcPts val="500"/>
              </a:spcBef>
              <a:spcAft>
                <a:spcPts val="0"/>
              </a:spcAft>
              <a:buNone/>
              <a:defRPr sz="1600" b="1"/>
            </a:lvl8pPr>
            <a:lvl9pPr marL="4114800" indent="-228600" algn="l">
              <a:lnSpc>
                <a:spcPct val="90000"/>
              </a:lnSpc>
              <a:spcBef>
                <a:spcPts val="500"/>
              </a:spcBef>
              <a:spcAft>
                <a:spcPts val="0"/>
              </a:spcAft>
              <a:buNone/>
              <a:defRPr sz="1600" b="1"/>
            </a:lvl9pPr>
          </a:lstStyle>
          <a:p>
            <a:pPr/>
          </a:p>
        </p:txBody>
      </p:sp>
      <p:sp>
        <p:nvSpPr>
          <p:cNvPr id="6" name="Google Shape;41;p16"/>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aQ8AANtFAAAUJgAAEAAAACYAAAAIAAAAPbAAAP8fAAA="/>
              </a:ext>
            </a:extLst>
          </p:cNvSpPr>
          <p:nvPr>
            <p:ph idx="4"/>
          </p:nvPr>
        </p:nvSpPr>
        <p:spPr>
          <a:xfrm>
            <a:off x="6172200" y="2505075"/>
            <a:ext cx="5183505" cy="3684905"/>
          </a:xfrm>
          <a:noFill/>
          <a:ln>
            <a:noFill/>
          </a:ln>
        </p:spPr>
        <p:txBody>
          <a:bodyPr vert="horz" wrap="square" lIns="91440" tIns="45720" rIns="91440" bIns="45720" numCol="1" spcCol="215900" anchor="t">
            <a:prstTxWarp prst="textNoShape">
              <a:avLst/>
            </a:prstTxWarp>
          </a:bodyPr>
          <a:lstStyle>
            <a:lvl1pPr marL="457200" indent="-342900" algn="l">
              <a:lnSpc>
                <a:spcPct val="90000"/>
              </a:lnSpc>
              <a:spcBef>
                <a:spcPts val="1000"/>
              </a:spcBef>
              <a:spcAft>
                <a:spcPts val="0"/>
              </a:spcAft>
              <a:buClrTx/>
              <a:buSzPts val="1800"/>
              <a:buChar char="•"/>
            </a:lvl1pPr>
            <a:lvl2pPr marL="914400" indent="-342900" algn="l">
              <a:lnSpc>
                <a:spcPct val="90000"/>
              </a:lnSpc>
              <a:spcBef>
                <a:spcPts val="500"/>
              </a:spcBef>
              <a:spcAft>
                <a:spcPts val="0"/>
              </a:spcAft>
              <a:buClr>
                <a:srgbClr val="000000"/>
              </a:buClr>
              <a:buSzPts val="1800"/>
              <a:buChar char="•"/>
            </a:lvl2pPr>
            <a:lvl3pPr marL="1371600" indent="-342900" algn="l">
              <a:lnSpc>
                <a:spcPct val="90000"/>
              </a:lnSpc>
              <a:spcBef>
                <a:spcPts val="500"/>
              </a:spcBef>
              <a:spcAft>
                <a:spcPts val="0"/>
              </a:spcAft>
              <a:buClr>
                <a:srgbClr val="000000"/>
              </a:buClr>
              <a:buSzPts val="1800"/>
              <a:buChar char="•"/>
            </a:lvl3pPr>
            <a:lvl4pPr marL="1828800" indent="-342900" algn="l">
              <a:lnSpc>
                <a:spcPct val="90000"/>
              </a:lnSpc>
              <a:spcBef>
                <a:spcPts val="500"/>
              </a:spcBef>
              <a:spcAft>
                <a:spcPts val="0"/>
              </a:spcAft>
              <a:buClr>
                <a:srgbClr val="000000"/>
              </a:buClr>
              <a:buSzPts val="1800"/>
              <a:buChar char="•"/>
            </a:lvl4pPr>
            <a:lvl5pPr marL="2286000" indent="-342900" algn="l">
              <a:lnSpc>
                <a:spcPct val="90000"/>
              </a:lnSpc>
              <a:spcBef>
                <a:spcPts val="500"/>
              </a:spcBef>
              <a:spcAft>
                <a:spcPts val="0"/>
              </a:spcAft>
              <a:buClr>
                <a:srgbClr val="000000"/>
              </a:buClr>
              <a:buSzPts val="1800"/>
              <a:buChar char="•"/>
            </a:lvl5pPr>
            <a:lvl6pPr marL="2743200" indent="-342900" algn="l">
              <a:lnSpc>
                <a:spcPct val="90000"/>
              </a:lnSpc>
              <a:spcBef>
                <a:spcPts val="500"/>
              </a:spcBef>
              <a:spcAft>
                <a:spcPts val="0"/>
              </a:spcAft>
              <a:buClr>
                <a:srgbClr val="000000"/>
              </a:buClr>
              <a:buSzPts val="1800"/>
              <a:buChar char="•"/>
            </a:lvl6pPr>
            <a:lvl7pPr marL="3200400" indent="-342900" algn="l">
              <a:lnSpc>
                <a:spcPct val="90000"/>
              </a:lnSpc>
              <a:spcBef>
                <a:spcPts val="500"/>
              </a:spcBef>
              <a:spcAft>
                <a:spcPts val="0"/>
              </a:spcAft>
              <a:buClr>
                <a:srgbClr val="000000"/>
              </a:buClr>
              <a:buSzPts val="1800"/>
              <a:buChar char="•"/>
            </a:lvl7pPr>
            <a:lvl8pPr marL="3657600" indent="-342900" algn="l">
              <a:lnSpc>
                <a:spcPct val="90000"/>
              </a:lnSpc>
              <a:spcBef>
                <a:spcPts val="500"/>
              </a:spcBef>
              <a:spcAft>
                <a:spcPts val="0"/>
              </a:spcAft>
              <a:buClr>
                <a:srgbClr val="000000"/>
              </a:buClr>
              <a:buSzPts val="1800"/>
              <a:buChar char="•"/>
            </a:lvl8pPr>
            <a:lvl9pPr marL="4114800" indent="-342900" algn="l">
              <a:lnSpc>
                <a:spcPct val="90000"/>
              </a:lnSpc>
              <a:spcBef>
                <a:spcPts val="500"/>
              </a:spcBef>
              <a:spcAft>
                <a:spcPts val="0"/>
              </a:spcAft>
              <a:buClr>
                <a:srgbClr val="000000"/>
              </a:buClr>
              <a:buSzPts val="1800"/>
              <a:buChar char="•"/>
            </a:lvl9pPr>
          </a:lstStyle>
          <a:p>
            <a:pPr/>
          </a:p>
        </p:txBody>
      </p:sp>
      <p:sp>
        <p:nvSpPr>
          <p:cNvPr id="7" name="Google Shape;42;p1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8" name="Google Shape;43;p1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9" name="Google Shape;44;p1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6814DC4B-0585-412A-CBAC-F37F92E23DA6}"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_ONLY">
    <p:spTree>
      <p:nvGrpSpPr>
        <p:cNvPr id="1" name=""/>
        <p:cNvGrpSpPr/>
        <p:nvPr/>
      </p:nvGrpSpPr>
      <p:grpSpPr>
        <a:xfrm>
          <a:off x="0" y="0"/>
          <a:ext cx="0" cy="0"/>
          <a:chOff x="0" y="0"/>
          <a:chExt cx="0" cy="0"/>
        </a:xfrm>
      </p:grpSpPr>
      <p:sp>
        <p:nvSpPr>
          <p:cNvPr id="2" name="Google Shape;46;p17"/>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lnSpc>
                <a:spcPct val="9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47;p17"/>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4" name="Google Shape;48;p17"/>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5" name="Google Shape;49;p17"/>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2C907DA4-EAC1-C58B-8F28-1CDE33667949}"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Google Shape;51;p18"/>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52;p18"/>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4" name="Google Shape;53;p18"/>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283A8B4A-04C5-6F7D-8B82-F228C5CC7DA7}"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OBJECT_WITH_CAPTION_TEXT">
    <p:spTree>
      <p:nvGrpSpPr>
        <p:cNvPr id="1" name=""/>
        <p:cNvGrpSpPr/>
        <p:nvPr/>
      </p:nvGrpSpPr>
      <p:grpSpPr>
        <a:xfrm>
          <a:off x="0" y="0"/>
          <a:ext cx="0" cy="0"/>
          <a:chOff x="0" y="0"/>
          <a:chExt cx="0" cy="0"/>
        </a:xfrm>
      </p:grpSpPr>
      <p:sp>
        <p:nvSpPr>
          <p:cNvPr id="2" name="Google Shape;55;p19"/>
          <p:cNvSpPr>
            <a:spLocks noGrp="1" noChangeArrowheads="1"/>
            <a:extLst>
              <a:ext uri="smNativeData">
                <pr:smNativeData xmlns:pr="smNativeData" val="SMDATA_13_1nfWX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0AIAAFsdAACoDAAAEAAAACYAAAAIAAAAvbAAAP8fAAA="/>
              </a:ext>
            </a:extLst>
          </p:cNvSpPr>
          <p:nvPr>
            <p:ph type="title"/>
          </p:nvPr>
        </p:nvSpPr>
        <p:spPr>
          <a:xfrm>
            <a:off x="840105" y="457200"/>
            <a:ext cx="3931920" cy="1600200"/>
          </a:xfrm>
          <a:noFill/>
          <a:ln>
            <a:noFill/>
          </a:ln>
        </p:spPr>
        <p:txBody>
          <a:bodyPr vert="horz" wrap="square" lIns="91440" tIns="45720" rIns="91440" bIns="45720" numCol="1" spcCol="215900" anchor="b">
            <a:prstTxWarp prst="textNoShape">
              <a:avLst/>
            </a:prstTxWarp>
          </a:bodyPr>
          <a:lstStyle>
            <a:lvl1pPr algn="l">
              <a:lnSpc>
                <a:spcPct val="90000"/>
              </a:lnSpc>
              <a:spcBef>
                <a:spcPts val="0"/>
              </a:spcBef>
              <a:spcAft>
                <a:spcPts val="0"/>
              </a:spcAft>
              <a:buNone/>
              <a:defRPr sz="3200"/>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56;p19"/>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jHwAAEwYAANtFAAAOJAAAEAAAACYAAAAIAAAAPbAAAP8fAAA="/>
              </a:ext>
            </a:extLst>
          </p:cNvSpPr>
          <p:nvPr>
            <p:ph idx="1"/>
          </p:nvPr>
        </p:nvSpPr>
        <p:spPr>
          <a:xfrm>
            <a:off x="5183505" y="987425"/>
            <a:ext cx="6172200" cy="4873625"/>
          </a:xfrm>
          <a:noFill/>
          <a:ln>
            <a:noFill/>
          </a:ln>
        </p:spPr>
        <p:txBody>
          <a:bodyPr vert="horz" wrap="square" lIns="91440" tIns="45720" rIns="91440" bIns="45720" numCol="1" spcCol="215900" anchor="t">
            <a:prstTxWarp prst="textNoShape">
              <a:avLst/>
            </a:prstTxWarp>
          </a:bodyPr>
          <a:lstStyle>
            <a:lvl1pPr marL="457200" indent="-431800" algn="l">
              <a:lnSpc>
                <a:spcPct val="90000"/>
              </a:lnSpc>
              <a:spcBef>
                <a:spcPts val="1000"/>
              </a:spcBef>
              <a:spcAft>
                <a:spcPts val="0"/>
              </a:spcAft>
              <a:buClrTx/>
              <a:buSzPts val="3200"/>
              <a:buChar char="•"/>
              <a:defRPr sz="3200"/>
            </a:lvl1pPr>
            <a:lvl2pPr marL="914400" indent="-406400" algn="l">
              <a:lnSpc>
                <a:spcPct val="90000"/>
              </a:lnSpc>
              <a:spcBef>
                <a:spcPts val="500"/>
              </a:spcBef>
              <a:spcAft>
                <a:spcPts val="0"/>
              </a:spcAft>
              <a:buClr>
                <a:srgbClr val="000000"/>
              </a:buClr>
              <a:buSzPts val="2800"/>
              <a:buChar char="•"/>
              <a:defRPr sz="2800"/>
            </a:lvl2pPr>
            <a:lvl3pPr marL="1371600" indent="-381000" algn="l">
              <a:lnSpc>
                <a:spcPct val="90000"/>
              </a:lnSpc>
              <a:spcBef>
                <a:spcPts val="500"/>
              </a:spcBef>
              <a:spcAft>
                <a:spcPts val="0"/>
              </a:spcAft>
              <a:buClr>
                <a:srgbClr val="000000"/>
              </a:buClr>
              <a:buSzPts val="2400"/>
              <a:buChar char="•"/>
              <a:defRPr sz="2400"/>
            </a:lvl3pPr>
            <a:lvl4pPr marL="1828800" indent="-355600" algn="l">
              <a:lnSpc>
                <a:spcPct val="90000"/>
              </a:lnSpc>
              <a:spcBef>
                <a:spcPts val="500"/>
              </a:spcBef>
              <a:spcAft>
                <a:spcPts val="0"/>
              </a:spcAft>
              <a:buClr>
                <a:srgbClr val="000000"/>
              </a:buClr>
              <a:buSzPts val="2000"/>
              <a:buChar char="•"/>
              <a:defRPr sz="2000"/>
            </a:lvl4pPr>
            <a:lvl5pPr marL="2286000" indent="-355600" algn="l">
              <a:lnSpc>
                <a:spcPct val="90000"/>
              </a:lnSpc>
              <a:spcBef>
                <a:spcPts val="500"/>
              </a:spcBef>
              <a:spcAft>
                <a:spcPts val="0"/>
              </a:spcAft>
              <a:buClr>
                <a:srgbClr val="000000"/>
              </a:buClr>
              <a:buSzPts val="2000"/>
              <a:buChar char="•"/>
              <a:defRPr sz="2000"/>
            </a:lvl5pPr>
            <a:lvl6pPr marL="2743200" indent="-355600" algn="l">
              <a:lnSpc>
                <a:spcPct val="90000"/>
              </a:lnSpc>
              <a:spcBef>
                <a:spcPts val="500"/>
              </a:spcBef>
              <a:spcAft>
                <a:spcPts val="0"/>
              </a:spcAft>
              <a:buClr>
                <a:srgbClr val="000000"/>
              </a:buClr>
              <a:buSzPts val="2000"/>
              <a:buChar char="•"/>
              <a:defRPr sz="2000"/>
            </a:lvl6pPr>
            <a:lvl7pPr marL="3200400" indent="-355600" algn="l">
              <a:lnSpc>
                <a:spcPct val="90000"/>
              </a:lnSpc>
              <a:spcBef>
                <a:spcPts val="500"/>
              </a:spcBef>
              <a:spcAft>
                <a:spcPts val="0"/>
              </a:spcAft>
              <a:buClr>
                <a:srgbClr val="000000"/>
              </a:buClr>
              <a:buSzPts val="2000"/>
              <a:buChar char="•"/>
              <a:defRPr sz="2000"/>
            </a:lvl7pPr>
            <a:lvl8pPr marL="3657600" indent="-355600" algn="l">
              <a:lnSpc>
                <a:spcPct val="90000"/>
              </a:lnSpc>
              <a:spcBef>
                <a:spcPts val="500"/>
              </a:spcBef>
              <a:spcAft>
                <a:spcPts val="0"/>
              </a:spcAft>
              <a:buClr>
                <a:srgbClr val="000000"/>
              </a:buClr>
              <a:buSzPts val="2000"/>
              <a:buChar char="•"/>
              <a:defRPr sz="2000"/>
            </a:lvl8pPr>
            <a:lvl9pPr marL="4114800" indent="-355600" algn="l">
              <a:lnSpc>
                <a:spcPct val="90000"/>
              </a:lnSpc>
              <a:spcBef>
                <a:spcPts val="500"/>
              </a:spcBef>
              <a:spcAft>
                <a:spcPts val="0"/>
              </a:spcAft>
              <a:buClr>
                <a:srgbClr val="000000"/>
              </a:buClr>
              <a:buSzPts val="2000"/>
              <a:buChar char="•"/>
              <a:defRPr sz="2000"/>
            </a:lvl9pPr>
          </a:lstStyle>
          <a:p>
            <a:pPr/>
          </a:p>
        </p:txBody>
      </p:sp>
      <p:sp>
        <p:nvSpPr>
          <p:cNvPr id="4" name="Google Shape;57;p19"/>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qAwAAFsdAAAbJAAAEAAAACYAAAAIAAAAPbAAAP8fAAA="/>
              </a:ext>
            </a:extLst>
          </p:cNvSpPr>
          <p:nvPr>
            <p:ph idx="2"/>
          </p:nvPr>
        </p:nvSpPr>
        <p:spPr>
          <a:xfrm>
            <a:off x="840105" y="2057400"/>
            <a:ext cx="3931920" cy="3811905"/>
          </a:xfrm>
          <a:noFill/>
          <a:ln>
            <a:noFill/>
          </a:ln>
        </p:spPr>
        <p:txBody>
          <a:bodyPr vert="horz" wrap="square" lIns="91440" tIns="45720" rIns="91440" bIns="45720" numCol="1" spcCol="215900" anchor="t">
            <a:prstTxWarp prst="textNoShape">
              <a:avLst/>
            </a:prstTxWarp>
          </a:bodyPr>
          <a:lstStyle>
            <a:lvl1pPr marL="457200" indent="-228600" algn="l">
              <a:lnSpc>
                <a:spcPct val="90000"/>
              </a:lnSpc>
              <a:spcBef>
                <a:spcPts val="1000"/>
              </a:spcBef>
              <a:spcAft>
                <a:spcPts val="0"/>
              </a:spcAft>
              <a:buNone/>
              <a:defRPr sz="1600"/>
            </a:lvl1pPr>
            <a:lvl2pPr marL="914400" indent="-228600" algn="l">
              <a:lnSpc>
                <a:spcPct val="90000"/>
              </a:lnSpc>
              <a:spcBef>
                <a:spcPts val="500"/>
              </a:spcBef>
              <a:spcAft>
                <a:spcPts val="0"/>
              </a:spcAft>
              <a:buNone/>
              <a:defRPr sz="1400"/>
            </a:lvl2pPr>
            <a:lvl3pPr marL="1371600" indent="-228600" algn="l">
              <a:lnSpc>
                <a:spcPct val="90000"/>
              </a:lnSpc>
              <a:spcBef>
                <a:spcPts val="500"/>
              </a:spcBef>
              <a:spcAft>
                <a:spcPts val="0"/>
              </a:spcAft>
              <a:buNone/>
              <a:defRPr sz="1200"/>
            </a:lvl3pPr>
            <a:lvl4pPr marL="1828800" indent="-228600" algn="l">
              <a:lnSpc>
                <a:spcPct val="90000"/>
              </a:lnSpc>
              <a:spcBef>
                <a:spcPts val="500"/>
              </a:spcBef>
              <a:spcAft>
                <a:spcPts val="0"/>
              </a:spcAft>
              <a:buNone/>
              <a:defRPr sz="1000"/>
            </a:lvl4pPr>
            <a:lvl5pPr marL="2286000" indent="-228600" algn="l">
              <a:lnSpc>
                <a:spcPct val="90000"/>
              </a:lnSpc>
              <a:spcBef>
                <a:spcPts val="500"/>
              </a:spcBef>
              <a:spcAft>
                <a:spcPts val="0"/>
              </a:spcAft>
              <a:buNone/>
              <a:defRPr sz="1000"/>
            </a:lvl5pPr>
            <a:lvl6pPr marL="2743200" indent="-228600" algn="l">
              <a:lnSpc>
                <a:spcPct val="90000"/>
              </a:lnSpc>
              <a:spcBef>
                <a:spcPts val="500"/>
              </a:spcBef>
              <a:spcAft>
                <a:spcPts val="0"/>
              </a:spcAft>
              <a:buNone/>
              <a:defRPr sz="1000"/>
            </a:lvl6pPr>
            <a:lvl7pPr marL="3200400" indent="-228600" algn="l">
              <a:lnSpc>
                <a:spcPct val="90000"/>
              </a:lnSpc>
              <a:spcBef>
                <a:spcPts val="500"/>
              </a:spcBef>
              <a:spcAft>
                <a:spcPts val="0"/>
              </a:spcAft>
              <a:buNone/>
              <a:defRPr sz="1000"/>
            </a:lvl7pPr>
            <a:lvl8pPr marL="3657600" indent="-228600" algn="l">
              <a:lnSpc>
                <a:spcPct val="90000"/>
              </a:lnSpc>
              <a:spcBef>
                <a:spcPts val="500"/>
              </a:spcBef>
              <a:spcAft>
                <a:spcPts val="0"/>
              </a:spcAft>
              <a:buNone/>
              <a:defRPr sz="1000"/>
            </a:lvl8pPr>
            <a:lvl9pPr marL="4114800" indent="-228600" algn="l">
              <a:lnSpc>
                <a:spcPct val="90000"/>
              </a:lnSpc>
              <a:spcBef>
                <a:spcPts val="500"/>
              </a:spcBef>
              <a:spcAft>
                <a:spcPts val="0"/>
              </a:spcAft>
              <a:buNone/>
              <a:defRPr sz="1000"/>
            </a:lvl9pPr>
          </a:lstStyle>
          <a:p>
            <a:pPr/>
          </a:p>
        </p:txBody>
      </p:sp>
      <p:sp>
        <p:nvSpPr>
          <p:cNvPr id="5" name="Google Shape;58;p19"/>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6" name="Google Shape;59;p19"/>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7" name="Google Shape;60;p19"/>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3891508D-C3D5-C4A6-9B29-35F31E676D60}"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_WITH_CAPTION_TEXT">
    <p:spTree>
      <p:nvGrpSpPr>
        <p:cNvPr id="1" name=""/>
        <p:cNvGrpSpPr/>
        <p:nvPr/>
      </p:nvGrpSpPr>
      <p:grpSpPr>
        <a:xfrm>
          <a:off x="0" y="0"/>
          <a:ext cx="0" cy="0"/>
          <a:chOff x="0" y="0"/>
          <a:chExt cx="0" cy="0"/>
        </a:xfrm>
      </p:grpSpPr>
      <p:sp>
        <p:nvSpPr>
          <p:cNvPr id="2" name="Google Shape;62;p20"/>
          <p:cNvSpPr>
            <a:spLocks noGrp="1" noChangeArrowheads="1"/>
            <a:extLst>
              <a:ext uri="smNativeData">
                <pr:smNativeData xmlns:pr="smNativeData" val="SMDATA_13_1nfWX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0AIAAFsdAACoDAAAEAAAACYAAAAIAAAAvbAAAP8fAAA="/>
              </a:ext>
            </a:extLst>
          </p:cNvSpPr>
          <p:nvPr>
            <p:ph type="title"/>
          </p:nvPr>
        </p:nvSpPr>
        <p:spPr>
          <a:xfrm>
            <a:off x="840105" y="457200"/>
            <a:ext cx="3931920" cy="1600200"/>
          </a:xfrm>
          <a:noFill/>
          <a:ln>
            <a:noFill/>
          </a:ln>
        </p:spPr>
        <p:txBody>
          <a:bodyPr vert="horz" wrap="square" lIns="91440" tIns="45720" rIns="91440" bIns="45720" numCol="1" spcCol="215900" anchor="b">
            <a:prstTxWarp prst="textNoShape">
              <a:avLst/>
            </a:prstTxWarp>
          </a:bodyPr>
          <a:lstStyle>
            <a:lvl1pPr algn="l">
              <a:lnSpc>
                <a:spcPct val="90000"/>
              </a:lnSpc>
              <a:spcBef>
                <a:spcPts val="0"/>
              </a:spcBef>
              <a:spcAft>
                <a:spcPts val="0"/>
              </a:spcAft>
              <a:buNone/>
              <a:defRPr sz="3200"/>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3" name="Google Shape;63;p20"/>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jHwAAEwYAANtFAAAOJAAAEAAAACYAAAAIAAAAPbAAAP8fAAA="/>
              </a:ext>
            </a:extLst>
          </p:cNvSpPr>
          <p:nvPr>
            <p:ph type="pic" idx="2"/>
          </p:nvPr>
        </p:nvSpPr>
        <p:spPr>
          <a:xfrm>
            <a:off x="5183505" y="987425"/>
            <a:ext cx="6172200" cy="4873625"/>
          </a:xfrm>
          <a:noFill/>
          <a:ln>
            <a:noFill/>
          </a:ln>
        </p:spPr>
        <p:txBody>
          <a:bodyPr vert="horz" wrap="square" lIns="91440" tIns="45720" rIns="91440" bIns="45720" numCol="1" spcCol="215900" anchor="t">
            <a:prstTxWarp prst="textNoShape">
              <a:avLst/>
            </a:prstTxWarp>
          </a:bodyPr>
          <a:lstStyle>
            <a:lvl1pPr marR="0" algn="l">
              <a:lnSpc>
                <a:spcPct val="90000"/>
              </a:lnSpc>
              <a:spcBef>
                <a:spcPts val="1000"/>
              </a:spcBef>
              <a:spcAft>
                <a:spcPts val="0"/>
              </a:spcAft>
              <a:buNone/>
              <a:defRPr sz="3200" b="0" i="0" u="none" strike="noStrike">
                <a:solidFill>
                  <a:srgbClr val="000000"/>
                </a:solidFill>
                <a:latin typeface="Calibri" pitchFamily="2" charset="0"/>
                <a:ea typeface="Arial" pitchFamily="2" charset="0"/>
                <a:cs typeface="Arial" pitchFamily="2" charset="0"/>
              </a:defRPr>
            </a:lvl1pPr>
            <a:lvl2pPr marR="0" algn="l">
              <a:lnSpc>
                <a:spcPct val="90000"/>
              </a:lnSpc>
              <a:spcBef>
                <a:spcPts val="500"/>
              </a:spcBef>
              <a:spcAft>
                <a:spcPts val="0"/>
              </a:spcAft>
              <a:buNone/>
              <a:defRPr sz="2800" b="0" i="0" u="none" strike="noStrike">
                <a:solidFill>
                  <a:srgbClr val="000000"/>
                </a:solidFill>
                <a:latin typeface="Calibri" pitchFamily="2" charset="0"/>
                <a:ea typeface="Arial" pitchFamily="2" charset="0"/>
                <a:cs typeface="Arial" pitchFamily="2" charset="0"/>
              </a:defRPr>
            </a:lvl2pPr>
            <a:lvl3pPr marR="0" algn="l">
              <a:lnSpc>
                <a:spcPct val="90000"/>
              </a:lnSpc>
              <a:spcBef>
                <a:spcPts val="500"/>
              </a:spcBef>
              <a:spcAft>
                <a:spcPts val="0"/>
              </a:spcAft>
              <a:buNone/>
              <a:defRPr sz="2400" b="0" i="0" u="none" strike="noStrike">
                <a:solidFill>
                  <a:srgbClr val="000000"/>
                </a:solidFill>
                <a:latin typeface="Calibri" pitchFamily="2" charset="0"/>
                <a:ea typeface="Arial" pitchFamily="2" charset="0"/>
                <a:cs typeface="Arial" pitchFamily="2" charset="0"/>
              </a:defRPr>
            </a:lvl3pPr>
            <a:lvl4pPr marR="0" algn="l">
              <a:lnSpc>
                <a:spcPct val="90000"/>
              </a:lnSpc>
              <a:spcBef>
                <a:spcPts val="500"/>
              </a:spcBef>
              <a:spcAft>
                <a:spcPts val="0"/>
              </a:spcAft>
              <a:buNone/>
              <a:defRPr sz="2000" b="0" i="0" u="none" strike="noStrike">
                <a:solidFill>
                  <a:srgbClr val="000000"/>
                </a:solidFill>
                <a:latin typeface="Calibri" pitchFamily="2" charset="0"/>
                <a:ea typeface="Arial" pitchFamily="2" charset="0"/>
                <a:cs typeface="Arial" pitchFamily="2" charset="0"/>
              </a:defRPr>
            </a:lvl4pPr>
            <a:lvl5pPr marR="0" algn="l">
              <a:lnSpc>
                <a:spcPct val="90000"/>
              </a:lnSpc>
              <a:spcBef>
                <a:spcPts val="500"/>
              </a:spcBef>
              <a:spcAft>
                <a:spcPts val="0"/>
              </a:spcAft>
              <a:buNone/>
              <a:defRPr sz="2000" b="0" i="0" u="none" strike="noStrike">
                <a:solidFill>
                  <a:srgbClr val="000000"/>
                </a:solidFill>
                <a:latin typeface="Calibri" pitchFamily="2" charset="0"/>
                <a:ea typeface="Arial" pitchFamily="2" charset="0"/>
                <a:cs typeface="Arial" pitchFamily="2" charset="0"/>
              </a:defRPr>
            </a:lvl5pPr>
            <a:lvl6pPr marR="0" algn="l">
              <a:lnSpc>
                <a:spcPct val="90000"/>
              </a:lnSpc>
              <a:spcBef>
                <a:spcPts val="500"/>
              </a:spcBef>
              <a:spcAft>
                <a:spcPts val="0"/>
              </a:spcAft>
              <a:buNone/>
              <a:defRPr sz="2000" b="0" i="0" u="none" strike="noStrike">
                <a:solidFill>
                  <a:srgbClr val="000000"/>
                </a:solidFill>
                <a:latin typeface="Calibri" pitchFamily="2" charset="0"/>
                <a:ea typeface="Arial" pitchFamily="2" charset="0"/>
                <a:cs typeface="Arial" pitchFamily="2" charset="0"/>
              </a:defRPr>
            </a:lvl6pPr>
            <a:lvl7pPr marR="0" algn="l">
              <a:lnSpc>
                <a:spcPct val="90000"/>
              </a:lnSpc>
              <a:spcBef>
                <a:spcPts val="500"/>
              </a:spcBef>
              <a:spcAft>
                <a:spcPts val="0"/>
              </a:spcAft>
              <a:buNone/>
              <a:defRPr sz="2000" b="0" i="0" u="none" strike="noStrike">
                <a:solidFill>
                  <a:srgbClr val="000000"/>
                </a:solidFill>
                <a:latin typeface="Calibri" pitchFamily="2" charset="0"/>
                <a:ea typeface="Arial" pitchFamily="2" charset="0"/>
                <a:cs typeface="Arial" pitchFamily="2" charset="0"/>
              </a:defRPr>
            </a:lvl7pPr>
            <a:lvl8pPr marR="0" algn="l">
              <a:lnSpc>
                <a:spcPct val="90000"/>
              </a:lnSpc>
              <a:spcBef>
                <a:spcPts val="500"/>
              </a:spcBef>
              <a:spcAft>
                <a:spcPts val="0"/>
              </a:spcAft>
              <a:buNone/>
              <a:defRPr sz="2000" b="0" i="0" u="none" strike="noStrike">
                <a:solidFill>
                  <a:srgbClr val="000000"/>
                </a:solidFill>
                <a:latin typeface="Calibri" pitchFamily="2" charset="0"/>
                <a:ea typeface="Arial" pitchFamily="2" charset="0"/>
                <a:cs typeface="Arial" pitchFamily="2" charset="0"/>
              </a:defRPr>
            </a:lvl8pPr>
            <a:lvl9pPr marR="0" algn="l">
              <a:lnSpc>
                <a:spcPct val="90000"/>
              </a:lnSpc>
              <a:spcBef>
                <a:spcPts val="500"/>
              </a:spcBef>
              <a:spcAft>
                <a:spcPts val="0"/>
              </a:spcAft>
              <a:buNone/>
              <a:defRPr sz="2000" b="0" i="0" u="none" strike="noStrike">
                <a:solidFill>
                  <a:srgbClr val="000000"/>
                </a:solidFill>
                <a:latin typeface="Calibri" pitchFamily="2" charset="0"/>
                <a:ea typeface="Arial" pitchFamily="2" charset="0"/>
                <a:cs typeface="Arial" pitchFamily="2" charset="0"/>
              </a:defRPr>
            </a:lvl9pPr>
          </a:lstStyle>
          <a:p>
            <a:pPr/>
          </a:p>
        </p:txBody>
      </p:sp>
      <p:sp>
        <p:nvSpPr>
          <p:cNvPr id="4" name="Google Shape;64;p20"/>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qAwAAFsdAAAbJAAAEAAAACYAAAAIAAAAPbAAAP8fAAA="/>
              </a:ext>
            </a:extLst>
          </p:cNvSpPr>
          <p:nvPr>
            <p:ph idx="1"/>
          </p:nvPr>
        </p:nvSpPr>
        <p:spPr>
          <a:xfrm>
            <a:off x="840105" y="2057400"/>
            <a:ext cx="3931920" cy="3811905"/>
          </a:xfrm>
          <a:noFill/>
          <a:ln>
            <a:noFill/>
          </a:ln>
        </p:spPr>
        <p:txBody>
          <a:bodyPr vert="horz" wrap="square" lIns="91440" tIns="45720" rIns="91440" bIns="45720" numCol="1" spcCol="215900" anchor="t">
            <a:prstTxWarp prst="textNoShape">
              <a:avLst/>
            </a:prstTxWarp>
          </a:bodyPr>
          <a:lstStyle>
            <a:lvl1pPr marL="457200" indent="-228600" algn="l">
              <a:lnSpc>
                <a:spcPct val="90000"/>
              </a:lnSpc>
              <a:spcBef>
                <a:spcPts val="1000"/>
              </a:spcBef>
              <a:spcAft>
                <a:spcPts val="0"/>
              </a:spcAft>
              <a:buNone/>
              <a:defRPr sz="1600"/>
            </a:lvl1pPr>
            <a:lvl2pPr marL="914400" indent="-228600" algn="l">
              <a:lnSpc>
                <a:spcPct val="90000"/>
              </a:lnSpc>
              <a:spcBef>
                <a:spcPts val="500"/>
              </a:spcBef>
              <a:spcAft>
                <a:spcPts val="0"/>
              </a:spcAft>
              <a:buNone/>
              <a:defRPr sz="1400"/>
            </a:lvl2pPr>
            <a:lvl3pPr marL="1371600" indent="-228600" algn="l">
              <a:lnSpc>
                <a:spcPct val="90000"/>
              </a:lnSpc>
              <a:spcBef>
                <a:spcPts val="500"/>
              </a:spcBef>
              <a:spcAft>
                <a:spcPts val="0"/>
              </a:spcAft>
              <a:buNone/>
              <a:defRPr sz="1200"/>
            </a:lvl3pPr>
            <a:lvl4pPr marL="1828800" indent="-228600" algn="l">
              <a:lnSpc>
                <a:spcPct val="90000"/>
              </a:lnSpc>
              <a:spcBef>
                <a:spcPts val="500"/>
              </a:spcBef>
              <a:spcAft>
                <a:spcPts val="0"/>
              </a:spcAft>
              <a:buNone/>
              <a:defRPr sz="1000"/>
            </a:lvl4pPr>
            <a:lvl5pPr marL="2286000" indent="-228600" algn="l">
              <a:lnSpc>
                <a:spcPct val="90000"/>
              </a:lnSpc>
              <a:spcBef>
                <a:spcPts val="500"/>
              </a:spcBef>
              <a:spcAft>
                <a:spcPts val="0"/>
              </a:spcAft>
              <a:buNone/>
              <a:defRPr sz="1000"/>
            </a:lvl5pPr>
            <a:lvl6pPr marL="2743200" indent="-228600" algn="l">
              <a:lnSpc>
                <a:spcPct val="90000"/>
              </a:lnSpc>
              <a:spcBef>
                <a:spcPts val="500"/>
              </a:spcBef>
              <a:spcAft>
                <a:spcPts val="0"/>
              </a:spcAft>
              <a:buNone/>
              <a:defRPr sz="1000"/>
            </a:lvl6pPr>
            <a:lvl7pPr marL="3200400" indent="-228600" algn="l">
              <a:lnSpc>
                <a:spcPct val="90000"/>
              </a:lnSpc>
              <a:spcBef>
                <a:spcPts val="500"/>
              </a:spcBef>
              <a:spcAft>
                <a:spcPts val="0"/>
              </a:spcAft>
              <a:buNone/>
              <a:defRPr sz="1000"/>
            </a:lvl7pPr>
            <a:lvl8pPr marL="3657600" indent="-228600" algn="l">
              <a:lnSpc>
                <a:spcPct val="90000"/>
              </a:lnSpc>
              <a:spcBef>
                <a:spcPts val="500"/>
              </a:spcBef>
              <a:spcAft>
                <a:spcPts val="0"/>
              </a:spcAft>
              <a:buNone/>
              <a:defRPr sz="1000"/>
            </a:lvl8pPr>
            <a:lvl9pPr marL="4114800" indent="-228600" algn="l">
              <a:lnSpc>
                <a:spcPct val="90000"/>
              </a:lnSpc>
              <a:spcBef>
                <a:spcPts val="500"/>
              </a:spcBef>
              <a:spcAft>
                <a:spcPts val="0"/>
              </a:spcAft>
              <a:buNone/>
              <a:defRPr sz="1000"/>
            </a:lvl9pPr>
          </a:lstStyle>
          <a:p>
            <a:pPr/>
          </a:p>
        </p:txBody>
      </p:sp>
      <p:sp>
        <p:nvSpPr>
          <p:cNvPr id="5" name="Google Shape;65;p20"/>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PLAAAP8fAAA="/>
              </a:ext>
            </a:extLst>
          </p:cNvSpPr>
          <p:nvPr>
            <p:ph type="dt" idx="10"/>
          </p:nvPr>
        </p:nvSpPr>
        <p:spPr>
          <a:noFill/>
          <a:ln>
            <a:noFill/>
          </a:ln>
        </p:spPr>
        <p:txBody>
          <a:bodyPr vert="horz" wrap="square" lIns="91440" tIns="45720" rIns="91440" bIns="45720" numCol="1" spcCol="215900" anchor="ctr">
            <a:prstTxWarp prst="textNoShape">
              <a:avLst/>
            </a:prstTxWarp>
          </a:bodyPr>
          <a:lstStyle>
            <a:lvl1pPr algn="l">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6" name="Google Shape;66;p20"/>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PLAAAP8fAAA="/>
              </a:ext>
            </a:extLst>
          </p:cNvSpPr>
          <p:nvPr>
            <p:ph type="ftr" idx="11"/>
          </p:nvPr>
        </p:nvSpPr>
        <p:spPr>
          <a:noFill/>
          <a:ln>
            <a:noFill/>
          </a:ln>
        </p:spPr>
        <p:txBody>
          <a:bodyPr vert="horz" wrap="square" lIns="91440" tIns="45720" rIns="91440" bIns="45720" numCol="1" spcCol="215900" anchor="ctr">
            <a:prstTxWarp prst="textNoShape">
              <a:avLst/>
            </a:prstTxWarp>
          </a:bodyPr>
          <a:lstStyle>
            <a:lvl1pPr algn="ctr">
              <a:lnSpc>
                <a:spcPct val="100000"/>
              </a:lnSpc>
              <a:spcBef>
                <a:spcPts val="0"/>
              </a:spcBef>
              <a:spcAft>
                <a:spcPts val="0"/>
              </a:spcAft>
              <a:buNone/>
            </a:lvl1pPr>
            <a:lvl2pPr algn="l">
              <a:lnSpc>
                <a:spcPct val="100000"/>
              </a:lnSpc>
              <a:spcBef>
                <a:spcPts val="0"/>
              </a:spcBef>
              <a:spcAft>
                <a:spcPts val="0"/>
              </a:spcAft>
              <a:buNone/>
            </a:lvl2pPr>
            <a:lvl3pPr algn="l">
              <a:lnSpc>
                <a:spcPct val="100000"/>
              </a:lnSpc>
              <a:spcBef>
                <a:spcPts val="0"/>
              </a:spcBef>
              <a:spcAft>
                <a:spcPts val="0"/>
              </a:spcAft>
              <a:buNone/>
            </a:lvl3pPr>
            <a:lvl4pPr algn="l">
              <a:lnSpc>
                <a:spcPct val="100000"/>
              </a:lnSpc>
              <a:spcBef>
                <a:spcPts val="0"/>
              </a:spcBef>
              <a:spcAft>
                <a:spcPts val="0"/>
              </a:spcAft>
              <a:buNone/>
            </a:lvl4pPr>
            <a:lvl5pPr algn="l">
              <a:lnSpc>
                <a:spcPct val="100000"/>
              </a:lnSpc>
              <a:spcBef>
                <a:spcPts val="0"/>
              </a:spcBef>
              <a:spcAft>
                <a:spcPts val="0"/>
              </a:spcAft>
              <a:buNone/>
            </a:lvl5pPr>
            <a:lvl6pPr algn="l">
              <a:lnSpc>
                <a:spcPct val="100000"/>
              </a:lnSpc>
              <a:spcBef>
                <a:spcPts val="0"/>
              </a:spcBef>
              <a:spcAft>
                <a:spcPts val="0"/>
              </a:spcAft>
              <a:buNone/>
            </a:lvl6pPr>
            <a:lvl7pPr algn="l">
              <a:lnSpc>
                <a:spcPct val="100000"/>
              </a:lnSpc>
              <a:spcBef>
                <a:spcPts val="0"/>
              </a:spcBef>
              <a:spcAft>
                <a:spcPts val="0"/>
              </a:spcAft>
              <a:buNone/>
            </a:lvl7pPr>
            <a:lvl8pPr algn="l">
              <a:lnSpc>
                <a:spcPct val="100000"/>
              </a:lnSpc>
              <a:spcBef>
                <a:spcPts val="0"/>
              </a:spcBef>
              <a:spcAft>
                <a:spcPts val="0"/>
              </a:spcAft>
              <a:buNone/>
            </a:lvl8pPr>
            <a:lvl9pPr algn="l">
              <a:lnSpc>
                <a:spcPct val="100000"/>
              </a:lnSpc>
              <a:spcBef>
                <a:spcPts val="0"/>
              </a:spcBef>
              <a:spcAft>
                <a:spcPts val="0"/>
              </a:spcAft>
              <a:buNone/>
            </a:lvl9pPr>
          </a:lstStyle>
          <a:p>
            <a:pPr/>
          </a:p>
        </p:txBody>
      </p:sp>
      <p:sp>
        <p:nvSpPr>
          <p:cNvPr id="7" name="Google Shape;67;p20"/>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indent="0" algn="r">
              <a:lnSpc>
                <a:spcPct val="100000"/>
              </a:lnSpc>
              <a:spcBef>
                <a:spcPts val="0"/>
              </a:spcBef>
              <a:spcAft>
                <a:spcPts val="0"/>
              </a:spcAft>
              <a:buNone/>
              <a:defRPr lang="en-us"/>
            </a:lvl1pPr>
            <a:lvl2pPr marL="0" indent="0" algn="r">
              <a:lnSpc>
                <a:spcPct val="100000"/>
              </a:lnSpc>
              <a:spcBef>
                <a:spcPts val="0"/>
              </a:spcBef>
              <a:spcAft>
                <a:spcPts val="0"/>
              </a:spcAft>
              <a:buNone/>
            </a:lvl2pPr>
            <a:lvl3pPr marL="0" indent="0" algn="r">
              <a:lnSpc>
                <a:spcPct val="100000"/>
              </a:lnSpc>
              <a:spcBef>
                <a:spcPts val="0"/>
              </a:spcBef>
              <a:spcAft>
                <a:spcPts val="0"/>
              </a:spcAft>
              <a:buNone/>
            </a:lvl3pPr>
            <a:lvl4pPr marL="0" indent="0" algn="r">
              <a:lnSpc>
                <a:spcPct val="100000"/>
              </a:lnSpc>
              <a:spcBef>
                <a:spcPts val="0"/>
              </a:spcBef>
              <a:spcAft>
                <a:spcPts val="0"/>
              </a:spcAft>
              <a:buNone/>
            </a:lvl4pPr>
            <a:lvl5pPr marL="0" indent="0" algn="r">
              <a:lnSpc>
                <a:spcPct val="100000"/>
              </a:lnSpc>
              <a:spcBef>
                <a:spcPts val="0"/>
              </a:spcBef>
              <a:spcAft>
                <a:spcPts val="0"/>
              </a:spcAft>
              <a:buNone/>
            </a:lvl5pPr>
            <a:lvl6pPr marL="0" indent="0" algn="r">
              <a:lnSpc>
                <a:spcPct val="100000"/>
              </a:lnSpc>
              <a:spcBef>
                <a:spcPts val="0"/>
              </a:spcBef>
              <a:spcAft>
                <a:spcPts val="0"/>
              </a:spcAft>
              <a:buNone/>
            </a:lvl6pPr>
            <a:lvl7pPr marL="0" indent="0" algn="r">
              <a:lnSpc>
                <a:spcPct val="100000"/>
              </a:lnSpc>
              <a:spcBef>
                <a:spcPts val="0"/>
              </a:spcBef>
              <a:spcAft>
                <a:spcPts val="0"/>
              </a:spcAft>
              <a:buNone/>
            </a:lvl7pPr>
            <a:lvl8pPr marL="0" indent="0" algn="r">
              <a:lnSpc>
                <a:spcPct val="100000"/>
              </a:lnSpc>
              <a:spcBef>
                <a:spcPts val="0"/>
              </a:spcBef>
              <a:spcAft>
                <a:spcPts val="0"/>
              </a:spcAft>
              <a:buNone/>
            </a:lvl8pPr>
            <a:lvl9pPr marL="0" indent="0" algn="r">
              <a:lnSpc>
                <a:spcPct val="100000"/>
              </a:lnSpc>
              <a:spcBef>
                <a:spcPts val="0"/>
              </a:spcBef>
              <a:spcAft>
                <a:spcPts val="0"/>
              </a:spcAft>
              <a:buNone/>
            </a:lvl9pPr>
          </a:lstStyle>
          <a:p>
            <a:pPr>
              <a:defRPr lang="en-us"/>
            </a:pPr>
            <a:fld id="{0D8537C5-8BE0-D0C1-AE3D-7D9479735828}" type="slidenum">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6;p11"/>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vb8AAP8fAAA="/>
              </a:ext>
            </a:extLst>
          </p:cNvSpPr>
          <p:nvPr>
            <p:ph type="title"/>
          </p:nvPr>
        </p:nvSpPr>
        <p:spPr>
          <a:xfrm>
            <a:off x="838200" y="365125"/>
            <a:ext cx="10515600" cy="1325880"/>
          </a:xfrm>
          <a:prstGeom prst="rect">
            <a:avLst/>
          </a:prstGeom>
          <a:noFill/>
          <a:ln>
            <a:noFill/>
          </a:ln>
        </p:spPr>
        <p:txBody>
          <a:bodyPr vert="horz" wrap="square" lIns="91440" tIns="45720" rIns="91440" bIns="45720" numCol="1" spcCol="215900" anchor="ctr">
            <a:prstTxWarp prst="textNoShape">
              <a:avLst/>
            </a:prstTxWarp>
          </a:bodyPr>
          <a:lstStyle>
            <a:lvl1pPr marR="0" algn="l">
              <a:lnSpc>
                <a:spcPct val="90000"/>
              </a:lnSpc>
              <a:spcBef>
                <a:spcPts val="0"/>
              </a:spcBef>
              <a:spcAft>
                <a:spcPts val="0"/>
              </a:spcAft>
              <a:buNone/>
              <a:defRPr sz="4400" b="0" i="0" u="none" strike="noStrike">
                <a:solidFill>
                  <a:srgbClr val="000000"/>
                </a:solidFill>
                <a:latin typeface="Calibri" pitchFamily="2" charset="0"/>
                <a:ea typeface="Arial" pitchFamily="2" charset="0"/>
                <a:cs typeface="Arial" pitchFamily="2" charset="0"/>
              </a:defRPr>
            </a:lvl1pPr>
            <a:lvl2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2pPr>
            <a:lvl3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3pPr>
            <a:lvl4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4pPr>
            <a:lvl5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5pPr>
            <a:lvl6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6pPr>
            <a:lvl7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7pPr>
            <a:lvl8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8pPr>
            <a:lvl9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9pPr>
          </a:lstStyle>
          <a:p>
            <a:pPr/>
          </a:p>
        </p:txBody>
      </p:sp>
      <p:sp>
        <p:nvSpPr>
          <p:cNvPr id="3" name="Google Shape;7;p11"/>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vb8AAP8fAAA="/>
              </a:ext>
            </a:extLst>
          </p:cNvSpPr>
          <p:nvPr>
            <p:ph type="body" idx="1"/>
          </p:nvPr>
        </p:nvSpPr>
        <p:spPr>
          <a:xfrm>
            <a:off x="838200" y="1825625"/>
            <a:ext cx="10515600" cy="4351655"/>
          </a:xfrm>
          <a:prstGeom prst="rect">
            <a:avLst/>
          </a:prstGeom>
          <a:noFill/>
          <a:ln>
            <a:noFill/>
          </a:ln>
        </p:spPr>
        <p:txBody>
          <a:bodyPr vert="horz" wrap="square" lIns="91440" tIns="45720" rIns="91440" bIns="45720" numCol="1" spcCol="215900" anchor="t">
            <a:prstTxWarp prst="textNoShape">
              <a:avLst/>
            </a:prstTxWarp>
          </a:bodyPr>
          <a:lstStyle>
            <a:lvl1pPr marL="457200" marR="0" indent="-406400" algn="l">
              <a:lnSpc>
                <a:spcPct val="90000"/>
              </a:lnSpc>
              <a:spcBef>
                <a:spcPts val="1000"/>
              </a:spcBef>
              <a:spcAft>
                <a:spcPts val="0"/>
              </a:spcAft>
              <a:buClrTx/>
              <a:buSzPts val="2800"/>
              <a:buFont typeface="Arial" pitchFamily="2" charset="0"/>
              <a:buChar char="•"/>
              <a:defRPr sz="2800" b="0" i="0" u="none" strike="noStrike">
                <a:solidFill>
                  <a:srgbClr val="000000"/>
                </a:solidFill>
                <a:latin typeface="Calibri" pitchFamily="2" charset="0"/>
                <a:ea typeface="Arial" pitchFamily="2" charset="0"/>
                <a:cs typeface="Arial" pitchFamily="2" charset="0"/>
              </a:defRPr>
            </a:lvl1pPr>
            <a:lvl2pPr marL="914400" marR="0" indent="-381000" algn="l">
              <a:lnSpc>
                <a:spcPct val="90000"/>
              </a:lnSpc>
              <a:spcBef>
                <a:spcPts val="500"/>
              </a:spcBef>
              <a:spcAft>
                <a:spcPts val="0"/>
              </a:spcAft>
              <a:buClr>
                <a:srgbClr val="000000"/>
              </a:buClr>
              <a:buSzPts val="2400"/>
              <a:buFont typeface="Arial" pitchFamily="2" charset="0"/>
              <a:buChar char="•"/>
              <a:defRPr sz="2400" b="0" i="0" u="none" strike="noStrike">
                <a:solidFill>
                  <a:srgbClr val="000000"/>
                </a:solidFill>
                <a:latin typeface="Calibri" pitchFamily="2" charset="0"/>
                <a:ea typeface="Arial" pitchFamily="2" charset="0"/>
                <a:cs typeface="Arial" pitchFamily="2" charset="0"/>
              </a:defRPr>
            </a:lvl2pPr>
            <a:lvl3pPr marL="1371600" marR="0" indent="-355600" algn="l">
              <a:lnSpc>
                <a:spcPct val="90000"/>
              </a:lnSpc>
              <a:spcBef>
                <a:spcPts val="500"/>
              </a:spcBef>
              <a:spcAft>
                <a:spcPts val="0"/>
              </a:spcAft>
              <a:buClr>
                <a:srgbClr val="000000"/>
              </a:buClr>
              <a:buSzPts val="2000"/>
              <a:buFont typeface="Arial" pitchFamily="2" charset="0"/>
              <a:buChar char="•"/>
              <a:defRPr sz="2000" b="0" i="0" u="none" strike="noStrike">
                <a:solidFill>
                  <a:srgbClr val="000000"/>
                </a:solidFill>
                <a:latin typeface="Calibri" pitchFamily="2" charset="0"/>
                <a:ea typeface="Arial" pitchFamily="2" charset="0"/>
                <a:cs typeface="Arial" pitchFamily="2" charset="0"/>
              </a:defRPr>
            </a:lvl3pPr>
            <a:lvl4pPr marL="1828800" marR="0" indent="-342900" algn="l">
              <a:lnSpc>
                <a:spcPct val="90000"/>
              </a:lnSpc>
              <a:spcBef>
                <a:spcPts val="500"/>
              </a:spcBef>
              <a:spcAft>
                <a:spcPts val="0"/>
              </a:spcAft>
              <a:buClr>
                <a:srgbClr val="000000"/>
              </a:buClr>
              <a:buSzPts val="1800"/>
              <a:buFont typeface="Arial" pitchFamily="2" charset="0"/>
              <a:buChar char="•"/>
              <a:defRPr sz="1800" b="0" i="0" u="none" strike="noStrike">
                <a:solidFill>
                  <a:srgbClr val="000000"/>
                </a:solidFill>
                <a:latin typeface="Calibri" pitchFamily="2" charset="0"/>
                <a:ea typeface="Arial" pitchFamily="2" charset="0"/>
                <a:cs typeface="Arial" pitchFamily="2" charset="0"/>
              </a:defRPr>
            </a:lvl4pPr>
            <a:lvl5pPr marL="2286000" marR="0" indent="-342900" algn="l">
              <a:lnSpc>
                <a:spcPct val="90000"/>
              </a:lnSpc>
              <a:spcBef>
                <a:spcPts val="500"/>
              </a:spcBef>
              <a:spcAft>
                <a:spcPts val="0"/>
              </a:spcAft>
              <a:buClr>
                <a:srgbClr val="000000"/>
              </a:buClr>
              <a:buSzPts val="1800"/>
              <a:buFont typeface="Arial" pitchFamily="2" charset="0"/>
              <a:buChar char="•"/>
              <a:defRPr sz="1800" b="0" i="0" u="none" strike="noStrike">
                <a:solidFill>
                  <a:srgbClr val="000000"/>
                </a:solidFill>
                <a:latin typeface="Calibri" pitchFamily="2" charset="0"/>
                <a:ea typeface="Arial" pitchFamily="2" charset="0"/>
                <a:cs typeface="Arial" pitchFamily="2" charset="0"/>
              </a:defRPr>
            </a:lvl5pPr>
            <a:lvl6pPr marL="2743200" marR="0" indent="-342900" algn="l">
              <a:lnSpc>
                <a:spcPct val="90000"/>
              </a:lnSpc>
              <a:spcBef>
                <a:spcPts val="500"/>
              </a:spcBef>
              <a:spcAft>
                <a:spcPts val="0"/>
              </a:spcAft>
              <a:buClr>
                <a:srgbClr val="000000"/>
              </a:buClr>
              <a:buSzPts val="1800"/>
              <a:buFont typeface="Arial" pitchFamily="2" charset="0"/>
              <a:buChar char="•"/>
              <a:defRPr sz="1800" b="0" i="0" u="none" strike="noStrike">
                <a:solidFill>
                  <a:srgbClr val="000000"/>
                </a:solidFill>
                <a:latin typeface="Calibri" pitchFamily="2" charset="0"/>
                <a:ea typeface="Arial" pitchFamily="2" charset="0"/>
                <a:cs typeface="Arial" pitchFamily="2" charset="0"/>
              </a:defRPr>
            </a:lvl6pPr>
            <a:lvl7pPr marL="3200400" marR="0" indent="-342900" algn="l">
              <a:lnSpc>
                <a:spcPct val="90000"/>
              </a:lnSpc>
              <a:spcBef>
                <a:spcPts val="500"/>
              </a:spcBef>
              <a:spcAft>
                <a:spcPts val="0"/>
              </a:spcAft>
              <a:buClr>
                <a:srgbClr val="000000"/>
              </a:buClr>
              <a:buSzPts val="1800"/>
              <a:buFont typeface="Arial" pitchFamily="2" charset="0"/>
              <a:buChar char="•"/>
              <a:defRPr sz="1800" b="0" i="0" u="none" strike="noStrike">
                <a:solidFill>
                  <a:srgbClr val="000000"/>
                </a:solidFill>
                <a:latin typeface="Calibri" pitchFamily="2" charset="0"/>
                <a:ea typeface="Arial" pitchFamily="2" charset="0"/>
                <a:cs typeface="Arial" pitchFamily="2" charset="0"/>
              </a:defRPr>
            </a:lvl7pPr>
            <a:lvl8pPr marL="3657600" marR="0" indent="-342900" algn="l">
              <a:lnSpc>
                <a:spcPct val="90000"/>
              </a:lnSpc>
              <a:spcBef>
                <a:spcPts val="500"/>
              </a:spcBef>
              <a:spcAft>
                <a:spcPts val="0"/>
              </a:spcAft>
              <a:buClr>
                <a:srgbClr val="000000"/>
              </a:buClr>
              <a:buSzPts val="1800"/>
              <a:buFont typeface="Arial" pitchFamily="2" charset="0"/>
              <a:buChar char="•"/>
              <a:defRPr sz="1800" b="0" i="0" u="none" strike="noStrike">
                <a:solidFill>
                  <a:srgbClr val="000000"/>
                </a:solidFill>
                <a:latin typeface="Calibri" pitchFamily="2" charset="0"/>
                <a:ea typeface="Arial" pitchFamily="2" charset="0"/>
                <a:cs typeface="Arial" pitchFamily="2" charset="0"/>
              </a:defRPr>
            </a:lvl8pPr>
            <a:lvl9pPr marL="4114800" marR="0" indent="-342900" algn="l">
              <a:lnSpc>
                <a:spcPct val="90000"/>
              </a:lnSpc>
              <a:spcBef>
                <a:spcPts val="500"/>
              </a:spcBef>
              <a:spcAft>
                <a:spcPts val="0"/>
              </a:spcAft>
              <a:buClr>
                <a:srgbClr val="000000"/>
              </a:buClr>
              <a:buSzPts val="1800"/>
              <a:buFont typeface="Arial" pitchFamily="2" charset="0"/>
              <a:buChar char="•"/>
              <a:defRPr sz="1800" b="0" i="0" u="none" strike="noStrike">
                <a:solidFill>
                  <a:srgbClr val="000000"/>
                </a:solidFill>
                <a:latin typeface="Calibri" pitchFamily="2" charset="0"/>
                <a:ea typeface="Arial" pitchFamily="2" charset="0"/>
                <a:cs typeface="Arial" pitchFamily="2" charset="0"/>
              </a:defRPr>
            </a:lvl9pPr>
          </a:lstStyle>
          <a:p>
            <a:pPr/>
          </a:p>
        </p:txBody>
      </p:sp>
      <p:sp>
        <p:nvSpPr>
          <p:cNvPr id="4" name="Google Shape;8;p11"/>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vb8AAP8fAAA="/>
              </a:ext>
            </a:extLst>
          </p:cNvSpPr>
          <p:nvPr>
            <p:ph type="dt" idx="10"/>
          </p:nvPr>
        </p:nvSpPr>
        <p:spPr>
          <a:xfrm>
            <a:off x="838200" y="6356350"/>
            <a:ext cx="2743200" cy="365125"/>
          </a:xfrm>
          <a:prstGeom prst="rect">
            <a:avLst/>
          </a:prstGeom>
          <a:noFill/>
          <a:ln>
            <a:noFill/>
          </a:ln>
        </p:spPr>
        <p:txBody>
          <a:bodyPr vert="horz" wrap="square" lIns="91440" tIns="45720" rIns="91440" bIns="45720" numCol="1" spcCol="215900" anchor="ctr">
            <a:prstTxWarp prst="textNoShape">
              <a:avLst/>
            </a:prstTxWarp>
          </a:bodyPr>
          <a:lstStyle>
            <a:lvl1pPr marR="0" algn="l">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1pPr>
            <a:lvl2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2pPr>
            <a:lvl3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3pPr>
            <a:lvl4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4pPr>
            <a:lvl5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5pPr>
            <a:lvl6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6pPr>
            <a:lvl7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7pPr>
            <a:lvl8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8pPr>
            <a:lvl9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9pPr>
          </a:lstStyle>
          <a:p>
            <a:pPr/>
          </a:p>
        </p:txBody>
      </p:sp>
      <p:sp>
        <p:nvSpPr>
          <p:cNvPr id="5" name="Google Shape;9;p11"/>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JhGHw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vb8AAP8fAAA="/>
              </a:ext>
            </a:extLst>
          </p:cNvSpPr>
          <p:nvPr>
            <p:ph type="ftr" idx="11"/>
          </p:nvPr>
        </p:nvSpPr>
        <p:spPr>
          <a:xfrm>
            <a:off x="4038600" y="6356350"/>
            <a:ext cx="4114800" cy="365125"/>
          </a:xfrm>
          <a:prstGeom prst="rect">
            <a:avLst/>
          </a:prstGeom>
          <a:noFill/>
          <a:ln>
            <a:noFill/>
          </a:ln>
        </p:spPr>
        <p:txBody>
          <a:bodyPr vert="horz" wrap="square" lIns="91440" tIns="45720" rIns="91440" bIns="45720" numCol="1" spcCol="215900" anchor="ctr">
            <a:prstTxWarp prst="textNoShape">
              <a:avLst/>
            </a:prstTxWarp>
          </a:bodyPr>
          <a:lstStyle>
            <a:lvl1pPr marR="0" algn="ct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1pPr>
            <a:lvl2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2pPr>
            <a:lvl3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3pPr>
            <a:lvl4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4pPr>
            <a:lvl5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5pPr>
            <a:lvl6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6pPr>
            <a:lvl7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7pPr>
            <a:lvl8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8pPr>
            <a:lvl9pPr marR="0" algn="l">
              <a:lnSpc>
                <a:spcPct val="100000"/>
              </a:lnSpc>
              <a:spcBef>
                <a:spcPts val="0"/>
              </a:spcBef>
              <a:spcAft>
                <a:spcPts val="0"/>
              </a:spcAft>
              <a:buNone/>
              <a:defRPr sz="1800" b="0" i="0" u="none" strike="noStrike">
                <a:solidFill>
                  <a:srgbClr val="000000"/>
                </a:solidFill>
                <a:latin typeface="Calibri" pitchFamily="2" charset="0"/>
                <a:ea typeface="Arial" pitchFamily="2" charset="0"/>
                <a:cs typeface="Arial" pitchFamily="2" charset="0"/>
              </a:defRPr>
            </a:lvl9pPr>
          </a:lstStyle>
          <a:p>
            <a:pPr/>
          </a:p>
        </p:txBody>
      </p:sp>
      <p:sp>
        <p:nvSpPr>
          <p:cNvPr id="6" name="Google Shape;10;p11"/>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vb8AAP8fAAA="/>
              </a:ext>
            </a:extLst>
          </p:cNvSpPr>
          <p:nvPr>
            <p:ph type="sldNum" idx="12"/>
          </p:nvPr>
        </p:nvSpPr>
        <p:spPr>
          <a:xfrm>
            <a:off x="8610600" y="6356350"/>
            <a:ext cx="2743200" cy="365125"/>
          </a:xfrm>
          <a:prstGeom prst="rect">
            <a:avLst/>
          </a:prstGeom>
          <a:noFill/>
          <a:ln>
            <a:noFill/>
          </a:ln>
        </p:spPr>
        <p:txBody>
          <a:bodyPr vert="horz" wrap="square" lIns="91440" tIns="45720" rIns="91440" bIns="45720" numCol="1" spcCol="215900" anchor="ctr">
            <a:prstTxWarp prst="textNoShape">
              <a:avLst/>
            </a:prstTxWarp>
          </a:bodyPr>
          <a:lstStyle>
            <a:lvl1pPr marL="0" marR="0" indent="0" algn="r">
              <a:lnSpc>
                <a:spcPct val="100000"/>
              </a:lnSpc>
              <a:spcBef>
                <a:spcPts val="0"/>
              </a:spcBef>
              <a:spcAft>
                <a:spcPts val="0"/>
              </a:spcAft>
              <a:buNone/>
              <a:defRPr sz="1400" b="0" i="0" u="none" strike="noStrike">
                <a:solidFill>
                  <a:srgbClr val="000000"/>
                </a:solidFill>
                <a:latin typeface="Arial" pitchFamily="2" charset="0"/>
                <a:ea typeface="Arial" pitchFamily="2" charset="0"/>
                <a:cs typeface="Arial" pitchFamily="2" charset="0"/>
              </a:defRPr>
            </a:lvl1pPr>
            <a:lvl2pPr marL="0" marR="0" indent="0" algn="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2pPr>
            <a:lvl3pPr marL="0" marR="0" indent="0" algn="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3pPr>
            <a:lvl4pPr marL="0" marR="0" indent="0" algn="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4pPr>
            <a:lvl5pPr marL="0" marR="0" indent="0" algn="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5pPr>
            <a:lvl6pPr marL="0" marR="0" indent="0" algn="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6pPr>
            <a:lvl7pPr marL="0" marR="0" indent="0" algn="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7pPr>
            <a:lvl8pPr marL="0" marR="0" indent="0" algn="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8pPr>
            <a:lvl9pPr marL="0" marR="0" indent="0" algn="r">
              <a:lnSpc>
                <a:spcPct val="100000"/>
              </a:lnSpc>
              <a:spcBef>
                <a:spcPts val="0"/>
              </a:spcBef>
              <a:spcAft>
                <a:spcPts val="0"/>
              </a:spcAft>
              <a:buNone/>
              <a:defRPr sz="1200" b="0" i="0" u="none" strike="noStrike">
                <a:solidFill>
                  <a:srgbClr val="8C8C8C"/>
                </a:solidFill>
                <a:latin typeface="Calibri" pitchFamily="2" charset="0"/>
                <a:ea typeface="Arial" pitchFamily="2" charset="0"/>
                <a:cs typeface="Arial" pitchFamily="2" charset="0"/>
              </a:defRPr>
            </a:lvl9pPr>
          </a:lstStyle>
          <a:p>
            <a:pPr/>
            <a:fld id="{51A04203-4DBC-F5B4-F218-BBE10C5604EE}"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e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eg"/><Relationship Id="rId4" Type="http://schemas.openxmlformats.org/officeDocument/2006/relationships/image" Target="../media/image8.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e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e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e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eg"/><Relationship Id="rId4" Type="http://schemas.openxmlformats.org/officeDocument/2006/relationships/image" Target="../media/image9.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 Id="rId4" Type="http://schemas.openxmlformats.org/officeDocument/2006/relationships/hyperlink" Target="https://www.tutorialspoint.com/postgresql/index.htm" TargetMode="External"/><Relationship Id="rId5" Type="http://schemas.openxmlformats.org/officeDocument/2006/relationships/hyperlink" Target="https://node-postgres.com/" TargetMode="Externa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 Id="rId4" Type="http://schemas.openxmlformats.org/officeDocument/2006/relationships/hyperlink" Target="https://www.postgresql.org/" TargetMode="External"/><Relationship Id="rId5" Type="http://schemas.openxmlformats.org/officeDocument/2006/relationships/hyperlink" Target="https://www.pgadmin.org/" TargetMode="Externa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 Id="rId4" Type="http://schemas.openxmlformats.org/officeDocument/2006/relationships/hyperlink" Target="https://www.postgresql.org/docs/9.5/datatype.html" TargetMode="External"/><Relationship Id="rId5" Type="http://schemas.openxmlformats.org/officeDocument/2006/relationships/image" Target="../media/image3.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84;p1"/>
          <p:cNvSpPr>
            <a:spLocks noGrp="1" noChangeArrowheads="1"/>
            <a:extLst>
              <a:ext uri="smNativeData">
                <pr:smNativeData xmlns:pr="smNativeData" val="SMDATA_13_1nfWX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gCQAA6AYAAKBBAACYFQAAEAAAACYAAAAIAAAAPDAAAP8fAAA="/>
              </a:ext>
            </a:extLst>
          </p:cNvSpPr>
          <p:nvPr>
            <p:ph type="ctrTitle"/>
          </p:nvPr>
        </p:nvSpPr>
        <p:spPr>
          <a:noFill/>
          <a:ln>
            <a:noFill/>
          </a:ln>
        </p:spPr>
        <p:txBody>
          <a:bodyPr vert="horz" wrap="square" lIns="91440" tIns="45720" rIns="91440" bIns="45720" numCol="1" spcCol="215900" anchor="b">
            <a:prstTxWarp prst="textNoShape">
              <a:avLst/>
            </a:prstTxWarp>
          </a:bodyPr>
          <a:lstStyle/>
          <a:p>
            <a:pPr marL="0" indent="0" algn="ctr">
              <a:lnSpc>
                <a:spcPct val="90000"/>
              </a:lnSpc>
              <a:spcBef>
                <a:spcPts val="0"/>
              </a:spcBef>
              <a:spcAft>
                <a:spcPts val="0"/>
              </a:spcAft>
              <a:buNone/>
              <a:defRPr lang="en-us">
                <a:solidFill>
                  <a:srgbClr val="FFFFFF"/>
                </a:solidFill>
                <a:latin typeface="Arial" pitchFamily="2" charset="0"/>
                <a:ea typeface="Arial" pitchFamily="2" charset="0"/>
                <a:cs typeface="Arial" pitchFamily="2" charset="0"/>
              </a:defRPr>
            </a:pPr>
            <a:r>
              <a:t>PostgreSQL</a:t>
            </a:r>
          </a:p>
        </p:txBody>
      </p:sp>
      <p:sp>
        <p:nvSpPr>
          <p:cNvPr id="3" name="Google Shape;85;p1"/>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gCQAAKRYAAKBBAABYIAAAEAAAACYAAAAIAAAAPDAAAP8fAAA="/>
              </a:ext>
            </a:extLst>
          </p:cNvSpPr>
          <p:nvPr>
            <p:ph type="subTitle" idx="1"/>
          </p:nvPr>
        </p:nvSpPr>
        <p:spPr>
          <a:noFill/>
          <a:ln>
            <a:noFill/>
          </a:ln>
        </p:spPr>
        <p:txBody>
          <a:bodyPr vert="horz" wrap="square" lIns="91440" tIns="45720" rIns="91440" bIns="45720" numCol="1" spcCol="215900" anchor="t">
            <a:prstTxWarp prst="textNoShape">
              <a:avLst/>
            </a:prstTxWarp>
          </a:bodyPr>
          <a:lstStyle/>
          <a:p>
            <a:pPr marL="0" indent="0" algn="ctr">
              <a:lnSpc>
                <a:spcPct val="90000"/>
              </a:lnSpc>
              <a:spcBef>
                <a:spcPts val="0"/>
              </a:spcBef>
              <a:spcAft>
                <a:spcPts val="0"/>
              </a:spcAft>
              <a:buNone/>
            </a:pPr>
            <a:r>
              <a:rPr lang="en-us">
                <a:solidFill>
                  <a:srgbClr val="FFFFFF"/>
                </a:solidFill>
                <a:latin typeface="Arial" pitchFamily="2" charset="0"/>
                <a:ea typeface="Arial" pitchFamily="2" charset="0"/>
                <a:cs typeface="Arial" pitchFamily="2" charset="0"/>
              </a:rPr>
              <a:t>Powerful, open source object-relational database</a:t>
            </a:r>
            <a:endParaRPr lang="en-us">
              <a:solidFill>
                <a:srgbClr val="FFFFFF"/>
              </a:solidFill>
              <a:latin typeface="Arial" pitchFamily="2" charset="0"/>
              <a:ea typeface="Arial" pitchFamily="2" charset="0"/>
              <a:cs typeface="Arial"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16;p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IH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DUCAAAEAAAACYAAAAIAAAAPTAAAP8fAAA="/>
              </a:ext>
            </a:extLst>
          </p:cNvSpPr>
          <p:nvPr>
            <p:ph type="title"/>
          </p:nvPr>
        </p:nvSpPr>
        <p:spPr>
          <a:xfrm>
            <a:off x="838200" y="365125"/>
            <a:ext cx="10515600" cy="1069975"/>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sz="3600"/>
            </a:pPr>
            <a:r>
              <a:t>Normal forms</a:t>
            </a:r>
          </a:p>
        </p:txBody>
      </p:sp>
      <p:sp>
        <p:nvSpPr>
          <p:cNvPr id="3" name="Google Shape;117;p6"/>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L9FAAAAJgAAEAAAACYAAAAIAAAAPTAAAP8fAAA="/>
              </a:ext>
            </a:extLst>
          </p:cNvSpPr>
          <p:nvPr>
            <p:ph type="body" idx="1"/>
          </p:nvPr>
        </p:nvSpPr>
        <p:spPr>
          <a:xfrm>
            <a:off x="838200" y="1825625"/>
            <a:ext cx="10499725" cy="4351655"/>
          </a:xfrm>
          <a:noFill/>
          <a:ln>
            <a:noFill/>
          </a:ln>
        </p:spPr>
        <p:txBody>
          <a:bodyPr vert="horz" wrap="square" lIns="91440" tIns="45720" rIns="91440" bIns="45720" numCol="1" spcCol="215900" anchor="t">
            <a:prstTxWarp prst="textNoShape">
              <a:avLst/>
            </a:prstTxWarp>
          </a:bodyPr>
          <a:lstStyle/>
          <a:p>
            <a:pPr marL="342900" algn="l">
              <a:lnSpc>
                <a:spcPct val="90000"/>
              </a:lnSpc>
              <a:spcBef>
                <a:spcPts val="0"/>
              </a:spcBef>
              <a:spcAft>
                <a:spcPts val="0"/>
              </a:spcAft>
              <a:buClrTx/>
              <a:buSzTx/>
              <a:buFont typeface="Wingdings" pitchFamily="2" charset="2"/>
              <a:buChar char=""/>
              <a:defRPr lang="en-us" sz="1800">
                <a:solidFill>
                  <a:schemeClr val="tx1"/>
                </a:solidFill>
              </a:defRPr>
            </a:pPr>
            <a:r>
              <a:t>Second normal form</a:t>
            </a:r>
            <a:br/>
            <a:br/>
            <a:r>
              <a:t>It should be in the First Normal form.</a:t>
            </a:r>
            <a:br/>
            <a:r>
              <a:t>And, it should not have Partial Dependency.</a:t>
            </a:r>
          </a:p>
        </p:txBody>
      </p:sp>
      <p:pic>
        <p:nvPicPr>
          <p:cNvPr id="4" name="Picture1"/>
          <p:cNvPicPr>
            <a:picLocks noChangeAspect="1"/>
            <a:extLst>
              <a:ext uri="smNativeData">
                <pr:smNativeData xmlns:pr="smNativeData" val="SMDATA_15_1nfWX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Dw3SQC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ugcAAN0TAAC4GAAAwh8AABAAAAAmAAAACAAAAP//////////"/>
              </a:ext>
            </a:extLst>
          </p:cNvPicPr>
          <p:nvPr/>
        </p:nvPicPr>
        <p:blipFill>
          <a:blip r:embed="rId4"/>
          <a:stretch>
            <a:fillRect/>
          </a:stretch>
        </p:blipFill>
        <p:spPr>
          <a:xfrm>
            <a:off x="1256030" y="3228975"/>
            <a:ext cx="2762250" cy="1933575"/>
          </a:xfrm>
          <a:prstGeom prst="rect">
            <a:avLst/>
          </a:prstGeom>
          <a:noFill/>
          <a:ln>
            <a:noFill/>
          </a:ln>
          <a:effectLst/>
        </p:spPr>
      </p:pic>
      <p:pic>
        <p:nvPicPr>
          <p:cNvPr id="5" name="Picture2"/>
          <p:cNvPicPr>
            <a:picLocks noChangeAspect="1"/>
            <a:extLst>
              <a:ext uri="smNativeData">
                <pr:smNativeData xmlns:pr="smNativeData" val="SMDATA_15_1nfWX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CIYh4H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yB8AAN0TAAArNQAA7CIAABAAAAAmAAAACAAAAP//////////"/>
              </a:ext>
            </a:extLst>
          </p:cNvPicPr>
          <p:nvPr/>
        </p:nvPicPr>
        <p:blipFill>
          <a:blip r:embed="rId5"/>
          <a:stretch>
            <a:fillRect/>
          </a:stretch>
        </p:blipFill>
        <p:spPr>
          <a:xfrm>
            <a:off x="5166360" y="3228975"/>
            <a:ext cx="3476625" cy="244792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16;p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4uLi4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DUCAAAEAAAACYAAAAIAAAAPTAAAP8fAAA="/>
              </a:ext>
            </a:extLst>
          </p:cNvSpPr>
          <p:nvPr>
            <p:ph type="title"/>
          </p:nvPr>
        </p:nvSpPr>
        <p:spPr>
          <a:xfrm>
            <a:off x="838200" y="365125"/>
            <a:ext cx="10515600" cy="1069975"/>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sz="3600"/>
            </a:pPr>
            <a:r>
              <a:t>Normal forms</a:t>
            </a:r>
          </a:p>
        </p:txBody>
      </p:sp>
      <p:sp>
        <p:nvSpPr>
          <p:cNvPr id="3" name="Google Shape;117;p6"/>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L9FAAAAJgAAEAAAACYAAAAIAAAAPTAAAP8fAAA="/>
              </a:ext>
            </a:extLst>
          </p:cNvSpPr>
          <p:nvPr>
            <p:ph type="body" idx="1"/>
          </p:nvPr>
        </p:nvSpPr>
        <p:spPr>
          <a:xfrm>
            <a:off x="838200" y="1825625"/>
            <a:ext cx="10499725" cy="4351655"/>
          </a:xfrm>
          <a:noFill/>
          <a:ln>
            <a:noFill/>
          </a:ln>
        </p:spPr>
        <p:txBody>
          <a:bodyPr vert="horz" wrap="square" lIns="91440" tIns="45720" rIns="91440" bIns="45720" numCol="1" spcCol="215900" anchor="t">
            <a:prstTxWarp prst="textNoShape">
              <a:avLst/>
            </a:prstTxWarp>
          </a:bodyPr>
          <a:lstStyle/>
          <a:p>
            <a:pPr marL="342900" algn="l">
              <a:lnSpc>
                <a:spcPct val="90000"/>
              </a:lnSpc>
              <a:spcBef>
                <a:spcPts val="0"/>
              </a:spcBef>
              <a:spcAft>
                <a:spcPts val="0"/>
              </a:spcAft>
              <a:buClrTx/>
              <a:buSzTx/>
              <a:buFont typeface="Wingdings" pitchFamily="2" charset="2"/>
              <a:buChar char=""/>
              <a:defRPr lang="en-us" sz="1800">
                <a:solidFill>
                  <a:schemeClr val="tx1"/>
                </a:solidFill>
              </a:defRPr>
            </a:pPr>
            <a:r>
              <a:t>Third normal form</a:t>
            </a:r>
            <a:br/>
            <a:br/>
            <a:r>
              <a:t>It is in the Second Normal form.</a:t>
            </a:r>
            <a:br/>
            <a:r>
              <a:t>And, it doesn't have Transitive Dependency.</a:t>
            </a:r>
          </a:p>
        </p:txBody>
      </p:sp>
      <p:pic>
        <p:nvPicPr>
          <p:cNvPr id="4" name="Picture1"/>
          <p:cNvPicPr>
            <a:picLocks noChangeAspect="1"/>
            <a:extLst>
              <a:ext uri="smNativeData">
                <pr:smNativeData xmlns:pr="smNativeData" val="SMDATA_15_1nfWX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wQcAAN0TAAAkLAAAlh4AABAAAAAmAAAACAAAAP//////////"/>
              </a:ext>
            </a:extLst>
          </p:cNvPicPr>
          <p:nvPr/>
        </p:nvPicPr>
        <p:blipFill>
          <a:blip r:embed="rId4"/>
          <a:stretch>
            <a:fillRect/>
          </a:stretch>
        </p:blipFill>
        <p:spPr>
          <a:xfrm>
            <a:off x="1260475" y="3228975"/>
            <a:ext cx="5915025" cy="174307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16;p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ExheW8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DUCAAAEAAAACYAAAAIAAAAPTAAAP8fAAA="/>
              </a:ext>
            </a:extLst>
          </p:cNvSpPr>
          <p:nvPr>
            <p:ph type="title"/>
          </p:nvPr>
        </p:nvSpPr>
        <p:spPr>
          <a:xfrm>
            <a:off x="838200" y="365125"/>
            <a:ext cx="10515600" cy="1069975"/>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sz="3600"/>
            </a:pPr>
            <a:r>
              <a:t>INSERT , UPDATE</a:t>
            </a:r>
          </a:p>
        </p:txBody>
      </p:sp>
      <p:sp>
        <p:nvSpPr>
          <p:cNvPr id="3" name="Google Shape;117;p6"/>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L9FAAAAJgAAEAAAACYAAAAIAAAAPTAAAP8fAAA="/>
              </a:ext>
            </a:extLst>
          </p:cNvSpPr>
          <p:nvPr>
            <p:ph type="body" idx="1"/>
          </p:nvPr>
        </p:nvSpPr>
        <p:spPr>
          <a:xfrm>
            <a:off x="838200" y="1825625"/>
            <a:ext cx="10499725" cy="4351655"/>
          </a:xfrm>
          <a:noFill/>
          <a:ln>
            <a:noFill/>
          </a:ln>
        </p:spPr>
        <p:txBody>
          <a:bodyPr vert="horz" wrap="square" lIns="91440" tIns="45720" rIns="91440" bIns="45720" numCol="1" spcCol="215900" anchor="t">
            <a:prstTxWarp prst="textNoShape">
              <a:avLst/>
            </a:prstTxWarp>
          </a:bodyPr>
          <a:lstStyle/>
          <a:p>
            <a:pPr marL="342900" algn="l">
              <a:lnSpc>
                <a:spcPct val="90000"/>
              </a:lnSpc>
              <a:spcBef>
                <a:spcPts val="0"/>
              </a:spcBef>
              <a:spcAft>
                <a:spcPts val="0"/>
              </a:spcAft>
              <a:buClrTx/>
              <a:buSzTx/>
              <a:buFont typeface="Wingdings" pitchFamily="2" charset="2"/>
              <a:buChar char=""/>
              <a:defRPr lang="en-us" sz="1800">
                <a:solidFill>
                  <a:schemeClr val="tx1"/>
                </a:solidFill>
              </a:defRPr>
            </a:pPr>
            <a:r>
              <a:t>INSERT INTO statement allows one to insert new rows into a table. One can insert a single row at a time or several rows as a result of a query.</a:t>
            </a:r>
            <a:br/>
            <a:br/>
            <a:r>
              <a:t>Specified columns and corresponding values</a:t>
            </a:r>
            <a:br/>
            <a:r>
              <a:rPr lang="en-us">
                <a:solidFill>
                  <a:schemeClr val="bg2"/>
                </a:solidFill>
              </a:rPr>
              <a:t>INSERT INTO TABLE_NAME (column1, column2, column3,...columnN) VALUES (value1, value2, value3,...valueN);</a:t>
            </a:r>
            <a:br/>
            <a:br/>
            <a:r>
              <a:t>Only values - it must match all columns with not null property by order</a:t>
            </a:r>
            <a:br/>
            <a:r>
              <a:rPr lang="en-us">
                <a:solidFill>
                  <a:schemeClr val="bg2"/>
                </a:solidFill>
              </a:rPr>
              <a:t>INSERT INTO TABLE_NAME VALUES (value1,value2,value3,...valueN);</a:t>
            </a:r>
            <a:br/>
            <a:endParaRPr lang="en-us">
              <a:solidFill>
                <a:schemeClr val="bg2"/>
              </a:solidFill>
            </a:endParaRPr>
          </a:p>
          <a:p>
            <a:pPr marL="342900" algn="l">
              <a:lnSpc>
                <a:spcPct val="90000"/>
              </a:lnSpc>
              <a:spcBef>
                <a:spcPts val="0"/>
              </a:spcBef>
              <a:spcAft>
                <a:spcPts val="0"/>
              </a:spcAft>
              <a:buClrTx/>
              <a:buSzTx/>
              <a:buFont typeface="Wingdings" pitchFamily="2" charset="2"/>
              <a:buChar char=""/>
              <a:defRPr lang="en-us" sz="1800">
                <a:solidFill>
                  <a:schemeClr val="tx1"/>
                </a:solidFill>
              </a:defRPr>
            </a:pPr>
            <a:r>
              <a:t>UPDATE Query is used to modify the existing records in a table. You can use WHERE clause with UPDATE query to update the selected rows. Otherwise, all the rows would be updated.</a:t>
            </a:r>
            <a:br/>
            <a:br/>
            <a:r>
              <a:rPr lang="en-us">
                <a:solidFill>
                  <a:schemeClr val="bg2"/>
                </a:solidFill>
              </a:rPr>
              <a:t>UPDATE table_name SET column1 = value1, column2 = value2...., columnN = valueN WHERE [condition];</a:t>
            </a:r>
            <a:br/>
            <a:br/>
            <a:endParaRPr lang="en-us">
              <a:solidFill>
                <a:schemeClr val="bg2"/>
              </a:solidFill>
            </a:endParaR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22;g75353fc17e_0_7"/>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C4uLi4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iAMAANhFAADyBwAAEAAAACYAAAAIAAAAPTAAAP8fAAA="/>
              </a:ext>
            </a:extLst>
          </p:cNvSpPr>
          <p:nvPr>
            <p:ph type="title"/>
          </p:nvPr>
        </p:nvSpPr>
        <p:spPr>
          <a:xfrm>
            <a:off x="838200" y="574040"/>
            <a:ext cx="10515600" cy="717550"/>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pPr>
            <a:r>
              <a:rPr lang="en-us" sz="2400">
                <a:latin typeface="Arial" pitchFamily="2" charset="0"/>
                <a:ea typeface="Arial" pitchFamily="2" charset="0"/>
                <a:cs typeface="Arial" pitchFamily="2" charset="0"/>
              </a:rPr>
              <a:t>DELETE, LIMIT, ORDER, GROUP, LIKE</a:t>
            </a:r>
            <a:endParaRPr lang="en-us" sz="2400">
              <a:latin typeface="Arial" pitchFamily="2" charset="0"/>
              <a:ea typeface="Arial" pitchFamily="2" charset="0"/>
              <a:cs typeface="Arial" pitchFamily="2" charset="0"/>
            </a:endParaRPr>
          </a:p>
        </p:txBody>
      </p:sp>
      <p:sp>
        <p:nvSpPr>
          <p:cNvPr id="3" name="Google Shape;123;g75353fc17e_0_7"/>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J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tgkAAL9FAAAAJgAAEAAAACYAAAAIAAAAPTAAAP8fAAA="/>
              </a:ext>
            </a:extLst>
          </p:cNvSpPr>
          <p:nvPr>
            <p:ph type="body" idx="1"/>
          </p:nvPr>
        </p:nvSpPr>
        <p:spPr>
          <a:xfrm>
            <a:off x="838200" y="1578610"/>
            <a:ext cx="10499725" cy="4598670"/>
          </a:xfrm>
          <a:noFill/>
          <a:ln>
            <a:noFill/>
          </a:ln>
        </p:spPr>
        <p:txBody>
          <a:bodyPr vert="horz" wrap="square" lIns="91440" tIns="45720" rIns="91440" bIns="45720" numCol="1" spcCol="215900" anchor="t">
            <a:prstTxWarp prst="textNoShape">
              <a:avLst/>
            </a:prstTxWarp>
          </a:bodyPr>
          <a:lstStyle/>
          <a:p>
            <a:pPr marL="342900" algn="l">
              <a:lnSpc>
                <a:spcPct val="90000"/>
              </a:lnSpc>
              <a:spcBef>
                <a:spcPts val="1000"/>
              </a:spcBef>
              <a:spcAft>
                <a:spcPts val="0"/>
              </a:spcAft>
              <a:buSzTx/>
              <a:buFont typeface="Wingdings" pitchFamily="2" charset="2"/>
              <a:buChar char=""/>
              <a:defRPr sz="1800"/>
            </a:pPr>
            <a:r>
              <a:rPr b="1"/>
              <a:t>DELETE</a:t>
            </a:r>
            <a:r>
              <a:t> Query is used to delete the existing records from a table. You can use </a:t>
            </a:r>
            <a:r>
              <a:rPr b="1"/>
              <a:t>WHERE</a:t>
            </a:r>
            <a:r>
              <a:t> clause with </a:t>
            </a:r>
            <a:r>
              <a:rPr b="1"/>
              <a:t>DELETE</a:t>
            </a:r>
            <a:r>
              <a:t> query to delete the selected rows.</a:t>
            </a:r>
            <a:br/>
            <a:br/>
            <a:r>
              <a:rPr>
                <a:solidFill>
                  <a:schemeClr val="bg2"/>
                </a:solidFill>
              </a:rPr>
              <a:t>DELETE FROM table_name WHERE [condition];</a:t>
            </a:r>
            <a:endParaRPr>
              <a:solidFill>
                <a:schemeClr val="bg2"/>
              </a:solidFill>
            </a:endParaRPr>
          </a:p>
          <a:p>
            <a:pPr marL="342900" algn="l">
              <a:lnSpc>
                <a:spcPct val="90000"/>
              </a:lnSpc>
              <a:spcBef>
                <a:spcPts val="1000"/>
              </a:spcBef>
              <a:spcAft>
                <a:spcPts val="0"/>
              </a:spcAft>
              <a:buSzTx/>
              <a:buFont typeface="Wingdings" pitchFamily="2" charset="2"/>
              <a:buChar char=""/>
              <a:defRPr sz="1800"/>
            </a:pPr>
            <a:r>
              <a:rPr b="1"/>
              <a:t>LIMIT</a:t>
            </a:r>
            <a:r>
              <a:t> clause is used to limit the data amount returned by the </a:t>
            </a:r>
            <a:r>
              <a:rPr b="1"/>
              <a:t>SELECT</a:t>
            </a:r>
            <a:r>
              <a:t> statement.</a:t>
            </a:r>
            <a:br/>
            <a:br/>
            <a:r>
              <a:rPr>
                <a:solidFill>
                  <a:schemeClr val="bg2"/>
                </a:solidFill>
              </a:rPr>
              <a:t>SELECT column1, column2, columnN FROM table_name LIMIT [no of rows]</a:t>
            </a:r>
            <a:endParaRPr>
              <a:solidFill>
                <a:schemeClr val="bg2"/>
              </a:solidFill>
            </a:endParaRPr>
          </a:p>
          <a:p>
            <a:pPr marL="342900" algn="l">
              <a:lnSpc>
                <a:spcPct val="90000"/>
              </a:lnSpc>
              <a:spcBef>
                <a:spcPts val="1000"/>
              </a:spcBef>
              <a:spcAft>
                <a:spcPts val="0"/>
              </a:spcAft>
              <a:buSzTx/>
              <a:buFont typeface="Wingdings" pitchFamily="2" charset="2"/>
              <a:buChar char=""/>
              <a:defRPr sz="1800"/>
            </a:pPr>
            <a:r>
              <a:rPr b="1"/>
              <a:t>ORDER BY</a:t>
            </a:r>
            <a:r>
              <a:t> clause is used to sort the data in ascending or descending order, based on one or more columns.</a:t>
            </a:r>
            <a:br/>
            <a:br/>
            <a:r>
              <a:rPr>
                <a:solidFill>
                  <a:schemeClr val="bg2"/>
                </a:solidFill>
              </a:rPr>
              <a:t>SELECT column-list FROM table_name [ORDER BY column1, column2, .. columnN] [ASC | DESC];</a:t>
            </a:r>
            <a:endParaRPr>
              <a:solidFill>
                <a:schemeClr val="bg2"/>
              </a:solidFill>
            </a:endParaRPr>
          </a:p>
          <a:p>
            <a:pPr marL="342900" algn="l">
              <a:lnSpc>
                <a:spcPct val="90000"/>
              </a:lnSpc>
              <a:spcBef>
                <a:spcPts val="1000"/>
              </a:spcBef>
              <a:spcAft>
                <a:spcPts val="0"/>
              </a:spcAft>
              <a:buSzTx/>
              <a:buFont typeface="Wingdings" pitchFamily="2" charset="2"/>
              <a:buChar char=""/>
              <a:defRPr sz="1800"/>
            </a:pPr>
            <a:r>
              <a:rPr b="1"/>
              <a:t>GROUP BY</a:t>
            </a:r>
            <a:r>
              <a:t> clause is used in collaboration with the </a:t>
            </a:r>
            <a:r>
              <a:rPr b="1"/>
              <a:t>SELECT</a:t>
            </a:r>
            <a:r>
              <a:t> statement to group together those rows in a table that have identical data. </a:t>
            </a:r>
            <a:br/>
            <a:br/>
            <a:r>
              <a:rPr>
                <a:solidFill>
                  <a:schemeClr val="bg2"/>
                </a:solidFill>
              </a:rPr>
              <a:t>SELECT column-list FROM table_name WHERE [ conditions ] GROUP BY column1, column2....columnN </a:t>
            </a:r>
            <a:endParaRPr>
              <a:solidFill>
                <a:schemeClr val="bg2"/>
              </a:solidFill>
            </a:endParaRPr>
          </a:p>
          <a:p>
            <a:pPr marL="342900" algn="l">
              <a:lnSpc>
                <a:spcPct val="90000"/>
              </a:lnSpc>
              <a:spcBef>
                <a:spcPts val="1000"/>
              </a:spcBef>
              <a:spcAft>
                <a:spcPts val="0"/>
              </a:spcAft>
              <a:buSzTx/>
              <a:buFont typeface="Wingdings" pitchFamily="2" charset="2"/>
              <a:buChar char=""/>
              <a:defRPr sz="1800">
                <a:solidFill>
                  <a:schemeClr val="tx1"/>
                </a:solidFill>
              </a:defRPr>
            </a:pPr>
            <a:r>
              <a:rPr b="1"/>
              <a:t>LIKE</a:t>
            </a:r>
            <a:r>
              <a:t> operator is used to match text values against a pattern using wildcards.</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22;g75353fc17e_0_7"/>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iAMAANhFAADyBwAAEAAAACYAAAAIAAAAPTAAAP8fAAA="/>
              </a:ext>
            </a:extLst>
          </p:cNvSpPr>
          <p:nvPr>
            <p:ph type="title"/>
          </p:nvPr>
        </p:nvSpPr>
        <p:spPr>
          <a:xfrm>
            <a:off x="838200" y="574040"/>
            <a:ext cx="10515600" cy="717550"/>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lang="en-us" sz="2400">
                <a:latin typeface="Arial" pitchFamily="2" charset="0"/>
                <a:ea typeface="Arial" pitchFamily="2" charset="0"/>
                <a:cs typeface="Arial" pitchFamily="2" charset="0"/>
              </a:defRPr>
            </a:pPr>
            <a:r>
              <a:t>JOINS</a:t>
            </a:r>
          </a:p>
        </p:txBody>
      </p:sp>
      <p:sp>
        <p:nvSpPr>
          <p:cNvPr id="3" name="Google Shape;123;g75353fc17e_0_7"/>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c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tgkAAL9FAAAAJgAAEAAAACYAAAAIAAAAPTAAAP8fAAA="/>
              </a:ext>
            </a:extLst>
          </p:cNvSpPr>
          <p:nvPr>
            <p:ph type="body" idx="1"/>
          </p:nvPr>
        </p:nvSpPr>
        <p:spPr>
          <a:xfrm>
            <a:off x="838200" y="1578610"/>
            <a:ext cx="10499725" cy="4598670"/>
          </a:xfrm>
          <a:noFill/>
          <a:ln>
            <a:noFill/>
          </a:ln>
        </p:spPr>
        <p:txBody>
          <a:bodyPr vert="horz" wrap="square" lIns="91440" tIns="45720" rIns="91440" bIns="45720" numCol="1" spcCol="215900" anchor="t">
            <a:prstTxWarp prst="textNoShape">
              <a:avLst/>
            </a:prstTxWarp>
          </a:bodyPr>
          <a:lstStyle/>
          <a:p>
            <a:pPr marL="342900" algn="l">
              <a:lnSpc>
                <a:spcPct val="90000"/>
              </a:lnSpc>
              <a:spcBef>
                <a:spcPts val="1000"/>
              </a:spcBef>
              <a:spcAft>
                <a:spcPts val="0"/>
              </a:spcAft>
              <a:buSzTx/>
              <a:buFont typeface="Wingdings" pitchFamily="2" charset="2"/>
              <a:buChar char=""/>
              <a:defRPr sz="1800"/>
            </a:pPr>
            <a:r>
              <a:t>A </a:t>
            </a:r>
            <a:r>
              <a:rPr b="1"/>
              <a:t>INNER JOIN </a:t>
            </a:r>
            <a:r>
              <a:t>creates a new result table by combining column values of two tables (table1 and table2) based upon the join-predicate.</a:t>
            </a:r>
            <a:br/>
            <a:br/>
            <a:r>
              <a:rPr>
                <a:solidFill>
                  <a:schemeClr val="bg2"/>
                </a:solidFill>
              </a:rPr>
              <a:t>SELECT table1.column1, table2.column2... FROM table1 INNER JOIN table2 ON table1.common_filed = table2.common_field;</a:t>
            </a:r>
            <a:endParaRPr>
              <a:solidFill>
                <a:schemeClr val="bg2"/>
              </a:solidFill>
            </a:endParaRPr>
          </a:p>
          <a:p>
            <a:pPr marL="342900" algn="l">
              <a:lnSpc>
                <a:spcPct val="90000"/>
              </a:lnSpc>
              <a:spcBef>
                <a:spcPts val="1000"/>
              </a:spcBef>
              <a:spcAft>
                <a:spcPts val="0"/>
              </a:spcAft>
              <a:buSzTx/>
              <a:buFont typeface="Wingdings" pitchFamily="2" charset="2"/>
              <a:buChar char=""/>
              <a:defRPr sz="1800">
                <a:solidFill>
                  <a:schemeClr val="tx1"/>
                </a:solidFill>
              </a:defRPr>
            </a:pPr>
            <a:r>
              <a:rPr b="1"/>
              <a:t>OUTER JOIN</a:t>
            </a:r>
            <a:r>
              <a:t> is an extension of the INNER JOIN. SQL standard defines three types of OUTER JOINs: </a:t>
            </a:r>
            <a:r>
              <a:rPr b="1"/>
              <a:t>LEFT</a:t>
            </a:r>
            <a:r>
              <a:t>, </a:t>
            </a:r>
            <a:r>
              <a:rPr b="1"/>
              <a:t>RIGHT</a:t>
            </a:r>
            <a:r>
              <a:t>, and </a:t>
            </a:r>
            <a:r>
              <a:rPr b="1"/>
              <a:t>FULL</a:t>
            </a:r>
            <a:r>
              <a:t> and PostgreSQL supports all of these.</a:t>
            </a:r>
            <a:br/>
            <a:br/>
            <a:r>
              <a:rPr b="1"/>
              <a:t>LEFT</a:t>
            </a:r>
            <a:r>
              <a:t> For each row in table T1 that does not satisfy the join condition with any row in table T2, a joined row is added with null values in columns of T2. Thus, the joined table always has at least one row for each row in T1.</a:t>
            </a:r>
            <a:br/>
            <a:br/>
            <a:r>
              <a:rPr b="1"/>
              <a:t>RIGHT</a:t>
            </a:r>
            <a:r>
              <a:t> For each row in table T2 that does not satisfy the join condition with any row in table T1, a joined row is added with null values in columns of T1. This is the converse of a left join; the result table will always have a row for each row in T2.</a:t>
            </a:r>
            <a:br/>
            <a:br/>
            <a:r>
              <a:rPr b="1"/>
              <a:t>FULL</a:t>
            </a:r>
            <a:r>
              <a:t> For each row in table T1 that does not satisfy the join condition with any row in table T2, a joined row is added with null values in columns of T2</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22;g75353fc17e_0_7"/>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iAMAANhFAADyBwAAEAAAACYAAAAIAAAAPTAAAP8fAAA="/>
              </a:ext>
            </a:extLst>
          </p:cNvSpPr>
          <p:nvPr>
            <p:ph type="title"/>
          </p:nvPr>
        </p:nvSpPr>
        <p:spPr>
          <a:xfrm>
            <a:off x="838200" y="574040"/>
            <a:ext cx="10515600" cy="717550"/>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lang="en-us" sz="2400">
                <a:latin typeface="Arial" pitchFamily="2" charset="0"/>
                <a:ea typeface="Arial" pitchFamily="2" charset="0"/>
                <a:cs typeface="Arial" pitchFamily="2" charset="0"/>
              </a:defRPr>
            </a:pPr>
            <a:r>
              <a:t>Predefined functions SUM, AVG, COUNT</a:t>
            </a:r>
          </a:p>
        </p:txBody>
      </p:sp>
      <p:sp>
        <p:nvSpPr>
          <p:cNvPr id="3" name="Google Shape;123;g75353fc17e_0_7"/>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tgkAAL9FAAAAJgAAEAAAACYAAAAIAAAAPTAAAP8fAAA="/>
              </a:ext>
            </a:extLst>
          </p:cNvSpPr>
          <p:nvPr>
            <p:ph type="body" idx="1"/>
          </p:nvPr>
        </p:nvSpPr>
        <p:spPr>
          <a:xfrm>
            <a:off x="838200" y="1578610"/>
            <a:ext cx="10499725" cy="4598670"/>
          </a:xfrm>
          <a:noFill/>
          <a:ln>
            <a:noFill/>
          </a:ln>
        </p:spPr>
        <p:txBody>
          <a:bodyPr vert="horz" wrap="square" lIns="91440" tIns="45720" rIns="91440" bIns="45720" numCol="1" spcCol="215900" anchor="t">
            <a:prstTxWarp prst="textNoShape">
              <a:avLst/>
            </a:prstTxWarp>
          </a:bodyPr>
          <a:lstStyle/>
          <a:p>
            <a:pPr marL="0" indent="0" algn="l">
              <a:lnSpc>
                <a:spcPct val="90000"/>
              </a:lnSpc>
              <a:spcBef>
                <a:spcPts val="1000"/>
              </a:spcBef>
              <a:spcAft>
                <a:spcPts val="0"/>
              </a:spcAft>
              <a:buNone/>
            </a:pPr>
            <a:r>
              <a:rPr sz="1800"/>
              <a:t>PostgreSQL built-in functions, also called as Aggregate functions, are used for performing processing on string or numeric data.</a:t>
            </a:r>
            <a:br/>
            <a:br/>
            <a:r>
              <a:rPr sz="1800"/>
              <a:t>SELECT </a:t>
            </a:r>
            <a:r>
              <a:rPr sz="1800" b="1"/>
              <a:t>COUNT</a:t>
            </a:r>
            <a:r>
              <a:rPr sz="1800"/>
              <a:t>(column_name) FROM table_name ;</a:t>
            </a:r>
            <a:br/>
            <a:br/>
            <a:r>
              <a:rPr sz="1800"/>
              <a:t>SELECT </a:t>
            </a:r>
            <a:r>
              <a:rPr sz="1800" b="1"/>
              <a:t>AVG</a:t>
            </a:r>
            <a:r>
              <a:rPr sz="1800"/>
              <a:t>(column_name) FROM table_name ;</a:t>
            </a:r>
            <a:br/>
            <a:br/>
            <a:r>
              <a:rPr sz="1800"/>
              <a:t>SELECT </a:t>
            </a:r>
            <a:r>
              <a:rPr sz="1800" b="1"/>
              <a:t>SUM</a:t>
            </a:r>
            <a:r>
              <a:rPr sz="1800"/>
              <a:t>(column_name) FROM table_name ;</a:t>
            </a:r>
            <a:br/>
            <a:br/>
            <a:r>
              <a:rPr sz="1800"/>
              <a:t>SELECT </a:t>
            </a:r>
            <a:r>
              <a:rPr sz="1800" b="1"/>
              <a:t>MIN</a:t>
            </a:r>
            <a:r>
              <a:rPr sz="1800"/>
              <a:t>(column_name) FROM table_name ;</a:t>
            </a:r>
            <a:br/>
            <a:br/>
            <a:r>
              <a:rPr sz="1800"/>
              <a:t>SELECT </a:t>
            </a:r>
            <a:r>
              <a:rPr sz="1800" b="1"/>
              <a:t>MAX</a:t>
            </a:r>
            <a:r>
              <a:rPr sz="1800"/>
              <a:t>(column_name) FROM table_name ;</a:t>
            </a:r>
            <a:endParaRPr sz="1800"/>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64;p10"/>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9HQAAHA4AAFc/AABEFgAAEAAAACYAAAAIAAAAPTAAAP8fAAA="/>
              </a:ext>
            </a:extLst>
          </p:cNvSpPr>
          <p:nvPr>
            <p:ph type="title"/>
          </p:nvPr>
        </p:nvSpPr>
        <p:spPr>
          <a:xfrm>
            <a:off x="4752975" y="2293620"/>
            <a:ext cx="5543550" cy="1325880"/>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pPr>
            <a:r>
              <a:rPr lang="en-us">
                <a:solidFill>
                  <a:srgbClr val="002C5E"/>
                </a:solidFill>
              </a:rPr>
              <a:t>Questions?</a:t>
            </a:r>
            <a:endParaRPr>
              <a:solidFill>
                <a:srgbClr val="513570"/>
              </a:solidFill>
            </a:endParaRPr>
          </a:p>
        </p:txBody>
      </p:sp>
      <p:pic>
        <p:nvPicPr>
          <p:cNvPr id="3" name="Google Shape;165;p10"/>
          <p:cNvPicPr>
            <a:extLst>
              <a:ext uri="smNativeData">
                <pr:smNativeData xmlns:pr="smNativeData" val="SMDATA_15_1nfWX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rQcAAPYJAAAgHAAAaR4AABAAAAAmAAAACAAAAP//////////"/>
              </a:ext>
            </a:extLst>
          </p:cNvPicPr>
          <p:nvPr/>
        </p:nvPicPr>
        <p:blipFill>
          <a:blip r:embed="rId4"/>
          <a:stretch>
            <a:fillRect/>
          </a:stretch>
        </p:blipFill>
        <p:spPr>
          <a:xfrm>
            <a:off x="1247775" y="1619250"/>
            <a:ext cx="3324225" cy="3324225"/>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91;p2"/>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EgD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BnCgAAEAAAACYAAAAIAAAAPDAAAP8fAAA="/>
              </a:ext>
            </a:extLst>
          </p:cNvSpPr>
          <p:nvPr>
            <p:ph type="title"/>
          </p:nvPr>
        </p:nvSpPr>
        <p:spPr>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pPr>
            <a:r>
              <a:rPr lang="en-us">
                <a:solidFill>
                  <a:srgbClr val="002C5E"/>
                </a:solidFill>
              </a:rPr>
              <a:t>Class plan</a:t>
            </a:r>
            <a:endParaRPr>
              <a:solidFill>
                <a:srgbClr val="513570"/>
              </a:solidFill>
            </a:endParaRPr>
          </a:p>
        </p:txBody>
      </p:sp>
      <p:sp>
        <p:nvSpPr>
          <p:cNvPr id="3" name="Google Shape;92;p2"/>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NhFAAAAJgAAAAAAACYAAAAIAAAAPTAAAP8fAAA="/>
              </a:ext>
            </a:extLst>
          </p:cNvSpPr>
          <p:nvPr>
            <p:ph type="body" idx="1"/>
          </p:nvPr>
        </p:nvSpPr>
        <p:spPr>
          <a:xfrm>
            <a:off x="838200" y="1825625"/>
            <a:ext cx="10515600" cy="4351655"/>
          </a:xfrm>
          <a:noFill/>
          <a:ln>
            <a:noFill/>
          </a:ln>
        </p:spPr>
        <p:txBody>
          <a:bodyPr vert="horz" wrap="square" lIns="91440" tIns="45720" rIns="91440" bIns="45720" numCol="1" spcCol="215900" anchor="t">
            <a:prstTxWarp prst="textNoShape">
              <a:avLst/>
            </a:prstTxWarp>
          </a:bodyPr>
          <a:lstStyle/>
          <a:p>
            <a:pPr marL="228600" indent="-228600" algn="l">
              <a:lnSpc>
                <a:spcPct val="90000"/>
              </a:lnSpc>
              <a:spcBef>
                <a:spcPts val="0"/>
              </a:spcBef>
              <a:spcAft>
                <a:spcPts val="0"/>
              </a:spcAft>
              <a:buClrTx/>
              <a:buSzPts val="2400"/>
              <a:buChar char="•"/>
            </a:pPr>
            <a:r>
              <a:rPr lang="en-us" sz="2400">
                <a:latin typeface="Arial" pitchFamily="2" charset="0"/>
                <a:ea typeface="Arial" pitchFamily="2" charset="0"/>
                <a:cs typeface="Arial" pitchFamily="2" charset="0"/>
              </a:rPr>
              <a:t>Introduction to databases and </a:t>
            </a:r>
            <a:r>
              <a:rPr lang="en-us" sz="2400">
                <a:latin typeface="Arial" pitchFamily="2" charset="0"/>
                <a:ea typeface="Arial" pitchFamily="2" charset="0"/>
                <a:cs typeface="Arial" pitchFamily="2" charset="0"/>
                <a:hlinkClick r:id="rId4"/>
              </a:rPr>
              <a:t>postgresql</a:t>
            </a:r>
            <a:r>
              <a:t> / pgadmin</a:t>
            </a:r>
          </a:p>
          <a:p>
            <a:pPr marL="228600" indent="-228600" algn="l">
              <a:lnSpc>
                <a:spcPct val="90000"/>
              </a:lnSpc>
              <a:spcBef>
                <a:spcPts val="1000"/>
              </a:spcBef>
              <a:spcAft>
                <a:spcPts val="0"/>
              </a:spcAft>
              <a:buClrTx/>
              <a:buSzPts val="2400"/>
              <a:buChar char="•"/>
              <a:defRPr lang="en-us" sz="2400">
                <a:latin typeface="Arial" pitchFamily="2" charset="0"/>
                <a:ea typeface="Arial" pitchFamily="2" charset="0"/>
                <a:cs typeface="Arial" pitchFamily="2" charset="0"/>
              </a:defRPr>
            </a:pPr>
            <a:r>
              <a:t>Types, databases and tables</a:t>
            </a:r>
          </a:p>
          <a:p>
            <a:pPr marL="228600" indent="-228600" algn="l">
              <a:lnSpc>
                <a:spcPct val="90000"/>
              </a:lnSpc>
              <a:spcBef>
                <a:spcPts val="1000"/>
              </a:spcBef>
              <a:spcAft>
                <a:spcPts val="0"/>
              </a:spcAft>
              <a:buClrTx/>
              <a:buSzPts val="2400"/>
              <a:buChar char="•"/>
              <a:defRPr lang="en-us" sz="2400">
                <a:latin typeface="Arial" pitchFamily="2" charset="0"/>
                <a:ea typeface="Arial" pitchFamily="2" charset="0"/>
                <a:cs typeface="Arial" pitchFamily="2" charset="0"/>
              </a:defRPr>
            </a:pPr>
            <a:r>
              <a:t>SELECT, AND, OR and WHERE</a:t>
            </a:r>
          </a:p>
          <a:p>
            <a:pPr marL="228600" indent="-228600" algn="l">
              <a:lnSpc>
                <a:spcPct val="90000"/>
              </a:lnSpc>
              <a:spcBef>
                <a:spcPts val="1000"/>
              </a:spcBef>
              <a:spcAft>
                <a:spcPts val="0"/>
              </a:spcAft>
              <a:buClrTx/>
              <a:buSzPts val="2400"/>
              <a:buChar char="•"/>
            </a:pPr>
            <a:r>
              <a:rPr lang="en-us" sz="2400">
                <a:latin typeface="Arial" pitchFamily="2" charset="0"/>
                <a:ea typeface="Arial" pitchFamily="2" charset="0"/>
                <a:cs typeface="Arial" pitchFamily="2" charset="0"/>
              </a:rPr>
              <a:t>Indexes, Relations</a:t>
            </a:r>
            <a:endParaRPr lang="en-us" sz="2400">
              <a:latin typeface="Arial" pitchFamily="2" charset="0"/>
              <a:ea typeface="Arial" pitchFamily="2" charset="0"/>
              <a:cs typeface="Arial" pitchFamily="2" charset="0"/>
            </a:endParaRPr>
          </a:p>
          <a:p>
            <a:pPr marL="228600" indent="-228600" algn="l">
              <a:lnSpc>
                <a:spcPct val="90000"/>
              </a:lnSpc>
              <a:spcBef>
                <a:spcPts val="1000"/>
              </a:spcBef>
              <a:spcAft>
                <a:spcPts val="0"/>
              </a:spcAft>
              <a:buClrTx/>
              <a:buSzPts val="2400"/>
              <a:buChar char="•"/>
              <a:defRPr lang="en-us" sz="2400">
                <a:latin typeface="Arial" pitchFamily="2" charset="0"/>
                <a:ea typeface="Arial" pitchFamily="2" charset="0"/>
                <a:cs typeface="Arial" pitchFamily="2" charset="0"/>
              </a:defRPr>
            </a:pPr>
            <a:r>
              <a:t>INSERT, UPDATE</a:t>
            </a:r>
          </a:p>
          <a:p>
            <a:pPr marL="228600" indent="-228600" algn="l">
              <a:lnSpc>
                <a:spcPct val="90000"/>
              </a:lnSpc>
              <a:spcBef>
                <a:spcPts val="1000"/>
              </a:spcBef>
              <a:spcAft>
                <a:spcPts val="0"/>
              </a:spcAft>
              <a:buClrTx/>
              <a:buSzPts val="2400"/>
              <a:buChar char="•"/>
              <a:defRPr lang="en-us" sz="2400">
                <a:latin typeface="Arial" pitchFamily="2" charset="0"/>
                <a:ea typeface="Arial" pitchFamily="2" charset="0"/>
                <a:cs typeface="Arial" pitchFamily="2" charset="0"/>
              </a:defRPr>
            </a:pPr>
            <a:r>
              <a:t>DELETE, LIMIT, OFFSET, ORDER, GROUP</a:t>
            </a:r>
          </a:p>
          <a:p>
            <a:pPr marL="228600" indent="-228600" algn="l">
              <a:lnSpc>
                <a:spcPct val="90000"/>
              </a:lnSpc>
              <a:spcBef>
                <a:spcPts val="1000"/>
              </a:spcBef>
              <a:spcAft>
                <a:spcPts val="0"/>
              </a:spcAft>
              <a:buClrTx/>
              <a:buSzPts val="2400"/>
              <a:buChar char="•"/>
              <a:defRPr lang="en-us" sz="2400">
                <a:latin typeface="Arial" pitchFamily="2" charset="0"/>
                <a:ea typeface="Arial" pitchFamily="2" charset="0"/>
                <a:cs typeface="Arial" pitchFamily="2" charset="0"/>
              </a:defRPr>
            </a:pPr>
            <a:r>
              <a:t>JOINS</a:t>
            </a:r>
          </a:p>
          <a:p>
            <a:pPr marL="228600" indent="-228600" algn="l">
              <a:lnSpc>
                <a:spcPct val="90000"/>
              </a:lnSpc>
              <a:spcBef>
                <a:spcPts val="1000"/>
              </a:spcBef>
              <a:spcAft>
                <a:spcPts val="0"/>
              </a:spcAft>
              <a:buClrTx/>
              <a:buSzPts val="2400"/>
              <a:buChar char="•"/>
              <a:defRPr lang="en-us" sz="2400">
                <a:latin typeface="Arial" pitchFamily="2" charset="0"/>
                <a:ea typeface="Arial" pitchFamily="2" charset="0"/>
                <a:cs typeface="Arial" pitchFamily="2" charset="0"/>
              </a:defRPr>
            </a:pPr>
            <a:r>
              <a:t>Predefined functions SUM, AVG, DATE</a:t>
            </a:r>
          </a:p>
          <a:p>
            <a:pPr marL="228600" indent="-228600" algn="l">
              <a:lnSpc>
                <a:spcPct val="90000"/>
              </a:lnSpc>
              <a:spcBef>
                <a:spcPts val="1000"/>
              </a:spcBef>
              <a:spcAft>
                <a:spcPts val="0"/>
              </a:spcAft>
              <a:buClrTx/>
              <a:buSzPts val="2400"/>
              <a:buChar char="•"/>
              <a:defRPr lang="en-us" sz="2400">
                <a:latin typeface="Arial" pitchFamily="2" charset="0"/>
                <a:ea typeface="Arial" pitchFamily="2" charset="0"/>
                <a:cs typeface="Arial" pitchFamily="2" charset="0"/>
                <a:hlinkClick r:id="rId5"/>
              </a:defRPr>
            </a:pPr>
            <a:r>
              <a:rPr lang="en-us">
                <a:hlinkClick r:id="rId5"/>
              </a:rPr>
              <a:t>Node Postgres </a:t>
            </a:r>
            <a:endParaRPr lang="en-us">
              <a:hlinkClick r:id="rId5"/>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97;p3"/>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OwE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BnCgAAEAAAACYAAAAIAAAAPDAAAP8fAAA="/>
              </a:ext>
            </a:extLst>
          </p:cNvSpPr>
          <p:nvPr>
            <p:ph type="title"/>
          </p:nvPr>
        </p:nvSpPr>
        <p:spPr>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lang="en-us" sz="2800" u="sng">
                <a:solidFill>
                  <a:schemeClr val="hlink"/>
                </a:solidFill>
                <a:latin typeface="Arial" pitchFamily="2" charset="0"/>
                <a:ea typeface="Arial" pitchFamily="2" charset="0"/>
                <a:cs typeface="Arial" pitchFamily="2" charset="0"/>
                <a:hlinkClick r:id="rId4"/>
              </a:defRPr>
            </a:pPr>
            <a:r>
              <a:rPr lang="en-us">
                <a:hlinkClick r:id="rId4"/>
              </a:rPr>
              <a:t>Introduction to Postgresql</a:t>
            </a:r>
            <a:endParaRPr lang="en-us">
              <a:hlinkClick r:id="rId4"/>
            </a:endParaRPr>
          </a:p>
        </p:txBody>
      </p:sp>
      <p:sp>
        <p:nvSpPr>
          <p:cNvPr id="3" name="Google Shape;98;p3"/>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YJ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NhFAAAAJgAAEAAAACYAAAAIAAAAPDAAAP8fAAA="/>
              </a:ext>
            </a:extLst>
          </p:cNvSpPr>
          <p:nvPr>
            <p:ph type="body" idx="1"/>
          </p:nvPr>
        </p:nvSpPr>
        <p:spPr>
          <a:noFill/>
          <a:ln>
            <a:noFill/>
          </a:ln>
        </p:spPr>
        <p:txBody>
          <a:bodyPr vert="horz" wrap="square" lIns="91440" tIns="45720" rIns="91440" bIns="45720" numCol="1" spcCol="215900" anchor="t">
            <a:prstTxWarp prst="textNoShape">
              <a:avLst/>
            </a:prstTxWarp>
          </a:bodyPr>
          <a:lstStyle/>
          <a:p>
            <a:pPr marL="228600" indent="-228600" algn="l">
              <a:lnSpc>
                <a:spcPct val="90000"/>
              </a:lnSpc>
              <a:spcBef>
                <a:spcPts val="0"/>
              </a:spcBef>
              <a:spcAft>
                <a:spcPts val="0"/>
              </a:spcAft>
              <a:buSzPts val="2400"/>
              <a:buChar char="•"/>
            </a:pPr>
            <a:r>
              <a:rPr lang="en-us" sz="2400">
                <a:latin typeface="Arial" pitchFamily="2" charset="0"/>
                <a:ea typeface="Arial" pitchFamily="2" charset="0"/>
                <a:cs typeface="Arial" pitchFamily="2" charset="0"/>
              </a:rPr>
              <a:t>PostgreSQL is a powerful, open source object-relational database system with over 30 years of active development that has earned it a strong reputation for reliability, feature robustness, and performance.</a:t>
            </a:r>
            <a:br/>
            <a:endParaRPr lang="en-us" sz="2400">
              <a:latin typeface="Arial" pitchFamily="2" charset="0"/>
              <a:ea typeface="Arial" pitchFamily="2" charset="0"/>
              <a:cs typeface="Arial" pitchFamily="2" charset="0"/>
            </a:endParaRPr>
          </a:p>
          <a:p>
            <a:pPr marL="228600" indent="-228600" algn="l">
              <a:lnSpc>
                <a:spcPct val="90000"/>
              </a:lnSpc>
              <a:spcBef>
                <a:spcPts val="0"/>
              </a:spcBef>
              <a:spcAft>
                <a:spcPts val="0"/>
              </a:spcAft>
              <a:buSzPts val="2400"/>
              <a:buChar char="•"/>
              <a:defRPr lang="en-us" sz="2400">
                <a:latin typeface="Arial" pitchFamily="2" charset="0"/>
                <a:ea typeface="Arial" pitchFamily="2" charset="0"/>
                <a:cs typeface="Arial" pitchFamily="2" charset="0"/>
              </a:defRPr>
            </a:pPr>
            <a:r>
              <a:t>A database is an organized collection of data, generally stored and accessed electronically from a computer system. Where databases are more complex they are often developed using formal design and modeling techniques.</a:t>
            </a:r>
          </a:p>
          <a:p>
            <a:pPr marL="228600" indent="-228600" algn="l">
              <a:lnSpc>
                <a:spcPct val="90000"/>
              </a:lnSpc>
              <a:spcBef>
                <a:spcPts val="0"/>
              </a:spcBef>
              <a:spcAft>
                <a:spcPts val="0"/>
              </a:spcAft>
              <a:buSzPts val="2400"/>
              <a:buChar char="•"/>
              <a:defRPr lang="en-us" sz="2400">
                <a:latin typeface="Arial" pitchFamily="2" charset="0"/>
                <a:ea typeface="Arial" pitchFamily="2" charset="0"/>
                <a:cs typeface="Arial" pitchFamily="2" charset="0"/>
              </a:defRPr>
            </a:pPr>
          </a:p>
          <a:p>
            <a:pPr marL="228600" indent="-228600" algn="l">
              <a:lnSpc>
                <a:spcPct val="90000"/>
              </a:lnSpc>
              <a:spcBef>
                <a:spcPts val="0"/>
              </a:spcBef>
              <a:spcAft>
                <a:spcPts val="0"/>
              </a:spcAft>
              <a:buSzPts val="2400"/>
              <a:buChar char="•"/>
              <a:defRPr lang="en-us" sz="2400">
                <a:latin typeface="Arial" pitchFamily="2" charset="0"/>
                <a:ea typeface="Arial" pitchFamily="2" charset="0"/>
                <a:cs typeface="Arial" pitchFamily="2" charset="0"/>
              </a:defRPr>
            </a:pPr>
            <a:r>
              <a:rPr lang="en-us">
                <a:hlinkClick r:id="rId5"/>
              </a:rPr>
              <a:t>pgAdmin</a:t>
            </a:r>
            <a:r>
              <a:t> is the most popular and feature rich Open Source administration and development platform for PostgreSQL, the most advanced Open Source database in the world.</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03;p4"/>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CBBwAAEAAAACYAAAAIAAAAPTAAAP8fAAA="/>
              </a:ext>
            </a:extLst>
          </p:cNvSpPr>
          <p:nvPr>
            <p:ph type="title"/>
          </p:nvPr>
        </p:nvSpPr>
        <p:spPr>
          <a:xfrm>
            <a:off x="838200" y="365125"/>
            <a:ext cx="10515600" cy="854710"/>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sz="3600"/>
            </a:pPr>
            <a:r>
              <a:rPr>
                <a:hlinkClick r:id="rId4"/>
              </a:rPr>
              <a:t>Types</a:t>
            </a:r>
            <a:r>
              <a:t>, Databases, Tables</a:t>
            </a:r>
          </a:p>
        </p:txBody>
      </p:sp>
      <p:sp>
        <p:nvSpPr>
          <p:cNvPr id="3" name="Google Shape;105;p4"/>
          <p:cNvSpPr>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1AgAANhFAACFJQAAEAAAACYAAAAIAAAA//////////8="/>
              </a:ext>
            </a:extLst>
          </p:cNvSpPr>
          <p:nvPr/>
        </p:nvSpPr>
        <p:spPr>
          <a:xfrm>
            <a:off x="838200" y="1435100"/>
            <a:ext cx="10515600" cy="4664075"/>
          </a:xfrm>
          <a:prstGeom prst="rect">
            <a:avLst/>
          </a:prstGeom>
          <a:noFill/>
          <a:ln>
            <a:noFill/>
          </a:ln>
          <a:effectLst/>
        </p:spPr>
        <p:txBody>
          <a:bodyPr vert="horz" wrap="square" lIns="91440" tIns="45720" rIns="91440" bIns="45720" numCol="1" spcCol="215900" anchor="t"/>
          <a:lstStyle/>
          <a:p>
            <a:pPr marL="0" marR="0" indent="-114300" algn="l">
              <a:lnSpc>
                <a:spcPct val="100000"/>
              </a:lnSpc>
              <a:spcBef>
                <a:spcPts val="0"/>
              </a:spcBef>
              <a:spcAft>
                <a:spcPts val="0"/>
              </a:spcAft>
              <a:buClrTx/>
              <a:buSzPts val="1800"/>
              <a:buFont typeface="Noto Sans Symbols" pitchFamily="0" charset="0"/>
              <a:buChar char="•"/>
              <a:defRPr lang="en-us" sz="1800">
                <a:latin typeface="Calibri" pitchFamily="2" charset="0"/>
                <a:ea typeface="Calibri" pitchFamily="2" charset="0"/>
                <a:cs typeface="Calibri" pitchFamily="2" charset="0"/>
              </a:defRPr>
            </a:pPr>
            <a:r>
              <a:t>Types</a:t>
            </a:r>
            <a:br/>
            <a:r>
              <a:t>Integer, Boolean, Date, Text, Varchar, Json, Numeric, Uuid etc.</a:t>
            </a:r>
            <a:br/>
          </a:p>
          <a:p>
            <a:pPr marL="0" marR="0" indent="-114300" algn="l">
              <a:lnSpc>
                <a:spcPct val="100000"/>
              </a:lnSpc>
              <a:spcBef>
                <a:spcPts val="0"/>
              </a:spcBef>
              <a:spcAft>
                <a:spcPts val="0"/>
              </a:spcAft>
              <a:buClrTx/>
              <a:buSzPts val="1800"/>
              <a:buFont typeface="Noto Sans Symbols" pitchFamily="0" charset="0"/>
              <a:buChar char="•"/>
              <a:defRPr lang="en-us" sz="1800">
                <a:latin typeface="Calibri" pitchFamily="2" charset="0"/>
                <a:ea typeface="Calibri" pitchFamily="2" charset="0"/>
                <a:cs typeface="Calibri" pitchFamily="2" charset="0"/>
              </a:defRPr>
            </a:pPr>
            <a:r>
              <a:t>Databases</a:t>
            </a:r>
            <a:br/>
            <a:r>
              <a:t>What are databases in psql</a:t>
            </a:r>
            <a:br/>
            <a:br/>
            <a:r>
              <a:rPr lang="en-us">
                <a:solidFill>
                  <a:schemeClr val="accent1"/>
                </a:solidFill>
              </a:rPr>
              <a:t>CREATE DATABASE guru99;</a:t>
            </a:r>
            <a:endParaRPr lang="en-us">
              <a:solidFill>
                <a:schemeClr val="accent1"/>
              </a:solidFill>
            </a:endParaRPr>
          </a:p>
          <a:p>
            <a:pPr marL="0" marR="0" indent="-114300" algn="l">
              <a:lnSpc>
                <a:spcPct val="100000"/>
              </a:lnSpc>
              <a:spcBef>
                <a:spcPts val="0"/>
              </a:spcBef>
              <a:spcAft>
                <a:spcPts val="0"/>
              </a:spcAft>
              <a:buClrTx/>
              <a:buSzPts val="1800"/>
              <a:buFont typeface="Noto Sans Symbols" pitchFamily="0" charset="0"/>
              <a:buChar char="•"/>
              <a:defRPr lang="en-us" sz="1800">
                <a:latin typeface="Calibri" pitchFamily="2" charset="0"/>
                <a:ea typeface="Calibri" pitchFamily="2" charset="0"/>
                <a:cs typeface="Calibri" pitchFamily="2" charset="0"/>
              </a:defRPr>
            </a:pPr>
          </a:p>
          <a:p>
            <a:pPr marL="0" marR="0" indent="0" algn="l">
              <a:lnSpc>
                <a:spcPct val="100000"/>
              </a:lnSpc>
              <a:spcBef>
                <a:spcPts val="0"/>
              </a:spcBef>
              <a:spcAft>
                <a:spcPts val="0"/>
              </a:spcAft>
              <a:buNone/>
              <a:defRPr lang="en-us" sz="1800">
                <a:latin typeface="Calibri" pitchFamily="2" charset="0"/>
                <a:ea typeface="Calibri" pitchFamily="2" charset="0"/>
                <a:cs typeface="Calibri" pitchFamily="2" charset="0"/>
              </a:defRPr>
            </a:pPr>
            <a:r>
              <a:t>Tables</a:t>
            </a:r>
            <a:br/>
            <a:r>
              <a:t>What are tables as part of database</a:t>
            </a:r>
            <a:br/>
            <a:br/>
            <a:r>
              <a:rPr lang="en-us">
                <a:solidFill>
                  <a:schemeClr val="accent1"/>
                </a:solidFill>
              </a:rPr>
              <a:t>CREATE TABLE table_name (</a:t>
            </a:r>
            <a:endParaRPr lang="en-us">
              <a:solidFill>
                <a:schemeClr val="accent1"/>
              </a:solidFill>
            </a:endParaRPr>
          </a:p>
          <a:p>
            <a:pPr indent="0">
              <a:buNone/>
              <a:defRPr lang="en-us" sz="1800">
                <a:solidFill>
                  <a:schemeClr val="accent1"/>
                </a:solidFill>
                <a:latin typeface="Calibri" pitchFamily="2" charset="0"/>
                <a:ea typeface="Calibri" pitchFamily="2" charset="0"/>
                <a:cs typeface="Calibri" pitchFamily="2" charset="0"/>
              </a:defRPr>
            </a:pPr>
            <a:r>
              <a:t>   column_name TYPE column_constraint,</a:t>
            </a:r>
          </a:p>
          <a:p>
            <a:pPr indent="0">
              <a:buNone/>
              <a:defRPr lang="en-us" sz="1800">
                <a:solidFill>
                  <a:schemeClr val="accent1"/>
                </a:solidFill>
                <a:latin typeface="Calibri" pitchFamily="2" charset="0"/>
                <a:ea typeface="Calibri" pitchFamily="2" charset="0"/>
                <a:cs typeface="Calibri" pitchFamily="2" charset="0"/>
              </a:defRPr>
            </a:pPr>
            <a:r>
              <a:t>   table_constraint table_constraint</a:t>
            </a:r>
          </a:p>
          <a:p>
            <a:pPr marL="0" marR="0" indent="0" algn="l">
              <a:lnSpc>
                <a:spcPct val="100000"/>
              </a:lnSpc>
              <a:spcBef>
                <a:spcPts val="0"/>
              </a:spcBef>
              <a:spcAft>
                <a:spcPts val="0"/>
              </a:spcAft>
              <a:buNone/>
              <a:defRPr lang="en-us" sz="1800">
                <a:latin typeface="Calibri" pitchFamily="2" charset="0"/>
                <a:ea typeface="Calibri" pitchFamily="2" charset="0"/>
                <a:cs typeface="Calibri" pitchFamily="2" charset="0"/>
              </a:defRPr>
            </a:pPr>
            <a:r>
              <a:rPr lang="en-us">
                <a:solidFill>
                  <a:schemeClr val="accent1"/>
                </a:solidFill>
              </a:rPr>
              <a:t>) INHERITS existing_table_name;</a:t>
            </a:r>
            <a:br/>
            <a:br/>
            <a:endParaRPr lang="en-us">
              <a:solidFill>
                <a:schemeClr val="accent1"/>
              </a:solidFill>
            </a:endParaRPr>
          </a:p>
        </p:txBody>
      </p:sp>
      <p:pic>
        <p:nvPicPr>
          <p:cNvPr id="4" name="Picture1"/>
          <p:cNvPicPr>
            <a:extLst>
              <a:ext uri="smNativeData">
                <pr:smNativeData xmlns:pr="smNativeData" val="SMDATA_15_1nfWXhMAAAAlAAAAEQ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dx0AAJQNAABiSAAAhSUAABAAAAAmAAAACAAAAP//////////"/>
              </a:ext>
            </a:extLst>
          </p:cNvPicPr>
          <p:nvPr/>
        </p:nvPicPr>
        <p:blipFill>
          <a:blip r:embed="rId5"/>
          <a:stretch>
            <a:fillRect/>
          </a:stretch>
        </p:blipFill>
        <p:spPr>
          <a:xfrm>
            <a:off x="4789805" y="2207260"/>
            <a:ext cx="6976745" cy="389191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03;p4"/>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CBBwAAEAAAACYAAAAIAAAAPTAAAP8fAAA="/>
              </a:ext>
            </a:extLst>
          </p:cNvSpPr>
          <p:nvPr>
            <p:ph type="title"/>
          </p:nvPr>
        </p:nvSpPr>
        <p:spPr>
          <a:xfrm>
            <a:off x="838200" y="365125"/>
            <a:ext cx="10515600" cy="854710"/>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sz="3600"/>
            </a:pPr>
            <a:r>
              <a:t>Examples</a:t>
            </a:r>
          </a:p>
        </p:txBody>
      </p:sp>
      <p:sp>
        <p:nvSpPr>
          <p:cNvPr id="3" name="Google Shape;105;p4"/>
          <p:cNvSpPr>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DQrMTQ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1AgAAKMkAACFJQAAEAAAACYAAAAIAAAA//////////8="/>
              </a:ext>
            </a:extLst>
          </p:cNvSpPr>
          <p:nvPr/>
        </p:nvSpPr>
        <p:spPr>
          <a:xfrm>
            <a:off x="838200" y="1435100"/>
            <a:ext cx="5117465" cy="4664075"/>
          </a:xfrm>
          <a:prstGeom prst="rect">
            <a:avLst/>
          </a:prstGeom>
          <a:noFill/>
          <a:ln>
            <a:noFill/>
          </a:ln>
          <a:effectLst/>
        </p:spPr>
        <p:txBody>
          <a:bodyPr vert="horz" wrap="square" lIns="91440" tIns="45720" rIns="91440" bIns="45720" numCol="1" spcCol="215900" anchor="t"/>
          <a:lstStyle/>
          <a:p>
            <a:pPr indent="0">
              <a:buNone/>
              <a:defRPr lang="en-us">
                <a:solidFill>
                  <a:schemeClr val="bg2"/>
                </a:solidFill>
                <a:latin typeface="Calibri" pitchFamily="2" charset="0"/>
                <a:ea typeface="Calibri" pitchFamily="2" charset="0"/>
                <a:cs typeface="Calibri" pitchFamily="2" charset="0"/>
              </a:defRPr>
            </a:pPr>
            <a:r>
              <a:t>CREATE TABLE account(</a:t>
            </a:r>
          </a:p>
          <a:p>
            <a:pPr indent="0">
              <a:buNone/>
              <a:defRPr lang="en-us">
                <a:solidFill>
                  <a:schemeClr val="bg2"/>
                </a:solidFill>
                <a:latin typeface="Calibri" pitchFamily="2" charset="0"/>
                <a:ea typeface="Calibri" pitchFamily="2" charset="0"/>
                <a:cs typeface="Calibri" pitchFamily="2" charset="0"/>
              </a:defRPr>
            </a:pPr>
            <a:r>
              <a:t>	user_id serial PRIMARY KEY,</a:t>
            </a:r>
          </a:p>
          <a:p>
            <a:pPr indent="0">
              <a:buNone/>
              <a:defRPr lang="en-us">
                <a:solidFill>
                  <a:schemeClr val="bg2"/>
                </a:solidFill>
                <a:latin typeface="Calibri" pitchFamily="2" charset="0"/>
                <a:ea typeface="Calibri" pitchFamily="2" charset="0"/>
                <a:cs typeface="Calibri" pitchFamily="2" charset="0"/>
              </a:defRPr>
            </a:pPr>
            <a:r>
              <a:t>	username VARCHAR (50) UNIQUE NOT NULL,</a:t>
            </a:r>
          </a:p>
          <a:p>
            <a:pPr indent="0">
              <a:buNone/>
              <a:defRPr lang="en-us">
                <a:solidFill>
                  <a:schemeClr val="bg2"/>
                </a:solidFill>
                <a:latin typeface="Calibri" pitchFamily="2" charset="0"/>
                <a:ea typeface="Calibri" pitchFamily="2" charset="0"/>
                <a:cs typeface="Calibri" pitchFamily="2" charset="0"/>
              </a:defRPr>
            </a:pPr>
            <a:r>
              <a:t>	password VARCHAR (50) NOT NULL,</a:t>
            </a:r>
          </a:p>
          <a:p>
            <a:pPr indent="0">
              <a:buNone/>
              <a:defRPr lang="en-us">
                <a:solidFill>
                  <a:schemeClr val="bg2"/>
                </a:solidFill>
                <a:latin typeface="Calibri" pitchFamily="2" charset="0"/>
                <a:ea typeface="Calibri" pitchFamily="2" charset="0"/>
                <a:cs typeface="Calibri" pitchFamily="2" charset="0"/>
              </a:defRPr>
            </a:pPr>
            <a:r>
              <a:t>	email VARCHAR (355) UNIQUE NOT NULL,</a:t>
            </a:r>
          </a:p>
          <a:p>
            <a:pPr indent="0">
              <a:buNone/>
              <a:defRPr lang="en-us">
                <a:solidFill>
                  <a:schemeClr val="bg2"/>
                </a:solidFill>
                <a:latin typeface="Calibri" pitchFamily="2" charset="0"/>
                <a:ea typeface="Calibri" pitchFamily="2" charset="0"/>
                <a:cs typeface="Calibri" pitchFamily="2" charset="0"/>
              </a:defRPr>
            </a:pPr>
            <a:r>
              <a:t>	created_on TIMESTAMP NOT NULL,</a:t>
            </a:r>
          </a:p>
          <a:p>
            <a:pPr indent="0">
              <a:buNone/>
              <a:defRPr lang="en-us">
                <a:solidFill>
                  <a:schemeClr val="bg2"/>
                </a:solidFill>
                <a:latin typeface="Calibri" pitchFamily="2" charset="0"/>
                <a:ea typeface="Calibri" pitchFamily="2" charset="0"/>
                <a:cs typeface="Calibri" pitchFamily="2" charset="0"/>
              </a:defRPr>
            </a:pPr>
            <a:r>
              <a:t>	last_login TIMESTAMP</a:t>
            </a:r>
          </a:p>
          <a:p>
            <a:pPr marL="0" marR="0" indent="0" algn="l">
              <a:lnSpc>
                <a:spcPct val="100000"/>
              </a:lnSpc>
              <a:spcBef>
                <a:spcPts val="0"/>
              </a:spcBef>
              <a:spcAft>
                <a:spcPts val="0"/>
              </a:spcAft>
              <a:buNone/>
              <a:defRPr lang="en-us">
                <a:solidFill>
                  <a:schemeClr val="bg2"/>
                </a:solidFill>
                <a:latin typeface="Calibri" pitchFamily="2" charset="0"/>
                <a:ea typeface="Calibri" pitchFamily="2" charset="0"/>
                <a:cs typeface="Calibri" pitchFamily="2" charset="0"/>
              </a:defRPr>
            </a:pPr>
            <a:r>
              <a:t>);</a:t>
            </a:r>
            <a:br/>
          </a:p>
        </p:txBody>
      </p:sp>
      <p:sp>
        <p:nvSpPr>
          <p:cNvPr id="4" name="Rectangle1"/>
          <p:cNvSpPr>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lsZT4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BdJgAA1AgAANhFAACFJQAAEAAAACYAAAAIAAAA//////////8="/>
              </a:ext>
            </a:extLst>
          </p:cNvSpPr>
          <p:nvPr/>
        </p:nvSpPr>
        <p:spPr>
          <a:xfrm>
            <a:off x="6236335" y="1435100"/>
            <a:ext cx="5117465" cy="4664075"/>
          </a:xfrm>
          <a:prstGeom prst="rect">
            <a:avLst/>
          </a:prstGeom>
          <a:noFill/>
          <a:ln>
            <a:noFill/>
          </a:ln>
          <a:effectLst/>
        </p:spPr>
        <p:txBody>
          <a:bodyPr vert="horz" wrap="square" lIns="91440" tIns="45720" rIns="91440" bIns="45720" numCol="1" spcCol="215900" anchor="t"/>
          <a:lstStyle/>
          <a:p>
            <a:pPr marL="0" marR="0" indent="0" algn="l">
              <a:lnSpc>
                <a:spcPct val="100000"/>
              </a:lnSpc>
              <a:spcBef>
                <a:spcPts val="0"/>
              </a:spcBef>
              <a:spcAft>
                <a:spcPts val="0"/>
              </a:spcAft>
              <a:buNone/>
              <a:defRPr lang="en-us">
                <a:solidFill>
                  <a:schemeClr val="bg2"/>
                </a:solidFill>
                <a:latin typeface="Calibri" pitchFamily="2" charset="0"/>
                <a:ea typeface="Calibri" pitchFamily="2" charset="0"/>
                <a:cs typeface="Calibri" pitchFamily="2" charset="0"/>
              </a:defRPr>
            </a:pPr>
            <a:r>
              <a:t>CREATE TABLE role(</a:t>
            </a:r>
          </a:p>
          <a:p>
            <a:pPr>
              <a:defRPr lang="en-us">
                <a:solidFill>
                  <a:schemeClr val="bg2"/>
                </a:solidFill>
                <a:latin typeface="Calibri" pitchFamily="2" charset="0"/>
                <a:ea typeface="Calibri" pitchFamily="2" charset="0"/>
                <a:cs typeface="Calibri" pitchFamily="2" charset="0"/>
              </a:defRPr>
            </a:pPr>
            <a:r>
              <a:t>	role_id serial PRIMARY KEY,</a:t>
            </a:r>
          </a:p>
          <a:p>
            <a:pPr>
              <a:defRPr lang="en-us">
                <a:solidFill>
                  <a:schemeClr val="bg2"/>
                </a:solidFill>
                <a:latin typeface="Calibri" pitchFamily="2" charset="0"/>
                <a:ea typeface="Calibri" pitchFamily="2" charset="0"/>
                <a:cs typeface="Calibri" pitchFamily="2" charset="0"/>
              </a:defRPr>
            </a:pPr>
            <a:r>
              <a:t>	role_name VARCHAR (255) UNIQUE NOT NULL</a:t>
            </a:r>
          </a:p>
          <a:p>
            <a:pPr>
              <a:defRPr lang="en-us">
                <a:solidFill>
                  <a:schemeClr val="bg2"/>
                </a:solidFill>
                <a:latin typeface="Calibri" pitchFamily="2" charset="0"/>
                <a:ea typeface="Calibri" pitchFamily="2" charset="0"/>
                <a:cs typeface="Calibri" pitchFamily="2" charset="0"/>
              </a:defRPr>
            </a:pPr>
            <a:r>
              <a:t>);</a:t>
            </a:r>
            <a:br/>
            <a:br/>
            <a:r>
              <a:t>CREATE TABLE account_role</a:t>
            </a:r>
          </a:p>
          <a:p>
            <a:pPr>
              <a:defRPr lang="en-us">
                <a:solidFill>
                  <a:schemeClr val="bg2"/>
                </a:solidFill>
                <a:latin typeface="Calibri" pitchFamily="2" charset="0"/>
                <a:ea typeface="Calibri" pitchFamily="2" charset="0"/>
                <a:cs typeface="Calibri" pitchFamily="2" charset="0"/>
              </a:defRPr>
            </a:pPr>
            <a:r>
              <a:t>(</a:t>
            </a:r>
          </a:p>
          <a:p>
            <a:pPr>
              <a:defRPr lang="en-us">
                <a:solidFill>
                  <a:schemeClr val="bg2"/>
                </a:solidFill>
                <a:latin typeface="Calibri" pitchFamily="2" charset="0"/>
                <a:ea typeface="Calibri" pitchFamily="2" charset="0"/>
                <a:cs typeface="Calibri" pitchFamily="2" charset="0"/>
              </a:defRPr>
            </a:pPr>
            <a:r>
              <a:t>  user_id integer NOT NULL,</a:t>
            </a:r>
          </a:p>
          <a:p>
            <a:pPr>
              <a:defRPr lang="en-us">
                <a:solidFill>
                  <a:schemeClr val="bg2"/>
                </a:solidFill>
                <a:latin typeface="Calibri" pitchFamily="2" charset="0"/>
                <a:ea typeface="Calibri" pitchFamily="2" charset="0"/>
                <a:cs typeface="Calibri" pitchFamily="2" charset="0"/>
              </a:defRPr>
            </a:pPr>
            <a:r>
              <a:t>  role_id integer NOT NULL,</a:t>
            </a:r>
          </a:p>
          <a:p>
            <a:pPr>
              <a:defRPr lang="en-us">
                <a:solidFill>
                  <a:schemeClr val="bg2"/>
                </a:solidFill>
                <a:latin typeface="Calibri" pitchFamily="2" charset="0"/>
                <a:ea typeface="Calibri" pitchFamily="2" charset="0"/>
                <a:cs typeface="Calibri" pitchFamily="2" charset="0"/>
              </a:defRPr>
            </a:pPr>
            <a:r>
              <a:t>  grant_date timestamp without time zone,</a:t>
            </a:r>
          </a:p>
          <a:p>
            <a:pPr>
              <a:defRPr lang="en-us">
                <a:solidFill>
                  <a:schemeClr val="bg2"/>
                </a:solidFill>
                <a:latin typeface="Calibri" pitchFamily="2" charset="0"/>
                <a:ea typeface="Calibri" pitchFamily="2" charset="0"/>
                <a:cs typeface="Calibri" pitchFamily="2" charset="0"/>
              </a:defRPr>
            </a:pPr>
            <a:r>
              <a:t>  PRIMARY KEY (user_id, role_id),</a:t>
            </a:r>
          </a:p>
          <a:p>
            <a:pPr>
              <a:defRPr lang="en-us">
                <a:solidFill>
                  <a:schemeClr val="bg2"/>
                </a:solidFill>
                <a:latin typeface="Calibri" pitchFamily="2" charset="0"/>
                <a:ea typeface="Calibri" pitchFamily="2" charset="0"/>
                <a:cs typeface="Calibri" pitchFamily="2" charset="0"/>
              </a:defRPr>
            </a:pPr>
            <a:r>
              <a:t>  CONSTRAINT account_role_role_id_fkey FOREIGN KEY (role_id)</a:t>
            </a:r>
          </a:p>
          <a:p>
            <a:pPr>
              <a:defRPr lang="en-us">
                <a:solidFill>
                  <a:schemeClr val="bg2"/>
                </a:solidFill>
                <a:latin typeface="Calibri" pitchFamily="2" charset="0"/>
                <a:ea typeface="Calibri" pitchFamily="2" charset="0"/>
                <a:cs typeface="Calibri" pitchFamily="2" charset="0"/>
              </a:defRPr>
            </a:pPr>
            <a:r>
              <a:t>      REFERENCES role (role_id) MATCH SIMPLE</a:t>
            </a:r>
          </a:p>
          <a:p>
            <a:pPr>
              <a:defRPr lang="en-us">
                <a:solidFill>
                  <a:schemeClr val="bg2"/>
                </a:solidFill>
                <a:latin typeface="Calibri" pitchFamily="2" charset="0"/>
                <a:ea typeface="Calibri" pitchFamily="2" charset="0"/>
                <a:cs typeface="Calibri" pitchFamily="2" charset="0"/>
              </a:defRPr>
            </a:pPr>
            <a:r>
              <a:t>      ON UPDATE NO ACTION ON DELETE NO ACTION,</a:t>
            </a:r>
          </a:p>
          <a:p>
            <a:pPr>
              <a:defRPr lang="en-us">
                <a:solidFill>
                  <a:schemeClr val="bg2"/>
                </a:solidFill>
                <a:latin typeface="Calibri" pitchFamily="2" charset="0"/>
                <a:ea typeface="Calibri" pitchFamily="2" charset="0"/>
                <a:cs typeface="Calibri" pitchFamily="2" charset="0"/>
              </a:defRPr>
            </a:pPr>
            <a:r>
              <a:t>  CONSTRAINT account_role_user_id_fkey FOREIGN KEY (user_id)</a:t>
            </a:r>
          </a:p>
          <a:p>
            <a:pPr>
              <a:defRPr lang="en-us">
                <a:solidFill>
                  <a:schemeClr val="bg2"/>
                </a:solidFill>
                <a:latin typeface="Calibri" pitchFamily="2" charset="0"/>
                <a:ea typeface="Calibri" pitchFamily="2" charset="0"/>
                <a:cs typeface="Calibri" pitchFamily="2" charset="0"/>
              </a:defRPr>
            </a:pPr>
            <a:r>
              <a:t>      REFERENCES account (user_id) MATCH SIMPLE</a:t>
            </a:r>
          </a:p>
          <a:p>
            <a:pPr>
              <a:defRPr lang="en-us">
                <a:solidFill>
                  <a:schemeClr val="bg2"/>
                </a:solidFill>
                <a:latin typeface="Calibri" pitchFamily="2" charset="0"/>
                <a:ea typeface="Calibri" pitchFamily="2" charset="0"/>
                <a:cs typeface="Calibri" pitchFamily="2" charset="0"/>
              </a:defRPr>
            </a:pPr>
            <a:r>
              <a:t>      ON UPDATE NO ACTION ON DELETE NO ACTION</a:t>
            </a:r>
          </a:p>
          <a:p>
            <a:pPr>
              <a:defRPr lang="en-us">
                <a:solidFill>
                  <a:schemeClr val="bg2"/>
                </a:solidFill>
                <a:latin typeface="Calibri" pitchFamily="2" charset="0"/>
                <a:ea typeface="Calibri" pitchFamily="2" charset="0"/>
                <a:cs typeface="Calibri" pitchFamily="2" charset="0"/>
              </a:defRPr>
            </a:pPr>
            <a:r>
              <a:t>);</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10;p5"/>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BnCgAAEAAAACYAAAAIAAAAPDAAAP8fAAA="/>
              </a:ext>
            </a:extLst>
          </p:cNvSpPr>
          <p:nvPr>
            <p:ph type="title"/>
          </p:nvPr>
        </p:nvSpPr>
        <p:spPr>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lang="en-us" sz="2800">
                <a:solidFill>
                  <a:schemeClr val="tx1"/>
                </a:solidFill>
                <a:latin typeface="Arial" pitchFamily="2" charset="0"/>
                <a:ea typeface="Arial" pitchFamily="2" charset="0"/>
                <a:cs typeface="Arial" pitchFamily="2" charset="0"/>
              </a:defRPr>
            </a:pPr>
            <a:r>
              <a:t>SELECT, AND, OR and WHERE</a:t>
            </a:r>
          </a:p>
        </p:txBody>
      </p:sp>
      <p:sp>
        <p:nvSpPr>
          <p:cNvPr id="3" name="Google Shape;111;p5"/>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VnBIE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L9FAAAAJgAAEAAAACYAAAAIAAAAPTAAAP8fAAA="/>
              </a:ext>
            </a:extLst>
          </p:cNvSpPr>
          <p:nvPr>
            <p:ph type="body" idx="1"/>
          </p:nvPr>
        </p:nvSpPr>
        <p:spPr>
          <a:xfrm>
            <a:off x="838200" y="1825625"/>
            <a:ext cx="10499725" cy="4351655"/>
          </a:xfrm>
          <a:noFill/>
          <a:ln>
            <a:noFill/>
          </a:ln>
        </p:spPr>
        <p:txBody>
          <a:bodyPr vert="horz" wrap="square" lIns="91440" tIns="45720" rIns="91440" bIns="45720" numCol="1" spcCol="215900" anchor="t">
            <a:prstTxWarp prst="textNoShape">
              <a:avLst/>
            </a:prstTxWarp>
          </a:bodyPr>
          <a:lstStyle/>
          <a:p>
            <a:pPr marL="228600" indent="-228600" algn="l">
              <a:lnSpc>
                <a:spcPct val="90000"/>
              </a:lnSpc>
              <a:spcBef>
                <a:spcPts val="0"/>
              </a:spcBef>
              <a:spcAft>
                <a:spcPts val="0"/>
              </a:spcAft>
              <a:buClrTx/>
              <a:buSzPts val="2800"/>
              <a:buChar char="•"/>
            </a:pPr>
            <a:r>
              <a:t>PostgreSQL SELECT statement is used to fetch the data from a database table, which returns data in the form of result table. These result tables are called result-sets.</a:t>
            </a:r>
            <a:br/>
          </a:p>
          <a:p>
            <a:pPr marL="228600" indent="-228600" algn="l">
              <a:lnSpc>
                <a:spcPct val="90000"/>
              </a:lnSpc>
              <a:spcBef>
                <a:spcPts val="0"/>
              </a:spcBef>
              <a:spcAft>
                <a:spcPts val="0"/>
              </a:spcAft>
              <a:buClrTx/>
              <a:buSzPts val="2800"/>
              <a:buChar char="•"/>
              <a:defRPr>
                <a:solidFill>
                  <a:schemeClr val="bg2"/>
                </a:solidFill>
              </a:defRPr>
            </a:pPr>
            <a:r>
              <a:rPr b="1"/>
              <a:t>SELECT</a:t>
            </a:r>
            <a:r>
              <a:t> column1, column2, columnN </a:t>
            </a:r>
            <a:r>
              <a:rPr b="1"/>
              <a:t>FROM</a:t>
            </a:r>
            <a:r>
              <a:t> table_name;</a:t>
            </a:r>
            <a:br/>
          </a:p>
          <a:p>
            <a:pPr marL="228600" indent="-228600" algn="l">
              <a:lnSpc>
                <a:spcPct val="90000"/>
              </a:lnSpc>
              <a:spcBef>
                <a:spcPts val="0"/>
              </a:spcBef>
              <a:spcAft>
                <a:spcPts val="0"/>
              </a:spcAft>
              <a:buClrTx/>
              <a:buSzPts val="2800"/>
              <a:buChar char="•"/>
              <a:defRPr>
                <a:solidFill>
                  <a:schemeClr val="bg2"/>
                </a:solidFill>
              </a:defRPr>
            </a:pPr>
            <a:r>
              <a:t>SELECT * FROM table_name;</a:t>
            </a:r>
            <a:br/>
          </a:p>
          <a:p>
            <a:pPr marL="228600" indent="-228600" algn="l">
              <a:lnSpc>
                <a:spcPct val="90000"/>
              </a:lnSpc>
              <a:spcBef>
                <a:spcPts val="0"/>
              </a:spcBef>
              <a:spcAft>
                <a:spcPts val="0"/>
              </a:spcAft>
              <a:buClrTx/>
              <a:buSzPts val="2800"/>
              <a:buChar char="•"/>
              <a:defRPr>
                <a:solidFill>
                  <a:schemeClr val="bg2"/>
                </a:solidFill>
              </a:defRPr>
            </a:pPr>
            <a:r>
              <a:t>SELECT id, name FROM users ;</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16;p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Y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DUCAAAEAAAACYAAAAIAAAAPTAAAP8fAAA="/>
              </a:ext>
            </a:extLst>
          </p:cNvSpPr>
          <p:nvPr>
            <p:ph type="title"/>
          </p:nvPr>
        </p:nvSpPr>
        <p:spPr>
          <a:xfrm>
            <a:off x="838200" y="365125"/>
            <a:ext cx="10515600" cy="1069975"/>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sz="3600"/>
            </a:pPr>
            <a:r>
              <a:t>Indexes and Relations</a:t>
            </a:r>
          </a:p>
        </p:txBody>
      </p:sp>
      <p:sp>
        <p:nvSpPr>
          <p:cNvPr id="3" name="Google Shape;117;p6"/>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Fw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L9FAAAAJgAAEAAAACYAAAAIAAAAPTAAAP8fAAA="/>
              </a:ext>
            </a:extLst>
          </p:cNvSpPr>
          <p:nvPr>
            <p:ph type="body" idx="1"/>
          </p:nvPr>
        </p:nvSpPr>
        <p:spPr>
          <a:xfrm>
            <a:off x="838200" y="1825625"/>
            <a:ext cx="10499725" cy="4351655"/>
          </a:xfrm>
          <a:noFill/>
          <a:ln>
            <a:noFill/>
          </a:ln>
        </p:spPr>
        <p:txBody>
          <a:bodyPr vert="horz" wrap="square" lIns="91440" tIns="45720" rIns="91440" bIns="45720" numCol="1" spcCol="215900" anchor="t">
            <a:prstTxWarp prst="textNoShape">
              <a:avLst/>
            </a:prstTxWarp>
          </a:bodyPr>
          <a:lstStyle/>
          <a:p>
            <a:pPr marL="342900" algn="l">
              <a:lnSpc>
                <a:spcPct val="90000"/>
              </a:lnSpc>
              <a:spcBef>
                <a:spcPts val="0"/>
              </a:spcBef>
              <a:spcAft>
                <a:spcPts val="0"/>
              </a:spcAft>
              <a:buClrTx/>
              <a:buSzTx/>
              <a:buFont typeface="Wingdings" pitchFamily="2" charset="2"/>
              <a:buChar char=""/>
              <a:defRPr lang="en-us" sz="1800"/>
            </a:pPr>
            <a:r>
              <a:t>Indexes are special lookup tables that the database search engine can use to speed up data retrieval.</a:t>
            </a:r>
            <a:br/>
            <a:br/>
            <a:r>
              <a:t>Single column</a:t>
            </a:r>
            <a:br/>
            <a:r>
              <a:rPr lang="en-us">
                <a:solidFill>
                  <a:schemeClr val="bg2"/>
                </a:solidFill>
              </a:rPr>
              <a:t>CREATE INDEX index_name ON table_name (column_name);</a:t>
            </a:r>
            <a:br/>
            <a:br/>
            <a:r>
              <a:t>Multiple columns</a:t>
            </a:r>
            <a:br/>
            <a:r>
              <a:rPr lang="en-us">
                <a:solidFill>
                  <a:schemeClr val="bg2"/>
                </a:solidFill>
              </a:rPr>
              <a:t>CREATE INDEX index_name ON table_name (column1_name, column2_name);</a:t>
            </a:r>
            <a:br/>
            <a:endParaRPr lang="en-us">
              <a:solidFill>
                <a:schemeClr val="bg2"/>
              </a:solidFill>
            </a:endParaRPr>
          </a:p>
          <a:p>
            <a:pPr marL="342900" algn="l">
              <a:lnSpc>
                <a:spcPct val="90000"/>
              </a:lnSpc>
              <a:spcBef>
                <a:spcPts val="0"/>
              </a:spcBef>
              <a:spcAft>
                <a:spcPts val="0"/>
              </a:spcAft>
              <a:buClrTx/>
              <a:buSzTx/>
              <a:buFont typeface="Wingdings" pitchFamily="2" charset="2"/>
              <a:buChar char=""/>
              <a:defRPr lang="en-us" sz="1800"/>
            </a:pPr>
            <a:r>
              <a:rPr lang="en-us">
                <a:solidFill>
                  <a:schemeClr val="tx1"/>
                </a:solidFill>
              </a:rPr>
              <a:t>Unique indexes are used not only for performance, but also for data integrity. A unique index does not allow any duplicate values to be inserted into the table. </a:t>
            </a:r>
            <a:br/>
            <a:br/>
            <a:r>
              <a:rPr lang="en-us">
                <a:solidFill>
                  <a:schemeClr val="bg2"/>
                </a:solidFill>
              </a:rPr>
              <a:t>CREATE UNIQUE INDEX index_name on table_name (column_name);</a:t>
            </a:r>
            <a:br/>
            <a:endParaRPr lang="en-us">
              <a:solidFill>
                <a:schemeClr val="tx1"/>
              </a:solidFill>
            </a:endParaRPr>
          </a:p>
          <a:p>
            <a:pPr marL="342900" algn="l">
              <a:lnSpc>
                <a:spcPct val="90000"/>
              </a:lnSpc>
              <a:spcBef>
                <a:spcPts val="0"/>
              </a:spcBef>
              <a:spcAft>
                <a:spcPts val="0"/>
              </a:spcAft>
              <a:buClrTx/>
              <a:buSzTx/>
              <a:buFont typeface="Wingdings" pitchFamily="2" charset="2"/>
              <a:buChar char=""/>
              <a:defRPr lang="en-us" sz="1800">
                <a:solidFill>
                  <a:schemeClr val="tx1"/>
                </a:solidFill>
              </a:defRPr>
            </a:pPr>
            <a:r>
              <a:t>Removing index</a:t>
            </a:r>
            <a:br/>
            <a:r>
              <a:rPr lang="en-us">
                <a:solidFill>
                  <a:schemeClr val="bg2"/>
                </a:solidFill>
              </a:rPr>
              <a:t>DROP INDEX index_name;</a:t>
            </a:r>
            <a:br/>
            <a:endParaRPr lang="en-us">
              <a:solidFill>
                <a:schemeClr val="bg2"/>
              </a:solidFill>
            </a:endParaRPr>
          </a:p>
          <a:p>
            <a:pPr marL="342900" algn="l">
              <a:lnSpc>
                <a:spcPct val="90000"/>
              </a:lnSpc>
              <a:spcBef>
                <a:spcPts val="0"/>
              </a:spcBef>
              <a:spcAft>
                <a:spcPts val="0"/>
              </a:spcAft>
              <a:buClrTx/>
              <a:buSzTx/>
              <a:buFont typeface="Wingdings" pitchFamily="2" charset="2"/>
              <a:buChar char=""/>
              <a:defRPr lang="en-us" sz="1800">
                <a:solidFill>
                  <a:schemeClr val="tx1"/>
                </a:solidFill>
              </a:defRPr>
            </a:pPr>
            <a:r>
              <a:t>Primary key</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16;p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DUCAAAEAAAACYAAAAIAAAAPTAAAP8fAAA="/>
              </a:ext>
            </a:extLst>
          </p:cNvSpPr>
          <p:nvPr>
            <p:ph type="title"/>
          </p:nvPr>
        </p:nvSpPr>
        <p:spPr>
          <a:xfrm>
            <a:off x="838200" y="365125"/>
            <a:ext cx="10515600" cy="1069975"/>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sz="3600"/>
            </a:pPr>
            <a:r>
              <a:t>Indexes and Relations</a:t>
            </a:r>
          </a:p>
        </p:txBody>
      </p:sp>
      <p:sp>
        <p:nvSpPr>
          <p:cNvPr id="3" name="Google Shape;117;p6"/>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HVDbHI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L9FAAAAJgAAEAAAACYAAAAIAAAAPTAAAP8fAAA="/>
              </a:ext>
            </a:extLst>
          </p:cNvSpPr>
          <p:nvPr>
            <p:ph type="body" idx="1"/>
          </p:nvPr>
        </p:nvSpPr>
        <p:spPr>
          <a:xfrm>
            <a:off x="838200" y="1825625"/>
            <a:ext cx="10499725" cy="4351655"/>
          </a:xfrm>
          <a:noFill/>
          <a:ln>
            <a:noFill/>
          </a:ln>
        </p:spPr>
        <p:txBody>
          <a:bodyPr vert="horz" wrap="square" lIns="91440" tIns="45720" rIns="91440" bIns="45720" numCol="1" spcCol="215900" anchor="t">
            <a:prstTxWarp prst="textNoShape">
              <a:avLst/>
            </a:prstTxWarp>
          </a:bodyPr>
          <a:lstStyle/>
          <a:p>
            <a:pPr marL="342900" algn="l">
              <a:lnSpc>
                <a:spcPct val="90000"/>
              </a:lnSpc>
              <a:spcBef>
                <a:spcPts val="0"/>
              </a:spcBef>
              <a:spcAft>
                <a:spcPts val="0"/>
              </a:spcAft>
              <a:buClrTx/>
              <a:buSzTx/>
              <a:buFont typeface="Wingdings" pitchFamily="2" charset="2"/>
              <a:buChar char=""/>
              <a:defRPr lang="en-us" sz="1800">
                <a:solidFill>
                  <a:schemeClr val="tx1"/>
                </a:solidFill>
              </a:defRPr>
            </a:pPr>
            <a:r>
              <a:t>Primary key allows you to have auto increment column, that will generate new id for each new row. Primary key can also be considered as index column of the table. You can have only one primary key per table, and this column is mostly used for making relations between tables</a:t>
            </a:r>
            <a:br/>
            <a:br/>
            <a:r>
              <a:rPr lang="en-us">
                <a:solidFill>
                  <a:schemeClr val="bg2"/>
                </a:solidFill>
              </a:rPr>
              <a:t>CREATE TABLE company (</a:t>
            </a:r>
            <a:endParaRPr lang="en-us">
              <a:solidFill>
                <a:schemeClr val="bg2"/>
              </a:solidFill>
            </a:endParaRPr>
          </a:p>
          <a:p>
            <a:pPr marL="0" indent="0">
              <a:spcBef>
                <a:spcPts val="0"/>
              </a:spcBef>
              <a:buNone/>
              <a:defRPr lang="en-us" sz="1800">
                <a:solidFill>
                  <a:schemeClr val="bg2"/>
                </a:solidFill>
              </a:defRPr>
            </a:pPr>
            <a:r>
              <a:t>        id serial PRIMARY KEY,</a:t>
            </a:r>
          </a:p>
          <a:p>
            <a:pPr marL="0" indent="0">
              <a:spcBef>
                <a:spcPts val="0"/>
              </a:spcBef>
              <a:buNone/>
              <a:defRPr lang="en-us" sz="1800">
                <a:solidFill>
                  <a:schemeClr val="bg2"/>
                </a:solidFill>
              </a:defRPr>
            </a:pPr>
            <a:r>
              <a:t>        name  text NOT NULL,</a:t>
            </a:r>
          </a:p>
          <a:p>
            <a:pPr marL="0" indent="0">
              <a:spcBef>
                <a:spcPts val="0"/>
              </a:spcBef>
              <a:buNone/>
              <a:defRPr lang="en-us" sz="1800">
                <a:solidFill>
                  <a:schemeClr val="bg2"/>
                </a:solidFill>
              </a:defRPr>
            </a:pPr>
            <a:r>
              <a:t>        age  int NOT NULL,</a:t>
            </a:r>
          </a:p>
          <a:p>
            <a:pPr marL="0" indent="0" algn="l">
              <a:lnSpc>
                <a:spcPct val="90000"/>
              </a:lnSpc>
              <a:spcBef>
                <a:spcPts val="0"/>
              </a:spcBef>
              <a:spcAft>
                <a:spcPts val="0"/>
              </a:spcAft>
              <a:buNone/>
              <a:defRPr lang="en-us" sz="1800">
                <a:solidFill>
                  <a:schemeClr val="bg2"/>
                </a:solidFill>
              </a:defRPr>
            </a:pPr>
            <a:r>
              <a:t>       );</a:t>
            </a:r>
            <a:br/>
          </a:p>
          <a:p>
            <a:pPr marL="342900" algn="l">
              <a:lnSpc>
                <a:spcPct val="90000"/>
              </a:lnSpc>
              <a:spcBef>
                <a:spcPts val="0"/>
              </a:spcBef>
              <a:spcAft>
                <a:spcPts val="0"/>
              </a:spcAft>
              <a:buClrTx/>
              <a:buSzTx/>
              <a:buFont typeface="Wingdings" pitchFamily="2" charset="2"/>
              <a:buChar char=""/>
              <a:defRPr lang="en-us" sz="1800">
                <a:solidFill>
                  <a:schemeClr val="tx1"/>
                </a:solidFill>
              </a:defRPr>
            </a:pPr>
            <a:r>
              <a:t>A relation is a table (or something that looks like one, eg a view), that is, it is a collection of rows, all with the same fields, and given some name to reference them by.</a:t>
            </a:r>
            <a:br/>
            <a:br/>
            <a:r>
              <a:t>Relations can be one to one, one to many, many to one</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Google Shape;116;p6"/>
          <p:cNvSpPr>
            <a:spLocks noGrp="1" noChangeArrowheads="1"/>
            <a:extLst>
              <a:ext uri="smNativeData">
                <pr:smNativeData xmlns:pr="smNativeData" val="SMDATA_13_1nfWX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MIQ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PwIAANhFAADUCAAAEAAAACYAAAAIAAAAPTAAAP8fAAA="/>
              </a:ext>
            </a:extLst>
          </p:cNvSpPr>
          <p:nvPr>
            <p:ph type="title"/>
          </p:nvPr>
        </p:nvSpPr>
        <p:spPr>
          <a:xfrm>
            <a:off x="838200" y="365125"/>
            <a:ext cx="10515600" cy="1069975"/>
          </a:xfrm>
          <a:noFill/>
          <a:ln>
            <a:noFill/>
          </a:ln>
        </p:spPr>
        <p:txBody>
          <a:bodyPr vert="horz" wrap="square" lIns="91440" tIns="45720" rIns="91440" bIns="45720" numCol="1" spcCol="215900" anchor="ctr">
            <a:prstTxWarp prst="textNoShape">
              <a:avLst/>
            </a:prstTxWarp>
          </a:bodyPr>
          <a:lstStyle/>
          <a:p>
            <a:pPr marL="0" indent="0" algn="l">
              <a:lnSpc>
                <a:spcPct val="90000"/>
              </a:lnSpc>
              <a:spcBef>
                <a:spcPts val="0"/>
              </a:spcBef>
              <a:spcAft>
                <a:spcPts val="0"/>
              </a:spcAft>
              <a:buNone/>
              <a:defRPr sz="3600"/>
            </a:pPr>
            <a:r>
              <a:t>Normal forms</a:t>
            </a:r>
          </a:p>
        </p:txBody>
      </p:sp>
      <p:sp>
        <p:nvSpPr>
          <p:cNvPr id="3" name="Google Shape;117;p6"/>
          <p:cNvSpPr>
            <a:spLocks noGrp="1" noChangeArrowheads="1"/>
            <a:extLst>
              <a:ext uri="smNativeData">
                <pr:smNativeData xmlns:pr="smNativeData" val="SMDATA_13_1nfWX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BEVGoDzMzMAMDA/wB/f38AAAAAAAAAAAAAAAAAAAAAAAAAAAAhAAAAGAAAABQAAAAoBQAAOwsAAL9FAAAAJgAAEAAAACYAAAAIAAAAPTAAAP8fAAA="/>
              </a:ext>
            </a:extLst>
          </p:cNvSpPr>
          <p:nvPr>
            <p:ph type="body" idx="1"/>
          </p:nvPr>
        </p:nvSpPr>
        <p:spPr>
          <a:xfrm>
            <a:off x="838200" y="1825625"/>
            <a:ext cx="10499725" cy="4351655"/>
          </a:xfrm>
          <a:noFill/>
          <a:ln>
            <a:noFill/>
          </a:ln>
        </p:spPr>
        <p:txBody>
          <a:bodyPr vert="horz" wrap="square" lIns="91440" tIns="45720" rIns="91440" bIns="45720" numCol="1" spcCol="215900" anchor="t">
            <a:prstTxWarp prst="textNoShape">
              <a:avLst/>
            </a:prstTxWarp>
          </a:bodyPr>
          <a:lstStyle/>
          <a:p>
            <a:pPr marL="342900" algn="l">
              <a:lnSpc>
                <a:spcPct val="90000"/>
              </a:lnSpc>
              <a:spcBef>
                <a:spcPts val="0"/>
              </a:spcBef>
              <a:spcAft>
                <a:spcPts val="0"/>
              </a:spcAft>
              <a:buClrTx/>
              <a:buSzTx/>
              <a:buFont typeface="Wingdings" pitchFamily="2" charset="2"/>
              <a:buChar char=""/>
              <a:defRPr lang="en-us" sz="1800">
                <a:solidFill>
                  <a:schemeClr val="tx1"/>
                </a:solidFill>
              </a:defRPr>
            </a:pPr>
            <a:r>
              <a:t>First normal form</a:t>
            </a:r>
            <a:br/>
            <a:br/>
            <a:r>
              <a:t>It should only have single(atomic) valued attributes/columns.</a:t>
            </a:r>
            <a:br/>
            <a:r>
              <a:t>Values stored in a column should be of the same domain</a:t>
            </a:r>
            <a:br/>
            <a:r>
              <a:t>All the columns in a table should have unique names.</a:t>
            </a:r>
            <a:br/>
            <a:r>
              <a:t>And the order in which data is stored, does not matter.</a:t>
            </a:r>
          </a:p>
        </p:txBody>
      </p:sp>
      <p:pic>
        <p:nvPicPr>
          <p:cNvPr id="4" name="Picture1"/>
          <p:cNvPicPr>
            <a:picLocks noChangeAspect="1"/>
            <a:extLst>
              <a:ext uri="smNativeData">
                <pr:smNativeData xmlns:pr="smNativeData" val="SMDATA_15_1nfWX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Ceogw8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vAcAAGsWAAAbIQAAbiIAABAAAAAmAAAACAAAAP//////////"/>
              </a:ext>
            </a:extLst>
          </p:cNvPicPr>
          <p:nvPr/>
        </p:nvPicPr>
        <p:blipFill>
          <a:blip r:embed="rId4"/>
          <a:stretch>
            <a:fillRect/>
          </a:stretch>
        </p:blipFill>
        <p:spPr>
          <a:xfrm>
            <a:off x="1257300" y="3644265"/>
            <a:ext cx="4124325" cy="1952625"/>
          </a:xfrm>
          <a:prstGeom prst="rect">
            <a:avLst/>
          </a:prstGeom>
          <a:noFill/>
          <a:ln>
            <a:noFill/>
          </a:ln>
          <a:effectLst/>
        </p:spPr>
      </p:pic>
      <p:pic>
        <p:nvPicPr>
          <p:cNvPr id="5" name="Picture2"/>
          <p:cNvPicPr>
            <a:picLocks noChangeAspect="1"/>
            <a:extLst>
              <a:ext uri="smNativeData">
                <pr:smNativeData xmlns:pr="smNativeData" val="SMDATA_15_1nfWX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BEVGoKAAAAACgAAAAoAAAAZAAAAGQAAAAAAAAAzMzMAAAAAABQAAAAUAAAAGQAAABkAAAAAAAAAAcAAAA4AAAAAAAAAAAAAAAAAAAA////AAAAAAAAAAAAAAAAAAAAAAAAAAAAAAAAAAAAAABkAAAAZAAAAAAAAAAjAAAABAAAAGQAAAAXAAAAFAAAAAAAAAAAAAAA/38AAP9/AAAAAAAACQAAAAQAAAAws4KBDAAAABAAAAAAAAAAAAAAAAAAAAAAAAAAHgAAAGgAAAAAAAAAAAAAAAAAAAAAAAAAAAAAABAnAAAQJwAAAAAAAAAAAAAAAAAAAAAAAAAAAAAAAAAAAAAAAAAAAAAUAAAAAAAAAMDA/wAAAAAAZAAAADIAAAAAAAAAZAAAAAAAAAB/f38ACgAAAB8AAABUAAAARHLEBf///wEAAAAAAAAAAAAAAAAAAAAAAAAAAAAAAAAAAAAAAAAAAAAAAAJ/f38ARFRqA8zMzADAwP8Af39/AAAAAAAAAAAAAAAAAP///wAAAAAAIQAAABgAAAAUAAAApCIAAGsWAADcRAAAyCIAABAAAAAmAAAACAAAAP//////////"/>
              </a:ext>
            </a:extLst>
          </p:cNvPicPr>
          <p:nvPr/>
        </p:nvPicPr>
        <p:blipFill>
          <a:blip r:embed="rId5"/>
          <a:stretch>
            <a:fillRect/>
          </a:stretch>
        </p:blipFill>
        <p:spPr>
          <a:xfrm>
            <a:off x="5631180" y="3644265"/>
            <a:ext cx="5562600" cy="200977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Dragan Gelevski</dc:creator>
  <cp:keywords/>
  <dc:description/>
  <cp:lastModifiedBy>igor</cp:lastModifiedBy>
  <cp:revision>0</cp:revision>
  <dcterms:created xsi:type="dcterms:W3CDTF">2020-01-12T22:31:45Z</dcterms:created>
  <dcterms:modified xsi:type="dcterms:W3CDTF">2020-06-02T16:01:26Z</dcterms:modified>
</cp:coreProperties>
</file>