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20-Sep-22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20-Sep-22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20-Sep-22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20-Sep-22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D27C-4242-41CD-BA14-8483609B8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886199"/>
            <a:ext cx="6815669" cy="1515533"/>
          </a:xfrm>
        </p:spPr>
        <p:txBody>
          <a:bodyPr/>
          <a:lstStyle/>
          <a:p>
            <a:r>
              <a:rPr lang="en-US" dirty="0"/>
              <a:t>How to deploy a database with Mongo Atlas</a:t>
            </a:r>
          </a:p>
        </p:txBody>
      </p:sp>
    </p:spTree>
    <p:extLst>
      <p:ext uri="{BB962C8B-B14F-4D97-AF65-F5344CB8AC3E}">
        <p14:creationId xmlns:p14="http://schemas.microsoft.com/office/powerpoint/2010/main" val="327180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F6FF-EF08-4BA7-9647-B7C5AD92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29E5E-ABE0-4870-821F-D4B6AE0AA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only need to do this once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7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5B793-4CAE-4893-ADA7-C775AE4C9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project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444A6F-487F-4512-9E17-73CAB4252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654145"/>
            <a:ext cx="9601200" cy="13628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AFCD3F-A1A5-4DA0-8278-6627A35DDDDD}"/>
              </a:ext>
            </a:extLst>
          </p:cNvPr>
          <p:cNvSpPr txBox="1"/>
          <p:nvPr/>
        </p:nvSpPr>
        <p:spPr>
          <a:xfrm>
            <a:off x="1295398" y="4672668"/>
            <a:ext cx="96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the [New Project] button and choose a name.</a:t>
            </a:r>
          </a:p>
        </p:txBody>
      </p:sp>
    </p:spTree>
    <p:extLst>
      <p:ext uri="{BB962C8B-B14F-4D97-AF65-F5344CB8AC3E}">
        <p14:creationId xmlns:p14="http://schemas.microsoft.com/office/powerpoint/2010/main" val="200888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8CB6-7400-4801-A775-5E80E60D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database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3B6975-B8FC-4494-A64E-45F147EF6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5016" y="2617997"/>
            <a:ext cx="5441968" cy="2728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FE370A-846A-4CEB-95B7-50C4FC2764FA}"/>
              </a:ext>
            </a:extLst>
          </p:cNvPr>
          <p:cNvSpPr txBox="1"/>
          <p:nvPr/>
        </p:nvSpPr>
        <p:spPr>
          <a:xfrm>
            <a:off x="3582099" y="5461233"/>
            <a:ext cx="5378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the free (most right) tier. Then click create cluster.</a:t>
            </a:r>
          </a:p>
          <a:p>
            <a:r>
              <a:rPr lang="en-US" dirty="0"/>
              <a:t>You can also change the name of the cluster.</a:t>
            </a:r>
          </a:p>
        </p:txBody>
      </p:sp>
    </p:spTree>
    <p:extLst>
      <p:ext uri="{BB962C8B-B14F-4D97-AF65-F5344CB8AC3E}">
        <p14:creationId xmlns:p14="http://schemas.microsoft.com/office/powerpoint/2010/main" val="334838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24B1-FA69-4F92-8DE2-82B3F9769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user to connect to the database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5F2F40-F600-4933-BFDD-3BF2D38DB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7155" y="2557463"/>
            <a:ext cx="547769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1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3538-7896-4FE7-A960-C5B39F01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connection to the database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4405B8-3579-483B-B0D9-A10A2AC58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666451"/>
            <a:ext cx="9601200" cy="27475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8BD5BB-B78B-4AED-B423-5059307F8DE2}"/>
              </a:ext>
            </a:extLst>
          </p:cNvPr>
          <p:cNvSpPr txBox="1"/>
          <p:nvPr/>
        </p:nvSpPr>
        <p:spPr>
          <a:xfrm>
            <a:off x="3446877" y="5414012"/>
            <a:ext cx="5298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the connection string both in Compass and the shell.</a:t>
            </a:r>
          </a:p>
          <a:p>
            <a:r>
              <a:rPr lang="en-US" dirty="0" err="1"/>
              <a:t>Replate</a:t>
            </a:r>
            <a:r>
              <a:rPr lang="en-US" dirty="0"/>
              <a:t> &lt;password&gt; with your connection user password</a:t>
            </a:r>
          </a:p>
        </p:txBody>
      </p:sp>
    </p:spTree>
    <p:extLst>
      <p:ext uri="{BB962C8B-B14F-4D97-AF65-F5344CB8AC3E}">
        <p14:creationId xmlns:p14="http://schemas.microsoft.com/office/powerpoint/2010/main" val="2329065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</TotalTime>
  <Words>96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How to deploy a database with Mongo Atlas</vt:lpstr>
      <vt:lpstr>Create a new Organization</vt:lpstr>
      <vt:lpstr>Create a project</vt:lpstr>
      <vt:lpstr>Create a database</vt:lpstr>
      <vt:lpstr>Create a user to connect to the database</vt:lpstr>
      <vt:lpstr>Create a connection to the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deploy a database with Mongo Atlas</dc:title>
  <dc:creator>Ivan Lazarevski</dc:creator>
  <cp:lastModifiedBy>Ivan Lazarevski</cp:lastModifiedBy>
  <cp:revision>2</cp:revision>
  <dcterms:created xsi:type="dcterms:W3CDTF">2022-09-20T19:01:21Z</dcterms:created>
  <dcterms:modified xsi:type="dcterms:W3CDTF">2022-09-20T19:14:56Z</dcterms:modified>
</cp:coreProperties>
</file>