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07EB0-0422-41BF-A639-A26118000E73}" v="78" dt="2022-09-19T12:19:18.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Dimitrov" userId="0c9661256e2dc51e" providerId="Windows Live" clId="Web-{0D007EB0-0422-41BF-A639-A26118000E73}"/>
    <pc:docChg chg="modSld">
      <pc:chgData name="George Dimitrov" userId="0c9661256e2dc51e" providerId="Windows Live" clId="Web-{0D007EB0-0422-41BF-A639-A26118000E73}" dt="2022-09-19T12:19:18.741" v="74"/>
      <pc:docMkLst>
        <pc:docMk/>
      </pc:docMkLst>
      <pc:sldChg chg="modSp">
        <pc:chgData name="George Dimitrov" userId="0c9661256e2dc51e" providerId="Windows Live" clId="Web-{0D007EB0-0422-41BF-A639-A26118000E73}" dt="2022-09-19T12:15:05.141" v="13" actId="20577"/>
        <pc:sldMkLst>
          <pc:docMk/>
          <pc:sldMk cId="0" sldId="256"/>
        </pc:sldMkLst>
        <pc:spChg chg="mod">
          <ac:chgData name="George Dimitrov" userId="0c9661256e2dc51e" providerId="Windows Live" clId="Web-{0D007EB0-0422-41BF-A639-A26118000E73}" dt="2022-09-19T12:15:05.141" v="13" actId="20577"/>
          <ac:spMkLst>
            <pc:docMk/>
            <pc:sldMk cId="0" sldId="256"/>
            <ac:spMk id="162" creationId="{00000000-0000-0000-0000-000000000000}"/>
          </ac:spMkLst>
        </pc:spChg>
      </pc:sldChg>
      <pc:sldChg chg="modSp">
        <pc:chgData name="George Dimitrov" userId="0c9661256e2dc51e" providerId="Windows Live" clId="Web-{0D007EB0-0422-41BF-A639-A26118000E73}" dt="2022-09-19T12:15:14.626" v="14" actId="1076"/>
        <pc:sldMkLst>
          <pc:docMk/>
          <pc:sldMk cId="0" sldId="258"/>
        </pc:sldMkLst>
        <pc:spChg chg="mod">
          <ac:chgData name="George Dimitrov" userId="0c9661256e2dc51e" providerId="Windows Live" clId="Web-{0D007EB0-0422-41BF-A639-A26118000E73}" dt="2022-09-19T12:15:14.626" v="14" actId="1076"/>
          <ac:spMkLst>
            <pc:docMk/>
            <pc:sldMk cId="0" sldId="258"/>
            <ac:spMk id="169" creationId="{00000000-0000-0000-0000-000000000000}"/>
          </ac:spMkLst>
        </pc:spChg>
      </pc:sldChg>
      <pc:sldChg chg="modSp">
        <pc:chgData name="George Dimitrov" userId="0c9661256e2dc51e" providerId="Windows Live" clId="Web-{0D007EB0-0422-41BF-A639-A26118000E73}" dt="2022-09-19T12:15:25.516" v="15" actId="1076"/>
        <pc:sldMkLst>
          <pc:docMk/>
          <pc:sldMk cId="0" sldId="259"/>
        </pc:sldMkLst>
        <pc:spChg chg="mod">
          <ac:chgData name="George Dimitrov" userId="0c9661256e2dc51e" providerId="Windows Live" clId="Web-{0D007EB0-0422-41BF-A639-A26118000E73}" dt="2022-09-19T12:15:25.516" v="15" actId="1076"/>
          <ac:spMkLst>
            <pc:docMk/>
            <pc:sldMk cId="0" sldId="259"/>
            <ac:spMk id="171" creationId="{00000000-0000-0000-0000-000000000000}"/>
          </ac:spMkLst>
        </pc:spChg>
      </pc:sldChg>
      <pc:sldChg chg="modSp">
        <pc:chgData name="George Dimitrov" userId="0c9661256e2dc51e" providerId="Windows Live" clId="Web-{0D007EB0-0422-41BF-A639-A26118000E73}" dt="2022-09-19T12:17:29.707" v="22" actId="1076"/>
        <pc:sldMkLst>
          <pc:docMk/>
          <pc:sldMk cId="0" sldId="266"/>
        </pc:sldMkLst>
        <pc:picChg chg="mod">
          <ac:chgData name="George Dimitrov" userId="0c9661256e2dc51e" providerId="Windows Live" clId="Web-{0D007EB0-0422-41BF-A639-A26118000E73}" dt="2022-09-19T12:17:27.394" v="21" actId="1076"/>
          <ac:picMkLst>
            <pc:docMk/>
            <pc:sldMk cId="0" sldId="266"/>
            <ac:picMk id="188" creationId="{00000000-0000-0000-0000-000000000000}"/>
          </ac:picMkLst>
        </pc:picChg>
        <pc:picChg chg="mod">
          <ac:chgData name="George Dimitrov" userId="0c9661256e2dc51e" providerId="Windows Live" clId="Web-{0D007EB0-0422-41BF-A639-A26118000E73}" dt="2022-09-19T12:17:29.707" v="22" actId="1076"/>
          <ac:picMkLst>
            <pc:docMk/>
            <pc:sldMk cId="0" sldId="266"/>
            <ac:picMk id="189" creationId="{00000000-0000-0000-0000-000000000000}"/>
          </ac:picMkLst>
        </pc:picChg>
      </pc:sldChg>
      <pc:sldChg chg="addSp delSp modSp">
        <pc:chgData name="George Dimitrov" userId="0c9661256e2dc51e" providerId="Windows Live" clId="Web-{0D007EB0-0422-41BF-A639-A26118000E73}" dt="2022-09-19T12:18:19.224" v="43" actId="20577"/>
        <pc:sldMkLst>
          <pc:docMk/>
          <pc:sldMk cId="0" sldId="268"/>
        </pc:sldMkLst>
        <pc:spChg chg="mod">
          <ac:chgData name="George Dimitrov" userId="0c9661256e2dc51e" providerId="Windows Live" clId="Web-{0D007EB0-0422-41BF-A639-A26118000E73}" dt="2022-09-19T12:18:19.224" v="43" actId="20577"/>
          <ac:spMkLst>
            <pc:docMk/>
            <pc:sldMk cId="0" sldId="268"/>
            <ac:spMk id="196" creationId="{00000000-0000-0000-0000-000000000000}"/>
          </ac:spMkLst>
        </pc:spChg>
        <pc:picChg chg="add mod">
          <ac:chgData name="George Dimitrov" userId="0c9661256e2dc51e" providerId="Windows Live" clId="Web-{0D007EB0-0422-41BF-A639-A26118000E73}" dt="2022-09-19T12:17:57.114" v="25" actId="1076"/>
          <ac:picMkLst>
            <pc:docMk/>
            <pc:sldMk cId="0" sldId="268"/>
            <ac:picMk id="2" creationId="{0A9D2B69-C92D-03E2-1EF5-7AECC579C3C7}"/>
          </ac:picMkLst>
        </pc:picChg>
        <pc:picChg chg="del">
          <ac:chgData name="George Dimitrov" userId="0c9661256e2dc51e" providerId="Windows Live" clId="Web-{0D007EB0-0422-41BF-A639-A26118000E73}" dt="2022-09-19T12:17:51.785" v="23"/>
          <ac:picMkLst>
            <pc:docMk/>
            <pc:sldMk cId="0" sldId="268"/>
            <ac:picMk id="200" creationId="{00000000-0000-0000-0000-000000000000}"/>
          </ac:picMkLst>
        </pc:picChg>
      </pc:sldChg>
      <pc:sldChg chg="delSp modSp">
        <pc:chgData name="George Dimitrov" userId="0c9661256e2dc51e" providerId="Windows Live" clId="Web-{0D007EB0-0422-41BF-A639-A26118000E73}" dt="2022-09-19T12:19:18.741" v="74"/>
        <pc:sldMkLst>
          <pc:docMk/>
          <pc:sldMk cId="0" sldId="269"/>
        </pc:sldMkLst>
        <pc:spChg chg="mod">
          <ac:chgData name="George Dimitrov" userId="0c9661256e2dc51e" providerId="Windows Live" clId="Web-{0D007EB0-0422-41BF-A639-A26118000E73}" dt="2022-09-19T12:19:17.397" v="73" actId="20577"/>
          <ac:spMkLst>
            <pc:docMk/>
            <pc:sldMk cId="0" sldId="269"/>
            <ac:spMk id="202" creationId="{00000000-0000-0000-0000-000000000000}"/>
          </ac:spMkLst>
        </pc:spChg>
        <pc:spChg chg="del">
          <ac:chgData name="George Dimitrov" userId="0c9661256e2dc51e" providerId="Windows Live" clId="Web-{0D007EB0-0422-41BF-A639-A26118000E73}" dt="2022-09-19T12:19:18.741" v="74"/>
          <ac:spMkLst>
            <pc:docMk/>
            <pc:sldMk cId="0" sldId="269"/>
            <ac:spMk id="20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77000" y="1862640"/>
            <a:ext cx="4209120" cy="394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77000" y="1862640"/>
            <a:ext cx="4209120" cy="394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77000" y="1862640"/>
            <a:ext cx="4209120" cy="394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77000" y="1862640"/>
            <a:ext cx="4209120" cy="394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77000" y="1862640"/>
            <a:ext cx="4209120" cy="851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0D6B6">
                <a:alpha val="71372"/>
              </a:srgbClr>
            </a:gs>
            <a:gs pos="100000">
              <a:srgbClr val="7337D4"/>
            </a:gs>
          </a:gsLst>
          <a:lin ang="0"/>
        </a:gradFill>
        <a:effectLst/>
      </p:bgPr>
    </p:bg>
    <p:spTree>
      <p:nvGrpSpPr>
        <p:cNvPr id="1" name=""/>
        <p:cNvGrpSpPr/>
        <p:nvPr/>
      </p:nvGrpSpPr>
      <p:grpSpPr>
        <a:xfrm>
          <a:off x="0" y="0"/>
          <a:ext cx="0" cy="0"/>
          <a:chOff x="0" y="0"/>
          <a:chExt cx="0" cy="0"/>
        </a:xfrm>
      </p:grpSpPr>
      <p:sp>
        <p:nvSpPr>
          <p:cNvPr id="7" name="CustomShape 1"/>
          <p:cNvSpPr/>
          <p:nvPr/>
        </p:nvSpPr>
        <p:spPr>
          <a:xfrm>
            <a:off x="18720" y="1508040"/>
            <a:ext cx="360" cy="360"/>
          </a:xfrm>
          <a:custGeom>
            <a:avLst/>
            <a:gdLst/>
            <a:ahLst/>
            <a:cxnLst/>
            <a:rect l="l" t="t" r="r" b="b"/>
            <a:pathLst>
              <a:path w="1" h="1">
                <a:moveTo>
                  <a:pt x="0" y="0"/>
                </a:moveTo>
                <a:lnTo>
                  <a:pt x="0" y="0"/>
                </a:ln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8" name="CustomShape 2"/>
          <p:cNvSpPr/>
          <p:nvPr/>
        </p:nvSpPr>
        <p:spPr>
          <a:xfrm>
            <a:off x="18720" y="2419200"/>
            <a:ext cx="360" cy="360"/>
          </a:xfrm>
          <a:custGeom>
            <a:avLst/>
            <a:gdLst/>
            <a:ahLst/>
            <a:cxnLst/>
            <a:rect l="l" t="t" r="r" b="b"/>
            <a:pathLst>
              <a:path w="1" h="1">
                <a:moveTo>
                  <a:pt x="0" y="0"/>
                </a:moveTo>
                <a:lnTo>
                  <a:pt x="0" y="0"/>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2" name="CustomShape 3"/>
          <p:cNvSpPr/>
          <p:nvPr/>
        </p:nvSpPr>
        <p:spPr>
          <a:xfrm flipH="1">
            <a:off x="1143720" y="9000"/>
            <a:ext cx="360" cy="360"/>
          </a:xfrm>
          <a:custGeom>
            <a:avLst/>
            <a:gdLst/>
            <a:ahLst/>
            <a:cxnLst/>
            <a:rect l="l" t="t" r="r" b="b"/>
            <a:pathLst>
              <a:path w="1" h="1">
                <a:moveTo>
                  <a:pt x="0" y="1"/>
                </a:moveTo>
                <a:lnTo>
                  <a:pt x="0" y="1"/>
                </a:lnTo>
                <a:lnTo>
                  <a:pt x="0" y="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3" name="CustomShape 4"/>
          <p:cNvSpPr/>
          <p:nvPr/>
        </p:nvSpPr>
        <p:spPr>
          <a:xfrm flipH="1">
            <a:off x="1143720" y="9000"/>
            <a:ext cx="360" cy="360"/>
          </a:xfrm>
          <a:custGeom>
            <a:avLst/>
            <a:gdLst/>
            <a:ahLst/>
            <a:cxnLst/>
            <a:rect l="l" t="t" r="r" b="b"/>
            <a:pathLst>
              <a:path w="1" h="1">
                <a:moveTo>
                  <a:pt x="0" y="1"/>
                </a:moveTo>
                <a:lnTo>
                  <a:pt x="0" y="1"/>
                </a:lnTo>
                <a:lnTo>
                  <a:pt x="0" y="1"/>
                </a:lnTo>
                <a:close/>
              </a:path>
            </a:pathLst>
          </a:custGeom>
          <a:solidFill>
            <a:srgbClr val="000000"/>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1145160" y="2646000"/>
            <a:ext cx="3393720" cy="670320"/>
          </a:xfrm>
          <a:prstGeom prst="rect">
            <a:avLst/>
          </a:prstGeom>
        </p:spPr>
        <p:txBody>
          <a:bodyPr tIns="91440" bIns="91440" anchor="b">
            <a:noAutofit/>
          </a:bodyPr>
          <a:lstStyle/>
          <a:p>
            <a:r>
              <a:rPr lang="en-US" sz="6000" b="0" strike="noStrike" spc="-1">
                <a:solidFill>
                  <a:srgbClr val="000000"/>
                </a:solidFill>
                <a:latin typeface="Arial"/>
              </a:rPr>
              <a:t>Click to edit the title text format</a:t>
            </a:r>
          </a:p>
        </p:txBody>
      </p:sp>
      <p:sp>
        <p:nvSpPr>
          <p:cNvPr id="5" name="CustomShape 6"/>
          <p:cNvSpPr/>
          <p:nvPr/>
        </p:nvSpPr>
        <p:spPr>
          <a:xfrm>
            <a:off x="1257840" y="3246120"/>
            <a:ext cx="463680" cy="360"/>
          </a:xfrm>
          <a:custGeom>
            <a:avLst/>
            <a:gdLst/>
            <a:ahLst/>
            <a:cxnLst/>
            <a:rect l="l" t="t" r="r" b="b"/>
            <a:pathLst>
              <a:path w="21600" h="21600">
                <a:moveTo>
                  <a:pt x="0" y="0"/>
                </a:moveTo>
                <a:lnTo>
                  <a:pt x="21600" y="21600"/>
                </a:lnTo>
              </a:path>
            </a:pathLst>
          </a:custGeom>
          <a:noFill/>
          <a:ln w="19080">
            <a:solidFill>
              <a:srgbClr val="FFFFFF"/>
            </a:solidFill>
            <a:round/>
          </a:ln>
        </p:spPr>
        <p:style>
          <a:lnRef idx="0">
            <a:scrgbClr r="0" g="0" b="0"/>
          </a:lnRef>
          <a:fillRef idx="0">
            <a:scrgbClr r="0" g="0" b="0"/>
          </a:fillRef>
          <a:effectRef idx="0">
            <a:scrgbClr r="0" g="0" b="0"/>
          </a:effectRef>
          <a:fontRef idx="minor"/>
        </p:style>
      </p:sp>
      <p:sp>
        <p:nvSpPr>
          <p:cNvPr id="6"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0D6B6">
                <a:alpha val="71372"/>
              </a:srgbClr>
            </a:gs>
            <a:gs pos="100000">
              <a:srgbClr val="7337D4"/>
            </a:gs>
          </a:gsLst>
          <a:lin ang="0"/>
        </a:gra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03840" y="1858680"/>
            <a:ext cx="1444320" cy="1618920"/>
          </a:xfrm>
          <a:prstGeom prst="rect">
            <a:avLst/>
          </a:prstGeom>
        </p:spPr>
        <p:txBody>
          <a:bodyPr tIns="91440" bIns="91440" anchor="ctr">
            <a:noAutofit/>
          </a:bodyPr>
          <a:lstStyle/>
          <a:p>
            <a:pPr algn="r">
              <a:lnSpc>
                <a:spcPct val="100000"/>
              </a:lnSpc>
            </a:pPr>
            <a:r>
              <a:rPr lang="en-US" sz="4800" b="0" strike="noStrike" spc="-1">
                <a:solidFill>
                  <a:srgbClr val="FFFFFF"/>
                </a:solidFill>
                <a:latin typeface="Saira ExtraCondensed SemiBold"/>
                <a:ea typeface="Saira ExtraCondensed SemiBold"/>
              </a:rPr>
              <a:t>xx%</a:t>
            </a:r>
            <a:endParaRPr lang="en-US" sz="4800" b="0" strike="noStrike" spc="-1">
              <a:solidFill>
                <a:srgbClr val="000000"/>
              </a:solidFill>
              <a:latin typeface="Arial"/>
            </a:endParaRPr>
          </a:p>
        </p:txBody>
      </p:sp>
      <p:sp>
        <p:nvSpPr>
          <p:cNvPr id="44" name="PlaceHolder 2"/>
          <p:cNvSpPr>
            <a:spLocks noGrp="1"/>
          </p:cNvSpPr>
          <p:nvPr>
            <p:ph type="title"/>
          </p:nvPr>
        </p:nvSpPr>
        <p:spPr>
          <a:xfrm>
            <a:off x="2102400" y="2540160"/>
            <a:ext cx="3294000" cy="577440"/>
          </a:xfrm>
          <a:prstGeom prst="rect">
            <a:avLst/>
          </a:prstGeom>
        </p:spPr>
        <p:txBody>
          <a:bodyPr tIns="91440" bIns="91440" anchor="b">
            <a:noAutofit/>
          </a:bodyPr>
          <a:lstStyle/>
          <a:p>
            <a:r>
              <a:rPr lang="en-US" sz="4800" b="0" strike="noStrike" spc="-1">
                <a:solidFill>
                  <a:srgbClr val="000000"/>
                </a:solidFill>
                <a:latin typeface="Arial"/>
              </a:rPr>
              <a:t>Click to edit the title text format</a:t>
            </a:r>
          </a:p>
        </p:txBody>
      </p:sp>
      <p:sp>
        <p:nvSpPr>
          <p:cNvPr id="45" name="CustomShape 3"/>
          <p:cNvSpPr/>
          <p:nvPr/>
        </p:nvSpPr>
        <p:spPr>
          <a:xfrm>
            <a:off x="1901160" y="-7560"/>
            <a:ext cx="360" cy="5158440"/>
          </a:xfrm>
          <a:custGeom>
            <a:avLst/>
            <a:gdLst/>
            <a:ahLst/>
            <a:cxnLst/>
            <a:rect l="l" t="t" r="r" b="b"/>
            <a:pathLst>
              <a:path w="21600" h="21600">
                <a:moveTo>
                  <a:pt x="0" y="0"/>
                </a:moveTo>
                <a:lnTo>
                  <a:pt x="21600" y="21600"/>
                </a:lnTo>
              </a:path>
            </a:pathLst>
          </a:custGeom>
          <a:noFill/>
          <a:ln w="28440">
            <a:solidFill>
              <a:srgbClr val="FFFFFF"/>
            </a:solidFill>
            <a:round/>
          </a:ln>
        </p:spPr>
        <p:style>
          <a:lnRef idx="0">
            <a:scrgbClr r="0" g="0" b="0"/>
          </a:lnRef>
          <a:fillRef idx="0">
            <a:scrgbClr r="0" g="0" b="0"/>
          </a:fillRef>
          <a:effectRef idx="0">
            <a:scrgbClr r="0" g="0" b="0"/>
          </a:effectRef>
          <a:fontRef idx="minor"/>
        </p:style>
      </p:sp>
      <p:sp>
        <p:nvSpPr>
          <p:cNvPr id="46"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0D6B6">
                <a:alpha val="71372"/>
              </a:srgbClr>
            </a:gs>
            <a:gs pos="100000">
              <a:srgbClr val="7337D4"/>
            </a:gs>
          </a:gsLst>
          <a:lin ang="0"/>
        </a:gra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619920" y="134640"/>
            <a:ext cx="7903800" cy="85140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84" name="CustomShape 2"/>
          <p:cNvSpPr/>
          <p:nvPr/>
        </p:nvSpPr>
        <p:spPr>
          <a:xfrm>
            <a:off x="4572000" y="986400"/>
            <a:ext cx="4575240" cy="360"/>
          </a:xfrm>
          <a:custGeom>
            <a:avLst/>
            <a:gdLst/>
            <a:ahLst/>
            <a:cxnLst/>
            <a:rect l="l" t="t" r="r" b="b"/>
            <a:pathLst>
              <a:path w="21600" h="21600">
                <a:moveTo>
                  <a:pt x="0" y="0"/>
                </a:moveTo>
                <a:lnTo>
                  <a:pt x="21600" y="21600"/>
                </a:lnTo>
              </a:path>
            </a:pathLst>
          </a:custGeom>
          <a:noFill/>
          <a:ln w="28440">
            <a:solidFill>
              <a:srgbClr val="FFFFFF"/>
            </a:solidFill>
            <a:round/>
          </a:ln>
        </p:spPr>
        <p:style>
          <a:lnRef idx="0">
            <a:scrgbClr r="0" g="0" b="0"/>
          </a:lnRef>
          <a:fillRef idx="0">
            <a:scrgbClr r="0" g="0" b="0"/>
          </a:fillRef>
          <a:effectRef idx="0">
            <a:scrgbClr r="0" g="0" b="0"/>
          </a:effectRef>
          <a:fontRef idx="minor"/>
        </p:style>
      </p:sp>
      <p:sp>
        <p:nvSpPr>
          <p:cNvPr id="85"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0D6B6">
                <a:alpha val="71372"/>
              </a:srgbClr>
            </a:gs>
            <a:gs pos="100000">
              <a:srgbClr val="7337D4"/>
            </a:gs>
          </a:gsLst>
          <a:lin ang="0"/>
        </a:gradFill>
        <a:effectLst/>
      </p:bgPr>
    </p:bg>
    <p:spTree>
      <p:nvGrpSpPr>
        <p:cNvPr id="1" name=""/>
        <p:cNvGrpSpPr/>
        <p:nvPr/>
      </p:nvGrpSpPr>
      <p:grpSpPr>
        <a:xfrm>
          <a:off x="0" y="0"/>
          <a:ext cx="0" cy="0"/>
          <a:chOff x="0" y="0"/>
          <a:chExt cx="0" cy="0"/>
        </a:xfrm>
      </p:grpSpPr>
      <p:sp>
        <p:nvSpPr>
          <p:cNvPr id="122" name="CustomShape 1"/>
          <p:cNvSpPr/>
          <p:nvPr/>
        </p:nvSpPr>
        <p:spPr>
          <a:xfrm>
            <a:off x="0" y="560520"/>
            <a:ext cx="9143640" cy="4021920"/>
          </a:xfrm>
          <a:prstGeom prst="rect">
            <a:avLst/>
          </a:prstGeom>
          <a:gradFill rotWithShape="0">
            <a:gsLst>
              <a:gs pos="0">
                <a:srgbClr val="7337D4">
                  <a:alpha val="62352"/>
                </a:srgbClr>
              </a:gs>
              <a:gs pos="100000">
                <a:srgbClr val="10D6B6">
                  <a:alpha val="46274"/>
                </a:srgbClr>
              </a:gs>
            </a:gsLst>
            <a:lin ang="0"/>
          </a:gradFill>
          <a:ln>
            <a:noFill/>
          </a:ln>
        </p:spPr>
        <p:style>
          <a:lnRef idx="0">
            <a:scrgbClr r="0" g="0" b="0"/>
          </a:lnRef>
          <a:fillRef idx="0">
            <a:scrgbClr r="0" g="0" b="0"/>
          </a:fillRef>
          <a:effectRef idx="0">
            <a:scrgbClr r="0" g="0" b="0"/>
          </a:effectRef>
          <a:fontRef idx="minor"/>
        </p:style>
      </p:sp>
      <p:sp>
        <p:nvSpPr>
          <p:cNvPr id="123" name="PlaceHolder 2"/>
          <p:cNvSpPr>
            <a:spLocks noGrp="1"/>
          </p:cNvSpPr>
          <p:nvPr>
            <p:ph type="title"/>
          </p:nvPr>
        </p:nvSpPr>
        <p:spPr>
          <a:xfrm>
            <a:off x="477000" y="1862640"/>
            <a:ext cx="4209120" cy="851400"/>
          </a:xfrm>
          <a:prstGeom prst="rect">
            <a:avLst/>
          </a:prstGeom>
        </p:spPr>
        <p:txBody>
          <a:bodyPr tIns="91440" bIns="91440" anchor="b">
            <a:noAutofit/>
          </a:bodyPr>
          <a:lstStyle/>
          <a:p>
            <a:r>
              <a:rPr lang="en-US" sz="4800" b="0" strike="noStrike" spc="-1">
                <a:solidFill>
                  <a:srgbClr val="000000"/>
                </a:solidFill>
                <a:latin typeface="Arial"/>
              </a:rPr>
              <a:t>Click to edit the title text format</a:t>
            </a:r>
          </a:p>
        </p:txBody>
      </p:sp>
      <p:sp>
        <p:nvSpPr>
          <p:cNvPr id="124" name="CustomShape 3"/>
          <p:cNvSpPr/>
          <p:nvPr/>
        </p:nvSpPr>
        <p:spPr>
          <a:xfrm>
            <a:off x="0" y="2730600"/>
            <a:ext cx="4576320" cy="360"/>
          </a:xfrm>
          <a:custGeom>
            <a:avLst/>
            <a:gdLst/>
            <a:ahLst/>
            <a:cxnLst/>
            <a:rect l="l" t="t" r="r" b="b"/>
            <a:pathLst>
              <a:path w="21600" h="21600">
                <a:moveTo>
                  <a:pt x="0" y="0"/>
                </a:moveTo>
                <a:lnTo>
                  <a:pt x="21600" y="21600"/>
                </a:lnTo>
              </a:path>
            </a:pathLst>
          </a:custGeom>
          <a:noFill/>
          <a:ln w="28440">
            <a:solidFill>
              <a:srgbClr val="FFFFFF"/>
            </a:solidFill>
            <a:round/>
          </a:ln>
        </p:spPr>
        <p:style>
          <a:lnRef idx="0">
            <a:scrgbClr r="0" g="0" b="0"/>
          </a:lnRef>
          <a:fillRef idx="0">
            <a:scrgbClr r="0" g="0" b="0"/>
          </a:fillRef>
          <a:effectRef idx="0">
            <a:scrgbClr r="0" g="0" b="0"/>
          </a:effectRef>
          <a:fontRef idx="minor"/>
        </p:style>
      </p:sp>
      <p:sp>
        <p:nvSpPr>
          <p:cNvPr id="125"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mailto:ilija_mitev_mk@yahoo.com" TargetMode="Externa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10D6B6">
                <a:alpha val="71372"/>
              </a:srgbClr>
            </a:gs>
            <a:gs pos="100000">
              <a:srgbClr val="7337D4"/>
            </a:gs>
          </a:gsLst>
          <a:lin ang="0"/>
        </a:gradFill>
        <a:effectLst/>
      </p:bgPr>
    </p:bg>
    <p:spTree>
      <p:nvGrpSpPr>
        <p:cNvPr id="1" name=""/>
        <p:cNvGrpSpPr/>
        <p:nvPr/>
      </p:nvGrpSpPr>
      <p:grpSpPr>
        <a:xfrm>
          <a:off x="0" y="0"/>
          <a:ext cx="0" cy="0"/>
          <a:chOff x="0" y="0"/>
          <a:chExt cx="0" cy="0"/>
        </a:xfrm>
      </p:grpSpPr>
      <p:sp>
        <p:nvSpPr>
          <p:cNvPr id="162" name="TextShape 1"/>
          <p:cNvSpPr txBox="1"/>
          <p:nvPr/>
        </p:nvSpPr>
        <p:spPr>
          <a:xfrm>
            <a:off x="1145160" y="3316680"/>
            <a:ext cx="2303640" cy="670320"/>
          </a:xfrm>
          <a:prstGeom prst="rect">
            <a:avLst/>
          </a:prstGeom>
          <a:noFill/>
          <a:ln>
            <a:noFill/>
          </a:ln>
        </p:spPr>
        <p:txBody>
          <a:bodyPr lIns="91440" tIns="91440" rIns="91440" bIns="91440" anchor="t">
            <a:noAutofit/>
          </a:bodyPr>
          <a:lstStyle/>
          <a:p>
            <a:pPr>
              <a:lnSpc>
                <a:spcPct val="100000"/>
              </a:lnSpc>
              <a:tabLst>
                <a:tab pos="0" algn="l"/>
              </a:tabLst>
            </a:pPr>
            <a:r>
              <a:rPr lang="es" sz="1400" b="0" strike="noStrike" spc="-1" dirty="0" err="1">
                <a:solidFill>
                  <a:srgbClr val="FFFFFF"/>
                </a:solidFill>
                <a:latin typeface="Barlow Semi Condensed"/>
                <a:ea typeface="Barlow Semi Condensed"/>
              </a:rPr>
              <a:t>Gjorge</a:t>
            </a:r>
            <a:r>
              <a:rPr lang="es" sz="1400" b="0" strike="noStrike" spc="-1" dirty="0">
                <a:solidFill>
                  <a:srgbClr val="FFFFFF"/>
                </a:solidFill>
                <a:latin typeface="Barlow Semi Condensed"/>
                <a:ea typeface="Barlow Semi Condensed"/>
              </a:rPr>
              <a:t> Dimitrov</a:t>
            </a:r>
            <a:endParaRPr lang="en-US" sz="1400" b="0" strike="noStrike" spc="-1" dirty="0">
              <a:latin typeface="Arial"/>
            </a:endParaRPr>
          </a:p>
          <a:p>
            <a:pPr>
              <a:lnSpc>
                <a:spcPct val="100000"/>
              </a:lnSpc>
              <a:tabLst>
                <a:tab pos="0" algn="l"/>
              </a:tabLst>
            </a:pPr>
            <a:r>
              <a:rPr lang="es" sz="1400" b="0" strike="noStrike" spc="-1" dirty="0" err="1">
                <a:solidFill>
                  <a:srgbClr val="FFFFFF"/>
                </a:solidFill>
                <a:latin typeface="Barlow Semi Condensed"/>
                <a:ea typeface="Barlow Semi Condensed"/>
              </a:rPr>
              <a:t>Trainer</a:t>
            </a:r>
            <a:endParaRPr lang="en-US" sz="1400" b="0" strike="noStrike" spc="-1" dirty="0" err="1">
              <a:latin typeface="Arial"/>
            </a:endParaRPr>
          </a:p>
          <a:p>
            <a:pPr>
              <a:tabLst>
                <a:tab pos="0" algn="l"/>
              </a:tabLst>
            </a:pPr>
            <a:r>
              <a:rPr lang="es" sz="1400" spc="-1" dirty="0" err="1">
                <a:solidFill>
                  <a:srgbClr val="FFFFFF"/>
                </a:solidFill>
                <a:latin typeface="Barlow Semi Condensed"/>
              </a:rPr>
              <a:t>Ilija</a:t>
            </a:r>
            <a:r>
              <a:rPr lang="es" sz="1400" spc="-1" dirty="0">
                <a:solidFill>
                  <a:srgbClr val="FFFFFF"/>
                </a:solidFill>
                <a:latin typeface="Barlow Semi Condensed"/>
              </a:rPr>
              <a:t> </a:t>
            </a:r>
            <a:r>
              <a:rPr lang="es" sz="1400" spc="-1" dirty="0" err="1">
                <a:solidFill>
                  <a:srgbClr val="FFFFFF"/>
                </a:solidFill>
                <a:latin typeface="Barlow Semi Condensed"/>
              </a:rPr>
              <a:t>Mitev</a:t>
            </a:r>
            <a:endParaRPr lang="es" sz="1400" b="0" strike="noStrike" spc="-1" dirty="0" err="1">
              <a:solidFill>
                <a:srgbClr val="FFFFFF"/>
              </a:solidFill>
              <a:latin typeface="Barlow Semi Condensed"/>
            </a:endParaRPr>
          </a:p>
          <a:p>
            <a:pPr>
              <a:lnSpc>
                <a:spcPct val="100000"/>
              </a:lnSpc>
              <a:tabLst>
                <a:tab pos="0" algn="l"/>
              </a:tabLst>
            </a:pPr>
            <a:r>
              <a:rPr lang="es" sz="1400" b="0" strike="noStrike" spc="-1" dirty="0" err="1">
                <a:solidFill>
                  <a:srgbClr val="FFFFFF"/>
                </a:solidFill>
                <a:latin typeface="Barlow Semi Condensed"/>
                <a:ea typeface="Barlow Semi Condensed"/>
              </a:rPr>
              <a:t>Assistant</a:t>
            </a:r>
            <a:endParaRPr lang="en-US" sz="1400" b="0" strike="noStrike" spc="-1" dirty="0" err="1">
              <a:latin typeface="Arial"/>
            </a:endParaRPr>
          </a:p>
        </p:txBody>
      </p:sp>
      <p:sp>
        <p:nvSpPr>
          <p:cNvPr id="163" name="TextShape 2"/>
          <p:cNvSpPr txBox="1"/>
          <p:nvPr/>
        </p:nvSpPr>
        <p:spPr>
          <a:xfrm>
            <a:off x="287280" y="2646000"/>
            <a:ext cx="4782600" cy="670320"/>
          </a:xfrm>
          <a:prstGeom prst="rect">
            <a:avLst/>
          </a:prstGeom>
          <a:noFill/>
          <a:ln>
            <a:noFill/>
          </a:ln>
        </p:spPr>
        <p:txBody>
          <a:bodyPr tIns="91440" bIns="91440" anchor="b">
            <a:noAutofit/>
          </a:bodyPr>
          <a:lstStyle/>
          <a:p>
            <a:pPr>
              <a:lnSpc>
                <a:spcPct val="100000"/>
              </a:lnSpc>
              <a:tabLst>
                <a:tab pos="0" algn="l"/>
              </a:tabLst>
            </a:pPr>
            <a:r>
              <a:rPr lang="es" sz="6000" b="0" strike="noStrike" spc="-1">
                <a:solidFill>
                  <a:srgbClr val="FFFFFF"/>
                </a:solidFill>
                <a:latin typeface="Saira ExtraCondensed SemiBold"/>
                <a:ea typeface="Saira ExtraCondensed SemiBold"/>
              </a:rPr>
              <a:t>CSS PREPROCESSORS</a:t>
            </a:r>
            <a:endParaRPr lang="en-US" sz="6000" b="0" strike="noStrike" spc="-1">
              <a:solidFill>
                <a:srgbClr val="000000"/>
              </a:solidFill>
              <a:latin typeface="Arial"/>
            </a:endParaRPr>
          </a:p>
        </p:txBody>
      </p:sp>
      <p:pic>
        <p:nvPicPr>
          <p:cNvPr id="164" name="Google Shape;122;p16"/>
          <p:cNvPicPr/>
          <p:nvPr/>
        </p:nvPicPr>
        <p:blipFill>
          <a:blip r:embed="rId2"/>
          <a:stretch/>
        </p:blipFill>
        <p:spPr>
          <a:xfrm>
            <a:off x="3932640" y="335160"/>
            <a:ext cx="4299840" cy="42307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2531520" y="137160"/>
            <a:ext cx="390708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SASS</a:t>
            </a:r>
            <a:endParaRPr lang="en-US" sz="3000" b="0" strike="noStrike" spc="-1">
              <a:solidFill>
                <a:srgbClr val="000000"/>
              </a:solidFill>
              <a:latin typeface="Arial"/>
            </a:endParaRPr>
          </a:p>
        </p:txBody>
      </p:sp>
      <p:sp>
        <p:nvSpPr>
          <p:cNvPr id="184" name="TextShape 2"/>
          <p:cNvSpPr txBox="1"/>
          <p:nvPr/>
        </p:nvSpPr>
        <p:spPr>
          <a:xfrm>
            <a:off x="536040" y="1413360"/>
            <a:ext cx="8107920" cy="3219120"/>
          </a:xfrm>
          <a:prstGeom prst="rect">
            <a:avLst/>
          </a:prstGeom>
          <a:noFill/>
          <a:ln>
            <a:noFill/>
          </a:ln>
        </p:spPr>
        <p:txBody>
          <a:bodyPr tIns="91440" bIns="91440">
            <a:noAutofit/>
          </a:bodyPr>
          <a:lstStyle/>
          <a:p>
            <a:pPr algn="ctr">
              <a:lnSpc>
                <a:spcPct val="115000"/>
              </a:lnSpc>
              <a:spcAft>
                <a:spcPts val="1599"/>
              </a:spcAft>
              <a:tabLst>
                <a:tab pos="0" algn="l"/>
              </a:tabLst>
            </a:pPr>
            <a:r>
              <a:rPr lang="es" sz="1700" b="0" strike="noStrike" spc="-1">
                <a:solidFill>
                  <a:srgbClr val="FFFFFF"/>
                </a:solidFill>
                <a:latin typeface="Barlow Semi Condensed"/>
                <a:ea typeface="Barlow Semi Condensed"/>
              </a:rPr>
              <a:t>Sass is a CSS preprocessor, an extension of CSS that adds</a:t>
            </a:r>
            <a:br/>
            <a:r>
              <a:rPr lang="es" sz="1700" b="0" strike="noStrike" spc="-1">
                <a:solidFill>
                  <a:srgbClr val="FFFFFF"/>
                </a:solidFill>
                <a:latin typeface="Barlow Semi Condensed"/>
                <a:ea typeface="Barlow Semi Condensed"/>
              </a:rPr>
              <a:t>power and elegance to the basic language.</a:t>
            </a:r>
            <a:endParaRPr lang="en-US" sz="1700" b="0" strike="noStrike" spc="-1">
              <a:latin typeface="Arial"/>
            </a:endParaRPr>
          </a:p>
        </p:txBody>
      </p:sp>
      <p:pic>
        <p:nvPicPr>
          <p:cNvPr id="185" name="Google Shape;179;p25"/>
          <p:cNvPicPr/>
          <p:nvPr/>
        </p:nvPicPr>
        <p:blipFill>
          <a:blip r:embed="rId2"/>
          <a:stretch/>
        </p:blipFill>
        <p:spPr>
          <a:xfrm>
            <a:off x="633600" y="2631600"/>
            <a:ext cx="7702200" cy="96948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2531520" y="137160"/>
            <a:ext cx="390708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Syntax</a:t>
            </a:r>
            <a:endParaRPr lang="en-US" sz="3000" b="0" strike="noStrike" spc="-1">
              <a:solidFill>
                <a:srgbClr val="000000"/>
              </a:solidFill>
              <a:latin typeface="Arial"/>
            </a:endParaRPr>
          </a:p>
        </p:txBody>
      </p:sp>
      <p:sp>
        <p:nvSpPr>
          <p:cNvPr id="187" name="TextShape 2"/>
          <p:cNvSpPr txBox="1"/>
          <p:nvPr/>
        </p:nvSpPr>
        <p:spPr>
          <a:xfrm>
            <a:off x="355680" y="1162080"/>
            <a:ext cx="8288280" cy="3470760"/>
          </a:xfrm>
          <a:prstGeom prst="rect">
            <a:avLst/>
          </a:prstGeom>
          <a:noFill/>
          <a:ln>
            <a:noFill/>
          </a:ln>
        </p:spPr>
        <p:txBody>
          <a:bodyPr tIns="91440" bIns="91440">
            <a:noAutofit/>
          </a:bodyPr>
          <a:lstStyle/>
          <a:p>
            <a:pPr algn="ctr">
              <a:lnSpc>
                <a:spcPct val="115000"/>
              </a:lnSpc>
              <a:spcAft>
                <a:spcPts val="1599"/>
              </a:spcAft>
              <a:tabLst>
                <a:tab pos="0" algn="l"/>
              </a:tabLst>
            </a:pPr>
            <a:r>
              <a:rPr lang="es" sz="1500" b="0" strike="noStrike" spc="-1">
                <a:solidFill>
                  <a:srgbClr val="FFFFFF"/>
                </a:solidFill>
                <a:latin typeface="Barlow Semi Condensed"/>
                <a:ea typeface="Barlow Semi Condensed"/>
              </a:rPr>
              <a:t>SCSS											 SASS</a:t>
            </a:r>
            <a:endParaRPr lang="en-US" sz="1500" b="0" strike="noStrike" spc="-1">
              <a:latin typeface="Arial"/>
            </a:endParaRPr>
          </a:p>
        </p:txBody>
      </p:sp>
      <p:pic>
        <p:nvPicPr>
          <p:cNvPr id="188" name="Google Shape;186;p26"/>
          <p:cNvPicPr/>
          <p:nvPr/>
        </p:nvPicPr>
        <p:blipFill>
          <a:blip r:embed="rId2"/>
          <a:stretch/>
        </p:blipFill>
        <p:spPr>
          <a:xfrm>
            <a:off x="528844" y="1627271"/>
            <a:ext cx="3034080" cy="3263400"/>
          </a:xfrm>
          <a:prstGeom prst="rect">
            <a:avLst/>
          </a:prstGeom>
          <a:ln>
            <a:noFill/>
          </a:ln>
        </p:spPr>
      </p:pic>
      <p:pic>
        <p:nvPicPr>
          <p:cNvPr id="189" name="Google Shape;187;p26"/>
          <p:cNvPicPr/>
          <p:nvPr/>
        </p:nvPicPr>
        <p:blipFill>
          <a:blip r:embed="rId3"/>
          <a:stretch/>
        </p:blipFill>
        <p:spPr>
          <a:xfrm>
            <a:off x="4628853" y="1747216"/>
            <a:ext cx="3162960" cy="32634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2531520" y="137160"/>
            <a:ext cx="390708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Main Sass features</a:t>
            </a:r>
            <a:endParaRPr lang="en-US" sz="3000" b="0" strike="noStrike" spc="-1">
              <a:solidFill>
                <a:srgbClr val="000000"/>
              </a:solidFill>
              <a:latin typeface="Arial"/>
            </a:endParaRPr>
          </a:p>
        </p:txBody>
      </p:sp>
      <p:pic>
        <p:nvPicPr>
          <p:cNvPr id="191" name="Google Shape;193;p27"/>
          <p:cNvPicPr/>
          <p:nvPr/>
        </p:nvPicPr>
        <p:blipFill>
          <a:blip r:embed="rId2"/>
          <a:stretch/>
        </p:blipFill>
        <p:spPr>
          <a:xfrm>
            <a:off x="304560" y="986040"/>
            <a:ext cx="8534520" cy="40305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619920" y="134640"/>
            <a:ext cx="7903800" cy="85140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The FE Team</a:t>
            </a:r>
            <a:endParaRPr lang="en-US" sz="3000" b="0" strike="noStrike" spc="-1">
              <a:solidFill>
                <a:srgbClr val="000000"/>
              </a:solidFill>
              <a:latin typeface="Arial"/>
            </a:endParaRPr>
          </a:p>
        </p:txBody>
      </p:sp>
      <p:sp>
        <p:nvSpPr>
          <p:cNvPr id="193" name="TextShape 2"/>
          <p:cNvSpPr txBox="1"/>
          <p:nvPr/>
        </p:nvSpPr>
        <p:spPr>
          <a:xfrm>
            <a:off x="2004840" y="3867120"/>
            <a:ext cx="1672920" cy="825120"/>
          </a:xfrm>
          <a:prstGeom prst="rect">
            <a:avLst/>
          </a:prstGeom>
          <a:noFill/>
          <a:ln>
            <a:noFill/>
          </a:ln>
        </p:spPr>
        <p:txBody>
          <a:bodyPr tIns="91440" bIns="91440">
            <a:noAutofit/>
          </a:bodyPr>
          <a:lstStyle/>
          <a:p>
            <a:pPr>
              <a:lnSpc>
                <a:spcPct val="115000"/>
              </a:lnSpc>
              <a:spcAft>
                <a:spcPts val="1599"/>
              </a:spcAft>
              <a:tabLst>
                <a:tab pos="0" algn="l"/>
              </a:tabLst>
            </a:pPr>
            <a:r>
              <a:rPr lang="es" sz="1200" b="0" strike="noStrike" spc="-1">
                <a:solidFill>
                  <a:srgbClr val="FFFFFF"/>
                </a:solidFill>
                <a:latin typeface="Barlow Semi Condensed"/>
                <a:ea typeface="Barlow Semi Condensed"/>
              </a:rPr>
              <a:t>Front End Developer</a:t>
            </a:r>
            <a:endParaRPr lang="en-US" sz="1200" b="0" strike="noStrike" spc="-1">
              <a:latin typeface="Arial"/>
            </a:endParaRPr>
          </a:p>
        </p:txBody>
      </p:sp>
      <p:sp>
        <p:nvSpPr>
          <p:cNvPr id="194" name="TextShape 3"/>
          <p:cNvSpPr txBox="1"/>
          <p:nvPr/>
        </p:nvSpPr>
        <p:spPr>
          <a:xfrm>
            <a:off x="5635440" y="3867120"/>
            <a:ext cx="1672920" cy="825120"/>
          </a:xfrm>
          <a:prstGeom prst="rect">
            <a:avLst/>
          </a:prstGeom>
          <a:noFill/>
          <a:ln>
            <a:noFill/>
          </a:ln>
        </p:spPr>
        <p:txBody>
          <a:bodyPr tIns="91440" bIns="91440">
            <a:noAutofit/>
          </a:bodyPr>
          <a:lstStyle/>
          <a:p>
            <a:pPr>
              <a:lnSpc>
                <a:spcPct val="115000"/>
              </a:lnSpc>
              <a:spcAft>
                <a:spcPts val="1599"/>
              </a:spcAft>
              <a:tabLst>
                <a:tab pos="0" algn="l"/>
              </a:tabLst>
            </a:pPr>
            <a:r>
              <a:rPr lang="es" sz="1200" b="0" strike="noStrike" spc="-1">
                <a:solidFill>
                  <a:srgbClr val="FFFFFF"/>
                </a:solidFill>
                <a:latin typeface="Barlow Semi Condensed"/>
                <a:ea typeface="Barlow Semi Condensed"/>
              </a:rPr>
              <a:t>Front End Developer</a:t>
            </a:r>
            <a:endParaRPr lang="en-US" sz="1200" b="0" strike="noStrike" spc="-1">
              <a:latin typeface="Arial"/>
            </a:endParaRPr>
          </a:p>
        </p:txBody>
      </p:sp>
      <p:sp>
        <p:nvSpPr>
          <p:cNvPr id="195" name="TextShape 4"/>
          <p:cNvSpPr txBox="1"/>
          <p:nvPr/>
        </p:nvSpPr>
        <p:spPr>
          <a:xfrm>
            <a:off x="3491640" y="1427040"/>
            <a:ext cx="1059480" cy="644400"/>
          </a:xfrm>
          <a:prstGeom prst="rect">
            <a:avLst/>
          </a:prstGeom>
          <a:noFill/>
          <a:ln w="19080">
            <a:solidFill>
              <a:srgbClr val="FFFFFF"/>
            </a:solidFill>
            <a:round/>
          </a:ln>
        </p:spPr>
        <p:txBody>
          <a:bodyPr tIns="91440" bIns="91440" anchor="ctr">
            <a:noAutofit/>
          </a:bodyPr>
          <a:lstStyle/>
          <a:p>
            <a:pPr algn="r">
              <a:lnSpc>
                <a:spcPct val="100000"/>
              </a:lnSpc>
              <a:tabLst>
                <a:tab pos="0" algn="l"/>
              </a:tabLst>
            </a:pPr>
            <a:r>
              <a:rPr lang="es" sz="1200" b="0" strike="noStrike" spc="-1">
                <a:solidFill>
                  <a:srgbClr val="FFFFFF"/>
                </a:solidFill>
                <a:latin typeface="Saira ExtraCondensed Medium"/>
                <a:ea typeface="Saira ExtraCondensed Medium"/>
              </a:rPr>
              <a:t>Gjorge Dimitrov</a:t>
            </a:r>
            <a:endParaRPr lang="en-US" sz="1200" b="0" strike="noStrike" spc="-1">
              <a:solidFill>
                <a:srgbClr val="000000"/>
              </a:solidFill>
              <a:latin typeface="Arial"/>
            </a:endParaRPr>
          </a:p>
        </p:txBody>
      </p:sp>
      <p:sp>
        <p:nvSpPr>
          <p:cNvPr id="196" name="TextShape 5"/>
          <p:cNvSpPr txBox="1"/>
          <p:nvPr/>
        </p:nvSpPr>
        <p:spPr>
          <a:xfrm>
            <a:off x="7115400" y="1417680"/>
            <a:ext cx="1059480" cy="644400"/>
          </a:xfrm>
          <a:prstGeom prst="rect">
            <a:avLst/>
          </a:prstGeom>
          <a:noFill/>
          <a:ln w="19080">
            <a:solidFill>
              <a:srgbClr val="FFFFFF"/>
            </a:solidFill>
            <a:round/>
          </a:ln>
        </p:spPr>
        <p:txBody>
          <a:bodyPr lIns="91440" tIns="91440" rIns="91440" bIns="91440" anchor="ctr">
            <a:noAutofit/>
          </a:bodyPr>
          <a:lstStyle/>
          <a:p>
            <a:pPr algn="r">
              <a:tabLst>
                <a:tab pos="0" algn="l"/>
              </a:tabLst>
            </a:pPr>
            <a:r>
              <a:rPr lang="es" sz="1200" spc="-1" dirty="0" err="1">
                <a:solidFill>
                  <a:srgbClr val="FFFFFF"/>
                </a:solidFill>
                <a:latin typeface="Saira ExtraCondensed Medium"/>
              </a:rPr>
              <a:t>Ilija</a:t>
            </a:r>
            <a:r>
              <a:rPr lang="es" sz="1200" spc="-1" dirty="0">
                <a:solidFill>
                  <a:srgbClr val="FFFFFF"/>
                </a:solidFill>
                <a:latin typeface="Saira ExtraCondensed Medium"/>
              </a:rPr>
              <a:t> </a:t>
            </a:r>
            <a:endParaRPr lang="en-US" sz="1200" spc="-1" dirty="0">
              <a:solidFill>
                <a:srgbClr val="000000"/>
              </a:solidFill>
              <a:latin typeface="Arial"/>
            </a:endParaRPr>
          </a:p>
          <a:p>
            <a:pPr algn="r">
              <a:tabLst>
                <a:tab pos="0" algn="l"/>
              </a:tabLst>
            </a:pPr>
            <a:r>
              <a:rPr lang="es" sz="1200" spc="-1" dirty="0" err="1">
                <a:solidFill>
                  <a:srgbClr val="FFFFFF"/>
                </a:solidFill>
                <a:latin typeface="Saira ExtraCondensed Medium"/>
              </a:rPr>
              <a:t>Mitev</a:t>
            </a:r>
            <a:br>
              <a:rPr dirty="0"/>
            </a:br>
            <a:endParaRPr lang="en-US" sz="1200" b="0" strike="noStrike" spc="-1">
              <a:solidFill>
                <a:srgbClr val="000000"/>
              </a:solidFill>
              <a:latin typeface="Arial"/>
            </a:endParaRPr>
          </a:p>
        </p:txBody>
      </p:sp>
      <p:sp>
        <p:nvSpPr>
          <p:cNvPr id="197" name="CustomShape 6"/>
          <p:cNvSpPr/>
          <p:nvPr/>
        </p:nvSpPr>
        <p:spPr>
          <a:xfrm>
            <a:off x="1960920" y="3491640"/>
            <a:ext cx="360" cy="596880"/>
          </a:xfrm>
          <a:custGeom>
            <a:avLst/>
            <a:gdLst/>
            <a:ahLst/>
            <a:cxnLst/>
            <a:rect l="l" t="t" r="r" b="b"/>
            <a:pathLst>
              <a:path w="21600" h="21600">
                <a:moveTo>
                  <a:pt x="0" y="0"/>
                </a:moveTo>
                <a:lnTo>
                  <a:pt x="21600" y="21600"/>
                </a:lnTo>
              </a:path>
            </a:pathLst>
          </a:custGeom>
          <a:noFill/>
          <a:ln w="19080">
            <a:solidFill>
              <a:srgbClr val="FFFFFF"/>
            </a:solidFill>
            <a:round/>
          </a:ln>
        </p:spPr>
        <p:style>
          <a:lnRef idx="0">
            <a:scrgbClr r="0" g="0" b="0"/>
          </a:lnRef>
          <a:fillRef idx="0">
            <a:scrgbClr r="0" g="0" b="0"/>
          </a:fillRef>
          <a:effectRef idx="0">
            <a:scrgbClr r="0" g="0" b="0"/>
          </a:effectRef>
          <a:fontRef idx="minor"/>
        </p:style>
      </p:sp>
      <p:sp>
        <p:nvSpPr>
          <p:cNvPr id="198" name="CustomShape 7"/>
          <p:cNvSpPr/>
          <p:nvPr/>
        </p:nvSpPr>
        <p:spPr>
          <a:xfrm>
            <a:off x="5564160" y="3491640"/>
            <a:ext cx="360" cy="596880"/>
          </a:xfrm>
          <a:custGeom>
            <a:avLst/>
            <a:gdLst/>
            <a:ahLst/>
            <a:cxnLst/>
            <a:rect l="l" t="t" r="r" b="b"/>
            <a:pathLst>
              <a:path w="21600" h="21600">
                <a:moveTo>
                  <a:pt x="0" y="0"/>
                </a:moveTo>
                <a:lnTo>
                  <a:pt x="21600" y="21600"/>
                </a:lnTo>
              </a:path>
            </a:pathLst>
          </a:custGeom>
          <a:noFill/>
          <a:ln w="19080">
            <a:solidFill>
              <a:srgbClr val="FFFFFF"/>
            </a:solidFill>
            <a:round/>
          </a:ln>
        </p:spPr>
        <p:style>
          <a:lnRef idx="0">
            <a:scrgbClr r="0" g="0" b="0"/>
          </a:lnRef>
          <a:fillRef idx="0">
            <a:scrgbClr r="0" g="0" b="0"/>
          </a:fillRef>
          <a:effectRef idx="0">
            <a:scrgbClr r="0" g="0" b="0"/>
          </a:effectRef>
          <a:fontRef idx="minor"/>
        </p:style>
      </p:sp>
      <p:pic>
        <p:nvPicPr>
          <p:cNvPr id="199" name="Google Shape;205;p28"/>
          <p:cNvPicPr/>
          <p:nvPr/>
        </p:nvPicPr>
        <p:blipFill>
          <a:blip r:embed="rId2"/>
          <a:stretch/>
        </p:blipFill>
        <p:spPr>
          <a:xfrm>
            <a:off x="1671480" y="1339560"/>
            <a:ext cx="2464200" cy="2464200"/>
          </a:xfrm>
          <a:prstGeom prst="rect">
            <a:avLst/>
          </a:prstGeom>
          <a:ln>
            <a:noFill/>
          </a:ln>
        </p:spPr>
      </p:pic>
      <p:pic>
        <p:nvPicPr>
          <p:cNvPr id="2" name="Google Shape;205;p28">
            <a:extLst>
              <a:ext uri="{FF2B5EF4-FFF2-40B4-BE49-F238E27FC236}">
                <a16:creationId xmlns:a16="http://schemas.microsoft.com/office/drawing/2014/main" id="{0A9D2B69-C92D-03E2-1EF5-7AECC579C3C7}"/>
              </a:ext>
            </a:extLst>
          </p:cNvPr>
          <p:cNvPicPr/>
          <p:nvPr/>
        </p:nvPicPr>
        <p:blipFill>
          <a:blip r:embed="rId2"/>
          <a:stretch/>
        </p:blipFill>
        <p:spPr>
          <a:xfrm>
            <a:off x="4846480" y="1325449"/>
            <a:ext cx="2464200" cy="246420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77000" y="1862640"/>
            <a:ext cx="4209120" cy="851400"/>
          </a:xfrm>
          <a:prstGeom prst="rect">
            <a:avLst/>
          </a:prstGeom>
          <a:noFill/>
          <a:ln>
            <a:noFill/>
          </a:ln>
        </p:spPr>
        <p:txBody>
          <a:bodyPr tIns="91440" bIns="91440" anchor="b">
            <a:noAutofit/>
          </a:bodyPr>
          <a:lstStyle/>
          <a:p>
            <a:pPr algn="r">
              <a:lnSpc>
                <a:spcPct val="100000"/>
              </a:lnSpc>
              <a:tabLst>
                <a:tab pos="0" algn="l"/>
              </a:tabLst>
            </a:pPr>
            <a:r>
              <a:rPr lang="es" sz="4800" b="0" strike="noStrike" spc="-1">
                <a:solidFill>
                  <a:srgbClr val="FFFFFF"/>
                </a:solidFill>
                <a:latin typeface="Saira ExtraCondensed SemiBold"/>
                <a:ea typeface="Saira ExtraCondensed SemiBold"/>
              </a:rPr>
              <a:t>THANKS</a:t>
            </a:r>
            <a:endParaRPr lang="en-US" sz="4800" b="0" strike="noStrike" spc="-1">
              <a:solidFill>
                <a:srgbClr val="000000"/>
              </a:solidFill>
              <a:latin typeface="Arial"/>
            </a:endParaRPr>
          </a:p>
        </p:txBody>
      </p:sp>
      <p:sp>
        <p:nvSpPr>
          <p:cNvPr id="202" name="TextShape 2"/>
          <p:cNvSpPr txBox="1"/>
          <p:nvPr/>
        </p:nvSpPr>
        <p:spPr>
          <a:xfrm>
            <a:off x="1740960" y="2806560"/>
            <a:ext cx="2932920" cy="972720"/>
          </a:xfrm>
          <a:prstGeom prst="rect">
            <a:avLst/>
          </a:prstGeom>
          <a:noFill/>
          <a:ln>
            <a:noFill/>
          </a:ln>
        </p:spPr>
        <p:txBody>
          <a:bodyPr lIns="91440" tIns="91440" rIns="91440" bIns="91440" anchor="t">
            <a:noAutofit/>
          </a:bodyPr>
          <a:lstStyle/>
          <a:p>
            <a:pPr algn="r">
              <a:tabLst>
                <a:tab pos="0" algn="l"/>
              </a:tabLst>
            </a:pPr>
            <a:r>
              <a:rPr lang="es" sz="1200" b="0" strike="noStrike" spc="-1" dirty="0" err="1">
                <a:solidFill>
                  <a:srgbClr val="FFFFFF"/>
                </a:solidFill>
                <a:latin typeface="Barlow Semi Condensed"/>
                <a:ea typeface="Barlow Semi Condensed"/>
              </a:rPr>
              <a:t>Does</a:t>
            </a:r>
            <a:r>
              <a:rPr lang="es" sz="1200" b="0" strike="noStrike" spc="-1" dirty="0">
                <a:solidFill>
                  <a:srgbClr val="FFFFFF"/>
                </a:solidFill>
                <a:latin typeface="Barlow Semi Condensed"/>
                <a:ea typeface="Barlow Semi Condensed"/>
              </a:rPr>
              <a:t> </a:t>
            </a:r>
            <a:r>
              <a:rPr lang="es" sz="1200" b="0" strike="noStrike" spc="-1" dirty="0" err="1">
                <a:solidFill>
                  <a:srgbClr val="FFFFFF"/>
                </a:solidFill>
                <a:latin typeface="Barlow Semi Condensed"/>
                <a:ea typeface="Barlow Semi Condensed"/>
              </a:rPr>
              <a:t>anyone</a:t>
            </a:r>
            <a:r>
              <a:rPr lang="es" sz="1200" b="0" strike="noStrike" spc="-1" dirty="0">
                <a:solidFill>
                  <a:srgbClr val="FFFFFF"/>
                </a:solidFill>
                <a:latin typeface="Barlow Semi Condensed"/>
                <a:ea typeface="Barlow Semi Condensed"/>
              </a:rPr>
              <a:t> </a:t>
            </a:r>
            <a:r>
              <a:rPr lang="es" sz="1200" b="0" strike="noStrike" spc="-1" dirty="0" err="1">
                <a:solidFill>
                  <a:srgbClr val="FFFFFF"/>
                </a:solidFill>
                <a:latin typeface="Barlow Semi Condensed"/>
                <a:ea typeface="Barlow Semi Condensed"/>
              </a:rPr>
              <a:t>have</a:t>
            </a:r>
            <a:r>
              <a:rPr lang="es" sz="1200" b="0" strike="noStrike" spc="-1" dirty="0">
                <a:solidFill>
                  <a:srgbClr val="FFFFFF"/>
                </a:solidFill>
                <a:latin typeface="Barlow Semi Condensed"/>
                <a:ea typeface="Barlow Semi Condensed"/>
              </a:rPr>
              <a:t> </a:t>
            </a:r>
            <a:r>
              <a:rPr lang="es" sz="1200" b="0" strike="noStrike" spc="-1" dirty="0" err="1">
                <a:solidFill>
                  <a:srgbClr val="FFFFFF"/>
                </a:solidFill>
                <a:latin typeface="Barlow Semi Condensed"/>
                <a:ea typeface="Barlow Semi Condensed"/>
              </a:rPr>
              <a:t>any</a:t>
            </a:r>
            <a:r>
              <a:rPr lang="es" sz="1200" b="0" strike="noStrike" spc="-1" dirty="0">
                <a:solidFill>
                  <a:srgbClr val="FFFFFF"/>
                </a:solidFill>
                <a:latin typeface="Barlow Semi Condensed"/>
                <a:ea typeface="Barlow Semi Condensed"/>
              </a:rPr>
              <a:t> </a:t>
            </a:r>
            <a:r>
              <a:rPr lang="es" sz="1200" b="0" strike="noStrike" spc="-1" dirty="0" err="1">
                <a:solidFill>
                  <a:srgbClr val="FFFFFF"/>
                </a:solidFill>
                <a:latin typeface="Barlow Semi Condensed"/>
                <a:ea typeface="Barlow Semi Condensed"/>
              </a:rPr>
              <a:t>questions</a:t>
            </a:r>
            <a:r>
              <a:rPr lang="es" sz="1200" b="0" strike="noStrike" spc="-1" dirty="0">
                <a:solidFill>
                  <a:srgbClr val="FFFFFF"/>
                </a:solidFill>
                <a:latin typeface="Barlow Semi Condensed"/>
                <a:ea typeface="Barlow Semi Condensed"/>
              </a:rPr>
              <a:t>?</a:t>
            </a:r>
            <a:endParaRPr lang="en-US" sz="1200" spc="-1" dirty="0">
              <a:solidFill>
                <a:srgbClr val="000000"/>
              </a:solidFill>
              <a:latin typeface="Arial"/>
            </a:endParaRPr>
          </a:p>
          <a:p>
            <a:pPr algn="r">
              <a:lnSpc>
                <a:spcPct val="100000"/>
              </a:lnSpc>
              <a:tabLst>
                <a:tab pos="0" algn="l"/>
              </a:tabLst>
            </a:pPr>
            <a:r>
              <a:rPr lang="es" sz="1200" u="sng" spc="-1" dirty="0">
                <a:solidFill>
                  <a:srgbClr val="0097A7"/>
                </a:solidFill>
                <a:latin typeface="Barlow Semi Condensed"/>
              </a:rPr>
              <a:t>dimitrov.gjorge@protonmailc.com</a:t>
            </a:r>
            <a:endParaRPr lang="en-US" sz="1200" spc="-1" dirty="0"/>
          </a:p>
          <a:p>
            <a:pPr algn="r">
              <a:lnSpc>
                <a:spcPct val="100000"/>
              </a:lnSpc>
              <a:tabLst>
                <a:tab pos="0" algn="l"/>
              </a:tabLst>
            </a:pPr>
            <a:r>
              <a:rPr lang="en-US" sz="1200" spc="-1" dirty="0">
                <a:ea typeface="+mn-lt"/>
                <a:cs typeface="+mn-lt"/>
                <a:hlinkClick r:id="rId2"/>
              </a:rPr>
              <a:t>ilija_mitev_mk@yahoo.com</a:t>
            </a:r>
            <a:endParaRPr lang="en-US"/>
          </a:p>
        </p:txBody>
      </p:sp>
      <p:pic>
        <p:nvPicPr>
          <p:cNvPr id="204" name="Google Shape;214;p29"/>
          <p:cNvPicPr/>
          <p:nvPr/>
        </p:nvPicPr>
        <p:blipFill>
          <a:blip r:embed="rId3"/>
          <a:stretch/>
        </p:blipFill>
        <p:spPr>
          <a:xfrm>
            <a:off x="5367960" y="1610280"/>
            <a:ext cx="2879640" cy="25365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Google Shape;127;p17"/>
          <p:cNvPicPr/>
          <p:nvPr/>
        </p:nvPicPr>
        <p:blipFill>
          <a:blip r:embed="rId2"/>
          <a:stretch/>
        </p:blipFill>
        <p:spPr>
          <a:xfrm flipH="1">
            <a:off x="4507560" y="1092600"/>
            <a:ext cx="3441960" cy="3151440"/>
          </a:xfrm>
          <a:prstGeom prst="rect">
            <a:avLst/>
          </a:prstGeom>
          <a:ln>
            <a:noFill/>
          </a:ln>
        </p:spPr>
      </p:pic>
      <p:sp>
        <p:nvSpPr>
          <p:cNvPr id="166" name="TextShape 1"/>
          <p:cNvSpPr txBox="1"/>
          <p:nvPr/>
        </p:nvSpPr>
        <p:spPr>
          <a:xfrm>
            <a:off x="2102400" y="2540160"/>
            <a:ext cx="3294000" cy="577440"/>
          </a:xfrm>
          <a:prstGeom prst="rect">
            <a:avLst/>
          </a:prstGeom>
          <a:noFill/>
          <a:ln>
            <a:noFill/>
          </a:ln>
        </p:spPr>
        <p:txBody>
          <a:bodyPr tIns="91440" bIns="91440" anchor="b">
            <a:noAutofit/>
          </a:bodyPr>
          <a:lstStyle/>
          <a:p>
            <a:pPr>
              <a:lnSpc>
                <a:spcPct val="100000"/>
              </a:lnSpc>
              <a:tabLst>
                <a:tab pos="0" algn="l"/>
              </a:tabLst>
            </a:pPr>
            <a:r>
              <a:rPr lang="es" sz="4800" b="0" strike="noStrike" spc="-1">
                <a:solidFill>
                  <a:srgbClr val="FFFFFF"/>
                </a:solidFill>
                <a:latin typeface="Saira ExtraCondensed SemiBold"/>
                <a:ea typeface="Saira ExtraCondensed SemiBold"/>
              </a:rPr>
              <a:t>BEM</a:t>
            </a:r>
            <a:endParaRPr lang="en-US" sz="4800" b="0" strike="noStrike" spc="-1">
              <a:solidFill>
                <a:srgbClr val="000000"/>
              </a:solidFill>
              <a:latin typeface="Arial"/>
            </a:endParaRPr>
          </a:p>
        </p:txBody>
      </p:sp>
      <p:sp>
        <p:nvSpPr>
          <p:cNvPr id="167" name="TextShape 2"/>
          <p:cNvSpPr txBox="1"/>
          <p:nvPr/>
        </p:nvSpPr>
        <p:spPr>
          <a:xfrm>
            <a:off x="303840" y="1858680"/>
            <a:ext cx="1444320" cy="1618920"/>
          </a:xfrm>
          <a:prstGeom prst="rect">
            <a:avLst/>
          </a:prstGeom>
          <a:noFill/>
          <a:ln>
            <a:noFill/>
          </a:ln>
        </p:spPr>
        <p:txBody>
          <a:bodyPr tIns="91440" bIns="91440" anchor="ctr">
            <a:noAutofit/>
          </a:bodyPr>
          <a:lstStyle/>
          <a:p>
            <a:pPr algn="r">
              <a:lnSpc>
                <a:spcPct val="100000"/>
              </a:lnSpc>
              <a:tabLst>
                <a:tab pos="0" algn="l"/>
              </a:tabLst>
            </a:pPr>
            <a:r>
              <a:rPr lang="es" sz="4800" b="0" strike="noStrike" spc="-1">
                <a:solidFill>
                  <a:srgbClr val="FFFFFF"/>
                </a:solidFill>
                <a:latin typeface="Saira ExtraCondensed SemiBold"/>
                <a:ea typeface="Saira ExtraCondensed SemiBold"/>
              </a:rPr>
              <a:t>01</a:t>
            </a:r>
            <a:endParaRPr lang="en-US" sz="4800" b="0" strike="noStrike" spc="-1">
              <a:solidFill>
                <a:srgbClr val="000000"/>
              </a:solidFill>
              <a:latin typeface="Arial"/>
            </a:endParaRPr>
          </a:p>
        </p:txBody>
      </p:sp>
      <p:sp>
        <p:nvSpPr>
          <p:cNvPr id="168" name="TextShape 3"/>
          <p:cNvSpPr txBox="1"/>
          <p:nvPr/>
        </p:nvSpPr>
        <p:spPr>
          <a:xfrm>
            <a:off x="2109240" y="2952360"/>
            <a:ext cx="1906200" cy="731520"/>
          </a:xfrm>
          <a:prstGeom prst="rect">
            <a:avLst/>
          </a:prstGeom>
          <a:noFill/>
          <a:ln>
            <a:noFill/>
          </a:ln>
        </p:spPr>
        <p:txBody>
          <a:bodyPr tIns="91440" bIns="91440">
            <a:noAutofit/>
          </a:bodyPr>
          <a:lstStyle/>
          <a:p>
            <a:pPr>
              <a:lnSpc>
                <a:spcPct val="100000"/>
              </a:lnSpc>
              <a:tabLst>
                <a:tab pos="0" algn="l"/>
              </a:tabLst>
            </a:pPr>
            <a:r>
              <a:rPr lang="es" sz="1200" b="0" strike="noStrike" spc="-1">
                <a:solidFill>
                  <a:srgbClr val="FFFFFF"/>
                </a:solidFill>
                <a:latin typeface="Barlow Semi Condensed"/>
                <a:ea typeface="Barlow Semi Condensed"/>
              </a:rPr>
              <a:t>methodology</a:t>
            </a:r>
            <a:endParaRPr lang="en-US" sz="1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2284576" y="454660"/>
            <a:ext cx="390708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Block Element Modifier</a:t>
            </a:r>
            <a:endParaRPr lang="en-US" sz="3000" b="0" strike="noStrike" spc="-1">
              <a:solidFill>
                <a:srgbClr val="000000"/>
              </a:solidFill>
              <a:latin typeface="Arial"/>
            </a:endParaRPr>
          </a:p>
        </p:txBody>
      </p:sp>
      <p:sp>
        <p:nvSpPr>
          <p:cNvPr id="170" name="TextShape 2"/>
          <p:cNvSpPr txBox="1"/>
          <p:nvPr/>
        </p:nvSpPr>
        <p:spPr>
          <a:xfrm>
            <a:off x="536040" y="1413360"/>
            <a:ext cx="8107920" cy="3219120"/>
          </a:xfrm>
          <a:prstGeom prst="rect">
            <a:avLst/>
          </a:prstGeom>
          <a:noFill/>
          <a:ln>
            <a:noFill/>
          </a:ln>
        </p:spPr>
        <p:txBody>
          <a:bodyPr tIns="91440" bIns="91440">
            <a:noAutofit/>
          </a:bodyPr>
          <a:lstStyle/>
          <a:p>
            <a:pPr>
              <a:lnSpc>
                <a:spcPct val="115000"/>
              </a:lnSpc>
              <a:spcAft>
                <a:spcPts val="1599"/>
              </a:spcAft>
              <a:tabLst>
                <a:tab pos="0" algn="l"/>
              </a:tabLst>
            </a:pPr>
            <a:r>
              <a:rPr lang="es" sz="1500" b="0" strike="noStrike" spc="-1">
                <a:solidFill>
                  <a:srgbClr val="FFFFFF"/>
                </a:solidFill>
                <a:latin typeface="Barlow Semi Condensed"/>
                <a:ea typeface="Barlow Semi Condensed"/>
              </a:rPr>
              <a:t>The Block, Element, Modifier methodology (commonly referred to as BEM) is a popular naming convention for classes in HTML and CSS. Developed by the team at Yandex, its goal is to help developers better understand the relationship between the HTML and CSS in a given project.</a:t>
            </a:r>
            <a:endParaRPr lang="en-US" sz="15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2206964" y="426438"/>
            <a:ext cx="390708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Why should we consider BEM?</a:t>
            </a:r>
            <a:endParaRPr lang="en-US" sz="3000" b="0" strike="noStrike" spc="-1">
              <a:solidFill>
                <a:srgbClr val="000000"/>
              </a:solidFill>
              <a:latin typeface="Arial"/>
            </a:endParaRPr>
          </a:p>
        </p:txBody>
      </p:sp>
      <p:sp>
        <p:nvSpPr>
          <p:cNvPr id="172" name="TextShape 2"/>
          <p:cNvSpPr txBox="1"/>
          <p:nvPr/>
        </p:nvSpPr>
        <p:spPr>
          <a:xfrm>
            <a:off x="536040" y="1413360"/>
            <a:ext cx="8107920" cy="3219120"/>
          </a:xfrm>
          <a:prstGeom prst="rect">
            <a:avLst/>
          </a:prstGeom>
          <a:noFill/>
          <a:ln>
            <a:noFill/>
          </a:ln>
        </p:spPr>
        <p:txBody>
          <a:bodyPr tIns="91440" bIns="91440">
            <a:noAutofit/>
          </a:bodyPr>
          <a:lstStyle/>
          <a:p>
            <a:pPr>
              <a:lnSpc>
                <a:spcPct val="115000"/>
              </a:lnSpc>
              <a:tabLst>
                <a:tab pos="0" algn="l"/>
              </a:tabLst>
            </a:pPr>
            <a:r>
              <a:rPr lang="es" sz="1500" b="0" strike="noStrike" spc="-1">
                <a:solidFill>
                  <a:srgbClr val="FFFFFF"/>
                </a:solidFill>
                <a:latin typeface="Barlow Semi Condensed"/>
                <a:ea typeface="Barlow Semi Condensed"/>
              </a:rPr>
              <a:t>If we want to make a new style of a component, we can easily see which modifiers and children already exist. We might even realize we don’t need to write any CSS in the first place because there is a pre-existing modifier that does what we need.</a:t>
            </a:r>
            <a:endParaRPr lang="en-US" sz="1500" b="0" strike="noStrike" spc="-1">
              <a:latin typeface="Arial"/>
            </a:endParaRPr>
          </a:p>
          <a:p>
            <a:pPr>
              <a:lnSpc>
                <a:spcPct val="115000"/>
              </a:lnSpc>
              <a:spcBef>
                <a:spcPts val="1599"/>
              </a:spcBef>
              <a:tabLst>
                <a:tab pos="0" algn="l"/>
              </a:tabLst>
            </a:pPr>
            <a:r>
              <a:rPr lang="es" sz="1500" b="0" strike="noStrike" spc="-1">
                <a:solidFill>
                  <a:srgbClr val="FFFFFF"/>
                </a:solidFill>
                <a:latin typeface="Barlow Semi Condensed"/>
                <a:ea typeface="Barlow Semi Condensed"/>
              </a:rPr>
              <a:t>If we are reading the markup instead of CSS, we should be able to quickly get an idea of which element depends on another (in the previous example we can see that .btn__price depends on .btn, even if we don’t know what that does just yet.)</a:t>
            </a:r>
            <a:endParaRPr lang="en-US" sz="1500" b="0" strike="noStrike" spc="-1">
              <a:latin typeface="Arial"/>
            </a:endParaRPr>
          </a:p>
          <a:p>
            <a:pPr>
              <a:lnSpc>
                <a:spcPct val="115000"/>
              </a:lnSpc>
              <a:spcBef>
                <a:spcPts val="1599"/>
              </a:spcBef>
              <a:tabLst>
                <a:tab pos="0" algn="l"/>
              </a:tabLst>
            </a:pPr>
            <a:r>
              <a:rPr lang="es" sz="1500" b="0" strike="noStrike" spc="-1">
                <a:solidFill>
                  <a:srgbClr val="FFFFFF"/>
                </a:solidFill>
                <a:latin typeface="Barlow Semi Condensed"/>
                <a:ea typeface="Barlow Semi Condensed"/>
              </a:rPr>
              <a:t>Designers and developers can consistently name components for easier communication between team members. In other words, BEM gives everyone on a project a declarative syntax that they can share so that they’re on the same page.</a:t>
            </a:r>
            <a:endParaRPr lang="en-US" sz="1500" b="0" strike="noStrike" spc="-1">
              <a:latin typeface="Arial"/>
            </a:endParaRPr>
          </a:p>
          <a:p>
            <a:pPr>
              <a:lnSpc>
                <a:spcPct val="115000"/>
              </a:lnSpc>
              <a:spcBef>
                <a:spcPts val="1599"/>
              </a:spcBef>
              <a:spcAft>
                <a:spcPts val="1599"/>
              </a:spcAft>
              <a:tabLst>
                <a:tab pos="0" algn="l"/>
              </a:tabLst>
            </a:pPr>
            <a:endParaRPr lang="en-US" sz="15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1197000" y="137160"/>
            <a:ext cx="659736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The think - build - architect mindset</a:t>
            </a:r>
            <a:endParaRPr lang="en-US" sz="3000" b="0" strike="noStrike" spc="-1">
              <a:solidFill>
                <a:srgbClr val="000000"/>
              </a:solidFill>
              <a:latin typeface="Arial"/>
            </a:endParaRPr>
          </a:p>
        </p:txBody>
      </p:sp>
      <p:pic>
        <p:nvPicPr>
          <p:cNvPr id="174" name="Google Shape;148;p20"/>
          <p:cNvPicPr/>
          <p:nvPr/>
        </p:nvPicPr>
        <p:blipFill>
          <a:blip r:embed="rId2"/>
          <a:stretch/>
        </p:blipFill>
        <p:spPr>
          <a:xfrm>
            <a:off x="268560" y="1170000"/>
            <a:ext cx="8490600" cy="3646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1197000" y="137160"/>
            <a:ext cx="659736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Thinking about the layout</a:t>
            </a:r>
            <a:endParaRPr lang="en-US" sz="3000" b="0" strike="noStrike" spc="-1">
              <a:solidFill>
                <a:srgbClr val="000000"/>
              </a:solidFill>
              <a:latin typeface="Arial"/>
            </a:endParaRPr>
          </a:p>
        </p:txBody>
      </p:sp>
      <p:pic>
        <p:nvPicPr>
          <p:cNvPr id="176" name="Google Shape;154;p21"/>
          <p:cNvPicPr/>
          <p:nvPr/>
        </p:nvPicPr>
        <p:blipFill>
          <a:blip r:embed="rId2"/>
          <a:stretch/>
        </p:blipFill>
        <p:spPr>
          <a:xfrm>
            <a:off x="152280" y="1123920"/>
            <a:ext cx="8838720" cy="371772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197000" y="137160"/>
            <a:ext cx="659736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Building with meaningful class names</a:t>
            </a:r>
            <a:endParaRPr lang="en-US" sz="3000" b="0" strike="noStrike" spc="-1">
              <a:solidFill>
                <a:srgbClr val="000000"/>
              </a:solidFill>
              <a:latin typeface="Arial"/>
            </a:endParaRPr>
          </a:p>
        </p:txBody>
      </p:sp>
      <p:pic>
        <p:nvPicPr>
          <p:cNvPr id="178" name="Google Shape;160;p22"/>
          <p:cNvPicPr/>
          <p:nvPr/>
        </p:nvPicPr>
        <p:blipFill>
          <a:blip r:embed="rId2"/>
          <a:stretch/>
        </p:blipFill>
        <p:spPr>
          <a:xfrm>
            <a:off x="346320" y="951480"/>
            <a:ext cx="8451000" cy="403056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1197000" y="137160"/>
            <a:ext cx="659736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Architect with files and folders</a:t>
            </a:r>
            <a:endParaRPr lang="en-US" sz="3000" b="0" strike="noStrike" spc="-1">
              <a:solidFill>
                <a:srgbClr val="000000"/>
              </a:solidFill>
              <a:latin typeface="Arial"/>
            </a:endParaRPr>
          </a:p>
        </p:txBody>
      </p:sp>
      <p:pic>
        <p:nvPicPr>
          <p:cNvPr id="180" name="Google Shape;166;p23"/>
          <p:cNvPicPr/>
          <p:nvPr/>
        </p:nvPicPr>
        <p:blipFill>
          <a:blip r:embed="rId2"/>
          <a:stretch/>
        </p:blipFill>
        <p:spPr>
          <a:xfrm>
            <a:off x="513360" y="951480"/>
            <a:ext cx="8117280" cy="40305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2531520" y="137160"/>
            <a:ext cx="3907080" cy="67032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Saira ExtraCondensed SemiBold"/>
                <a:ea typeface="Saira ExtraCondensed SemiBold"/>
              </a:rPr>
              <a:t>CSS Preprocessors</a:t>
            </a:r>
            <a:endParaRPr lang="en-US" sz="3000" b="0" strike="noStrike" spc="-1">
              <a:solidFill>
                <a:srgbClr val="000000"/>
              </a:solidFill>
              <a:latin typeface="Arial"/>
            </a:endParaRPr>
          </a:p>
        </p:txBody>
      </p:sp>
      <p:sp>
        <p:nvSpPr>
          <p:cNvPr id="182" name="TextShape 2"/>
          <p:cNvSpPr txBox="1"/>
          <p:nvPr/>
        </p:nvSpPr>
        <p:spPr>
          <a:xfrm>
            <a:off x="536040" y="1413360"/>
            <a:ext cx="8107920" cy="3219120"/>
          </a:xfrm>
          <a:prstGeom prst="rect">
            <a:avLst/>
          </a:prstGeom>
          <a:noFill/>
          <a:ln>
            <a:noFill/>
          </a:ln>
        </p:spPr>
        <p:txBody>
          <a:bodyPr tIns="91440" bIns="91440">
            <a:noAutofit/>
          </a:bodyPr>
          <a:lstStyle/>
          <a:p>
            <a:pPr>
              <a:lnSpc>
                <a:spcPct val="115000"/>
              </a:lnSpc>
              <a:spcAft>
                <a:spcPts val="1599"/>
              </a:spcAft>
              <a:tabLst>
                <a:tab pos="0" algn="l"/>
              </a:tabLst>
            </a:pPr>
            <a:r>
              <a:rPr lang="es" sz="1500" b="0" strike="noStrike" spc="-1">
                <a:solidFill>
                  <a:srgbClr val="FFFFFF"/>
                </a:solidFill>
                <a:latin typeface="Barlow Semi Condensed"/>
                <a:ea typeface="Barlow Semi Condensed"/>
              </a:rPr>
              <a:t>A CSS preprocessor is a program that lets you generate CSS from the preprocessor's own unique syntax. There are many CSS preprocessors to choose from, however most CSS preprocessors will add some features that don't exist in pure CSS, such as mixin, nesting selector, inheritance selector, and so on. These features make the CSS structure more readable and easier to maintain.</a:t>
            </a:r>
            <a:endParaRPr lang="en-US" sz="15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Application>Microsoft Office PowerPoint</Application>
  <PresentationFormat>On-screen Show (16:9)</PresentationFormat>
  <Slides>14</Slides>
  <Notes>0</Notes>
  <HiddenSlides>0</HiddenSlide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21</cp:revision>
  <dcterms:modified xsi:type="dcterms:W3CDTF">2022-09-19T12:19:28Z</dcterms:modified>
  <dc:language>en-US</dc:language>
</cp:coreProperties>
</file>