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81" r:id="rId5"/>
    <p:sldId id="259" r:id="rId6"/>
    <p:sldId id="261" r:id="rId7"/>
    <p:sldId id="258" r:id="rId8"/>
    <p:sldId id="267" r:id="rId9"/>
    <p:sldId id="268" r:id="rId10"/>
    <p:sldId id="269" r:id="rId11"/>
    <p:sldId id="270" r:id="rId12"/>
    <p:sldId id="271" r:id="rId13"/>
    <p:sldId id="262" r:id="rId14"/>
    <p:sldId id="264" r:id="rId15"/>
    <p:sldId id="265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0" r:id="rId27"/>
    <p:sldId id="284" r:id="rId28"/>
    <p:sldId id="283" r:id="rId2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80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b3853d58_0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1b3853d5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b387d8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1b387d8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91b387d8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7d8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7d8c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7d8c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fd77a9b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90fd77a9ba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g90fd77a9ba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08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b3853d9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1b3853d93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91b3853d9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53d9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53d93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53d93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b3853d9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91b3853d9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91b3853d93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b387d8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1b387d8c2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91b387d8c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7d8c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7d8c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7d8c2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b387d8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91b387d8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91b387d8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1b387d8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91b387d8c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91b387d8c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fd77a9b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90fd77a9ba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90fd77a9ba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b38c60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91b38c603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91b38c603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b38c60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1b38c603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91b38c603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c60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c603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c603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b38c60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91b38c603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91b38c603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1b38c60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91b38c603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91b38c603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0fd77a9b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90fd77a9ba_0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90fd77a9ba_0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c60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c603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c603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020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c60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c603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c603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35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fd77a9b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0fd77a9ba_0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0fd77a9ba_0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fd77a9b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90fd77a9ba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0fd77a9ba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fd77a9b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90fd77a9ba_0_3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90fd77a9ba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b3853d9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91b3853d95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91b3853d95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b3853d9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1b3853d95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91b3853d95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b3853d9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1b3853d95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91b3853d95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b3853d58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91b3853d58_0_4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91b3853d58_0_4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1417950" y="1586800"/>
            <a:ext cx="63081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-US" sz="4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Practical ASP.NET apps development</a:t>
            </a:r>
            <a:endParaRPr sz="4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195220" y="4153682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Trainer – Filip Kerazovski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Assistant – Kristijan Karanfilovski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TO USE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RAZOR SYNTAX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@code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- for executing C# values and methods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@(code) 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 for adding expressions result directly to html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@{code} 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 for executing multiple lines of c# code ( block )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@using 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 for referencing some import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DIFFERENT TYPES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VIEWS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628649" y="10066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 ASP.NET MVC projects there are different types of views that we can use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Layout - A shared layout view wrapping any other view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Partial - A view that consists of an independent small component that can be used multiple times in other views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ViewStart - View with shared code for all views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ViewImports - View with shared using references for all views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64950" y="1106261"/>
            <a:ext cx="8222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controllers manage the requests from and to the back-end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Every request that we do to our application must go through the controller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controller in ASP.NET is a class containing methods which are called actions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Actions are the in and out points in the controller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Requests on different addresses ping different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None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  actions in the controller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endParaRPr sz="2400" b="1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78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ACTION </a:t>
            </a: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Actions can return different types of results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 dirty="0" err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ViewResult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- Returns an HTML view back to the client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 u="sng" dirty="0" err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RedirectResult</a:t>
            </a:r>
            <a:r>
              <a:rPr lang="en" sz="2400" u="sng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 Redirects to another action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 dirty="0" err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EmptyResult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- Returns nothing deliberately 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 dirty="0" err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JsonResult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- Returns a json file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Actions return type is usually </a:t>
            </a:r>
            <a:r>
              <a:rPr lang="en" sz="2400" dirty="0" err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IActionResult</a:t>
            </a: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which covers all action result types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ROUTING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MVC APPLICATIONS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router is a system that manages addresses in our application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When we ask for an address or send some data to an address the router decides which controller and action will get called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default router in MVC applications looks like this: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websiteName/ControllerName/ActionName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localhost:7888/Home/Index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use attributes on our actions and controllers to modify the way they operate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[Route] attribute can manually override the route to that particular controller or action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also use route parameters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Parameters can be added in the route and action and have a variable parameter in the address such as an id		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28649" y="11117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one project for everything that we need for an application can not only be hard to work with, but it can be a security risk as well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specific organization and structure of an application is called Architecture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Three are a lot of architectures that are used in the industry for building web applications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One of the base and standard architecture is the N-Tier architecture 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N-TIER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96050" y="985900"/>
            <a:ext cx="824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N-Tier architecture or Multi-Layer architecture is an architecture where we organize our code in layers 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 stands for how many layers are used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Each layer represents a logical part of the application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3-Tier architecture example: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000"/>
              <a:buFont typeface="Roboto"/>
              <a:buChar char="▹"/>
            </a:pPr>
            <a:r>
              <a:rPr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Data Access Layer - Layer that communicates with the DB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000"/>
              <a:buFont typeface="Roboto"/>
              <a:buChar char="▹"/>
            </a:pPr>
            <a:r>
              <a:rPr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Business Layer - Layer that holds the business logic and mediates requests from the presentation to the database layer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000"/>
              <a:buFont typeface="Roboto"/>
              <a:buChar char="▹"/>
            </a:pPr>
            <a:r>
              <a:rPr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Presentation Layer - Layer that contains the UI of the application ( Users interact with this layer only )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532649" y="10747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Design pattern is an idea or solution to a common problem or issue in software applications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Design patterns can be ideas for communication, for sending data a certain way, handling dependencies or even generating code automatically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use multiple design patterns if we need solutions for certain problems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Design patterns should not be used by any means just because they are cool. They are solutions to problems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REPOSITORY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 PATTERN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Pattern for better communication with a data source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organizes and combines all methods for requesting and receiving data in one place based on business logic ( Entity usually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usually contains the CRUD methods for a business entity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CRUD - Create, Read, Update, Delete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ASP.NET</a:t>
            </a: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FRAMEWORK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64950" y="1178325"/>
            <a:ext cx="8222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framework for building web applications and services in the .NET and .NET Core framework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framework contains tools, features and libraries that help with development of web solutions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gives us multiple options and presets to start building web applications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There are a lot of platforms and frameworks for other languages that serve a similar purpose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CONNECTING TO A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DATABASE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Data storage is very important for a dynamic web application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connect ASP.NET applications to a database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There are multiple ways of doing that: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the ASP.NET internal methods ( manually calling MSSQL queries, procedures and views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an object relational mapper to do most of the work automatically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OBJECT RELATIONAL MAPPING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Object Relational Mapping is a process where we bridge the communication between two types of data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For web application, that is usually from the back-end language to the database language ( C# &lt;-&gt; MSSQL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Frameworks that do this are called object relational mappers and are used to make our communication with the database easier and simpler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Entity framework is the most popular ORM for ASP.NET applications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can create, communicate, modify and keep track of changes to databases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Two commonly approaches with EF are: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000"/>
              <a:buFont typeface="Roboto"/>
              <a:buChar char="▹"/>
            </a:pPr>
            <a:r>
              <a:rPr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Code First - We write the models in C# and the database is created and modified by the changes of the models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000"/>
              <a:buFont typeface="Roboto"/>
              <a:buChar char="▹"/>
            </a:pPr>
            <a:r>
              <a:rPr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DB First - We create the DB and the models are created and modified by the changes in the DB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CONTEXT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EXPLAINED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628649" y="10895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EF represents the database structure in the C# code with a class called Context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context holds sets of models which represent tables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objects in the sets represent the table rows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properties of the objects are columns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Every time we change the structure of the Context from C#, we must update the DB with the changes and vice-versa</a:t>
            </a:r>
            <a:endParaRPr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MIGRATIONS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ENTITY FRAMEWORK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Keeping the DB and Code in sync as well as keeping track of the versions in EF is done with migrations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Every time we change a model or the context we must create a new migration and run it on the DB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If we don’t the DB and Code will be out of sync and we would get errors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create, remove and run migrations on the DB by typing out commands in the Package Manager Console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SUBJECT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focus of the subject will be to build dynamic web applications using the ASP.NET framework</a:t>
            </a:r>
            <a:endParaRPr lang="en-US"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After each class the source code will be uploaded to </a:t>
            </a:r>
            <a:r>
              <a:rPr lang="en-US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git repository</a:t>
            </a:r>
            <a:endParaRPr lang="en-US"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A06A-6C18-4183-73EB-6AF9B478D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90D06-4B1A-518E-D51E-477876E5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64" y="738313"/>
            <a:ext cx="4041663" cy="36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A06A-6C18-4183-73EB-6AF9B478D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5C1EB-E925-7780-3E40-AAE554AE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06" y="738313"/>
            <a:ext cx="3664337" cy="37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TEMPLATES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532852" y="1178325"/>
            <a:ext cx="7982497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Visual Studio has built in project templates for ASP.NET projects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These templates come with all the necessary libraries installed as well as a base folder and file structure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There are multiple templates for different ASP.NET projects</a:t>
            </a:r>
            <a:endParaRPr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600"/>
              <a:buFont typeface="Roboto"/>
              <a:buChar char="●"/>
            </a:pPr>
            <a:r>
              <a:rPr lang="en" sz="2400" dirty="0">
                <a:solidFill>
                  <a:srgbClr val="073763"/>
                </a:solidFill>
                <a:latin typeface="Roboto"/>
                <a:ea typeface="Roboto"/>
                <a:sym typeface="Roboto"/>
              </a:rPr>
              <a:t>We are going to use the ASP.NET Core Web Application - Web Application (Model-View-Controller )</a:t>
            </a:r>
            <a:endParaRPr sz="2400" dirty="0">
              <a:solidFill>
                <a:srgbClr val="073763"/>
              </a:solidFill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MVC </a:t>
            </a: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DESIGN PATTERN 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64950" y="1178325"/>
            <a:ext cx="8222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MVC is a design pattern used to organize and structure applications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MVC stands for Model View Controller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Model - Entity with business logic data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 - The interface that the user interacts with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/>
              <a:buChar char="▹"/>
            </a:pPr>
            <a:r>
              <a:rPr lang="en-US" sz="24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Controller - The system that manages requests between the view and the back-end through models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endParaRPr sz="2400" b="1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401475" y="1150150"/>
            <a:ext cx="79506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Organizing the code making it easy to get around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Structure the code so that we don't duplicate code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Separate concerns so that we can easily change things without affecting the whole application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Separate the user and the data so that users do not have direct contact with our data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Scale and develop our application faster and safer</a:t>
            </a:r>
            <a:endParaRPr sz="2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01479" y="404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MVC PATTERN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Dynamic applications work by changing the data in the view constantly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packages in which the data is stored in are called models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Models are basically objects of classes that contain some business logic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send models from the controllers to the views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SENDING DATA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A VIEW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Models are used to contain data for sending to a particular part of our application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send a model to our view and use the data from that model inside the view ( HTML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only send </a:t>
            </a:r>
            <a:r>
              <a:rPr lang="en" sz="2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model to a view ( Or </a:t>
            </a:r>
            <a:r>
              <a:rPr lang="en" sz="2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ONE 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list of models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also use ViewBag and ViewData to send data to a view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DIFFERENT TYPES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MODELS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531602" y="1070708"/>
            <a:ext cx="7886700" cy="380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,Sans-Serif"/>
              <a:buChar char="●"/>
            </a:pPr>
            <a:r>
              <a:rPr lang="en" sz="2400" dirty="0">
                <a:solidFill>
                  <a:srgbClr val="073763"/>
                </a:solidFill>
                <a:latin typeface="Robo"/>
                <a:ea typeface="Roboto"/>
              </a:rPr>
              <a:t>Depending on the architecture of the application there can be different types of models</a:t>
            </a:r>
            <a:endParaRPr lang="en-US" sz="2400">
              <a:latin typeface="Robo"/>
              <a:ea typeface="Roboto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,Sans-Serif"/>
              <a:buChar char="●"/>
            </a:pPr>
            <a:r>
              <a:rPr lang="en" sz="2400" dirty="0">
                <a:solidFill>
                  <a:srgbClr val="073763"/>
                </a:solidFill>
                <a:latin typeface="Robo"/>
                <a:ea typeface="Roboto"/>
              </a:rPr>
              <a:t>Every type of model is specialized for transferring data from one part of the application to another</a:t>
            </a:r>
            <a:endParaRPr lang="en-US" sz="2400">
              <a:latin typeface="Robo"/>
              <a:ea typeface="Roboto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,Sans-Serif"/>
              <a:buChar char="●"/>
            </a:pPr>
            <a:r>
              <a:rPr lang="en" sz="2400" dirty="0">
                <a:solidFill>
                  <a:srgbClr val="073763"/>
                </a:solidFill>
                <a:latin typeface="Robo"/>
                <a:ea typeface="Roboto"/>
              </a:rPr>
              <a:t>Examples of this are:</a:t>
            </a:r>
            <a:endParaRPr lang="en-US" sz="2400">
              <a:latin typeface="Robo"/>
              <a:ea typeface="Roboto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,Sans-Serif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"/>
                <a:ea typeface="Roboto"/>
              </a:rPr>
              <a:t>Domain models</a:t>
            </a:r>
            <a:r>
              <a:rPr lang="en" sz="2400" dirty="0">
                <a:solidFill>
                  <a:srgbClr val="073763"/>
                </a:solidFill>
                <a:latin typeface="Robo"/>
                <a:ea typeface="Roboto"/>
              </a:rPr>
              <a:t> - Models that represent the core business logic entities</a:t>
            </a:r>
            <a:endParaRPr lang="en-US" sz="2400">
              <a:latin typeface="Robo"/>
              <a:ea typeface="Roboto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,Sans-Serif"/>
              <a:buChar char="●"/>
            </a:pPr>
            <a:r>
              <a:rPr lang="en" sz="2400" b="1" dirty="0">
                <a:solidFill>
                  <a:srgbClr val="073763"/>
                </a:solidFill>
                <a:latin typeface="Robo"/>
                <a:ea typeface="Roboto"/>
              </a:rPr>
              <a:t>View models</a:t>
            </a:r>
            <a:r>
              <a:rPr lang="en" sz="2400" dirty="0">
                <a:solidFill>
                  <a:srgbClr val="073763"/>
                </a:solidFill>
                <a:latin typeface="Robo"/>
                <a:ea typeface="Roboto"/>
              </a:rPr>
              <a:t> - Models that represent only the data needed for one particular view</a:t>
            </a:r>
            <a:endParaRPr lang="en-US" sz="2400">
              <a:latin typeface="Robo"/>
              <a:ea typeface="Roboto"/>
            </a:endParaRPr>
          </a:p>
          <a:p>
            <a: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endParaRPr lang="en" sz="2400" dirty="0">
              <a:solidFill>
                <a:srgbClr val="073763"/>
              </a:solidFill>
              <a:latin typeface="Rob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(RAZOR ENGINE)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 engine that allows us to write and use C# within our HTML view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engine has a special syntax that allows to switch between C# and HTML easily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C# code is executed on the server BEFORE the HTML is sent to the client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When all the C# code is executed and resolved, the HTML view without C# code is sent to the client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On-screen Show (16:9)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</vt:lpstr>
      <vt:lpstr>Roboto,Sans-Serif</vt:lpstr>
      <vt:lpstr>Arial Black</vt:lpstr>
      <vt:lpstr>Arial</vt:lpstr>
      <vt:lpstr>Calibri</vt:lpstr>
      <vt:lpstr>Roboto Medium</vt:lpstr>
      <vt:lpstr>Roboto</vt:lpstr>
      <vt:lpstr>Simple Light</vt:lpstr>
      <vt:lpstr>Office Theme</vt:lpstr>
      <vt:lpstr>Practical ASP.NET apps development</vt:lpstr>
      <vt:lpstr>ASP.NET FRAMEWORK</vt:lpstr>
      <vt:lpstr>VISUAL STUDIO PROJECT TEMPLATES</vt:lpstr>
      <vt:lpstr>MVC DESIGN PATTERN </vt:lpstr>
      <vt:lpstr>BENEFITS OF THE MVC PATTERN</vt:lpstr>
      <vt:lpstr>MODEL</vt:lpstr>
      <vt:lpstr>SENDING DATA TO A VIEW</vt:lpstr>
      <vt:lpstr>DIFFERENT TYPES OF MODELS</vt:lpstr>
      <vt:lpstr>VIEW (RAZOR ENGINE)</vt:lpstr>
      <vt:lpstr>HOW TO USE RAZOR SYNTAX</vt:lpstr>
      <vt:lpstr>DIFFERENT TYPES OF VIEWS</vt:lpstr>
      <vt:lpstr>CONTROLLER</vt:lpstr>
      <vt:lpstr>ACTION RESULTS</vt:lpstr>
      <vt:lpstr>ROUTING IN MVC APPLICATIONS</vt:lpstr>
      <vt:lpstr>CUSTOM ROUTES</vt:lpstr>
      <vt:lpstr>SOFTWARE ARCHITECTURE</vt:lpstr>
      <vt:lpstr>N-TIER ARCHITECTURE</vt:lpstr>
      <vt:lpstr>DESIGN PATTERNS</vt:lpstr>
      <vt:lpstr>REPOSITORY DESIGN PATTERN</vt:lpstr>
      <vt:lpstr>CONNECTING TO A DATABASE</vt:lpstr>
      <vt:lpstr>OBJECT RELATIONAL MAPPING</vt:lpstr>
      <vt:lpstr>ENTITY FRAMEWORK</vt:lpstr>
      <vt:lpstr>CONTEXT EXPLAINED</vt:lpstr>
      <vt:lpstr>MIGRATIONS IN ENTITY FRAMEWORK</vt:lpstr>
      <vt:lpstr>ABOUT THE SUBJECT</vt:lpstr>
      <vt:lpstr>COMPONENTS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ASP.NET apps development</dc:title>
  <dc:creator>Filip Kerazovski</dc:creator>
  <cp:lastModifiedBy>Filip Kerazovski</cp:lastModifiedBy>
  <cp:revision>5</cp:revision>
  <dcterms:modified xsi:type="dcterms:W3CDTF">2022-09-19T13:50:18Z</dcterms:modified>
</cp:coreProperties>
</file>