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9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66f732d8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66f732d8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66f732d8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66f732d8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6f732d8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6f732d8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66f732d8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66f732d8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e24b9fb8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7e24b9fb81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7e24b9fb81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vedrastojanovska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edc-codecademy/skwd10-wdel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SzPts val="4500"/>
            </a:pPr>
            <a:r>
              <a:rPr lang="en" sz="4267" dirty="0">
                <a:solidFill>
                  <a:schemeClr val="lt1"/>
                </a:solidFill>
              </a:rPr>
              <a:t>MVVM  (Model – View – ViewModel)</a:t>
            </a:r>
            <a:endParaRPr sz="8800" dirty="0">
              <a:solidFill>
                <a:schemeClr val="lt1"/>
              </a:solidFill>
            </a:endParaRPr>
          </a:p>
        </p:txBody>
      </p:sp>
      <p:sp>
        <p:nvSpPr>
          <p:cNvPr id="168" name="Google Shape;168;p1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1800"/>
            </a:pPr>
            <a:r>
              <a:rPr lang="en">
                <a:solidFill>
                  <a:schemeClr val="lt1"/>
                </a:solidFill>
              </a:rPr>
              <a:t>Иван Џиковски</a:t>
            </a:r>
            <a:endParaRPr>
              <a:solidFill>
                <a:schemeClr val="lt1"/>
              </a:solidFill>
            </a:endParaRPr>
          </a:p>
          <a:p>
            <a:pPr marL="0" indent="0">
              <a:spcBef>
                <a:spcPts val="0"/>
              </a:spcBef>
              <a:buSzPts val="1800"/>
            </a:pPr>
            <a:r>
              <a:rPr lang="en">
                <a:solidFill>
                  <a:schemeClr val="lt1"/>
                </a:solidFill>
              </a:rPr>
              <a:t>Ведра Стојановска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MVVM?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638" y="1738450"/>
            <a:ext cx="9920727" cy="41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MVVM</a:t>
            </a:r>
            <a:endParaRPr dirty="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" y="1889900"/>
            <a:ext cx="10632100" cy="392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Pros and cons of using MVVM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rgbClr val="6AA84F"/>
                </a:solidFill>
              </a:rPr>
              <a:t>clear separation of the </a:t>
            </a:r>
            <a:r>
              <a:rPr lang="en-US" dirty="0" err="1">
                <a:solidFill>
                  <a:srgbClr val="6AA84F"/>
                </a:solidFill>
              </a:rPr>
              <a:t>ui</a:t>
            </a:r>
            <a:r>
              <a:rPr lang="en-US" dirty="0">
                <a:solidFill>
                  <a:srgbClr val="6AA84F"/>
                </a:solidFill>
              </a:rPr>
              <a:t> and the business logic</a:t>
            </a:r>
            <a:endParaRPr dirty="0">
              <a:solidFill>
                <a:srgbClr val="6AA84F"/>
              </a:solidFill>
            </a:endParaRPr>
          </a:p>
          <a:p>
            <a:pPr marL="228600" lvl="0" indent="-508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rgbClr val="6AA84F"/>
                </a:solidFill>
              </a:rPr>
              <a:t>easier to maintain and write tests for</a:t>
            </a:r>
            <a:endParaRPr dirty="0">
              <a:solidFill>
                <a:srgbClr val="6AA84F"/>
              </a:solidFill>
            </a:endParaRPr>
          </a:p>
          <a:p>
            <a:pPr marL="228600" lvl="0" indent="-508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rgbClr val="6AA84F"/>
                </a:solidFill>
              </a:rPr>
              <a:t>the app can be redesigned if all UI is XAML</a:t>
            </a:r>
            <a:endParaRPr dirty="0">
              <a:solidFill>
                <a:srgbClr val="6AA84F"/>
              </a:solidFill>
            </a:endParaRPr>
          </a:p>
          <a:p>
            <a:pPr marL="228600" lvl="0" indent="-508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rgbClr val="6AA84F"/>
                </a:solidFill>
              </a:rPr>
              <a:t>designers and developers can work in parallel</a:t>
            </a:r>
            <a:endParaRPr dirty="0">
              <a:solidFill>
                <a:srgbClr val="6AA84F"/>
              </a:solidFill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4294967295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06666"/>
                </a:solidFill>
              </a:rPr>
              <a:t>adds complexity and more code writing ?</a:t>
            </a:r>
            <a:endParaRPr dirty="0">
              <a:solidFill>
                <a:srgbClr val="E06666"/>
              </a:solidFill>
            </a:endParaRPr>
          </a:p>
        </p:txBody>
      </p:sp>
      <p:cxnSp>
        <p:nvCxnSpPr>
          <p:cNvPr id="114" name="Google Shape;114;p17"/>
          <p:cNvCxnSpPr>
            <a:stCxn id="111" idx="2"/>
          </p:cNvCxnSpPr>
          <p:nvPr/>
        </p:nvCxnSpPr>
        <p:spPr>
          <a:xfrm>
            <a:off x="6096000" y="1690825"/>
            <a:ext cx="0" cy="411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Binding in Xamarin.Forms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600" y="1599425"/>
            <a:ext cx="9713651" cy="486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775" y="784400"/>
            <a:ext cx="6580600" cy="31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838205" y="577100"/>
            <a:ext cx="102596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4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subTitle" idx="4294967295"/>
          </p:nvPr>
        </p:nvSpPr>
        <p:spPr>
          <a:xfrm>
            <a:off x="1052333" y="1725667"/>
            <a:ext cx="7428400" cy="3873200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indent="0">
              <a:spcBef>
                <a:spcPts val="1067"/>
              </a:spcBef>
              <a:buSzPts val="1100"/>
              <a:buNone/>
            </a:pPr>
            <a:r>
              <a:rPr lang="en" sz="3200" dirty="0">
                <a:latin typeface="Roboto"/>
                <a:ea typeface="Roboto"/>
                <a:cs typeface="Roboto"/>
                <a:sym typeface="Roboto"/>
              </a:rPr>
              <a:t>You can find us at</a:t>
            </a:r>
            <a:endParaRPr sz="3200" dirty="0">
              <a:latin typeface="Roboto"/>
              <a:ea typeface="Roboto"/>
              <a:cs typeface="Roboto"/>
              <a:sym typeface="Roboto"/>
            </a:endParaRPr>
          </a:p>
          <a:p>
            <a:pPr marL="609585" indent="-507987">
              <a:spcBef>
                <a:spcPts val="1333"/>
              </a:spcBef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US" sz="3200" dirty="0" err="1">
                <a:latin typeface="Roboto"/>
                <a:ea typeface="Roboto"/>
                <a:cs typeface="Roboto"/>
                <a:sym typeface="Roboto"/>
              </a:rPr>
              <a:t>ivan.dzikovski@gmail.com</a:t>
            </a:r>
            <a:endParaRPr sz="3200" dirty="0">
              <a:latin typeface="Roboto"/>
              <a:ea typeface="Roboto"/>
              <a:cs typeface="Roboto"/>
              <a:sym typeface="Roboto"/>
            </a:endParaRPr>
          </a:p>
          <a:p>
            <a:pPr marL="609585" indent="-507987">
              <a:spcBef>
                <a:spcPts val="0"/>
              </a:spcBef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US" sz="3200" dirty="0">
                <a:latin typeface="Roboto"/>
                <a:ea typeface="Roboto"/>
                <a:sym typeface="Roboto"/>
                <a:hlinkClick r:id="rId3"/>
              </a:rPr>
              <a:t>vedrastojanovska@gmail.com</a:t>
            </a:r>
            <a:endParaRPr lang="en-US" sz="3200" dirty="0">
              <a:latin typeface="Roboto"/>
              <a:ea typeface="Roboto"/>
              <a:sym typeface="Roboto"/>
            </a:endParaRPr>
          </a:p>
          <a:p>
            <a:pPr marL="609585" indent="-507987">
              <a:spcBef>
                <a:spcPts val="0"/>
              </a:spcBef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" sz="3200" dirty="0">
                <a:latin typeface="Roboto"/>
                <a:ea typeface="Roboto"/>
                <a:cs typeface="Roboto"/>
                <a:sym typeface="Roboto"/>
              </a:rPr>
              <a:t>You can find </a:t>
            </a:r>
            <a:r>
              <a:rPr lang="en-US" sz="3200" dirty="0">
                <a:latin typeface="Roboto"/>
                <a:ea typeface="Roboto"/>
                <a:cs typeface="Roboto"/>
                <a:sym typeface="Roboto"/>
              </a:rPr>
              <a:t>the code at</a:t>
            </a:r>
          </a:p>
          <a:p>
            <a:pPr indent="-507987">
              <a:spcBef>
                <a:spcPts val="1333"/>
              </a:spcBef>
              <a:spcAft>
                <a:spcPts val="1333"/>
              </a:spcAft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US" sz="3200" dirty="0">
                <a:latin typeface="Roboto"/>
                <a:ea typeface="Roboto"/>
                <a:cs typeface="Roboto"/>
                <a:sym typeface="Roboto"/>
                <a:hlinkClick r:id="rId4"/>
              </a:rPr>
              <a:t>Repository with the code Link</a:t>
            </a:r>
            <a:endParaRPr lang="en-US" sz="3200" dirty="0">
              <a:latin typeface="Roboto"/>
              <a:ea typeface="Roboto"/>
              <a:cs typeface="Roboto"/>
              <a:sym typeface="Roboto"/>
            </a:endParaRPr>
          </a:p>
          <a:p>
            <a:pPr marL="101597" indent="0">
              <a:spcBef>
                <a:spcPts val="0"/>
              </a:spcBef>
              <a:buClr>
                <a:srgbClr val="5E85B9"/>
              </a:buClr>
              <a:buSzPts val="2400"/>
              <a:buNone/>
            </a:pPr>
            <a:endParaRPr sz="3200" dirty="0"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100</Words>
  <Application>Microsoft Office PowerPoint</Application>
  <PresentationFormat>Widescreen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Office Theme</vt:lpstr>
      <vt:lpstr>MVVM  (Model – View – ViewModel)</vt:lpstr>
      <vt:lpstr>Why MVVM?</vt:lpstr>
      <vt:lpstr>With MVVM</vt:lpstr>
      <vt:lpstr>Pros and cons of using MVVM</vt:lpstr>
      <vt:lpstr>Data Binding in Xamarin.Forms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and Data Binding</dc:title>
  <cp:lastModifiedBy>Ivan Djikovski</cp:lastModifiedBy>
  <cp:revision>4</cp:revision>
  <dcterms:modified xsi:type="dcterms:W3CDTF">2022-10-03T17:50:04Z</dcterms:modified>
</cp:coreProperties>
</file>