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0" r:id="rId2"/>
    <p:sldId id="257" r:id="rId3"/>
    <p:sldId id="270" r:id="rId4"/>
    <p:sldId id="269" r:id="rId5"/>
    <p:sldId id="26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32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24b9fb8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7e24b9fb81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e24b9fb81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5e3d6750e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55e3d6750e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vedrastojanovska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edc-codecademy/skwd10-wdel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SzPts val="4500"/>
            </a:pPr>
            <a:r>
              <a:rPr lang="en" sz="4267" dirty="0">
                <a:solidFill>
                  <a:schemeClr val="lt1"/>
                </a:solidFill>
              </a:rPr>
              <a:t>User Interface</a:t>
            </a:r>
            <a:endParaRPr sz="8800" dirty="0">
              <a:solidFill>
                <a:schemeClr val="lt1"/>
              </a:solidFill>
            </a:endParaRPr>
          </a:p>
        </p:txBody>
      </p:sp>
      <p:sp>
        <p:nvSpPr>
          <p:cNvPr id="168" name="Google Shape;168;p1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1800"/>
            </a:pPr>
            <a:r>
              <a:rPr lang="en" dirty="0">
                <a:solidFill>
                  <a:schemeClr val="lt1"/>
                </a:solidFill>
              </a:rPr>
              <a:t>Иван Џиковски</a:t>
            </a:r>
            <a:endParaRPr dirty="0">
              <a:solidFill>
                <a:schemeClr val="lt1"/>
              </a:solidFill>
            </a:endParaRPr>
          </a:p>
          <a:p>
            <a:pPr marL="0" indent="0">
              <a:spcBef>
                <a:spcPts val="0"/>
              </a:spcBef>
              <a:buSzPts val="1800"/>
            </a:pPr>
            <a:r>
              <a:rPr lang="en" dirty="0">
                <a:solidFill>
                  <a:schemeClr val="lt1"/>
                </a:solidFill>
              </a:rPr>
              <a:t>Ведра Стојановска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Layouts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304" y="1872304"/>
            <a:ext cx="9073400" cy="35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131850" y="5002400"/>
            <a:ext cx="1353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StackLayout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292050" y="5002400"/>
            <a:ext cx="1607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AbsoluteLayout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937250" y="5002400"/>
            <a:ext cx="597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Grid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804150" y="5002400"/>
            <a:ext cx="1200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FlexLayout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CollectionView</a:t>
            </a:r>
            <a:endParaRPr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CDFF0-5BF9-8A56-FE1C-EBFD440C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938" y="1266480"/>
            <a:ext cx="607844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1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838205" y="577100"/>
            <a:ext cx="102596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4294967295"/>
          </p:nvPr>
        </p:nvSpPr>
        <p:spPr>
          <a:xfrm>
            <a:off x="1052333" y="1725667"/>
            <a:ext cx="7428400" cy="38732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>
              <a:spcBef>
                <a:spcPts val="1067"/>
              </a:spcBef>
              <a:buSzPts val="1100"/>
              <a:buNone/>
            </a:pP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3200" dirty="0">
              <a:latin typeface="Roboto"/>
              <a:ea typeface="Roboto"/>
              <a:cs typeface="Roboto"/>
              <a:sym typeface="Roboto"/>
            </a:endParaRPr>
          </a:p>
          <a:p>
            <a:pPr marL="609585" indent="-507987">
              <a:spcBef>
                <a:spcPts val="1333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3200" dirty="0" err="1">
                <a:latin typeface="Roboto"/>
                <a:ea typeface="Roboto"/>
                <a:cs typeface="Roboto"/>
                <a:sym typeface="Roboto"/>
              </a:rPr>
              <a:t>ivan.dzikovski@gmail.com</a:t>
            </a:r>
            <a:endParaRPr sz="3200" dirty="0">
              <a:latin typeface="Roboto"/>
              <a:ea typeface="Roboto"/>
              <a:cs typeface="Roboto"/>
              <a:sym typeface="Roboto"/>
            </a:endParaRPr>
          </a:p>
          <a:p>
            <a:pPr marL="609585" indent="-507987">
              <a:spcBef>
                <a:spcPts val="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3200" dirty="0">
                <a:latin typeface="Roboto"/>
                <a:ea typeface="Roboto"/>
                <a:sym typeface="Roboto"/>
                <a:hlinkClick r:id="rId3"/>
              </a:rPr>
              <a:t>vedrastojanovska@gmail.com</a:t>
            </a:r>
            <a:endParaRPr lang="en-US" sz="3200" dirty="0">
              <a:latin typeface="Roboto"/>
              <a:ea typeface="Roboto"/>
              <a:sym typeface="Roboto"/>
            </a:endParaRPr>
          </a:p>
          <a:p>
            <a:pPr marL="609585" indent="-507987">
              <a:spcBef>
                <a:spcPts val="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You can find </a:t>
            </a: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the code at</a:t>
            </a:r>
          </a:p>
          <a:p>
            <a:pPr indent="-507987">
              <a:spcBef>
                <a:spcPts val="1333"/>
              </a:spcBef>
              <a:spcAft>
                <a:spcPts val="1333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3200" dirty="0">
                <a:latin typeface="Roboto"/>
                <a:ea typeface="Roboto"/>
                <a:cs typeface="Roboto"/>
                <a:sym typeface="Roboto"/>
                <a:hlinkClick r:id="rId4"/>
              </a:rPr>
              <a:t>Repository with the code Link</a:t>
            </a:r>
            <a:endParaRPr lang="en-US" sz="3200" dirty="0">
              <a:latin typeface="Roboto"/>
              <a:ea typeface="Roboto"/>
              <a:cs typeface="Roboto"/>
              <a:sym typeface="Roboto"/>
            </a:endParaRPr>
          </a:p>
          <a:p>
            <a:pPr marL="101597" indent="0">
              <a:spcBef>
                <a:spcPts val="0"/>
              </a:spcBef>
              <a:buClr>
                <a:srgbClr val="5E85B9"/>
              </a:buClr>
              <a:buSzPts val="2400"/>
              <a:buNone/>
            </a:pPr>
            <a:endParaRPr sz="3200" dirty="0"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g155e3d6750e_0_378"/>
          <p:cNvGrpSpPr/>
          <p:nvPr/>
        </p:nvGrpSpPr>
        <p:grpSpPr>
          <a:xfrm>
            <a:off x="3490626" y="4061248"/>
            <a:ext cx="825157" cy="1016704"/>
            <a:chOff x="3330525" y="4399275"/>
            <a:chExt cx="390650" cy="481850"/>
          </a:xfrm>
        </p:grpSpPr>
        <p:sp>
          <p:nvSpPr>
            <p:cNvPr id="248" name="Google Shape;248;g155e3d6750e_0_378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SzPts val="1100"/>
              </a:pPr>
              <a:endParaRPr sz="1467">
                <a:solidFill>
                  <a:srgbClr val="435D74"/>
                </a:solidFill>
              </a:endParaRPr>
            </a:p>
          </p:txBody>
        </p:sp>
        <p:sp>
          <p:nvSpPr>
            <p:cNvPr id="249" name="Google Shape;249;g155e3d6750e_0_378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SzPts val="1100"/>
              </a:pPr>
              <a:endParaRPr sz="1467">
                <a:solidFill>
                  <a:srgbClr val="435D74"/>
                </a:solidFill>
              </a:endParaRPr>
            </a:p>
          </p:txBody>
        </p:sp>
        <p:sp>
          <p:nvSpPr>
            <p:cNvPr id="250" name="Google Shape;250;g155e3d6750e_0_378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SzPts val="1100"/>
              </a:pPr>
              <a:endParaRPr sz="1467">
                <a:solidFill>
                  <a:srgbClr val="435D74"/>
                </a:solidFill>
              </a:endParaRPr>
            </a:p>
          </p:txBody>
        </p:sp>
        <p:sp>
          <p:nvSpPr>
            <p:cNvPr id="251" name="Google Shape;251;g155e3d6750e_0_378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SzPts val="1100"/>
              </a:pPr>
              <a:endParaRPr sz="1467">
                <a:solidFill>
                  <a:srgbClr val="435D74"/>
                </a:solidFill>
              </a:endParaRPr>
            </a:p>
          </p:txBody>
        </p:sp>
        <p:sp>
          <p:nvSpPr>
            <p:cNvPr id="252" name="Google Shape;252;g155e3d6750e_0_378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SzPts val="1100"/>
              </a:pPr>
              <a:endParaRPr sz="1467">
                <a:solidFill>
                  <a:srgbClr val="435D74"/>
                </a:solidFill>
              </a:endParaRPr>
            </a:p>
          </p:txBody>
        </p:sp>
        <p:sp>
          <p:nvSpPr>
            <p:cNvPr id="253" name="Google Shape;253;g155e3d6750e_0_378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SzPts val="1100"/>
              </a:pPr>
              <a:endParaRPr sz="1467">
                <a:solidFill>
                  <a:srgbClr val="435D74"/>
                </a:solidFill>
              </a:endParaRPr>
            </a:p>
          </p:txBody>
        </p:sp>
        <p:sp>
          <p:nvSpPr>
            <p:cNvPr id="254" name="Google Shape;254;g155e3d6750e_0_378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SzPts val="1100"/>
              </a:pPr>
              <a:endParaRPr sz="1467">
                <a:solidFill>
                  <a:srgbClr val="435D74"/>
                </a:solidFill>
              </a:endParaRPr>
            </a:p>
          </p:txBody>
        </p:sp>
      </p:grpSp>
      <p:grpSp>
        <p:nvGrpSpPr>
          <p:cNvPr id="255" name="Google Shape;255;g155e3d6750e_0_378"/>
          <p:cNvGrpSpPr/>
          <p:nvPr/>
        </p:nvGrpSpPr>
        <p:grpSpPr>
          <a:xfrm>
            <a:off x="7425905" y="3960393"/>
            <a:ext cx="759783" cy="1016651"/>
            <a:chOff x="3938800" y="4399275"/>
            <a:chExt cx="359700" cy="481825"/>
          </a:xfrm>
        </p:grpSpPr>
        <p:sp>
          <p:nvSpPr>
            <p:cNvPr id="256" name="Google Shape;256;g155e3d6750e_0_37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SzPts val="1100"/>
              </a:pPr>
              <a:endParaRPr sz="1467">
                <a:solidFill>
                  <a:srgbClr val="435D74"/>
                </a:solidFill>
              </a:endParaRPr>
            </a:p>
          </p:txBody>
        </p:sp>
        <p:sp>
          <p:nvSpPr>
            <p:cNvPr id="257" name="Google Shape;257;g155e3d6750e_0_37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SzPts val="1100"/>
              </a:pPr>
              <a:endParaRPr sz="1467"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g155e3d6750e_0_37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SzPts val="1100"/>
              </a:pPr>
              <a:endParaRPr sz="1467">
                <a:solidFill>
                  <a:srgbClr val="435D74"/>
                </a:solidFill>
              </a:endParaRPr>
            </a:p>
          </p:txBody>
        </p:sp>
        <p:sp>
          <p:nvSpPr>
            <p:cNvPr id="259" name="Google Shape;259;g155e3d6750e_0_37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SzPts val="1100"/>
              </a:pPr>
              <a:endParaRPr sz="1467">
                <a:solidFill>
                  <a:srgbClr val="435D74"/>
                </a:solidFill>
              </a:endParaRPr>
            </a:p>
          </p:txBody>
        </p:sp>
        <p:sp>
          <p:nvSpPr>
            <p:cNvPr id="260" name="Google Shape;260;g155e3d6750e_0_37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SzPts val="1100"/>
              </a:pPr>
              <a:endParaRPr sz="1467">
                <a:solidFill>
                  <a:srgbClr val="435D74"/>
                </a:solidFill>
              </a:endParaRPr>
            </a:p>
          </p:txBody>
        </p:sp>
      </p:grpSp>
      <p:sp>
        <p:nvSpPr>
          <p:cNvPr id="261" name="Google Shape;261;g155e3d6750e_0_378"/>
          <p:cNvSpPr/>
          <p:nvPr/>
        </p:nvSpPr>
        <p:spPr>
          <a:xfrm>
            <a:off x="6535477" y="2076007"/>
            <a:ext cx="2234860" cy="172782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>
              <a:buSzPts val="1100"/>
            </a:pPr>
            <a:endParaRPr sz="1467"/>
          </a:p>
        </p:txBody>
      </p:sp>
      <p:sp>
        <p:nvSpPr>
          <p:cNvPr id="262" name="Google Shape;262;g155e3d6750e_0_378"/>
          <p:cNvSpPr/>
          <p:nvPr/>
        </p:nvSpPr>
        <p:spPr>
          <a:xfrm rot="10800000">
            <a:off x="3269273" y="2175406"/>
            <a:ext cx="1624843" cy="1734229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>
              <a:buSzPts val="1100"/>
            </a:pPr>
            <a:endParaRPr sz="1467"/>
          </a:p>
        </p:txBody>
      </p:sp>
      <p:sp>
        <p:nvSpPr>
          <p:cNvPr id="263" name="Google Shape;263;g155e3d6750e_0_3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1400"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Office Theme</vt:lpstr>
      <vt:lpstr>User Interface</vt:lpstr>
      <vt:lpstr>Layouts</vt:lpstr>
      <vt:lpstr>CollectionView</vt:lpstr>
      <vt:lpstr>QUESTIONS?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cp:lastModifiedBy>Ivan Djikovski</cp:lastModifiedBy>
  <cp:revision>1</cp:revision>
  <dcterms:modified xsi:type="dcterms:W3CDTF">2022-09-21T10:35:07Z</dcterms:modified>
</cp:coreProperties>
</file>