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5252692" val="974" rev64="64" revOS="3"/>
      <pr:smFileRevision xmlns:pr="smNativeData" dt="1585252692" val="101"/>
      <pr:guideOptions xmlns:pr="smNativeData" dt="1585252692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36" d="100"/>
          <a:sy n="36" d="100"/>
        </p:scale>
        <p:origin x="378" y="1054"/>
      </p:cViewPr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8" d="100"/>
        <a:sy n="8" d="100"/>
      </p:scale>
      <p:origin x="0" y="0"/>
    </p:cViewPr>
  </p:sorterViewPr>
  <p:notesViewPr>
    <p:cSldViewPr snapToGrid="0">
      <p:cViewPr>
        <p:scale>
          <a:sx n="36" d="100"/>
          <a:sy n="36" d="100"/>
        </p:scale>
        <p:origin x="378" y="1054"/>
      </p:cViewPr>
    </p:cSldViewPr>
  </p:notesViewPr>
  <p:gridSpacing cx="76200" cy="762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VAl9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qZmP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6AYAAKBBAACYFQAAEAAAACYAAAAIAAAAgYAAAAAAAAA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KRYAAKBBAABYIAAAEAAAACYAAAAIAAAAAYAAAAAAAAA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2359756-18BF-6061-F18D-EE34D9C307BB}" type="datetime1">
              <a:t>2/15/2020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9C45E0A-44A4-91A8-EA7C-B2FD10321CE7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S0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Gho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FAFD323-6D92-FA25-DC17-9B709D592ACE}" type="datetime1">
              <a:t>2/15/2020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3D82CC4-8A9E-8DDA-D060-7C8F622E2629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sNQAAPwIAANhFAAAAJgAAEAAAACYAAAAIAAAAAwAAAAAAAAA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A26A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Lw0AAAAJgAAEAAAACYAAAAIAAAAAwAAAAAAAAA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F7C348E-C0E2-29C2-ACC4-36977A8A5A63}" type="datetime1">
              <a:t>2/15/2020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C678B93-DDA1-327D-EFDF-2B28C591197E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ho2Q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BC3F565-2BA6-9603-E87B-DD56BB351E88}" type="datetime1">
              <a:t>2/15/2020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MznC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81D0EFC-B285-48F8-CBA5-44AD40EB3D11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VAl9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hQoAAM5FAAARHAAAEAAAACYAAAAIAAAAgYAAAAAAAAA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HAB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PBwAAM5FAAB2JQAAEAAAACYAAAAIAAAAAYAAAAAAAAA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2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0A08445-0B9D-F572-D318-FD27CA5625A8}" type="datetime1">
              <a:t>2/15/2020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2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A43A7A-34DF-F1CC-911C-C29974526797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E2Om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glAAAAJgAAEAAAACYAAAAIAAAAAQAAAAAAAAA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OwsAANhFAAAAJgAAEAAAACYAAAAIAAAAAQAAAAAAAAA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2639A00-4EFF-366C-B1DB-B839D49547ED}" type="datetime1">
              <a:t>2/15/2020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6CDD23C-72FB-9824-B575-84719C3B43D1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PwIAANtFAABnCgAAEAAAACYAAAAIAAAAAQAAAAAAAAA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VAl9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WAoAAOUkAABpDwAAEAAAACYAAAAIAAAAgYAAAAAAAAA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Di1w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aQ8AAOUkAAAUJgAAEAAAACYAAAAIAAAAAQAAAAAAAAA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val="SMDATA_13_VAl9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WAoAANtFAABpDwAAEAAAACYAAAAIAAAAgYAAAAAAAAA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aQ8AANtFAAAUJgAAEAAAACYAAAAIAAAAAQAAAAAAAAA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73ED86E-20BA-6B2E-F486-D67B96C80283}" type="datetime1">
              <a:t>2/15/2020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CGWQ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VIg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DE2C735-7BD0-B731-9E5A-8D64891468D8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7248F37-79EA-7179-A49C-8F2CC1D252DA}" type="datetime1">
              <a:t>2/15/2020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47C3667-2999-29C0-D7C4-DF95788A218A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CK2w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E60AF17-59E3-3559-ADD8-AF0CE1965BFA}" type="datetime1">
              <a:t>2/15/2020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rq6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qZmP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D190094-DAD0-4CF6-9EA1-2CA34EEF6879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VAl9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aIg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DK9w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BWM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ATk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8771626-68F5-22E0-BBCF-9EB558814DCB}" type="datetime1">
              <a:t>2/15/2020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Axk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qZmP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F2E2542-0CC2-7BD3-8C96-FA866BD87AAF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VAl9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AwIg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BeM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D79w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Cck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F8C9554-1AE2-D963-AC34-EC36DB7A5AB9}" type="datetime1">
              <a:t>2/15/2020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DwpQ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A37x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C0B31EC-A2B1-5EC7-FFB3-54927FFD0901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vy8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diZf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Py8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qZm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v48AAAAAAAA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996BE14-5AE4-C348-AA2E-AC1DF0605CF9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qZm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v48AAAAAAAA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AXNw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D008B00-4EF0-557D-BEB8-B828C5F648E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VAl9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BgCQAA6AYAAKBBAACYFQ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>
                <a:solidFill>
                  <a:schemeClr val="bg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NodeJS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BgCQAAKRYAAKBBAABYIA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en-us">
                <a:solidFill>
                  <a:schemeClr val="bg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Backend with JS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VAl9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BdpQ0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9AQAASCMAACIUAADJJgAAEAAAACYAAAAIAAAA//////////8="/>
              </a:ext>
            </a:extLst>
          </p:cNvSpPr>
          <p:nvPr/>
        </p:nvSpPr>
        <p:spPr>
          <a:xfrm>
            <a:off x="201295" y="5735320"/>
            <a:ext cx="3071495" cy="5695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>
                <a:solidFill>
                  <a:schemeClr val="bg1"/>
                </a:solidFill>
                <a:latin typeface="Futura PT Bold" pitchFamily="0" charset="0"/>
                <a:ea typeface="Calibri" pitchFamily="2" charset="0"/>
                <a:cs typeface="Calibri" pitchFamily="2" charset="0"/>
              </a:rPr>
              <a:t>Trainer: Trainer Name</a:t>
            </a:r>
            <a:endParaRPr lang="en-us" sz="1600">
              <a:solidFill>
                <a:schemeClr val="bg1"/>
              </a:solidFill>
              <a:latin typeface="Futura PT Bold" pitchFamily="0" charset="0"/>
              <a:ea typeface="Calibri" pitchFamily="2" charset="0"/>
              <a:cs typeface="Calibri" pitchFamily="2" charset="0"/>
            </a:endParaRPr>
          </a:p>
          <a:p>
            <a:pPr algn="l">
              <a:defRPr lang="en-us"/>
            </a:pPr>
            <a:r>
              <a:rPr lang="en-us" sz="1600">
                <a:solidFill>
                  <a:schemeClr val="bg1"/>
                </a:solidFill>
                <a:latin typeface="Futura PT Bold" pitchFamily="0" charset="0"/>
                <a:ea typeface="Calibri" pitchFamily="2" charset="0"/>
                <a:cs typeface="Calibri" pitchFamily="2" charset="0"/>
              </a:rPr>
              <a:t>Assistant: Assistant Name</a:t>
            </a:r>
            <a:endParaRPr lang="en-us" sz="1600">
              <a:solidFill>
                <a:schemeClr val="bg1"/>
              </a:solidFill>
              <a:latin typeface="Futura PT Bold" pitchFamily="0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c5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 sz="28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>
                <a:solidFill>
                  <a:srgbClr val="002C5E"/>
                </a:solidFill>
              </a:rPr>
              <a:t>Class plan</a:t>
            </a:r>
            <a:endParaRPr lang="en-us">
              <a:solidFill>
                <a:srgbClr val="513570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oE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Introduction to nodejs and environment variables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Modules (MVC)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Express routing and middleware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JWT tokens and session handling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Definition of entities and CRUD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Definition of endpoints and API testing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Firebase integration &amp; introduction to cloud (GCP)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D///8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 sz="28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Introduction to nodejs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VAl9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Node.js is an an event-driven, non-blocking I/O server that makes it lightweight and efficient, perfect for data-intensive real-time applications that run across distributed devices. 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Node.js is an open source, cross-platform runtime environment for developing server-side and networking applications.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It works as a cross platform and it is possible to be executed on all major platforms (OSs)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NPM (node package manager)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What is package.json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NPM Scripts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oE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 sz="28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Event driven (event loop)</a:t>
            </a:r>
          </a:p>
        </p:txBody>
      </p:sp>
      <p:pic>
        <p:nvPicPr>
          <p:cNvPr id="3" name="Content Placeholder 2"/>
          <p:cNvPicPr>
            <a:picLocks noGrp="1" noChangeArrowheads="1" noChangeAspect="1"/>
            <a:extLst>
              <a:ext uri="smNativeData">
                <pr:smNativeData xmlns:pr="smNativeData" val="SMDATA_15_VAl9X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KgUAAM4KAADoNgAAkyUAABAAAAAmAAAACAAAAAGBAAD/////"/>
              </a:ext>
            </a:extLst>
          </p:cNvPicPr>
          <p:nvPr>
            <p:ph type="clipArt" idx="1"/>
          </p:nvPr>
        </p:nvPicPr>
        <p:blipFill>
          <a:blip r:embed="rId3"/>
          <a:stretch>
            <a:fillRect/>
          </a:stretch>
        </p:blipFill>
        <p:spPr>
          <a:xfrm>
            <a:off x="839470" y="1756410"/>
            <a:ext cx="8086090" cy="43516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1"/>
          <p:cNvSpPr txBox="1">
            <a:extLst>
              <a:ext uri="smNativeData">
                <pr:smNativeData xmlns:pr="smNativeData" val="SMDATA_13_VAl9X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K8aAAD/fwAA/38AAAAAAAAJAAAABAAAAOwE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CpNwAA7AoAAO1GAADsEwAAECAAACYAAAAIAAAA//////////8="/>
              </a:ext>
            </a:extLst>
          </p:cNvSpPr>
          <p:nvPr/>
        </p:nvSpPr>
        <p:spPr>
          <a:xfrm>
            <a:off x="9048115" y="1775460"/>
            <a:ext cx="2481580" cy="1463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a:defRPr lang="en-us"/>
            </a:pPr>
            <a:r>
              <a:t> Process</a:t>
            </a:r>
          </a:p>
          <a:p>
            <a:pPr>
              <a:buFont typeface="Wingdings" pitchFamily="2" charset="2"/>
              <a:buChar char=""/>
              <a:defRPr lang="en-us"/>
            </a:pPr>
            <a:r>
              <a:t> EventEmitter</a:t>
            </a:r>
          </a:p>
          <a:p>
            <a:pPr>
              <a:buFont typeface="Wingdings" pitchFamily="2" charset="2"/>
              <a:buChar char=""/>
              <a:defRPr lang="en-us"/>
            </a:pPr>
            <a:r>
              <a:t> Require</a:t>
            </a:r>
          </a:p>
          <a:p>
            <a:pPr>
              <a:buFont typeface="Wingdings" pitchFamily="2" charset="2"/>
              <a:buChar char=""/>
              <a:defRPr lang="en-us"/>
            </a:pPr>
            <a:r>
              <a:t> Import</a:t>
            </a:r>
          </a:p>
          <a:p>
            <a:pPr>
              <a:buFont typeface="Wingdings" pitchFamily="2" charset="2"/>
              <a:buChar char=""/>
              <a:defRPr lang="en-us"/>
            </a:pPr>
            <a:r>
              <a:t> Export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VAl9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9HQAAHA4AAFc/AABEFgAAEAAAACYAAAAIAAAAASAAAAAAAAA="/>
              </a:ext>
            </a:extLst>
          </p:cNvSpPr>
          <p:nvPr>
            <p:ph type="title"/>
          </p:nvPr>
        </p:nvSpPr>
        <p:spPr>
          <a:xfrm>
            <a:off x="4752975" y="2293620"/>
            <a:ext cx="5543550" cy="13258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 sz="7200" b="1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>
                <a:solidFill>
                  <a:srgbClr val="002C5E"/>
                </a:solidFill>
              </a:rPr>
              <a:t>Questions?</a:t>
            </a:r>
            <a:endParaRPr lang="en-us">
              <a:solidFill>
                <a:srgbClr val="513570"/>
              </a:solidFill>
            </a:endParaRPr>
          </a:p>
        </p:txBody>
      </p:sp>
      <p:pic>
        <p:nvPicPr>
          <p:cNvPr id="3" name="Picture 6"/>
          <p:cNvPicPr>
            <a:picLocks noChangeAspect="1"/>
            <a:extLst>
              <a:ext uri="smNativeData">
                <pr:smNativeData xmlns:pr="smNativeData" val="SMDATA_15_VAl9X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rQcAAPYJAAAgHAAAaR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619250"/>
            <a:ext cx="3324225" cy="33242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subject/>
  <dc:creator>Dragan Gelevski</dc:creator>
  <cp:keywords/>
  <dc:description/>
  <cp:lastModifiedBy>igor</cp:lastModifiedBy>
  <cp:revision>0</cp:revision>
  <dcterms:created xsi:type="dcterms:W3CDTF">2020-01-12T22:31:45Z</dcterms:created>
  <dcterms:modified xsi:type="dcterms:W3CDTF">2020-03-26T19:58:12Z</dcterms:modified>
</cp:coreProperties>
</file>