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61" r:id="rId7"/>
    <p:sldId id="264" r:id="rId8"/>
    <p:sldId id="263" r:id="rId9"/>
    <p:sldId id="259" r:id="rId10"/>
    <p:sldId id="266" r:id="rId11"/>
    <p:sldId id="265" r:id="rId12"/>
    <p:sldId id="267" r:id="rId13"/>
    <p:sldId id="262" r:id="rId14"/>
    <p:sldId id="260" r:id="rId15"/>
  </p:sldIdLst>
  <p:sldSz cx="12192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83176993" val="974" rev64="64" revOS="3"/>
      <pr:smFileRevision xmlns:pr="smNativeData" dt="1583176993" val="101"/>
      <pr:guideOptions xmlns:pr="smNativeData" dt="1583176993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Grid="0">
      <p:cViewPr varScale="1">
        <p:scale>
          <a:sx n="93" d="100"/>
          <a:sy n="93" d="100"/>
        </p:scale>
        <p:origin x="424" y="212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9" d="100"/>
        <a:sy n="19" d="100"/>
      </p:scale>
      <p:origin x="0" y="0"/>
    </p:cViewPr>
  </p:sorterViewPr>
  <p:notesViewPr>
    <p:cSldViewPr snapToGrid="0">
      <p:cViewPr>
        <p:scale>
          <a:sx n="93" d="100"/>
          <a:sy n="93" d="100"/>
        </p:scale>
        <p:origin x="424" y="212"/>
      </p:cViewPr>
    </p:cSldViewPr>
  </p:notesViewPr>
  <p:gridSpacing cx="76200" cy="7620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IV1dX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qZmP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gCQAA6AYAAKBBAACYFQAAEAAAACYAAAAIAAAAgYAAAAAAAAA="/>
              </a:ext>
            </a:extLst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ctr">
              <a:defRPr lang="en-us" sz="60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val="SMDATA_13_IV1d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gCQAAKRYAAKBBAABYIAAAEAAAACYAAAAIAAAAAYAAAAAAAAA="/>
              </a:ext>
            </a:extLst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lang="en-us" sz="2400"/>
            </a:lvl1pPr>
            <a:lvl2pPr marL="457200" indent="0" algn="ctr">
              <a:buNone/>
              <a:defRPr lang="en-us" sz="2000"/>
            </a:lvl2pPr>
            <a:lvl3pPr marL="914400" indent="0" algn="ctr">
              <a:buNone/>
              <a:defRPr lang="en-us" sz="1800"/>
            </a:lvl3pPr>
            <a:lvl4pPr marL="1371600" indent="0" algn="ctr">
              <a:buNone/>
              <a:defRPr lang="en-us" sz="1600"/>
            </a:lvl4pPr>
            <a:lvl5pPr marL="1828800" indent="0" algn="ctr">
              <a:buNone/>
              <a:defRPr lang="en-us" sz="1600"/>
            </a:lvl5pPr>
            <a:lvl6pPr marL="2286000" indent="0" algn="ctr">
              <a:buNone/>
              <a:defRPr lang="en-us" sz="1600"/>
            </a:lvl6pPr>
            <a:lvl7pPr marL="2743200" indent="0" algn="ctr">
              <a:buNone/>
              <a:defRPr lang="en-us" sz="1600"/>
            </a:lvl7pPr>
            <a:lvl8pPr marL="3200400" indent="0" algn="ctr">
              <a:buNone/>
              <a:defRPr lang="en-us" sz="1600"/>
            </a:lvl8pPr>
            <a:lvl9pPr marL="3657600" indent="0" algn="ctr">
              <a:buNone/>
              <a:defRPr lang="en-us" sz="1600"/>
            </a:lvl9pPr>
          </a:lstStyle>
          <a:p>
            <a:pPr>
              <a:defRPr lang="en-us"/>
            </a:pPr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IV1d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2224E2-ACD2-77D2-9C9A-5A876AD46A0F}" type="datetime1">
              <a:t>2/15/2020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IV1d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IV1d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4C347D9D-D3A1-618B-EF8C-25DE33C21970}" type="slidenum"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IV1d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AS0w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val="SMDATA_13_IV1dXh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AJgAAEAAAACYAAAAIAAAAAgAAAAAAAAA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IV1d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Gho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45C0E98A-C4A8-951F-E678-324AA7361067}" type="datetime1">
              <a:t>2/15/2020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IV1d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IV1d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760C7097-D99B-5986-D5B4-2FD33EFA237A}" type="slidenum"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  <a:extLst>
              <a:ext uri="smNativeData">
                <pr:smNativeData xmlns:pr="smNativeData" val="SMDATA_13_IV1dXhMAAAAlAAAAZAAAAA0AAAAAkAAAAEgAAACQAAAASAAAAAAAAAAB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sNQAAPwIAANhFAAAAJgAAEAAAACYAAAAIAAAAAwAAAAAAAAA="/>
              </a:ext>
            </a:extLst>
          </p:cNvSpPr>
          <p:nvPr>
            <p:ph type="title"/>
          </p:nvPr>
        </p:nvSpPr>
        <p:spPr>
          <a:xfrm>
            <a:off x="8724900" y="365125"/>
            <a:ext cx="2628900" cy="581215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val="SMDATA_13_IV1dXh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A26A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Lw0AAAAJgAAEAAAACYAAAAIAAAAAwAAAAAAAAA="/>
              </a:ext>
            </a:extLst>
          </p:cNvSpPr>
          <p:nvPr>
            <p:ph idx="1"/>
          </p:nvPr>
        </p:nvSpPr>
        <p:spPr>
          <a:xfrm>
            <a:off x="838200" y="365125"/>
            <a:ext cx="7734300" cy="581215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IV1d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65FE6DD6-9888-AB9B-C646-6ECE2308303B}" type="datetime1">
              <a:t>2/15/2020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IV1d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1yLW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IV1d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50E8DE48-06BD-BD28-F350-F07D901E05A5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IV1d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ho2Q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IV1d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AJg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IV1d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62911F83-CD8F-C4E9-C129-3BBC5167376E}" type="datetime1">
              <a:t>2/15/2020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IV1d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IV1d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MznC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75C9875-3BDA-096E-94E4-CD3BD6AA6298}" type="slidenum"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IV1dX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eBQAAhQoAAM5FAAARHAAAEAAAACYAAAAIAAAAgYAAAAAAAAA="/>
              </a:ext>
            </a:extLst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60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3_IV1d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HAB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eBQAAPBwAAM5FAAB2JQAAEAAAACYAAAAIAAAAAYAAAAAAAAA="/>
              </a:ext>
            </a:extLst>
          </p:cNvSpPr>
          <p:nvPr>
            <p:ph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lang="en-us" sz="2400">
                <a:solidFill>
                  <a:srgbClr val="8C8C8C"/>
                </a:solidFill>
              </a:defRPr>
            </a:lvl1pPr>
            <a:lvl2pPr marL="457200" indent="0">
              <a:buNone/>
              <a:defRPr lang="en-us" sz="2000">
                <a:solidFill>
                  <a:srgbClr val="8C8C8C"/>
                </a:solidFill>
              </a:defRPr>
            </a:lvl2pPr>
            <a:lvl3pPr marL="914400" indent="0">
              <a:buNone/>
              <a:defRPr lang="en-us" sz="1800">
                <a:solidFill>
                  <a:srgbClr val="8C8C8C"/>
                </a:solidFill>
              </a:defRPr>
            </a:lvl3pPr>
            <a:lvl4pPr marL="1371600" indent="0">
              <a:buNone/>
              <a:defRPr lang="en-us" sz="1600">
                <a:solidFill>
                  <a:srgbClr val="8C8C8C"/>
                </a:solidFill>
              </a:defRPr>
            </a:lvl4pPr>
            <a:lvl5pPr marL="1828800" indent="0">
              <a:buNone/>
              <a:defRPr lang="en-us" sz="1600">
                <a:solidFill>
                  <a:srgbClr val="8C8C8C"/>
                </a:solidFill>
              </a:defRPr>
            </a:lvl5pPr>
            <a:lvl6pPr marL="2286000" indent="0">
              <a:buNone/>
              <a:defRPr lang="en-us" sz="1600">
                <a:solidFill>
                  <a:srgbClr val="8C8C8C"/>
                </a:solidFill>
              </a:defRPr>
            </a:lvl6pPr>
            <a:lvl7pPr marL="2743200" indent="0">
              <a:buNone/>
              <a:defRPr lang="en-us" sz="1600">
                <a:solidFill>
                  <a:srgbClr val="8C8C8C"/>
                </a:solidFill>
              </a:defRPr>
            </a:lvl7pPr>
            <a:lvl8pPr marL="3200400" indent="0">
              <a:buNone/>
              <a:defRPr lang="en-us" sz="1600">
                <a:solidFill>
                  <a:srgbClr val="8C8C8C"/>
                </a:solidFill>
              </a:defRPr>
            </a:lvl8pPr>
            <a:lvl9pPr marL="3657600" indent="0">
              <a:buNone/>
              <a:defRPr lang="en-us" sz="1600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IV1d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2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0FD0A499-D7E2-8552-AC68-2107EA265A74}" type="datetime1">
              <a:t>2/15/2020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IV1d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2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IV1d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7A60ABCB-8597-355D-D9D8-7308E5962F26}" type="slidenum"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IV1d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IV1d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E2Om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AglAAAAJgAAEAAAACYAAAAIAAAAAQAAAAAAAAA="/>
              </a:ext>
            </a:extLst>
          </p:cNvSpPr>
          <p:nvPr>
            <p:ph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val="SMDATA_13_IV1d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JQAAOwsAANhFAAAAJgAAEAAAACYAAAAIAAAAAQAAAAAAAAA="/>
              </a:ext>
            </a:extLst>
          </p:cNvSpPr>
          <p:nvPr>
            <p:ph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val="SMDATA_13_IV1d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C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6D86090-DEDB-8D96-9560-28C32E2E637D}" type="datetime1">
              <a:t>2/15/2020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val="SMDATA_13_IV1d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val="SMDATA_13_IV1d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5DCA1BE3-ADB0-9FED-FE72-5BB8553C080E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IV1d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PwIAANtFAABnCgAAEAAAACYAAAAIAAAAAQAAAAAAAAA="/>
              </a:ext>
            </a:extLst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3_IV1dX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WAoAAOUkAABpDwAAEAAAACYAAAAIAAAAgYAAAAAAAAA="/>
              </a:ext>
            </a:extLst>
          </p:cNvSpPr>
          <p:nvPr>
            <p:ph idx="1"/>
          </p:nvPr>
        </p:nvSpPr>
        <p:spPr>
          <a:xfrm>
            <a:off x="840105" y="1681480"/>
            <a:ext cx="5157470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val="SMDATA_13_IV1d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Di1w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aQ8AAOUkAAAUJgAAEAAAACYAAAAIAAAAAQAAAAAAAAA="/>
              </a:ext>
            </a:extLst>
          </p:cNvSpPr>
          <p:nvPr>
            <p:ph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Text Placeholder 4"/>
          <p:cNvSpPr>
            <a:spLocks noGrp="1" noChangeArrowheads="1"/>
            <a:extLst>
              <a:ext uri="smNativeData">
                <pr:smNativeData xmlns:pr="smNativeData" val="SMDATA_13_IV1dX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JQAAWAoAANtFAABpDwAAEAAAACYAAAAIAAAAgYAAAAAAAAA="/>
              </a:ext>
            </a:extLst>
          </p:cNvSpPr>
          <p:nvPr>
            <p:ph idx="3"/>
          </p:nvPr>
        </p:nvSpPr>
        <p:spPr>
          <a:xfrm>
            <a:off x="6172200" y="1681480"/>
            <a:ext cx="5183505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 noChangeArrowheads="1"/>
            <a:extLst>
              <a:ext uri="smNativeData">
                <pr:smNativeData xmlns:pr="smNativeData" val="SMDATA_13_IV1d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JQAAaQ8AANtFAAAUJgAAEAAAACYAAAAIAAAAAQAAAAAAAAA="/>
              </a:ext>
            </a:extLst>
          </p:cNvSpPr>
          <p:nvPr>
            <p:ph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7" name="Date Placeholder 6"/>
          <p:cNvSpPr>
            <a:spLocks noGrp="1" noChangeArrowheads="1"/>
            <a:extLst>
              <a:ext uri="smNativeData">
                <pr:smNativeData xmlns:pr="smNativeData" val="SMDATA_13_IV1d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9EA814C-02D4-BF77-9A52-F422CF1C6CA1}" type="datetime1">
              <a:t>2/15/2020</a:t>
            </a:fld>
          </a:p>
        </p:txBody>
      </p:sp>
      <p:sp>
        <p:nvSpPr>
          <p:cNvPr id="8" name="Footer Placeholder 7"/>
          <p:cNvSpPr>
            <a:spLocks noGrp="1" noChangeArrowheads="1"/>
            <a:extLst>
              <a:ext uri="smNativeData">
                <pr:smNativeData xmlns:pr="smNativeData" val="SMDATA_13_IV1d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CGWQ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9" name="Slide Number Placeholder 8"/>
          <p:cNvSpPr>
            <a:spLocks noGrp="1" noChangeArrowheads="1"/>
            <a:extLst>
              <a:ext uri="smNativeData">
                <pr:smNativeData xmlns:pr="smNativeData" val="SMDATA_13_IV1d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VIg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524AFD4-9AF8-7159-B69C-6C0CE1D24039}" type="slidenum"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IV1d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val="SMDATA_13_IV1d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74E3E6F-21CA-1BC8-84F6-D79D70B87282}" type="datetime1">
              <a:t>2/15/2020</a:t>
            </a:fld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:pr="smNativeData" val="SMDATA_13_IV1d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5" name="Slide Number Placeholder 4"/>
          <p:cNvSpPr>
            <a:spLocks noGrp="1" noChangeArrowheads="1"/>
            <a:extLst>
              <a:ext uri="smNativeData">
                <pr:smNativeData xmlns:pr="smNativeData" val="SMDATA_13_IV1d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491C925-6BD9-C43F-9729-9D6A876761C8}" type="slidenum"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  <a:extLst>
              <a:ext uri="smNativeData">
                <pr:smNativeData xmlns:pr="smNativeData" val="SMDATA_13_IV1d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CK2w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F666467-2992-3392-DCDE-DFC72A902A8A}" type="datetime1">
              <a:t>2/15/2020</a:t>
            </a:fld>
          </a:p>
        </p:txBody>
      </p:sp>
      <p:sp>
        <p:nvSpPr>
          <p:cNvPr id="3" name="Footer Placeholder 2"/>
          <p:cNvSpPr>
            <a:spLocks noGrp="1" noChangeArrowheads="1"/>
            <a:extLst>
              <a:ext uri="smNativeData">
                <pr:smNativeData xmlns:pr="smNativeData" val="SMDATA_13_IV1d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rq6v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val="SMDATA_13_IV1d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qZmP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44766137-79A9-2397-E7CE-8FC22F8011DA}" type="slidenum"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IV1dX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CaIg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0AIAAFsdAACoDAAAEAAAACYAAAAIAAAAgYAAAAAAAAA=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3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IV1d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DK9w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jHwAAEwYAANtFAAAOJAAAEAAAACYAAAAIAAAAAYAAAAAAAAA="/>
              </a:ext>
            </a:extLst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 sz="2400"/>
            </a:lvl3pPr>
            <a:lvl4pPr>
              <a:defRPr lang="en-us" sz="2000"/>
            </a:lvl4pPr>
            <a:lvl5pPr>
              <a:defRPr lang="en-us" sz="2000"/>
            </a:lvl5pPr>
            <a:lvl6pPr>
              <a:defRPr lang="en-us" sz="2000"/>
            </a:lvl6pPr>
            <a:lvl7pPr>
              <a:defRPr lang="en-us" sz="2000"/>
            </a:lvl7pPr>
            <a:lvl8pPr>
              <a:defRPr lang="en-us" sz="2000"/>
            </a:lvl8pPr>
            <a:lvl9pPr>
              <a:defRPr lang="en-us" sz="2000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val="SMDATA_13_IV1d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BWMw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qAwAAFsdAAAbJAAAEAAAACYAAAAIAAAAAYAAAAAAAAA=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n-us" sz="1600"/>
            </a:lvl1pPr>
            <a:lvl2pPr marL="457200" indent="0">
              <a:buNone/>
              <a:defRPr lang="en-us" sz="1400"/>
            </a:lvl2pPr>
            <a:lvl3pPr marL="914400" indent="0">
              <a:buNone/>
              <a:defRPr lang="en-us" sz="1200"/>
            </a:lvl3pPr>
            <a:lvl4pPr marL="1371600" indent="0">
              <a:buNone/>
              <a:defRPr lang="en-us" sz="1000"/>
            </a:lvl4pPr>
            <a:lvl5pPr marL="1828800" indent="0">
              <a:buNone/>
              <a:defRPr lang="en-us" sz="1000"/>
            </a:lvl5pPr>
            <a:lvl6pPr marL="2286000" indent="0">
              <a:buNone/>
              <a:defRPr lang="en-us" sz="1000"/>
            </a:lvl6pPr>
            <a:lvl7pPr marL="2743200" indent="0">
              <a:buNone/>
              <a:defRPr lang="en-us" sz="1000"/>
            </a:lvl7pPr>
            <a:lvl8pPr marL="3200400" indent="0">
              <a:buNone/>
              <a:defRPr lang="en-us" sz="1000"/>
            </a:lvl8pPr>
            <a:lvl9pPr marL="3657600" indent="0">
              <a:buNone/>
              <a:defRPr lang="en-us" sz="1000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val="SMDATA_13_IV1d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ATkg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E305FBA-F493-65A9-DD88-02FC11C62B57}" type="datetime1">
              <a:t>2/15/2020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val="SMDATA_13_IV1d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Axkg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val="SMDATA_13_IV1d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qZmP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F186D07-49F2-4D9B-BCA0-BFCE23EE4AEA}" type="slidenum"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IV1dX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AwIg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0AIAAFsdAACoDAAAEAAAACYAAAAIAAAAgYAAAAAAAAA=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3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rrowheads="1"/>
            <a:extLst>
              <a:ext uri="smNativeData">
                <pr:smNativeData xmlns:pr="smNativeData" val="SMDATA_13_IV1d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BeMw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jHwAAEwYAANtFAAAOJAAAEAAAACYAAAAIAAAAAYAAAAAAAAA="/>
              </a:ext>
            </a:extLst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lang="en-us" sz="3200"/>
            </a:lvl1pPr>
            <a:lvl2pPr marL="457200" indent="0">
              <a:buNone/>
              <a:defRPr lang="en-us" sz="2800"/>
            </a:lvl2pPr>
            <a:lvl3pPr marL="914400" indent="0">
              <a:buNone/>
              <a:defRPr lang="en-us" sz="2400"/>
            </a:lvl3pPr>
            <a:lvl4pPr marL="1371600" indent="0">
              <a:buNone/>
              <a:defRPr lang="en-us" sz="2000"/>
            </a:lvl4pPr>
            <a:lvl5pPr marL="1828800" indent="0">
              <a:buNone/>
              <a:defRPr lang="en-us" sz="2000"/>
            </a:lvl5pPr>
            <a:lvl6pPr marL="2286000" indent="0">
              <a:buNone/>
              <a:defRPr lang="en-us" sz="2000"/>
            </a:lvl6pPr>
            <a:lvl7pPr marL="2743200" indent="0">
              <a:buNone/>
              <a:defRPr lang="en-us" sz="2000"/>
            </a:lvl7pPr>
            <a:lvl8pPr marL="3200400" indent="0">
              <a:buNone/>
              <a:defRPr lang="en-us" sz="2000"/>
            </a:lvl8pPr>
            <a:lvl9pPr marL="3657600" indent="0">
              <a:buNone/>
              <a:defRPr lang="en-us" sz="2000"/>
            </a:lvl9pPr>
          </a:lstStyle>
          <a:p>
            <a:pPr>
              <a:defRPr lang="en-us"/>
            </a:pP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val="SMDATA_13_IV1d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D79w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qAwAAFsdAAAbJAAAEAAAACYAAAAIAAAAAYAAAAAAAAA=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n-us" sz="1600"/>
            </a:lvl1pPr>
            <a:lvl2pPr marL="457200" indent="0">
              <a:buNone/>
              <a:defRPr lang="en-us" sz="1400"/>
            </a:lvl2pPr>
            <a:lvl3pPr marL="914400" indent="0">
              <a:buNone/>
              <a:defRPr lang="en-us" sz="1200"/>
            </a:lvl3pPr>
            <a:lvl4pPr marL="1371600" indent="0">
              <a:buNone/>
              <a:defRPr lang="en-us" sz="1000"/>
            </a:lvl4pPr>
            <a:lvl5pPr marL="1828800" indent="0">
              <a:buNone/>
              <a:defRPr lang="en-us" sz="1000"/>
            </a:lvl5pPr>
            <a:lvl6pPr marL="2286000" indent="0">
              <a:buNone/>
              <a:defRPr lang="en-us" sz="1000"/>
            </a:lvl6pPr>
            <a:lvl7pPr marL="2743200" indent="0">
              <a:buNone/>
              <a:defRPr lang="en-us" sz="1000"/>
            </a:lvl7pPr>
            <a:lvl8pPr marL="3200400" indent="0">
              <a:buNone/>
              <a:defRPr lang="en-us" sz="1000"/>
            </a:lvl8pPr>
            <a:lvl9pPr marL="3657600" indent="0">
              <a:buNone/>
              <a:defRPr lang="en-us" sz="1000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val="SMDATA_13_IV1d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Cckg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69B91010-5E84-ECE6-CA01-A8B35E4F3CFD}" type="datetime1">
              <a:t>2/15/2020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val="SMDATA_13_IV1d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DwpQ0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val="SMDATA_13_IV1d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A37x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44FAA151-1FA9-AF57-E742-E902EF0C11BC}" type="slidenum"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  <a:extLst>
              <a:ext uri="smNativeData">
                <pr:smNativeData xmlns:pr="smNativeData" val="SMDATA_13_IV1dX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PwIAANhFAABnCgAAEAAAACYAAAAIAAAAvy8AAAAAAAA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3_IV1dX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diZf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OwsAANhFAAAAJgAAEAAAACYAAAAIAAAAPy8AAAAAAAA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IV1dX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qZmP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AgWAABZKQAAEAAAACYAAAAIAAAAv48AAAAAAAA="/>
              </a:ext>
            </a:extLst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0FB03398-D6E2-E5C5-AC08-20907D465A75}" type="datetime1">
              <a:t/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IV1dX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qZmP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YGAAAGicAACgyAABZKQAAEAAAACYAAAAIAAAAv48AAAAAAAA="/>
              </a:ext>
            </a:extLst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IV1dX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AXNwg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v48AAAAAAAA="/>
              </a:ext>
            </a:extLst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13B2ACD9-97FE-E75A-B00A-610FE2444634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" spc="0" baseline="0">
          <a:solidFill>
            <a:schemeClr val="tx1"/>
          </a:solidFill>
          <a:effectLst/>
          <a:latin typeface="Calibri Light" pitchFamily="0" charset="0"/>
          <a:ea typeface="Calibri Light" pitchFamily="0" charset="0"/>
          <a:cs typeface="Calibri Light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5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4.jpe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IV1dX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BAAA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BgCQAA6AYAAKBBAACYFQAAEAAAACYAAAAIAAAAAAAAAAAAAAA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>
              <a:defRPr lang="en-us">
                <a:solidFill>
                  <a:schemeClr val="bg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ALM</a:t>
            </a:r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val="SMDATA_13_IV1d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BgCQAAKRYAAKBBAABYIAAAE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>
              <a:defRPr lang="en-us">
                <a:solidFill>
                  <a:schemeClr val="bg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Whole project flow and tools</a:t>
            </a:r>
          </a:p>
        </p:txBody>
      </p:sp>
      <p:sp>
        <p:nvSpPr>
          <p:cNvPr id="4" name="Rectangle1"/>
          <p:cNvSpPr>
            <a:extLst>
              <a:ext uri="smNativeData">
                <pr:smNativeData xmlns:pr="smNativeData" val="SMDATA_13_IV1dX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BdpQ0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A9AQAASCMAACIUAADJJgAAEAAAACYAAAAIAAAA//////////8="/>
              </a:ext>
            </a:extLst>
          </p:cNvSpPr>
          <p:nvPr/>
        </p:nvSpPr>
        <p:spPr>
          <a:xfrm>
            <a:off x="201295" y="5735320"/>
            <a:ext cx="3071495" cy="5695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0" algn="l" defTabSz="914400">
              <a:tabLst/>
              <a:defRPr lang="en-us" sz="1800" kern="1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914400">
              <a:tabLst/>
              <a:defRPr lang="en-us" sz="1800" kern="1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914400">
              <a:tabLst/>
              <a:defRPr lang="en-us" sz="1800" kern="1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914400">
              <a:tabLst/>
              <a:defRPr lang="en-us" sz="1800" kern="1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914400">
              <a:tabLst/>
              <a:defRPr lang="en-us" sz="1800" kern="1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914400">
              <a:tabLst/>
              <a:defRPr lang="en-us" sz="1800" kern="1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914400">
              <a:tabLst/>
              <a:defRPr lang="en-us" sz="1800" kern="1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914400">
              <a:tabLst/>
              <a:defRPr lang="en-us" sz="1800" kern="1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914400">
              <a:tabLst/>
              <a:defRPr lang="en-us" sz="1800" kern="1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l">
              <a:defRPr lang="en-us"/>
            </a:pPr>
            <a:r>
              <a:rPr lang="en-us" sz="1600">
                <a:solidFill>
                  <a:schemeClr val="bg1"/>
                </a:solidFill>
                <a:latin typeface="Futura PT Bold" pitchFamily="0" charset="0"/>
                <a:ea typeface="Calibri" pitchFamily="2" charset="0"/>
                <a:cs typeface="Calibri" pitchFamily="2" charset="0"/>
              </a:rPr>
              <a:t>Trainer: Trainer Name</a:t>
            </a:r>
            <a:endParaRPr lang="en-us" sz="1600">
              <a:solidFill>
                <a:schemeClr val="bg1"/>
              </a:solidFill>
              <a:latin typeface="Futura PT Bold" pitchFamily="0" charset="0"/>
              <a:ea typeface="Calibri" pitchFamily="2" charset="0"/>
              <a:cs typeface="Calibri" pitchFamily="2" charset="0"/>
            </a:endParaRPr>
          </a:p>
          <a:p>
            <a:pPr algn="l">
              <a:defRPr lang="en-us"/>
            </a:pPr>
            <a:r>
              <a:rPr lang="en-us" sz="1600">
                <a:solidFill>
                  <a:schemeClr val="bg1"/>
                </a:solidFill>
                <a:latin typeface="Futura PT Bold" pitchFamily="0" charset="0"/>
                <a:ea typeface="Calibri" pitchFamily="2" charset="0"/>
                <a:cs typeface="Calibri" pitchFamily="2" charset="0"/>
              </a:rPr>
              <a:t>Assistant: Assistant Name</a:t>
            </a:r>
            <a:endParaRPr lang="en-us" sz="1600">
              <a:solidFill>
                <a:schemeClr val="bg1"/>
              </a:solidFill>
              <a:latin typeface="Futura PT Bold" pitchFamily="0" charset="0"/>
              <a:ea typeface="Calibri" pitchFamily="2" charset="0"/>
              <a:cs typeface="Calibr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IV1d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A9HQAAHA4AAFc/AABEFgAAEAAAACYAAAAIAAAAASAAAAAAAAA="/>
              </a:ext>
            </a:extLst>
          </p:cNvSpPr>
          <p:nvPr>
            <p:ph type="title"/>
          </p:nvPr>
        </p:nvSpPr>
        <p:spPr>
          <a:xfrm>
            <a:off x="4752975" y="2293620"/>
            <a:ext cx="5543550" cy="132588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 sz="7200" b="1"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lang="en-us">
                <a:solidFill>
                  <a:srgbClr val="002C5E"/>
                </a:solidFill>
              </a:rPr>
              <a:t>Questions?</a:t>
            </a:r>
            <a:endParaRPr lang="en-us">
              <a:solidFill>
                <a:srgbClr val="513570"/>
              </a:solidFill>
            </a:endParaRPr>
          </a:p>
        </p:txBody>
      </p:sp>
      <p:pic>
        <p:nvPicPr>
          <p:cNvPr id="3" name="Picture 6"/>
          <p:cNvPicPr>
            <a:picLocks noChangeAspect="1"/>
            <a:extLst>
              <a:ext uri="smNativeData">
                <pr:smNativeData xmlns:pr="smNativeData" val="SMDATA_15_IV1dX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RHLEBf///wEAAAAAAAAAAAAAAAAAAAAAAAAAAAAAAAAAAAAAAAAAAAAAAAJ/f38A5+bmA8zMzADAwP8Af39/AAAAAAAAAAAAAAAAAP///wAAAAAAIQAAABgAAAAUAAAArQcAAPYJAAAgHAAAaR4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5" y="1619250"/>
            <a:ext cx="3324225" cy="33242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IV1d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D///8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 sz="2800"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lang="en-us">
                <a:solidFill>
                  <a:srgbClr val="002C5E"/>
                </a:solidFill>
              </a:rPr>
              <a:t>Class plan</a:t>
            </a:r>
            <a:endParaRPr lang="en-us">
              <a:solidFill>
                <a:srgbClr val="513570"/>
              </a:solidFill>
            </a:endParaRP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IV1d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UfAAA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AoBQAAOwsAANhFAAAAJg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 sz="2400">
                <a:solidFill>
                  <a:srgbClr val="305496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GIT</a:t>
            </a:r>
          </a:p>
          <a:p>
            <a:pPr>
              <a:defRPr lang="en-us" sz="2400">
                <a:solidFill>
                  <a:srgbClr val="305496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JIRA (Project management tool)</a:t>
            </a:r>
          </a:p>
          <a:p>
            <a:pPr>
              <a:defRPr lang="en-us" sz="2400">
                <a:solidFill>
                  <a:srgbClr val="305496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Project ownership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IV1d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YCAAA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 sz="2800"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GIT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IV1d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D///8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AoBQAAOwsAANhFAAAAJg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 sz="2400">
                <a:solidFill>
                  <a:srgbClr val="305496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What is GIT?</a:t>
            </a:r>
          </a:p>
          <a:p>
            <a:pPr>
              <a:defRPr lang="en-us" sz="2400">
                <a:solidFill>
                  <a:srgbClr val="305496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Repository (bitbucket)</a:t>
            </a:r>
          </a:p>
          <a:p>
            <a:pPr>
              <a:defRPr lang="en-us" sz="2400">
                <a:solidFill>
                  <a:srgbClr val="305496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Default commands</a:t>
            </a:r>
          </a:p>
          <a:p>
            <a:pPr>
              <a:defRPr lang="en-us" sz="2400">
                <a:solidFill>
                  <a:srgbClr val="305496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GIT flow</a:t>
            </a:r>
          </a:p>
          <a:p>
            <a:pPr>
              <a:defRPr lang="en-us" sz="2400">
                <a:solidFill>
                  <a:srgbClr val="305496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Feature branches</a:t>
            </a:r>
          </a:p>
          <a:p>
            <a:pPr>
              <a:defRPr lang="en-us" sz="2400">
                <a:solidFill>
                  <a:srgbClr val="305496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Pull Requests (PR) &amp; Code Review (CR)</a:t>
            </a:r>
          </a:p>
          <a:p>
            <a:pPr>
              <a:defRPr lang="en-us" sz="2400">
                <a:solidFill>
                  <a:srgbClr val="305496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Merging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 noChangeArrowheads="1"/>
            <a:extLst>
              <a:ext uri="smNativeData">
                <pr:smNativeData xmlns:pr="smNativeData" val="SMDATA_13_IV1d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AoBQAAAQUAANhFAAAAJgAAEAAAACYAAAAIAAAAAQAAAAAAAAA="/>
              </a:ext>
            </a:extLst>
          </p:cNvSpPr>
          <p:nvPr>
            <p:ph type="body" idx="1"/>
          </p:nvPr>
        </p:nvSpPr>
        <p:spPr>
          <a:xfrm>
            <a:off x="838200" y="813435"/>
            <a:ext cx="10515600" cy="5363845"/>
          </a:xfrm>
        </p:spPr>
        <p:txBody>
          <a:bodyPr/>
          <a:lstStyle/>
          <a:p>
            <a:pPr>
              <a:defRPr lang="en-us" sz="1800">
                <a:solidFill>
                  <a:srgbClr val="305496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Git is a free and open source distributed version control system designed to handle everything from small to very large projects with speed and efficiency.</a:t>
            </a:r>
          </a:p>
          <a:p>
            <a:pPr>
              <a:defRPr lang="en-us" sz="1800">
                <a:solidFill>
                  <a:srgbClr val="305496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Generically refers to a central place where data is stored and maintained. A repository can be a place where multiple databases or files are located for distribution over a network, or a repository can be a location that is directly accessible to the user without having to travel across a network.</a:t>
            </a:r>
          </a:p>
          <a:p>
            <a:pPr>
              <a:defRPr lang="en-us" sz="1800">
                <a:solidFill>
                  <a:srgbClr val="305496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Default commands: </a:t>
            </a:r>
          </a:p>
          <a:p>
            <a:pPr lvl="1">
              <a:defRPr lang="en-us" sz="1800">
                <a:solidFill>
                  <a:srgbClr val="305496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clone</a:t>
            </a:r>
          </a:p>
          <a:p>
            <a:pPr lvl="1">
              <a:defRPr lang="en-us" sz="1800">
                <a:solidFill>
                  <a:srgbClr val="305496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config</a:t>
            </a:r>
          </a:p>
          <a:p>
            <a:pPr lvl="1">
              <a:defRPr lang="en-us" sz="1800">
                <a:solidFill>
                  <a:srgbClr val="305496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--- GIT team flow</a:t>
            </a:r>
          </a:p>
          <a:p>
            <a:pPr lvl="1">
              <a:defRPr lang="en-us" sz="1800">
                <a:solidFill>
                  <a:srgbClr val="305496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pull</a:t>
            </a:r>
          </a:p>
          <a:p>
            <a:pPr lvl="1">
              <a:defRPr lang="en-us" sz="1800">
                <a:solidFill>
                  <a:srgbClr val="305496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status</a:t>
            </a:r>
          </a:p>
          <a:p>
            <a:pPr lvl="1">
              <a:defRPr lang="en-us" sz="1800">
                <a:solidFill>
                  <a:srgbClr val="305496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add</a:t>
            </a:r>
          </a:p>
          <a:p>
            <a:pPr lvl="1">
              <a:defRPr lang="en-us" sz="1800">
                <a:solidFill>
                  <a:srgbClr val="305496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commit</a:t>
            </a:r>
          </a:p>
          <a:p>
            <a:pPr lvl="1">
              <a:defRPr lang="en-us" sz="1800">
                <a:solidFill>
                  <a:srgbClr val="305496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push</a:t>
            </a:r>
          </a:p>
          <a:p>
            <a:pPr>
              <a:defRPr lang="en-us" sz="1800">
                <a:solidFill>
                  <a:srgbClr val="305496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The advantage of feature branching is that each developer can work on their own feature and be isolated from changes going on elsewhere. *master, *develop, *feature-branches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 noChangeArrowheads="1"/>
            <a:extLst>
              <a:ext uri="smNativeData">
                <pr:smNativeData xmlns:pr="smNativeData" val="SMDATA_13_IV1d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EfAAA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AoBQAAAQUAANhFAAAAJgAAEAAAACYAAAAIAAAAAQAAAAAAAAA="/>
              </a:ext>
            </a:extLst>
          </p:cNvSpPr>
          <p:nvPr>
            <p:ph type="body" idx="1"/>
          </p:nvPr>
        </p:nvSpPr>
        <p:spPr>
          <a:xfrm>
            <a:off x="838200" y="813435"/>
            <a:ext cx="10515600" cy="5363845"/>
          </a:xfrm>
        </p:spPr>
        <p:txBody>
          <a:bodyPr/>
          <a:lstStyle/>
          <a:p>
            <a:pPr>
              <a:defRPr lang="en-us" sz="1800">
                <a:solidFill>
                  <a:srgbClr val="305496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A pull request is a method of submitting contributions to an open development project. It is often the preferred way of submitting contributions to a project using a distributed version control system (DVCS) such as Git. </a:t>
            </a:r>
            <a:br/>
            <a:br/>
            <a:r>
              <a:t>A pull request occurs when a developer asks for changes committed to an external repository to be considered for inclusion in a project’s main repository.</a:t>
            </a:r>
          </a:p>
          <a:p>
            <a:pPr>
              <a:defRPr lang="en-us" sz="1800">
                <a:solidFill>
                  <a:srgbClr val="305496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Code review (sometimes referred to as peer review) is a software quality assurance activity in which one or several people check a program mainly by viewing and reading parts of its source code, and they do so after implementation or as an interruption of implementation. </a:t>
            </a:r>
            <a:br/>
            <a:br/>
            <a:r>
              <a:t>At least one of the persons must not be the code's author. The persons performing the checking, excluding the author, are called "reviewers".</a:t>
            </a:r>
          </a:p>
          <a:p>
            <a:pPr>
              <a:defRPr lang="en-us" sz="1800">
                <a:solidFill>
                  <a:srgbClr val="305496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Merge is the process of combining the various versions of a file or folder. This feature is typically found in version control software as a fundamental operation that is responsible for reconciliation of changes of data in a file. </a:t>
            </a:r>
            <a:br/>
            <a:br/>
            <a:r>
              <a:t>Merging software is able to combine changes in files placed in two different systems or used by different users.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IV1d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 sz="2800"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Project management (JIRA)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IV1d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YCAAA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AoBQAAOwsAANhFAAAAJgAAAAAAACYAAAAIAAAAAQAAAAAAAAA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</p:spPr>
        <p:txBody>
          <a:bodyPr/>
          <a:lstStyle/>
          <a:p>
            <a:pPr>
              <a:defRPr lang="en-us" sz="2000">
                <a:solidFill>
                  <a:srgbClr val="305496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Jira Software is part of a family of products designed to help teams of all types manage work. </a:t>
            </a:r>
          </a:p>
          <a:p>
            <a:pPr>
              <a:defRPr lang="en-us" sz="2000">
                <a:solidFill>
                  <a:srgbClr val="305496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Project</a:t>
            </a:r>
          </a:p>
          <a:p>
            <a:pPr>
              <a:defRPr lang="en-us" sz="2000">
                <a:solidFill>
                  <a:srgbClr val="305496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Stories</a:t>
            </a:r>
          </a:p>
          <a:p>
            <a:pPr>
              <a:defRPr lang="en-us" sz="2000">
                <a:solidFill>
                  <a:srgbClr val="305496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Epic</a:t>
            </a:r>
          </a:p>
          <a:p>
            <a:pPr>
              <a:defRPr lang="en-us" sz="2000">
                <a:solidFill>
                  <a:srgbClr val="305496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Methodologies (Agile, Scrum, Kanban)</a:t>
            </a:r>
          </a:p>
          <a:p>
            <a:pPr>
              <a:defRPr lang="en-us" sz="2000">
                <a:solidFill>
                  <a:srgbClr val="305496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Retrospective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IV1d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AoBQAAPwIAANhFAABnCgAAAAAAACYAAAAIAAAAAQAAAAAAAAA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</p:spPr>
        <p:txBody>
          <a:bodyPr/>
          <a:lstStyle/>
          <a:p>
            <a:pPr>
              <a:defRPr lang="en-us" sz="2800"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Agile</a:t>
            </a:r>
          </a:p>
        </p:txBody>
      </p:sp>
      <p:pic>
        <p:nvPicPr>
          <p:cNvPr id="3" name="Content Placeholder 2"/>
          <p:cNvPicPr>
            <a:picLocks noGrp="1" noChangeArrowheads="1" noChangeAspect="1"/>
            <a:extLst>
              <a:ext uri="smNativeData">
                <pr:smNativeData xmlns:pr="smNativeData" val="SMDATA_15_IV1dX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CAgICDAAAABAAAAAAAAAAAAAAAAAAAAAAAAAAHgAAAGgAAAAAAAAAAAAAAAAAAAAAAAAAAAAAABAnAAAQJwAAAAAAAAAAAAAAAAAAAAAAAAAAAAAAAAAAAAAAAAAAAAAUAAAAAAAAAMDA/wAAAAAAZAAAADIAAAAAAAAAZAAAAAAAAAB/f38ACgAAAB8AAABUAAAARHLEBf///wEAAAAAAAAAAAAAAAAAAAAAAAAAAAAAAAAAAAAAAAAAAAAAAAJ/f38A5+bmA8zMzADAwP8Af39/AAAAAAAAAAAAAAAAAP///wAAAAAAIQAAABgAAAAUAAAAOgUAAPsKAADpIQAAwCUAAAAAAAAmAAAACAAAAAGBAAD/////"/>
              </a:ext>
            </a:extLst>
          </p:cNvPicPr>
          <p:nvPr>
            <p:ph type="clipArt" idx="1"/>
          </p:nvPr>
        </p:nvPicPr>
        <p:blipFill>
          <a:blip r:embed="rId3"/>
          <a:stretch>
            <a:fillRect/>
          </a:stretch>
        </p:blipFill>
        <p:spPr>
          <a:xfrm>
            <a:off x="849630" y="1784985"/>
            <a:ext cx="4662805" cy="43516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Textbox1"/>
          <p:cNvSpPr txBox="1">
            <a:extLst>
              <a:ext uri="smNativeData">
                <pr:smNativeData xmlns:pr="smNativeData" val="SMDATA_13_IV1dXhMAAAAlAAAAEgAAAE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YaAAD/fwAA/38AAAAAAAAJAAAABAAAAP////8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BuIwAASgsAAPtGAACaGwAAACAAACYAAAAIAAAA//////////8="/>
              </a:ext>
            </a:extLst>
          </p:cNvSpPr>
          <p:nvPr/>
        </p:nvSpPr>
        <p:spPr>
          <a:xfrm>
            <a:off x="5759450" y="1835150"/>
            <a:ext cx="5779135" cy="2651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buFont typeface="Wingdings" pitchFamily="2" charset="2"/>
              <a:buChar char=""/>
              <a:defRPr lang="en-us" sz="2400"/>
            </a:pPr>
            <a:r>
              <a:t> Meet and review requirements</a:t>
            </a:r>
          </a:p>
          <a:p>
            <a:pPr>
              <a:buFont typeface="Wingdings" pitchFamily="2" charset="2"/>
              <a:buChar char=""/>
              <a:defRPr lang="en-us" sz="2400"/>
            </a:pPr>
            <a:r>
              <a:t> Make a plan (Sprint planning)</a:t>
            </a:r>
          </a:p>
          <a:p>
            <a:pPr>
              <a:buFont typeface="Wingdings" pitchFamily="2" charset="2"/>
              <a:buChar char=""/>
              <a:defRPr lang="en-us" sz="2400"/>
            </a:pPr>
            <a:r>
              <a:t> Make a design</a:t>
            </a:r>
          </a:p>
          <a:p>
            <a:pPr>
              <a:buFont typeface="Wingdings" pitchFamily="2" charset="2"/>
              <a:buChar char=""/>
              <a:defRPr lang="en-us" sz="2400"/>
            </a:pPr>
            <a:r>
              <a:t> Start deveopment</a:t>
            </a:r>
          </a:p>
          <a:p>
            <a:pPr>
              <a:buFont typeface="Wingdings" pitchFamily="2" charset="2"/>
              <a:buChar char=""/>
              <a:defRPr lang="en-us" sz="2400"/>
            </a:pPr>
            <a:r>
              <a:t> Test the features</a:t>
            </a:r>
          </a:p>
          <a:p>
            <a:pPr>
              <a:buFont typeface="Wingdings" pitchFamily="2" charset="2"/>
              <a:buChar char=""/>
              <a:defRPr lang="en-us" sz="2400"/>
            </a:pPr>
            <a:r>
              <a:t> Evaluate the progress</a:t>
            </a:r>
          </a:p>
          <a:p>
            <a:pPr>
              <a:buFont typeface="Wingdings" pitchFamily="2" charset="2"/>
              <a:buChar char=""/>
              <a:defRPr lang="en-us" sz="2400"/>
            </a:pPr>
            <a:r>
              <a:t> All over again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IV1d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AoBQAAPwIAANhFAABnCgAAAAAAACYAAAAIAAAAAQAAAAAAAAA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</p:spPr>
        <p:txBody>
          <a:bodyPr/>
          <a:lstStyle/>
          <a:p>
            <a:pPr>
              <a:defRPr lang="en-us" sz="2800"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Scrum</a:t>
            </a:r>
          </a:p>
        </p:txBody>
      </p:sp>
      <p:pic>
        <p:nvPicPr>
          <p:cNvPr id="3" name="Content Placeholder 2"/>
          <p:cNvPicPr>
            <a:picLocks noGrp="1" noChangeArrowheads="1" noChangeAspect="1"/>
            <a:extLst>
              <a:ext uri="smNativeData">
                <pr:smNativeData xmlns:pr="smNativeData" val="SMDATA_15_IV1dX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gFtkFDAAAABAAAAAAAAAAAAAAAAAAAAAAAAAAHgAAAGgAAAAAAAAAAAAAAAAAAAAAAAAAAAAAABAnAAAQJwAAAAAAAAAAAAAAAAAAAAAAAAAAAAAAAAAAAAAAAAAAAAAUAAAAAAAAAMDA/wAAAAAAZAAAADIAAAAAAAAAZAAAAAAAAAB/f38ACgAAAB8AAABUAAAARHLEBf///wEAAAAAAAAAAAAAAAAAAAAAAAAAAAAAAAAAAAAAAAAAAAAAAAJ/f38A5+bmA8zMzADAwP8Af39/AAAAAAAAAAAAAAAAAP///wAAAAAAIQAAABgAAAAUAAAAGAUAAAsLAACcNgAA0CUAABAAAAAmAAAACAAAAAGBAAD/////"/>
              </a:ext>
            </a:extLst>
          </p:cNvPicPr>
          <p:nvPr>
            <p:ph type="clipArt" idx="1"/>
          </p:nvPr>
        </p:nvPicPr>
        <p:blipFill>
          <a:blip r:embed="rId3"/>
          <a:stretch>
            <a:fillRect/>
          </a:stretch>
        </p:blipFill>
        <p:spPr>
          <a:xfrm>
            <a:off x="828040" y="1795145"/>
            <a:ext cx="8049260" cy="43516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Textbox1"/>
          <p:cNvSpPr txBox="1">
            <a:extLst>
              <a:ext uri="smNativeData">
                <pr:smNativeData xmlns:pr="smNativeData" val="SMDATA_13_IV1dXhMAAAAlAAAAEgAAAE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NwIAAD/fwAA/38AAAAAAAAJAAAABAAAAKc5AAA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D7MQAA+goAADxGAABaFwAAACAAACYAAAAIAAAA//////////8="/>
              </a:ext>
            </a:extLst>
          </p:cNvSpPr>
          <p:nvPr/>
        </p:nvSpPr>
        <p:spPr>
          <a:xfrm>
            <a:off x="8124825" y="1784350"/>
            <a:ext cx="3292475" cy="20116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en-us"/>
            </a:pPr>
            <a:r>
              <a:t>Scrum is an agile project management methodology or framework used primarily for software development projects with the goal of delivering new software capability every 2–4 weeks.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IV1dXh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D///8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 sz="2800"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Project ownership (flow)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IV1dX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AoBQAAOwsAANhFAAAAJgAAAAAAACYAAAAIAAAAAQAAAAAAAAA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</p:spPr>
        <p:txBody>
          <a:bodyPr/>
          <a:lstStyle/>
          <a:p>
            <a:pPr>
              <a:defRPr lang="en-us" sz="2000">
                <a:solidFill>
                  <a:srgbClr val="305496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Project Flow is an indicator of change planned for occurrence within a project over time. It shows the movement of project product from its conceptualization and design through delivery and deployment.</a:t>
            </a:r>
          </a:p>
          <a:p>
            <a:pPr>
              <a:defRPr lang="en-us" sz="2000">
                <a:solidFill>
                  <a:srgbClr val="305496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Project main parts (business logic, backend, frontend, database)</a:t>
            </a:r>
          </a:p>
          <a:p>
            <a:pPr>
              <a:defRPr lang="en-us" sz="2000">
                <a:solidFill>
                  <a:srgbClr val="305496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INIT the plan for the project.</a:t>
            </a:r>
          </a:p>
          <a:p>
            <a:pPr lvl="1">
              <a:defRPr lang="en-us" sz="2000">
                <a:solidFill>
                  <a:srgbClr val="305496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“Restourant order platform”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0 - Introduction</dc:title>
  <dc:subject/>
  <dc:creator>Dragan Gelevski</dc:creator>
  <cp:keywords/>
  <dc:description/>
  <cp:lastModifiedBy>igor</cp:lastModifiedBy>
  <cp:revision>0</cp:revision>
  <dcterms:created xsi:type="dcterms:W3CDTF">2020-01-12T22:31:45Z</dcterms:created>
  <dcterms:modified xsi:type="dcterms:W3CDTF">2020-03-02T19:23:13Z</dcterms:modified>
</cp:coreProperties>
</file>