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8373779" val="972" rev64="64" revOS="3"/>
      <pr:smFileRevision xmlns:pr="smNativeData" dt="1598373779" val="101"/>
      <pr:guideOptions xmlns:pr="smNativeData" dt="159837377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7" d="100"/>
          <a:sy n="97" d="100"/>
        </p:scale>
        <p:origin x="1324" y="211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97" d="100"/>
          <a:sy n="97" d="100"/>
        </p:scale>
        <p:origin x="1324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TAgAAEAAAACYAAAAIAAAAvb8AAP8fAAA="/>
              </a:ext>
            </a:extLst>
          </p:cNvSpPr>
          <p:nvPr>
            <p:ph type="hdr" idx="2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TAgAAEAAAACYAAAAIAAAAvb8AAP8fAAA=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5;n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HZhbD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P8fAAA="/>
              </a:ext>
            </a:extLst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b8AAP8f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BAOAAAEAAAACYAAAAIAAAAvb8AAP8fAAA="/>
              </a:ext>
            </a:extLst>
          </p:cNvSpPr>
          <p:nvPr>
            <p:ph type="ft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vT8AAP8fAAA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fld id="{2711456D-23CA-44B3-84A9-D5E60BE77280}" type="slidenum">
              <a:rPr lang="en-us" sz="1200">
                <a:latin typeface="Corbel" pitchFamily="0" charset="0"/>
                <a:ea typeface="Corbel" pitchFamily="0" charset="0"/>
                <a:cs typeface="Corbel" pitchFamily="0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IJ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80;p1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1;p10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72;p10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C4C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7;p11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78;p11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2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BAQA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92;p12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JoV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13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97;p13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3;p14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04;p14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DJDLE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9;p15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10;p15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LW1ra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16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26;p16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LW1ra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;p17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32;p17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5;p18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MEAy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46;p18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19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53;p19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95;p2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FCMDk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7;p20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68;p20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CCE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1;p21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82;p21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5;p22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86;p22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3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MB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10;p3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G4U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5;p4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16;p4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;p5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30;p5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p6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J0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36;p6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DQQ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2;p7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NFUrC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43;p7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BCt5A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8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56;p8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DwC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3;p9:notes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64;p9:notes"/>
          <p:cNvSpPr>
            <a:spLocks noGrp="1" noChangeArrowheads="1"/>
            <a:extLst>
              <a:ext uri="smNativeData">
                <pr:smNativeData xmlns:pr="smNativeData" val="SMDATA_13_kz9FXxMAAAAlAAAACwAAAA0AAAAAOAQAAAgHAAD4JQAABBo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o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3;p2"/>
          <p:cNvGrpSpPr>
            <a:extLst>
              <a:ext uri="smNativeData">
                <pr:smNativeData xmlns:pr="smNativeData" val="SMDATA_7_kz9FXxMAAAAlAAAAAQAAAA8BAAAAkAAAAEgAAACQAAAASAAAAAAAAAAAAAAAAAAAABcAAAAUAAAAAAAAAAAAAAD/fwAA/38AAAAAAAAJAAAABAAAAGAAAAAMAAAAEAAAAAAAAAAAAAAAAAAAAAAAAAAfAAAAVAAAAAAAAAAAAAAAAAAAAAAAAAAAAAAAAAAAAAAAAAAAAAAAAAAAAAAAAAAAAAAAAAAAAAAAAAAAAAAAAAAAAAAAAAAAAAAAAAAAAAAAAAAAAAAAAAAAACEAAAAYAAAAFAAAAFwDAAD4////NSIAADAqAAAQAAAAJgAAAAgAAAD/////AAAAAA=="/>
              </a:ext>
            </a:extLst>
          </p:cNvGrpSpPr>
          <p:nvPr/>
        </p:nvGrpSpPr>
        <p:grpSpPr>
          <a:xfrm>
            <a:off x="546100" y="-5080"/>
            <a:ext cx="5014595" cy="6863080"/>
            <a:chOff x="546100" y="-5080"/>
            <a:chExt cx="5014595" cy="6863080"/>
          </a:xfrm>
        </p:grpSpPr>
        <p:sp>
          <p:nvSpPr>
            <p:cNvPr id="8" name="Google Shape;24;p2"/>
            <p:cNvSpPr>
              <a:extLst>
                <a:ext uri="smNativeData">
                  <pr:smNativeData xmlns:pr="smNativeData" val="SMDATA_13_kz9FXxMAAAAlAAAACwAAAA0AAAAADgYAAPj///+ZDAAAF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HgAbQ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OBgAA+P///5kMAAAXEQAAAAAAACYAAAAIAAAA//////////8="/>
                </a:ext>
              </a:extLst>
            </p:cNvSpPr>
            <p:nvPr/>
          </p:nvSpPr>
          <p:spPr>
            <a:xfrm>
              <a:off x="984250" y="-508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7" name="Google Shape;25;p2"/>
            <p:cNvSpPr>
              <a:extLst>
                <a:ext uri="smNativeData">
                  <pr:smNativeData xmlns:pr="smNativeData" val="SMDATA_13_kz9FXxMAAAAlAAAACwAAAA0AAAAAXAMAAPj///+6CQAAa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BcAwAA+P///7oJAABqEAAAAAAAACYAAAAIAAAA//////////8="/>
                </a:ext>
              </a:extLst>
            </p:cNvSpPr>
            <p:nvPr/>
          </p:nvSpPr>
          <p:spPr>
            <a:xfrm>
              <a:off x="546100" y="-508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6" name="Google Shape;26;p2"/>
            <p:cNvSpPr>
              <a:extLst>
                <a:ext uri="smNativeData">
                  <pr:smNativeData xmlns:pr="smNativeData" val="SMDATA_13_kz9FXxMAAAAlAAAACwAAAA0AAAAAXAMAAOMPAADuEwAAM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FhWZAs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BcAwAA4w8AAO4TAAAwKgAAAAAAACYAAAAIAAAA//////////8="/>
                </a:ext>
              </a:extLst>
            </p:cNvSpPr>
            <p:nvPr/>
          </p:nvSpPr>
          <p:spPr>
            <a:xfrm>
              <a:off x="546100" y="2582545"/>
              <a:ext cx="2693670" cy="4275455"/>
            </a:xfrm>
            <a:custGeom>
              <a:avLst/>
              <a:gdLst/>
              <a:ahLst/>
              <a:cxnLst/>
              <a:rect l="0" t="0" r="2693670" b="4275455"/>
              <a:pathLst>
                <a:path w="2693670" h="4275455">
                  <a:moveTo>
                    <a:pt x="0" y="0"/>
                  </a:moveTo>
                  <a:lnTo>
                    <a:pt x="2574622" y="4275455"/>
                  </a:lnTo>
                  <a:lnTo>
                    <a:pt x="2693670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5" name="Google Shape;27;p2"/>
            <p:cNvSpPr>
              <a:extLst>
                <a:ext uri="smNativeData">
                  <pr:smNativeData xmlns:pr="smNativeData" val="SMDATA_13_kz9FXxMAAAAlAAAACwAAAA0AAAAAFQYAAJAQAACVGgAAM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J3FLg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AVBgAAkBAAAJUaAAAwKgAAAAAAACYAAAAIAAAA//////////8="/>
                </a:ext>
              </a:extLst>
            </p:cNvSpPr>
            <p:nvPr/>
          </p:nvSpPr>
          <p:spPr>
            <a:xfrm>
              <a:off x="988695" y="2692400"/>
              <a:ext cx="3332480" cy="4165600"/>
            </a:xfrm>
            <a:custGeom>
              <a:avLst/>
              <a:gdLst/>
              <a:ahLst/>
              <a:cxnLst/>
              <a:rect l="0" t="0" r="3332480" b="4165600"/>
              <a:pathLst>
                <a:path w="3332480" h="4165600">
                  <a:moveTo>
                    <a:pt x="3332480" y="4165600"/>
                  </a:moveTo>
                  <a:lnTo>
                    <a:pt x="0" y="0"/>
                  </a:lnTo>
                  <a:lnTo>
                    <a:pt x="3208643" y="4165600"/>
                  </a:lnTo>
                  <a:lnTo>
                    <a:pt x="3332480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4" name="Google Shape;28;p2"/>
            <p:cNvSpPr>
              <a:extLst>
                <a:ext uri="smNativeData">
                  <pr:smNativeData xmlns:pr="smNativeData" val="SMDATA_13_kz9FXxMAAAAlAAAACwAAAA0AAAAADgYAAIgQAAA1IgAAM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AOBgAAiBAAADUiAAAwKgAAAAAAACYAAAAIAAAA//////////8="/>
                </a:ext>
              </a:extLst>
            </p:cNvSpPr>
            <p:nvPr/>
          </p:nvSpPr>
          <p:spPr>
            <a:xfrm>
              <a:off x="984250" y="2687320"/>
              <a:ext cx="4576445" cy="4170680"/>
            </a:xfrm>
            <a:custGeom>
              <a:avLst/>
              <a:gdLst/>
              <a:ahLst/>
              <a:cxnLst/>
              <a:rect l="0" t="0" r="4576445" b="4170680"/>
              <a:pathLst>
                <a:path w="4576445" h="4170680">
                  <a:moveTo>
                    <a:pt x="0" y="0"/>
                  </a:moveTo>
                  <a:lnTo>
                    <a:pt x="4762" y="4762"/>
                  </a:lnTo>
                  <a:lnTo>
                    <a:pt x="3336693" y="4170680"/>
                  </a:lnTo>
                  <a:lnTo>
                    <a:pt x="4576445" y="4170680"/>
                  </a:lnTo>
                  <a:lnTo>
                    <a:pt x="35716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3" name="Google Shape;29;p2"/>
            <p:cNvSpPr>
              <a:extLst>
                <a:ext uri="smNativeData">
                  <pr:smNativeData xmlns:pr="smNativeData" val="SMDATA_13_kz9FXxMAAAAlAAAACwAAAA0AAAAAXAMAANwPAABpGQAAMCo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GEAeQAMAAAAEAAAAAAAAAAAAAAAAAAAAAAAAAAeAAAAaAAAAAAAAAAAAAAAAAAAAAAAAAAAAAAAECcAABAnAAAAAAAAAAAAAAAAAAAAAAAAAAAAAAAAAAAAAAAAAAAAABQAAAAAAAAAwMD/AAAAAABkAAAAMgAAAAAAAABkAAAAAAAAAH9/fwAKAAAAHwAAAFQAAAA/Pz8A////AQAAAAAAAAAAAAAAAAAAAAAAAAAAAAAAAAAAAAAAAAAAAAAAAn9/fwAhISEDzMzMAMDA/wB/f38AAAAAAAAAAAAAAAAAAAAAAAAAAAAhAAAAGAAAABQAAABcAwAA3A8AAGkZAAAwKgAAAAAAACYAAAAIAAAA//////////8="/>
                </a:ext>
              </a:extLst>
            </p:cNvSpPr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</p:spPr>
        </p:sp>
      </p:grpSp>
      <p:sp>
        <p:nvSpPr>
          <p:cNvPr id="9" name="Google Shape;30;p2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EgAAfQgAAMNGAACVGAAAEAAAACYAAAAIAAAAvbAAAP8fAAA="/>
              </a:ext>
            </a:extLst>
          </p:cNvSpPr>
          <p:nvPr>
            <p:ph type="ctrTitle"/>
          </p:nvPr>
        </p:nvSpPr>
        <p:spPr>
          <a:xfrm>
            <a:off x="2928620" y="1379855"/>
            <a:ext cx="8574405" cy="26162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0" name="Google Shape;31;p2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HGwAAlRgAAMNGAAAgIQAAEAAAACYAAAAIAAAAvbAAAP8fAAA="/>
              </a:ext>
            </a:extLst>
          </p:cNvSpPr>
          <p:nvPr>
            <p:ph type="subTitle" idx="1"/>
          </p:nvPr>
        </p:nvSpPr>
        <p:spPr>
          <a:xfrm>
            <a:off x="4515485" y="3996055"/>
            <a:ext cx="6987540" cy="13887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1pPr>
            <a:lvl2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2pPr>
            <a:lvl3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3pPr>
            <a:lvl4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4pPr>
            <a:lvl5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5pPr>
            <a:lvl6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6pPr>
            <a:lvl7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7pPr>
            <a:lvl8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8pPr>
            <a:lvl9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11" name="Google Shape;32;p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2" name="Google Shape;33;p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NIAAAMSQAAGc7AABwJgAAEAAAACYAAAAIAAAAPbAAAP8fAAA="/>
              </a:ext>
            </a:extLst>
          </p:cNvSpPr>
          <p:nvPr>
            <p:ph type="ftr" idx="11"/>
          </p:nvPr>
        </p:nvSpPr>
        <p:spPr>
          <a:xfrm>
            <a:off x="5332095" y="5883275"/>
            <a:ext cx="432435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3" name="Google Shape;34;p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430ACA7C-32AE-5F3C-E0B2-C46984FC1691}" type="slidenum">
              <a:rPr lang="en-us"/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1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01;p12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nCgAAWxAAAD4nAADmEwAAEAAAACYAAAAIAAAAvbAAAP8fAAA="/>
              </a:ext>
            </a:extLst>
          </p:cNvSpPr>
          <p:nvPr>
            <p:ph idx="1"/>
          </p:nvPr>
        </p:nvSpPr>
        <p:spPr>
          <a:xfrm>
            <a:off x="1772285" y="2658745"/>
            <a:ext cx="4606925" cy="5759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800" b="0">
                <a:solidFill>
                  <a:srgbClr val="1286C5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00" b="1"/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 b="1"/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="1"/>
            </a:lvl9pPr>
          </a:lstStyle>
          <a:p>
            <a:pPr/>
          </a:p>
        </p:txBody>
      </p:sp>
      <p:sp>
        <p:nvSpPr>
          <p:cNvPr id="4" name="Google Shape;102;p12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hBQAAD4nAACgIwAAEAAAACYAAAAIAAAAvbAAAP8fAAA="/>
              </a:ext>
            </a:extLst>
          </p:cNvSpPr>
          <p:nvPr>
            <p:ph idx="2"/>
          </p:nvPr>
        </p:nvSpPr>
        <p:spPr>
          <a:xfrm>
            <a:off x="1483995" y="3335020"/>
            <a:ext cx="4895215" cy="24561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  <a:defRPr sz="1800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 sz="1600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400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200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200"/>
            </a:lvl5pPr>
            <a:lvl6pPr marL="27432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pPr/>
          </a:p>
        </p:txBody>
      </p:sp>
      <p:sp>
        <p:nvSpPr>
          <p:cNvPr id="5" name="Google Shape;103;p12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KgAAaBAAAMNGAADzEwAAEAAAACYAAAAIAAAAvbAAAP8fAAA="/>
              </a:ext>
            </a:extLst>
          </p:cNvSpPr>
          <p:nvPr>
            <p:ph idx="3"/>
          </p:nvPr>
        </p:nvSpPr>
        <p:spPr>
          <a:xfrm>
            <a:off x="6880225" y="2667000"/>
            <a:ext cx="4622800" cy="5759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800" b="0">
                <a:solidFill>
                  <a:srgbClr val="1286C5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00" b="1"/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 b="1"/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1"/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="1"/>
            </a:lvl9pPr>
          </a:lstStyle>
          <a:p>
            <a:pPr/>
          </a:p>
        </p:txBody>
      </p:sp>
      <p:sp>
        <p:nvSpPr>
          <p:cNvPr id="6" name="Google Shape;104;p12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KAAAhBQAAMNGAACgIwAAEAAAACYAAAAIAAAAvbAAAP8fAAA="/>
              </a:ext>
            </a:extLst>
          </p:cNvSpPr>
          <p:nvPr>
            <p:ph idx="4"/>
          </p:nvPr>
        </p:nvSpPr>
        <p:spPr>
          <a:xfrm>
            <a:off x="6607810" y="3335020"/>
            <a:ext cx="4895215" cy="24561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  <a:defRPr sz="1800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 sz="1600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400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200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200"/>
            </a:lvl5pPr>
            <a:lvl6pPr marL="27432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pPr/>
          </a:p>
        </p:txBody>
      </p:sp>
      <p:sp>
        <p:nvSpPr>
          <p:cNvPr id="7" name="Google Shape;105;p1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106;p1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107;p1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64036981-CF89-569F-C7BB-39CA27F5316C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13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2AkAAPceAABIEgAAEAAAACYAAAAIAAAAvbAAAP8fAAA="/>
              </a:ext>
            </a:extLst>
          </p:cNvSpPr>
          <p:nvPr>
            <p:ph type="title"/>
          </p:nvPr>
        </p:nvSpPr>
        <p:spPr>
          <a:xfrm>
            <a:off x="1483995" y="1600200"/>
            <a:ext cx="354965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10;p1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IAAAOAQAAMNGAACgIwAAEAAAACYAAAAIAAAAPbAAAP8fAAA="/>
              </a:ext>
            </a:extLst>
          </p:cNvSpPr>
          <p:nvPr>
            <p:ph idx="1"/>
          </p:nvPr>
        </p:nvSpPr>
        <p:spPr>
          <a:xfrm>
            <a:off x="5262245" y="685800"/>
            <a:ext cx="6240780" cy="5105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  <a:defRPr sz="2000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 sz="1800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600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400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pPr/>
          </a:p>
        </p:txBody>
      </p:sp>
      <p:sp>
        <p:nvSpPr>
          <p:cNvPr id="4" name="Google Shape;111;p1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SBIAAPceAACIHQAAEAAAACYAAAAIAAAAPbAAAP8fAAA="/>
              </a:ext>
            </a:extLst>
          </p:cNvSpPr>
          <p:nvPr>
            <p:ph idx="2"/>
          </p:nvPr>
        </p:nvSpPr>
        <p:spPr>
          <a:xfrm>
            <a:off x="1483995" y="2971800"/>
            <a:ext cx="3549650" cy="18288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600"/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/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000"/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900"/>
            </a:lvl9pPr>
          </a:lstStyle>
          <a:p>
            <a:pPr/>
          </a:p>
        </p:txBody>
      </p:sp>
      <p:sp>
        <p:nvSpPr>
          <p:cNvPr id="5" name="Google Shape;112;p1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13;p1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114;p1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12AFB1F6-B8FF-FA47-B117-4E12FF59471B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14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CQAAyAoAAIAqAAA4EwAAEAAAACYAAAAIAAAAvbAAAP8fAAA="/>
              </a:ext>
            </a:extLst>
          </p:cNvSpPr>
          <p:nvPr>
            <p:ph type="title"/>
          </p:nvPr>
        </p:nvSpPr>
        <p:spPr>
          <a:xfrm>
            <a:off x="1482725" y="1752600"/>
            <a:ext cx="5426075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17;p14"/>
          <p:cNvSpPr>
            <a:spLocks noGrp="1" noChangeArrowheads="1"/>
            <a:extLst>
              <a:ext uri="smNativeData">
                <pr:smNativeData xmlns:pr="smNativeData" val="SMDATA_13_kz9FXxMAAAAlAAAAZQAAAA0AAAAAkAAAAEgAAACQAAAASAAAAAAAAAAAAAAAAAAAAAEAAABQAAAAJ6CJsOHptT8AAAAAAADwv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M3Q0QA8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zdDRAH9/fwAAAAADzMzMAMDA/wB/f38AAAAAAAAAAAAAAAAAAAAAAAAAAAAhAAAAGAAAABQAAAC4LgAAoAUAAOdCAADAIQAAEAAAACYAAAAIAAAAPbEAAP8fIAA="/>
              </a:ext>
            </a:extLst>
          </p:cNvSpPr>
          <p:nvPr>
            <p:ph type="pic" idx="2"/>
          </p:nvPr>
        </p:nvSpPr>
        <p:spPr>
          <a:xfrm>
            <a:off x="7594600" y="914400"/>
            <a:ext cx="3281045" cy="4572000"/>
          </a:xfrm>
          <a:prstGeom prst="roundRect">
            <a:avLst>
              <a:gd name="adj" fmla="val 4280"/>
            </a:avLst>
          </a:prstGeom>
          <a:noFill/>
          <a:ln w="38100" cap="flat" cmpd="sng" algn="ctr">
            <a:solidFill>
              <a:srgbClr val="CDD0D1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118;p1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CQAAOBMAAIAqAAB4HgAAEAAAACYAAAAIAAAAPbAAAP8fAAA="/>
              </a:ext>
            </a:extLst>
          </p:cNvSpPr>
          <p:nvPr>
            <p:ph idx="1"/>
          </p:nvPr>
        </p:nvSpPr>
        <p:spPr>
          <a:xfrm>
            <a:off x="1482725" y="3124200"/>
            <a:ext cx="5426075" cy="18288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800"/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/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000"/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900"/>
            </a:lvl9pPr>
          </a:lstStyle>
          <a:p>
            <a:pPr/>
          </a:p>
        </p:txBody>
      </p:sp>
      <p:sp>
        <p:nvSpPr>
          <p:cNvPr id="5" name="Google Shape;119;p1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20;p1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121;p1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61CB052A-648C-9EF3-C273-92A64B3D34C7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15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HR0AAMNGAACaIAAAEAAAACYAAAAIAAAAvbAAAP8fAAA="/>
              </a:ext>
            </a:extLst>
          </p:cNvSpPr>
          <p:nvPr>
            <p:ph type="title"/>
          </p:nvPr>
        </p:nvSpPr>
        <p:spPr>
          <a:xfrm>
            <a:off x="1483995" y="4732655"/>
            <a:ext cx="10019030" cy="56705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24;p15"/>
          <p:cNvSpPr>
            <a:spLocks noGrp="1" noChangeArrowheads="1"/>
            <a:extLst>
              <a:ext uri="smNativeData">
                <pr:smNativeData xmlns:pr="smNativeData" val="SMDATA_13_kz9FXxMAAAAlAAAAZQAAAA0AAAAAkAAAAEgAAACQAAAASAAAAAAAAAAAAAAAAAAAAAEAAABQAAAAdy0hH/Rstj8AAAAAAADwv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M3Q0QA8AAAAAQAAACMAAAAjAAAAIwAAAB4AAAAAAAAASwAAAEsAAAAAAAAASwAAAEs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zdDRAH9/fwAAAAADzMzMAMDA/wB/f38AAAAAAAAAAAAAAAAAAAAAAAAAAAAhAAAAGAAAABQAAACtDgAAvAUAAEhBAAA0GQAAEAAAACYAAAAIAAAAPbEAAP8fIAA="/>
              </a:ext>
            </a:extLst>
          </p:cNvSpPr>
          <p:nvPr>
            <p:ph type="pic" idx="2"/>
          </p:nvPr>
        </p:nvSpPr>
        <p:spPr>
          <a:xfrm>
            <a:off x="2385695" y="932180"/>
            <a:ext cx="8226425" cy="3164840"/>
          </a:xfrm>
          <a:prstGeom prst="roundRect">
            <a:avLst>
              <a:gd name="adj" fmla="val 4380"/>
            </a:avLst>
          </a:prstGeom>
          <a:noFill/>
          <a:ln w="38100" cap="flat" cmpd="sng" algn="ctr">
            <a:solidFill>
              <a:srgbClr val="CDD0D1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125;p1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miAAAMNGAACjIwAAEAAAACYAAAAIAAAAPbAAAP8fAAA="/>
              </a:ext>
            </a:extLst>
          </p:cNvSpPr>
          <p:nvPr>
            <p:ph idx="1"/>
          </p:nvPr>
        </p:nvSpPr>
        <p:spPr>
          <a:xfrm>
            <a:off x="1483995" y="5299710"/>
            <a:ext cx="10019030" cy="49339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400"/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/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000"/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900"/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900"/>
            </a:lvl9pPr>
          </a:lstStyle>
          <a:p>
            <a:pPr/>
          </a:p>
        </p:txBody>
      </p:sp>
      <p:sp>
        <p:nvSpPr>
          <p:cNvPr id="5" name="Google Shape;126;p1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27;p1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128;p1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14D4DB6B-25F9-812D-B76C-D37895224186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0;p1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D4FgAAEAAAACYAAAAIAAAAPbA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3048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31;p1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uBoAAMNGAACgIwAAEAAAACYAAAAIAAAAPbAAAP8fAAA="/>
              </a:ext>
            </a:extLst>
          </p:cNvSpPr>
          <p:nvPr>
            <p:ph idx="1"/>
          </p:nvPr>
        </p:nvSpPr>
        <p:spPr>
          <a:xfrm>
            <a:off x="1483995" y="4343400"/>
            <a:ext cx="10019030" cy="14478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4" name="Google Shape;132;p1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33;p1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34;p1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550E9482-CCB8-5B62-F6B6-3A37DAF8006F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17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CQAATwUAAJUNAADoCAAAEAAAACYAAAAIAAAA//////////8="/>
              </a:ext>
            </a:extLst>
          </p:cNvSpPr>
          <p:nvPr/>
        </p:nvSpPr>
        <p:spPr>
          <a:xfrm>
            <a:off x="1598295" y="86296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orbel" pitchFamily="0" charset="0"/>
                <a:ea typeface="Corbel" pitchFamily="0" charset="0"/>
                <a:cs typeface="Corbel" pitchFamily="0" charset="0"/>
              </a:rPr>
              <a:t>“</a:t>
            </a:r>
            <a:endParaRPr sz="8000"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sp>
        <p:nvSpPr>
          <p:cNvPr id="3" name="Google Shape;137;p17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DQwAAWBEAAMNGAADxFAAAEAAAACYAAAAIAAAA//////////8="/>
              </a:ext>
            </a:extLst>
          </p:cNvSpPr>
          <p:nvPr/>
        </p:nvSpPr>
        <p:spPr>
          <a:xfrm>
            <a:off x="10893425" y="28194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orbel" pitchFamily="0" charset="0"/>
                <a:ea typeface="Corbel" pitchFamily="0" charset="0"/>
                <a:cs typeface="Corbel" pitchFamily="0" charset="0"/>
              </a:rPr>
              <a:t>”</a:t>
            </a:r>
            <a:endParaRPr sz="8000"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sp>
        <p:nvSpPr>
          <p:cNvPr id="4" name="Google Shape;138;p1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DQAAOAQAAONEAAAYFQAAEAAAACYAAAAIAAAAPbAAAP8fAAA="/>
              </a:ext>
            </a:extLst>
          </p:cNvSpPr>
          <p:nvPr>
            <p:ph type="title"/>
          </p:nvPr>
        </p:nvSpPr>
        <p:spPr>
          <a:xfrm>
            <a:off x="2207895" y="685800"/>
            <a:ext cx="8990330" cy="2743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>
                <a:solidFill>
                  <a:srgbClr val="000000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39;p1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9DgAAGBUAAHtDAABwFwAAEAAAACYAAAAIAAAAPbAAAP8fAAA="/>
              </a:ext>
            </a:extLst>
          </p:cNvSpPr>
          <p:nvPr>
            <p:ph idx="1"/>
          </p:nvPr>
        </p:nvSpPr>
        <p:spPr>
          <a:xfrm>
            <a:off x="2436495" y="3429000"/>
            <a:ext cx="8533130" cy="381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800"/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lvl5pPr>
            <a:lvl6pPr marL="27432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6pPr>
            <a:lvl7pPr marL="32004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7pPr>
            <a:lvl8pPr marL="36576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8pPr>
            <a:lvl9pPr marL="4114800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</a:lvl9pPr>
          </a:lstStyle>
          <a:p>
            <a:pPr/>
          </a:p>
        </p:txBody>
      </p:sp>
      <p:sp>
        <p:nvSpPr>
          <p:cNvPr id="6" name="Google Shape;140;p1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uBoAAMNGAACgIwAAEAAAACYAAAAIAAAAPbAAAP8fAAA="/>
              </a:ext>
            </a:extLst>
          </p:cNvSpPr>
          <p:nvPr>
            <p:ph idx="2"/>
          </p:nvPr>
        </p:nvSpPr>
        <p:spPr>
          <a:xfrm>
            <a:off x="1483995" y="4343400"/>
            <a:ext cx="10019030" cy="14478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7" name="Google Shape;141;p1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142;p1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143;p1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57883DDB-95BA-DDCB-F430-639E737E0236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8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CQAAWhQAAMNGAABjHQAAEAAAACYAAAAIAAAAvbAAAP8fAAA="/>
              </a:ext>
            </a:extLst>
          </p:cNvSpPr>
          <p:nvPr>
            <p:ph type="title"/>
          </p:nvPr>
        </p:nvSpPr>
        <p:spPr>
          <a:xfrm>
            <a:off x="1484630" y="3308350"/>
            <a:ext cx="10018395" cy="146875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46;p18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Yx0AAMNGAACuIgAAEAAAACYAAAAIAAAAvbAAAP8fAAA="/>
              </a:ext>
            </a:extLst>
          </p:cNvSpPr>
          <p:nvPr>
            <p:ph idx="1"/>
          </p:nvPr>
        </p:nvSpPr>
        <p:spPr>
          <a:xfrm>
            <a:off x="1483995" y="4777105"/>
            <a:ext cx="10019030" cy="86042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4" name="Google Shape;147;p18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48;p18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49;p18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05F8AE9A-D4E8-AD58-A640-220DE00E5077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19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FNM9x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CQAATwUAAJUNAADoCAAAEAAAACYAAAAIAAAA//////////8="/>
              </a:ext>
            </a:extLst>
          </p:cNvSpPr>
          <p:nvPr/>
        </p:nvSpPr>
        <p:spPr>
          <a:xfrm>
            <a:off x="1598295" y="86296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orbel" pitchFamily="0" charset="0"/>
                <a:ea typeface="Corbel" pitchFamily="0" charset="0"/>
                <a:cs typeface="Corbel" pitchFamily="0" charset="0"/>
              </a:rPr>
              <a:t>“</a:t>
            </a:r>
            <a:endParaRPr sz="8000"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sp>
        <p:nvSpPr>
          <p:cNvPr id="3" name="Google Shape;152;p19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IMn6X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DQwAAWBEAAMNGAADxFAAAEAAAACYAAAAIAAAA//////////8="/>
              </a:ext>
            </a:extLst>
          </p:cNvSpPr>
          <p:nvPr/>
        </p:nvSpPr>
        <p:spPr>
          <a:xfrm>
            <a:off x="10893425" y="28194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orbel" pitchFamily="0" charset="0"/>
                <a:ea typeface="Corbel" pitchFamily="0" charset="0"/>
                <a:cs typeface="Corbel" pitchFamily="0" charset="0"/>
              </a:rPr>
              <a:t>”</a:t>
            </a:r>
            <a:endParaRPr sz="8000"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sp>
        <p:nvSpPr>
          <p:cNvPr id="4" name="Google Shape;153;p19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DQAAOAQAAONEAAAYFQAAEAAAACYAAAAIAAAAPbAAAP8fAAA="/>
              </a:ext>
            </a:extLst>
          </p:cNvSpPr>
          <p:nvPr>
            <p:ph type="title"/>
          </p:nvPr>
        </p:nvSpPr>
        <p:spPr>
          <a:xfrm>
            <a:off x="2207895" y="685800"/>
            <a:ext cx="8990330" cy="2743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>
                <a:solidFill>
                  <a:srgbClr val="000000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54;p19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CQAA6BcAAMNGAABgHQAAEAAAACYAAAAIAAAAvbAAAP8fAAA="/>
              </a:ext>
            </a:extLst>
          </p:cNvSpPr>
          <p:nvPr>
            <p:ph idx="1"/>
          </p:nvPr>
        </p:nvSpPr>
        <p:spPr>
          <a:xfrm>
            <a:off x="1484630" y="3886200"/>
            <a:ext cx="10018395" cy="8890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000000"/>
                </a:solidFill>
              </a:defRPr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</a:lvl5pPr>
            <a:lvl6pPr marL="27432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6pPr>
            <a:lvl7pPr marL="32004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7pPr>
            <a:lvl8pPr marL="36576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8pPr>
            <a:lvl9pPr marL="4114800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</a:lvl9pPr>
          </a:lstStyle>
          <a:p>
            <a:pPr/>
          </a:p>
        </p:txBody>
      </p:sp>
      <p:sp>
        <p:nvSpPr>
          <p:cNvPr id="6" name="Google Shape;155;p19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YB0AAMNGAACgIwAAEAAAACYAAAAIAAAAvbAAAP8fAAA="/>
              </a:ext>
            </a:extLst>
          </p:cNvSpPr>
          <p:nvPr>
            <p:ph idx="2"/>
          </p:nvPr>
        </p:nvSpPr>
        <p:spPr>
          <a:xfrm>
            <a:off x="1483995" y="4775200"/>
            <a:ext cx="10019030" cy="10160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7" name="Google Shape;156;p19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157;p19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158;p19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23ACCFC7-89CE-F939-8014-7F6C815A762A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2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CQAAOAQAAMNGAAD/FAAAEAAAACYAAAAIAAAAPbAAAP8fAAA="/>
              </a:ext>
            </a:extLst>
          </p:cNvSpPr>
          <p:nvPr>
            <p:ph type="title"/>
          </p:nvPr>
        </p:nvSpPr>
        <p:spPr>
          <a:xfrm>
            <a:off x="1484630" y="685800"/>
            <a:ext cx="10018395" cy="27273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61;p20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kBUAAMNGAAC4GgAAEAAAACYAAAAIAAAAvbAAAP8fAAA="/>
              </a:ext>
            </a:extLst>
          </p:cNvSpPr>
          <p:nvPr>
            <p:ph idx="1"/>
          </p:nvPr>
        </p:nvSpPr>
        <p:spPr>
          <a:xfrm>
            <a:off x="1483995" y="3505200"/>
            <a:ext cx="10019030" cy="8382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rgbClr val="000000"/>
                </a:solidFill>
              </a:defRPr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</a:lvl5pPr>
            <a:lvl6pPr marL="27432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6pPr>
            <a:lvl7pPr marL="32004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7pPr>
            <a:lvl8pPr marL="365760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lvl8pPr>
            <a:lvl9pPr marL="4114800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</a:lvl9pPr>
          </a:lstStyle>
          <a:p>
            <a:pPr/>
          </a:p>
        </p:txBody>
      </p:sp>
      <p:sp>
        <p:nvSpPr>
          <p:cNvPr id="4" name="Google Shape;162;p20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uBoAAMNGAACgIwAAEAAAACYAAAAIAAAAvbAAAP8fAAA="/>
              </a:ext>
            </a:extLst>
          </p:cNvSpPr>
          <p:nvPr>
            <p:ph idx="2"/>
          </p:nvPr>
        </p:nvSpPr>
        <p:spPr>
          <a:xfrm>
            <a:off x="1483995" y="4343400"/>
            <a:ext cx="10019030" cy="14478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5" name="Google Shape;163;p2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64;p2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165;p2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4CC338A3-EDA1-96CE-EF7B-1B9B7635194E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p2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68;p21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aBAAAMNGAACgIwAAEAAAACYAAAAIAAAAvLIAAP8fAAA="/>
              </a:ext>
            </a:extLst>
          </p:cNvSpPr>
          <p:nvPr>
            <p:ph idx="1"/>
          </p:nvPr>
        </p:nvSpPr>
        <p:spPr>
          <a:xfrm rot="5400000">
            <a:off x="4931410" y="-780415"/>
            <a:ext cx="3124200" cy="1001903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</a:lvl5pPr>
            <a:lvl6pPr marL="27432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169;p2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70;p2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71;p2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19ED0704-4AF4-B8F1-BA55-BCA4491B4CE9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7;p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aBAAAMNGAACgIwAAEAAAACYAAAAIAAAAPLAAAP8fAAA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</a:lvl5pPr>
            <a:lvl6pPr marL="27432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38;p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39;p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40;p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GCQAAMNGAABXJgAAEAAAACYAAAAIAAAAPbAAAP8fAAA="/>
              </a:ext>
            </a:extLst>
          </p:cNvSpPr>
          <p:nvPr>
            <p:ph type="sldNum" idx="12"/>
          </p:nvPr>
        </p:nvSpPr>
        <p:spPr>
          <a:xfrm>
            <a:off x="10951845" y="5867400"/>
            <a:ext cx="55118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5F91A219-57B2-C454-FC29-A101EC670AF4}" type="slidenum">
              <a:rPr lang="en-us"/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p2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OAQAAMNGAACgIwAAEAAAACYAAAAIAAAAPbIAAP8fAAA="/>
              </a:ext>
            </a:extLst>
          </p:cNvSpPr>
          <p:nvPr>
            <p:ph type="title"/>
          </p:nvPr>
        </p:nvSpPr>
        <p:spPr>
          <a:xfrm rot="5400000">
            <a:off x="8065135" y="2353310"/>
            <a:ext cx="5105400" cy="177038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74;p22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Hc6AACgIwAAEAAAACYAAAAIAAAAvbIAAP8fAAA="/>
              </a:ext>
            </a:extLst>
          </p:cNvSpPr>
          <p:nvPr>
            <p:ph idx="1"/>
          </p:nvPr>
        </p:nvSpPr>
        <p:spPr>
          <a:xfrm rot="5400000">
            <a:off x="2941320" y="-771525"/>
            <a:ext cx="5105400" cy="802005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</a:lvl5pPr>
            <a:lvl6pPr marL="27432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175;p2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76;p2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77;p22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656C6309-4788-3995-C6D4-B1C02D9A30E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3;p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44;p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28BFEF70-3EC5-EA19-8B07-C84CA1497D9D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0;p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61;p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62;p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32CD2291-DFDF-98D4-9175-29816C3B677C}" type="slidenum">
              <a:rPr lang="en-us"/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5;p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aBAAAMNGAACgIwAAEAAAACYAAAAIAAAAPLAAAP8fAAA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</a:lvl5pPr>
            <a:lvl6pPr marL="27432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66;p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67;p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68;p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GCQAAMNGAABXJgAAEAAAACYAAAAIAAAAPbAAAP8fAAA="/>
              </a:ext>
            </a:extLst>
          </p:cNvSpPr>
          <p:nvPr>
            <p:ph type="sldNum" idx="12"/>
          </p:nvPr>
        </p:nvSpPr>
        <p:spPr>
          <a:xfrm>
            <a:off x="10951845" y="5867400"/>
            <a:ext cx="55118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3A1E5DA2-ECD7-4BAB-99A6-1AFE13E86F4F}" type="slidenum">
              <a:rPr lang="en-us"/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8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71;p8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72;p8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763624B5-FB9B-63D2-D58E-0D876AC02358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;p9"/>
          <p:cNvGrpSpPr>
            <a:extLst>
              <a:ext uri="smNativeData">
                <pr:smNativeData xmlns:pr="smNativeData" val="SMDATA_7_kz9FXxMAAAAlAAAAAQAAAA8BAAAAkAAAAEgAAACQAAAASAAAAAAAAAAAAAAAAAAAABcAAAAUAAAAAAAAAAAAAAD/fwAA/38AAAAAAAAJAAAABAAAAHQABAEMAAAAEAAAAAAAAAAAAAAAAAAAAAAAAAAfAAAAVAAAAAAAAAAAAAAAAAAAAAAAAAAAAAAAAAAAAAAAAAAAAAAAAAAAAAAAAAAAAAAAAAAAAAAAAAAAAAAAAAAAAAAAAAAAAAAAAAAAAAAAAAAAAAAAAAAAACEAAAAYAAAAFAAAAFwDAAD4////NSIAADAqAAAQAAAAJgAAAAgAAAD/////AAAAAA=="/>
              </a:ext>
            </a:extLst>
          </p:cNvGrpSpPr>
          <p:nvPr/>
        </p:nvGrpSpPr>
        <p:grpSpPr>
          <a:xfrm>
            <a:off x="546100" y="-5080"/>
            <a:ext cx="5014595" cy="6863080"/>
            <a:chOff x="546100" y="-5080"/>
            <a:chExt cx="5014595" cy="6863080"/>
          </a:xfrm>
        </p:grpSpPr>
        <p:sp>
          <p:nvSpPr>
            <p:cNvPr id="8" name="Google Shape;75;p9"/>
            <p:cNvSpPr>
              <a:extLst>
                <a:ext uri="smNativeData">
                  <pr:smNativeData xmlns:pr="smNativeData" val="SMDATA_13_kz9FXxMAAAAlAAAACwAAAA0AAAAADgYAAPj///+ZDAAAF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gAA+P///5kMAAAXEQAAAAAAACYAAAAIAAAA//////////8="/>
                </a:ext>
              </a:extLst>
            </p:cNvSpPr>
            <p:nvPr/>
          </p:nvSpPr>
          <p:spPr>
            <a:xfrm>
              <a:off x="984250" y="-508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7" name="Google Shape;76;p9"/>
            <p:cNvSpPr>
              <a:extLst>
                <a:ext uri="smNativeData">
                  <pr:smNativeData xmlns:pr="smNativeData" val="SMDATA_13_kz9FXxMAAAAlAAAACwAAAA0AAAAAXAMAAPj///+6CQAAa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GLwAMAAAAEAAAAAAAAAAAAAAAAAAAAAAAAAAeAAAAaAAAAAAAAAAAAAAAAAAAAAAAAAAAAAAAECcAABAnAAAAAAAAAAAAAAAAAAAAAAAAAAAAAAAAAAAAAAAAAAAAABQAAAAAAAAAwMD/AAAAAABkAAAAMgAAAAAAAABkAAAAAAAAAH9/fwAKAAAAHwAAAFQAAABZWVkAAAAAAQAAAAAAAAAAAAAAAAAAAAAAAAAAAAAAAAAAAAAAAAAAAAAAAn9/fwAAAAADzMzMAMDA/wB/f38AAAAAAAAAAAAAAAAAAAAAAAAAAAAhAAAAGAAAABQAAABcAwAA+P///7oJAABqEAAAAAAAACYAAAAIAAAA//////////8="/>
                </a:ext>
              </a:extLst>
            </p:cNvSpPr>
            <p:nvPr/>
          </p:nvSpPr>
          <p:spPr>
            <a:xfrm>
              <a:off x="546100" y="-508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6" name="Google Shape;77;p9"/>
            <p:cNvSpPr>
              <a:extLst>
                <a:ext uri="smNativeData">
                  <pr:smNativeData xmlns:pr="smNativeData" val="SMDATA_13_kz9FXxMAAAAlAAAACwAAAA0AAAAAXAMAAOMPAADuEwAAM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AAAAAn9/fwAAAAADzMzMAMDA/wB/f38AAAAAAAAAAAAAAAAAAAAAAAAAAAAhAAAAGAAAABQAAABcAwAA4w8AAO4TAAAwKgAAAAAAACYAAAAIAAAA//////////8="/>
                </a:ext>
              </a:extLst>
            </p:cNvSpPr>
            <p:nvPr/>
          </p:nvSpPr>
          <p:spPr>
            <a:xfrm>
              <a:off x="546100" y="2582545"/>
              <a:ext cx="2693670" cy="4275455"/>
            </a:xfrm>
            <a:custGeom>
              <a:avLst/>
              <a:gdLst/>
              <a:ahLst/>
              <a:cxnLst/>
              <a:rect l="0" t="0" r="2693670" b="4275455"/>
              <a:pathLst>
                <a:path w="2693670" h="4275455">
                  <a:moveTo>
                    <a:pt x="0" y="0"/>
                  </a:moveTo>
                  <a:lnTo>
                    <a:pt x="2574622" y="4275455"/>
                  </a:lnTo>
                  <a:lnTo>
                    <a:pt x="2693670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5" name="Google Shape;78;p9"/>
            <p:cNvSpPr>
              <a:extLst>
                <a:ext uri="smNativeData">
                  <pr:smNativeData xmlns:pr="smNativeData" val="SMDATA_13_kz9FXxMAAAAlAAAACwAAAA0AAAAAFQYAAJAQAACVGgAAM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WYMAAAAAAQAAAAAAAAAAAAAAAAAAAAAAAAAAAAAAAAAAAAAAAAAAAAAAAn9/fwAAAAADzMzMAMDA/wB/f38AAAAAAAAAAAAAAAAAAAAAAAAAAAAhAAAAGAAAABQAAAAVBgAAkBAAAJUaAAAwKgAAAAAAACYAAAAIAAAA//////////8="/>
                </a:ext>
              </a:extLst>
            </p:cNvSpPr>
            <p:nvPr/>
          </p:nvSpPr>
          <p:spPr>
            <a:xfrm>
              <a:off x="988695" y="2692400"/>
              <a:ext cx="3332480" cy="4165600"/>
            </a:xfrm>
            <a:custGeom>
              <a:avLst/>
              <a:gdLst/>
              <a:ahLst/>
              <a:cxnLst/>
              <a:rect l="0" t="0" r="3332480" b="4165600"/>
              <a:pathLst>
                <a:path w="3332480" h="4165600">
                  <a:moveTo>
                    <a:pt x="3332480" y="4165600"/>
                  </a:moveTo>
                  <a:lnTo>
                    <a:pt x="0" y="0"/>
                  </a:lnTo>
                  <a:lnTo>
                    <a:pt x="3208643" y="4165600"/>
                  </a:lnTo>
                  <a:lnTo>
                    <a:pt x="3332480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4" name="Google Shape;79;p9"/>
            <p:cNvSpPr>
              <a:extLst>
                <a:ext uri="smNativeData">
                  <pr:smNativeData xmlns:pr="smNativeData" val="SMDATA_13_kz9FXxMAAAAlAAAACwAAAA0AAAAADgYAAIgQAAA1IgAAM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hsUAAAAAAQAAAAAAAAAAAAAAAAAAAAAAAAAAAAAAAAAAAAAAAAAAAAAAAn9/fwAAAAADzMzMAMDA/wB/f38AAAAAAAAAAAAAAAAAAAAAAAAAAAAhAAAAGAAAABQAAAAOBgAAiBAAADUiAAAwKgAAAAAAACYAAAAIAAAA//////////8="/>
                </a:ext>
              </a:extLst>
            </p:cNvSpPr>
            <p:nvPr/>
          </p:nvSpPr>
          <p:spPr>
            <a:xfrm>
              <a:off x="984250" y="2687320"/>
              <a:ext cx="4576445" cy="4170680"/>
            </a:xfrm>
            <a:custGeom>
              <a:avLst/>
              <a:gdLst/>
              <a:ahLst/>
              <a:cxnLst/>
              <a:rect l="0" t="0" r="4576445" b="4170680"/>
              <a:pathLst>
                <a:path w="4576445" h="4170680">
                  <a:moveTo>
                    <a:pt x="0" y="0"/>
                  </a:moveTo>
                  <a:lnTo>
                    <a:pt x="4762" y="4762"/>
                  </a:lnTo>
                  <a:lnTo>
                    <a:pt x="3336693" y="4170680"/>
                  </a:lnTo>
                  <a:lnTo>
                    <a:pt x="4576445" y="4170680"/>
                  </a:lnTo>
                  <a:lnTo>
                    <a:pt x="35716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3" name="Google Shape;80;p9"/>
            <p:cNvSpPr>
              <a:extLst>
                <a:ext uri="smNativeData">
                  <pr:smNativeData xmlns:pr="smNativeData" val="SMDATA_13_kz9FXxMAAAAlAAAACwAAAA0AAAAAXAMAANwPAABpGQAAMCo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Pz8AAAAAAQAAAAAAAAAAAAAAAAAAAAAAAAAAAAAAAAAAAAAAAAAAAAAAAn9/fwAAAAADzMzMAMDA/wB/f38AAAAAAAAAAAAAAAAAAAAAAAAAAAAhAAAAGAAAABQAAABcAwAA3A8AAGkZAAAwKgAAAAAAACYAAAAIAAAA//////////8="/>
                </a:ext>
              </a:extLst>
            </p:cNvSpPr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</p:spPr>
        </p:sp>
      </p:grpSp>
      <p:sp>
        <p:nvSpPr>
          <p:cNvPr id="9" name="Google Shape;81;p9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EgAAfQgAAMNGAACVGAAAEAAAACYAAAAIAAAAvbAAAP8fAAA="/>
              </a:ext>
            </a:extLst>
          </p:cNvSpPr>
          <p:nvPr>
            <p:ph type="ctrTitle"/>
          </p:nvPr>
        </p:nvSpPr>
        <p:spPr>
          <a:xfrm>
            <a:off x="2928620" y="1379855"/>
            <a:ext cx="8574405" cy="26162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0" name="Google Shape;82;p9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HGwAAlRgAAMNGAAAgIQAAEAAAACYAAAAIAAAAvbAAAP8fAAA="/>
              </a:ext>
            </a:extLst>
          </p:cNvSpPr>
          <p:nvPr>
            <p:ph type="subTitle" idx="1"/>
          </p:nvPr>
        </p:nvSpPr>
        <p:spPr>
          <a:xfrm>
            <a:off x="4515485" y="3996055"/>
            <a:ext cx="6987540" cy="13887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100">
                <a:solidFill>
                  <a:srgbClr val="000000"/>
                </a:solidFill>
              </a:defRPr>
            </a:lvl1pPr>
            <a:lvl2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2pPr>
            <a:lvl3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3pPr>
            <a:lvl4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4pPr>
            <a:lvl5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5pPr>
            <a:lvl6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6pPr>
            <a:lvl7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7pPr>
            <a:lvl8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8pPr>
            <a:lvl9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11" name="Google Shape;83;p9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2" name="Google Shape;84;p9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NIAAAMSQAAGc7AABwJgAAEAAAACYAAAAIAAAAPbAAAP8fAAA="/>
              </a:ext>
            </a:extLst>
          </p:cNvSpPr>
          <p:nvPr>
            <p:ph type="ftr" idx="11"/>
          </p:nvPr>
        </p:nvSpPr>
        <p:spPr>
          <a:xfrm>
            <a:off x="5332095" y="5883275"/>
            <a:ext cx="432435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3" name="Google Shape;85;p9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6C723D5D-1381-27CB-CFCA-E59E738439B0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0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aBAAAMNGAABjHQAAEAAAACYAAAAIAAAAvbAAAP8fAAA="/>
              </a:ext>
            </a:extLst>
          </p:cNvSpPr>
          <p:nvPr>
            <p:ph type="title"/>
          </p:nvPr>
        </p:nvSpPr>
        <p:spPr>
          <a:xfrm>
            <a:off x="2572385" y="2667000"/>
            <a:ext cx="8930640" cy="211010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88;p10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Yx0AAMNGAACuIgAAEAAAACYAAAAIAAAAvbAAAP8fAAA="/>
              </a:ext>
            </a:extLst>
          </p:cNvSpPr>
          <p:nvPr>
            <p:ph idx="1"/>
          </p:nvPr>
        </p:nvSpPr>
        <p:spPr>
          <a:xfrm>
            <a:off x="2572385" y="4777105"/>
            <a:ext cx="8930640" cy="86042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rgbClr val="8C8C8C"/>
                </a:solidFill>
              </a:defRPr>
            </a:lvl9pPr>
          </a:lstStyle>
          <a:p>
            <a:pPr/>
          </a:p>
        </p:txBody>
      </p:sp>
      <p:sp>
        <p:nvSpPr>
          <p:cNvPr id="4" name="Google Shape;89;p1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90;p1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91;p1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5EC9C2E1-AFB3-9C34-FD71-59618C3F0B0C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94;p1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aBAAAD4nAACgIwAAEAAAACYAAAAIAAAAPbAAAP8fAAA="/>
              </a:ext>
            </a:extLst>
          </p:cNvSpPr>
          <p:nvPr>
            <p:ph idx="1"/>
          </p:nvPr>
        </p:nvSpPr>
        <p:spPr>
          <a:xfrm>
            <a:off x="1483995" y="2667000"/>
            <a:ext cx="4895215" cy="3124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  <a:defRPr sz="1800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 sz="1600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400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200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200"/>
            </a:lvl5pPr>
            <a:lvl6pPr marL="27432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pPr/>
          </a:p>
        </p:txBody>
      </p:sp>
      <p:sp>
        <p:nvSpPr>
          <p:cNvPr id="4" name="Google Shape;95;p1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KAAAaBAAAMNGAACgIwAAEAAAACYAAAAIAAAAPbAAAP8fAAA="/>
              </a:ext>
            </a:extLst>
          </p:cNvSpPr>
          <p:nvPr>
            <p:ph idx="2"/>
          </p:nvPr>
        </p:nvSpPr>
        <p:spPr>
          <a:xfrm>
            <a:off x="6607810" y="2667000"/>
            <a:ext cx="4895215" cy="3124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3480"/>
              <a:buChar char="•"/>
              <a:defRPr sz="1800"/>
            </a:lvl1pPr>
            <a:lvl2pPr marL="91440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 sz="1600"/>
            </a:lvl2pPr>
            <a:lvl3pPr marL="137160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400"/>
            </a:lvl3pPr>
            <a:lvl4pPr marL="182880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200"/>
            </a:lvl4pPr>
            <a:lvl5pPr marL="228600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200"/>
            </a:lvl5pPr>
            <a:lvl6pPr marL="27432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pPr/>
          </a:p>
        </p:txBody>
      </p:sp>
      <p:sp>
        <p:nvSpPr>
          <p:cNvPr id="5" name="Google Shape;96;p1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97;p1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98;p1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  <a:fld id="{70A96F6F-219D-FC99-D311-D7CC215F2582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;p1"/>
          <p:cNvGrpSpPr>
            <a:extLst>
              <a:ext uri="smNativeData">
                <pr:smNativeData xmlns:pr="smNativeData" val="SMDATA_7_kz9FXxMAAAAlAAAAAQAAAA8BAAAAkAAAAEgAAACQAAAASAAAAAAAAAAAAAAAAAAAABcAAAAUAAAAAAAAAAAAAAD/fwAA/38AAAAAAAAJAAAABAAAANH4f9YMAAAAEAAAAAAAAAAAAAAAAAAAAAAAAAAfAAAAVAAAAAAAAAAAAAAAAAAAAAAAAAAAAAAAAAAAAAAAAAAAAAAAAAAAAAAAAAAAAAAAAAAAAAAAAAAAAAAAAAAAAAAAAAAAAAAAAAAAAAAAAAAAAAAAAAAAACEAAAAYAAAAFAAAAO0AAAAAAAAA6w8AADAqAAAQAAAAJgAAAAgAAAD/////AAAAAA=="/>
              </a:ext>
            </a:extLst>
          </p:cNvGrpSpPr>
          <p:nvPr/>
        </p:nvGrpSpPr>
        <p:grpSpPr>
          <a:xfrm>
            <a:off x="150495" y="0"/>
            <a:ext cx="2437130" cy="6858000"/>
            <a:chOff x="150495" y="0"/>
            <a:chExt cx="2437130" cy="6858000"/>
          </a:xfrm>
        </p:grpSpPr>
        <p:sp>
          <p:nvSpPr>
            <p:cNvPr id="8" name="Google Shape;11;p1"/>
            <p:cNvSpPr>
              <a:extLst>
                <a:ext uri="smNativeData">
                  <pr:smNativeData xmlns:pr="smNativeData" val="SMDATA_13_kz9FXxMAAAAlAAAACwAAAA0AAAAA0AIAAAAAAAC3CQAAyCA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JBP6gM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DQAgAAAAAAALcJAADIIAAAAAAAACYAAAAIAAAA//////////8="/>
                </a:ext>
              </a:extLst>
            </p:cNvSpPr>
            <p:nvPr/>
          </p:nvSpPr>
          <p:spPr>
            <a:xfrm>
              <a:off x="457200" y="0"/>
              <a:ext cx="1122045" cy="5328920"/>
            </a:xfrm>
            <a:custGeom>
              <a:avLst/>
              <a:gdLst/>
              <a:ahLst/>
              <a:cxnLst/>
              <a:rect l="0" t="0" r="1122045" b="5328920"/>
              <a:pathLst>
                <a:path w="1122045" h="5328920">
                  <a:moveTo>
                    <a:pt x="0" y="5286060"/>
                  </a:moveTo>
                  <a:lnTo>
                    <a:pt x="247579" y="5328920"/>
                  </a:lnTo>
                  <a:lnTo>
                    <a:pt x="1122045" y="0"/>
                  </a:lnTo>
                  <a:lnTo>
                    <a:pt x="868116" y="0"/>
                  </a:lnTo>
                  <a:lnTo>
                    <a:pt x="0" y="5286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7" name="Google Shape;12;p1"/>
            <p:cNvSpPr>
              <a:extLst>
                <a:ext uri="smNativeData">
                  <pr:smNativeData xmlns:pr="smNativeData" val="SMDATA_13_kz9FXxMAAAAlAAAACwAAAA0AAAAA7QAAAAAAAADNBwAAdi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0AwAQ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tAAAAAAAAAM0HAAB2IAAAAAAAACYAAAAIAAAA//////////8="/>
                </a:ext>
              </a:extLst>
            </p:cNvSpPr>
            <p:nvPr/>
          </p:nvSpPr>
          <p:spPr>
            <a:xfrm>
              <a:off x="150495" y="0"/>
              <a:ext cx="1117600" cy="5276850"/>
            </a:xfrm>
            <a:custGeom>
              <a:avLst/>
              <a:gdLst/>
              <a:ahLst/>
              <a:cxnLst/>
              <a:rect l="0" t="0" r="1117600" b="5276850"/>
              <a:pathLst>
                <a:path w="1117600" h="5276850">
                  <a:moveTo>
                    <a:pt x="1117600" y="0"/>
                  </a:moveTo>
                  <a:lnTo>
                    <a:pt x="865188" y="0"/>
                  </a:lnTo>
                  <a:lnTo>
                    <a:pt x="0" y="5238750"/>
                  </a:lnTo>
                  <a:lnTo>
                    <a:pt x="249238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6" name="Google Shape;13;p1"/>
            <p:cNvSpPr>
              <a:extLst>
                <a:ext uri="smNativeData">
                  <pr:smNativeData xmlns:pr="smNativeData" val="SMDATA_13_kz9FXxMAAAAlAAAACwAAAA0AAAAA7QAAADogAAB8CAAAM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tAAAAOiAAAHwIAAAwKgAAAAAAACYAAAAIAAAA//////////8="/>
                </a:ext>
              </a:extLst>
            </p:cNvSpPr>
            <p:nvPr/>
          </p:nvSpPr>
          <p:spPr>
            <a:xfrm>
              <a:off x="150495" y="5238750"/>
              <a:ext cx="1228725" cy="1619250"/>
            </a:xfrm>
            <a:custGeom>
              <a:avLst/>
              <a:gdLst/>
              <a:ahLst/>
              <a:cxnLst/>
              <a:rect l="0" t="0" r="1228725" b="1619250"/>
              <a:pathLst>
                <a:path w="1228725" h="1619250">
                  <a:moveTo>
                    <a:pt x="0" y="0"/>
                  </a:moveTo>
                  <a:lnTo>
                    <a:pt x="1174750" y="1619250"/>
                  </a:lnTo>
                  <a:lnTo>
                    <a:pt x="1228725" y="1619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5" name="Google Shape;14;p1"/>
            <p:cNvSpPr>
              <a:extLst>
                <a:ext uri="smNativeData">
                  <pr:smNativeData xmlns:pr="smNativeData" val="SMDATA_13_kz9FXxMAAAAlAAAACwAAAA0AAAAA0AIAAIwgAAADDAAAM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DQAgAAjCAAAAMMAAAwKgAAAAAAACYAAAAIAAAA//////////8="/>
                </a:ext>
              </a:extLst>
            </p:cNvSpPr>
            <p:nvPr/>
          </p:nvSpPr>
          <p:spPr>
            <a:xfrm>
              <a:off x="457200" y="5290820"/>
              <a:ext cx="1495425" cy="1567180"/>
            </a:xfrm>
            <a:custGeom>
              <a:avLst/>
              <a:gdLst/>
              <a:ahLst/>
              <a:cxnLst/>
              <a:rect l="0" t="0" r="1495425" b="1567180"/>
              <a:pathLst>
                <a:path w="1495425" h="1567180">
                  <a:moveTo>
                    <a:pt x="0" y="0"/>
                  </a:moveTo>
                  <a:lnTo>
                    <a:pt x="1443037" y="1567180"/>
                  </a:lnTo>
                  <a:lnTo>
                    <a:pt x="1495425" y="156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4" name="Google Shape;15;p1"/>
            <p:cNvSpPr>
              <a:extLst>
                <a:ext uri="smNativeData">
                  <pr:smNativeData xmlns:pr="smNativeData" val="SMDATA_13_kz9FXxMAAAAlAAAACwAAAA0AAAAA0AIAAIUgAADrDwAAM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DQAgAAhSAAAOsPAAAwKgAAAAAAACYAAAAIAAAA//////////8="/>
                </a:ext>
              </a:extLst>
            </p:cNvSpPr>
            <p:nvPr/>
          </p:nvSpPr>
          <p:spPr>
            <a:xfrm>
              <a:off x="457200" y="5286375"/>
              <a:ext cx="2130425" cy="1571625"/>
            </a:xfrm>
            <a:custGeom>
              <a:avLst/>
              <a:gdLst/>
              <a:ahLst/>
              <a:cxnLst/>
              <a:rect l="0" t="0" r="2130425" b="1571625"/>
              <a:pathLst>
                <a:path w="2130425" h="1571625">
                  <a:moveTo>
                    <a:pt x="0" y="4762"/>
                  </a:moveTo>
                  <a:lnTo>
                    <a:pt x="1495425" y="1571625"/>
                  </a:lnTo>
                  <a:lnTo>
                    <a:pt x="2130425" y="1571625"/>
                  </a:lnTo>
                  <a:lnTo>
                    <a:pt x="247650" y="42862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3" name="Google Shape;16;p1"/>
            <p:cNvSpPr>
              <a:extLst>
                <a:ext uri="smNativeData">
                  <pr:smNativeData xmlns:pr="smNativeData" val="SMDATA_13_kz9FXxMAAAAlAAAACwAAAA0AAAAA7QAAADogAABbCwAAMCo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Pz8A////AQAAAAAAAAAAAAAAAAAAAAAAAAAAAAAAAAAAAAAAAAAAAAAAAn9/fwAhISEDzMzMAMDA/wB/f38AAAAAAAAAAAAAAAAAAAAAAAAAAAAhAAAAGAAAABQAAADtAAAAOiAAAFsLAAAwKgAAAAAAACYAAAAIAAAA//////////8="/>
                </a:ext>
              </a:extLst>
            </p:cNvSpPr>
            <p:nvPr/>
          </p:nvSpPr>
          <p:spPr>
            <a:xfrm>
              <a:off x="150495" y="5238750"/>
              <a:ext cx="1695450" cy="1619250"/>
            </a:xfrm>
            <a:custGeom>
              <a:avLst/>
              <a:gdLst/>
              <a:ahLst/>
              <a:cxnLst/>
              <a:rect l="0" t="0" r="1695450" b="1619250"/>
              <a:pathLst>
                <a:path w="1695450" h="1619250">
                  <a:moveTo>
                    <a:pt x="1695450" y="1619250"/>
                  </a:moveTo>
                  <a:lnTo>
                    <a:pt x="292100" y="95250"/>
                  </a:lnTo>
                  <a:lnTo>
                    <a:pt x="244475" y="42863"/>
                  </a:lnTo>
                  <a:lnTo>
                    <a:pt x="249238" y="42863"/>
                  </a:lnTo>
                  <a:lnTo>
                    <a:pt x="249238" y="38100"/>
                  </a:lnTo>
                  <a:lnTo>
                    <a:pt x="244475" y="38100"/>
                  </a:lnTo>
                  <a:lnTo>
                    <a:pt x="0" y="0"/>
                  </a:lnTo>
                  <a:lnTo>
                    <a:pt x="1228725" y="1619250"/>
                  </a:lnTo>
                  <a:lnTo>
                    <a:pt x="1695450" y="161925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</p:spPr>
        </p:sp>
      </p:grpSp>
      <p:sp>
        <p:nvSpPr>
          <p:cNvPr id="9" name="Google Shape;17;p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vb8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1752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CDD0D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0" name="Google Shape;18;p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aBAAAMNGAACgIwAAEAAAACYAAAAIAAAAvb8AAP8fAAA="/>
              </a:ext>
            </a:extLst>
          </p:cNvSpPr>
          <p:nvPr>
            <p:ph type="body" idx="1"/>
          </p:nvPr>
        </p:nvSpPr>
        <p:spPr>
          <a:xfrm>
            <a:off x="1483995" y="2667000"/>
            <a:ext cx="10019030" cy="312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marR="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  <a:defRPr sz="24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L="914400" marR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 pitchFamily="2" charset="0"/>
              <a:buChar char="•"/>
              <a:defRPr sz="2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L="1371600" marR="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10"/>
              <a:buFont typeface="Arial" pitchFamily="2" charset="0"/>
              <a:buChar char="•"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L="1828800" marR="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Arial" pitchFamily="2" charset="0"/>
              <a:buChar char="•"/>
              <a:defRPr sz="16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L="2286000" marR="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0"/>
              <a:buFont typeface="Arial" pitchFamily="2" charset="0"/>
              <a:buChar char="•"/>
              <a:defRPr sz="14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1" name="Google Shape;19;p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vb8AAP8fAAA="/>
              </a:ext>
            </a:extLst>
          </p:cNvSpPr>
          <p:nvPr>
            <p:ph type="dt" idx="10"/>
          </p:nvPr>
        </p:nvSpPr>
        <p:spPr>
          <a:xfrm>
            <a:off x="9732645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2" name="Google Shape;20;p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vb8AAP8fAAA="/>
              </a:ext>
            </a:extLst>
          </p:cNvSpPr>
          <p:nvPr>
            <p:ph type="ftr" idx="11"/>
          </p:nvPr>
        </p:nvSpPr>
        <p:spPr>
          <a:xfrm>
            <a:off x="2572385" y="5883275"/>
            <a:ext cx="70840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3" name="Google Shape;21;p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vb8AAP8fAAA="/>
              </a:ext>
            </a:extLst>
          </p:cNvSpPr>
          <p:nvPr>
            <p:ph type="sldNum" idx="12"/>
          </p:nvPr>
        </p:nvSpPr>
        <p:spPr>
          <a:xfrm>
            <a:off x="10951845" y="5883275"/>
            <a:ext cx="55118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FFFFFF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2CCF706B-25C1-9A86-8F77-D3D33E397986}" type="slidenum">
              <a:rPr lang="en-us"/>
              <a:t/>
            </a:fld>
            <a:endParaRPr sz="1400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6;p5"/>
          <p:cNvGrpSpPr>
            <a:extLst>
              <a:ext uri="smNativeData">
                <pr:smNativeData xmlns:pr="smNativeData" val="SMDATA_7_kz9F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0AAAAAAAAA6w8AADAqAAAQAAAAJgAAAAgAAAD/////AAAAAA=="/>
              </a:ext>
            </a:extLst>
          </p:cNvGrpSpPr>
          <p:nvPr/>
        </p:nvGrpSpPr>
        <p:grpSpPr>
          <a:xfrm>
            <a:off x="150495" y="0"/>
            <a:ext cx="2437130" cy="6858000"/>
            <a:chOff x="150495" y="0"/>
            <a:chExt cx="2437130" cy="6858000"/>
          </a:xfrm>
        </p:grpSpPr>
        <p:sp>
          <p:nvSpPr>
            <p:cNvPr id="8" name="Google Shape;47;p5"/>
            <p:cNvSpPr>
              <a:extLst>
                <a:ext uri="smNativeData">
                  <pr:smNativeData xmlns:pr="smNativeData" val="SMDATA_13_kz9FXxMAAAAlAAAACwAAAA0AAAAA0AIAAAAAAAC3CQAAyCA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DQAgAAAAAAALcJAADIIAAAAAAAACYAAAAIAAAA//////////8="/>
                </a:ext>
              </a:extLst>
            </p:cNvSpPr>
            <p:nvPr/>
          </p:nvSpPr>
          <p:spPr>
            <a:xfrm>
              <a:off x="457200" y="0"/>
              <a:ext cx="1122045" cy="5328920"/>
            </a:xfrm>
            <a:custGeom>
              <a:avLst/>
              <a:gdLst/>
              <a:ahLst/>
              <a:cxnLst/>
              <a:rect l="0" t="0" r="1122045" b="5328920"/>
              <a:pathLst>
                <a:path w="1122045" h="5328920">
                  <a:moveTo>
                    <a:pt x="0" y="5286060"/>
                  </a:moveTo>
                  <a:lnTo>
                    <a:pt x="247579" y="5328920"/>
                  </a:lnTo>
                  <a:lnTo>
                    <a:pt x="1122045" y="0"/>
                  </a:lnTo>
                  <a:lnTo>
                    <a:pt x="868116" y="0"/>
                  </a:lnTo>
                  <a:lnTo>
                    <a:pt x="0" y="5286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7" name="Google Shape;48;p5"/>
            <p:cNvSpPr>
              <a:extLst>
                <a:ext uri="smNativeData">
                  <pr:smNativeData xmlns:pr="smNativeData" val="SMDATA_13_kz9FXxMAAAAlAAAACwAAAA0AAAAA7QAAAAAAAADNBwAAdi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MCzXu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tAAAAAAAAAM0HAAB2IAAAAAAAACYAAAAIAAAA//////////8="/>
                </a:ext>
              </a:extLst>
            </p:cNvSpPr>
            <p:nvPr/>
          </p:nvSpPr>
          <p:spPr>
            <a:xfrm>
              <a:off x="150495" y="0"/>
              <a:ext cx="1117600" cy="5276850"/>
            </a:xfrm>
            <a:custGeom>
              <a:avLst/>
              <a:gdLst/>
              <a:ahLst/>
              <a:cxnLst/>
              <a:rect l="0" t="0" r="1117600" b="5276850"/>
              <a:pathLst>
                <a:path w="1117600" h="5276850">
                  <a:moveTo>
                    <a:pt x="1117600" y="0"/>
                  </a:moveTo>
                  <a:lnTo>
                    <a:pt x="865188" y="0"/>
                  </a:lnTo>
                  <a:lnTo>
                    <a:pt x="0" y="5238750"/>
                  </a:lnTo>
                  <a:lnTo>
                    <a:pt x="249238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6" name="Google Shape;49;p5"/>
            <p:cNvSpPr>
              <a:extLst>
                <a:ext uri="smNativeData">
                  <pr:smNativeData xmlns:pr="smNativeData" val="SMDATA_13_kz9FXxMAAAAlAAAACwAAAA0AAAAA7QAAADogAAB8CAAAM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Ns6B1w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tAAAAOiAAAHwIAAAwKgAAAAAAACYAAAAIAAAA//////////8="/>
                </a:ext>
              </a:extLst>
            </p:cNvSpPr>
            <p:nvPr/>
          </p:nvSpPr>
          <p:spPr>
            <a:xfrm>
              <a:off x="150495" y="5238750"/>
              <a:ext cx="1228725" cy="1619250"/>
            </a:xfrm>
            <a:custGeom>
              <a:avLst/>
              <a:gdLst/>
              <a:ahLst/>
              <a:cxnLst/>
              <a:rect l="0" t="0" r="1228725" b="1619250"/>
              <a:pathLst>
                <a:path w="1228725" h="1619250">
                  <a:moveTo>
                    <a:pt x="0" y="0"/>
                  </a:moveTo>
                  <a:lnTo>
                    <a:pt x="1174750" y="1619250"/>
                  </a:lnTo>
                  <a:lnTo>
                    <a:pt x="1228725" y="1619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5" name="Google Shape;50;p5"/>
            <p:cNvSpPr>
              <a:extLst>
                <a:ext uri="smNativeData">
                  <pr:smNativeData xmlns:pr="smNativeData" val="SMDATA_13_kz9FXxMAAAAlAAAACwAAAA0AAAAA0AIAAIwgAAADDAAAM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MCBpe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DQAgAAjCAAAAMMAAAwKgAAAAAAACYAAAAIAAAA//////////8="/>
                </a:ext>
              </a:extLst>
            </p:cNvSpPr>
            <p:nvPr/>
          </p:nvSpPr>
          <p:spPr>
            <a:xfrm>
              <a:off x="457200" y="5290820"/>
              <a:ext cx="1495425" cy="1567180"/>
            </a:xfrm>
            <a:custGeom>
              <a:avLst/>
              <a:gdLst/>
              <a:ahLst/>
              <a:cxnLst/>
              <a:rect l="0" t="0" r="1495425" b="1567180"/>
              <a:pathLst>
                <a:path w="1495425" h="1567180">
                  <a:moveTo>
                    <a:pt x="0" y="0"/>
                  </a:moveTo>
                  <a:lnTo>
                    <a:pt x="1443037" y="1567180"/>
                  </a:lnTo>
                  <a:lnTo>
                    <a:pt x="1495425" y="156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4" name="Google Shape;51;p5"/>
            <p:cNvSpPr>
              <a:extLst>
                <a:ext uri="smNativeData">
                  <pr:smNativeData xmlns:pr="smNativeData" val="SMDATA_13_kz9FXxMAAAAlAAAACwAAAA0AAAAA0AIAAIUgAADrDwAAM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bsEuw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DQAgAAhSAAAOsPAAAwKgAAAAAAACYAAAAIAAAA//////////8="/>
                </a:ext>
              </a:extLst>
            </p:cNvSpPr>
            <p:nvPr/>
          </p:nvSpPr>
          <p:spPr>
            <a:xfrm>
              <a:off x="457200" y="5286375"/>
              <a:ext cx="2130425" cy="1571625"/>
            </a:xfrm>
            <a:custGeom>
              <a:avLst/>
              <a:gdLst/>
              <a:ahLst/>
              <a:cxnLst/>
              <a:rect l="0" t="0" r="2130425" b="1571625"/>
              <a:pathLst>
                <a:path w="2130425" h="1571625">
                  <a:moveTo>
                    <a:pt x="0" y="4762"/>
                  </a:moveTo>
                  <a:lnTo>
                    <a:pt x="1495425" y="1571625"/>
                  </a:lnTo>
                  <a:lnTo>
                    <a:pt x="2130425" y="1571625"/>
                  </a:lnTo>
                  <a:lnTo>
                    <a:pt x="247650" y="42862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3" name="Google Shape;52;p5"/>
            <p:cNvSpPr>
              <a:extLst>
                <a:ext uri="smNativeData">
                  <pr:smNativeData xmlns:pr="smNativeData" val="SMDATA_13_kz9FXxMAAAAlAAAACwAAAA0AAAAA7QAAADogAABbCwAAMCo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vrAKUMAAAAEAAAAAAAAAAAAAAAAAAAAAAAAAAeAAAAaAAAAAAAAAAAAAAAAAAAAAAAAAAAAAAAECcAABAnAAAAAAAAAAAAAAAAAAAAAAAAAAAAAAAAAAAAAAAAAAAAABQAAAAAAAAAwMD/AAAAAABkAAAAMgAAAAAAAABkAAAAAAAAAH9/fwAKAAAAHwAAAFQAAAA/Pz8A////AQAAAAAAAAAAAAAAAAAAAAAAAAAAAAAAAAAAAAAAAAAAAAAAAn9/fwAhISEDzMzMAMDA/wB/f38AAAAAAAAAAAAAAAAAAAAAAAAAAAAhAAAAGAAAABQAAADtAAAAOiAAAFsLAAAwKgAAAAAAACYAAAAIAAAA//////////8="/>
                </a:ext>
              </a:extLst>
            </p:cNvSpPr>
            <p:nvPr/>
          </p:nvSpPr>
          <p:spPr>
            <a:xfrm>
              <a:off x="150495" y="5238750"/>
              <a:ext cx="1695450" cy="1619250"/>
            </a:xfrm>
            <a:custGeom>
              <a:avLst/>
              <a:gdLst/>
              <a:ahLst/>
              <a:cxnLst/>
              <a:rect l="0" t="0" r="1695450" b="1619250"/>
              <a:pathLst>
                <a:path w="1695450" h="1619250">
                  <a:moveTo>
                    <a:pt x="1695450" y="1619250"/>
                  </a:moveTo>
                  <a:lnTo>
                    <a:pt x="292100" y="95250"/>
                  </a:lnTo>
                  <a:lnTo>
                    <a:pt x="244475" y="42863"/>
                  </a:lnTo>
                  <a:lnTo>
                    <a:pt x="249238" y="42863"/>
                  </a:lnTo>
                  <a:lnTo>
                    <a:pt x="249238" y="38100"/>
                  </a:lnTo>
                  <a:lnTo>
                    <a:pt x="244475" y="38100"/>
                  </a:lnTo>
                  <a:lnTo>
                    <a:pt x="0" y="0"/>
                  </a:lnTo>
                  <a:lnTo>
                    <a:pt x="1228725" y="1619250"/>
                  </a:lnTo>
                  <a:lnTo>
                    <a:pt x="1695450" y="161925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</p:spPr>
        </p:sp>
      </p:grpSp>
      <p:sp>
        <p:nvSpPr>
          <p:cNvPr id="9" name="Google Shape;53;p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OAQAAMNGAAAADwAAEAAAACYAAAAIAAAAvb8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1752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12121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0" name="Google Shape;54;p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uwT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QAAaBAAAMNGAACgIwAAEAAAACYAAAAIAAAAvb8AAP8fAAA="/>
              </a:ext>
            </a:extLst>
          </p:cNvSpPr>
          <p:nvPr>
            <p:ph type="body" idx="1"/>
          </p:nvPr>
        </p:nvSpPr>
        <p:spPr>
          <a:xfrm>
            <a:off x="1483995" y="2667000"/>
            <a:ext cx="10019030" cy="312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marR="0" indent="-44958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  <a:defRPr sz="24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L="914400" marR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 pitchFamily="2" charset="0"/>
              <a:buChar char="•"/>
              <a:defRPr sz="2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L="1371600" marR="0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10"/>
              <a:buFont typeface="Arial" pitchFamily="2" charset="0"/>
              <a:buChar char="•"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L="1828800" marR="0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Arial" pitchFamily="2" charset="0"/>
              <a:buChar char="•"/>
              <a:defRPr sz="16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L="2286000" marR="0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0"/>
              <a:buFont typeface="Arial" pitchFamily="2" charset="0"/>
              <a:buChar char="•"/>
              <a:defRPr sz="14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Arial" pitchFamily="2" charset="0"/>
              <a:buChar char="•"/>
              <a:defRPr sz="14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1" name="Google Shape;55;p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Dc0G5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OwAAMSQAAOdCAABwJgAAEAAAACYAAAAIAAAAvb8AAP8fAAA="/>
              </a:ext>
            </a:extLst>
          </p:cNvSpPr>
          <p:nvPr>
            <p:ph type="dt" idx="10"/>
          </p:nvPr>
        </p:nvSpPr>
        <p:spPr>
          <a:xfrm>
            <a:off x="9732645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2" name="Google Shape;56;p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L3Be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DwAAMSQAAGc7AABwJgAAEAAAACYAAAAIAAAAvb8AAP8fAAA="/>
              </a:ext>
            </a:extLst>
          </p:cNvSpPr>
          <p:nvPr>
            <p:ph type="ftr" idx="11"/>
          </p:nvPr>
        </p:nvSpPr>
        <p:spPr>
          <a:xfrm>
            <a:off x="2572385" y="5883275"/>
            <a:ext cx="70840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3" name="Google Shape;57;p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DYLNg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QwAAMSQAAMNGAABwJgAAEAAAACYAAAAIAAAAvb8AAP8fAAA="/>
              </a:ext>
            </a:extLst>
          </p:cNvSpPr>
          <p:nvPr>
            <p:ph type="sldNum" idx="12"/>
          </p:nvPr>
        </p:nvSpPr>
        <p:spPr>
          <a:xfrm>
            <a:off x="10951845" y="5883275"/>
            <a:ext cx="55118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000000"/>
                </a:solidFill>
                <a:latin typeface="Corbel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6139A93B-758C-6C5F-C281-830AE7CF34D6}" type="slidenum">
              <a:rPr lang="en-us"/>
              <a:t/>
            </a:fld>
            <a:endParaRPr sz="1400"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3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183;p23"/>
          <p:cNvGrpSpPr>
            <a:extLst>
              <a:ext uri="smNativeData">
                <pr:smNativeData xmlns:pr="smNativeData" val="SMDATA_7_kz9F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UoAAAAAAAA/0YAADAqAAAQAAAAJgAAAAgAAAD/////AAAAAA=="/>
              </a:ext>
            </a:extLst>
          </p:cNvGrpSpPr>
          <p:nvPr/>
        </p:nvGrpSpPr>
        <p:grpSpPr>
          <a:xfrm flipH="1">
            <a:off x="6525895" y="0"/>
            <a:ext cx="5015230" cy="6858000"/>
            <a:chOff x="6525895" y="0"/>
            <a:chExt cx="5015230" cy="6858000"/>
          </a:xfrm>
        </p:grpSpPr>
        <p:sp>
          <p:nvSpPr>
            <p:cNvPr id="9" name="Google Shape;184;p23"/>
            <p:cNvSpPr>
              <a:extLst>
                <a:ext uri="smNativeData">
                  <pr:smNativeData xmlns:pr="smNativeData" val="SMDATA_13_kz9FXxMAAAAlAAAACwAAAA0AAAAA1yoAAAAAAABiMQAAG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DXKgAAAAAAAGIxAAAbEQAAAAAAACYAAAAIAAAA//////////8="/>
                </a:ext>
              </a:extLst>
            </p:cNvSpPr>
            <p:nvPr/>
          </p:nvSpPr>
          <p:spPr>
            <a:xfrm>
              <a:off x="6964045" y="0"/>
              <a:ext cx="1063625" cy="2780665"/>
            </a:xfrm>
            <a:custGeom>
              <a:avLst/>
              <a:gdLst/>
              <a:ahLst/>
              <a:cxnLst/>
              <a:rect l="0" t="0" r="1063625" b="2780665"/>
              <a:pathLst>
                <a:path w="1063625" h="2780665">
                  <a:moveTo>
                    <a:pt x="0" y="2690249"/>
                  </a:moveTo>
                  <a:lnTo>
                    <a:pt x="357187" y="278066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02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185;p23"/>
            <p:cNvSpPr>
              <a:extLst>
                <a:ext uri="smNativeData">
                  <pr:smNativeData xmlns:pr="smNativeData" val="SMDATA_13_kz9FXxMAAAAlAAAACwAAAA0AAAAAJSgAAAAAAACDLgAAbx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AlKAAAAAAAAIMuAABvEAAAAAAAACYAAAAIAAAA//////////8="/>
                </a:ext>
              </a:extLst>
            </p:cNvSpPr>
            <p:nvPr/>
          </p:nvSpPr>
          <p:spPr>
            <a:xfrm>
              <a:off x="6525895" y="0"/>
              <a:ext cx="1035050" cy="2671445"/>
            </a:xfrm>
            <a:custGeom>
              <a:avLst/>
              <a:gdLst/>
              <a:ahLst/>
              <a:cxnLst/>
              <a:rect l="0" t="0" r="1035050" b="2671445"/>
              <a:pathLst>
                <a:path w="1035050" h="2671445">
                  <a:moveTo>
                    <a:pt x="357188" y="2671445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1021"/>
                  </a:lnTo>
                  <a:lnTo>
                    <a:pt x="347663" y="2666685"/>
                  </a:lnTo>
                  <a:lnTo>
                    <a:pt x="357188" y="2671445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186;p23"/>
            <p:cNvSpPr>
              <a:extLst>
                <a:ext uri="smNativeData">
                  <pr:smNativeData xmlns:pr="smNativeData" val="SMDATA_13_kz9FXxMAAAAlAAAACwAAAA0AAAAAJSgAAOgPAAC4OAAAM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G/AFAE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AlKAAA6A8AALg4AAAwKgAAAAAAACYAAAAIAAAA//////////8="/>
                </a:ext>
              </a:extLst>
            </p:cNvSpPr>
            <p:nvPr/>
          </p:nvSpPr>
          <p:spPr>
            <a:xfrm>
              <a:off x="6525895" y="2585720"/>
              <a:ext cx="2694305" cy="4272280"/>
            </a:xfrm>
            <a:custGeom>
              <a:avLst/>
              <a:gdLst/>
              <a:ahLst/>
              <a:cxnLst/>
              <a:rect l="0" t="0" r="2694305" b="4272280"/>
              <a:pathLst>
                <a:path w="2694305" h="4272280">
                  <a:moveTo>
                    <a:pt x="0" y="0"/>
                  </a:moveTo>
                  <a:lnTo>
                    <a:pt x="2575228" y="4272280"/>
                  </a:lnTo>
                  <a:lnTo>
                    <a:pt x="2694305" y="427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187;p23"/>
            <p:cNvSpPr>
              <a:extLst>
                <a:ext uri="smNativeData">
                  <pr:smNativeData xmlns:pr="smNativeData" val="SMDATA_13_kz9FXxMAAAAlAAAACwAAAA0AAAAA3yoAAJUQAABePwAAMCoAAAAAAAAAAAAAAAAAAAEAAABQAAAAAAAAAAAA4D8AAAAAAADgPwAAAAAAAOA/AAAAAAAA4D8AAAAAAADgPwAAAAAAAOA/AAAAAAAA4D8AAAAAAADgPwAAAAAAAOA/AAAAAAAA4D8CAAAAjAAAAAEAAAAAAAAAIDdk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N2QA////AQAAAAAAAAAAAAAAAAAAAAAAAAAAAAAAAAAAAAAAAAAAAAAAAn9/fwAhISEDzMzMAMDA/wB/f38AAAAAAAAAAAAAAAAAAAAAAAAAAAAhAAAAGAAAABQAAADfKgAAlRAAAF4/AAAwKgAAAAAAACYAAAAIAAAA//////////8="/>
                </a:ext>
              </a:extLst>
            </p:cNvSpPr>
            <p:nvPr/>
          </p:nvSpPr>
          <p:spPr>
            <a:xfrm>
              <a:off x="6969125" y="2695575"/>
              <a:ext cx="3331845" cy="4162425"/>
            </a:xfrm>
            <a:custGeom>
              <a:avLst/>
              <a:gdLst/>
              <a:ahLst/>
              <a:cxnLst/>
              <a:rect l="0" t="0" r="3331845" b="4162425"/>
              <a:pathLst>
                <a:path w="3331845" h="4162425">
                  <a:moveTo>
                    <a:pt x="3331845" y="4162425"/>
                  </a:moveTo>
                  <a:lnTo>
                    <a:pt x="0" y="0"/>
                  </a:lnTo>
                  <a:lnTo>
                    <a:pt x="3208031" y="4162425"/>
                  </a:lnTo>
                  <a:lnTo>
                    <a:pt x="3331845" y="4162425"/>
                  </a:lnTo>
                  <a:close/>
                </a:path>
              </a:pathLst>
            </a:custGeom>
            <a:solidFill>
              <a:srgbClr val="203764"/>
            </a:solidFill>
            <a:ln>
              <a:noFill/>
            </a:ln>
            <a:effectLst/>
          </p:spPr>
        </p:sp>
        <p:sp>
          <p:nvSpPr>
            <p:cNvPr id="5" name="Google Shape;188;p23"/>
            <p:cNvSpPr>
              <a:extLst>
                <a:ext uri="smNativeData">
                  <pr:smNativeData xmlns:pr="smNativeData" val="SMDATA_13_kz9FXxMAAAAlAAAACwAAAA0AAAAA1yoAAI0QAAD/RgAAMCoAAAAAAAAAAAAAAAAAAAEAAABQAAAAAAAAAAAA4D8AAAAAAADgPwAAAAAAAOA/AAAAAAAA4D8AAAAAAADgPwAAAAAAAOA/AAAAAAAA4D8AAAAAAADgPwAAAAAAAOA/AAAAAAAA4D8CAAAAjAAAAAEAAAAAAAAAMFSW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VJYA////AQAAAAAAAAAAAAAAAAAAAAAAAAAAAAAAAAAAAAAAAAAAAAAAAn9/fwAhISEDzMzMAMDA/wB/f38AAAAAAAAAAAAAAAAAAAAAAAAAAAAhAAAAGAAAABQAAADXKgAAjRAAAP9GAAAwKgAAAAAAACYAAAAIAAAA//////////8="/>
                </a:ext>
              </a:extLst>
            </p:cNvSpPr>
            <p:nvPr/>
          </p:nvSpPr>
          <p:spPr>
            <a:xfrm>
              <a:off x="6964045" y="2690495"/>
              <a:ext cx="4577080" cy="4167505"/>
            </a:xfrm>
            <a:custGeom>
              <a:avLst/>
              <a:gdLst/>
              <a:ahLst/>
              <a:cxnLst/>
              <a:rect l="0" t="0" r="4577080" b="4167505"/>
              <a:pathLst>
                <a:path w="4577080" h="4167505">
                  <a:moveTo>
                    <a:pt x="0" y="0"/>
                  </a:moveTo>
                  <a:lnTo>
                    <a:pt x="4763" y="4763"/>
                  </a:lnTo>
                  <a:lnTo>
                    <a:pt x="3337156" y="4167505"/>
                  </a:lnTo>
                  <a:lnTo>
                    <a:pt x="4577080" y="4167505"/>
                  </a:lnTo>
                  <a:lnTo>
                    <a:pt x="357212" y="90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5496"/>
            </a:solidFill>
            <a:ln>
              <a:noFill/>
            </a:ln>
            <a:effectLst/>
          </p:spPr>
        </p:sp>
        <p:sp>
          <p:nvSpPr>
            <p:cNvPr id="4" name="Google Shape;189;p23"/>
            <p:cNvSpPr>
              <a:extLst>
                <a:ext uri="smNativeData">
                  <pr:smNativeData xmlns:pr="smNativeData" val="SMDATA_13_kz9FXxMAAAAlAAAACwAAAA0AAAAAJSgAAOEPAAAyPgAAM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GIAA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AlKAAA4Q8AADI+AAAwKgAAAAAAACYAAAAIAAAA//////////8="/>
                </a:ext>
              </a:extLst>
            </p:cNvSpPr>
            <p:nvPr/>
          </p:nvSpPr>
          <p:spPr>
            <a:xfrm>
              <a:off x="6525895" y="2581275"/>
              <a:ext cx="3584575" cy="4276725"/>
            </a:xfrm>
            <a:custGeom>
              <a:avLst/>
              <a:gdLst/>
              <a:ahLst/>
              <a:cxnLst/>
              <a:rect l="0" t="0" r="3584575" b="4276725"/>
              <a:pathLst>
                <a:path w="3584575" h="4276725">
                  <a:moveTo>
                    <a:pt x="3584575" y="4276725"/>
                  </a:moveTo>
                  <a:lnTo>
                    <a:pt x="419100" y="176081"/>
                  </a:lnTo>
                  <a:lnTo>
                    <a:pt x="361950" y="95179"/>
                  </a:lnTo>
                  <a:lnTo>
                    <a:pt x="357187" y="90416"/>
                  </a:lnTo>
                  <a:lnTo>
                    <a:pt x="0" y="0"/>
                  </a:lnTo>
                  <a:lnTo>
                    <a:pt x="0" y="4758"/>
                  </a:lnTo>
                  <a:lnTo>
                    <a:pt x="2693987" y="4276725"/>
                  </a:lnTo>
                  <a:lnTo>
                    <a:pt x="3584575" y="427672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190;p23"/>
          <p:cNvSpPr>
            <a:spLocks noGrp="1" noChangeArrowheads="1"/>
            <a:extLst>
              <a:ext uri="smNativeData">
                <pr:smNativeData xmlns:pr="smNativeData" val="SMDATA_13_kz9FXxMAAAAlAAAAZAAAAA0AAAAAkAAAAEgAAACQAAAASAAAAAAAAAAC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DBgAArwUAAI04AADmGQAAEAAAACYAAAAIAAAAPTAAAP8fAAA="/>
              </a:ext>
            </a:extLst>
          </p:cNvSpPr>
          <p:nvPr>
            <p:ph type="ctrTitle"/>
          </p:nvPr>
        </p:nvSpPr>
        <p:spPr>
          <a:xfrm>
            <a:off x="1017905" y="923925"/>
            <a:ext cx="8174990" cy="328612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latin typeface="Arial" pitchFamily="2" charset="0"/>
                <a:ea typeface="Arial" pitchFamily="2" charset="0"/>
                <a:cs typeface="Arial" pitchFamily="2" charset="0"/>
              </a:rPr>
              <a:t>Angular 8</a:t>
            </a:r>
          </a:p>
        </p:txBody>
      </p:sp>
      <p:sp>
        <p:nvSpPr>
          <p:cNvPr id="11" name="Google Shape;191;p23"/>
          <p:cNvSpPr>
            <a:spLocks noGrp="1" noChangeArrowheads="1"/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DBgAA5hkAAGsyAAA2HwAAEAAAACYAAAAIAAAAPTAAAP8fAAA="/>
              </a:ext>
            </a:extLst>
          </p:cNvSpPr>
          <p:nvPr>
            <p:ph type="subTitle" idx="1"/>
          </p:nvPr>
        </p:nvSpPr>
        <p:spPr>
          <a:xfrm>
            <a:off x="1017905" y="4210050"/>
            <a:ext cx="7178040" cy="863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Sustainable architecture</a:t>
            </a:r>
          </a:p>
        </p:txBody>
      </p:sp>
      <p:pic>
        <p:nvPicPr>
          <p:cNvPr id="12" name="Google Shape;192;p23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JAAk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EiMAAP4DAABwOgAA7x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701030" y="648970"/>
            <a:ext cx="3798570" cy="37293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2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OwQ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DPCAAAmgMAAN1GAAA1BgAAEAAAACYAAAAIAAAA//////////8="/>
              </a:ext>
            </a:extLst>
          </p:cNvSpPr>
          <p:nvPr/>
        </p:nvSpPr>
        <p:spPr>
          <a:xfrm>
            <a:off x="1431925" y="585470"/>
            <a:ext cx="10087610" cy="423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/>
              <a:t> </a:t>
            </a:r>
            <a:r>
              <a:rPr lang="en-us" sz="1800" b="1"/>
              <a:t>Invoke methods</a:t>
            </a:r>
            <a:endParaRPr sz="1800" b="1"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pic>
        <p:nvPicPr>
          <p:cNvPr id="3" name="Google Shape;275;p32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DA3j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sxEAAOUHAACpOQAAxy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877185" y="1283335"/>
            <a:ext cx="6496050" cy="4857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0;p33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GA16gM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281;p33"/>
          <p:cNvGrpSpPr>
            <a:extLst>
              <a:ext uri="smNativeData">
                <pr:smNativeData xmlns:pr="smNativeData" val="SMDATA_7_kz9FXxMAAAAlAAAAAQAAAA8BAAAAkAAAAEgAAACQAAAASAAAAAAAAAAAAAAAAAAAABcAAAAUAAAAAAAAAAAAAAD/fwAA/38AAAAAAAAJAAAABAAAADMKAAAMAAAAEAAAAAAAAAAAAAAAAAAAAAAAAAAfAAAAVAAAAAAAAAAAAAAAAAAAAAAAAAAAAAAAAAAAAAAAAAAAAAAAAAAAAAAAAAAAAAAAAAAAAAAAAAAAAAAAAAAAAAAAAAAAAAAAAAAAAAAAAAAAAAAAAAAAACEAAAAYAAAAFAAAAOcpAAAAAAAAwUgAADgqAAAQAAAAJgAAAAgAAAD/////AAAAAA=="/>
              </a:ext>
            </a:extLst>
          </p:cNvGrpSpPr>
          <p:nvPr/>
        </p:nvGrpSpPr>
        <p:grpSpPr>
          <a:xfrm flipH="1">
            <a:off x="6811645" y="0"/>
            <a:ext cx="5015230" cy="6863080"/>
            <a:chOff x="6811645" y="0"/>
            <a:chExt cx="5015230" cy="6863080"/>
          </a:xfrm>
        </p:grpSpPr>
        <p:sp>
          <p:nvSpPr>
            <p:cNvPr id="9" name="Google Shape;282;p33"/>
            <p:cNvSpPr>
              <a:extLst>
                <a:ext uri="smNativeData">
                  <pr:smNativeData xmlns:pr="smNativeData" val="SMDATA_13_kz9FXxMAAAAlAAAACwAAAA0AAAAAmSwAAAAAAAAkMw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F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ZLAAAAAAAACQzAAAfEQAAAAAAACYAAAAIAAAA//////////8="/>
                </a:ext>
              </a:extLst>
            </p:cNvSpPr>
            <p:nvPr/>
          </p:nvSpPr>
          <p:spPr>
            <a:xfrm>
              <a:off x="72497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283;p33"/>
            <p:cNvSpPr>
              <a:extLst>
                <a:ext uri="smNativeData">
                  <pr:smNativeData xmlns:pr="smNativeData" val="SMDATA_13_kz9FXxMAAAAlAAAACwAAAA0AAAAA5ykAAAAAAABFMA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nKQAAAAAAAEUwAAByEAAAAAAAACYAAAAIAAAA//////////8="/>
                </a:ext>
              </a:extLst>
            </p:cNvSpPr>
            <p:nvPr/>
          </p:nvSpPr>
          <p:spPr>
            <a:xfrm>
              <a:off x="68116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284;p33"/>
            <p:cNvSpPr>
              <a:extLst>
                <a:ext uri="smNativeData">
                  <pr:smNativeData xmlns:pr="smNativeData" val="SMDATA_13_kz9FXxMAAAAlAAAACwAAAA0AAAAA5ykAAOsPAAB6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nKQAA6w8AAHo6AAA4KgAAAAAAACYAAAAIAAAA//////////8="/>
                </a:ext>
              </a:extLst>
            </p:cNvSpPr>
            <p:nvPr/>
          </p:nvSpPr>
          <p:spPr>
            <a:xfrm>
              <a:off x="68116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285;p33"/>
            <p:cNvSpPr>
              <a:extLst>
                <a:ext uri="smNativeData">
                  <pr:smNativeData xmlns:pr="smNativeData" val="SMDATA_13_kz9FXxMAAAAlAAAACwAAAA0AAAAAoSwAAJgQAAAgQQ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ChLAAAmBAAACBBAAA4KgAAAAAAACYAAAAIAAAA//////////8="/>
                </a:ext>
              </a:extLst>
            </p:cNvSpPr>
            <p:nvPr/>
          </p:nvSpPr>
          <p:spPr>
            <a:xfrm>
              <a:off x="72548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286;p33"/>
            <p:cNvSpPr>
              <a:extLst>
                <a:ext uri="smNativeData">
                  <pr:smNativeData xmlns:pr="smNativeData" val="SMDATA_13_kz9FXxMAAAAlAAAACwAAAA0AAAAAmSwAAJAQAADB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CZLAAAkBAAAMFIAAA4KgAAAAAAACYAAAAIAAAA//////////8="/>
                </a:ext>
              </a:extLst>
            </p:cNvSpPr>
            <p:nvPr/>
          </p:nvSpPr>
          <p:spPr>
            <a:xfrm>
              <a:off x="72497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287;p33"/>
            <p:cNvSpPr>
              <a:extLst>
                <a:ext uri="smNativeData">
                  <pr:smNativeData xmlns:pr="smNativeData" val="SMDATA_13_kz9FXxMAAAAlAAAACwAAAA0AAAAA5ykAAOQPAAD0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Girrgc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DnKQAA5A8AAPQ/AAA4KgAAAAAAACYAAAAIAAAA//////////8="/>
                </a:ext>
              </a:extLst>
            </p:cNvSpPr>
            <p:nvPr/>
          </p:nvSpPr>
          <p:spPr>
            <a:xfrm>
              <a:off x="68116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288;p3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OAQAAMNGAADRCAAAEAAAACYAAAAIAAAAPTA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74739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Components</a:t>
            </a:r>
          </a:p>
        </p:txBody>
      </p:sp>
      <p:sp>
        <p:nvSpPr>
          <p:cNvPr id="11" name="Google Shape;289;p33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LgoAALdBAAApJwAAEAAAACYAAAAIAAAAPTAAAP8fAAA="/>
              </a:ext>
            </a:extLst>
          </p:cNvSpPr>
          <p:nvPr>
            <p:ph type="body" idx="1"/>
          </p:nvPr>
        </p:nvSpPr>
        <p:spPr>
          <a:xfrm>
            <a:off x="1483995" y="1654810"/>
            <a:ext cx="9198610" cy="471106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An angular application is a tree of Components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The top level component is the application itself, which is rendered by the browser when bootstrapping the application.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Components are: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Composable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Reusable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Hierarchical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Let's take as an example an profile dashboard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4;p34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DzQKcX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jQkAAHYEAACMRgAACy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725170"/>
            <a:ext cx="9915525" cy="54590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;p3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JDU92Y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qAIAAMNGAAC+CAAAEAAAACYAAAAIAAAAPTAAAP8fAAA="/>
              </a:ext>
            </a:extLst>
          </p:cNvSpPr>
          <p:nvPr>
            <p:ph type="title"/>
          </p:nvPr>
        </p:nvSpPr>
        <p:spPr>
          <a:xfrm>
            <a:off x="1483995" y="431800"/>
            <a:ext cx="10019030" cy="98933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Component lifecycle</a:t>
            </a:r>
          </a:p>
        </p:txBody>
      </p:sp>
      <p:pic>
        <p:nvPicPr>
          <p:cNvPr id="3" name="Google Shape;300;p35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PQkAAPYJAABaNwAA9y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619250"/>
            <a:ext cx="7496175" cy="4877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oogle Shape;301;p35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Vi4AAO4JAADLRgAA8i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532370" y="1614170"/>
            <a:ext cx="3975735" cy="4879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6;p36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mCwAAsAEAAK1DAAAABgAAEAAAACYAAAAIAAAA//////////8="/>
              </a:ext>
            </a:extLst>
          </p:cNvSpPr>
          <p:nvPr/>
        </p:nvSpPr>
        <p:spPr>
          <a:xfrm>
            <a:off x="1812290" y="274320"/>
            <a:ext cx="9189085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Metadata</a:t>
            </a:r>
          </a:p>
        </p:txBody>
      </p:sp>
      <p:sp>
        <p:nvSpPr>
          <p:cNvPr id="3" name="Google Shape;307;p36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9CwAA3gYAAMNDAADAIwAAEAAAACYAAAAIAAAA//////////8="/>
              </a:ext>
            </a:extLst>
          </p:cNvSpPr>
          <p:nvPr/>
        </p:nvSpPr>
        <p:spPr>
          <a:xfrm>
            <a:off x="1826895" y="1116330"/>
            <a:ext cx="9188450" cy="4695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Metadata tells the Angular how to process a class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@Component</a:t>
            </a:r>
            <a:r>
              <a:rPr lang="en-us" sz="2400"/>
              <a:t>: identifies the class below it as a component class, with options:</a:t>
            </a:r>
            <a:br/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 selector: CSS selector for the template code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 templateURL: address of the component's HTML template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 providers: array of dependency injection providers for services that the component requires</a:t>
            </a:r>
            <a:b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Other metadata decorators: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@Injectable</a:t>
            </a:r>
            <a:r>
              <a:rPr lang="en-us" sz="2400"/>
              <a:t>, </a:t>
            </a:r>
            <a:r>
              <a:rPr lang="en-us" sz="2400" b="1"/>
              <a:t>@Input</a:t>
            </a:r>
            <a:r>
              <a:rPr lang="en-us" sz="2400"/>
              <a:t>, </a:t>
            </a:r>
            <a:r>
              <a:rPr lang="en-us" sz="2400" b="1"/>
              <a:t>@Output</a:t>
            </a:r>
            <a:r>
              <a:rPr lang="en-us" sz="2400"/>
              <a:t>, </a:t>
            </a:r>
            <a:r>
              <a:rPr lang="en-us" sz="2400" b="1"/>
              <a:t>@NgModule</a:t>
            </a:r>
            <a:r>
              <a:rPr lang="en-us" sz="2400"/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2;p37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313;p37"/>
          <p:cNvGrpSpPr>
            <a:extLst>
              <a:ext uri="smNativeData">
                <pr:smNativeData xmlns:pr="smNativeData" val="SMDATA_7_kz9FXxMAAAAlAAAAAQAAAA8BAAAAkAAAAEgAAACQAAAASAAAAAAAAAAAAAAAAAAAABcAAAAUAAAAAAAAAAAAAAD/fwAA/38AAAAAAAAJAAAABAAAAPUPAAAMAAAAEAAAAAAAAAAAAAAAAAAAAAAAAAAfAAAAVAAAAAAAAAAAAAAAAAAAAAAAAAAAAAAAAAAAAAAAAAAAAAAAAAAAAAAAAAAAAAAAAAAAAAAAAAAAAAAAAAAAAAAAAAAAAAAAAAAAAAAAAAAAAAAAAAAAACEAAAAYAAAAFAAAAIMpAAAAAAAAXUgAADgqAAAQAAAAJgAAAAgAAAD/////AAAAAA=="/>
              </a:ext>
            </a:extLst>
          </p:cNvGrpSpPr>
          <p:nvPr/>
        </p:nvGrpSpPr>
        <p:grpSpPr>
          <a:xfrm flipH="1">
            <a:off x="6748145" y="0"/>
            <a:ext cx="5015230" cy="6863080"/>
            <a:chOff x="6748145" y="0"/>
            <a:chExt cx="5015230" cy="6863080"/>
          </a:xfrm>
        </p:grpSpPr>
        <p:sp>
          <p:nvSpPr>
            <p:cNvPr id="9" name="Google Shape;314;p37"/>
            <p:cNvSpPr>
              <a:extLst>
                <a:ext uri="smNativeData">
                  <pr:smNativeData xmlns:pr="smNativeData" val="SMDATA_13_kz9FXxMAAAAlAAAACwAAAA0AAAAANSwAAAAAAADAMg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LCD6wM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1LAAAAAAAAMAyAAAfEQAAAAAAACYAAAAIAAAA//////////8="/>
                </a:ext>
              </a:extLst>
            </p:cNvSpPr>
            <p:nvPr/>
          </p:nvSpPr>
          <p:spPr>
            <a:xfrm>
              <a:off x="71862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315;p37"/>
            <p:cNvSpPr>
              <a:extLst>
                <a:ext uri="smNativeData">
                  <pr:smNativeData xmlns:pr="smNativeData" val="SMDATA_13_kz9FXxMAAAAlAAAACwAAAA0AAAAAgykAAAAAAADhLw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IAohQU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CDKQAAAAAAAOEvAAByEAAAAAAAACYAAAAIAAAA//////////8="/>
                </a:ext>
              </a:extLst>
            </p:cNvSpPr>
            <p:nvPr/>
          </p:nvSpPr>
          <p:spPr>
            <a:xfrm>
              <a:off x="67481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316;p37"/>
            <p:cNvSpPr>
              <a:extLst>
                <a:ext uri="smNativeData">
                  <pr:smNativeData xmlns:pr="smNativeData" val="SMDATA_13_kz9FXxMAAAAlAAAACwAAAA0AAAAAgykAAOsPAAAW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NDh1gM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CDKQAA6w8AABY6AAA4KgAAAAAAACYAAAAIAAAA//////////8="/>
                </a:ext>
              </a:extLst>
            </p:cNvSpPr>
            <p:nvPr/>
          </p:nvSpPr>
          <p:spPr>
            <a:xfrm>
              <a:off x="67481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317;p37"/>
            <p:cNvSpPr>
              <a:extLst>
                <a:ext uri="smNativeData">
                  <pr:smNativeData xmlns:pr="smNativeData" val="SMDATA_13_kz9FXxMAAAAlAAAACwAAAA0AAAAAPSwAAJgQAAC8QA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LgM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A9LAAAmBAAALxAAAA4KgAAAAAAACYAAAAIAAAA//////////8="/>
                </a:ext>
              </a:extLst>
            </p:cNvSpPr>
            <p:nvPr/>
          </p:nvSpPr>
          <p:spPr>
            <a:xfrm>
              <a:off x="71913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318;p37"/>
            <p:cNvSpPr>
              <a:extLst>
                <a:ext uri="smNativeData">
                  <pr:smNativeData xmlns:pr="smNativeData" val="SMDATA_13_kz9FXxMAAAAlAAAACwAAAA0AAAAANSwAAJAQAABd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OIiAA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A1LAAAkBAAAF1IAAA4KgAAAAAAACYAAAAIAAAA//////////8="/>
                </a:ext>
              </a:extLst>
            </p:cNvSpPr>
            <p:nvPr/>
          </p:nvSpPr>
          <p:spPr>
            <a:xfrm>
              <a:off x="71862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319;p37"/>
            <p:cNvSpPr>
              <a:extLst>
                <a:ext uri="smNativeData">
                  <pr:smNativeData xmlns:pr="smNativeData" val="SMDATA_13_kz9FXxMAAAAlAAAACwAAAA0AAAAAgykAAOQPAACQ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Fs3AAA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CDKQAA5A8AAJA/AAA4KgAAAAAAACYAAAAIAAAA//////////8="/>
                </a:ext>
              </a:extLst>
            </p:cNvSpPr>
            <p:nvPr/>
          </p:nvSpPr>
          <p:spPr>
            <a:xfrm>
              <a:off x="67481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320;p37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GBQAAigMAACE8AADaBwAAEAAAACYAAAAIAAAA//////////8="/>
              </a:ext>
            </a:extLst>
          </p:cNvSpPr>
          <p:nvPr/>
        </p:nvSpPr>
        <p:spPr>
          <a:xfrm>
            <a:off x="857250" y="575310"/>
            <a:ext cx="8917305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Templates</a:t>
            </a:r>
          </a:p>
        </p:txBody>
      </p:sp>
      <p:sp>
        <p:nvSpPr>
          <p:cNvPr id="11" name="Google Shape;321;p37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XBQAAbgkAAME8AAC+EAAAEAAAACYAAAAIAAAA//////////8="/>
              </a:ext>
            </a:extLst>
          </p:cNvSpPr>
          <p:nvPr/>
        </p:nvSpPr>
        <p:spPr>
          <a:xfrm>
            <a:off x="868045" y="1532890"/>
            <a:ext cx="90081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 snippet of the HTML code of a component	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 component's view is defined with its template</a:t>
            </a:r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Uses Angular's template syntax, with custom elements</a:t>
            </a:r>
          </a:p>
        </p:txBody>
      </p:sp>
      <p:pic>
        <p:nvPicPr>
          <p:cNvPr id="12" name="Google Shape;322;p37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ZAUAABwSAACDIQAAxC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943860"/>
            <a:ext cx="4571365" cy="3520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Google Shape;323;p37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eiIAACcSAAC6RwAAJSI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604510" y="2950845"/>
            <a:ext cx="6055360" cy="25996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8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1CgAAJAIAAChFAAB0BgAAEAAAACYAAAAIAAAA//////////8="/>
              </a:ext>
            </a:extLst>
          </p:cNvSpPr>
          <p:nvPr/>
        </p:nvSpPr>
        <p:spPr>
          <a:xfrm>
            <a:off x="1699895" y="347980"/>
            <a:ext cx="9542145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Data Binding</a:t>
            </a:r>
          </a:p>
        </p:txBody>
      </p:sp>
      <p:sp>
        <p:nvSpPr>
          <p:cNvPr id="3" name="Google Shape;329;p38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IAG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YCgAAMAgAABFFAAAAJgAAEAAAACYAAAAIAAAA//////////8="/>
              </a:ext>
            </a:extLst>
          </p:cNvSpPr>
          <p:nvPr/>
        </p:nvSpPr>
        <p:spPr>
          <a:xfrm>
            <a:off x="1681480" y="1330960"/>
            <a:ext cx="9545955" cy="484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Data Binding is mechanism for coordinating parts of a template with parts of a component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Four main forms</a:t>
            </a:r>
            <a:r>
              <a:rPr lang="en-us" sz="2400"/>
              <a:t>: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</a:rPr>
              <a:t>{{hero.main}}</a:t>
            </a:r>
            <a:r>
              <a:rPr lang="en-us" sz="2400"/>
              <a:t>: interpolation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/>
            <a:r>
              <a:rPr lang="en-us" sz="2400">
                <a:solidFill>
                  <a:schemeClr val="accent3"/>
                </a:solidFill>
              </a:rPr>
              <a:t>[hero]</a:t>
            </a:r>
            <a:r>
              <a:rPr lang="en-us" sz="2400"/>
              <a:t>: property binding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</a:rPr>
              <a:t>(click)</a:t>
            </a:r>
            <a:r>
              <a:rPr lang="en-us" sz="2400"/>
              <a:t>: event binding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</a:rPr>
              <a:t>[(ngModel)]</a:t>
            </a:r>
            <a:r>
              <a:rPr lang="en-us" sz="2400"/>
              <a:t>: Two-way data binding - combines property and event binding, with ngModel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4;p39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Lq5/tw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335;p39"/>
          <p:cNvGrpSpPr>
            <a:extLst>
              <a:ext uri="smNativeData">
                <pr:smNativeData xmlns:pr="smNativeData" val="SMDATA_7_kz9FXxMAAAAlAAAAAQAAAA8BAAAAkAAAAEgAAACQAAAASAAAAAAAAAAAAAAAAAAAABcAAAAUAAAAAAAAAAAAAAD/fwAA/38AAAAAAAAJAAAABAAAAA0AAAAMAAAAEAAAAAAAAAAAAAAAAAAAAAAAAAAfAAAAVAAAAAAAAAAAAAAAAAAAAAAAAAAAAAAAAAAAAAAAAAAAAAAAAAAAAAAAAAAAAAAAAAAAAAAAAAAAAAAAAAAAAAAAAAAAAAAAAAAAAAAAAAAAAAAAAAAAACEAAAAYAAAAFAAAAOcpAAAAAAAAwUgAADgqAAAQAAAAJgAAAAgAAAD/////AAAAAA=="/>
              </a:ext>
            </a:extLst>
          </p:cNvGrpSpPr>
          <p:nvPr/>
        </p:nvGrpSpPr>
        <p:grpSpPr>
          <a:xfrm flipH="1">
            <a:off x="6811645" y="0"/>
            <a:ext cx="5015230" cy="6863080"/>
            <a:chOff x="6811645" y="0"/>
            <a:chExt cx="5015230" cy="6863080"/>
          </a:xfrm>
        </p:grpSpPr>
        <p:sp>
          <p:nvSpPr>
            <p:cNvPr id="9" name="Google Shape;336;p39"/>
            <p:cNvSpPr>
              <a:extLst>
                <a:ext uri="smNativeData">
                  <pr:smNativeData xmlns:pr="smNativeData" val="SMDATA_13_kz9FXxMAAAAlAAAACwAAAA0AAAAAmSwAAAAAAAAkMw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ZLAAAAAAAACQzAAAfEQAAAAAAACYAAAAIAAAA//////////8="/>
                </a:ext>
              </a:extLst>
            </p:cNvSpPr>
            <p:nvPr/>
          </p:nvSpPr>
          <p:spPr>
            <a:xfrm>
              <a:off x="72497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337;p39"/>
            <p:cNvSpPr>
              <a:extLst>
                <a:ext uri="smNativeData">
                  <pr:smNativeData xmlns:pr="smNativeData" val="SMDATA_13_kz9FXxMAAAAlAAAACwAAAA0AAAAA5ykAAAAAAABFMA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nKQAAAAAAAEUwAAByEAAAAAAAACYAAAAIAAAA//////////8="/>
                </a:ext>
              </a:extLst>
            </p:cNvSpPr>
            <p:nvPr/>
          </p:nvSpPr>
          <p:spPr>
            <a:xfrm>
              <a:off x="68116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338;p39"/>
            <p:cNvSpPr>
              <a:extLst>
                <a:ext uri="smNativeData">
                  <pr:smNativeData xmlns:pr="smNativeData" val="SMDATA_13_kz9FXxMAAAAlAAAACwAAAA0AAAAA5ykAAOsPAAB6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nKQAA6w8AAHo6AAA4KgAAAAAAACYAAAAIAAAA//////////8="/>
                </a:ext>
              </a:extLst>
            </p:cNvSpPr>
            <p:nvPr/>
          </p:nvSpPr>
          <p:spPr>
            <a:xfrm>
              <a:off x="68116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339;p39"/>
            <p:cNvSpPr>
              <a:extLst>
                <a:ext uri="smNativeData">
                  <pr:smNativeData xmlns:pr="smNativeData" val="SMDATA_13_kz9FXxMAAAAlAAAACwAAAA0AAAAAoSwAAJgQAAAgQQ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ChLAAAmBAAACBBAAA4KgAAAAAAACYAAAAIAAAA//////////8="/>
                </a:ext>
              </a:extLst>
            </p:cNvSpPr>
            <p:nvPr/>
          </p:nvSpPr>
          <p:spPr>
            <a:xfrm>
              <a:off x="72548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340;p39"/>
            <p:cNvSpPr>
              <a:extLst>
                <a:ext uri="smNativeData">
                  <pr:smNativeData xmlns:pr="smNativeData" val="SMDATA_13_kz9FXxMAAAAlAAAACwAAAA0AAAAAmSwAAJAQAADB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CZLAAAkBAAAMFIAAA4KgAAAAAAACYAAAAIAAAA//////////8="/>
                </a:ext>
              </a:extLst>
            </p:cNvSpPr>
            <p:nvPr/>
          </p:nvSpPr>
          <p:spPr>
            <a:xfrm>
              <a:off x="72497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341;p39"/>
            <p:cNvSpPr>
              <a:extLst>
                <a:ext uri="smNativeData">
                  <pr:smNativeData xmlns:pr="smNativeData" val="SMDATA_13_kz9FXxMAAAAlAAAACwAAAA0AAAAA5ykAAOQPAAD0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DnKQAA5A8AAPQ/AAA4KgAAAAAAACYAAAAIAAAA//////////8="/>
                </a:ext>
              </a:extLst>
            </p:cNvSpPr>
            <p:nvPr/>
          </p:nvSpPr>
          <p:spPr>
            <a:xfrm>
              <a:off x="68116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342;p39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KftbGk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5BAAAzgEAAJs/AAAeBgAAEAAAACYAAAAIAAAA//////////8="/>
              </a:ext>
            </a:extLst>
          </p:cNvSpPr>
          <p:nvPr/>
        </p:nvSpPr>
        <p:spPr>
          <a:xfrm>
            <a:off x="686435" y="293370"/>
            <a:ext cx="965327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Directives</a:t>
            </a:r>
          </a:p>
        </p:txBody>
      </p:sp>
      <p:sp>
        <p:nvSpPr>
          <p:cNvPr id="11" name="Google Shape;343;p39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NZAoi8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zBAAAbAcAAHs/AAAXKAAAEAAAACYAAAAIAAAA//////////8="/>
              </a:ext>
            </a:extLst>
          </p:cNvSpPr>
          <p:nvPr/>
        </p:nvSpPr>
        <p:spPr>
          <a:xfrm>
            <a:off x="682625" y="1206500"/>
            <a:ext cx="9636760" cy="531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Angular templates are dynamic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When Angular renders them, it transforms the DOM according to instructions given by </a:t>
            </a:r>
            <a:r>
              <a:rPr lang="en-us" sz="1800">
                <a:solidFill>
                  <a:schemeClr val="accent3"/>
                </a:solidFill>
              </a:rPr>
              <a:t>directives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 directive is a class with the </a:t>
            </a:r>
            <a:r>
              <a:rPr lang="en-us" sz="2400">
                <a:solidFill>
                  <a:schemeClr val="accent3"/>
                </a:solidFill>
              </a:rPr>
              <a:t>@Directive</a:t>
            </a:r>
            <a:r>
              <a:rPr lang="en-us" sz="2400">
                <a:solidFill>
                  <a:srgbClr val="FFFFFF"/>
                </a:solidFill>
              </a:rPr>
              <a:t> decorator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 component is a </a:t>
            </a:r>
            <a:r>
              <a:rPr lang="en-us" sz="2400">
                <a:solidFill>
                  <a:schemeClr val="accent3"/>
                </a:solidFill>
              </a:rPr>
              <a:t>directive-with-a-template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A @Component decorator is actually a @Directive extended with template-oriented features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Appear within an element tag as attributes do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Two types of directives</a:t>
            </a:r>
          </a:p>
          <a:p>
            <a:pPr lvl="1" marL="45720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Structural directives	(+ Attribute directives)</a:t>
            </a:r>
          </a:p>
          <a:p>
            <a:pPr lvl="1" marL="45720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Custom 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8;p40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+DAAAFAEAAL1DAAAYJQAAEAAAACYAAAAIAAAA//////////8="/>
              </a:ext>
            </a:extLst>
          </p:cNvSpPr>
          <p:nvPr/>
        </p:nvSpPr>
        <p:spPr>
          <a:xfrm>
            <a:off x="2030730" y="175260"/>
            <a:ext cx="8980805" cy="5854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 b="1"/>
              <a:t>Structural directives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Alter the layout by adding, removing and replacing elements in the DOM</a:t>
            </a:r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 b="1"/>
              <a:t>Attribute directives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Alter the appearance or behaviour of an existant element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/>
              <a:t>Look like regular HTML attributes</a:t>
            </a:r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1" marL="4572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 b="1"/>
              <a:t>Custom directives</a:t>
            </a:r>
            <a:r>
              <a:rPr lang="en-us" sz="2400"/>
              <a:t>	</a:t>
            </a:r>
          </a:p>
        </p:txBody>
      </p:sp>
      <p:pic>
        <p:nvPicPr>
          <p:cNvPr id="3" name="Google Shape;349;p40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JAAg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vg0AAO8IAADiOwAAfx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33930" y="1452245"/>
            <a:ext cx="7500620" cy="1879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oogle Shape;350;p40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IAAg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7w0AAJMcAAD5MAAAeS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265045" y="4645025"/>
            <a:ext cx="5695950" cy="1771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41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KYARg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356;p41"/>
          <p:cNvGrpSpPr>
            <a:extLst>
              <a:ext uri="smNativeData">
                <pr:smNativeData xmlns:pr="smNativeData" val="SMDATA_7_kz9F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cpAAAAAAAAwUgAADgqAAAQAAAAJgAAAAgAAAD/////AAAAAA=="/>
              </a:ext>
            </a:extLst>
          </p:cNvGrpSpPr>
          <p:nvPr/>
        </p:nvGrpSpPr>
        <p:grpSpPr>
          <a:xfrm flipH="1">
            <a:off x="6811645" y="0"/>
            <a:ext cx="5015230" cy="6863080"/>
            <a:chOff x="6811645" y="0"/>
            <a:chExt cx="5015230" cy="6863080"/>
          </a:xfrm>
        </p:grpSpPr>
        <p:sp>
          <p:nvSpPr>
            <p:cNvPr id="9" name="Google Shape;357;p41"/>
            <p:cNvSpPr>
              <a:extLst>
                <a:ext uri="smNativeData">
                  <pr:smNativeData xmlns:pr="smNativeData" val="SMDATA_13_kz9FXxMAAAAlAAAACwAAAA0AAAAAmSwAAAAAAAAkMw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ZLAAAAAAAACQzAAAfEQAAAAAAACYAAAAIAAAA//////////8="/>
                </a:ext>
              </a:extLst>
            </p:cNvSpPr>
            <p:nvPr/>
          </p:nvSpPr>
          <p:spPr>
            <a:xfrm>
              <a:off x="72497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358;p41"/>
            <p:cNvSpPr>
              <a:extLst>
                <a:ext uri="smNativeData">
                  <pr:smNativeData xmlns:pr="smNativeData" val="SMDATA_13_kz9FXxMAAAAlAAAACwAAAA0AAAAA5ykAAAAAAABFMA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nKQAAAAAAAEUwAAByEAAAAAAAACYAAAAIAAAA//////////8="/>
                </a:ext>
              </a:extLst>
            </p:cNvSpPr>
            <p:nvPr/>
          </p:nvSpPr>
          <p:spPr>
            <a:xfrm>
              <a:off x="68116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359;p41"/>
            <p:cNvSpPr>
              <a:extLst>
                <a:ext uri="smNativeData">
                  <pr:smNativeData xmlns:pr="smNativeData" val="SMDATA_13_kz9FXxMAAAAlAAAACwAAAA0AAAAA5ykAAOsPAAB6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nKQAA6w8AAHo6AAA4KgAAAAAAACYAAAAIAAAA//////////8="/>
                </a:ext>
              </a:extLst>
            </p:cNvSpPr>
            <p:nvPr/>
          </p:nvSpPr>
          <p:spPr>
            <a:xfrm>
              <a:off x="68116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360;p41"/>
            <p:cNvSpPr>
              <a:extLst>
                <a:ext uri="smNativeData">
                  <pr:smNativeData xmlns:pr="smNativeData" val="SMDATA_13_kz9FXxMAAAAlAAAACwAAAA0AAAAAoSwAAJgQAAAgQQ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ChLAAAmBAAACBBAAA4KgAAAAAAACYAAAAIAAAA//////////8="/>
                </a:ext>
              </a:extLst>
            </p:cNvSpPr>
            <p:nvPr/>
          </p:nvSpPr>
          <p:spPr>
            <a:xfrm>
              <a:off x="72548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361;p41"/>
            <p:cNvSpPr>
              <a:extLst>
                <a:ext uri="smNativeData">
                  <pr:smNativeData xmlns:pr="smNativeData" val="SMDATA_13_kz9FXxMAAAAlAAAACwAAAA0AAAAAmSwAAJAQAADB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CZLAAAkBAAAMFIAAA4KgAAAAAAACYAAAAIAAAA//////////8="/>
                </a:ext>
              </a:extLst>
            </p:cNvSpPr>
            <p:nvPr/>
          </p:nvSpPr>
          <p:spPr>
            <a:xfrm>
              <a:off x="72497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362;p41"/>
            <p:cNvSpPr>
              <a:extLst>
                <a:ext uri="smNativeData">
                  <pr:smNativeData xmlns:pr="smNativeData" val="SMDATA_13_kz9FXxMAAAAlAAAACwAAAA0AAAAA5ykAAOQPAAD0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DnKQAA5A8AAPQ/AAA4KgAAAAAAACYAAAAIAAAA//////////8="/>
                </a:ext>
              </a:extLst>
            </p:cNvSpPr>
            <p:nvPr/>
          </p:nvSpPr>
          <p:spPr>
            <a:xfrm>
              <a:off x="68116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363;p41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5BAAAzgEAAJs/AAAeBgAAEAAAACYAAAAIAAAA//////////8="/>
              </a:ext>
            </a:extLst>
          </p:cNvSpPr>
          <p:nvPr/>
        </p:nvSpPr>
        <p:spPr>
          <a:xfrm>
            <a:off x="686435" y="293370"/>
            <a:ext cx="965327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Pipes</a:t>
            </a:r>
          </a:p>
        </p:txBody>
      </p:sp>
      <p:sp>
        <p:nvSpPr>
          <p:cNvPr id="11" name="Google Shape;364;p41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zBAAAbAcAAHs/AAAXKAAAEAAAACYAAAAIAAAA//////////8="/>
              </a:ext>
            </a:extLst>
          </p:cNvSpPr>
          <p:nvPr/>
        </p:nvSpPr>
        <p:spPr>
          <a:xfrm>
            <a:off x="682625" y="1206500"/>
            <a:ext cx="9636760" cy="531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Pipes are providing a way to write display-value transformations that you can declare in your HTML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When Angular renders the data, pipes are transfoming them in a desired format. 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 pipe is a class with the </a:t>
            </a:r>
            <a:r>
              <a:rPr lang="en-us" sz="2400">
                <a:solidFill>
                  <a:schemeClr val="accent3"/>
                </a:solidFill>
              </a:rPr>
              <a:t>@Pipe</a:t>
            </a:r>
            <a:r>
              <a:rPr lang="en-us" sz="2400">
                <a:solidFill>
                  <a:srgbClr val="FFFFFF"/>
                </a:solidFill>
              </a:rPr>
              <a:t> decorator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Two types of pipes</a:t>
            </a:r>
            <a:br/>
          </a:p>
          <a:p>
            <a:pPr lvl="1" marL="45720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Built-in pipes</a:t>
            </a:r>
          </a:p>
          <a:p>
            <a:pPr lvl="1" marL="45720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Custom pipes</a:t>
            </a:r>
          </a:p>
        </p:txBody>
      </p:sp>
      <p:pic>
        <p:nvPicPr>
          <p:cNvPr id="12" name="Google Shape;365;p41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PAQAAO8dAABjOwAA8y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4866005"/>
            <a:ext cx="8965565" cy="1465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24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198;p24"/>
          <p:cNvGrpSpPr>
            <a:extLst>
              <a:ext uri="smNativeData">
                <pr:smNativeData xmlns:pr="smNativeData" val="SMDATA_7_kz9F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UoAAAAAAAA/0YAADgqAAAQAAAAJgAAAAgAAAD/////AAAAAA=="/>
              </a:ext>
            </a:extLst>
          </p:cNvGrpSpPr>
          <p:nvPr/>
        </p:nvGrpSpPr>
        <p:grpSpPr>
          <a:xfrm flipH="1">
            <a:off x="6525895" y="0"/>
            <a:ext cx="5015230" cy="6863080"/>
            <a:chOff x="6525895" y="0"/>
            <a:chExt cx="5015230" cy="6863080"/>
          </a:xfrm>
        </p:grpSpPr>
        <p:sp>
          <p:nvSpPr>
            <p:cNvPr id="9" name="Google Shape;199;p24"/>
            <p:cNvSpPr>
              <a:extLst>
                <a:ext uri="smNativeData">
                  <pr:smNativeData xmlns:pr="smNativeData" val="SMDATA_13_kz9FXxMAAAAlAAAACwAAAA0AAAAA1yoAAAAAAABiMQ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DXKgAAAAAAAGIxAAAfEQAAAAAAACYAAAAIAAAA//////////8="/>
                </a:ext>
              </a:extLst>
            </p:cNvSpPr>
            <p:nvPr/>
          </p:nvSpPr>
          <p:spPr>
            <a:xfrm>
              <a:off x="696404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200;p24"/>
            <p:cNvSpPr>
              <a:extLst>
                <a:ext uri="smNativeData">
                  <pr:smNativeData xmlns:pr="smNativeData" val="SMDATA_13_kz9FXxMAAAAlAAAACwAAAA0AAAAAJSgAAAAAAACDLg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HEg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AlKAAAAAAAAIMuAAByEAAAAAAAACYAAAAIAAAA//////////8="/>
                </a:ext>
              </a:extLst>
            </p:cNvSpPr>
            <p:nvPr/>
          </p:nvSpPr>
          <p:spPr>
            <a:xfrm>
              <a:off x="652589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201;p24"/>
            <p:cNvSpPr>
              <a:extLst>
                <a:ext uri="smNativeData">
                  <pr:smNativeData xmlns:pr="smNativeData" val="SMDATA_13_kz9FXxMAAAAlAAAACwAAAA0AAAAAJSgAAOsPAAC4OA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KEhAAA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AlKAAA6w8AALg4AAA4KgAAAAAAACYAAAAIAAAA//////////8="/>
                </a:ext>
              </a:extLst>
            </p:cNvSpPr>
            <p:nvPr/>
          </p:nvSpPr>
          <p:spPr>
            <a:xfrm>
              <a:off x="652589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202;p24"/>
            <p:cNvSpPr>
              <a:extLst>
                <a:ext uri="smNativeData">
                  <pr:smNativeData xmlns:pr="smNativeData" val="SMDATA_13_kz9FXxMAAAAlAAAACwAAAA0AAAAA3yoAAJgQAABePw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DfKgAAmBAAAF4/AAA4KgAAAAAAACYAAAAIAAAA//////////8="/>
                </a:ext>
              </a:extLst>
            </p:cNvSpPr>
            <p:nvPr/>
          </p:nvSpPr>
          <p:spPr>
            <a:xfrm>
              <a:off x="696912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203;p24"/>
            <p:cNvSpPr>
              <a:extLst>
                <a:ext uri="smNativeData">
                  <pr:smNativeData xmlns:pr="smNativeData" val="SMDATA_13_kz9FXxMAAAAlAAAACwAAAA0AAAAA1yoAAJAQAAD/Rg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DXKgAAkBAAAP9GAAA4KgAAAAAAACYAAAAIAAAA//////////8="/>
                </a:ext>
              </a:extLst>
            </p:cNvSpPr>
            <p:nvPr/>
          </p:nvSpPr>
          <p:spPr>
            <a:xfrm>
              <a:off x="696404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204;p24"/>
            <p:cNvSpPr>
              <a:extLst>
                <a:ext uri="smNativeData">
                  <pr:smNativeData xmlns:pr="smNativeData" val="SMDATA_13_kz9FXxMAAAAlAAAACwAAAA0AAAAAJSgAAOQPAAAyPg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AlKAAA5A8AADI+AAA4KgAAAAAAACYAAAAIAAAA//////////8="/>
                </a:ext>
              </a:extLst>
            </p:cNvSpPr>
            <p:nvPr/>
          </p:nvSpPr>
          <p:spPr>
            <a:xfrm>
              <a:off x="652589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205;p2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GYS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OAQAAMNGAABvCQAAEAAAACYAAAAIAAAAPTA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8477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Agenda</a:t>
            </a:r>
          </a:p>
        </p:txBody>
      </p:sp>
      <p:sp>
        <p:nvSpPr>
          <p:cNvPr id="11" name="Google Shape;206;p24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QV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zQoAACUgAAB0KQAAEAAAACYAAAAIAAAAPTAAAP8fAAA="/>
              </a:ext>
            </a:extLst>
          </p:cNvSpPr>
          <p:nvPr>
            <p:ph type="body" idx="1"/>
          </p:nvPr>
        </p:nvSpPr>
        <p:spPr>
          <a:xfrm>
            <a:off x="1483995" y="1755775"/>
            <a:ext cx="3741420" cy="498284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Intro about Angular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CLI and NPM NG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TypeScript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ES6 Classes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Arrow functions (Fat arrows)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Components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Templates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Directives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Pipes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Services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Modules</a:t>
            </a:r>
          </a:p>
        </p:txBody>
      </p:sp>
      <p:sp>
        <p:nvSpPr>
          <p:cNvPr id="12" name="Google Shape;207;p24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UIQAA3QoAAHg4AAC+GwAAEAAAACYAAAAIAAAA//////////8="/>
              </a:ext>
            </a:extLst>
          </p:cNvSpPr>
          <p:nvPr/>
        </p:nvSpPr>
        <p:spPr>
          <a:xfrm>
            <a:off x="5458460" y="1765935"/>
            <a:ext cx="3721100" cy="2743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marR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Injectors</a:t>
            </a:r>
          </a:p>
          <a:p>
            <a:pPr marL="285750" marR="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Inheritance &amp; Interfaces</a:t>
            </a:r>
          </a:p>
          <a:p>
            <a:pPr marL="285750" marR="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Router</a:t>
            </a:r>
          </a:p>
          <a:p>
            <a:pPr marL="285750" marR="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Shared modules</a:t>
            </a:r>
          </a:p>
          <a:p>
            <a:pPr marL="285750" marR="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Feature modules</a:t>
            </a:r>
          </a:p>
          <a:p>
            <a:pPr marL="285750" marR="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Arial" pitchFamily="2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Guards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42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371;p42"/>
          <p:cNvGrpSpPr>
            <a:extLst>
              <a:ext uri="smNativeData">
                <pr:smNativeData xmlns:pr="smNativeData" val="SMDATA_7_kz9FXxMAAAAlAAAAAQAAAA8BAAAAkAAAAEgAAACQAAAASAAAAAAAAAAAAAAAAAAAABcAAAAUAAAAAAAAAAAAAAD/fwAA/38AAAAAAAAJAAAABAAAAEcsAAAMAAAAEAAAAAAAAAAAAAAAAAAAAAAAAAAfAAAAVAAAAAAAAAAAAAAAAAAAAAAAAAAAAAAAAAAAAAAAAAAAAAAAAAAAAAAAAAAAAAAAAAAAAAAAAAAAAAAAAAAAAAAAAAAAAAAAAAAAAAAAAAAAAAAAAAAAACEAAAAYAAAAFAAAAOcpAAAAAAAAwUgAADgqAAAQAAAAJgAAAAgAAAD/////AAAAAA=="/>
              </a:ext>
            </a:extLst>
          </p:cNvGrpSpPr>
          <p:nvPr/>
        </p:nvGrpSpPr>
        <p:grpSpPr>
          <a:xfrm flipH="1">
            <a:off x="6811645" y="0"/>
            <a:ext cx="5015230" cy="6863080"/>
            <a:chOff x="6811645" y="0"/>
            <a:chExt cx="5015230" cy="6863080"/>
          </a:xfrm>
        </p:grpSpPr>
        <p:sp>
          <p:nvSpPr>
            <p:cNvPr id="9" name="Google Shape;372;p42"/>
            <p:cNvSpPr>
              <a:extLst>
                <a:ext uri="smNativeData">
                  <pr:smNativeData xmlns:pr="smNativeData" val="SMDATA_13_kz9FXxMAAAAlAAAACwAAAA0AAAAAmSwAAAAAAAAkMw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ZLAAAAAAAACQzAAAfEQAAAAAAACYAAAAIAAAA//////////8="/>
                </a:ext>
              </a:extLst>
            </p:cNvSpPr>
            <p:nvPr/>
          </p:nvSpPr>
          <p:spPr>
            <a:xfrm>
              <a:off x="72497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373;p42"/>
            <p:cNvSpPr>
              <a:extLst>
                <a:ext uri="smNativeData">
                  <pr:smNativeData xmlns:pr="smNativeData" val="SMDATA_13_kz9FXxMAAAAlAAAACwAAAA0AAAAA5ykAAAAAAABFMA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nKQAAAAAAAEUwAAByEAAAAAAAACYAAAAIAAAA//////////8="/>
                </a:ext>
              </a:extLst>
            </p:cNvSpPr>
            <p:nvPr/>
          </p:nvSpPr>
          <p:spPr>
            <a:xfrm>
              <a:off x="68116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374;p42"/>
            <p:cNvSpPr>
              <a:extLst>
                <a:ext uri="smNativeData">
                  <pr:smNativeData xmlns:pr="smNativeData" val="SMDATA_13_kz9FXxMAAAAlAAAACwAAAA0AAAAA5ykAAOsPAAB6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CAQGYE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nKQAA6w8AAHo6AAA4KgAAAAAAACYAAAAIAAAA//////////8="/>
                </a:ext>
              </a:extLst>
            </p:cNvSpPr>
            <p:nvPr/>
          </p:nvSpPr>
          <p:spPr>
            <a:xfrm>
              <a:off x="68116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375;p42"/>
            <p:cNvSpPr>
              <a:extLst>
                <a:ext uri="smNativeData">
                  <pr:smNativeData xmlns:pr="smNativeData" val="SMDATA_13_kz9FXxMAAAAlAAAACwAAAA0AAAAAoSwAAJgQAAAgQQ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GOHtI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ChLAAAmBAAACBBAAA4KgAAAAAAACYAAAAIAAAA//////////8="/>
                </a:ext>
              </a:extLst>
            </p:cNvSpPr>
            <p:nvPr/>
          </p:nvSpPr>
          <p:spPr>
            <a:xfrm>
              <a:off x="72548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376;p42"/>
            <p:cNvSpPr>
              <a:extLst>
                <a:ext uri="smNativeData">
                  <pr:smNativeData xmlns:pr="smNativeData" val="SMDATA_13_kz9FXxMAAAAlAAAACwAAAA0AAAAAmSwAAJAQAADB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CCAAAI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CZLAAAkBAAAMFIAAA4KgAAAAAAACYAAAAIAAAA//////////8="/>
                </a:ext>
              </a:extLst>
            </p:cNvSpPr>
            <p:nvPr/>
          </p:nvSpPr>
          <p:spPr>
            <a:xfrm>
              <a:off x="72497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377;p42"/>
            <p:cNvSpPr>
              <a:extLst>
                <a:ext uri="smNativeData">
                  <pr:smNativeData xmlns:pr="smNativeData" val="SMDATA_13_kz9FXxMAAAAlAAAACwAAAA0AAAAA5ykAAOQPAAD0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OXH77c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DnKQAA5A8AAPQ/AAA4KgAAAAAAACYAAAAIAAAA//////////8="/>
                </a:ext>
              </a:extLst>
            </p:cNvSpPr>
            <p:nvPr/>
          </p:nvSpPr>
          <p:spPr>
            <a:xfrm>
              <a:off x="68116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378;p42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P4HG0g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5BAAAzgEAAJs/AAAeBgAAEAAAACYAAAAIAAAA//////////8="/>
              </a:ext>
            </a:extLst>
          </p:cNvSpPr>
          <p:nvPr/>
        </p:nvSpPr>
        <p:spPr>
          <a:xfrm>
            <a:off x="686435" y="293370"/>
            <a:ext cx="965327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11" name="Google Shape;379;p42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QAB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zBAAAbAcAAHs/AAAXKAAAEAAAACYAAAAIAAAA//////////8="/>
              </a:ext>
            </a:extLst>
          </p:cNvSpPr>
          <p:nvPr/>
        </p:nvSpPr>
        <p:spPr>
          <a:xfrm>
            <a:off x="682625" y="1206500"/>
            <a:ext cx="9636760" cy="531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Almost anything can be a service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 class with a narrow, well-defined purpose</a:t>
            </a:r>
          </a:p>
          <a:p>
            <a:pPr lvl="1" marL="45720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Ex: logging servie, data service, tax calculator, application configuration,...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There is no specific definition of a class in Angular, but classes are fundamental to any Angular application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Component classes should be lean</a:t>
            </a:r>
          </a:p>
          <a:p>
            <a:pPr lvl="1" marL="45720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They shouldn't fetch data from the server, validate user input or log directly to the console</a:t>
            </a: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  <a:p>
            <a:pPr lvl="1" marL="45720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They just deal with user experience, mediate between the view and the logic</a:t>
            </a:r>
          </a:p>
          <a:p>
            <a:pPr lvl="1" marL="45720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Everything non trivial should be delegated to services</a:t>
            </a:r>
            <a:br/>
          </a:p>
          <a:p>
            <a:pPr marL="0" marR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pitchFamily="0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A service is associated to a component using dependency injection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8;p44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389;p44"/>
          <p:cNvGrpSpPr>
            <a:extLst>
              <a:ext uri="smNativeData">
                <pr:smNativeData xmlns:pr="smNativeData" val="SMDATA_7_kz9F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cpAAAAAAAAwUgAADgqAAAQAAAAJgAAAAgAAAD/////AAAAAA=="/>
              </a:ext>
            </a:extLst>
          </p:cNvGrpSpPr>
          <p:nvPr/>
        </p:nvGrpSpPr>
        <p:grpSpPr>
          <a:xfrm flipH="1">
            <a:off x="6811645" y="0"/>
            <a:ext cx="5015230" cy="6863080"/>
            <a:chOff x="6811645" y="0"/>
            <a:chExt cx="5015230" cy="6863080"/>
          </a:xfrm>
        </p:grpSpPr>
        <p:sp>
          <p:nvSpPr>
            <p:cNvPr id="9" name="Google Shape;390;p44"/>
            <p:cNvSpPr>
              <a:extLst>
                <a:ext uri="smNativeData">
                  <pr:smNativeData xmlns:pr="smNativeData" val="SMDATA_13_kz9FXxMAAAAlAAAACwAAAA0AAAAAmSwAAAAAAAAkMw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PDyfrE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ZLAAAAAAAACQzAAAfEQAAAAAAACYAAAAIAAAA//////////8="/>
                </a:ext>
              </a:extLst>
            </p:cNvSpPr>
            <p:nvPr/>
          </p:nvSpPr>
          <p:spPr>
            <a:xfrm>
              <a:off x="72497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391;p44"/>
            <p:cNvSpPr>
              <a:extLst>
                <a:ext uri="smNativeData">
                  <pr:smNativeData xmlns:pr="smNativeData" val="SMDATA_13_kz9FXxMAAAAlAAAACwAAAA0AAAAA5ykAAAAAAABFMA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nKQAAAAAAAEUwAAByEAAAAAAAACYAAAAIAAAA//////////8="/>
                </a:ext>
              </a:extLst>
            </p:cNvSpPr>
            <p:nvPr/>
          </p:nvSpPr>
          <p:spPr>
            <a:xfrm>
              <a:off x="68116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392;p44"/>
            <p:cNvSpPr>
              <a:extLst>
                <a:ext uri="smNativeData">
                  <pr:smNativeData xmlns:pr="smNativeData" val="SMDATA_13_kz9FXxMAAAAlAAAACwAAAA0AAAAA5ykAAOsPAAB6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GHCFAE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nKQAA6w8AAHo6AAA4KgAAAAAAACYAAAAIAAAA//////////8="/>
                </a:ext>
              </a:extLst>
            </p:cNvSpPr>
            <p:nvPr/>
          </p:nvSpPr>
          <p:spPr>
            <a:xfrm>
              <a:off x="68116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393;p44"/>
            <p:cNvSpPr>
              <a:extLst>
                <a:ext uri="smNativeData">
                  <pr:smNativeData xmlns:pr="smNativeData" val="SMDATA_13_kz9FXxMAAAAlAAAACwAAAA0AAAAAoSwAAJgQAAAgQQ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ChLAAAmBAAACBBAAA4KgAAAAAAACYAAAAIAAAA//////////8="/>
                </a:ext>
              </a:extLst>
            </p:cNvSpPr>
            <p:nvPr/>
          </p:nvSpPr>
          <p:spPr>
            <a:xfrm>
              <a:off x="72548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394;p44"/>
            <p:cNvSpPr>
              <a:extLst>
                <a:ext uri="smNativeData">
                  <pr:smNativeData xmlns:pr="smNativeData" val="SMDATA_13_kz9FXxMAAAAlAAAACwAAAA0AAAAAmSwAAJAQAADB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BAFBw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CZLAAAkBAAAMFIAAA4KgAAAAAAACYAAAAIAAAA//////////8="/>
                </a:ext>
              </a:extLst>
            </p:cNvSpPr>
            <p:nvPr/>
          </p:nvSpPr>
          <p:spPr>
            <a:xfrm>
              <a:off x="72497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395;p44"/>
            <p:cNvSpPr>
              <a:extLst>
                <a:ext uri="smNativeData">
                  <pr:smNativeData xmlns:pr="smNativeData" val="SMDATA_13_kz9FXxMAAAAlAAAACwAAAA0AAAAA5ykAAOQPAAD0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BkDAQQ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DnKQAA5A8AAPQ/AAA4KgAAAAAAACYAAAAIAAAA//////////8="/>
                </a:ext>
              </a:extLst>
            </p:cNvSpPr>
            <p:nvPr/>
          </p:nvSpPr>
          <p:spPr>
            <a:xfrm>
              <a:off x="68116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25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HYC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dgIAAMNGAAANCAAAEAAAACYAAAAIAAAAPTAAAP8fAAA="/>
              </a:ext>
            </a:extLst>
          </p:cNvSpPr>
          <p:nvPr>
            <p:ph type="title"/>
          </p:nvPr>
        </p:nvSpPr>
        <p:spPr>
          <a:xfrm>
            <a:off x="1483995" y="400050"/>
            <a:ext cx="10019030" cy="908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About Angular</a:t>
            </a:r>
          </a:p>
        </p:txBody>
      </p:sp>
      <p:sp>
        <p:nvSpPr>
          <p:cNvPr id="3" name="Google Shape;213;p25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LMP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/CQAA7QoAAE1HAAANHgAAEAAAACYAAAAIAAAA//////////8="/>
              </a:ext>
            </a:extLst>
          </p:cNvSpPr>
          <p:nvPr/>
        </p:nvSpPr>
        <p:spPr>
          <a:xfrm>
            <a:off x="1503045" y="1776095"/>
            <a:ext cx="10087610" cy="3108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Angular JS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Javascript Framework for creating web and mobile single page applications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• Angular 2+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Easier to learn than Angular 1.x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Fewer concepts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Supports multiple languages (ES5, ES6, TypeScript and DART)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Modular (everything is a Component)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Performant (5X faster than version 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6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A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219;p26"/>
          <p:cNvGrpSpPr>
            <a:extLst>
              <a:ext uri="smNativeData">
                <pr:smNativeData xmlns:pr="smNativeData" val="SMDATA_7_kz9FXxMAAAAlAAAAAQAAAA8BAAAAkAAAAEgAAACQAAAASAAAAAAAAAAAAAAAAAAAABcAAAAUAAAAAAAAAAAAAAD/fwAA/38AAAAAAAAJAAAABAAAAAAAAQAMAAAAEAAAAAAAAAAAAAAAAAAAAAAAAAAfAAAAVAAAAAAAAAAAAAAAAAAAAAAAAAAAAAAAAAAAAAAAAAAAAAAAAAAAAAAAAAAAAAAAAAAAAAAAAAAAAAAAAAAAAAAAAAAAAAAAAAAAAAAAAAAAAAAAAAAAACEAAAAYAAAAFAAAAOcpAAAAAAAAwUgAADgqAAAQAAAAJgAAAAgAAAD/////AAAAAA=="/>
              </a:ext>
            </a:extLst>
          </p:cNvGrpSpPr>
          <p:nvPr/>
        </p:nvGrpSpPr>
        <p:grpSpPr>
          <a:xfrm flipH="1">
            <a:off x="6811645" y="0"/>
            <a:ext cx="5015230" cy="6863080"/>
            <a:chOff x="6811645" y="0"/>
            <a:chExt cx="5015230" cy="6863080"/>
          </a:xfrm>
        </p:grpSpPr>
        <p:sp>
          <p:nvSpPr>
            <p:cNvPr id="9" name="Google Shape;220;p26"/>
            <p:cNvSpPr>
              <a:extLst>
                <a:ext uri="smNativeData">
                  <pr:smNativeData xmlns:pr="smNativeData" val="SMDATA_13_kz9FXxMAAAAlAAAACwAAAA0AAAAAmSwAAAAAAAAkMw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I0FBg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ZLAAAAAAAACQzAAAfEQAAAAAAACYAAAAIAAAA//////////8="/>
                </a:ext>
              </a:extLst>
            </p:cNvSpPr>
            <p:nvPr/>
          </p:nvSpPr>
          <p:spPr>
            <a:xfrm>
              <a:off x="72497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221;p26"/>
            <p:cNvSpPr>
              <a:extLst>
                <a:ext uri="smNativeData">
                  <pr:smNativeData xmlns:pr="smNativeData" val="SMDATA_13_kz9FXxMAAAAlAAAACwAAAA0AAAAA5ykAAAAAAABFMA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nKQAAAAAAAEUwAAByEAAAAAAAACYAAAAIAAAA//////////8="/>
                </a:ext>
              </a:extLst>
            </p:cNvSpPr>
            <p:nvPr/>
          </p:nvSpPr>
          <p:spPr>
            <a:xfrm>
              <a:off x="68116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222;p26"/>
            <p:cNvSpPr>
              <a:extLst>
                <a:ext uri="smNativeData">
                  <pr:smNativeData xmlns:pr="smNativeData" val="SMDATA_13_kz9FXxMAAAAlAAAACwAAAA0AAAAA5ykAAOsPAAB6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nKQAA6w8AAHo6AAA4KgAAAAAAACYAAAAIAAAA//////////8="/>
                </a:ext>
              </a:extLst>
            </p:cNvSpPr>
            <p:nvPr/>
          </p:nvSpPr>
          <p:spPr>
            <a:xfrm>
              <a:off x="68116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223;p26"/>
            <p:cNvSpPr>
              <a:extLst>
                <a:ext uri="smNativeData">
                  <pr:smNativeData xmlns:pr="smNativeData" val="SMDATA_13_kz9FXxMAAAAlAAAACwAAAA0AAAAAoSwAAJgQAAAgQQ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NoO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ChLAAAmBAAACBBAAA4KgAAAAAAACYAAAAIAAAA//////////8="/>
                </a:ext>
              </a:extLst>
            </p:cNvSpPr>
            <p:nvPr/>
          </p:nvSpPr>
          <p:spPr>
            <a:xfrm>
              <a:off x="72548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224;p26"/>
            <p:cNvSpPr>
              <a:extLst>
                <a:ext uri="smNativeData">
                  <pr:smNativeData xmlns:pr="smNativeData" val="SMDATA_13_kz9FXxMAAAAlAAAACwAAAA0AAAAAmSwAAJAQAADB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4ODQ0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CZLAAAkBAAAMFIAAA4KgAAAAAAACYAAAAIAAAA//////////8="/>
                </a:ext>
              </a:extLst>
            </p:cNvSpPr>
            <p:nvPr/>
          </p:nvSpPr>
          <p:spPr>
            <a:xfrm>
              <a:off x="72497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225;p26"/>
            <p:cNvSpPr>
              <a:extLst>
                <a:ext uri="smNativeData">
                  <pr:smNativeData xmlns:pr="smNativeData" val="SMDATA_13_kz9FXxMAAAAlAAAACwAAAA0AAAAA5ykAAOQPAAD0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B4aGhY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DnKQAA5A8AAPQ/AAA4KgAAAAAAACYAAAAIAAAA//////////8="/>
                </a:ext>
              </a:extLst>
            </p:cNvSpPr>
            <p:nvPr/>
          </p:nvSpPr>
          <p:spPr>
            <a:xfrm>
              <a:off x="68116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sp>
        <p:nvSpPr>
          <p:cNvPr id="10" name="Google Shape;226;p2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OAQAAMNGAABvCQAAEAAAACYAAAAIAAAAPTA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8477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CLI and NPM NG</a:t>
            </a:r>
          </a:p>
        </p:txBody>
      </p:sp>
      <p:sp>
        <p:nvSpPr>
          <p:cNvPr id="11" name="Google Shape;227;p26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zQoAAHQ6AAB0KQAAEAAAACYAAAAIAAAAPTAAAP8fAAA="/>
              </a:ext>
            </a:extLst>
          </p:cNvSpPr>
          <p:nvPr>
            <p:ph type="body" idx="1"/>
          </p:nvPr>
        </p:nvSpPr>
        <p:spPr>
          <a:xfrm>
            <a:off x="1483995" y="1755775"/>
            <a:ext cx="8018145" cy="498284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Angular comes with its own CLI which adds the NG executable to the OS</a:t>
            </a:r>
            <a:br/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to make it available run following command: npm install -g @angular/cli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Executing the npm install command will add the NG support on a global level of your OS and will be available on every folder level through the command line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Your new project is created very easily by executing: ng new PROJECT_NAME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New things that are making development more configurable are: </a:t>
            </a:r>
            <a:br/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package.json &amp; npm dependencies + build scripts and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2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LgB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OAQAAMNGAAAgCQAAEAAAACYAAAAIAAAAPTA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79756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Typescript</a:t>
            </a:r>
          </a:p>
        </p:txBody>
      </p:sp>
      <p:sp>
        <p:nvSpPr>
          <p:cNvPr id="3" name="Google Shape;233;p27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TCwAA6wsAAJtDAAD5JgAAAAAAACYAAAAIAAAAPTAAAP8fAAA="/>
              </a:ext>
            </a:extLst>
          </p:cNvSpPr>
          <p:nvPr>
            <p:ph type="body" idx="1"/>
          </p:nvPr>
        </p:nvSpPr>
        <p:spPr>
          <a:xfrm>
            <a:off x="1800225" y="1937385"/>
            <a:ext cx="9189720" cy="439801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Angular 2+ is built in TypeScript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Official collaboration between Microsoft and Google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  <a:defRPr sz="1800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/>
              <a:t>JavaScript-like language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  <a:defRPr sz="1800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/>
              <a:t>Superset of EcmaScript6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Improvements over ES6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Types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Classes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Annotations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Imports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Language Utilities (e.g. destructuring)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8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BECwAAgwEAAARAAADfHQAAEAAAACYAAAAIAAAAPTAAAP8fAAA="/>
              </a:ext>
            </a:extLst>
          </p:cNvSpPr>
          <p:nvPr>
            <p:ph type="body" idx="1"/>
          </p:nvPr>
        </p:nvSpPr>
        <p:spPr>
          <a:xfrm>
            <a:off x="1831340" y="245745"/>
            <a:ext cx="8575040" cy="46101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Major improvement over ES6: type checking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Helps when writing code because it prevents bugs at compile time</a:t>
            </a:r>
          </a:p>
          <a:p>
            <a:pPr lvl="1" marL="742950" indent="-28575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1800">
                <a:latin typeface="Arial" pitchFamily="2" charset="0"/>
                <a:ea typeface="Arial" pitchFamily="2" charset="0"/>
                <a:cs typeface="Arial" pitchFamily="2" charset="0"/>
              </a:rPr>
              <a:t>Helps when reading code because it clarifies your intentions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Types are optional</a:t>
            </a:r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Same types as in ES: string, number, boolean,...</a:t>
            </a:r>
            <a:br/>
            <a:br/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	</a:t>
            </a:r>
            <a:br/>
            <a:br/>
            <a:br/>
            <a:br/>
          </a:p>
          <a:p>
            <a:pPr marL="285750" indent="-28575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SzPts val="3480"/>
              <a:buChar char="•"/>
            </a:pPr>
            <a:r>
              <a:rPr lang="en-us" sz="1800" b="1">
                <a:latin typeface="Arial" pitchFamily="2" charset="0"/>
                <a:ea typeface="Arial" pitchFamily="2" charset="0"/>
                <a:cs typeface="Arial" pitchFamily="2" charset="0"/>
              </a:rPr>
              <a:t>Types can also be used in function declarations:</a:t>
            </a:r>
          </a:p>
          <a:p>
            <a:pPr marL="285750" indent="-6477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None/>
            </a:pPr>
            <a:endParaRPr sz="1800" b="1"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pic>
        <p:nvPicPr>
          <p:cNvPr id="3" name="Google Shape;239;p28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gBS4D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+ggAAAUKAAATIAAAFx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59230" y="1628775"/>
            <a:ext cx="3754755" cy="29375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oogle Shape;240;p28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mwgAAKUWAABONAAA4Ss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398905" y="3681095"/>
            <a:ext cx="7103745" cy="34518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;p29"/>
          <p:cNvSpPr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hISEA////AQAAAAAAAAAAAAAAAAAAAAAAAAAAAAAAAAAAAAAAAAAAAAAAAn9/fwAhISE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grpSp>
        <p:nvGrpSpPr>
          <p:cNvPr id="3" name="Google Shape;246;p29"/>
          <p:cNvGrpSpPr>
            <a:extLst>
              <a:ext uri="smNativeData">
                <pr:smNativeData xmlns:pr="smNativeData" val="SMDATA_7_kz9FXxMAAAAlAAAAAQAAAA8BAAAAkAAAAEgAAACQAAAASAAAAAAAAAAAAAAAAAAAABcAAAAUAAAAAAAAAAAAAAD/fwAA/38AAAAAAAAJAAAABAAAAAQCAAAMAAAAEAAAAAAAAAAAAAAAAAAAAAAAAAAfAAAAVAAAAAAAAAAAAAAAAAAAAAAAAAAAAAAAAAAAAAAAAAAAAAAAAAAAAAAAAAAAAAAAAAAAAAAAAAAAAAAAAAAAAAAAAAAAAAAAAAAAAAAAAAAAAAAAAAAAACEAAAAYAAAAFAAAAOcpAAAAAAAAwUgAADgqAAAQAAAAJgAAAAgAAAD/////AAAAAA=="/>
              </a:ext>
            </a:extLst>
          </p:cNvGrpSpPr>
          <p:nvPr/>
        </p:nvGrpSpPr>
        <p:grpSpPr>
          <a:xfrm flipH="1">
            <a:off x="6811645" y="0"/>
            <a:ext cx="5015230" cy="6863080"/>
            <a:chOff x="6811645" y="0"/>
            <a:chExt cx="5015230" cy="6863080"/>
          </a:xfrm>
        </p:grpSpPr>
        <p:sp>
          <p:nvSpPr>
            <p:cNvPr id="9" name="Google Shape;247;p29"/>
            <p:cNvSpPr>
              <a:extLst>
                <a:ext uri="smNativeData">
                  <pr:smNativeData xmlns:pr="smNativeData" val="SMDATA_13_kz9FXxMAAAAlAAAACwAAAA0AAAAAmSwAAAAAAAAkMwAAH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CZLAAAAAAAACQzAAAfEQAAAAAAACYAAAAIAAAA//////////8="/>
                </a:ext>
              </a:extLst>
            </p:cNvSpPr>
            <p:nvPr/>
          </p:nvSpPr>
          <p:spPr>
            <a:xfrm>
              <a:off x="7249795" y="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8" name="Google Shape;248;p29"/>
            <p:cNvSpPr>
              <a:extLst>
                <a:ext uri="smNativeData">
                  <pr:smNativeData xmlns:pr="smNativeData" val="SMDATA_13_kz9FXxMAAAAlAAAACwAAAA0AAAAA5ykAAAAAAABFMAAAc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////AQAAAAAAAAAAAAAAAAAAAAAAAAAAAAAAAAAAAAAAAAAAAAAAAn9/fwAhISEDzMzMAMDA/wB/f38AAAAAAAAAAAAAAAAAAAAAAAAAAAAhAAAAGAAAABQAAADnKQAAAAAAAEUwAAByEAAAAAAAACYAAAAIAAAA//////////8="/>
                </a:ext>
              </a:extLst>
            </p:cNvSpPr>
            <p:nvPr/>
          </p:nvSpPr>
          <p:spPr>
            <a:xfrm>
              <a:off x="6811645" y="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7" name="Google Shape;249;p29"/>
            <p:cNvSpPr>
              <a:extLst>
                <a:ext uri="smNativeData">
                  <pr:smNativeData xmlns:pr="smNativeData" val="SMDATA_13_kz9FXxMAAAAlAAAACwAAAA0AAAAA5ykAAOsPAAB6OgAAO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////AQAAAAAAAAAAAAAAAAAAAAAAAAAAAAAAAAAAAAAAAAAAAAAAAn9/fwAhISEDzMzMAMDA/wB/f38AAAAAAAAAAAAAAAAAAAAAAAAAAAAhAAAAGAAAABQAAADnKQAA6w8AAHo6AAA4KgAAAAAAACYAAAAIAAAA//////////8="/>
                </a:ext>
              </a:extLst>
            </p:cNvSpPr>
            <p:nvPr/>
          </p:nvSpPr>
          <p:spPr>
            <a:xfrm>
              <a:off x="6811645" y="2587625"/>
              <a:ext cx="2694305" cy="4275455"/>
            </a:xfrm>
            <a:custGeom>
              <a:avLst/>
              <a:gdLst/>
              <a:ahLst/>
              <a:cxnLst/>
              <a:rect l="0" t="0" r="2694305" b="4275455"/>
              <a:pathLst>
                <a:path w="2694305" h="4275455">
                  <a:moveTo>
                    <a:pt x="0" y="0"/>
                  </a:moveTo>
                  <a:lnTo>
                    <a:pt x="2575228" y="4275455"/>
                  </a:lnTo>
                  <a:lnTo>
                    <a:pt x="2694305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6" name="Google Shape;250;p29"/>
            <p:cNvSpPr>
              <a:extLst>
                <a:ext uri="smNativeData">
                  <pr:smNativeData xmlns:pr="smNativeData" val="SMDATA_13_kz9FXxMAAAAlAAAACwAAAA0AAAAAoSwAAJgQAAAgQQAAO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WYMA////AQAAAAAAAAAAAAAAAAAAAAAAAAAAAAAAAAAAAAAAAAAAAAAAAn9/fwAhISEDzMzMAMDA/wB/f38AAAAAAAAAAAAAAAAAAAAAAAAAAAAhAAAAGAAAABQAAAChLAAAmBAAACBBAAA4KgAAAAAAACYAAAAIAAAA//////////8="/>
                </a:ext>
              </a:extLst>
            </p:cNvSpPr>
            <p:nvPr/>
          </p:nvSpPr>
          <p:spPr>
            <a:xfrm>
              <a:off x="7254875" y="2697480"/>
              <a:ext cx="3331845" cy="4165600"/>
            </a:xfrm>
            <a:custGeom>
              <a:avLst/>
              <a:gdLst/>
              <a:ahLst/>
              <a:cxnLst/>
              <a:rect l="0" t="0" r="3331845" b="4165600"/>
              <a:pathLst>
                <a:path w="3331845" h="4165600">
                  <a:moveTo>
                    <a:pt x="3331845" y="4165600"/>
                  </a:moveTo>
                  <a:lnTo>
                    <a:pt x="0" y="0"/>
                  </a:lnTo>
                  <a:lnTo>
                    <a:pt x="3208031" y="4165600"/>
                  </a:lnTo>
                  <a:lnTo>
                    <a:pt x="3331845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5" name="Google Shape;251;p29"/>
            <p:cNvSpPr>
              <a:extLst>
                <a:ext uri="smNativeData">
                  <pr:smNativeData xmlns:pr="smNativeData" val="SMDATA_13_kz9FXxMAAAAlAAAACwAAAA0AAAAAmSwAAJAQAADBSAAAO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hsUA////AQAAAAAAAAAAAAAAAAAAAAAAAAAAAAAAAAAAAAAAAAAAAAAAAn9/fwAhISEDzMzMAMDA/wB/f38AAAAAAAAAAAAAAAAAAAAAAAAAAAAhAAAAGAAAABQAAACZLAAAkBAAAMFIAAA4KgAAAAAAACYAAAAIAAAA//////////8="/>
                </a:ext>
              </a:extLst>
            </p:cNvSpPr>
            <p:nvPr/>
          </p:nvSpPr>
          <p:spPr>
            <a:xfrm>
              <a:off x="7249795" y="2692400"/>
              <a:ext cx="4577080" cy="4170680"/>
            </a:xfrm>
            <a:custGeom>
              <a:avLst/>
              <a:gdLst/>
              <a:ahLst/>
              <a:cxnLst/>
              <a:rect l="0" t="0" r="4577080" b="4170680"/>
              <a:pathLst>
                <a:path w="4577080" h="4170680">
                  <a:moveTo>
                    <a:pt x="0" y="0"/>
                  </a:moveTo>
                  <a:lnTo>
                    <a:pt x="4763" y="4763"/>
                  </a:lnTo>
                  <a:lnTo>
                    <a:pt x="3337156" y="4170680"/>
                  </a:lnTo>
                  <a:lnTo>
                    <a:pt x="4577080" y="4170680"/>
                  </a:lnTo>
                  <a:lnTo>
                    <a:pt x="35721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4" name="Google Shape;252;p29"/>
            <p:cNvSpPr>
              <a:extLst>
                <a:ext uri="smNativeData">
                  <pr:smNativeData xmlns:pr="smNativeData" val="SMDATA_13_kz9FXxMAAAAlAAAACwAAAA0AAAAA5ykAAOQPAAD0PwAAOCoAAAAAAAAAAAAAAAAAAAEAAABQAAAAAAAAAAAA4D8AAAAAAADgPwAAAAAAAOA/AAAAAAAA4D8AAAAAAADgPwAAAAAAAOA/AAAAAAAA4D8AAAAAAADgPwAAAAAAAOA/AAAAAAAA4D8CAAAAjAAAAAEAAAAAAAAAQEB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AQEAA////AQAAAAAAAAAAAAAAAAAAAAAAAAAAAAAAAAAAAAAAAAAAAAAAAn9/fwAhISEDzMzMAMDA/wB/f38AAAAAAAAAAAAAAAAAAAAAAAAAAAAhAAAAGAAAABQAAADnKQAA5A8AAPQ/AAA4KgAAAAAAACYAAAAIAAAA//////////8="/>
                </a:ext>
              </a:extLst>
            </p:cNvSpPr>
            <p:nvPr/>
          </p:nvSpPr>
          <p:spPr>
            <a:xfrm>
              <a:off x="6811645" y="258318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</p:spPr>
        </p:sp>
      </p:grpSp>
      <p:pic>
        <p:nvPicPr>
          <p:cNvPr id="10" name="Google Shape;253;p29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rL6lw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pwQAAD4CAAB2QgAA4y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" y="364490"/>
            <a:ext cx="10047605" cy="61194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8;p30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EBAQ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OAQAAMNGAAAyCAAAEAAAACYAAAAIAAAAPTA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64643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Classes</a:t>
            </a:r>
          </a:p>
        </p:txBody>
      </p:sp>
      <p:sp>
        <p:nvSpPr>
          <p:cNvPr id="3" name="Google Shape;259;p30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DPCAAAPwkAAN1GAAC/HwAAEAAAACYAAAAIAAAA//////////8="/>
              </a:ext>
            </a:extLst>
          </p:cNvSpPr>
          <p:nvPr/>
        </p:nvSpPr>
        <p:spPr>
          <a:xfrm>
            <a:off x="1431925" y="1503045"/>
            <a:ext cx="10087610" cy="3657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</a:t>
            </a:r>
            <a:r>
              <a:rPr lang="en-us" sz="1800" b="1"/>
              <a:t> In ES5, OO programming was accomplished by using prototype-based</a:t>
            </a:r>
            <a:endParaRPr sz="1800" b="1">
              <a:latin typeface="Corbel" pitchFamily="0" charset="0"/>
              <a:ea typeface="Corbel" pitchFamily="0" charset="0"/>
              <a:cs typeface="Corbel" pitchFamily="0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objects</a:t>
            </a:r>
            <a:b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</a:t>
            </a:r>
            <a:r>
              <a:rPr lang="en-us" sz="1800" b="1"/>
              <a:t> In ES6, built-in classes were defined</a:t>
            </a:r>
            <a:endParaRPr sz="1800" b="1">
              <a:latin typeface="Corbel" pitchFamily="0" charset="0"/>
              <a:ea typeface="Corbel" pitchFamily="0" charset="0"/>
              <a:cs typeface="Corbel" pitchFamily="0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/>
            <a:br/>
            <a:b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• Classes may have properties, methods and constructors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• Each property can optionally have a type and privacy</a:t>
            </a:r>
          </a:p>
        </p:txBody>
      </p:sp>
      <p:pic>
        <p:nvPicPr>
          <p:cNvPr id="4" name="Google Shape;260;p30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+gkAAPsQAAASGQAAFx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21790" y="2760345"/>
            <a:ext cx="2453640" cy="1318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261;p30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CQ9QDY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IzIAAPYXAADjRgAA4i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150225" y="3895090"/>
            <a:ext cx="3373120" cy="25882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31"/>
          <p:cNvSpPr>
            <a:spLocks noGrp="1" noChangeArrowheads="1"/>
            <a:extLst>
              <a:ext uri="smNativeData">
                <pr:smNativeData xmlns:pr="smNativeData" val="SMDATA_13_kz9FXxMAAAAlAAAAZAAAAA0AAAAAkAAAAEgAAACQAAAASAAAAAAAAAAB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AhCQAAOAQAAMNGAAAyCAAAEAAAACYAAAAIAAAAPTAAAP8fAAA=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64643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2" charset="0"/>
                <a:ea typeface="Arial" pitchFamily="2" charset="0"/>
                <a:cs typeface="Arial" pitchFamily="2" charset="0"/>
              </a:rPr>
              <a:t>Methods and Arrow functions</a:t>
            </a:r>
          </a:p>
        </p:txBody>
      </p:sp>
      <p:sp>
        <p:nvSpPr>
          <p:cNvPr id="3" name="Google Shape;267;p31"/>
          <p:cNvSpPr>
            <a:extLst>
              <a:ext uri="smNativeData">
                <pr:smNativeData xmlns:pr="smNativeData" val="SMDATA_13_kz9FXxMAAAAlAAAAZA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////AQAAAAAAAAAAAAAAAAAAAAAAAAAAAAAAAAAAAAAAAAAAAAAAAn9/fwAhISEDzMzMAMDA/wB/f38AAAAAAAAAAAAAAAAAAAAAAAAAAAAhAAAAGAAAABQAAADPCAAAPwkAAN1GAAB/JgAAEAAAACYAAAAIAAAA//////////8="/>
              </a:ext>
            </a:extLst>
          </p:cNvSpPr>
          <p:nvPr/>
        </p:nvSpPr>
        <p:spPr>
          <a:xfrm>
            <a:off x="1431925" y="1503045"/>
            <a:ext cx="10087610" cy="4754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/>
              <a:t> To call a method of a class, we have to create an instance of this class, with the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</a:rPr>
              <a:t>new</a:t>
            </a:r>
            <a:r>
              <a:rPr lang="en-us" sz="1800"/>
              <a:t> keyword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Noto Sans Symbols" pitchFamily="0" charset="0"/>
              <a:buChar char="•"/>
            </a:pPr>
            <a:r>
              <a:rPr lang="en-us" sz="1800"/>
              <a:t> If the methods don’t declare an explicit return type and return a value, it’s assumed to be </a:t>
            </a:r>
            <a:r>
              <a:rPr lang="en-us" sz="1800">
                <a:solidFill>
                  <a:schemeClr val="accent3"/>
                </a:solidFill>
              </a:rPr>
              <a:t>any</a:t>
            </a:r>
            <a:endParaRPr sz="1800">
              <a:solidFill>
                <a:schemeClr val="accent3"/>
              </a:solidFill>
              <a:latin typeface="Corbel" pitchFamily="0" charset="0"/>
              <a:ea typeface="Corbel" pitchFamily="0" charset="0"/>
              <a:cs typeface="Corbel" pitchFamily="0" charset="0"/>
            </a:endParaRPr>
          </a:p>
        </p:txBody>
      </p:sp>
      <p:pic>
        <p:nvPicPr>
          <p:cNvPr id="4" name="Google Shape;268;p31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AAvukD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hwkAAGQNAACVKAAA7i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2176780"/>
            <a:ext cx="5048250" cy="3663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269;p31"/>
          <p:cNvPicPr>
            <a:extLst>
              <a:ext uri="smNativeData">
                <pr:smNativeData xmlns:pr="smNativeData" val="SMDATA_15_kz9FXxMAAAAlAAAAEQAAAA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hISEKAAAAACgAAAAoAAAAZAAAAGQAAAAAAAAAzMzMAAAAAABQAAAAUAAAAGQAAABkAAAAAAAAAAcAAAA4AAAAAAAAAAAAAAAAAAAA////AAAAAAAAAAAAAAAAAAAAAAAAAAAAAAAAAAAAAABkAAAAZAAAAAAAAAAjAAAABAAAAGQAAAAXAAAAFAAAAAAAAAAAAAAA/38AAP9/AAAAAAAACQAAAAQAAACQlokFDAAAABAAAAAAAAAAAAAAAAAAAAAAAAAAHgAAAGgAAAAAAAAAAAAAAAAAAAAAAAAAAAAAABAnAAAQJwAAAAAAAAAAAAAAAAAAAAAAAAAAAAAAAAAAAAAAAAAAAAAUAAAAAAAAAMDA/wAAAAAAZAAAADIAAAAAAAAAZAAAAAAAAAB/f38ACgAAAB8AAABUAAAAMKzsBf///wEAAAAAAAAAAAAAAAAAAAAAAAAAAAAAAAAAAAAAAAAAAAAAAAJ/f38AISEhA8zMzADAwP8Af39/AAAAAAAAAAAAAAAAAP///wAAAAAAIQAAABgAAAAUAAAA5ykAAFsNAABARQAA/iM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811645" y="2171065"/>
            <a:ext cx="4445635" cy="3679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CDD0D1"/>
      </a:dk2>
      <a:lt2>
        <a:srgbClr val="21212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CDD0D1"/>
        </a:dk2>
        <a:lt2>
          <a:srgbClr val="212121"/>
        </a:lt2>
        <a:accent1>
          <a:srgbClr val="30ACEC"/>
        </a:accent1>
        <a:accent2>
          <a:srgbClr val="80C34F"/>
        </a:accent2>
        <a:accent3>
          <a:srgbClr val="E29D3E"/>
        </a:accent3>
        <a:accent4>
          <a:srgbClr val="D64A3B"/>
        </a:accent4>
        <a:accent5>
          <a:srgbClr val="D64787"/>
        </a:accent5>
        <a:accent6>
          <a:srgbClr val="A666E1"/>
        </a:accent6>
        <a:hlink>
          <a:srgbClr val="3085ED"/>
        </a:hlink>
        <a:folHlink>
          <a:srgbClr val="82B6F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CDD0D1"/>
      </a:dk2>
      <a:lt2>
        <a:srgbClr val="21212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CDD0D1"/>
        </a:dk2>
        <a:lt2>
          <a:srgbClr val="212121"/>
        </a:lt2>
        <a:accent1>
          <a:srgbClr val="30ACEC"/>
        </a:accent1>
        <a:accent2>
          <a:srgbClr val="80C34F"/>
        </a:accent2>
        <a:accent3>
          <a:srgbClr val="E29D3E"/>
        </a:accent3>
        <a:accent4>
          <a:srgbClr val="D64A3B"/>
        </a:accent4>
        <a:accent5>
          <a:srgbClr val="D64787"/>
        </a:accent5>
        <a:accent6>
          <a:srgbClr val="A666E1"/>
        </a:accent6>
        <a:hlink>
          <a:srgbClr val="3085ED"/>
        </a:hlink>
        <a:folHlink>
          <a:srgbClr val="82B6F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igor</cp:lastModifiedBy>
  <cp:revision>0</cp:revision>
  <dcterms:created xsi:type="dcterms:W3CDTF">2020-08-25T16:36:52Z</dcterms:created>
  <dcterms:modified xsi:type="dcterms:W3CDTF">2020-08-25T16:42:59Z</dcterms:modified>
</cp:coreProperties>
</file>