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7"/>
  </p:notesMasterIdLst>
  <p:sldIdLst>
    <p:sldId id="297" r:id="rId2"/>
    <p:sldId id="355" r:id="rId3"/>
    <p:sldId id="534" r:id="rId4"/>
    <p:sldId id="299" r:id="rId5"/>
    <p:sldId id="300" r:id="rId6"/>
    <p:sldId id="362"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363" r:id="rId65"/>
    <p:sldId id="358" r:id="rId66"/>
    <p:sldId id="356" r:id="rId67"/>
    <p:sldId id="359" r:id="rId68"/>
    <p:sldId id="357" r:id="rId69"/>
    <p:sldId id="536" r:id="rId70"/>
    <p:sldId id="361" r:id="rId71"/>
    <p:sldId id="360" r:id="rId72"/>
    <p:sldId id="421" r:id="rId73"/>
    <p:sldId id="422" r:id="rId74"/>
    <p:sldId id="535" r:id="rId75"/>
    <p:sldId id="540" r:id="rId76"/>
    <p:sldId id="537" r:id="rId77"/>
    <p:sldId id="538" r:id="rId78"/>
    <p:sldId id="539"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37" r:id="rId94"/>
    <p:sldId id="438" r:id="rId95"/>
    <p:sldId id="439" r:id="rId96"/>
    <p:sldId id="345" r:id="rId97"/>
    <p:sldId id="281" r:id="rId98"/>
    <p:sldId id="282" r:id="rId99"/>
    <p:sldId id="283" r:id="rId100"/>
    <p:sldId id="353" r:id="rId101"/>
    <p:sldId id="440" r:id="rId102"/>
    <p:sldId id="352" r:id="rId103"/>
    <p:sldId id="441" r:id="rId104"/>
    <p:sldId id="442" r:id="rId105"/>
    <p:sldId id="443" r:id="rId106"/>
    <p:sldId id="444" r:id="rId107"/>
    <p:sldId id="445" r:id="rId108"/>
    <p:sldId id="446" r:id="rId109"/>
    <p:sldId id="447"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 id="495" r:id="rId129"/>
    <p:sldId id="467" r:id="rId130"/>
    <p:sldId id="469" r:id="rId131"/>
    <p:sldId id="470" r:id="rId132"/>
    <p:sldId id="471" r:id="rId133"/>
    <p:sldId id="542" r:id="rId134"/>
    <p:sldId id="541" r:id="rId135"/>
    <p:sldId id="473" r:id="rId136"/>
    <p:sldId id="474" r:id="rId137"/>
    <p:sldId id="475" r:id="rId138"/>
    <p:sldId id="476" r:id="rId139"/>
    <p:sldId id="477" r:id="rId140"/>
    <p:sldId id="487" r:id="rId141"/>
    <p:sldId id="488" r:id="rId142"/>
    <p:sldId id="489" r:id="rId143"/>
    <p:sldId id="491" r:id="rId144"/>
    <p:sldId id="492" r:id="rId145"/>
    <p:sldId id="493"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355"/>
            <p14:sldId id="534"/>
            <p14:sldId id="299"/>
            <p14:sldId id="300"/>
          </p14:sldIdLst>
        </p14:section>
        <p14:section name="Session 1" id="{DEDC8BB9-2DAE-49B6-805A-4D2F9A436181}">
          <p14:sldIdLst>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Lst>
        </p14:section>
        <p14:section name="Session 2" id="{41D13EAB-C104-4BD9-AFB6-4C79797726A0}">
          <p14:sldIdLst>
            <p14:sldId id="420"/>
            <p14:sldId id="363"/>
            <p14:sldId id="358"/>
            <p14:sldId id="356"/>
            <p14:sldId id="359"/>
            <p14:sldId id="357"/>
            <p14:sldId id="536"/>
            <p14:sldId id="361"/>
            <p14:sldId id="360"/>
            <p14:sldId id="421"/>
            <p14:sldId id="422"/>
            <p14:sldId id="535"/>
            <p14:sldId id="540"/>
            <p14:sldId id="537"/>
            <p14:sldId id="538"/>
            <p14:sldId id="539"/>
            <p14:sldId id="423"/>
            <p14:sldId id="424"/>
            <p14:sldId id="425"/>
            <p14:sldId id="426"/>
            <p14:sldId id="427"/>
            <p14:sldId id="428"/>
            <p14:sldId id="429"/>
            <p14:sldId id="430"/>
            <p14:sldId id="431"/>
            <p14:sldId id="432"/>
            <p14:sldId id="433"/>
            <p14:sldId id="434"/>
            <p14:sldId id="435"/>
            <p14:sldId id="436"/>
            <p14:sldId id="437"/>
            <p14:sldId id="438"/>
            <p14:sldId id="439"/>
            <p14:sldId id="345"/>
            <p14:sldId id="281"/>
            <p14:sldId id="282"/>
            <p14:sldId id="283"/>
            <p14:sldId id="353"/>
            <p14:sldId id="440"/>
            <p14:sldId id="352"/>
            <p14:sldId id="441"/>
            <p14:sldId id="442"/>
            <p14:sldId id="443"/>
            <p14:sldId id="444"/>
            <p14:sldId id="445"/>
          </p14:sldIdLst>
        </p14:section>
        <p14:section name="Session 3" id="{B3F66FD9-AF37-477C-B216-134A9A8D7E6E}">
          <p14:sldIdLst>
            <p14:sldId id="446"/>
            <p14:sldId id="447"/>
            <p14:sldId id="449"/>
            <p14:sldId id="450"/>
            <p14:sldId id="451"/>
            <p14:sldId id="452"/>
            <p14:sldId id="453"/>
            <p14:sldId id="454"/>
            <p14:sldId id="455"/>
            <p14:sldId id="456"/>
            <p14:sldId id="457"/>
            <p14:sldId id="458"/>
            <p14:sldId id="459"/>
            <p14:sldId id="460"/>
            <p14:sldId id="461"/>
            <p14:sldId id="462"/>
            <p14:sldId id="463"/>
            <p14:sldId id="464"/>
            <p14:sldId id="465"/>
            <p14:sldId id="466"/>
          </p14:sldIdLst>
        </p14:section>
        <p14:section name="Session 4" id="{03C37F8B-F157-4070-AEF4-4936AB05A0F7}">
          <p14:sldIdLst>
            <p14:sldId id="495"/>
            <p14:sldId id="467"/>
            <p14:sldId id="469"/>
            <p14:sldId id="470"/>
            <p14:sldId id="471"/>
            <p14:sldId id="542"/>
            <p14:sldId id="541"/>
            <p14:sldId id="473"/>
            <p14:sldId id="474"/>
            <p14:sldId id="475"/>
            <p14:sldId id="476"/>
            <p14:sldId id="477"/>
            <p14:sldId id="487"/>
            <p14:sldId id="488"/>
            <p14:sldId id="489"/>
            <p14:sldId id="491"/>
            <p14:sldId id="492"/>
            <p14:sldId id="4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5" autoAdjust="0"/>
    <p:restoredTop sz="91636" autoAdjust="0"/>
  </p:normalViewPr>
  <p:slideViewPr>
    <p:cSldViewPr snapToGrid="0">
      <p:cViewPr varScale="1">
        <p:scale>
          <a:sx n="66" d="100"/>
          <a:sy n="66" d="100"/>
        </p:scale>
        <p:origin x="666" y="78"/>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36607657-5748-485D-ABCA-EDD4E22716A6}"/>
    <pc:docChg chg="undo custSel addSld delSld modSld sldOrd addSection delSection modSection">
      <pc:chgData name="Blagoj Kostovski" userId="3bf6ea7c90a8a414" providerId="LiveId" clId="{36607657-5748-485D-ABCA-EDD4E22716A6}" dt="2020-07-28T07:26:05.628" v="308" actId="2696"/>
      <pc:docMkLst>
        <pc:docMk/>
      </pc:docMkLst>
      <pc:sldChg chg="del">
        <pc:chgData name="Blagoj Kostovski" userId="3bf6ea7c90a8a414" providerId="LiveId" clId="{36607657-5748-485D-ABCA-EDD4E22716A6}" dt="2020-07-27T11:58:51.817" v="100" actId="47"/>
        <pc:sldMkLst>
          <pc:docMk/>
          <pc:sldMk cId="1514251004" sldId="268"/>
        </pc:sldMkLst>
      </pc:sldChg>
      <pc:sldChg chg="modSp del">
        <pc:chgData name="Blagoj Kostovski" userId="3bf6ea7c90a8a414" providerId="LiveId" clId="{36607657-5748-485D-ABCA-EDD4E22716A6}" dt="2020-07-27T11:58:51.817" v="100" actId="47"/>
        <pc:sldMkLst>
          <pc:docMk/>
          <pc:sldMk cId="3110937777" sldId="269"/>
        </pc:sldMkLst>
        <pc:spChg chg="mod">
          <ac:chgData name="Blagoj Kostovski" userId="3bf6ea7c90a8a414" providerId="LiveId" clId="{36607657-5748-485D-ABCA-EDD4E22716A6}" dt="2020-07-27T11:56:00.600" v="94"/>
          <ac:spMkLst>
            <pc:docMk/>
            <pc:sldMk cId="3110937777" sldId="269"/>
            <ac:spMk id="3" creationId="{00000000-0000-0000-0000-000000000000}"/>
          </ac:spMkLst>
        </pc:spChg>
      </pc:sldChg>
      <pc:sldChg chg="del">
        <pc:chgData name="Blagoj Kostovski" userId="3bf6ea7c90a8a414" providerId="LiveId" clId="{36607657-5748-485D-ABCA-EDD4E22716A6}" dt="2020-07-27T11:58:51.817" v="100" actId="47"/>
        <pc:sldMkLst>
          <pc:docMk/>
          <pc:sldMk cId="2180403634" sldId="272"/>
        </pc:sldMkLst>
      </pc:sldChg>
      <pc:sldChg chg="del">
        <pc:chgData name="Blagoj Kostovski" userId="3bf6ea7c90a8a414" providerId="LiveId" clId="{36607657-5748-485D-ABCA-EDD4E22716A6}" dt="2020-07-27T11:58:51.817" v="100" actId="47"/>
        <pc:sldMkLst>
          <pc:docMk/>
          <pc:sldMk cId="2065872897" sldId="274"/>
        </pc:sldMkLst>
      </pc:sldChg>
      <pc:sldChg chg="modSp del">
        <pc:chgData name="Blagoj Kostovski" userId="3bf6ea7c90a8a414" providerId="LiveId" clId="{36607657-5748-485D-ABCA-EDD4E22716A6}" dt="2020-07-27T11:58:51.817" v="100" actId="47"/>
        <pc:sldMkLst>
          <pc:docMk/>
          <pc:sldMk cId="1291546310" sldId="275"/>
        </pc:sldMkLst>
        <pc:spChg chg="mod">
          <ac:chgData name="Blagoj Kostovski" userId="3bf6ea7c90a8a414" providerId="LiveId" clId="{36607657-5748-485D-ABCA-EDD4E22716A6}" dt="2020-07-27T11:56:00.600" v="94"/>
          <ac:spMkLst>
            <pc:docMk/>
            <pc:sldMk cId="1291546310" sldId="275"/>
            <ac:spMk id="2" creationId="{00000000-0000-0000-0000-000000000000}"/>
          </ac:spMkLst>
        </pc:spChg>
      </pc:sldChg>
      <pc:sldChg chg="modSp del">
        <pc:chgData name="Blagoj Kostovski" userId="3bf6ea7c90a8a414" providerId="LiveId" clId="{36607657-5748-485D-ABCA-EDD4E22716A6}" dt="2020-07-27T11:58:51.817" v="100" actId="47"/>
        <pc:sldMkLst>
          <pc:docMk/>
          <pc:sldMk cId="414482339" sldId="277"/>
        </pc:sldMkLst>
        <pc:spChg chg="mod">
          <ac:chgData name="Blagoj Kostovski" userId="3bf6ea7c90a8a414" providerId="LiveId" clId="{36607657-5748-485D-ABCA-EDD4E22716A6}" dt="2020-07-27T11:56:00.600" v="94"/>
          <ac:spMkLst>
            <pc:docMk/>
            <pc:sldMk cId="414482339" sldId="277"/>
            <ac:spMk id="3" creationId="{00000000-0000-0000-0000-000000000000}"/>
          </ac:spMkLst>
        </pc:spChg>
      </pc:sldChg>
      <pc:sldChg chg="del">
        <pc:chgData name="Blagoj Kostovski" userId="3bf6ea7c90a8a414" providerId="LiveId" clId="{36607657-5748-485D-ABCA-EDD4E22716A6}" dt="2020-07-27T11:58:51.817" v="100" actId="47"/>
        <pc:sldMkLst>
          <pc:docMk/>
          <pc:sldMk cId="3347065658" sldId="278"/>
        </pc:sldMkLst>
      </pc:sldChg>
      <pc:sldChg chg="del">
        <pc:chgData name="Blagoj Kostovski" userId="3bf6ea7c90a8a414" providerId="LiveId" clId="{36607657-5748-485D-ABCA-EDD4E22716A6}" dt="2020-07-27T11:58:51.817" v="100" actId="47"/>
        <pc:sldMkLst>
          <pc:docMk/>
          <pc:sldMk cId="188741664" sldId="279"/>
        </pc:sldMkLst>
      </pc:sldChg>
      <pc:sldChg chg="del">
        <pc:chgData name="Blagoj Kostovski" userId="3bf6ea7c90a8a414" providerId="LiveId" clId="{36607657-5748-485D-ABCA-EDD4E22716A6}" dt="2020-07-27T11:58:51.817" v="100" actId="47"/>
        <pc:sldMkLst>
          <pc:docMk/>
          <pc:sldMk cId="873490008" sldId="280"/>
        </pc:sldMkLst>
      </pc:sldChg>
      <pc:sldChg chg="add del">
        <pc:chgData name="Blagoj Kostovski" userId="3bf6ea7c90a8a414" providerId="LiveId" clId="{36607657-5748-485D-ABCA-EDD4E22716A6}" dt="2020-07-27T12:00:27.400" v="109"/>
        <pc:sldMkLst>
          <pc:docMk/>
          <pc:sldMk cId="36163417" sldId="281"/>
        </pc:sldMkLst>
      </pc:sldChg>
      <pc:sldChg chg="add del">
        <pc:chgData name="Blagoj Kostovski" userId="3bf6ea7c90a8a414" providerId="LiveId" clId="{36607657-5748-485D-ABCA-EDD4E22716A6}" dt="2020-07-27T12:00:27.400" v="109"/>
        <pc:sldMkLst>
          <pc:docMk/>
          <pc:sldMk cId="761919073" sldId="282"/>
        </pc:sldMkLst>
      </pc:sldChg>
      <pc:sldChg chg="modSp add del">
        <pc:chgData name="Blagoj Kostovski" userId="3bf6ea7c90a8a414" providerId="LiveId" clId="{36607657-5748-485D-ABCA-EDD4E22716A6}" dt="2020-07-27T12:00:27.400" v="109"/>
        <pc:sldMkLst>
          <pc:docMk/>
          <pc:sldMk cId="3605728360" sldId="283"/>
        </pc:sldMkLst>
        <pc:spChg chg="mod">
          <ac:chgData name="Blagoj Kostovski" userId="3bf6ea7c90a8a414" providerId="LiveId" clId="{36607657-5748-485D-ABCA-EDD4E22716A6}" dt="2020-07-27T11:56:00.600" v="94"/>
          <ac:spMkLst>
            <pc:docMk/>
            <pc:sldMk cId="3605728360" sldId="283"/>
            <ac:spMk id="2" creationId="{00000000-0000-0000-0000-000000000000}"/>
          </ac:spMkLst>
        </pc:spChg>
      </pc:sldChg>
      <pc:sldChg chg="modSp del">
        <pc:chgData name="Blagoj Kostovski" userId="3bf6ea7c90a8a414" providerId="LiveId" clId="{36607657-5748-485D-ABCA-EDD4E22716A6}" dt="2020-07-27T11:58:51.817" v="100" actId="47"/>
        <pc:sldMkLst>
          <pc:docMk/>
          <pc:sldMk cId="2627731676" sldId="287"/>
        </pc:sldMkLst>
        <pc:spChg chg="mod">
          <ac:chgData name="Blagoj Kostovski" userId="3bf6ea7c90a8a414" providerId="LiveId" clId="{36607657-5748-485D-ABCA-EDD4E22716A6}" dt="2020-07-27T11:56:00.600" v="94"/>
          <ac:spMkLst>
            <pc:docMk/>
            <pc:sldMk cId="2627731676" sldId="287"/>
            <ac:spMk id="2" creationId="{00000000-0000-0000-0000-000000000000}"/>
          </ac:spMkLst>
        </pc:spChg>
      </pc:sldChg>
      <pc:sldChg chg="del">
        <pc:chgData name="Blagoj Kostovski" userId="3bf6ea7c90a8a414" providerId="LiveId" clId="{36607657-5748-485D-ABCA-EDD4E22716A6}" dt="2020-07-27T11:58:51.817" v="100" actId="47"/>
        <pc:sldMkLst>
          <pc:docMk/>
          <pc:sldMk cId="1507607822" sldId="295"/>
        </pc:sldMkLst>
      </pc:sldChg>
      <pc:sldChg chg="del">
        <pc:chgData name="Blagoj Kostovski" userId="3bf6ea7c90a8a414" providerId="LiveId" clId="{36607657-5748-485D-ABCA-EDD4E22716A6}" dt="2020-07-27T11:58:51.817" v="100" actId="47"/>
        <pc:sldMkLst>
          <pc:docMk/>
          <pc:sldMk cId="1820736417" sldId="296"/>
        </pc:sldMkLst>
      </pc:sldChg>
      <pc:sldChg chg="modSp">
        <pc:chgData name="Blagoj Kostovski" userId="3bf6ea7c90a8a414" providerId="LiveId" clId="{36607657-5748-485D-ABCA-EDD4E22716A6}" dt="2020-07-27T11:56:00.600" v="94"/>
        <pc:sldMkLst>
          <pc:docMk/>
          <pc:sldMk cId="3883082040" sldId="297"/>
        </pc:sldMkLst>
        <pc:spChg chg="mod">
          <ac:chgData name="Blagoj Kostovski" userId="3bf6ea7c90a8a414" providerId="LiveId" clId="{36607657-5748-485D-ABCA-EDD4E22716A6}" dt="2020-07-27T11:56:00.600" v="94"/>
          <ac:spMkLst>
            <pc:docMk/>
            <pc:sldMk cId="3883082040" sldId="297"/>
            <ac:spMk id="2" creationId="{00000000-0000-0000-0000-000000000000}"/>
          </ac:spMkLst>
        </pc:spChg>
      </pc:sldChg>
      <pc:sldChg chg="modSp">
        <pc:chgData name="Blagoj Kostovski" userId="3bf6ea7c90a8a414" providerId="LiveId" clId="{36607657-5748-485D-ABCA-EDD4E22716A6}" dt="2020-07-27T11:56:00.600" v="94"/>
        <pc:sldMkLst>
          <pc:docMk/>
          <pc:sldMk cId="3468815838" sldId="300"/>
        </pc:sldMkLst>
        <pc:spChg chg="mod">
          <ac:chgData name="Blagoj Kostovski" userId="3bf6ea7c90a8a414" providerId="LiveId" clId="{36607657-5748-485D-ABCA-EDD4E22716A6}" dt="2020-07-27T11:56:00.600" v="94"/>
          <ac:spMkLst>
            <pc:docMk/>
            <pc:sldMk cId="3468815838" sldId="300"/>
            <ac:spMk id="3" creationId="{00000000-0000-0000-0000-000000000000}"/>
          </ac:spMkLst>
        </pc:spChg>
      </pc:sldChg>
      <pc:sldChg chg="modSp del">
        <pc:chgData name="Blagoj Kostovski" userId="3bf6ea7c90a8a414" providerId="LiveId" clId="{36607657-5748-485D-ABCA-EDD4E22716A6}" dt="2020-07-27T11:58:51.817" v="100" actId="47"/>
        <pc:sldMkLst>
          <pc:docMk/>
          <pc:sldMk cId="309144437" sldId="302"/>
        </pc:sldMkLst>
        <pc:spChg chg="mod">
          <ac:chgData name="Blagoj Kostovski" userId="3bf6ea7c90a8a414" providerId="LiveId" clId="{36607657-5748-485D-ABCA-EDD4E22716A6}" dt="2020-07-27T11:56:00.600" v="94"/>
          <ac:spMkLst>
            <pc:docMk/>
            <pc:sldMk cId="309144437" sldId="302"/>
            <ac:spMk id="3" creationId="{00000000-0000-0000-0000-000000000000}"/>
          </ac:spMkLst>
        </pc:spChg>
      </pc:sldChg>
      <pc:sldChg chg="modSp del">
        <pc:chgData name="Blagoj Kostovski" userId="3bf6ea7c90a8a414" providerId="LiveId" clId="{36607657-5748-485D-ABCA-EDD4E22716A6}" dt="2020-07-27T11:58:51.817" v="100" actId="47"/>
        <pc:sldMkLst>
          <pc:docMk/>
          <pc:sldMk cId="3170298682" sldId="303"/>
        </pc:sldMkLst>
        <pc:spChg chg="mod">
          <ac:chgData name="Blagoj Kostovski" userId="3bf6ea7c90a8a414" providerId="LiveId" clId="{36607657-5748-485D-ABCA-EDD4E22716A6}" dt="2020-07-27T11:56:00.600" v="94"/>
          <ac:spMkLst>
            <pc:docMk/>
            <pc:sldMk cId="3170298682" sldId="303"/>
            <ac:spMk id="3" creationId="{00000000-0000-0000-0000-000000000000}"/>
          </ac:spMkLst>
        </pc:spChg>
      </pc:sldChg>
      <pc:sldChg chg="del mod modTransition modShow">
        <pc:chgData name="Blagoj Kostovski" userId="3bf6ea7c90a8a414" providerId="LiveId" clId="{36607657-5748-485D-ABCA-EDD4E22716A6}" dt="2020-07-27T11:58:51.817" v="100" actId="47"/>
        <pc:sldMkLst>
          <pc:docMk/>
          <pc:sldMk cId="3030509547" sldId="308"/>
        </pc:sldMkLst>
      </pc:sldChg>
      <pc:sldChg chg="del mod modTransition modShow">
        <pc:chgData name="Blagoj Kostovski" userId="3bf6ea7c90a8a414" providerId="LiveId" clId="{36607657-5748-485D-ABCA-EDD4E22716A6}" dt="2020-07-27T11:58:51.817" v="100" actId="47"/>
        <pc:sldMkLst>
          <pc:docMk/>
          <pc:sldMk cId="1648966203" sldId="309"/>
        </pc:sldMkLst>
      </pc:sldChg>
      <pc:sldChg chg="del mod modTransition modShow">
        <pc:chgData name="Blagoj Kostovski" userId="3bf6ea7c90a8a414" providerId="LiveId" clId="{36607657-5748-485D-ABCA-EDD4E22716A6}" dt="2020-07-27T11:58:51.817" v="100" actId="47"/>
        <pc:sldMkLst>
          <pc:docMk/>
          <pc:sldMk cId="4280714344" sldId="310"/>
        </pc:sldMkLst>
      </pc:sldChg>
      <pc:sldChg chg="del mod modTransition modShow">
        <pc:chgData name="Blagoj Kostovski" userId="3bf6ea7c90a8a414" providerId="LiveId" clId="{36607657-5748-485D-ABCA-EDD4E22716A6}" dt="2020-07-27T11:58:51.817" v="100" actId="47"/>
        <pc:sldMkLst>
          <pc:docMk/>
          <pc:sldMk cId="1893263419" sldId="311"/>
        </pc:sldMkLst>
      </pc:sldChg>
      <pc:sldChg chg="del">
        <pc:chgData name="Blagoj Kostovski" userId="3bf6ea7c90a8a414" providerId="LiveId" clId="{36607657-5748-485D-ABCA-EDD4E22716A6}" dt="2020-07-27T11:58:51.817" v="100" actId="47"/>
        <pc:sldMkLst>
          <pc:docMk/>
          <pc:sldMk cId="1578686661" sldId="312"/>
        </pc:sldMkLst>
      </pc:sldChg>
      <pc:sldChg chg="del">
        <pc:chgData name="Blagoj Kostovski" userId="3bf6ea7c90a8a414" providerId="LiveId" clId="{36607657-5748-485D-ABCA-EDD4E22716A6}" dt="2020-07-27T11:58:51.817" v="100" actId="47"/>
        <pc:sldMkLst>
          <pc:docMk/>
          <pc:sldMk cId="1141521212" sldId="321"/>
        </pc:sldMkLst>
      </pc:sldChg>
      <pc:sldChg chg="modSp del mod modTransition modShow">
        <pc:chgData name="Blagoj Kostovski" userId="3bf6ea7c90a8a414" providerId="LiveId" clId="{36607657-5748-485D-ABCA-EDD4E22716A6}" dt="2020-07-27T11:58:51.817" v="100" actId="47"/>
        <pc:sldMkLst>
          <pc:docMk/>
          <pc:sldMk cId="2122181507" sldId="322"/>
        </pc:sldMkLst>
        <pc:spChg chg="mod">
          <ac:chgData name="Blagoj Kostovski" userId="3bf6ea7c90a8a414" providerId="LiveId" clId="{36607657-5748-485D-ABCA-EDD4E22716A6}" dt="2020-07-27T11:56:00.600" v="94"/>
          <ac:spMkLst>
            <pc:docMk/>
            <pc:sldMk cId="2122181507" sldId="322"/>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1091675765" sldId="323"/>
        </pc:sldMkLst>
        <pc:spChg chg="mod">
          <ac:chgData name="Blagoj Kostovski" userId="3bf6ea7c90a8a414" providerId="LiveId" clId="{36607657-5748-485D-ABCA-EDD4E22716A6}" dt="2020-07-27T11:56:00.600" v="94"/>
          <ac:spMkLst>
            <pc:docMk/>
            <pc:sldMk cId="1091675765" sldId="323"/>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4035194301" sldId="324"/>
        </pc:sldMkLst>
        <pc:spChg chg="mod">
          <ac:chgData name="Blagoj Kostovski" userId="3bf6ea7c90a8a414" providerId="LiveId" clId="{36607657-5748-485D-ABCA-EDD4E22716A6}" dt="2020-07-27T11:56:00.600" v="94"/>
          <ac:spMkLst>
            <pc:docMk/>
            <pc:sldMk cId="4035194301" sldId="324"/>
            <ac:spMk id="2" creationId="{00000000-0000-0000-0000-000000000000}"/>
          </ac:spMkLst>
        </pc:spChg>
      </pc:sldChg>
      <pc:sldChg chg="del">
        <pc:chgData name="Blagoj Kostovski" userId="3bf6ea7c90a8a414" providerId="LiveId" clId="{36607657-5748-485D-ABCA-EDD4E22716A6}" dt="2020-07-27T11:58:51.817" v="100" actId="47"/>
        <pc:sldMkLst>
          <pc:docMk/>
          <pc:sldMk cId="2118616088" sldId="326"/>
        </pc:sldMkLst>
      </pc:sldChg>
      <pc:sldChg chg="del">
        <pc:chgData name="Blagoj Kostovski" userId="3bf6ea7c90a8a414" providerId="LiveId" clId="{36607657-5748-485D-ABCA-EDD4E22716A6}" dt="2020-07-27T11:58:51.817" v="100" actId="47"/>
        <pc:sldMkLst>
          <pc:docMk/>
          <pc:sldMk cId="1595341335" sldId="329"/>
        </pc:sldMkLst>
      </pc:sldChg>
      <pc:sldChg chg="del mod modTransition modShow">
        <pc:chgData name="Blagoj Kostovski" userId="3bf6ea7c90a8a414" providerId="LiveId" clId="{36607657-5748-485D-ABCA-EDD4E22716A6}" dt="2020-07-27T11:58:51.817" v="100" actId="47"/>
        <pc:sldMkLst>
          <pc:docMk/>
          <pc:sldMk cId="2348372885" sldId="330"/>
        </pc:sldMkLst>
      </pc:sldChg>
      <pc:sldChg chg="del">
        <pc:chgData name="Blagoj Kostovski" userId="3bf6ea7c90a8a414" providerId="LiveId" clId="{36607657-5748-485D-ABCA-EDD4E22716A6}" dt="2020-07-27T11:58:51.817" v="100" actId="47"/>
        <pc:sldMkLst>
          <pc:docMk/>
          <pc:sldMk cId="1698435233" sldId="331"/>
        </pc:sldMkLst>
      </pc:sldChg>
      <pc:sldChg chg="del">
        <pc:chgData name="Blagoj Kostovski" userId="3bf6ea7c90a8a414" providerId="LiveId" clId="{36607657-5748-485D-ABCA-EDD4E22716A6}" dt="2020-07-27T11:58:51.817" v="100" actId="47"/>
        <pc:sldMkLst>
          <pc:docMk/>
          <pc:sldMk cId="2379441217" sldId="332"/>
        </pc:sldMkLst>
      </pc:sldChg>
      <pc:sldChg chg="del">
        <pc:chgData name="Blagoj Kostovski" userId="3bf6ea7c90a8a414" providerId="LiveId" clId="{36607657-5748-485D-ABCA-EDD4E22716A6}" dt="2020-07-27T11:58:51.817" v="100" actId="47"/>
        <pc:sldMkLst>
          <pc:docMk/>
          <pc:sldMk cId="3863077740" sldId="333"/>
        </pc:sldMkLst>
      </pc:sldChg>
      <pc:sldChg chg="del">
        <pc:chgData name="Blagoj Kostovski" userId="3bf6ea7c90a8a414" providerId="LiveId" clId="{36607657-5748-485D-ABCA-EDD4E22716A6}" dt="2020-07-27T11:58:51.817" v="100" actId="47"/>
        <pc:sldMkLst>
          <pc:docMk/>
          <pc:sldMk cId="709237726" sldId="334"/>
        </pc:sldMkLst>
      </pc:sldChg>
      <pc:sldChg chg="del">
        <pc:chgData name="Blagoj Kostovski" userId="3bf6ea7c90a8a414" providerId="LiveId" clId="{36607657-5748-485D-ABCA-EDD4E22716A6}" dt="2020-07-27T11:58:51.817" v="100" actId="47"/>
        <pc:sldMkLst>
          <pc:docMk/>
          <pc:sldMk cId="3239500696" sldId="335"/>
        </pc:sldMkLst>
      </pc:sldChg>
      <pc:sldChg chg="del">
        <pc:chgData name="Blagoj Kostovski" userId="3bf6ea7c90a8a414" providerId="LiveId" clId="{36607657-5748-485D-ABCA-EDD4E22716A6}" dt="2020-07-27T11:58:51.817" v="100" actId="47"/>
        <pc:sldMkLst>
          <pc:docMk/>
          <pc:sldMk cId="1931506371" sldId="336"/>
        </pc:sldMkLst>
      </pc:sldChg>
      <pc:sldChg chg="del">
        <pc:chgData name="Blagoj Kostovski" userId="3bf6ea7c90a8a414" providerId="LiveId" clId="{36607657-5748-485D-ABCA-EDD4E22716A6}" dt="2020-07-27T11:58:51.817" v="100" actId="47"/>
        <pc:sldMkLst>
          <pc:docMk/>
          <pc:sldMk cId="3246648798" sldId="337"/>
        </pc:sldMkLst>
      </pc:sldChg>
      <pc:sldChg chg="del">
        <pc:chgData name="Blagoj Kostovski" userId="3bf6ea7c90a8a414" providerId="LiveId" clId="{36607657-5748-485D-ABCA-EDD4E22716A6}" dt="2020-07-27T11:58:51.817" v="100" actId="47"/>
        <pc:sldMkLst>
          <pc:docMk/>
          <pc:sldMk cId="2393126020" sldId="338"/>
        </pc:sldMkLst>
      </pc:sldChg>
      <pc:sldChg chg="del">
        <pc:chgData name="Blagoj Kostovski" userId="3bf6ea7c90a8a414" providerId="LiveId" clId="{36607657-5748-485D-ABCA-EDD4E22716A6}" dt="2020-07-27T11:58:51.817" v="100" actId="47"/>
        <pc:sldMkLst>
          <pc:docMk/>
          <pc:sldMk cId="9486340" sldId="339"/>
        </pc:sldMkLst>
      </pc:sldChg>
      <pc:sldChg chg="modSp del">
        <pc:chgData name="Blagoj Kostovski" userId="3bf6ea7c90a8a414" providerId="LiveId" clId="{36607657-5748-485D-ABCA-EDD4E22716A6}" dt="2020-07-27T11:58:51.817" v="100" actId="47"/>
        <pc:sldMkLst>
          <pc:docMk/>
          <pc:sldMk cId="1203041555" sldId="340"/>
        </pc:sldMkLst>
        <pc:spChg chg="mod">
          <ac:chgData name="Blagoj Kostovski" userId="3bf6ea7c90a8a414" providerId="LiveId" clId="{36607657-5748-485D-ABCA-EDD4E22716A6}" dt="2020-07-27T11:56:00.600" v="94"/>
          <ac:spMkLst>
            <pc:docMk/>
            <pc:sldMk cId="1203041555" sldId="340"/>
            <ac:spMk id="5" creationId="{00000000-0000-0000-0000-000000000000}"/>
          </ac:spMkLst>
        </pc:spChg>
      </pc:sldChg>
      <pc:sldChg chg="del">
        <pc:chgData name="Blagoj Kostovski" userId="3bf6ea7c90a8a414" providerId="LiveId" clId="{36607657-5748-485D-ABCA-EDD4E22716A6}" dt="2020-07-27T11:58:51.817" v="100" actId="47"/>
        <pc:sldMkLst>
          <pc:docMk/>
          <pc:sldMk cId="3113701452" sldId="341"/>
        </pc:sldMkLst>
      </pc:sldChg>
      <pc:sldChg chg="del">
        <pc:chgData name="Blagoj Kostovski" userId="3bf6ea7c90a8a414" providerId="LiveId" clId="{36607657-5748-485D-ABCA-EDD4E22716A6}" dt="2020-07-27T11:58:51.817" v="100" actId="47"/>
        <pc:sldMkLst>
          <pc:docMk/>
          <pc:sldMk cId="1577537286" sldId="342"/>
        </pc:sldMkLst>
      </pc:sldChg>
      <pc:sldChg chg="modSp del">
        <pc:chgData name="Blagoj Kostovski" userId="3bf6ea7c90a8a414" providerId="LiveId" clId="{36607657-5748-485D-ABCA-EDD4E22716A6}" dt="2020-07-27T11:58:51.817" v="100" actId="47"/>
        <pc:sldMkLst>
          <pc:docMk/>
          <pc:sldMk cId="3516370370" sldId="343"/>
        </pc:sldMkLst>
        <pc:spChg chg="mod">
          <ac:chgData name="Blagoj Kostovski" userId="3bf6ea7c90a8a414" providerId="LiveId" clId="{36607657-5748-485D-ABCA-EDD4E22716A6}" dt="2020-07-27T11:56:00.600" v="94"/>
          <ac:spMkLst>
            <pc:docMk/>
            <pc:sldMk cId="3516370370" sldId="343"/>
            <ac:spMk id="5" creationId="{00000000-0000-0000-0000-000000000000}"/>
          </ac:spMkLst>
        </pc:spChg>
      </pc:sldChg>
      <pc:sldChg chg="del">
        <pc:chgData name="Blagoj Kostovski" userId="3bf6ea7c90a8a414" providerId="LiveId" clId="{36607657-5748-485D-ABCA-EDD4E22716A6}" dt="2020-07-27T11:58:51.817" v="100" actId="47"/>
        <pc:sldMkLst>
          <pc:docMk/>
          <pc:sldMk cId="1820533937" sldId="344"/>
        </pc:sldMkLst>
      </pc:sldChg>
      <pc:sldChg chg="add del">
        <pc:chgData name="Blagoj Kostovski" userId="3bf6ea7c90a8a414" providerId="LiveId" clId="{36607657-5748-485D-ABCA-EDD4E22716A6}" dt="2020-07-27T12:00:27.400" v="109"/>
        <pc:sldMkLst>
          <pc:docMk/>
          <pc:sldMk cId="2257886123" sldId="345"/>
        </pc:sldMkLst>
      </pc:sldChg>
      <pc:sldChg chg="modSp del">
        <pc:chgData name="Blagoj Kostovski" userId="3bf6ea7c90a8a414" providerId="LiveId" clId="{36607657-5748-485D-ABCA-EDD4E22716A6}" dt="2020-07-27T11:58:51.817" v="100" actId="47"/>
        <pc:sldMkLst>
          <pc:docMk/>
          <pc:sldMk cId="2559447070" sldId="346"/>
        </pc:sldMkLst>
        <pc:spChg chg="mod">
          <ac:chgData name="Blagoj Kostovski" userId="3bf6ea7c90a8a414" providerId="LiveId" clId="{36607657-5748-485D-ABCA-EDD4E22716A6}" dt="2020-07-27T11:56:00.600" v="94"/>
          <ac:spMkLst>
            <pc:docMk/>
            <pc:sldMk cId="2559447070" sldId="346"/>
            <ac:spMk id="3" creationId="{00000000-0000-0000-0000-000000000000}"/>
          </ac:spMkLst>
        </pc:spChg>
      </pc:sldChg>
      <pc:sldChg chg="del">
        <pc:chgData name="Blagoj Kostovski" userId="3bf6ea7c90a8a414" providerId="LiveId" clId="{36607657-5748-485D-ABCA-EDD4E22716A6}" dt="2020-07-27T11:58:51.817" v="100" actId="47"/>
        <pc:sldMkLst>
          <pc:docMk/>
          <pc:sldMk cId="2465146006" sldId="347"/>
        </pc:sldMkLst>
      </pc:sldChg>
      <pc:sldChg chg="del">
        <pc:chgData name="Blagoj Kostovski" userId="3bf6ea7c90a8a414" providerId="LiveId" clId="{36607657-5748-485D-ABCA-EDD4E22716A6}" dt="2020-07-27T11:58:51.817" v="100" actId="47"/>
        <pc:sldMkLst>
          <pc:docMk/>
          <pc:sldMk cId="1428794430" sldId="348"/>
        </pc:sldMkLst>
      </pc:sldChg>
      <pc:sldChg chg="del">
        <pc:chgData name="Blagoj Kostovski" userId="3bf6ea7c90a8a414" providerId="LiveId" clId="{36607657-5748-485D-ABCA-EDD4E22716A6}" dt="2020-07-27T11:58:51.817" v="100" actId="47"/>
        <pc:sldMkLst>
          <pc:docMk/>
          <pc:sldMk cId="3045383304" sldId="349"/>
        </pc:sldMkLst>
      </pc:sldChg>
      <pc:sldChg chg="del">
        <pc:chgData name="Blagoj Kostovski" userId="3bf6ea7c90a8a414" providerId="LiveId" clId="{36607657-5748-485D-ABCA-EDD4E22716A6}" dt="2020-07-27T11:58:51.817" v="100" actId="47"/>
        <pc:sldMkLst>
          <pc:docMk/>
          <pc:sldMk cId="2687881319" sldId="350"/>
        </pc:sldMkLst>
      </pc:sldChg>
      <pc:sldChg chg="add del">
        <pc:chgData name="Blagoj Kostovski" userId="3bf6ea7c90a8a414" providerId="LiveId" clId="{36607657-5748-485D-ABCA-EDD4E22716A6}" dt="2020-07-27T12:00:27.400" v="109"/>
        <pc:sldMkLst>
          <pc:docMk/>
          <pc:sldMk cId="2439904564" sldId="352"/>
        </pc:sldMkLst>
      </pc:sldChg>
      <pc:sldChg chg="modSp add del">
        <pc:chgData name="Blagoj Kostovski" userId="3bf6ea7c90a8a414" providerId="LiveId" clId="{36607657-5748-485D-ABCA-EDD4E22716A6}" dt="2020-07-27T12:26:05.382" v="124" actId="20577"/>
        <pc:sldMkLst>
          <pc:docMk/>
          <pc:sldMk cId="1449113910" sldId="353"/>
        </pc:sldMkLst>
        <pc:spChg chg="mod">
          <ac:chgData name="Blagoj Kostovski" userId="3bf6ea7c90a8a414" providerId="LiveId" clId="{36607657-5748-485D-ABCA-EDD4E22716A6}" dt="2020-07-27T12:26:05.382" v="124" actId="20577"/>
          <ac:spMkLst>
            <pc:docMk/>
            <pc:sldMk cId="1449113910" sldId="353"/>
            <ac:spMk id="4" creationId="{00000000-0000-0000-0000-000000000000}"/>
          </ac:spMkLst>
        </pc:spChg>
      </pc:sldChg>
      <pc:sldChg chg="del">
        <pc:chgData name="Blagoj Kostovski" userId="3bf6ea7c90a8a414" providerId="LiveId" clId="{36607657-5748-485D-ABCA-EDD4E22716A6}" dt="2020-07-27T11:58:51.817" v="100" actId="47"/>
        <pc:sldMkLst>
          <pc:docMk/>
          <pc:sldMk cId="4132872002" sldId="354"/>
        </pc:sldMkLst>
      </pc:sldChg>
      <pc:sldChg chg="add">
        <pc:chgData name="Blagoj Kostovski" userId="3bf6ea7c90a8a414" providerId="LiveId" clId="{36607657-5748-485D-ABCA-EDD4E22716A6}" dt="2020-07-27T12:00:27.400" v="109"/>
        <pc:sldMkLst>
          <pc:docMk/>
          <pc:sldMk cId="2660876710" sldId="356"/>
        </pc:sldMkLst>
      </pc:sldChg>
      <pc:sldChg chg="del">
        <pc:chgData name="Blagoj Kostovski" userId="3bf6ea7c90a8a414" providerId="LiveId" clId="{36607657-5748-485D-ABCA-EDD4E22716A6}" dt="2020-07-27T11:58:51.817" v="100" actId="47"/>
        <pc:sldMkLst>
          <pc:docMk/>
          <pc:sldMk cId="2883643207" sldId="356"/>
        </pc:sldMkLst>
      </pc:sldChg>
      <pc:sldChg chg="add">
        <pc:chgData name="Blagoj Kostovski" userId="3bf6ea7c90a8a414" providerId="LiveId" clId="{36607657-5748-485D-ABCA-EDD4E22716A6}" dt="2020-07-27T12:00:27.400" v="109"/>
        <pc:sldMkLst>
          <pc:docMk/>
          <pc:sldMk cId="2683524337" sldId="357"/>
        </pc:sldMkLst>
      </pc:sldChg>
      <pc:sldChg chg="modSp del">
        <pc:chgData name="Blagoj Kostovski" userId="3bf6ea7c90a8a414" providerId="LiveId" clId="{36607657-5748-485D-ABCA-EDD4E22716A6}" dt="2020-07-27T11:58:51.817" v="100" actId="47"/>
        <pc:sldMkLst>
          <pc:docMk/>
          <pc:sldMk cId="4189173460" sldId="357"/>
        </pc:sldMkLst>
        <pc:spChg chg="mod">
          <ac:chgData name="Blagoj Kostovski" userId="3bf6ea7c90a8a414" providerId="LiveId" clId="{36607657-5748-485D-ABCA-EDD4E22716A6}" dt="2020-07-27T11:56:00.600" v="94"/>
          <ac:spMkLst>
            <pc:docMk/>
            <pc:sldMk cId="4189173460" sldId="357"/>
            <ac:spMk id="7" creationId="{40A370B0-5598-4334-BE69-3B825A10DE68}"/>
          </ac:spMkLst>
        </pc:spChg>
      </pc:sldChg>
      <pc:sldChg chg="del">
        <pc:chgData name="Blagoj Kostovski" userId="3bf6ea7c90a8a414" providerId="LiveId" clId="{36607657-5748-485D-ABCA-EDD4E22716A6}" dt="2020-07-27T11:58:51.817" v="100" actId="47"/>
        <pc:sldMkLst>
          <pc:docMk/>
          <pc:sldMk cId="195618862" sldId="358"/>
        </pc:sldMkLst>
      </pc:sldChg>
      <pc:sldChg chg="add">
        <pc:chgData name="Blagoj Kostovski" userId="3bf6ea7c90a8a414" providerId="LiveId" clId="{36607657-5748-485D-ABCA-EDD4E22716A6}" dt="2020-07-27T12:00:27.400" v="109"/>
        <pc:sldMkLst>
          <pc:docMk/>
          <pc:sldMk cId="3616551647" sldId="358"/>
        </pc:sldMkLst>
      </pc:sldChg>
      <pc:sldChg chg="add">
        <pc:chgData name="Blagoj Kostovski" userId="3bf6ea7c90a8a414" providerId="LiveId" clId="{36607657-5748-485D-ABCA-EDD4E22716A6}" dt="2020-07-27T12:00:27.400" v="109"/>
        <pc:sldMkLst>
          <pc:docMk/>
          <pc:sldMk cId="2757019588" sldId="359"/>
        </pc:sldMkLst>
      </pc:sldChg>
      <pc:sldChg chg="delSp del">
        <pc:chgData name="Blagoj Kostovski" userId="3bf6ea7c90a8a414" providerId="LiveId" clId="{36607657-5748-485D-ABCA-EDD4E22716A6}" dt="2020-07-27T11:58:51.817" v="100" actId="47"/>
        <pc:sldMkLst>
          <pc:docMk/>
          <pc:sldMk cId="3918910318" sldId="359"/>
        </pc:sldMkLst>
        <pc:picChg chg="del">
          <ac:chgData name="Blagoj Kostovski" userId="3bf6ea7c90a8a414" providerId="LiveId" clId="{36607657-5748-485D-ABCA-EDD4E22716A6}" dt="2020-07-27T11:53:12.092" v="58" actId="478"/>
          <ac:picMkLst>
            <pc:docMk/>
            <pc:sldMk cId="3918910318" sldId="359"/>
            <ac:picMk id="6" creationId="{C261A7C1-5496-4651-AF7B-6B441BB4A235}"/>
          </ac:picMkLst>
        </pc:picChg>
      </pc:sldChg>
      <pc:sldChg chg="add">
        <pc:chgData name="Blagoj Kostovski" userId="3bf6ea7c90a8a414" providerId="LiveId" clId="{36607657-5748-485D-ABCA-EDD4E22716A6}" dt="2020-07-27T12:00:27.400" v="109"/>
        <pc:sldMkLst>
          <pc:docMk/>
          <pc:sldMk cId="368312181" sldId="360"/>
        </pc:sldMkLst>
      </pc:sldChg>
      <pc:sldChg chg="del">
        <pc:chgData name="Blagoj Kostovski" userId="3bf6ea7c90a8a414" providerId="LiveId" clId="{36607657-5748-485D-ABCA-EDD4E22716A6}" dt="2020-07-27T11:58:51.817" v="100" actId="47"/>
        <pc:sldMkLst>
          <pc:docMk/>
          <pc:sldMk cId="460447285" sldId="360"/>
        </pc:sldMkLst>
      </pc:sldChg>
      <pc:sldChg chg="addSp delSp modSp new add del">
        <pc:chgData name="Blagoj Kostovski" userId="3bf6ea7c90a8a414" providerId="LiveId" clId="{36607657-5748-485D-ABCA-EDD4E22716A6}" dt="2020-07-27T11:59:08.362" v="102" actId="47"/>
        <pc:sldMkLst>
          <pc:docMk/>
          <pc:sldMk cId="145619270" sldId="361"/>
        </pc:sldMkLst>
        <pc:spChg chg="del">
          <ac:chgData name="Blagoj Kostovski" userId="3bf6ea7c90a8a414" providerId="LiveId" clId="{36607657-5748-485D-ABCA-EDD4E22716A6}" dt="2020-07-27T11:47:05.888" v="24"/>
          <ac:spMkLst>
            <pc:docMk/>
            <pc:sldMk cId="145619270" sldId="361"/>
            <ac:spMk id="2" creationId="{40273177-F1E0-462A-8CE2-60157E76904E}"/>
          </ac:spMkLst>
        </pc:spChg>
        <pc:spChg chg="del">
          <ac:chgData name="Blagoj Kostovski" userId="3bf6ea7c90a8a414" providerId="LiveId" clId="{36607657-5748-485D-ABCA-EDD4E22716A6}" dt="2020-07-27T11:47:05.888" v="24"/>
          <ac:spMkLst>
            <pc:docMk/>
            <pc:sldMk cId="145619270" sldId="361"/>
            <ac:spMk id="3" creationId="{B8F16218-13C1-4D02-9810-A0CACC86A9E1}"/>
          </ac:spMkLst>
        </pc:spChg>
        <pc:spChg chg="add mod">
          <ac:chgData name="Blagoj Kostovski" userId="3bf6ea7c90a8a414" providerId="LiveId" clId="{36607657-5748-485D-ABCA-EDD4E22716A6}" dt="2020-07-27T11:51:07.960" v="55" actId="403"/>
          <ac:spMkLst>
            <pc:docMk/>
            <pc:sldMk cId="145619270" sldId="361"/>
            <ac:spMk id="4" creationId="{E52914C0-D5F2-4C56-AFA1-0FC41E9FBB54}"/>
          </ac:spMkLst>
        </pc:spChg>
        <pc:spChg chg="add del mod">
          <ac:chgData name="Blagoj Kostovski" userId="3bf6ea7c90a8a414" providerId="LiveId" clId="{36607657-5748-485D-ABCA-EDD4E22716A6}" dt="2020-07-27T11:50:52.206" v="48"/>
          <ac:spMkLst>
            <pc:docMk/>
            <pc:sldMk cId="145619270" sldId="361"/>
            <ac:spMk id="5" creationId="{1D5315A9-9156-45BD-A059-0E3D831911BF}"/>
          </ac:spMkLst>
        </pc:spChg>
        <pc:spChg chg="add mod">
          <ac:chgData name="Blagoj Kostovski" userId="3bf6ea7c90a8a414" providerId="LiveId" clId="{36607657-5748-485D-ABCA-EDD4E22716A6}" dt="2020-07-27T11:50:52.206" v="48"/>
          <ac:spMkLst>
            <pc:docMk/>
            <pc:sldMk cId="145619270" sldId="361"/>
            <ac:spMk id="6" creationId="{F2628DA8-FFDA-427F-AEA7-98CDFA0D0E30}"/>
          </ac:spMkLst>
        </pc:spChg>
      </pc:sldChg>
      <pc:sldChg chg="add">
        <pc:chgData name="Blagoj Kostovski" userId="3bf6ea7c90a8a414" providerId="LiveId" clId="{36607657-5748-485D-ABCA-EDD4E22716A6}" dt="2020-07-27T12:00:27.400" v="109"/>
        <pc:sldMkLst>
          <pc:docMk/>
          <pc:sldMk cId="750942074" sldId="361"/>
        </pc:sldMkLst>
      </pc:sldChg>
      <pc:sldChg chg="add del">
        <pc:chgData name="Blagoj Kostovski" userId="3bf6ea7c90a8a414" providerId="LiveId" clId="{36607657-5748-485D-ABCA-EDD4E22716A6}" dt="2020-07-27T11:54:33.791" v="60"/>
        <pc:sldMkLst>
          <pc:docMk/>
          <pc:sldMk cId="46063741" sldId="362"/>
        </pc:sldMkLst>
      </pc:sldChg>
      <pc:sldChg chg="modSp add ord">
        <pc:chgData name="Blagoj Kostovski" userId="3bf6ea7c90a8a414" providerId="LiveId" clId="{36607657-5748-485D-ABCA-EDD4E22716A6}" dt="2020-07-27T11:58:27.524" v="98" actId="20577"/>
        <pc:sldMkLst>
          <pc:docMk/>
          <pc:sldMk cId="3179591749" sldId="362"/>
        </pc:sldMkLst>
        <pc:spChg chg="mod">
          <ac:chgData name="Blagoj Kostovski" userId="3bf6ea7c90a8a414" providerId="LiveId" clId="{36607657-5748-485D-ABCA-EDD4E22716A6}" dt="2020-07-27T11:58:27.524" v="98" actId="20577"/>
          <ac:spMkLst>
            <pc:docMk/>
            <pc:sldMk cId="3179591749" sldId="362"/>
            <ac:spMk id="4" creationId="{E52914C0-D5F2-4C56-AFA1-0FC41E9FBB54}"/>
          </ac:spMkLst>
        </pc:spChg>
      </pc:sldChg>
      <pc:sldChg chg="modSp add">
        <pc:chgData name="Blagoj Kostovski" userId="3bf6ea7c90a8a414" providerId="LiveId" clId="{36607657-5748-485D-ABCA-EDD4E22716A6}" dt="2020-07-27T11:56:00.600" v="94"/>
        <pc:sldMkLst>
          <pc:docMk/>
          <pc:sldMk cId="2410382990" sldId="363"/>
        </pc:sldMkLst>
        <pc:spChg chg="mod">
          <ac:chgData name="Blagoj Kostovski" userId="3bf6ea7c90a8a414" providerId="LiveId" clId="{36607657-5748-485D-ABCA-EDD4E22716A6}" dt="2020-07-27T11:56:00.600" v="94"/>
          <ac:spMkLst>
            <pc:docMk/>
            <pc:sldMk cId="2410382990" sldId="363"/>
            <ac:spMk id="3" creationId="{00000000-0000-0000-0000-000000000000}"/>
          </ac:spMkLst>
        </pc:spChg>
      </pc:sldChg>
      <pc:sldChg chg="add">
        <pc:chgData name="Blagoj Kostovski" userId="3bf6ea7c90a8a414" providerId="LiveId" clId="{36607657-5748-485D-ABCA-EDD4E22716A6}" dt="2020-07-27T11:58:29.970" v="99"/>
        <pc:sldMkLst>
          <pc:docMk/>
          <pc:sldMk cId="3060141260" sldId="364"/>
        </pc:sldMkLst>
      </pc:sldChg>
      <pc:sldChg chg="add del">
        <pc:chgData name="Blagoj Kostovski" userId="3bf6ea7c90a8a414" providerId="LiveId" clId="{36607657-5748-485D-ABCA-EDD4E22716A6}" dt="2020-07-27T11:57:18.490" v="97"/>
        <pc:sldMkLst>
          <pc:docMk/>
          <pc:sldMk cId="3616551647" sldId="364"/>
        </pc:sldMkLst>
      </pc:sldChg>
      <pc:sldChg chg="add del">
        <pc:chgData name="Blagoj Kostovski" userId="3bf6ea7c90a8a414" providerId="LiveId" clId="{36607657-5748-485D-ABCA-EDD4E22716A6}" dt="2020-07-27T11:57:18.490" v="97"/>
        <pc:sldMkLst>
          <pc:docMk/>
          <pc:sldMk cId="2660876710" sldId="365"/>
        </pc:sldMkLst>
      </pc:sldChg>
      <pc:sldChg chg="add">
        <pc:chgData name="Blagoj Kostovski" userId="3bf6ea7c90a8a414" providerId="LiveId" clId="{36607657-5748-485D-ABCA-EDD4E22716A6}" dt="2020-07-27T11:58:29.970" v="99"/>
        <pc:sldMkLst>
          <pc:docMk/>
          <pc:sldMk cId="3871912343" sldId="365"/>
        </pc:sldMkLst>
      </pc:sldChg>
      <pc:sldChg chg="add">
        <pc:chgData name="Blagoj Kostovski" userId="3bf6ea7c90a8a414" providerId="LiveId" clId="{36607657-5748-485D-ABCA-EDD4E22716A6}" dt="2020-07-27T11:58:29.970" v="99"/>
        <pc:sldMkLst>
          <pc:docMk/>
          <pc:sldMk cId="1889633684" sldId="366"/>
        </pc:sldMkLst>
      </pc:sldChg>
      <pc:sldChg chg="add del">
        <pc:chgData name="Blagoj Kostovski" userId="3bf6ea7c90a8a414" providerId="LiveId" clId="{36607657-5748-485D-ABCA-EDD4E22716A6}" dt="2020-07-27T11:57:18.490" v="97"/>
        <pc:sldMkLst>
          <pc:docMk/>
          <pc:sldMk cId="2757019588" sldId="366"/>
        </pc:sldMkLst>
      </pc:sldChg>
      <pc:sldChg chg="add">
        <pc:chgData name="Blagoj Kostovski" userId="3bf6ea7c90a8a414" providerId="LiveId" clId="{36607657-5748-485D-ABCA-EDD4E22716A6}" dt="2020-07-27T11:58:29.970" v="99"/>
        <pc:sldMkLst>
          <pc:docMk/>
          <pc:sldMk cId="2517326285" sldId="367"/>
        </pc:sldMkLst>
      </pc:sldChg>
      <pc:sldChg chg="add del">
        <pc:chgData name="Blagoj Kostovski" userId="3bf6ea7c90a8a414" providerId="LiveId" clId="{36607657-5748-485D-ABCA-EDD4E22716A6}" dt="2020-07-27T11:57:18.490" v="97"/>
        <pc:sldMkLst>
          <pc:docMk/>
          <pc:sldMk cId="2683524337" sldId="367"/>
        </pc:sldMkLst>
      </pc:sldChg>
      <pc:sldChg chg="add del">
        <pc:chgData name="Blagoj Kostovski" userId="3bf6ea7c90a8a414" providerId="LiveId" clId="{36607657-5748-485D-ABCA-EDD4E22716A6}" dt="2020-07-27T11:57:18.490" v="97"/>
        <pc:sldMkLst>
          <pc:docMk/>
          <pc:sldMk cId="750942074" sldId="368"/>
        </pc:sldMkLst>
      </pc:sldChg>
      <pc:sldChg chg="add">
        <pc:chgData name="Blagoj Kostovski" userId="3bf6ea7c90a8a414" providerId="LiveId" clId="{36607657-5748-485D-ABCA-EDD4E22716A6}" dt="2020-07-27T11:58:29.970" v="99"/>
        <pc:sldMkLst>
          <pc:docMk/>
          <pc:sldMk cId="3722243135" sldId="368"/>
        </pc:sldMkLst>
      </pc:sldChg>
      <pc:sldChg chg="add del">
        <pc:chgData name="Blagoj Kostovski" userId="3bf6ea7c90a8a414" providerId="LiveId" clId="{36607657-5748-485D-ABCA-EDD4E22716A6}" dt="2020-07-27T11:57:18.490" v="97"/>
        <pc:sldMkLst>
          <pc:docMk/>
          <pc:sldMk cId="368312181" sldId="369"/>
        </pc:sldMkLst>
      </pc:sldChg>
      <pc:sldChg chg="add">
        <pc:chgData name="Blagoj Kostovski" userId="3bf6ea7c90a8a414" providerId="LiveId" clId="{36607657-5748-485D-ABCA-EDD4E22716A6}" dt="2020-07-27T11:58:29.970" v="99"/>
        <pc:sldMkLst>
          <pc:docMk/>
          <pc:sldMk cId="1170571813" sldId="369"/>
        </pc:sldMkLst>
      </pc:sldChg>
      <pc:sldChg chg="add">
        <pc:chgData name="Blagoj Kostovski" userId="3bf6ea7c90a8a414" providerId="LiveId" clId="{36607657-5748-485D-ABCA-EDD4E22716A6}" dt="2020-07-27T11:58:29.970" v="99"/>
        <pc:sldMkLst>
          <pc:docMk/>
          <pc:sldMk cId="684968185" sldId="370"/>
        </pc:sldMkLst>
      </pc:sldChg>
      <pc:sldChg chg="add del">
        <pc:chgData name="Blagoj Kostovski" userId="3bf6ea7c90a8a414" providerId="LiveId" clId="{36607657-5748-485D-ABCA-EDD4E22716A6}" dt="2020-07-27T11:57:18.490" v="97"/>
        <pc:sldMkLst>
          <pc:docMk/>
          <pc:sldMk cId="2950785636" sldId="370"/>
        </pc:sldMkLst>
      </pc:sldChg>
      <pc:sldChg chg="add del">
        <pc:chgData name="Blagoj Kostovski" userId="3bf6ea7c90a8a414" providerId="LiveId" clId="{36607657-5748-485D-ABCA-EDD4E22716A6}" dt="2020-07-27T11:57:18.490" v="97"/>
        <pc:sldMkLst>
          <pc:docMk/>
          <pc:sldMk cId="2865290036" sldId="371"/>
        </pc:sldMkLst>
      </pc:sldChg>
      <pc:sldChg chg="add">
        <pc:chgData name="Blagoj Kostovski" userId="3bf6ea7c90a8a414" providerId="LiveId" clId="{36607657-5748-485D-ABCA-EDD4E22716A6}" dt="2020-07-27T11:58:29.970" v="99"/>
        <pc:sldMkLst>
          <pc:docMk/>
          <pc:sldMk cId="3735719053" sldId="371"/>
        </pc:sldMkLst>
      </pc:sldChg>
      <pc:sldChg chg="add del">
        <pc:chgData name="Blagoj Kostovski" userId="3bf6ea7c90a8a414" providerId="LiveId" clId="{36607657-5748-485D-ABCA-EDD4E22716A6}" dt="2020-07-27T11:57:18.490" v="97"/>
        <pc:sldMkLst>
          <pc:docMk/>
          <pc:sldMk cId="36850046" sldId="372"/>
        </pc:sldMkLst>
      </pc:sldChg>
      <pc:sldChg chg="add">
        <pc:chgData name="Blagoj Kostovski" userId="3bf6ea7c90a8a414" providerId="LiveId" clId="{36607657-5748-485D-ABCA-EDD4E22716A6}" dt="2020-07-27T11:58:29.970" v="99"/>
        <pc:sldMkLst>
          <pc:docMk/>
          <pc:sldMk cId="4008999544" sldId="372"/>
        </pc:sldMkLst>
      </pc:sldChg>
      <pc:sldChg chg="add del">
        <pc:chgData name="Blagoj Kostovski" userId="3bf6ea7c90a8a414" providerId="LiveId" clId="{36607657-5748-485D-ABCA-EDD4E22716A6}" dt="2020-07-27T11:57:18.490" v="97"/>
        <pc:sldMkLst>
          <pc:docMk/>
          <pc:sldMk cId="3525524082" sldId="373"/>
        </pc:sldMkLst>
      </pc:sldChg>
      <pc:sldChg chg="add">
        <pc:chgData name="Blagoj Kostovski" userId="3bf6ea7c90a8a414" providerId="LiveId" clId="{36607657-5748-485D-ABCA-EDD4E22716A6}" dt="2020-07-27T11:58:29.970" v="99"/>
        <pc:sldMkLst>
          <pc:docMk/>
          <pc:sldMk cId="4260479850" sldId="373"/>
        </pc:sldMkLst>
      </pc:sldChg>
      <pc:sldChg chg="add">
        <pc:chgData name="Blagoj Kostovski" userId="3bf6ea7c90a8a414" providerId="LiveId" clId="{36607657-5748-485D-ABCA-EDD4E22716A6}" dt="2020-07-27T11:58:29.970" v="99"/>
        <pc:sldMkLst>
          <pc:docMk/>
          <pc:sldMk cId="753079415" sldId="374"/>
        </pc:sldMkLst>
      </pc:sldChg>
      <pc:sldChg chg="add del">
        <pc:chgData name="Blagoj Kostovski" userId="3bf6ea7c90a8a414" providerId="LiveId" clId="{36607657-5748-485D-ABCA-EDD4E22716A6}" dt="2020-07-27T11:57:18.490" v="97"/>
        <pc:sldMkLst>
          <pc:docMk/>
          <pc:sldMk cId="3223096709" sldId="374"/>
        </pc:sldMkLst>
      </pc:sldChg>
      <pc:sldChg chg="add del">
        <pc:chgData name="Blagoj Kostovski" userId="3bf6ea7c90a8a414" providerId="LiveId" clId="{36607657-5748-485D-ABCA-EDD4E22716A6}" dt="2020-07-27T11:57:18.490" v="97"/>
        <pc:sldMkLst>
          <pc:docMk/>
          <pc:sldMk cId="2555416663" sldId="375"/>
        </pc:sldMkLst>
      </pc:sldChg>
      <pc:sldChg chg="add">
        <pc:chgData name="Blagoj Kostovski" userId="3bf6ea7c90a8a414" providerId="LiveId" clId="{36607657-5748-485D-ABCA-EDD4E22716A6}" dt="2020-07-27T11:58:29.970" v="99"/>
        <pc:sldMkLst>
          <pc:docMk/>
          <pc:sldMk cId="3312537642" sldId="375"/>
        </pc:sldMkLst>
      </pc:sldChg>
      <pc:sldChg chg="add">
        <pc:chgData name="Blagoj Kostovski" userId="3bf6ea7c90a8a414" providerId="LiveId" clId="{36607657-5748-485D-ABCA-EDD4E22716A6}" dt="2020-07-27T11:58:29.970" v="99"/>
        <pc:sldMkLst>
          <pc:docMk/>
          <pc:sldMk cId="1142208026" sldId="376"/>
        </pc:sldMkLst>
      </pc:sldChg>
      <pc:sldChg chg="add del">
        <pc:chgData name="Blagoj Kostovski" userId="3bf6ea7c90a8a414" providerId="LiveId" clId="{36607657-5748-485D-ABCA-EDD4E22716A6}" dt="2020-07-27T11:57:18.490" v="97"/>
        <pc:sldMkLst>
          <pc:docMk/>
          <pc:sldMk cId="3167859637" sldId="376"/>
        </pc:sldMkLst>
      </pc:sldChg>
      <pc:sldChg chg="add">
        <pc:chgData name="Blagoj Kostovski" userId="3bf6ea7c90a8a414" providerId="LiveId" clId="{36607657-5748-485D-ABCA-EDD4E22716A6}" dt="2020-07-27T11:58:29.970" v="99"/>
        <pc:sldMkLst>
          <pc:docMk/>
          <pc:sldMk cId="2096023242" sldId="377"/>
        </pc:sldMkLst>
      </pc:sldChg>
      <pc:sldChg chg="add del">
        <pc:chgData name="Blagoj Kostovski" userId="3bf6ea7c90a8a414" providerId="LiveId" clId="{36607657-5748-485D-ABCA-EDD4E22716A6}" dt="2020-07-27T11:57:18.490" v="97"/>
        <pc:sldMkLst>
          <pc:docMk/>
          <pc:sldMk cId="2877690509" sldId="377"/>
        </pc:sldMkLst>
      </pc:sldChg>
      <pc:sldChg chg="add del">
        <pc:chgData name="Blagoj Kostovski" userId="3bf6ea7c90a8a414" providerId="LiveId" clId="{36607657-5748-485D-ABCA-EDD4E22716A6}" dt="2020-07-27T11:57:18.490" v="97"/>
        <pc:sldMkLst>
          <pc:docMk/>
          <pc:sldMk cId="2344161783" sldId="378"/>
        </pc:sldMkLst>
      </pc:sldChg>
      <pc:sldChg chg="add">
        <pc:chgData name="Blagoj Kostovski" userId="3bf6ea7c90a8a414" providerId="LiveId" clId="{36607657-5748-485D-ABCA-EDD4E22716A6}" dt="2020-07-27T11:58:29.970" v="99"/>
        <pc:sldMkLst>
          <pc:docMk/>
          <pc:sldMk cId="2549972234" sldId="378"/>
        </pc:sldMkLst>
      </pc:sldChg>
      <pc:sldChg chg="add del">
        <pc:chgData name="Blagoj Kostovski" userId="3bf6ea7c90a8a414" providerId="LiveId" clId="{36607657-5748-485D-ABCA-EDD4E22716A6}" dt="2020-07-27T11:57:18.490" v="97"/>
        <pc:sldMkLst>
          <pc:docMk/>
          <pc:sldMk cId="726308298" sldId="379"/>
        </pc:sldMkLst>
      </pc:sldChg>
      <pc:sldChg chg="add">
        <pc:chgData name="Blagoj Kostovski" userId="3bf6ea7c90a8a414" providerId="LiveId" clId="{36607657-5748-485D-ABCA-EDD4E22716A6}" dt="2020-07-27T11:58:29.970" v="99"/>
        <pc:sldMkLst>
          <pc:docMk/>
          <pc:sldMk cId="1553624036" sldId="379"/>
        </pc:sldMkLst>
      </pc:sldChg>
      <pc:sldChg chg="add">
        <pc:chgData name="Blagoj Kostovski" userId="3bf6ea7c90a8a414" providerId="LiveId" clId="{36607657-5748-485D-ABCA-EDD4E22716A6}" dt="2020-07-27T11:58:29.970" v="99"/>
        <pc:sldMkLst>
          <pc:docMk/>
          <pc:sldMk cId="795225810" sldId="380"/>
        </pc:sldMkLst>
      </pc:sldChg>
      <pc:sldChg chg="add del">
        <pc:chgData name="Blagoj Kostovski" userId="3bf6ea7c90a8a414" providerId="LiveId" clId="{36607657-5748-485D-ABCA-EDD4E22716A6}" dt="2020-07-27T11:57:18.490" v="97"/>
        <pc:sldMkLst>
          <pc:docMk/>
          <pc:sldMk cId="2626047607" sldId="380"/>
        </pc:sldMkLst>
      </pc:sldChg>
      <pc:sldChg chg="add del">
        <pc:chgData name="Blagoj Kostovski" userId="3bf6ea7c90a8a414" providerId="LiveId" clId="{36607657-5748-485D-ABCA-EDD4E22716A6}" dt="2020-07-27T11:57:18.490" v="97"/>
        <pc:sldMkLst>
          <pc:docMk/>
          <pc:sldMk cId="2858895797" sldId="381"/>
        </pc:sldMkLst>
      </pc:sldChg>
      <pc:sldChg chg="add">
        <pc:chgData name="Blagoj Kostovski" userId="3bf6ea7c90a8a414" providerId="LiveId" clId="{36607657-5748-485D-ABCA-EDD4E22716A6}" dt="2020-07-27T11:58:29.970" v="99"/>
        <pc:sldMkLst>
          <pc:docMk/>
          <pc:sldMk cId="4275959208" sldId="381"/>
        </pc:sldMkLst>
      </pc:sldChg>
      <pc:sldChg chg="add del">
        <pc:chgData name="Blagoj Kostovski" userId="3bf6ea7c90a8a414" providerId="LiveId" clId="{36607657-5748-485D-ABCA-EDD4E22716A6}" dt="2020-07-27T11:57:18.490" v="97"/>
        <pc:sldMkLst>
          <pc:docMk/>
          <pc:sldMk cId="1171186848" sldId="382"/>
        </pc:sldMkLst>
      </pc:sldChg>
      <pc:sldChg chg="add">
        <pc:chgData name="Blagoj Kostovski" userId="3bf6ea7c90a8a414" providerId="LiveId" clId="{36607657-5748-485D-ABCA-EDD4E22716A6}" dt="2020-07-27T11:58:29.970" v="99"/>
        <pc:sldMkLst>
          <pc:docMk/>
          <pc:sldMk cId="3672024958" sldId="382"/>
        </pc:sldMkLst>
      </pc:sldChg>
      <pc:sldChg chg="add del">
        <pc:chgData name="Blagoj Kostovski" userId="3bf6ea7c90a8a414" providerId="LiveId" clId="{36607657-5748-485D-ABCA-EDD4E22716A6}" dt="2020-07-27T11:57:18.490" v="97"/>
        <pc:sldMkLst>
          <pc:docMk/>
          <pc:sldMk cId="503089647" sldId="383"/>
        </pc:sldMkLst>
      </pc:sldChg>
      <pc:sldChg chg="add">
        <pc:chgData name="Blagoj Kostovski" userId="3bf6ea7c90a8a414" providerId="LiveId" clId="{36607657-5748-485D-ABCA-EDD4E22716A6}" dt="2020-07-27T11:58:29.970" v="99"/>
        <pc:sldMkLst>
          <pc:docMk/>
          <pc:sldMk cId="1269860118" sldId="383"/>
        </pc:sldMkLst>
      </pc:sldChg>
      <pc:sldChg chg="add del">
        <pc:chgData name="Blagoj Kostovski" userId="3bf6ea7c90a8a414" providerId="LiveId" clId="{36607657-5748-485D-ABCA-EDD4E22716A6}" dt="2020-07-27T11:57:18.490" v="97"/>
        <pc:sldMkLst>
          <pc:docMk/>
          <pc:sldMk cId="3919376413" sldId="384"/>
        </pc:sldMkLst>
      </pc:sldChg>
      <pc:sldChg chg="add">
        <pc:chgData name="Blagoj Kostovski" userId="3bf6ea7c90a8a414" providerId="LiveId" clId="{36607657-5748-485D-ABCA-EDD4E22716A6}" dt="2020-07-27T11:58:29.970" v="99"/>
        <pc:sldMkLst>
          <pc:docMk/>
          <pc:sldMk cId="3965994550" sldId="384"/>
        </pc:sldMkLst>
      </pc:sldChg>
      <pc:sldChg chg="add">
        <pc:chgData name="Blagoj Kostovski" userId="3bf6ea7c90a8a414" providerId="LiveId" clId="{36607657-5748-485D-ABCA-EDD4E22716A6}" dt="2020-07-27T11:58:29.970" v="99"/>
        <pc:sldMkLst>
          <pc:docMk/>
          <pc:sldMk cId="887926516" sldId="385"/>
        </pc:sldMkLst>
      </pc:sldChg>
      <pc:sldChg chg="add del">
        <pc:chgData name="Blagoj Kostovski" userId="3bf6ea7c90a8a414" providerId="LiveId" clId="{36607657-5748-485D-ABCA-EDD4E22716A6}" dt="2020-07-27T11:57:18.490" v="97"/>
        <pc:sldMkLst>
          <pc:docMk/>
          <pc:sldMk cId="2646790994" sldId="385"/>
        </pc:sldMkLst>
      </pc:sldChg>
      <pc:sldChg chg="add">
        <pc:chgData name="Blagoj Kostovski" userId="3bf6ea7c90a8a414" providerId="LiveId" clId="{36607657-5748-485D-ABCA-EDD4E22716A6}" dt="2020-07-27T11:58:29.970" v="99"/>
        <pc:sldMkLst>
          <pc:docMk/>
          <pc:sldMk cId="112029975" sldId="386"/>
        </pc:sldMkLst>
      </pc:sldChg>
      <pc:sldChg chg="add del">
        <pc:chgData name="Blagoj Kostovski" userId="3bf6ea7c90a8a414" providerId="LiveId" clId="{36607657-5748-485D-ABCA-EDD4E22716A6}" dt="2020-07-27T11:57:18.490" v="97"/>
        <pc:sldMkLst>
          <pc:docMk/>
          <pc:sldMk cId="2622625195" sldId="386"/>
        </pc:sldMkLst>
      </pc:sldChg>
      <pc:sldChg chg="add">
        <pc:chgData name="Blagoj Kostovski" userId="3bf6ea7c90a8a414" providerId="LiveId" clId="{36607657-5748-485D-ABCA-EDD4E22716A6}" dt="2020-07-27T11:58:29.970" v="99"/>
        <pc:sldMkLst>
          <pc:docMk/>
          <pc:sldMk cId="1224787451" sldId="387"/>
        </pc:sldMkLst>
      </pc:sldChg>
      <pc:sldChg chg="add del">
        <pc:chgData name="Blagoj Kostovski" userId="3bf6ea7c90a8a414" providerId="LiveId" clId="{36607657-5748-485D-ABCA-EDD4E22716A6}" dt="2020-07-27T11:57:18.490" v="97"/>
        <pc:sldMkLst>
          <pc:docMk/>
          <pc:sldMk cId="2944241314" sldId="387"/>
        </pc:sldMkLst>
      </pc:sldChg>
      <pc:sldChg chg="add">
        <pc:chgData name="Blagoj Kostovski" userId="3bf6ea7c90a8a414" providerId="LiveId" clId="{36607657-5748-485D-ABCA-EDD4E22716A6}" dt="2020-07-27T11:58:29.970" v="99"/>
        <pc:sldMkLst>
          <pc:docMk/>
          <pc:sldMk cId="1641349677" sldId="388"/>
        </pc:sldMkLst>
      </pc:sldChg>
      <pc:sldChg chg="add del">
        <pc:chgData name="Blagoj Kostovski" userId="3bf6ea7c90a8a414" providerId="LiveId" clId="{36607657-5748-485D-ABCA-EDD4E22716A6}" dt="2020-07-27T11:57:18.490" v="97"/>
        <pc:sldMkLst>
          <pc:docMk/>
          <pc:sldMk cId="3159031003" sldId="388"/>
        </pc:sldMkLst>
      </pc:sldChg>
      <pc:sldChg chg="add">
        <pc:chgData name="Blagoj Kostovski" userId="3bf6ea7c90a8a414" providerId="LiveId" clId="{36607657-5748-485D-ABCA-EDD4E22716A6}" dt="2020-07-27T11:58:29.970" v="99"/>
        <pc:sldMkLst>
          <pc:docMk/>
          <pc:sldMk cId="2389747036" sldId="389"/>
        </pc:sldMkLst>
      </pc:sldChg>
      <pc:sldChg chg="add del">
        <pc:chgData name="Blagoj Kostovski" userId="3bf6ea7c90a8a414" providerId="LiveId" clId="{36607657-5748-485D-ABCA-EDD4E22716A6}" dt="2020-07-27T11:57:18.490" v="97"/>
        <pc:sldMkLst>
          <pc:docMk/>
          <pc:sldMk cId="2446395307" sldId="389"/>
        </pc:sldMkLst>
      </pc:sldChg>
      <pc:sldChg chg="add">
        <pc:chgData name="Blagoj Kostovski" userId="3bf6ea7c90a8a414" providerId="LiveId" clId="{36607657-5748-485D-ABCA-EDD4E22716A6}" dt="2020-07-27T11:58:29.970" v="99"/>
        <pc:sldMkLst>
          <pc:docMk/>
          <pc:sldMk cId="55845244" sldId="390"/>
        </pc:sldMkLst>
      </pc:sldChg>
      <pc:sldChg chg="add del">
        <pc:chgData name="Blagoj Kostovski" userId="3bf6ea7c90a8a414" providerId="LiveId" clId="{36607657-5748-485D-ABCA-EDD4E22716A6}" dt="2020-07-27T11:57:18.490" v="97"/>
        <pc:sldMkLst>
          <pc:docMk/>
          <pc:sldMk cId="2597558266" sldId="390"/>
        </pc:sldMkLst>
      </pc:sldChg>
      <pc:sldChg chg="add">
        <pc:chgData name="Blagoj Kostovski" userId="3bf6ea7c90a8a414" providerId="LiveId" clId="{36607657-5748-485D-ABCA-EDD4E22716A6}" dt="2020-07-27T11:58:29.970" v="99"/>
        <pc:sldMkLst>
          <pc:docMk/>
          <pc:sldMk cId="65734858" sldId="391"/>
        </pc:sldMkLst>
      </pc:sldChg>
      <pc:sldChg chg="add del">
        <pc:chgData name="Blagoj Kostovski" userId="3bf6ea7c90a8a414" providerId="LiveId" clId="{36607657-5748-485D-ABCA-EDD4E22716A6}" dt="2020-07-27T11:57:18.490" v="97"/>
        <pc:sldMkLst>
          <pc:docMk/>
          <pc:sldMk cId="3131307915" sldId="391"/>
        </pc:sldMkLst>
      </pc:sldChg>
      <pc:sldChg chg="add">
        <pc:chgData name="Blagoj Kostovski" userId="3bf6ea7c90a8a414" providerId="LiveId" clId="{36607657-5748-485D-ABCA-EDD4E22716A6}" dt="2020-07-27T11:58:29.970" v="99"/>
        <pc:sldMkLst>
          <pc:docMk/>
          <pc:sldMk cId="346496148" sldId="392"/>
        </pc:sldMkLst>
      </pc:sldChg>
      <pc:sldChg chg="add del">
        <pc:chgData name="Blagoj Kostovski" userId="3bf6ea7c90a8a414" providerId="LiveId" clId="{36607657-5748-485D-ABCA-EDD4E22716A6}" dt="2020-07-27T11:57:18.490" v="97"/>
        <pc:sldMkLst>
          <pc:docMk/>
          <pc:sldMk cId="3640419907" sldId="392"/>
        </pc:sldMkLst>
      </pc:sldChg>
      <pc:sldChg chg="add">
        <pc:chgData name="Blagoj Kostovski" userId="3bf6ea7c90a8a414" providerId="LiveId" clId="{36607657-5748-485D-ABCA-EDD4E22716A6}" dt="2020-07-27T11:58:29.970" v="99"/>
        <pc:sldMkLst>
          <pc:docMk/>
          <pc:sldMk cId="434815275" sldId="393"/>
        </pc:sldMkLst>
      </pc:sldChg>
      <pc:sldChg chg="add del">
        <pc:chgData name="Blagoj Kostovski" userId="3bf6ea7c90a8a414" providerId="LiveId" clId="{36607657-5748-485D-ABCA-EDD4E22716A6}" dt="2020-07-27T11:57:18.490" v="97"/>
        <pc:sldMkLst>
          <pc:docMk/>
          <pc:sldMk cId="2582900138" sldId="393"/>
        </pc:sldMkLst>
      </pc:sldChg>
      <pc:sldChg chg="add del">
        <pc:chgData name="Blagoj Kostovski" userId="3bf6ea7c90a8a414" providerId="LiveId" clId="{36607657-5748-485D-ABCA-EDD4E22716A6}" dt="2020-07-27T11:57:18.490" v="97"/>
        <pc:sldMkLst>
          <pc:docMk/>
          <pc:sldMk cId="1072858088" sldId="394"/>
        </pc:sldMkLst>
      </pc:sldChg>
      <pc:sldChg chg="add">
        <pc:chgData name="Blagoj Kostovski" userId="3bf6ea7c90a8a414" providerId="LiveId" clId="{36607657-5748-485D-ABCA-EDD4E22716A6}" dt="2020-07-27T11:58:29.970" v="99"/>
        <pc:sldMkLst>
          <pc:docMk/>
          <pc:sldMk cId="1815068958" sldId="394"/>
        </pc:sldMkLst>
      </pc:sldChg>
      <pc:sldChg chg="add del">
        <pc:chgData name="Blagoj Kostovski" userId="3bf6ea7c90a8a414" providerId="LiveId" clId="{36607657-5748-485D-ABCA-EDD4E22716A6}" dt="2020-07-27T11:57:18.490" v="97"/>
        <pc:sldMkLst>
          <pc:docMk/>
          <pc:sldMk cId="144051507" sldId="395"/>
        </pc:sldMkLst>
      </pc:sldChg>
      <pc:sldChg chg="add">
        <pc:chgData name="Blagoj Kostovski" userId="3bf6ea7c90a8a414" providerId="LiveId" clId="{36607657-5748-485D-ABCA-EDD4E22716A6}" dt="2020-07-27T11:58:29.970" v="99"/>
        <pc:sldMkLst>
          <pc:docMk/>
          <pc:sldMk cId="670974958" sldId="395"/>
        </pc:sldMkLst>
      </pc:sldChg>
      <pc:sldChg chg="add">
        <pc:chgData name="Blagoj Kostovski" userId="3bf6ea7c90a8a414" providerId="LiveId" clId="{36607657-5748-485D-ABCA-EDD4E22716A6}" dt="2020-07-27T11:58:29.970" v="99"/>
        <pc:sldMkLst>
          <pc:docMk/>
          <pc:sldMk cId="1039275753" sldId="396"/>
        </pc:sldMkLst>
      </pc:sldChg>
      <pc:sldChg chg="add del">
        <pc:chgData name="Blagoj Kostovski" userId="3bf6ea7c90a8a414" providerId="LiveId" clId="{36607657-5748-485D-ABCA-EDD4E22716A6}" dt="2020-07-27T11:57:18.490" v="97"/>
        <pc:sldMkLst>
          <pc:docMk/>
          <pc:sldMk cId="2787642798" sldId="396"/>
        </pc:sldMkLst>
      </pc:sldChg>
      <pc:sldChg chg="add del">
        <pc:chgData name="Blagoj Kostovski" userId="3bf6ea7c90a8a414" providerId="LiveId" clId="{36607657-5748-485D-ABCA-EDD4E22716A6}" dt="2020-07-27T11:57:18.490" v="97"/>
        <pc:sldMkLst>
          <pc:docMk/>
          <pc:sldMk cId="3306428238" sldId="397"/>
        </pc:sldMkLst>
      </pc:sldChg>
      <pc:sldChg chg="add">
        <pc:chgData name="Blagoj Kostovski" userId="3bf6ea7c90a8a414" providerId="LiveId" clId="{36607657-5748-485D-ABCA-EDD4E22716A6}" dt="2020-07-27T11:58:29.970" v="99"/>
        <pc:sldMkLst>
          <pc:docMk/>
          <pc:sldMk cId="3347758072" sldId="397"/>
        </pc:sldMkLst>
      </pc:sldChg>
      <pc:sldChg chg="add">
        <pc:chgData name="Blagoj Kostovski" userId="3bf6ea7c90a8a414" providerId="LiveId" clId="{36607657-5748-485D-ABCA-EDD4E22716A6}" dt="2020-07-27T11:58:29.970" v="99"/>
        <pc:sldMkLst>
          <pc:docMk/>
          <pc:sldMk cId="859440260" sldId="398"/>
        </pc:sldMkLst>
      </pc:sldChg>
      <pc:sldChg chg="add del">
        <pc:chgData name="Blagoj Kostovski" userId="3bf6ea7c90a8a414" providerId="LiveId" clId="{36607657-5748-485D-ABCA-EDD4E22716A6}" dt="2020-07-27T11:57:18.490" v="97"/>
        <pc:sldMkLst>
          <pc:docMk/>
          <pc:sldMk cId="3508482148" sldId="398"/>
        </pc:sldMkLst>
      </pc:sldChg>
      <pc:sldChg chg="add del">
        <pc:chgData name="Blagoj Kostovski" userId="3bf6ea7c90a8a414" providerId="LiveId" clId="{36607657-5748-485D-ABCA-EDD4E22716A6}" dt="2020-07-27T11:57:18.490" v="97"/>
        <pc:sldMkLst>
          <pc:docMk/>
          <pc:sldMk cId="678919565" sldId="399"/>
        </pc:sldMkLst>
      </pc:sldChg>
      <pc:sldChg chg="add">
        <pc:chgData name="Blagoj Kostovski" userId="3bf6ea7c90a8a414" providerId="LiveId" clId="{36607657-5748-485D-ABCA-EDD4E22716A6}" dt="2020-07-27T11:58:29.970" v="99"/>
        <pc:sldMkLst>
          <pc:docMk/>
          <pc:sldMk cId="2258212746" sldId="399"/>
        </pc:sldMkLst>
      </pc:sldChg>
      <pc:sldChg chg="add del">
        <pc:chgData name="Blagoj Kostovski" userId="3bf6ea7c90a8a414" providerId="LiveId" clId="{36607657-5748-485D-ABCA-EDD4E22716A6}" dt="2020-07-27T11:57:18.490" v="97"/>
        <pc:sldMkLst>
          <pc:docMk/>
          <pc:sldMk cId="1051533730" sldId="400"/>
        </pc:sldMkLst>
      </pc:sldChg>
      <pc:sldChg chg="add">
        <pc:chgData name="Blagoj Kostovski" userId="3bf6ea7c90a8a414" providerId="LiveId" clId="{36607657-5748-485D-ABCA-EDD4E22716A6}" dt="2020-07-27T11:58:29.970" v="99"/>
        <pc:sldMkLst>
          <pc:docMk/>
          <pc:sldMk cId="1399564278" sldId="400"/>
        </pc:sldMkLst>
      </pc:sldChg>
      <pc:sldChg chg="add">
        <pc:chgData name="Blagoj Kostovski" userId="3bf6ea7c90a8a414" providerId="LiveId" clId="{36607657-5748-485D-ABCA-EDD4E22716A6}" dt="2020-07-27T11:58:29.970" v="99"/>
        <pc:sldMkLst>
          <pc:docMk/>
          <pc:sldMk cId="2558509011" sldId="401"/>
        </pc:sldMkLst>
      </pc:sldChg>
      <pc:sldChg chg="add del">
        <pc:chgData name="Blagoj Kostovski" userId="3bf6ea7c90a8a414" providerId="LiveId" clId="{36607657-5748-485D-ABCA-EDD4E22716A6}" dt="2020-07-27T11:57:18.490" v="97"/>
        <pc:sldMkLst>
          <pc:docMk/>
          <pc:sldMk cId="3381447996" sldId="401"/>
        </pc:sldMkLst>
      </pc:sldChg>
      <pc:sldChg chg="add del">
        <pc:chgData name="Blagoj Kostovski" userId="3bf6ea7c90a8a414" providerId="LiveId" clId="{36607657-5748-485D-ABCA-EDD4E22716A6}" dt="2020-07-27T11:57:18.490" v="97"/>
        <pc:sldMkLst>
          <pc:docMk/>
          <pc:sldMk cId="75323830" sldId="402"/>
        </pc:sldMkLst>
      </pc:sldChg>
      <pc:sldChg chg="add">
        <pc:chgData name="Blagoj Kostovski" userId="3bf6ea7c90a8a414" providerId="LiveId" clId="{36607657-5748-485D-ABCA-EDD4E22716A6}" dt="2020-07-27T11:58:29.970" v="99"/>
        <pc:sldMkLst>
          <pc:docMk/>
          <pc:sldMk cId="2561746044" sldId="402"/>
        </pc:sldMkLst>
      </pc:sldChg>
      <pc:sldChg chg="add del">
        <pc:chgData name="Blagoj Kostovski" userId="3bf6ea7c90a8a414" providerId="LiveId" clId="{36607657-5748-485D-ABCA-EDD4E22716A6}" dt="2020-07-27T11:57:18.490" v="97"/>
        <pc:sldMkLst>
          <pc:docMk/>
          <pc:sldMk cId="935312167" sldId="403"/>
        </pc:sldMkLst>
      </pc:sldChg>
      <pc:sldChg chg="add">
        <pc:chgData name="Blagoj Kostovski" userId="3bf6ea7c90a8a414" providerId="LiveId" clId="{36607657-5748-485D-ABCA-EDD4E22716A6}" dt="2020-07-27T11:58:29.970" v="99"/>
        <pc:sldMkLst>
          <pc:docMk/>
          <pc:sldMk cId="1548244303" sldId="403"/>
        </pc:sldMkLst>
      </pc:sldChg>
      <pc:sldChg chg="add">
        <pc:chgData name="Blagoj Kostovski" userId="3bf6ea7c90a8a414" providerId="LiveId" clId="{36607657-5748-485D-ABCA-EDD4E22716A6}" dt="2020-07-27T11:58:29.970" v="99"/>
        <pc:sldMkLst>
          <pc:docMk/>
          <pc:sldMk cId="2370562832" sldId="404"/>
        </pc:sldMkLst>
      </pc:sldChg>
      <pc:sldChg chg="add del">
        <pc:chgData name="Blagoj Kostovski" userId="3bf6ea7c90a8a414" providerId="LiveId" clId="{36607657-5748-485D-ABCA-EDD4E22716A6}" dt="2020-07-27T11:57:18.490" v="97"/>
        <pc:sldMkLst>
          <pc:docMk/>
          <pc:sldMk cId="3105296077" sldId="404"/>
        </pc:sldMkLst>
      </pc:sldChg>
      <pc:sldChg chg="add">
        <pc:chgData name="Blagoj Kostovski" userId="3bf6ea7c90a8a414" providerId="LiveId" clId="{36607657-5748-485D-ABCA-EDD4E22716A6}" dt="2020-07-27T11:58:29.970" v="99"/>
        <pc:sldMkLst>
          <pc:docMk/>
          <pc:sldMk cId="347917893" sldId="405"/>
        </pc:sldMkLst>
      </pc:sldChg>
      <pc:sldChg chg="add">
        <pc:chgData name="Blagoj Kostovski" userId="3bf6ea7c90a8a414" providerId="LiveId" clId="{36607657-5748-485D-ABCA-EDD4E22716A6}" dt="2020-07-27T11:58:29.970" v="99"/>
        <pc:sldMkLst>
          <pc:docMk/>
          <pc:sldMk cId="2000601624" sldId="406"/>
        </pc:sldMkLst>
      </pc:sldChg>
      <pc:sldChg chg="add">
        <pc:chgData name="Blagoj Kostovski" userId="3bf6ea7c90a8a414" providerId="LiveId" clId="{36607657-5748-485D-ABCA-EDD4E22716A6}" dt="2020-07-27T11:58:29.970" v="99"/>
        <pc:sldMkLst>
          <pc:docMk/>
          <pc:sldMk cId="2894994263" sldId="407"/>
        </pc:sldMkLst>
      </pc:sldChg>
      <pc:sldChg chg="add">
        <pc:chgData name="Blagoj Kostovski" userId="3bf6ea7c90a8a414" providerId="LiveId" clId="{36607657-5748-485D-ABCA-EDD4E22716A6}" dt="2020-07-27T11:58:29.970" v="99"/>
        <pc:sldMkLst>
          <pc:docMk/>
          <pc:sldMk cId="4172605482" sldId="408"/>
        </pc:sldMkLst>
      </pc:sldChg>
      <pc:sldChg chg="add">
        <pc:chgData name="Blagoj Kostovski" userId="3bf6ea7c90a8a414" providerId="LiveId" clId="{36607657-5748-485D-ABCA-EDD4E22716A6}" dt="2020-07-27T11:58:29.970" v="99"/>
        <pc:sldMkLst>
          <pc:docMk/>
          <pc:sldMk cId="1822709631" sldId="409"/>
        </pc:sldMkLst>
      </pc:sldChg>
      <pc:sldChg chg="add">
        <pc:chgData name="Blagoj Kostovski" userId="3bf6ea7c90a8a414" providerId="LiveId" clId="{36607657-5748-485D-ABCA-EDD4E22716A6}" dt="2020-07-27T11:58:29.970" v="99"/>
        <pc:sldMkLst>
          <pc:docMk/>
          <pc:sldMk cId="1982464579" sldId="410"/>
        </pc:sldMkLst>
      </pc:sldChg>
      <pc:sldChg chg="add">
        <pc:chgData name="Blagoj Kostovski" userId="3bf6ea7c90a8a414" providerId="LiveId" clId="{36607657-5748-485D-ABCA-EDD4E22716A6}" dt="2020-07-27T11:58:29.970" v="99"/>
        <pc:sldMkLst>
          <pc:docMk/>
          <pc:sldMk cId="1888893211" sldId="411"/>
        </pc:sldMkLst>
      </pc:sldChg>
      <pc:sldChg chg="add">
        <pc:chgData name="Blagoj Kostovski" userId="3bf6ea7c90a8a414" providerId="LiveId" clId="{36607657-5748-485D-ABCA-EDD4E22716A6}" dt="2020-07-27T11:58:29.970" v="99"/>
        <pc:sldMkLst>
          <pc:docMk/>
          <pc:sldMk cId="2778727893" sldId="412"/>
        </pc:sldMkLst>
      </pc:sldChg>
      <pc:sldChg chg="add">
        <pc:chgData name="Blagoj Kostovski" userId="3bf6ea7c90a8a414" providerId="LiveId" clId="{36607657-5748-485D-ABCA-EDD4E22716A6}" dt="2020-07-27T11:58:29.970" v="99"/>
        <pc:sldMkLst>
          <pc:docMk/>
          <pc:sldMk cId="1909044339" sldId="413"/>
        </pc:sldMkLst>
      </pc:sldChg>
      <pc:sldChg chg="add">
        <pc:chgData name="Blagoj Kostovski" userId="3bf6ea7c90a8a414" providerId="LiveId" clId="{36607657-5748-485D-ABCA-EDD4E22716A6}" dt="2020-07-27T11:58:29.970" v="99"/>
        <pc:sldMkLst>
          <pc:docMk/>
          <pc:sldMk cId="1437940212" sldId="414"/>
        </pc:sldMkLst>
      </pc:sldChg>
      <pc:sldChg chg="add">
        <pc:chgData name="Blagoj Kostovski" userId="3bf6ea7c90a8a414" providerId="LiveId" clId="{36607657-5748-485D-ABCA-EDD4E22716A6}" dt="2020-07-27T11:58:29.970" v="99"/>
        <pc:sldMkLst>
          <pc:docMk/>
          <pc:sldMk cId="2111569056" sldId="415"/>
        </pc:sldMkLst>
      </pc:sldChg>
      <pc:sldChg chg="add">
        <pc:chgData name="Blagoj Kostovski" userId="3bf6ea7c90a8a414" providerId="LiveId" clId="{36607657-5748-485D-ABCA-EDD4E22716A6}" dt="2020-07-27T11:58:29.970" v="99"/>
        <pc:sldMkLst>
          <pc:docMk/>
          <pc:sldMk cId="2345418925" sldId="416"/>
        </pc:sldMkLst>
      </pc:sldChg>
      <pc:sldChg chg="add">
        <pc:chgData name="Blagoj Kostovski" userId="3bf6ea7c90a8a414" providerId="LiveId" clId="{36607657-5748-485D-ABCA-EDD4E22716A6}" dt="2020-07-27T11:58:29.970" v="99"/>
        <pc:sldMkLst>
          <pc:docMk/>
          <pc:sldMk cId="1696848631" sldId="417"/>
        </pc:sldMkLst>
      </pc:sldChg>
      <pc:sldChg chg="add">
        <pc:chgData name="Blagoj Kostovski" userId="3bf6ea7c90a8a414" providerId="LiveId" clId="{36607657-5748-485D-ABCA-EDD4E22716A6}" dt="2020-07-27T11:58:29.970" v="99"/>
        <pc:sldMkLst>
          <pc:docMk/>
          <pc:sldMk cId="4283734613" sldId="418"/>
        </pc:sldMkLst>
      </pc:sldChg>
      <pc:sldChg chg="add">
        <pc:chgData name="Blagoj Kostovski" userId="3bf6ea7c90a8a414" providerId="LiveId" clId="{36607657-5748-485D-ABCA-EDD4E22716A6}" dt="2020-07-27T11:58:29.970" v="99"/>
        <pc:sldMkLst>
          <pc:docMk/>
          <pc:sldMk cId="1925428002" sldId="419"/>
        </pc:sldMkLst>
      </pc:sldChg>
      <pc:sldChg chg="modSp add">
        <pc:chgData name="Blagoj Kostovski" userId="3bf6ea7c90a8a414" providerId="LiveId" clId="{36607657-5748-485D-ABCA-EDD4E22716A6}" dt="2020-07-27T11:59:46.263" v="106" actId="20577"/>
        <pc:sldMkLst>
          <pc:docMk/>
          <pc:sldMk cId="1656486605" sldId="420"/>
        </pc:sldMkLst>
        <pc:spChg chg="mod">
          <ac:chgData name="Blagoj Kostovski" userId="3bf6ea7c90a8a414" providerId="LiveId" clId="{36607657-5748-485D-ABCA-EDD4E22716A6}" dt="2020-07-27T11:59:46.263" v="106" actId="20577"/>
          <ac:spMkLst>
            <pc:docMk/>
            <pc:sldMk cId="1656486605" sldId="420"/>
            <ac:spMk id="4" creationId="{E52914C0-D5F2-4C56-AFA1-0FC41E9FBB54}"/>
          </ac:spMkLst>
        </pc:spChg>
      </pc:sldChg>
      <pc:sldChg chg="add">
        <pc:chgData name="Blagoj Kostovski" userId="3bf6ea7c90a8a414" providerId="LiveId" clId="{36607657-5748-485D-ABCA-EDD4E22716A6}" dt="2020-07-27T12:00:27.400" v="109"/>
        <pc:sldMkLst>
          <pc:docMk/>
          <pc:sldMk cId="2950785636" sldId="421"/>
        </pc:sldMkLst>
      </pc:sldChg>
      <pc:sldChg chg="add">
        <pc:chgData name="Blagoj Kostovski" userId="3bf6ea7c90a8a414" providerId="LiveId" clId="{36607657-5748-485D-ABCA-EDD4E22716A6}" dt="2020-07-27T12:00:27.400" v="109"/>
        <pc:sldMkLst>
          <pc:docMk/>
          <pc:sldMk cId="2865290036" sldId="422"/>
        </pc:sldMkLst>
      </pc:sldChg>
      <pc:sldChg chg="add">
        <pc:chgData name="Blagoj Kostovski" userId="3bf6ea7c90a8a414" providerId="LiveId" clId="{36607657-5748-485D-ABCA-EDD4E22716A6}" dt="2020-07-27T12:00:27.400" v="109"/>
        <pc:sldMkLst>
          <pc:docMk/>
          <pc:sldMk cId="2877690509" sldId="423"/>
        </pc:sldMkLst>
      </pc:sldChg>
      <pc:sldChg chg="add">
        <pc:chgData name="Blagoj Kostovski" userId="3bf6ea7c90a8a414" providerId="LiveId" clId="{36607657-5748-485D-ABCA-EDD4E22716A6}" dt="2020-07-27T12:00:27.400" v="109"/>
        <pc:sldMkLst>
          <pc:docMk/>
          <pc:sldMk cId="2344161783" sldId="424"/>
        </pc:sldMkLst>
      </pc:sldChg>
      <pc:sldChg chg="add">
        <pc:chgData name="Blagoj Kostovski" userId="3bf6ea7c90a8a414" providerId="LiveId" clId="{36607657-5748-485D-ABCA-EDD4E22716A6}" dt="2020-07-27T12:00:27.400" v="109"/>
        <pc:sldMkLst>
          <pc:docMk/>
          <pc:sldMk cId="726308298" sldId="425"/>
        </pc:sldMkLst>
      </pc:sldChg>
      <pc:sldChg chg="add">
        <pc:chgData name="Blagoj Kostovski" userId="3bf6ea7c90a8a414" providerId="LiveId" clId="{36607657-5748-485D-ABCA-EDD4E22716A6}" dt="2020-07-27T12:00:27.400" v="109"/>
        <pc:sldMkLst>
          <pc:docMk/>
          <pc:sldMk cId="2626047607" sldId="426"/>
        </pc:sldMkLst>
      </pc:sldChg>
      <pc:sldChg chg="add">
        <pc:chgData name="Blagoj Kostovski" userId="3bf6ea7c90a8a414" providerId="LiveId" clId="{36607657-5748-485D-ABCA-EDD4E22716A6}" dt="2020-07-27T12:00:27.400" v="109"/>
        <pc:sldMkLst>
          <pc:docMk/>
          <pc:sldMk cId="2858895797" sldId="427"/>
        </pc:sldMkLst>
      </pc:sldChg>
      <pc:sldChg chg="add">
        <pc:chgData name="Blagoj Kostovski" userId="3bf6ea7c90a8a414" providerId="LiveId" clId="{36607657-5748-485D-ABCA-EDD4E22716A6}" dt="2020-07-27T12:00:27.400" v="109"/>
        <pc:sldMkLst>
          <pc:docMk/>
          <pc:sldMk cId="1171186848" sldId="428"/>
        </pc:sldMkLst>
      </pc:sldChg>
      <pc:sldChg chg="add">
        <pc:chgData name="Blagoj Kostovski" userId="3bf6ea7c90a8a414" providerId="LiveId" clId="{36607657-5748-485D-ABCA-EDD4E22716A6}" dt="2020-07-27T12:00:27.400" v="109"/>
        <pc:sldMkLst>
          <pc:docMk/>
          <pc:sldMk cId="503089647" sldId="429"/>
        </pc:sldMkLst>
      </pc:sldChg>
      <pc:sldChg chg="add">
        <pc:chgData name="Blagoj Kostovski" userId="3bf6ea7c90a8a414" providerId="LiveId" clId="{36607657-5748-485D-ABCA-EDD4E22716A6}" dt="2020-07-27T12:00:27.400" v="109"/>
        <pc:sldMkLst>
          <pc:docMk/>
          <pc:sldMk cId="3919376413" sldId="430"/>
        </pc:sldMkLst>
      </pc:sldChg>
      <pc:sldChg chg="add">
        <pc:chgData name="Blagoj Kostovski" userId="3bf6ea7c90a8a414" providerId="LiveId" clId="{36607657-5748-485D-ABCA-EDD4E22716A6}" dt="2020-07-27T12:00:27.400" v="109"/>
        <pc:sldMkLst>
          <pc:docMk/>
          <pc:sldMk cId="2646790994" sldId="431"/>
        </pc:sldMkLst>
      </pc:sldChg>
      <pc:sldChg chg="add">
        <pc:chgData name="Blagoj Kostovski" userId="3bf6ea7c90a8a414" providerId="LiveId" clId="{36607657-5748-485D-ABCA-EDD4E22716A6}" dt="2020-07-27T12:00:27.400" v="109"/>
        <pc:sldMkLst>
          <pc:docMk/>
          <pc:sldMk cId="2622625195" sldId="432"/>
        </pc:sldMkLst>
      </pc:sldChg>
      <pc:sldChg chg="add">
        <pc:chgData name="Blagoj Kostovski" userId="3bf6ea7c90a8a414" providerId="LiveId" clId="{36607657-5748-485D-ABCA-EDD4E22716A6}" dt="2020-07-27T12:00:27.400" v="109"/>
        <pc:sldMkLst>
          <pc:docMk/>
          <pc:sldMk cId="2944241314" sldId="433"/>
        </pc:sldMkLst>
      </pc:sldChg>
      <pc:sldChg chg="add">
        <pc:chgData name="Blagoj Kostovski" userId="3bf6ea7c90a8a414" providerId="LiveId" clId="{36607657-5748-485D-ABCA-EDD4E22716A6}" dt="2020-07-27T12:00:27.400" v="109"/>
        <pc:sldMkLst>
          <pc:docMk/>
          <pc:sldMk cId="3159031003" sldId="434"/>
        </pc:sldMkLst>
      </pc:sldChg>
      <pc:sldChg chg="add">
        <pc:chgData name="Blagoj Kostovski" userId="3bf6ea7c90a8a414" providerId="LiveId" clId="{36607657-5748-485D-ABCA-EDD4E22716A6}" dt="2020-07-27T12:00:27.400" v="109"/>
        <pc:sldMkLst>
          <pc:docMk/>
          <pc:sldMk cId="2446395307" sldId="435"/>
        </pc:sldMkLst>
      </pc:sldChg>
      <pc:sldChg chg="add">
        <pc:chgData name="Blagoj Kostovski" userId="3bf6ea7c90a8a414" providerId="LiveId" clId="{36607657-5748-485D-ABCA-EDD4E22716A6}" dt="2020-07-27T12:00:27.400" v="109"/>
        <pc:sldMkLst>
          <pc:docMk/>
          <pc:sldMk cId="2597558266" sldId="436"/>
        </pc:sldMkLst>
      </pc:sldChg>
      <pc:sldChg chg="add">
        <pc:chgData name="Blagoj Kostovski" userId="3bf6ea7c90a8a414" providerId="LiveId" clId="{36607657-5748-485D-ABCA-EDD4E22716A6}" dt="2020-07-27T12:00:27.400" v="109"/>
        <pc:sldMkLst>
          <pc:docMk/>
          <pc:sldMk cId="3131307915" sldId="437"/>
        </pc:sldMkLst>
      </pc:sldChg>
      <pc:sldChg chg="add">
        <pc:chgData name="Blagoj Kostovski" userId="3bf6ea7c90a8a414" providerId="LiveId" clId="{36607657-5748-485D-ABCA-EDD4E22716A6}" dt="2020-07-27T12:00:27.400" v="109"/>
        <pc:sldMkLst>
          <pc:docMk/>
          <pc:sldMk cId="3640419907" sldId="438"/>
        </pc:sldMkLst>
      </pc:sldChg>
      <pc:sldChg chg="add">
        <pc:chgData name="Blagoj Kostovski" userId="3bf6ea7c90a8a414" providerId="LiveId" clId="{36607657-5748-485D-ABCA-EDD4E22716A6}" dt="2020-07-27T12:00:27.400" v="109"/>
        <pc:sldMkLst>
          <pc:docMk/>
          <pc:sldMk cId="2582900138" sldId="439"/>
        </pc:sldMkLst>
      </pc:sldChg>
      <pc:sldChg chg="add">
        <pc:chgData name="Blagoj Kostovski" userId="3bf6ea7c90a8a414" providerId="LiveId" clId="{36607657-5748-485D-ABCA-EDD4E22716A6}" dt="2020-07-27T12:00:27.400" v="109"/>
        <pc:sldMkLst>
          <pc:docMk/>
          <pc:sldMk cId="678919565" sldId="440"/>
        </pc:sldMkLst>
      </pc:sldChg>
      <pc:sldChg chg="add">
        <pc:chgData name="Blagoj Kostovski" userId="3bf6ea7c90a8a414" providerId="LiveId" clId="{36607657-5748-485D-ABCA-EDD4E22716A6}" dt="2020-07-27T12:00:27.400" v="109"/>
        <pc:sldMkLst>
          <pc:docMk/>
          <pc:sldMk cId="1051533730" sldId="441"/>
        </pc:sldMkLst>
      </pc:sldChg>
      <pc:sldChg chg="add">
        <pc:chgData name="Blagoj Kostovski" userId="3bf6ea7c90a8a414" providerId="LiveId" clId="{36607657-5748-485D-ABCA-EDD4E22716A6}" dt="2020-07-27T12:00:27.400" v="109"/>
        <pc:sldMkLst>
          <pc:docMk/>
          <pc:sldMk cId="3381447996" sldId="442"/>
        </pc:sldMkLst>
      </pc:sldChg>
      <pc:sldChg chg="add">
        <pc:chgData name="Blagoj Kostovski" userId="3bf6ea7c90a8a414" providerId="LiveId" clId="{36607657-5748-485D-ABCA-EDD4E22716A6}" dt="2020-07-27T12:00:27.400" v="109"/>
        <pc:sldMkLst>
          <pc:docMk/>
          <pc:sldMk cId="75323830" sldId="443"/>
        </pc:sldMkLst>
      </pc:sldChg>
      <pc:sldChg chg="add">
        <pc:chgData name="Blagoj Kostovski" userId="3bf6ea7c90a8a414" providerId="LiveId" clId="{36607657-5748-485D-ABCA-EDD4E22716A6}" dt="2020-07-27T12:00:27.400" v="109"/>
        <pc:sldMkLst>
          <pc:docMk/>
          <pc:sldMk cId="935312167" sldId="444"/>
        </pc:sldMkLst>
      </pc:sldChg>
      <pc:sldChg chg="add">
        <pc:chgData name="Blagoj Kostovski" userId="3bf6ea7c90a8a414" providerId="LiveId" clId="{36607657-5748-485D-ABCA-EDD4E22716A6}" dt="2020-07-27T12:00:27.400" v="109"/>
        <pc:sldMkLst>
          <pc:docMk/>
          <pc:sldMk cId="3105296077" sldId="445"/>
        </pc:sldMkLst>
      </pc:sldChg>
      <pc:sldChg chg="modSp add">
        <pc:chgData name="Blagoj Kostovski" userId="3bf6ea7c90a8a414" providerId="LiveId" clId="{36607657-5748-485D-ABCA-EDD4E22716A6}" dt="2020-07-27T12:23:47.681" v="111" actId="20577"/>
        <pc:sldMkLst>
          <pc:docMk/>
          <pc:sldMk cId="1542394771" sldId="446"/>
        </pc:sldMkLst>
        <pc:spChg chg="mod">
          <ac:chgData name="Blagoj Kostovski" userId="3bf6ea7c90a8a414" providerId="LiveId" clId="{36607657-5748-485D-ABCA-EDD4E22716A6}" dt="2020-07-27T12:23:47.681" v="111" actId="20577"/>
          <ac:spMkLst>
            <pc:docMk/>
            <pc:sldMk cId="1542394771" sldId="446"/>
            <ac:spMk id="4" creationId="{E52914C0-D5F2-4C56-AFA1-0FC41E9FBB54}"/>
          </ac:spMkLst>
        </pc:spChg>
      </pc:sldChg>
      <pc:sldChg chg="modSp add">
        <pc:chgData name="Blagoj Kostovski" userId="3bf6ea7c90a8a414" providerId="LiveId" clId="{36607657-5748-485D-ABCA-EDD4E22716A6}" dt="2020-07-27T12:24:54.230" v="118" actId="27636"/>
        <pc:sldMkLst>
          <pc:docMk/>
          <pc:sldMk cId="3908128697" sldId="447"/>
        </pc:sldMkLst>
        <pc:spChg chg="mod">
          <ac:chgData name="Blagoj Kostovski" userId="3bf6ea7c90a8a414" providerId="LiveId" clId="{36607657-5748-485D-ABCA-EDD4E22716A6}" dt="2020-07-27T12:24:54.230" v="118" actId="27636"/>
          <ac:spMkLst>
            <pc:docMk/>
            <pc:sldMk cId="3908128697" sldId="447"/>
            <ac:spMk id="3" creationId="{00000000-0000-0000-0000-000000000000}"/>
          </ac:spMkLst>
        </pc:spChg>
      </pc:sldChg>
      <pc:sldChg chg="add del">
        <pc:chgData name="Blagoj Kostovski" userId="3bf6ea7c90a8a414" providerId="LiveId" clId="{36607657-5748-485D-ABCA-EDD4E22716A6}" dt="2020-07-28T07:26:05.628" v="308" actId="2696"/>
        <pc:sldMkLst>
          <pc:docMk/>
          <pc:sldMk cId="3732794831" sldId="448"/>
        </pc:sldMkLst>
      </pc:sldChg>
      <pc:sldChg chg="modSp add">
        <pc:chgData name="Blagoj Kostovski" userId="3bf6ea7c90a8a414" providerId="LiveId" clId="{36607657-5748-485D-ABCA-EDD4E22716A6}" dt="2020-07-27T12:25:34.861" v="120" actId="27636"/>
        <pc:sldMkLst>
          <pc:docMk/>
          <pc:sldMk cId="1752808609" sldId="449"/>
        </pc:sldMkLst>
        <pc:spChg chg="mod">
          <ac:chgData name="Blagoj Kostovski" userId="3bf6ea7c90a8a414" providerId="LiveId" clId="{36607657-5748-485D-ABCA-EDD4E22716A6}" dt="2020-07-27T12:25:34.861" v="120" actId="27636"/>
          <ac:spMkLst>
            <pc:docMk/>
            <pc:sldMk cId="1752808609" sldId="449"/>
            <ac:spMk id="4" creationId="{00000000-0000-0000-0000-000000000000}"/>
          </ac:spMkLst>
        </pc:spChg>
      </pc:sldChg>
      <pc:sldChg chg="add">
        <pc:chgData name="Blagoj Kostovski" userId="3bf6ea7c90a8a414" providerId="LiveId" clId="{36607657-5748-485D-ABCA-EDD4E22716A6}" dt="2020-07-27T12:24:40.914" v="114"/>
        <pc:sldMkLst>
          <pc:docMk/>
          <pc:sldMk cId="1869458832" sldId="450"/>
        </pc:sldMkLst>
      </pc:sldChg>
      <pc:sldChg chg="add">
        <pc:chgData name="Blagoj Kostovski" userId="3bf6ea7c90a8a414" providerId="LiveId" clId="{36607657-5748-485D-ABCA-EDD4E22716A6}" dt="2020-07-27T12:24:40.914" v="114"/>
        <pc:sldMkLst>
          <pc:docMk/>
          <pc:sldMk cId="695566147" sldId="451"/>
        </pc:sldMkLst>
      </pc:sldChg>
      <pc:sldChg chg="add">
        <pc:chgData name="Blagoj Kostovski" userId="3bf6ea7c90a8a414" providerId="LiveId" clId="{36607657-5748-485D-ABCA-EDD4E22716A6}" dt="2020-07-27T12:24:40.914" v="114"/>
        <pc:sldMkLst>
          <pc:docMk/>
          <pc:sldMk cId="2860826218" sldId="452"/>
        </pc:sldMkLst>
      </pc:sldChg>
      <pc:sldChg chg="add">
        <pc:chgData name="Blagoj Kostovski" userId="3bf6ea7c90a8a414" providerId="LiveId" clId="{36607657-5748-485D-ABCA-EDD4E22716A6}" dt="2020-07-27T12:24:40.914" v="114"/>
        <pc:sldMkLst>
          <pc:docMk/>
          <pc:sldMk cId="244215408" sldId="453"/>
        </pc:sldMkLst>
      </pc:sldChg>
      <pc:sldChg chg="add">
        <pc:chgData name="Blagoj Kostovski" userId="3bf6ea7c90a8a414" providerId="LiveId" clId="{36607657-5748-485D-ABCA-EDD4E22716A6}" dt="2020-07-27T12:24:40.914" v="114"/>
        <pc:sldMkLst>
          <pc:docMk/>
          <pc:sldMk cId="3469038484" sldId="454"/>
        </pc:sldMkLst>
      </pc:sldChg>
      <pc:sldChg chg="add">
        <pc:chgData name="Blagoj Kostovski" userId="3bf6ea7c90a8a414" providerId="LiveId" clId="{36607657-5748-485D-ABCA-EDD4E22716A6}" dt="2020-07-27T12:24:40.914" v="114"/>
        <pc:sldMkLst>
          <pc:docMk/>
          <pc:sldMk cId="3837776098" sldId="455"/>
        </pc:sldMkLst>
      </pc:sldChg>
      <pc:sldChg chg="add">
        <pc:chgData name="Blagoj Kostovski" userId="3bf6ea7c90a8a414" providerId="LiveId" clId="{36607657-5748-485D-ABCA-EDD4E22716A6}" dt="2020-07-27T12:24:40.914" v="114"/>
        <pc:sldMkLst>
          <pc:docMk/>
          <pc:sldMk cId="4114866959" sldId="456"/>
        </pc:sldMkLst>
      </pc:sldChg>
      <pc:sldChg chg="add">
        <pc:chgData name="Blagoj Kostovski" userId="3bf6ea7c90a8a414" providerId="LiveId" clId="{36607657-5748-485D-ABCA-EDD4E22716A6}" dt="2020-07-27T12:24:40.914" v="114"/>
        <pc:sldMkLst>
          <pc:docMk/>
          <pc:sldMk cId="828631442" sldId="457"/>
        </pc:sldMkLst>
      </pc:sldChg>
      <pc:sldChg chg="add">
        <pc:chgData name="Blagoj Kostovski" userId="3bf6ea7c90a8a414" providerId="LiveId" clId="{36607657-5748-485D-ABCA-EDD4E22716A6}" dt="2020-07-27T12:24:40.914" v="114"/>
        <pc:sldMkLst>
          <pc:docMk/>
          <pc:sldMk cId="4274151511" sldId="458"/>
        </pc:sldMkLst>
      </pc:sldChg>
      <pc:sldChg chg="add">
        <pc:chgData name="Blagoj Kostovski" userId="3bf6ea7c90a8a414" providerId="LiveId" clId="{36607657-5748-485D-ABCA-EDD4E22716A6}" dt="2020-07-27T12:24:40.914" v="114"/>
        <pc:sldMkLst>
          <pc:docMk/>
          <pc:sldMk cId="3476026613" sldId="459"/>
        </pc:sldMkLst>
      </pc:sldChg>
      <pc:sldChg chg="add">
        <pc:chgData name="Blagoj Kostovski" userId="3bf6ea7c90a8a414" providerId="LiveId" clId="{36607657-5748-485D-ABCA-EDD4E22716A6}" dt="2020-07-27T12:24:40.914" v="114"/>
        <pc:sldMkLst>
          <pc:docMk/>
          <pc:sldMk cId="305891340" sldId="460"/>
        </pc:sldMkLst>
      </pc:sldChg>
      <pc:sldChg chg="add">
        <pc:chgData name="Blagoj Kostovski" userId="3bf6ea7c90a8a414" providerId="LiveId" clId="{36607657-5748-485D-ABCA-EDD4E22716A6}" dt="2020-07-27T12:24:40.914" v="114"/>
        <pc:sldMkLst>
          <pc:docMk/>
          <pc:sldMk cId="1409647680" sldId="461"/>
        </pc:sldMkLst>
      </pc:sldChg>
      <pc:sldChg chg="add">
        <pc:chgData name="Blagoj Kostovski" userId="3bf6ea7c90a8a414" providerId="LiveId" clId="{36607657-5748-485D-ABCA-EDD4E22716A6}" dt="2020-07-27T12:24:40.914" v="114"/>
        <pc:sldMkLst>
          <pc:docMk/>
          <pc:sldMk cId="2818147644" sldId="462"/>
        </pc:sldMkLst>
      </pc:sldChg>
      <pc:sldChg chg="modSp add">
        <pc:chgData name="Blagoj Kostovski" userId="3bf6ea7c90a8a414" providerId="LiveId" clId="{36607657-5748-485D-ABCA-EDD4E22716A6}" dt="2020-07-27T12:25:51.971" v="122" actId="20577"/>
        <pc:sldMkLst>
          <pc:docMk/>
          <pc:sldMk cId="3948046820" sldId="463"/>
        </pc:sldMkLst>
        <pc:spChg chg="mod">
          <ac:chgData name="Blagoj Kostovski" userId="3bf6ea7c90a8a414" providerId="LiveId" clId="{36607657-5748-485D-ABCA-EDD4E22716A6}" dt="2020-07-27T12:25:51.971" v="122" actId="20577"/>
          <ac:spMkLst>
            <pc:docMk/>
            <pc:sldMk cId="3948046820" sldId="463"/>
            <ac:spMk id="4" creationId="{00000000-0000-0000-0000-000000000000}"/>
          </ac:spMkLst>
        </pc:spChg>
      </pc:sldChg>
      <pc:sldChg chg="add">
        <pc:chgData name="Blagoj Kostovski" userId="3bf6ea7c90a8a414" providerId="LiveId" clId="{36607657-5748-485D-ABCA-EDD4E22716A6}" dt="2020-07-27T12:24:40.914" v="114"/>
        <pc:sldMkLst>
          <pc:docMk/>
          <pc:sldMk cId="3391648878" sldId="464"/>
        </pc:sldMkLst>
      </pc:sldChg>
      <pc:sldChg chg="add">
        <pc:chgData name="Blagoj Kostovski" userId="3bf6ea7c90a8a414" providerId="LiveId" clId="{36607657-5748-485D-ABCA-EDD4E22716A6}" dt="2020-07-27T12:24:40.914" v="114"/>
        <pc:sldMkLst>
          <pc:docMk/>
          <pc:sldMk cId="3034517589" sldId="465"/>
        </pc:sldMkLst>
      </pc:sldChg>
      <pc:sldChg chg="add">
        <pc:chgData name="Blagoj Kostovski" userId="3bf6ea7c90a8a414" providerId="LiveId" clId="{36607657-5748-485D-ABCA-EDD4E22716A6}" dt="2020-07-27T12:24:40.914" v="114"/>
        <pc:sldMkLst>
          <pc:docMk/>
          <pc:sldMk cId="4253166879" sldId="466"/>
        </pc:sldMkLst>
      </pc:sldChg>
      <pc:sldChg chg="modSp add">
        <pc:chgData name="Blagoj Kostovski" userId="3bf6ea7c90a8a414" providerId="LiveId" clId="{36607657-5748-485D-ABCA-EDD4E22716A6}" dt="2020-07-27T13:13:51.399" v="288" actId="6549"/>
        <pc:sldMkLst>
          <pc:docMk/>
          <pc:sldMk cId="2153173696" sldId="467"/>
        </pc:sldMkLst>
        <pc:spChg chg="mod">
          <ac:chgData name="Blagoj Kostovski" userId="3bf6ea7c90a8a414" providerId="LiveId" clId="{36607657-5748-485D-ABCA-EDD4E22716A6}" dt="2020-07-27T13:13:51.399" v="288" actId="6549"/>
          <ac:spMkLst>
            <pc:docMk/>
            <pc:sldMk cId="2153173696" sldId="467"/>
            <ac:spMk id="3" creationId="{00000000-0000-0000-0000-000000000000}"/>
          </ac:spMkLst>
        </pc:spChg>
      </pc:sldChg>
      <pc:sldChg chg="add del">
        <pc:chgData name="Blagoj Kostovski" userId="3bf6ea7c90a8a414" providerId="LiveId" clId="{36607657-5748-485D-ABCA-EDD4E22716A6}" dt="2020-07-27T13:00:06.850" v="283" actId="47"/>
        <pc:sldMkLst>
          <pc:docMk/>
          <pc:sldMk cId="3927261926" sldId="468"/>
        </pc:sldMkLst>
      </pc:sldChg>
      <pc:sldChg chg="add">
        <pc:chgData name="Blagoj Kostovski" userId="3bf6ea7c90a8a414" providerId="LiveId" clId="{36607657-5748-485D-ABCA-EDD4E22716A6}" dt="2020-07-27T12:27:26.408" v="127"/>
        <pc:sldMkLst>
          <pc:docMk/>
          <pc:sldMk cId="443080415" sldId="469"/>
        </pc:sldMkLst>
      </pc:sldChg>
      <pc:sldChg chg="add">
        <pc:chgData name="Blagoj Kostovski" userId="3bf6ea7c90a8a414" providerId="LiveId" clId="{36607657-5748-485D-ABCA-EDD4E22716A6}" dt="2020-07-27T12:27:26.408" v="127"/>
        <pc:sldMkLst>
          <pc:docMk/>
          <pc:sldMk cId="3912801249" sldId="470"/>
        </pc:sldMkLst>
      </pc:sldChg>
      <pc:sldChg chg="add">
        <pc:chgData name="Blagoj Kostovski" userId="3bf6ea7c90a8a414" providerId="LiveId" clId="{36607657-5748-485D-ABCA-EDD4E22716A6}" dt="2020-07-27T12:27:26.408" v="127"/>
        <pc:sldMkLst>
          <pc:docMk/>
          <pc:sldMk cId="3167805086" sldId="471"/>
        </pc:sldMkLst>
      </pc:sldChg>
      <pc:sldChg chg="add">
        <pc:chgData name="Blagoj Kostovski" userId="3bf6ea7c90a8a414" providerId="LiveId" clId="{36607657-5748-485D-ABCA-EDD4E22716A6}" dt="2020-07-27T12:27:26.408" v="127"/>
        <pc:sldMkLst>
          <pc:docMk/>
          <pc:sldMk cId="3185445300" sldId="472"/>
        </pc:sldMkLst>
      </pc:sldChg>
      <pc:sldChg chg="add">
        <pc:chgData name="Blagoj Kostovski" userId="3bf6ea7c90a8a414" providerId="LiveId" clId="{36607657-5748-485D-ABCA-EDD4E22716A6}" dt="2020-07-27T12:27:26.408" v="127"/>
        <pc:sldMkLst>
          <pc:docMk/>
          <pc:sldMk cId="2806708203" sldId="473"/>
        </pc:sldMkLst>
      </pc:sldChg>
      <pc:sldChg chg="add">
        <pc:chgData name="Blagoj Kostovski" userId="3bf6ea7c90a8a414" providerId="LiveId" clId="{36607657-5748-485D-ABCA-EDD4E22716A6}" dt="2020-07-27T12:27:26.408" v="127"/>
        <pc:sldMkLst>
          <pc:docMk/>
          <pc:sldMk cId="62803469" sldId="474"/>
        </pc:sldMkLst>
      </pc:sldChg>
      <pc:sldChg chg="add">
        <pc:chgData name="Blagoj Kostovski" userId="3bf6ea7c90a8a414" providerId="LiveId" clId="{36607657-5748-485D-ABCA-EDD4E22716A6}" dt="2020-07-27T12:27:26.408" v="127"/>
        <pc:sldMkLst>
          <pc:docMk/>
          <pc:sldMk cId="3705778836" sldId="475"/>
        </pc:sldMkLst>
      </pc:sldChg>
      <pc:sldChg chg="add">
        <pc:chgData name="Blagoj Kostovski" userId="3bf6ea7c90a8a414" providerId="LiveId" clId="{36607657-5748-485D-ABCA-EDD4E22716A6}" dt="2020-07-27T12:27:26.408" v="127"/>
        <pc:sldMkLst>
          <pc:docMk/>
          <pc:sldMk cId="3359481927" sldId="476"/>
        </pc:sldMkLst>
      </pc:sldChg>
      <pc:sldChg chg="add">
        <pc:chgData name="Blagoj Kostovski" userId="3bf6ea7c90a8a414" providerId="LiveId" clId="{36607657-5748-485D-ABCA-EDD4E22716A6}" dt="2020-07-27T12:27:26.408" v="127"/>
        <pc:sldMkLst>
          <pc:docMk/>
          <pc:sldMk cId="4274458514" sldId="477"/>
        </pc:sldMkLst>
      </pc:sldChg>
      <pc:sldChg chg="add">
        <pc:chgData name="Blagoj Kostovski" userId="3bf6ea7c90a8a414" providerId="LiveId" clId="{36607657-5748-485D-ABCA-EDD4E22716A6}" dt="2020-07-27T13:11:45.833" v="286"/>
        <pc:sldMkLst>
          <pc:docMk/>
          <pc:sldMk cId="2020382491" sldId="478"/>
        </pc:sldMkLst>
      </pc:sldChg>
      <pc:sldChg chg="add del mod modTransition modShow">
        <pc:chgData name="Blagoj Kostovski" userId="3bf6ea7c90a8a414" providerId="LiveId" clId="{36607657-5748-485D-ABCA-EDD4E22716A6}" dt="2020-07-27T13:11:36.110" v="285" actId="2696"/>
        <pc:sldMkLst>
          <pc:docMk/>
          <pc:sldMk cId="4075983581" sldId="478"/>
        </pc:sldMkLst>
      </pc:sldChg>
      <pc:sldChg chg="add del mod modTransition modShow">
        <pc:chgData name="Blagoj Kostovski" userId="3bf6ea7c90a8a414" providerId="LiveId" clId="{36607657-5748-485D-ABCA-EDD4E22716A6}" dt="2020-07-27T13:11:36.110" v="285" actId="2696"/>
        <pc:sldMkLst>
          <pc:docMk/>
          <pc:sldMk cId="4204506883" sldId="479"/>
        </pc:sldMkLst>
      </pc:sldChg>
      <pc:sldChg chg="add">
        <pc:chgData name="Blagoj Kostovski" userId="3bf6ea7c90a8a414" providerId="LiveId" clId="{36607657-5748-485D-ABCA-EDD4E22716A6}" dt="2020-07-27T13:11:45.833" v="286"/>
        <pc:sldMkLst>
          <pc:docMk/>
          <pc:sldMk cId="4232121931" sldId="479"/>
        </pc:sldMkLst>
      </pc:sldChg>
      <pc:sldChg chg="add del mod modTransition modShow">
        <pc:chgData name="Blagoj Kostovski" userId="3bf6ea7c90a8a414" providerId="LiveId" clId="{36607657-5748-485D-ABCA-EDD4E22716A6}" dt="2020-07-27T13:11:36.110" v="285" actId="2696"/>
        <pc:sldMkLst>
          <pc:docMk/>
          <pc:sldMk cId="1571764016" sldId="480"/>
        </pc:sldMkLst>
      </pc:sldChg>
      <pc:sldChg chg="add">
        <pc:chgData name="Blagoj Kostovski" userId="3bf6ea7c90a8a414" providerId="LiveId" clId="{36607657-5748-485D-ABCA-EDD4E22716A6}" dt="2020-07-27T13:11:45.833" v="286"/>
        <pc:sldMkLst>
          <pc:docMk/>
          <pc:sldMk cId="4050532943" sldId="480"/>
        </pc:sldMkLst>
      </pc:sldChg>
      <pc:sldChg chg="add">
        <pc:chgData name="Blagoj Kostovski" userId="3bf6ea7c90a8a414" providerId="LiveId" clId="{36607657-5748-485D-ABCA-EDD4E22716A6}" dt="2020-07-27T13:11:45.833" v="286"/>
        <pc:sldMkLst>
          <pc:docMk/>
          <pc:sldMk cId="1443044562" sldId="481"/>
        </pc:sldMkLst>
      </pc:sldChg>
      <pc:sldChg chg="add del mod modTransition modShow">
        <pc:chgData name="Blagoj Kostovski" userId="3bf6ea7c90a8a414" providerId="LiveId" clId="{36607657-5748-485D-ABCA-EDD4E22716A6}" dt="2020-07-27T13:11:36.110" v="285" actId="2696"/>
        <pc:sldMkLst>
          <pc:docMk/>
          <pc:sldMk cId="3901565517" sldId="481"/>
        </pc:sldMkLst>
      </pc:sldChg>
      <pc:sldChg chg="add del mod modTransition modShow">
        <pc:chgData name="Blagoj Kostovski" userId="3bf6ea7c90a8a414" providerId="LiveId" clId="{36607657-5748-485D-ABCA-EDD4E22716A6}" dt="2020-07-27T13:11:36.110" v="285" actId="2696"/>
        <pc:sldMkLst>
          <pc:docMk/>
          <pc:sldMk cId="1135184797" sldId="482"/>
        </pc:sldMkLst>
      </pc:sldChg>
      <pc:sldChg chg="add">
        <pc:chgData name="Blagoj Kostovski" userId="3bf6ea7c90a8a414" providerId="LiveId" clId="{36607657-5748-485D-ABCA-EDD4E22716A6}" dt="2020-07-27T13:11:45.833" v="286"/>
        <pc:sldMkLst>
          <pc:docMk/>
          <pc:sldMk cId="2988583159" sldId="482"/>
        </pc:sldMkLst>
      </pc:sldChg>
      <pc:sldChg chg="add del">
        <pc:chgData name="Blagoj Kostovski" userId="3bf6ea7c90a8a414" providerId="LiveId" clId="{36607657-5748-485D-ABCA-EDD4E22716A6}" dt="2020-07-27T13:16:48.374" v="302" actId="47"/>
        <pc:sldMkLst>
          <pc:docMk/>
          <pc:sldMk cId="784337260" sldId="483"/>
        </pc:sldMkLst>
      </pc:sldChg>
      <pc:sldChg chg="add del">
        <pc:chgData name="Blagoj Kostovski" userId="3bf6ea7c90a8a414" providerId="LiveId" clId="{36607657-5748-485D-ABCA-EDD4E22716A6}" dt="2020-07-27T13:11:36.110" v="285" actId="2696"/>
        <pc:sldMkLst>
          <pc:docMk/>
          <pc:sldMk cId="4272233316" sldId="483"/>
        </pc:sldMkLst>
      </pc:sldChg>
      <pc:sldChg chg="add del">
        <pc:chgData name="Blagoj Kostovski" userId="3bf6ea7c90a8a414" providerId="LiveId" clId="{36607657-5748-485D-ABCA-EDD4E22716A6}" dt="2020-07-27T13:16:49.287" v="303" actId="47"/>
        <pc:sldMkLst>
          <pc:docMk/>
          <pc:sldMk cId="195584757" sldId="484"/>
        </pc:sldMkLst>
      </pc:sldChg>
      <pc:sldChg chg="add del">
        <pc:chgData name="Blagoj Kostovski" userId="3bf6ea7c90a8a414" providerId="LiveId" clId="{36607657-5748-485D-ABCA-EDD4E22716A6}" dt="2020-07-27T13:11:36.110" v="285" actId="2696"/>
        <pc:sldMkLst>
          <pc:docMk/>
          <pc:sldMk cId="866247592" sldId="484"/>
        </pc:sldMkLst>
      </pc:sldChg>
      <pc:sldChg chg="add del">
        <pc:chgData name="Blagoj Kostovski" userId="3bf6ea7c90a8a414" providerId="LiveId" clId="{36607657-5748-485D-ABCA-EDD4E22716A6}" dt="2020-07-27T13:11:36.110" v="285" actId="2696"/>
        <pc:sldMkLst>
          <pc:docMk/>
          <pc:sldMk cId="578182256" sldId="485"/>
        </pc:sldMkLst>
      </pc:sldChg>
      <pc:sldChg chg="add del">
        <pc:chgData name="Blagoj Kostovski" userId="3bf6ea7c90a8a414" providerId="LiveId" clId="{36607657-5748-485D-ABCA-EDD4E22716A6}" dt="2020-07-27T13:16:49.991" v="304" actId="47"/>
        <pc:sldMkLst>
          <pc:docMk/>
          <pc:sldMk cId="580283923" sldId="485"/>
        </pc:sldMkLst>
      </pc:sldChg>
      <pc:sldChg chg="add del">
        <pc:chgData name="Blagoj Kostovski" userId="3bf6ea7c90a8a414" providerId="LiveId" clId="{36607657-5748-485D-ABCA-EDD4E22716A6}" dt="2020-07-27T13:11:36.110" v="285" actId="2696"/>
        <pc:sldMkLst>
          <pc:docMk/>
          <pc:sldMk cId="879792151" sldId="486"/>
        </pc:sldMkLst>
      </pc:sldChg>
      <pc:sldChg chg="add del">
        <pc:chgData name="Blagoj Kostovski" userId="3bf6ea7c90a8a414" providerId="LiveId" clId="{36607657-5748-485D-ABCA-EDD4E22716A6}" dt="2020-07-27T13:16:51.699" v="305" actId="47"/>
        <pc:sldMkLst>
          <pc:docMk/>
          <pc:sldMk cId="1043161893" sldId="486"/>
        </pc:sldMkLst>
      </pc:sldChg>
      <pc:sldChg chg="add">
        <pc:chgData name="Blagoj Kostovski" userId="3bf6ea7c90a8a414" providerId="LiveId" clId="{36607657-5748-485D-ABCA-EDD4E22716A6}" dt="2020-07-27T12:27:26.408" v="127"/>
        <pc:sldMkLst>
          <pc:docMk/>
          <pc:sldMk cId="3475688752" sldId="487"/>
        </pc:sldMkLst>
      </pc:sldChg>
      <pc:sldChg chg="add">
        <pc:chgData name="Blagoj Kostovski" userId="3bf6ea7c90a8a414" providerId="LiveId" clId="{36607657-5748-485D-ABCA-EDD4E22716A6}" dt="2020-07-27T12:27:26.408" v="127"/>
        <pc:sldMkLst>
          <pc:docMk/>
          <pc:sldMk cId="818658428" sldId="488"/>
        </pc:sldMkLst>
      </pc:sldChg>
      <pc:sldChg chg="add">
        <pc:chgData name="Blagoj Kostovski" userId="3bf6ea7c90a8a414" providerId="LiveId" clId="{36607657-5748-485D-ABCA-EDD4E22716A6}" dt="2020-07-27T12:27:26.408" v="127"/>
        <pc:sldMkLst>
          <pc:docMk/>
          <pc:sldMk cId="2886087305" sldId="489"/>
        </pc:sldMkLst>
      </pc:sldChg>
      <pc:sldChg chg="add">
        <pc:chgData name="Blagoj Kostovski" userId="3bf6ea7c90a8a414" providerId="LiveId" clId="{36607657-5748-485D-ABCA-EDD4E22716A6}" dt="2020-07-27T12:27:26.408" v="127"/>
        <pc:sldMkLst>
          <pc:docMk/>
          <pc:sldMk cId="1407112054" sldId="490"/>
        </pc:sldMkLst>
      </pc:sldChg>
      <pc:sldChg chg="modSp add">
        <pc:chgData name="Blagoj Kostovski" userId="3bf6ea7c90a8a414" providerId="LiveId" clId="{36607657-5748-485D-ABCA-EDD4E22716A6}" dt="2020-07-27T12:31:05.498" v="137" actId="20577"/>
        <pc:sldMkLst>
          <pc:docMk/>
          <pc:sldMk cId="243238241" sldId="491"/>
        </pc:sldMkLst>
        <pc:spChg chg="mod">
          <ac:chgData name="Blagoj Kostovski" userId="3bf6ea7c90a8a414" providerId="LiveId" clId="{36607657-5748-485D-ABCA-EDD4E22716A6}" dt="2020-07-27T12:31:05.498" v="137" actId="20577"/>
          <ac:spMkLst>
            <pc:docMk/>
            <pc:sldMk cId="243238241" sldId="491"/>
            <ac:spMk id="4" creationId="{00000000-0000-0000-0000-000000000000}"/>
          </ac:spMkLst>
        </pc:spChg>
      </pc:sldChg>
      <pc:sldChg chg="modSp add">
        <pc:chgData name="Blagoj Kostovski" userId="3bf6ea7c90a8a414" providerId="LiveId" clId="{36607657-5748-485D-ABCA-EDD4E22716A6}" dt="2020-07-27T13:17:56.065" v="306" actId="20577"/>
        <pc:sldMkLst>
          <pc:docMk/>
          <pc:sldMk cId="1909207451" sldId="492"/>
        </pc:sldMkLst>
        <pc:spChg chg="mod">
          <ac:chgData name="Blagoj Kostovski" userId="3bf6ea7c90a8a414" providerId="LiveId" clId="{36607657-5748-485D-ABCA-EDD4E22716A6}" dt="2020-07-27T13:17:56.065" v="306" actId="20577"/>
          <ac:spMkLst>
            <pc:docMk/>
            <pc:sldMk cId="1909207451" sldId="492"/>
            <ac:spMk id="8" creationId="{3690DD6E-F5FF-4271-B244-CE0F9FF27AFA}"/>
          </ac:spMkLst>
        </pc:spChg>
      </pc:sldChg>
      <pc:sldChg chg="modSp add">
        <pc:chgData name="Blagoj Kostovski" userId="3bf6ea7c90a8a414" providerId="LiveId" clId="{36607657-5748-485D-ABCA-EDD4E22716A6}" dt="2020-07-27T13:17:59.140" v="307" actId="20577"/>
        <pc:sldMkLst>
          <pc:docMk/>
          <pc:sldMk cId="2975221068" sldId="493"/>
        </pc:sldMkLst>
        <pc:spChg chg="mod">
          <ac:chgData name="Blagoj Kostovski" userId="3bf6ea7c90a8a414" providerId="LiveId" clId="{36607657-5748-485D-ABCA-EDD4E22716A6}" dt="2020-07-27T13:17:59.140" v="307" actId="20577"/>
          <ac:spMkLst>
            <pc:docMk/>
            <pc:sldMk cId="2975221068" sldId="493"/>
            <ac:spMk id="8" creationId="{3690DD6E-F5FF-4271-B244-CE0F9FF27AFA}"/>
          </ac:spMkLst>
        </pc:spChg>
      </pc:sldChg>
      <pc:sldChg chg="modSp add ord">
        <pc:chgData name="Blagoj Kostovski" userId="3bf6ea7c90a8a414" providerId="LiveId" clId="{36607657-5748-485D-ABCA-EDD4E22716A6}" dt="2020-07-27T13:15:43.495" v="300" actId="20577"/>
        <pc:sldMkLst>
          <pc:docMk/>
          <pc:sldMk cId="683661543" sldId="494"/>
        </pc:sldMkLst>
        <pc:spChg chg="mod">
          <ac:chgData name="Blagoj Kostovski" userId="3bf6ea7c90a8a414" providerId="LiveId" clId="{36607657-5748-485D-ABCA-EDD4E22716A6}" dt="2020-07-27T13:15:43.495" v="300" actId="20577"/>
          <ac:spMkLst>
            <pc:docMk/>
            <pc:sldMk cId="683661543" sldId="494"/>
            <ac:spMk id="8" creationId="{3690DD6E-F5FF-4271-B244-CE0F9FF27AFA}"/>
          </ac:spMkLst>
        </pc:spChg>
      </pc:sldChg>
      <pc:sldChg chg="modSp add">
        <pc:chgData name="Blagoj Kostovski" userId="3bf6ea7c90a8a414" providerId="LiveId" clId="{36607657-5748-485D-ABCA-EDD4E22716A6}" dt="2020-07-27T12:32:04.114" v="141" actId="20577"/>
        <pc:sldMkLst>
          <pc:docMk/>
          <pc:sldMk cId="2942577717" sldId="495"/>
        </pc:sldMkLst>
        <pc:spChg chg="mod">
          <ac:chgData name="Blagoj Kostovski" userId="3bf6ea7c90a8a414" providerId="LiveId" clId="{36607657-5748-485D-ABCA-EDD4E22716A6}" dt="2020-07-27T12:32:04.114" v="141" actId="20577"/>
          <ac:spMkLst>
            <pc:docMk/>
            <pc:sldMk cId="2942577717" sldId="495"/>
            <ac:spMk id="4" creationId="{E52914C0-D5F2-4C56-AFA1-0FC41E9FBB54}"/>
          </ac:spMkLst>
        </pc:spChg>
      </pc:sldChg>
      <pc:sldChg chg="modSp add">
        <pc:chgData name="Blagoj Kostovski" userId="3bf6ea7c90a8a414" providerId="LiveId" clId="{36607657-5748-485D-ABCA-EDD4E22716A6}" dt="2020-07-27T13:09:37.992" v="284" actId="20577"/>
        <pc:sldMkLst>
          <pc:docMk/>
          <pc:sldMk cId="1083935673" sldId="496"/>
        </pc:sldMkLst>
        <pc:spChg chg="mod">
          <ac:chgData name="Blagoj Kostovski" userId="3bf6ea7c90a8a414" providerId="LiveId" clId="{36607657-5748-485D-ABCA-EDD4E22716A6}" dt="2020-07-27T13:09:37.992" v="284" actId="20577"/>
          <ac:spMkLst>
            <pc:docMk/>
            <pc:sldMk cId="1083935673" sldId="496"/>
            <ac:spMk id="3" creationId="{00000000-0000-0000-0000-000000000000}"/>
          </ac:spMkLst>
        </pc:spChg>
      </pc:sldChg>
      <pc:sldChg chg="modSp add del">
        <pc:chgData name="Blagoj Kostovski" userId="3bf6ea7c90a8a414" providerId="LiveId" clId="{36607657-5748-485D-ABCA-EDD4E22716A6}" dt="2020-07-27T12:57:31.307" v="281" actId="2696"/>
        <pc:sldMkLst>
          <pc:docMk/>
          <pc:sldMk cId="1945567785" sldId="496"/>
        </pc:sldMkLst>
        <pc:spChg chg="mod">
          <ac:chgData name="Blagoj Kostovski" userId="3bf6ea7c90a8a414" providerId="LiveId" clId="{36607657-5748-485D-ABCA-EDD4E22716A6}" dt="2020-07-27T12:49:16.511" v="151" actId="20577"/>
          <ac:spMkLst>
            <pc:docMk/>
            <pc:sldMk cId="1945567785" sldId="496"/>
            <ac:spMk id="3" creationId="{00000000-0000-0000-0000-000000000000}"/>
          </ac:spMkLst>
        </pc:spChg>
      </pc:sldChg>
      <pc:sldChg chg="add del">
        <pc:chgData name="Blagoj Kostovski" userId="3bf6ea7c90a8a414" providerId="LiveId" clId="{36607657-5748-485D-ABCA-EDD4E22716A6}" dt="2020-07-27T12:57:31.307" v="281" actId="2696"/>
        <pc:sldMkLst>
          <pc:docMk/>
          <pc:sldMk cId="2927141545" sldId="497"/>
        </pc:sldMkLst>
      </pc:sldChg>
      <pc:sldChg chg="add">
        <pc:chgData name="Blagoj Kostovski" userId="3bf6ea7c90a8a414" providerId="LiveId" clId="{36607657-5748-485D-ABCA-EDD4E22716A6}" dt="2020-07-27T12:57:34.376" v="282"/>
        <pc:sldMkLst>
          <pc:docMk/>
          <pc:sldMk cId="3581225319" sldId="497"/>
        </pc:sldMkLst>
      </pc:sldChg>
      <pc:sldChg chg="add del">
        <pc:chgData name="Blagoj Kostovski" userId="3bf6ea7c90a8a414" providerId="LiveId" clId="{36607657-5748-485D-ABCA-EDD4E22716A6}" dt="2020-07-27T12:57:31.307" v="281" actId="2696"/>
        <pc:sldMkLst>
          <pc:docMk/>
          <pc:sldMk cId="1209402705" sldId="498"/>
        </pc:sldMkLst>
      </pc:sldChg>
      <pc:sldChg chg="add">
        <pc:chgData name="Blagoj Kostovski" userId="3bf6ea7c90a8a414" providerId="LiveId" clId="{36607657-5748-485D-ABCA-EDD4E22716A6}" dt="2020-07-27T12:57:34.376" v="282"/>
        <pc:sldMkLst>
          <pc:docMk/>
          <pc:sldMk cId="3838129221" sldId="498"/>
        </pc:sldMkLst>
      </pc:sldChg>
      <pc:sldChg chg="add del">
        <pc:chgData name="Blagoj Kostovski" userId="3bf6ea7c90a8a414" providerId="LiveId" clId="{36607657-5748-485D-ABCA-EDD4E22716A6}" dt="2020-07-27T12:57:31.307" v="281" actId="2696"/>
        <pc:sldMkLst>
          <pc:docMk/>
          <pc:sldMk cId="597128544" sldId="499"/>
        </pc:sldMkLst>
      </pc:sldChg>
      <pc:sldChg chg="add">
        <pc:chgData name="Blagoj Kostovski" userId="3bf6ea7c90a8a414" providerId="LiveId" clId="{36607657-5748-485D-ABCA-EDD4E22716A6}" dt="2020-07-27T12:57:34.376" v="282"/>
        <pc:sldMkLst>
          <pc:docMk/>
          <pc:sldMk cId="3575342619" sldId="499"/>
        </pc:sldMkLst>
      </pc:sldChg>
      <pc:sldChg chg="add">
        <pc:chgData name="Blagoj Kostovski" userId="3bf6ea7c90a8a414" providerId="LiveId" clId="{36607657-5748-485D-ABCA-EDD4E22716A6}" dt="2020-07-27T12:57:34.376" v="282"/>
        <pc:sldMkLst>
          <pc:docMk/>
          <pc:sldMk cId="1204226348" sldId="500"/>
        </pc:sldMkLst>
      </pc:sldChg>
      <pc:sldChg chg="add del">
        <pc:chgData name="Blagoj Kostovski" userId="3bf6ea7c90a8a414" providerId="LiveId" clId="{36607657-5748-485D-ABCA-EDD4E22716A6}" dt="2020-07-27T12:57:31.307" v="281" actId="2696"/>
        <pc:sldMkLst>
          <pc:docMk/>
          <pc:sldMk cId="3162339613" sldId="500"/>
        </pc:sldMkLst>
      </pc:sldChg>
      <pc:sldChg chg="add del">
        <pc:chgData name="Blagoj Kostovski" userId="3bf6ea7c90a8a414" providerId="LiveId" clId="{36607657-5748-485D-ABCA-EDD4E22716A6}" dt="2020-07-27T12:57:31.307" v="281" actId="2696"/>
        <pc:sldMkLst>
          <pc:docMk/>
          <pc:sldMk cId="1830139224" sldId="501"/>
        </pc:sldMkLst>
      </pc:sldChg>
      <pc:sldChg chg="add">
        <pc:chgData name="Blagoj Kostovski" userId="3bf6ea7c90a8a414" providerId="LiveId" clId="{36607657-5748-485D-ABCA-EDD4E22716A6}" dt="2020-07-27T12:57:34.376" v="282"/>
        <pc:sldMkLst>
          <pc:docMk/>
          <pc:sldMk cId="4163284000" sldId="501"/>
        </pc:sldMkLst>
      </pc:sldChg>
      <pc:sldChg chg="add">
        <pc:chgData name="Blagoj Kostovski" userId="3bf6ea7c90a8a414" providerId="LiveId" clId="{36607657-5748-485D-ABCA-EDD4E22716A6}" dt="2020-07-27T12:57:34.376" v="282"/>
        <pc:sldMkLst>
          <pc:docMk/>
          <pc:sldMk cId="3030809709" sldId="502"/>
        </pc:sldMkLst>
      </pc:sldChg>
      <pc:sldChg chg="add del">
        <pc:chgData name="Blagoj Kostovski" userId="3bf6ea7c90a8a414" providerId="LiveId" clId="{36607657-5748-485D-ABCA-EDD4E22716A6}" dt="2020-07-27T12:57:31.307" v="281" actId="2696"/>
        <pc:sldMkLst>
          <pc:docMk/>
          <pc:sldMk cId="3303661295" sldId="502"/>
        </pc:sldMkLst>
      </pc:sldChg>
      <pc:sldChg chg="add">
        <pc:chgData name="Blagoj Kostovski" userId="3bf6ea7c90a8a414" providerId="LiveId" clId="{36607657-5748-485D-ABCA-EDD4E22716A6}" dt="2020-07-27T12:57:34.376" v="282"/>
        <pc:sldMkLst>
          <pc:docMk/>
          <pc:sldMk cId="154049782" sldId="503"/>
        </pc:sldMkLst>
      </pc:sldChg>
      <pc:sldChg chg="add del">
        <pc:chgData name="Blagoj Kostovski" userId="3bf6ea7c90a8a414" providerId="LiveId" clId="{36607657-5748-485D-ABCA-EDD4E22716A6}" dt="2020-07-27T12:57:31.307" v="281" actId="2696"/>
        <pc:sldMkLst>
          <pc:docMk/>
          <pc:sldMk cId="1243910865" sldId="503"/>
        </pc:sldMkLst>
      </pc:sldChg>
      <pc:sldChg chg="add del">
        <pc:chgData name="Blagoj Kostovski" userId="3bf6ea7c90a8a414" providerId="LiveId" clId="{36607657-5748-485D-ABCA-EDD4E22716A6}" dt="2020-07-27T12:57:31.307" v="281" actId="2696"/>
        <pc:sldMkLst>
          <pc:docMk/>
          <pc:sldMk cId="451951686" sldId="504"/>
        </pc:sldMkLst>
      </pc:sldChg>
      <pc:sldChg chg="add">
        <pc:chgData name="Blagoj Kostovski" userId="3bf6ea7c90a8a414" providerId="LiveId" clId="{36607657-5748-485D-ABCA-EDD4E22716A6}" dt="2020-07-27T12:57:34.376" v="282"/>
        <pc:sldMkLst>
          <pc:docMk/>
          <pc:sldMk cId="4271895405" sldId="504"/>
        </pc:sldMkLst>
      </pc:sldChg>
      <pc:sldChg chg="add del">
        <pc:chgData name="Blagoj Kostovski" userId="3bf6ea7c90a8a414" providerId="LiveId" clId="{36607657-5748-485D-ABCA-EDD4E22716A6}" dt="2020-07-27T12:57:31.307" v="281" actId="2696"/>
        <pc:sldMkLst>
          <pc:docMk/>
          <pc:sldMk cId="423497161" sldId="505"/>
        </pc:sldMkLst>
      </pc:sldChg>
      <pc:sldChg chg="add">
        <pc:chgData name="Blagoj Kostovski" userId="3bf6ea7c90a8a414" providerId="LiveId" clId="{36607657-5748-485D-ABCA-EDD4E22716A6}" dt="2020-07-27T12:57:34.376" v="282"/>
        <pc:sldMkLst>
          <pc:docMk/>
          <pc:sldMk cId="3758989302" sldId="505"/>
        </pc:sldMkLst>
      </pc:sldChg>
      <pc:sldChg chg="add">
        <pc:chgData name="Blagoj Kostovski" userId="3bf6ea7c90a8a414" providerId="LiveId" clId="{36607657-5748-485D-ABCA-EDD4E22716A6}" dt="2020-07-27T12:51:01.426" v="159"/>
        <pc:sldMkLst>
          <pc:docMk/>
          <pc:sldMk cId="2606761833" sldId="506"/>
        </pc:sldMkLst>
      </pc:sldChg>
      <pc:sldChg chg="add del">
        <pc:chgData name="Blagoj Kostovski" userId="3bf6ea7c90a8a414" providerId="LiveId" clId="{36607657-5748-485D-ABCA-EDD4E22716A6}" dt="2020-07-27T12:50:58.338" v="158" actId="2696"/>
        <pc:sldMkLst>
          <pc:docMk/>
          <pc:sldMk cId="3803513858" sldId="506"/>
        </pc:sldMkLst>
      </pc:sldChg>
      <pc:sldChg chg="add del">
        <pc:chgData name="Blagoj Kostovski" userId="3bf6ea7c90a8a414" providerId="LiveId" clId="{36607657-5748-485D-ABCA-EDD4E22716A6}" dt="2020-07-27T12:50:58.338" v="158" actId="2696"/>
        <pc:sldMkLst>
          <pc:docMk/>
          <pc:sldMk cId="45380221" sldId="507"/>
        </pc:sldMkLst>
      </pc:sldChg>
      <pc:sldChg chg="add">
        <pc:chgData name="Blagoj Kostovski" userId="3bf6ea7c90a8a414" providerId="LiveId" clId="{36607657-5748-485D-ABCA-EDD4E22716A6}" dt="2020-07-27T12:51:01.426" v="159"/>
        <pc:sldMkLst>
          <pc:docMk/>
          <pc:sldMk cId="3660022956" sldId="507"/>
        </pc:sldMkLst>
      </pc:sldChg>
      <pc:sldChg chg="add">
        <pc:chgData name="Blagoj Kostovski" userId="3bf6ea7c90a8a414" providerId="LiveId" clId="{36607657-5748-485D-ABCA-EDD4E22716A6}" dt="2020-07-27T12:51:01.426" v="159"/>
        <pc:sldMkLst>
          <pc:docMk/>
          <pc:sldMk cId="584365680" sldId="508"/>
        </pc:sldMkLst>
      </pc:sldChg>
      <pc:sldChg chg="add del">
        <pc:chgData name="Blagoj Kostovski" userId="3bf6ea7c90a8a414" providerId="LiveId" clId="{36607657-5748-485D-ABCA-EDD4E22716A6}" dt="2020-07-27T12:50:58.338" v="158" actId="2696"/>
        <pc:sldMkLst>
          <pc:docMk/>
          <pc:sldMk cId="1295311384" sldId="508"/>
        </pc:sldMkLst>
      </pc:sldChg>
      <pc:sldChg chg="add">
        <pc:chgData name="Blagoj Kostovski" userId="3bf6ea7c90a8a414" providerId="LiveId" clId="{36607657-5748-485D-ABCA-EDD4E22716A6}" dt="2020-07-27T12:51:01.426" v="159"/>
        <pc:sldMkLst>
          <pc:docMk/>
          <pc:sldMk cId="2516711532" sldId="509"/>
        </pc:sldMkLst>
      </pc:sldChg>
      <pc:sldChg chg="add del">
        <pc:chgData name="Blagoj Kostovski" userId="3bf6ea7c90a8a414" providerId="LiveId" clId="{36607657-5748-485D-ABCA-EDD4E22716A6}" dt="2020-07-27T12:50:58.338" v="158" actId="2696"/>
        <pc:sldMkLst>
          <pc:docMk/>
          <pc:sldMk cId="2601102623" sldId="509"/>
        </pc:sldMkLst>
      </pc:sldChg>
      <pc:sldChg chg="add del">
        <pc:chgData name="Blagoj Kostovski" userId="3bf6ea7c90a8a414" providerId="LiveId" clId="{36607657-5748-485D-ABCA-EDD4E22716A6}" dt="2020-07-27T12:50:58.338" v="158" actId="2696"/>
        <pc:sldMkLst>
          <pc:docMk/>
          <pc:sldMk cId="1401320693" sldId="510"/>
        </pc:sldMkLst>
      </pc:sldChg>
      <pc:sldChg chg="add">
        <pc:chgData name="Blagoj Kostovski" userId="3bf6ea7c90a8a414" providerId="LiveId" clId="{36607657-5748-485D-ABCA-EDD4E22716A6}" dt="2020-07-27T12:51:01.426" v="159"/>
        <pc:sldMkLst>
          <pc:docMk/>
          <pc:sldMk cId="2375451438" sldId="510"/>
        </pc:sldMkLst>
      </pc:sldChg>
      <pc:sldChg chg="add del">
        <pc:chgData name="Blagoj Kostovski" userId="3bf6ea7c90a8a414" providerId="LiveId" clId="{36607657-5748-485D-ABCA-EDD4E22716A6}" dt="2020-07-27T12:50:58.338" v="158" actId="2696"/>
        <pc:sldMkLst>
          <pc:docMk/>
          <pc:sldMk cId="1421784900" sldId="511"/>
        </pc:sldMkLst>
      </pc:sldChg>
      <pc:sldChg chg="add">
        <pc:chgData name="Blagoj Kostovski" userId="3bf6ea7c90a8a414" providerId="LiveId" clId="{36607657-5748-485D-ABCA-EDD4E22716A6}" dt="2020-07-27T12:51:01.426" v="159"/>
        <pc:sldMkLst>
          <pc:docMk/>
          <pc:sldMk cId="2783500143" sldId="511"/>
        </pc:sldMkLst>
      </pc:sldChg>
      <pc:sldChg chg="add">
        <pc:chgData name="Blagoj Kostovski" userId="3bf6ea7c90a8a414" providerId="LiveId" clId="{36607657-5748-485D-ABCA-EDD4E22716A6}" dt="2020-07-27T12:51:01.426" v="159"/>
        <pc:sldMkLst>
          <pc:docMk/>
          <pc:sldMk cId="96286967" sldId="512"/>
        </pc:sldMkLst>
      </pc:sldChg>
      <pc:sldChg chg="add del">
        <pc:chgData name="Blagoj Kostovski" userId="3bf6ea7c90a8a414" providerId="LiveId" clId="{36607657-5748-485D-ABCA-EDD4E22716A6}" dt="2020-07-27T12:50:58.338" v="158" actId="2696"/>
        <pc:sldMkLst>
          <pc:docMk/>
          <pc:sldMk cId="1527686957" sldId="512"/>
        </pc:sldMkLst>
      </pc:sldChg>
      <pc:sldChg chg="add">
        <pc:chgData name="Blagoj Kostovski" userId="3bf6ea7c90a8a414" providerId="LiveId" clId="{36607657-5748-485D-ABCA-EDD4E22716A6}" dt="2020-07-27T12:51:01.426" v="159"/>
        <pc:sldMkLst>
          <pc:docMk/>
          <pc:sldMk cId="1385267547" sldId="513"/>
        </pc:sldMkLst>
      </pc:sldChg>
      <pc:sldChg chg="add del">
        <pc:chgData name="Blagoj Kostovski" userId="3bf6ea7c90a8a414" providerId="LiveId" clId="{36607657-5748-485D-ABCA-EDD4E22716A6}" dt="2020-07-27T12:50:58.338" v="158" actId="2696"/>
        <pc:sldMkLst>
          <pc:docMk/>
          <pc:sldMk cId="1656469592" sldId="513"/>
        </pc:sldMkLst>
      </pc:sldChg>
      <pc:sldChg chg="add del">
        <pc:chgData name="Blagoj Kostovski" userId="3bf6ea7c90a8a414" providerId="LiveId" clId="{36607657-5748-485D-ABCA-EDD4E22716A6}" dt="2020-07-27T12:50:58.338" v="158" actId="2696"/>
        <pc:sldMkLst>
          <pc:docMk/>
          <pc:sldMk cId="244352457" sldId="514"/>
        </pc:sldMkLst>
      </pc:sldChg>
      <pc:sldChg chg="add">
        <pc:chgData name="Blagoj Kostovski" userId="3bf6ea7c90a8a414" providerId="LiveId" clId="{36607657-5748-485D-ABCA-EDD4E22716A6}" dt="2020-07-27T12:51:01.426" v="159"/>
        <pc:sldMkLst>
          <pc:docMk/>
          <pc:sldMk cId="2902871335" sldId="514"/>
        </pc:sldMkLst>
      </pc:sldChg>
      <pc:sldChg chg="add">
        <pc:chgData name="Blagoj Kostovski" userId="3bf6ea7c90a8a414" providerId="LiveId" clId="{36607657-5748-485D-ABCA-EDD4E22716A6}" dt="2020-07-27T12:51:01.426" v="159"/>
        <pc:sldMkLst>
          <pc:docMk/>
          <pc:sldMk cId="1467594130" sldId="515"/>
        </pc:sldMkLst>
      </pc:sldChg>
      <pc:sldChg chg="add del">
        <pc:chgData name="Blagoj Kostovski" userId="3bf6ea7c90a8a414" providerId="LiveId" clId="{36607657-5748-485D-ABCA-EDD4E22716A6}" dt="2020-07-27T12:50:58.338" v="158" actId="2696"/>
        <pc:sldMkLst>
          <pc:docMk/>
          <pc:sldMk cId="3231791507" sldId="515"/>
        </pc:sldMkLst>
      </pc:sldChg>
      <pc:sldChg chg="add del">
        <pc:chgData name="Blagoj Kostovski" userId="3bf6ea7c90a8a414" providerId="LiveId" clId="{36607657-5748-485D-ABCA-EDD4E22716A6}" dt="2020-07-27T12:57:31.307" v="281" actId="2696"/>
        <pc:sldMkLst>
          <pc:docMk/>
          <pc:sldMk cId="3143622252" sldId="516"/>
        </pc:sldMkLst>
      </pc:sldChg>
      <pc:sldChg chg="add">
        <pc:chgData name="Blagoj Kostovski" userId="3bf6ea7c90a8a414" providerId="LiveId" clId="{36607657-5748-485D-ABCA-EDD4E22716A6}" dt="2020-07-27T12:57:34.376" v="282"/>
        <pc:sldMkLst>
          <pc:docMk/>
          <pc:sldMk cId="3248624899" sldId="516"/>
        </pc:sldMkLst>
      </pc:sldChg>
      <pc:sldChg chg="add del">
        <pc:chgData name="Blagoj Kostovski" userId="3bf6ea7c90a8a414" providerId="LiveId" clId="{36607657-5748-485D-ABCA-EDD4E22716A6}" dt="2020-07-27T12:57:31.307" v="281" actId="2696"/>
        <pc:sldMkLst>
          <pc:docMk/>
          <pc:sldMk cId="2882443836" sldId="517"/>
        </pc:sldMkLst>
      </pc:sldChg>
      <pc:sldChg chg="add">
        <pc:chgData name="Blagoj Kostovski" userId="3bf6ea7c90a8a414" providerId="LiveId" clId="{36607657-5748-485D-ABCA-EDD4E22716A6}" dt="2020-07-27T12:57:34.376" v="282"/>
        <pc:sldMkLst>
          <pc:docMk/>
          <pc:sldMk cId="3152382962" sldId="517"/>
        </pc:sldMkLst>
      </pc:sldChg>
      <pc:sldChg chg="add del">
        <pc:chgData name="Blagoj Kostovski" userId="3bf6ea7c90a8a414" providerId="LiveId" clId="{36607657-5748-485D-ABCA-EDD4E22716A6}" dt="2020-07-27T12:57:31.307" v="281" actId="2696"/>
        <pc:sldMkLst>
          <pc:docMk/>
          <pc:sldMk cId="613305415" sldId="518"/>
        </pc:sldMkLst>
      </pc:sldChg>
      <pc:sldChg chg="add">
        <pc:chgData name="Blagoj Kostovski" userId="3bf6ea7c90a8a414" providerId="LiveId" clId="{36607657-5748-485D-ABCA-EDD4E22716A6}" dt="2020-07-27T12:57:34.376" v="282"/>
        <pc:sldMkLst>
          <pc:docMk/>
          <pc:sldMk cId="933824861" sldId="518"/>
        </pc:sldMkLst>
      </pc:sldChg>
      <pc:sldChg chg="add">
        <pc:chgData name="Blagoj Kostovski" userId="3bf6ea7c90a8a414" providerId="LiveId" clId="{36607657-5748-485D-ABCA-EDD4E22716A6}" dt="2020-07-27T12:57:34.376" v="282"/>
        <pc:sldMkLst>
          <pc:docMk/>
          <pc:sldMk cId="2475717452" sldId="519"/>
        </pc:sldMkLst>
      </pc:sldChg>
      <pc:sldChg chg="modSp add del">
        <pc:chgData name="Blagoj Kostovski" userId="3bf6ea7c90a8a414" providerId="LiveId" clId="{36607657-5748-485D-ABCA-EDD4E22716A6}" dt="2020-07-27T12:57:31.307" v="281" actId="2696"/>
        <pc:sldMkLst>
          <pc:docMk/>
          <pc:sldMk cId="2769651198" sldId="519"/>
        </pc:sldMkLst>
        <pc:spChg chg="mod">
          <ac:chgData name="Blagoj Kostovski" userId="3bf6ea7c90a8a414" providerId="LiveId" clId="{36607657-5748-485D-ABCA-EDD4E22716A6}" dt="2020-07-27T12:37:51.711" v="144" actId="20577"/>
          <ac:spMkLst>
            <pc:docMk/>
            <pc:sldMk cId="2769651198" sldId="519"/>
            <ac:spMk id="4" creationId="{00000000-0000-0000-0000-000000000000}"/>
          </ac:spMkLst>
        </pc:spChg>
      </pc:sldChg>
      <pc:sldChg chg="add">
        <pc:chgData name="Blagoj Kostovski" userId="3bf6ea7c90a8a414" providerId="LiveId" clId="{36607657-5748-485D-ABCA-EDD4E22716A6}" dt="2020-07-27T12:57:34.376" v="282"/>
        <pc:sldMkLst>
          <pc:docMk/>
          <pc:sldMk cId="3921397854" sldId="520"/>
        </pc:sldMkLst>
      </pc:sldChg>
      <pc:sldChg chg="add del">
        <pc:chgData name="Blagoj Kostovski" userId="3bf6ea7c90a8a414" providerId="LiveId" clId="{36607657-5748-485D-ABCA-EDD4E22716A6}" dt="2020-07-27T12:57:31.307" v="281" actId="2696"/>
        <pc:sldMkLst>
          <pc:docMk/>
          <pc:sldMk cId="3926414190" sldId="520"/>
        </pc:sldMkLst>
      </pc:sldChg>
      <pc:sldChg chg="add del">
        <pc:chgData name="Blagoj Kostovski" userId="3bf6ea7c90a8a414" providerId="LiveId" clId="{36607657-5748-485D-ABCA-EDD4E22716A6}" dt="2020-07-27T12:57:31.307" v="281" actId="2696"/>
        <pc:sldMkLst>
          <pc:docMk/>
          <pc:sldMk cId="305235913" sldId="521"/>
        </pc:sldMkLst>
      </pc:sldChg>
      <pc:sldChg chg="add">
        <pc:chgData name="Blagoj Kostovski" userId="3bf6ea7c90a8a414" providerId="LiveId" clId="{36607657-5748-485D-ABCA-EDD4E22716A6}" dt="2020-07-27T12:57:34.376" v="282"/>
        <pc:sldMkLst>
          <pc:docMk/>
          <pc:sldMk cId="3784615109" sldId="521"/>
        </pc:sldMkLst>
      </pc:sldChg>
      <pc:sldChg chg="add">
        <pc:chgData name="Blagoj Kostovski" userId="3bf6ea7c90a8a414" providerId="LiveId" clId="{36607657-5748-485D-ABCA-EDD4E22716A6}" dt="2020-07-27T12:57:34.376" v="282"/>
        <pc:sldMkLst>
          <pc:docMk/>
          <pc:sldMk cId="379603855" sldId="522"/>
        </pc:sldMkLst>
      </pc:sldChg>
      <pc:sldChg chg="modSp add del">
        <pc:chgData name="Blagoj Kostovski" userId="3bf6ea7c90a8a414" providerId="LiveId" clId="{36607657-5748-485D-ABCA-EDD4E22716A6}" dt="2020-07-27T12:57:31.307" v="281" actId="2696"/>
        <pc:sldMkLst>
          <pc:docMk/>
          <pc:sldMk cId="1858310595" sldId="522"/>
        </pc:sldMkLst>
        <pc:spChg chg="mod">
          <ac:chgData name="Blagoj Kostovski" userId="3bf6ea7c90a8a414" providerId="LiveId" clId="{36607657-5748-485D-ABCA-EDD4E22716A6}" dt="2020-07-27T12:54:54.266" v="272" actId="20577"/>
          <ac:spMkLst>
            <pc:docMk/>
            <pc:sldMk cId="1858310595" sldId="522"/>
            <ac:spMk id="6" creationId="{00000000-0000-0000-0000-000000000000}"/>
          </ac:spMkLst>
        </pc:spChg>
      </pc:sldChg>
      <pc:sldChg chg="add">
        <pc:chgData name="Blagoj Kostovski" userId="3bf6ea7c90a8a414" providerId="LiveId" clId="{36607657-5748-485D-ABCA-EDD4E22716A6}" dt="2020-07-27T12:50:14.883" v="157"/>
        <pc:sldMkLst>
          <pc:docMk/>
          <pc:sldMk cId="2002870330" sldId="523"/>
        </pc:sldMkLst>
      </pc:sldChg>
      <pc:sldChg chg="modSp add del">
        <pc:chgData name="Blagoj Kostovski" userId="3bf6ea7c90a8a414" providerId="LiveId" clId="{36607657-5748-485D-ABCA-EDD4E22716A6}" dt="2020-07-27T12:50:11.233" v="156" actId="2696"/>
        <pc:sldMkLst>
          <pc:docMk/>
          <pc:sldMk cId="4132716114" sldId="523"/>
        </pc:sldMkLst>
        <pc:spChg chg="mod">
          <ac:chgData name="Blagoj Kostovski" userId="3bf6ea7c90a8a414" providerId="LiveId" clId="{36607657-5748-485D-ABCA-EDD4E22716A6}" dt="2020-07-27T12:49:01.954" v="149" actId="20577"/>
          <ac:spMkLst>
            <pc:docMk/>
            <pc:sldMk cId="4132716114" sldId="523"/>
            <ac:spMk id="3" creationId="{00000000-0000-0000-0000-000000000000}"/>
          </ac:spMkLst>
        </pc:spChg>
      </pc:sldChg>
      <pc:sldChg chg="add">
        <pc:chgData name="Blagoj Kostovski" userId="3bf6ea7c90a8a414" providerId="LiveId" clId="{36607657-5748-485D-ABCA-EDD4E22716A6}" dt="2020-07-27T12:51:39.855" v="160"/>
        <pc:sldMkLst>
          <pc:docMk/>
          <pc:sldMk cId="911068707" sldId="524"/>
        </pc:sldMkLst>
      </pc:sldChg>
      <pc:sldChg chg="modSp add">
        <pc:chgData name="Blagoj Kostovski" userId="3bf6ea7c90a8a414" providerId="LiveId" clId="{36607657-5748-485D-ABCA-EDD4E22716A6}" dt="2020-07-27T12:53:37.588" v="256" actId="6549"/>
        <pc:sldMkLst>
          <pc:docMk/>
          <pc:sldMk cId="3205848715" sldId="525"/>
        </pc:sldMkLst>
        <pc:spChg chg="mod">
          <ac:chgData name="Blagoj Kostovski" userId="3bf6ea7c90a8a414" providerId="LiveId" clId="{36607657-5748-485D-ABCA-EDD4E22716A6}" dt="2020-07-27T12:53:37.588" v="256" actId="6549"/>
          <ac:spMkLst>
            <pc:docMk/>
            <pc:sldMk cId="3205848715" sldId="525"/>
            <ac:spMk id="3" creationId="{00000000-0000-0000-0000-000000000000}"/>
          </ac:spMkLst>
        </pc:spChg>
      </pc:sldChg>
      <pc:sldChg chg="addSp delSp modSp new add">
        <pc:chgData name="Blagoj Kostovski" userId="3bf6ea7c90a8a414" providerId="LiveId" clId="{36607657-5748-485D-ABCA-EDD4E22716A6}" dt="2020-07-27T12:53:54.507" v="269" actId="20577"/>
        <pc:sldMkLst>
          <pc:docMk/>
          <pc:sldMk cId="3346706203" sldId="526"/>
        </pc:sldMkLst>
        <pc:spChg chg="del">
          <ac:chgData name="Blagoj Kostovski" userId="3bf6ea7c90a8a414" providerId="LiveId" clId="{36607657-5748-485D-ABCA-EDD4E22716A6}" dt="2020-07-27T12:53:49.563" v="259"/>
          <ac:spMkLst>
            <pc:docMk/>
            <pc:sldMk cId="3346706203" sldId="526"/>
            <ac:spMk id="2" creationId="{63CA27C9-2F79-466B-9C21-44C0AFE2A3CB}"/>
          </ac:spMkLst>
        </pc:spChg>
        <pc:spChg chg="del">
          <ac:chgData name="Blagoj Kostovski" userId="3bf6ea7c90a8a414" providerId="LiveId" clId="{36607657-5748-485D-ABCA-EDD4E22716A6}" dt="2020-07-27T12:53:49.563" v="259"/>
          <ac:spMkLst>
            <pc:docMk/>
            <pc:sldMk cId="3346706203" sldId="526"/>
            <ac:spMk id="3" creationId="{FA3FDBAE-61B0-408C-92AF-36D2DB93F4E1}"/>
          </ac:spMkLst>
        </pc:spChg>
        <pc:spChg chg="add mod">
          <ac:chgData name="Blagoj Kostovski" userId="3bf6ea7c90a8a414" providerId="LiveId" clId="{36607657-5748-485D-ABCA-EDD4E22716A6}" dt="2020-07-27T12:53:52.305" v="268" actId="20577"/>
          <ac:spMkLst>
            <pc:docMk/>
            <pc:sldMk cId="3346706203" sldId="526"/>
            <ac:spMk id="4" creationId="{F78212D8-896B-4963-8D02-60C4FE0FA485}"/>
          </ac:spMkLst>
        </pc:spChg>
        <pc:spChg chg="add mod">
          <ac:chgData name="Blagoj Kostovski" userId="3bf6ea7c90a8a414" providerId="LiveId" clId="{36607657-5748-485D-ABCA-EDD4E22716A6}" dt="2020-07-27T12:53:54.507" v="269" actId="20577"/>
          <ac:spMkLst>
            <pc:docMk/>
            <pc:sldMk cId="3346706203" sldId="526"/>
            <ac:spMk id="5" creationId="{8A6B16C7-66A7-425E-A5CC-EDE3350597D9}"/>
          </ac:spMkLst>
        </pc:spChg>
      </pc:sldChg>
      <pc:sldChg chg="modSp add">
        <pc:chgData name="Blagoj Kostovski" userId="3bf6ea7c90a8a414" providerId="LiveId" clId="{36607657-5748-485D-ABCA-EDD4E22716A6}" dt="2020-07-27T12:55:28.118" v="274" actId="20577"/>
        <pc:sldMkLst>
          <pc:docMk/>
          <pc:sldMk cId="2183123604" sldId="527"/>
        </pc:sldMkLst>
        <pc:spChg chg="mod">
          <ac:chgData name="Blagoj Kostovski" userId="3bf6ea7c90a8a414" providerId="LiveId" clId="{36607657-5748-485D-ABCA-EDD4E22716A6}" dt="2020-07-27T12:55:28.118" v="274" actId="20577"/>
          <ac:spMkLst>
            <pc:docMk/>
            <pc:sldMk cId="2183123604" sldId="527"/>
            <ac:spMk id="4" creationId="{00000000-0000-0000-0000-000000000000}"/>
          </ac:spMkLst>
        </pc:spChg>
      </pc:sldChg>
      <pc:sldChg chg="add">
        <pc:chgData name="Blagoj Kostovski" userId="3bf6ea7c90a8a414" providerId="LiveId" clId="{36607657-5748-485D-ABCA-EDD4E22716A6}" dt="2020-07-27T12:55:23.703" v="273"/>
        <pc:sldMkLst>
          <pc:docMk/>
          <pc:sldMk cId="1734148155" sldId="528"/>
        </pc:sldMkLst>
      </pc:sldChg>
      <pc:sldChg chg="modSp add">
        <pc:chgData name="Blagoj Kostovski" userId="3bf6ea7c90a8a414" providerId="LiveId" clId="{36607657-5748-485D-ABCA-EDD4E22716A6}" dt="2020-07-27T12:56:50.078" v="276" actId="20577"/>
        <pc:sldMkLst>
          <pc:docMk/>
          <pc:sldMk cId="1953069648" sldId="529"/>
        </pc:sldMkLst>
        <pc:spChg chg="mod">
          <ac:chgData name="Blagoj Kostovski" userId="3bf6ea7c90a8a414" providerId="LiveId" clId="{36607657-5748-485D-ABCA-EDD4E22716A6}" dt="2020-07-27T12:56:50.078" v="276" actId="20577"/>
          <ac:spMkLst>
            <pc:docMk/>
            <pc:sldMk cId="1953069648" sldId="529"/>
            <ac:spMk id="4" creationId="{E52914C0-D5F2-4C56-AFA1-0FC41E9FBB54}"/>
          </ac:spMkLst>
        </pc:spChg>
      </pc:sldChg>
      <pc:sldChg chg="modSp add">
        <pc:chgData name="Blagoj Kostovski" userId="3bf6ea7c90a8a414" providerId="LiveId" clId="{36607657-5748-485D-ABCA-EDD4E22716A6}" dt="2020-07-27T12:57:07.269" v="278" actId="20577"/>
        <pc:sldMkLst>
          <pc:docMk/>
          <pc:sldMk cId="2800052461" sldId="530"/>
        </pc:sldMkLst>
        <pc:spChg chg="mod">
          <ac:chgData name="Blagoj Kostovski" userId="3bf6ea7c90a8a414" providerId="LiveId" clId="{36607657-5748-485D-ABCA-EDD4E22716A6}" dt="2020-07-27T12:57:07.269" v="278" actId="20577"/>
          <ac:spMkLst>
            <pc:docMk/>
            <pc:sldMk cId="2800052461" sldId="530"/>
            <ac:spMk id="4" creationId="{E52914C0-D5F2-4C56-AFA1-0FC41E9FBB54}"/>
          </ac:spMkLst>
        </pc:spChg>
      </pc:sldChg>
      <pc:sldChg chg="modSp add">
        <pc:chgData name="Blagoj Kostovski" userId="3bf6ea7c90a8a414" providerId="LiveId" clId="{36607657-5748-485D-ABCA-EDD4E22716A6}" dt="2020-07-27T12:57:13.640" v="280" actId="20577"/>
        <pc:sldMkLst>
          <pc:docMk/>
          <pc:sldMk cId="151534224" sldId="531"/>
        </pc:sldMkLst>
        <pc:spChg chg="mod">
          <ac:chgData name="Blagoj Kostovski" userId="3bf6ea7c90a8a414" providerId="LiveId" clId="{36607657-5748-485D-ABCA-EDD4E22716A6}" dt="2020-07-27T12:57:13.640" v="280" actId="20577"/>
          <ac:spMkLst>
            <pc:docMk/>
            <pc:sldMk cId="151534224" sldId="531"/>
            <ac:spMk id="4" creationId="{E52914C0-D5F2-4C56-AFA1-0FC41E9FBB54}"/>
          </ac:spMkLst>
        </pc:spChg>
      </pc:sldChg>
      <pc:sldChg chg="modSp add ord">
        <pc:chgData name="Blagoj Kostovski" userId="3bf6ea7c90a8a414" providerId="LiveId" clId="{36607657-5748-485D-ABCA-EDD4E22716A6}" dt="2020-07-27T13:14:32.944" v="291"/>
        <pc:sldMkLst>
          <pc:docMk/>
          <pc:sldMk cId="951284366" sldId="532"/>
        </pc:sldMkLst>
        <pc:spChg chg="mod">
          <ac:chgData name="Blagoj Kostovski" userId="3bf6ea7c90a8a414" providerId="LiveId" clId="{36607657-5748-485D-ABCA-EDD4E22716A6}" dt="2020-07-27T13:14:04.141" v="290" actId="20577"/>
          <ac:spMkLst>
            <pc:docMk/>
            <pc:sldMk cId="951284366" sldId="532"/>
            <ac:spMk id="3" creationId="{00000000-0000-0000-0000-000000000000}"/>
          </ac:spMkLst>
        </pc:spChg>
      </pc:sldChg>
      <pc:sldChg chg="modSp add">
        <pc:chgData name="Blagoj Kostovski" userId="3bf6ea7c90a8a414" providerId="LiveId" clId="{36607657-5748-485D-ABCA-EDD4E22716A6}" dt="2020-07-27T13:15:49.261" v="301" actId="20577"/>
        <pc:sldMkLst>
          <pc:docMk/>
          <pc:sldMk cId="2367822749" sldId="533"/>
        </pc:sldMkLst>
        <pc:spChg chg="mod">
          <ac:chgData name="Blagoj Kostovski" userId="3bf6ea7c90a8a414" providerId="LiveId" clId="{36607657-5748-485D-ABCA-EDD4E22716A6}" dt="2020-07-27T13:15:49.261" v="301" actId="20577"/>
          <ac:spMkLst>
            <pc:docMk/>
            <pc:sldMk cId="2367822749" sldId="533"/>
            <ac:spMk id="4" creationId="{00000000-0000-0000-0000-000000000000}"/>
          </ac:spMkLst>
        </pc:spChg>
      </pc:sldChg>
      <pc:sldChg chg="add del">
        <pc:chgData name="Blagoj Kostovski" userId="3bf6ea7c90a8a414" providerId="LiveId" clId="{36607657-5748-485D-ABCA-EDD4E22716A6}" dt="2020-07-27T13:15:11.486" v="295" actId="47"/>
        <pc:sldMkLst>
          <pc:docMk/>
          <pc:sldMk cId="2927077181" sldId="53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DE28C-A453-4211-A6B6-C42EA04CA8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C32E70-E20B-43A0-A50E-A415803252A7}">
      <dgm:prSet phldrT="[Text]"/>
      <dgm:spPr/>
      <dgm:t>
        <a:bodyPr/>
        <a:lstStyle/>
        <a:p>
          <a:r>
            <a:rPr lang="en-GB" dirty="0" err="1"/>
            <a:t>Vitalia</a:t>
          </a:r>
          <a:r>
            <a:rPr lang="en-GB" dirty="0"/>
            <a:t> Skopje</a:t>
          </a:r>
          <a:endParaRPr lang="en-US" dirty="0"/>
        </a:p>
      </dgm:t>
    </dgm:pt>
    <dgm:pt modelId="{8A9EEFAF-FB7F-4D4C-92D6-60B59A045ED9}" type="parTrans" cxnId="{7BBC189A-23B5-4E8A-9FB9-78A80E9AD363}">
      <dgm:prSet/>
      <dgm:spPr/>
      <dgm:t>
        <a:bodyPr/>
        <a:lstStyle/>
        <a:p>
          <a:endParaRPr lang="en-US"/>
        </a:p>
      </dgm:t>
    </dgm:pt>
    <dgm:pt modelId="{885C6B3D-DA06-4CF3-919E-E7C3D03B545C}" type="sibTrans" cxnId="{7BBC189A-23B5-4E8A-9FB9-78A80E9AD363}">
      <dgm:prSet/>
      <dgm:spPr/>
      <dgm:t>
        <a:bodyPr/>
        <a:lstStyle/>
        <a:p>
          <a:endParaRPr lang="en-US"/>
        </a:p>
      </dgm:t>
    </dgm:pt>
    <dgm:pt modelId="{FEE5AB1E-1806-47E3-B9F8-925ED7053FAA}">
      <dgm:prSet phldrT="[Text]"/>
      <dgm:spPr/>
      <dgm:t>
        <a:bodyPr/>
        <a:lstStyle/>
        <a:p>
          <a:r>
            <a:rPr lang="en-GB" dirty="0" err="1"/>
            <a:t>Vitalia</a:t>
          </a:r>
          <a:r>
            <a:rPr lang="en-GB" dirty="0"/>
            <a:t> Bitola</a:t>
          </a:r>
          <a:endParaRPr lang="en-US" dirty="0"/>
        </a:p>
      </dgm:t>
    </dgm:pt>
    <dgm:pt modelId="{6275BE2D-8EB9-4D02-801E-41743BE4E37A}" type="parTrans" cxnId="{E7B5D4DB-963E-483B-B2DE-A762C3B967DA}">
      <dgm:prSet/>
      <dgm:spPr/>
      <dgm:t>
        <a:bodyPr/>
        <a:lstStyle/>
        <a:p>
          <a:endParaRPr lang="en-US"/>
        </a:p>
      </dgm:t>
    </dgm:pt>
    <dgm:pt modelId="{E3351875-BF4C-4016-8054-539744FDCC9F}" type="sibTrans" cxnId="{E7B5D4DB-963E-483B-B2DE-A762C3B967DA}">
      <dgm:prSet/>
      <dgm:spPr/>
      <dgm:t>
        <a:bodyPr/>
        <a:lstStyle/>
        <a:p>
          <a:endParaRPr lang="en-US"/>
        </a:p>
      </dgm:t>
    </dgm:pt>
    <dgm:pt modelId="{48F23E00-23A3-4CEB-B251-037081967CD6}">
      <dgm:prSet phldrT="[Text]"/>
      <dgm:spPr/>
      <dgm:t>
        <a:bodyPr/>
        <a:lstStyle/>
        <a:p>
          <a:r>
            <a:rPr lang="en-GB" dirty="0" err="1"/>
            <a:t>Vitalia</a:t>
          </a:r>
          <a:r>
            <a:rPr lang="en-GB" dirty="0"/>
            <a:t> </a:t>
          </a:r>
          <a:r>
            <a:rPr lang="en-GB" dirty="0" err="1"/>
            <a:t>Strumica</a:t>
          </a:r>
          <a:endParaRPr lang="en-US" dirty="0"/>
        </a:p>
      </dgm:t>
    </dgm:pt>
    <dgm:pt modelId="{F0DC5386-D3DC-4EA4-8606-4B6C28BF9D70}" type="parTrans" cxnId="{434EA45F-6C1A-4FFB-B028-6AE982F6098E}">
      <dgm:prSet/>
      <dgm:spPr/>
      <dgm:t>
        <a:bodyPr/>
        <a:lstStyle/>
        <a:p>
          <a:endParaRPr lang="en-US"/>
        </a:p>
      </dgm:t>
    </dgm:pt>
    <dgm:pt modelId="{597E5C20-ABFC-4F7B-A12B-8A95338CE0DC}" type="sibTrans" cxnId="{434EA45F-6C1A-4FFB-B028-6AE982F6098E}">
      <dgm:prSet/>
      <dgm:spPr/>
      <dgm:t>
        <a:bodyPr/>
        <a:lstStyle/>
        <a:p>
          <a:endParaRPr lang="en-US"/>
        </a:p>
      </dgm:t>
    </dgm:pt>
    <dgm:pt modelId="{053A3882-0AA3-4CEB-9F3A-CDDC26BE7EAF}">
      <dgm:prSet phldrT="[Text]"/>
      <dgm:spPr/>
      <dgm:t>
        <a:bodyPr/>
        <a:lstStyle/>
        <a:p>
          <a:r>
            <a:rPr lang="en-GB" dirty="0" err="1"/>
            <a:t>Vitalia</a:t>
          </a:r>
          <a:r>
            <a:rPr lang="en-GB" dirty="0"/>
            <a:t> </a:t>
          </a:r>
          <a:r>
            <a:rPr lang="en-GB" dirty="0" err="1"/>
            <a:t>Kumanovo</a:t>
          </a:r>
          <a:endParaRPr lang="en-US" dirty="0"/>
        </a:p>
      </dgm:t>
    </dgm:pt>
    <dgm:pt modelId="{316E8E70-BB15-4558-9C40-44B41318370E}" type="parTrans" cxnId="{ED338127-CE33-4F53-9DFB-90C2562B8B43}">
      <dgm:prSet/>
      <dgm:spPr/>
      <dgm:t>
        <a:bodyPr/>
        <a:lstStyle/>
        <a:p>
          <a:endParaRPr lang="en-US"/>
        </a:p>
      </dgm:t>
    </dgm:pt>
    <dgm:pt modelId="{3D75953B-3D64-46DE-94E0-721E462A23A8}" type="sibTrans" cxnId="{ED338127-CE33-4F53-9DFB-90C2562B8B43}">
      <dgm:prSet/>
      <dgm:spPr/>
      <dgm:t>
        <a:bodyPr/>
        <a:lstStyle/>
        <a:p>
          <a:endParaRPr lang="en-US"/>
        </a:p>
      </dgm:t>
    </dgm:pt>
    <dgm:pt modelId="{7EC2C21E-5D69-4ADF-BCBE-7BD29B5F6127}">
      <dgm:prSet phldrT="[Text]"/>
      <dgm:spPr/>
      <dgm:t>
        <a:bodyPr/>
        <a:lstStyle/>
        <a:p>
          <a:r>
            <a:rPr lang="en-GB" dirty="0" err="1"/>
            <a:t>Vitalia</a:t>
          </a:r>
          <a:r>
            <a:rPr lang="en-GB" dirty="0"/>
            <a:t> Tetovo</a:t>
          </a:r>
          <a:endParaRPr lang="en-US" dirty="0"/>
        </a:p>
      </dgm:t>
    </dgm:pt>
    <dgm:pt modelId="{C7A6B072-E942-4B87-8BF1-DBFAA0ED100F}" type="parTrans" cxnId="{86208D94-8D65-4AF9-A9F7-A8B752FE72FB}">
      <dgm:prSet/>
      <dgm:spPr/>
      <dgm:t>
        <a:bodyPr/>
        <a:lstStyle/>
        <a:p>
          <a:endParaRPr lang="en-US"/>
        </a:p>
      </dgm:t>
    </dgm:pt>
    <dgm:pt modelId="{0E0CA589-1030-4B9E-9152-B2466E5F1BA7}" type="sibTrans" cxnId="{86208D94-8D65-4AF9-A9F7-A8B752FE72FB}">
      <dgm:prSet/>
      <dgm:spPr/>
      <dgm:t>
        <a:bodyPr/>
        <a:lstStyle/>
        <a:p>
          <a:endParaRPr lang="en-US"/>
        </a:p>
      </dgm:t>
    </dgm:pt>
    <dgm:pt modelId="{A6739D62-0518-4916-A196-8989751153A8}">
      <dgm:prSet/>
      <dgm:spPr/>
      <dgm:t>
        <a:bodyPr/>
        <a:lstStyle/>
        <a:p>
          <a:r>
            <a:rPr lang="en-GB" dirty="0" err="1"/>
            <a:t>Vitalia</a:t>
          </a:r>
          <a:r>
            <a:rPr lang="en-GB" dirty="0"/>
            <a:t> </a:t>
          </a:r>
          <a:r>
            <a:rPr lang="en-GB" dirty="0" err="1"/>
            <a:t>Stip</a:t>
          </a:r>
          <a:endParaRPr lang="en-US" dirty="0"/>
        </a:p>
      </dgm:t>
    </dgm:pt>
    <dgm:pt modelId="{6AA028C6-998B-464F-B1F0-9AED5486AD6D}" type="parTrans" cxnId="{401D1183-4315-45BF-A5BE-6D4B56578E3F}">
      <dgm:prSet/>
      <dgm:spPr/>
      <dgm:t>
        <a:bodyPr/>
        <a:lstStyle/>
        <a:p>
          <a:endParaRPr lang="en-US"/>
        </a:p>
      </dgm:t>
    </dgm:pt>
    <dgm:pt modelId="{9DCC951D-1E76-4BAC-8CFB-9C71BE69C0E5}" type="sibTrans" cxnId="{401D1183-4315-45BF-A5BE-6D4B56578E3F}">
      <dgm:prSet/>
      <dgm:spPr/>
      <dgm:t>
        <a:bodyPr/>
        <a:lstStyle/>
        <a:p>
          <a:endParaRPr lang="en-US"/>
        </a:p>
      </dgm:t>
    </dgm:pt>
    <dgm:pt modelId="{EE3DE733-F23B-4FF6-850D-6A06F1DDFE1C}">
      <dgm:prSet/>
      <dgm:spPr/>
      <dgm:t>
        <a:bodyPr/>
        <a:lstStyle/>
        <a:p>
          <a:r>
            <a:rPr lang="en-GB" dirty="0" err="1"/>
            <a:t>Vitalia</a:t>
          </a:r>
          <a:r>
            <a:rPr lang="en-GB" dirty="0"/>
            <a:t> </a:t>
          </a:r>
          <a:r>
            <a:rPr lang="en-GB" dirty="0" err="1"/>
            <a:t>Ohrid</a:t>
          </a:r>
          <a:endParaRPr lang="en-US" dirty="0"/>
        </a:p>
      </dgm:t>
    </dgm:pt>
    <dgm:pt modelId="{10324E0D-BF3C-4727-8300-8CFE0D72B13A}" type="parTrans" cxnId="{78FCE7FB-A37D-4FC6-ABE7-2952543DFBA4}">
      <dgm:prSet/>
      <dgm:spPr/>
      <dgm:t>
        <a:bodyPr/>
        <a:lstStyle/>
        <a:p>
          <a:endParaRPr lang="en-US"/>
        </a:p>
      </dgm:t>
    </dgm:pt>
    <dgm:pt modelId="{2982AEDD-198E-47D7-9853-EFD5B2643818}" type="sibTrans" cxnId="{78FCE7FB-A37D-4FC6-ABE7-2952543DFBA4}">
      <dgm:prSet/>
      <dgm:spPr/>
      <dgm:t>
        <a:bodyPr/>
        <a:lstStyle/>
        <a:p>
          <a:endParaRPr lang="en-US"/>
        </a:p>
      </dgm:t>
    </dgm:pt>
    <dgm:pt modelId="{3983788D-6209-4F56-83E5-4733AB68B1D2}">
      <dgm:prSet/>
      <dgm:spPr/>
      <dgm:t>
        <a:bodyPr/>
        <a:lstStyle/>
        <a:p>
          <a:r>
            <a:rPr lang="en-GB" dirty="0" err="1"/>
            <a:t>Vitalia</a:t>
          </a:r>
          <a:endParaRPr lang="en-US" dirty="0"/>
        </a:p>
      </dgm:t>
    </dgm:pt>
    <dgm:pt modelId="{31B19032-EB3E-4F83-93B3-7F2C07CBD8A6}" type="parTrans" cxnId="{B69DFD36-EE14-4717-875E-F4965CD0C7AF}">
      <dgm:prSet/>
      <dgm:spPr/>
      <dgm:t>
        <a:bodyPr/>
        <a:lstStyle/>
        <a:p>
          <a:endParaRPr lang="en-US"/>
        </a:p>
      </dgm:t>
    </dgm:pt>
    <dgm:pt modelId="{1CD08484-6204-4DFC-A0D7-5E9EFFCFE92C}" type="sibTrans" cxnId="{B69DFD36-EE14-4717-875E-F4965CD0C7AF}">
      <dgm:prSet/>
      <dgm:spPr/>
      <dgm:t>
        <a:bodyPr/>
        <a:lstStyle/>
        <a:p>
          <a:endParaRPr lang="en-US"/>
        </a:p>
      </dgm:t>
    </dgm:pt>
    <dgm:pt modelId="{29B65F81-0B64-497D-A6D3-050C6DFA9EAA}" type="pres">
      <dgm:prSet presAssocID="{064DE28C-A453-4211-A6B6-C42EA04CA856}" presName="hierChild1" presStyleCnt="0">
        <dgm:presLayoutVars>
          <dgm:orgChart val="1"/>
          <dgm:chPref val="1"/>
          <dgm:dir/>
          <dgm:animOne val="branch"/>
          <dgm:animLvl val="lvl"/>
          <dgm:resizeHandles/>
        </dgm:presLayoutVars>
      </dgm:prSet>
      <dgm:spPr/>
    </dgm:pt>
    <dgm:pt modelId="{0B8D49A8-5935-4861-87A3-49B1B1F72F4E}" type="pres">
      <dgm:prSet presAssocID="{3983788D-6209-4F56-83E5-4733AB68B1D2}" presName="hierRoot1" presStyleCnt="0">
        <dgm:presLayoutVars>
          <dgm:hierBranch val="init"/>
        </dgm:presLayoutVars>
      </dgm:prSet>
      <dgm:spPr/>
    </dgm:pt>
    <dgm:pt modelId="{5AF98AC2-A02D-40CD-97DF-35F68574CDE0}" type="pres">
      <dgm:prSet presAssocID="{3983788D-6209-4F56-83E5-4733AB68B1D2}" presName="rootComposite1" presStyleCnt="0"/>
      <dgm:spPr/>
    </dgm:pt>
    <dgm:pt modelId="{7D6556F2-26C0-4D5F-8BC1-03A308A51BB8}" type="pres">
      <dgm:prSet presAssocID="{3983788D-6209-4F56-83E5-4733AB68B1D2}" presName="rootText1" presStyleLbl="node0" presStyleIdx="0" presStyleCnt="1">
        <dgm:presLayoutVars>
          <dgm:chPref val="3"/>
        </dgm:presLayoutVars>
      </dgm:prSet>
      <dgm:spPr/>
    </dgm:pt>
    <dgm:pt modelId="{2E89898B-18F6-4C2B-ACE9-B845D6169039}" type="pres">
      <dgm:prSet presAssocID="{3983788D-6209-4F56-83E5-4733AB68B1D2}" presName="rootConnector1" presStyleLbl="node1" presStyleIdx="0" presStyleCnt="0"/>
      <dgm:spPr/>
    </dgm:pt>
    <dgm:pt modelId="{CB6D8C31-4B79-4417-93E2-24AEB6F16029}" type="pres">
      <dgm:prSet presAssocID="{3983788D-6209-4F56-83E5-4733AB68B1D2}" presName="hierChild2" presStyleCnt="0"/>
      <dgm:spPr/>
    </dgm:pt>
    <dgm:pt modelId="{9673979D-3A21-4360-A080-F8132C35E2D7}" type="pres">
      <dgm:prSet presAssocID="{8A9EEFAF-FB7F-4D4C-92D6-60B59A045ED9}" presName="Name37" presStyleLbl="parChTrans1D2" presStyleIdx="0" presStyleCnt="7"/>
      <dgm:spPr/>
    </dgm:pt>
    <dgm:pt modelId="{AE641752-D3D1-4356-A0A4-2AF650CA7A3C}" type="pres">
      <dgm:prSet presAssocID="{22C32E70-E20B-43A0-A50E-A415803252A7}" presName="hierRoot2" presStyleCnt="0">
        <dgm:presLayoutVars>
          <dgm:hierBranch val="init"/>
        </dgm:presLayoutVars>
      </dgm:prSet>
      <dgm:spPr/>
    </dgm:pt>
    <dgm:pt modelId="{1ECA906A-6ABB-48D2-A1FE-B69530B447B5}" type="pres">
      <dgm:prSet presAssocID="{22C32E70-E20B-43A0-A50E-A415803252A7}" presName="rootComposite" presStyleCnt="0"/>
      <dgm:spPr/>
    </dgm:pt>
    <dgm:pt modelId="{F910AAB5-3552-492F-9711-D520A021E136}" type="pres">
      <dgm:prSet presAssocID="{22C32E70-E20B-43A0-A50E-A415803252A7}" presName="rootText" presStyleLbl="node2" presStyleIdx="0" presStyleCnt="7">
        <dgm:presLayoutVars>
          <dgm:chPref val="3"/>
        </dgm:presLayoutVars>
      </dgm:prSet>
      <dgm:spPr/>
    </dgm:pt>
    <dgm:pt modelId="{C338BE26-AE95-4DF4-8C85-7614E2449F5F}" type="pres">
      <dgm:prSet presAssocID="{22C32E70-E20B-43A0-A50E-A415803252A7}" presName="rootConnector" presStyleLbl="node2" presStyleIdx="0" presStyleCnt="7"/>
      <dgm:spPr/>
    </dgm:pt>
    <dgm:pt modelId="{7CC0F886-2CA1-4980-8E16-ED5DAA5593C6}" type="pres">
      <dgm:prSet presAssocID="{22C32E70-E20B-43A0-A50E-A415803252A7}" presName="hierChild4" presStyleCnt="0"/>
      <dgm:spPr/>
    </dgm:pt>
    <dgm:pt modelId="{A2376AC8-14C8-4885-BD04-40EA08CD6549}" type="pres">
      <dgm:prSet presAssocID="{22C32E70-E20B-43A0-A50E-A415803252A7}" presName="hierChild5" presStyleCnt="0"/>
      <dgm:spPr/>
    </dgm:pt>
    <dgm:pt modelId="{DAE351E9-8864-4D73-A598-AE01B4F1C910}" type="pres">
      <dgm:prSet presAssocID="{6275BE2D-8EB9-4D02-801E-41743BE4E37A}" presName="Name37" presStyleLbl="parChTrans1D2" presStyleIdx="1" presStyleCnt="7"/>
      <dgm:spPr/>
    </dgm:pt>
    <dgm:pt modelId="{30A1D11E-5213-4462-88C0-5D96A113663D}" type="pres">
      <dgm:prSet presAssocID="{FEE5AB1E-1806-47E3-B9F8-925ED7053FAA}" presName="hierRoot2" presStyleCnt="0">
        <dgm:presLayoutVars>
          <dgm:hierBranch val="init"/>
        </dgm:presLayoutVars>
      </dgm:prSet>
      <dgm:spPr/>
    </dgm:pt>
    <dgm:pt modelId="{8695E25B-D91F-48D4-83CA-FE9FF4AC59A8}" type="pres">
      <dgm:prSet presAssocID="{FEE5AB1E-1806-47E3-B9F8-925ED7053FAA}" presName="rootComposite" presStyleCnt="0"/>
      <dgm:spPr/>
    </dgm:pt>
    <dgm:pt modelId="{73F3C271-6AE2-4970-B64F-AB6D8A3EDE4A}" type="pres">
      <dgm:prSet presAssocID="{FEE5AB1E-1806-47E3-B9F8-925ED7053FAA}" presName="rootText" presStyleLbl="node2" presStyleIdx="1" presStyleCnt="7">
        <dgm:presLayoutVars>
          <dgm:chPref val="3"/>
        </dgm:presLayoutVars>
      </dgm:prSet>
      <dgm:spPr/>
    </dgm:pt>
    <dgm:pt modelId="{FFFBAFEB-3421-4207-B80D-6BF06C0294CD}" type="pres">
      <dgm:prSet presAssocID="{FEE5AB1E-1806-47E3-B9F8-925ED7053FAA}" presName="rootConnector" presStyleLbl="node2" presStyleIdx="1" presStyleCnt="7"/>
      <dgm:spPr/>
    </dgm:pt>
    <dgm:pt modelId="{01847DA2-9D9D-438D-8CF2-A87CA3AB7BBF}" type="pres">
      <dgm:prSet presAssocID="{FEE5AB1E-1806-47E3-B9F8-925ED7053FAA}" presName="hierChild4" presStyleCnt="0"/>
      <dgm:spPr/>
    </dgm:pt>
    <dgm:pt modelId="{D7F2D5FC-1255-4454-9E53-B35FF7B0DE30}" type="pres">
      <dgm:prSet presAssocID="{FEE5AB1E-1806-47E3-B9F8-925ED7053FAA}" presName="hierChild5" presStyleCnt="0"/>
      <dgm:spPr/>
    </dgm:pt>
    <dgm:pt modelId="{527BD2EE-EACD-412C-BB79-BFCCD69521DE}" type="pres">
      <dgm:prSet presAssocID="{F0DC5386-D3DC-4EA4-8606-4B6C28BF9D70}" presName="Name37" presStyleLbl="parChTrans1D2" presStyleIdx="2" presStyleCnt="7"/>
      <dgm:spPr/>
    </dgm:pt>
    <dgm:pt modelId="{81AAECB0-3607-466D-9735-36C5D9DD10D6}" type="pres">
      <dgm:prSet presAssocID="{48F23E00-23A3-4CEB-B251-037081967CD6}" presName="hierRoot2" presStyleCnt="0">
        <dgm:presLayoutVars>
          <dgm:hierBranch val="init"/>
        </dgm:presLayoutVars>
      </dgm:prSet>
      <dgm:spPr/>
    </dgm:pt>
    <dgm:pt modelId="{302F3DBA-AEC9-4B2C-9356-704553EAB6DD}" type="pres">
      <dgm:prSet presAssocID="{48F23E00-23A3-4CEB-B251-037081967CD6}" presName="rootComposite" presStyleCnt="0"/>
      <dgm:spPr/>
    </dgm:pt>
    <dgm:pt modelId="{A6D20CF7-AA6F-4D4A-9A1F-BC76A0DF9F09}" type="pres">
      <dgm:prSet presAssocID="{48F23E00-23A3-4CEB-B251-037081967CD6}" presName="rootText" presStyleLbl="node2" presStyleIdx="2" presStyleCnt="7">
        <dgm:presLayoutVars>
          <dgm:chPref val="3"/>
        </dgm:presLayoutVars>
      </dgm:prSet>
      <dgm:spPr/>
    </dgm:pt>
    <dgm:pt modelId="{FE781ABA-BB33-443E-AF53-15CF765C54A3}" type="pres">
      <dgm:prSet presAssocID="{48F23E00-23A3-4CEB-B251-037081967CD6}" presName="rootConnector" presStyleLbl="node2" presStyleIdx="2" presStyleCnt="7"/>
      <dgm:spPr/>
    </dgm:pt>
    <dgm:pt modelId="{FB3A3652-AF30-4BC3-975E-D9FE41CB314D}" type="pres">
      <dgm:prSet presAssocID="{48F23E00-23A3-4CEB-B251-037081967CD6}" presName="hierChild4" presStyleCnt="0"/>
      <dgm:spPr/>
    </dgm:pt>
    <dgm:pt modelId="{E144B827-71B0-41FA-8805-7FC535CD52DC}" type="pres">
      <dgm:prSet presAssocID="{48F23E00-23A3-4CEB-B251-037081967CD6}" presName="hierChild5" presStyleCnt="0"/>
      <dgm:spPr/>
    </dgm:pt>
    <dgm:pt modelId="{28D75B53-E9FD-4AFB-9439-84C721254767}" type="pres">
      <dgm:prSet presAssocID="{316E8E70-BB15-4558-9C40-44B41318370E}" presName="Name37" presStyleLbl="parChTrans1D2" presStyleIdx="3" presStyleCnt="7"/>
      <dgm:spPr/>
    </dgm:pt>
    <dgm:pt modelId="{2F38E6B7-504C-4E33-ABA2-B36B5DD43C95}" type="pres">
      <dgm:prSet presAssocID="{053A3882-0AA3-4CEB-9F3A-CDDC26BE7EAF}" presName="hierRoot2" presStyleCnt="0">
        <dgm:presLayoutVars>
          <dgm:hierBranch val="init"/>
        </dgm:presLayoutVars>
      </dgm:prSet>
      <dgm:spPr/>
    </dgm:pt>
    <dgm:pt modelId="{36E3DDBF-0BB0-4258-B549-5F116A8D7AF8}" type="pres">
      <dgm:prSet presAssocID="{053A3882-0AA3-4CEB-9F3A-CDDC26BE7EAF}" presName="rootComposite" presStyleCnt="0"/>
      <dgm:spPr/>
    </dgm:pt>
    <dgm:pt modelId="{44422C95-CD40-4806-AC61-80400062D9B4}" type="pres">
      <dgm:prSet presAssocID="{053A3882-0AA3-4CEB-9F3A-CDDC26BE7EAF}" presName="rootText" presStyleLbl="node2" presStyleIdx="3" presStyleCnt="7">
        <dgm:presLayoutVars>
          <dgm:chPref val="3"/>
        </dgm:presLayoutVars>
      </dgm:prSet>
      <dgm:spPr/>
    </dgm:pt>
    <dgm:pt modelId="{973ED2E8-10CF-4E4F-981A-2E62B3107A22}" type="pres">
      <dgm:prSet presAssocID="{053A3882-0AA3-4CEB-9F3A-CDDC26BE7EAF}" presName="rootConnector" presStyleLbl="node2" presStyleIdx="3" presStyleCnt="7"/>
      <dgm:spPr/>
    </dgm:pt>
    <dgm:pt modelId="{DAA70D07-F8D5-4266-9640-8CA81BFD133D}" type="pres">
      <dgm:prSet presAssocID="{053A3882-0AA3-4CEB-9F3A-CDDC26BE7EAF}" presName="hierChild4" presStyleCnt="0"/>
      <dgm:spPr/>
    </dgm:pt>
    <dgm:pt modelId="{17D4FBAD-C39E-48FD-A8F1-ABE29C839DBA}" type="pres">
      <dgm:prSet presAssocID="{053A3882-0AA3-4CEB-9F3A-CDDC26BE7EAF}" presName="hierChild5" presStyleCnt="0"/>
      <dgm:spPr/>
    </dgm:pt>
    <dgm:pt modelId="{FC32187C-44F6-4F4D-9F5B-6903D278E80E}" type="pres">
      <dgm:prSet presAssocID="{C7A6B072-E942-4B87-8BF1-DBFAA0ED100F}" presName="Name37" presStyleLbl="parChTrans1D2" presStyleIdx="4" presStyleCnt="7"/>
      <dgm:spPr/>
    </dgm:pt>
    <dgm:pt modelId="{6863B92F-6784-4CAC-809B-5F772B31C263}" type="pres">
      <dgm:prSet presAssocID="{7EC2C21E-5D69-4ADF-BCBE-7BD29B5F6127}" presName="hierRoot2" presStyleCnt="0">
        <dgm:presLayoutVars>
          <dgm:hierBranch val="init"/>
        </dgm:presLayoutVars>
      </dgm:prSet>
      <dgm:spPr/>
    </dgm:pt>
    <dgm:pt modelId="{3C5EE8BE-8EA2-4F26-BDEC-EA40D7257BE3}" type="pres">
      <dgm:prSet presAssocID="{7EC2C21E-5D69-4ADF-BCBE-7BD29B5F6127}" presName="rootComposite" presStyleCnt="0"/>
      <dgm:spPr/>
    </dgm:pt>
    <dgm:pt modelId="{D7FCDAFC-FB7D-4621-9F05-559EA868A5F9}" type="pres">
      <dgm:prSet presAssocID="{7EC2C21E-5D69-4ADF-BCBE-7BD29B5F6127}" presName="rootText" presStyleLbl="node2" presStyleIdx="4" presStyleCnt="7">
        <dgm:presLayoutVars>
          <dgm:chPref val="3"/>
        </dgm:presLayoutVars>
      </dgm:prSet>
      <dgm:spPr/>
    </dgm:pt>
    <dgm:pt modelId="{B7996352-E7BF-4311-8F88-4853CD1EBDD6}" type="pres">
      <dgm:prSet presAssocID="{7EC2C21E-5D69-4ADF-BCBE-7BD29B5F6127}" presName="rootConnector" presStyleLbl="node2" presStyleIdx="4" presStyleCnt="7"/>
      <dgm:spPr/>
    </dgm:pt>
    <dgm:pt modelId="{1E61DFF4-7465-4C9F-B4CF-CB0EA7195DDD}" type="pres">
      <dgm:prSet presAssocID="{7EC2C21E-5D69-4ADF-BCBE-7BD29B5F6127}" presName="hierChild4" presStyleCnt="0"/>
      <dgm:spPr/>
    </dgm:pt>
    <dgm:pt modelId="{7E959E76-B2DF-4551-A431-6D48E0C593CA}" type="pres">
      <dgm:prSet presAssocID="{7EC2C21E-5D69-4ADF-BCBE-7BD29B5F6127}" presName="hierChild5" presStyleCnt="0"/>
      <dgm:spPr/>
    </dgm:pt>
    <dgm:pt modelId="{376E7BDD-34D9-4CC9-9E01-A6383339F23D}" type="pres">
      <dgm:prSet presAssocID="{6AA028C6-998B-464F-B1F0-9AED5486AD6D}" presName="Name37" presStyleLbl="parChTrans1D2" presStyleIdx="5" presStyleCnt="7"/>
      <dgm:spPr/>
    </dgm:pt>
    <dgm:pt modelId="{D32413C8-A372-48A6-AE8E-9A004A07F4C5}" type="pres">
      <dgm:prSet presAssocID="{A6739D62-0518-4916-A196-8989751153A8}" presName="hierRoot2" presStyleCnt="0">
        <dgm:presLayoutVars>
          <dgm:hierBranch val="init"/>
        </dgm:presLayoutVars>
      </dgm:prSet>
      <dgm:spPr/>
    </dgm:pt>
    <dgm:pt modelId="{B519769F-FA7C-451C-806B-64B27BCBF7BA}" type="pres">
      <dgm:prSet presAssocID="{A6739D62-0518-4916-A196-8989751153A8}" presName="rootComposite" presStyleCnt="0"/>
      <dgm:spPr/>
    </dgm:pt>
    <dgm:pt modelId="{41B08139-883B-42A2-BEA4-3647076AAE44}" type="pres">
      <dgm:prSet presAssocID="{A6739D62-0518-4916-A196-8989751153A8}" presName="rootText" presStyleLbl="node2" presStyleIdx="5" presStyleCnt="7">
        <dgm:presLayoutVars>
          <dgm:chPref val="3"/>
        </dgm:presLayoutVars>
      </dgm:prSet>
      <dgm:spPr/>
    </dgm:pt>
    <dgm:pt modelId="{F96D6F19-D1F2-4C82-B687-569FB8E8608E}" type="pres">
      <dgm:prSet presAssocID="{A6739D62-0518-4916-A196-8989751153A8}" presName="rootConnector" presStyleLbl="node2" presStyleIdx="5" presStyleCnt="7"/>
      <dgm:spPr/>
    </dgm:pt>
    <dgm:pt modelId="{E3400813-59D9-4C3D-8B08-C14ABC788F08}" type="pres">
      <dgm:prSet presAssocID="{A6739D62-0518-4916-A196-8989751153A8}" presName="hierChild4" presStyleCnt="0"/>
      <dgm:spPr/>
    </dgm:pt>
    <dgm:pt modelId="{0B8CDE35-914B-4CAB-919E-DEC43B60B256}" type="pres">
      <dgm:prSet presAssocID="{A6739D62-0518-4916-A196-8989751153A8}" presName="hierChild5" presStyleCnt="0"/>
      <dgm:spPr/>
    </dgm:pt>
    <dgm:pt modelId="{C5FF634E-5E34-4EBB-8F5C-C8EDE5461351}" type="pres">
      <dgm:prSet presAssocID="{10324E0D-BF3C-4727-8300-8CFE0D72B13A}" presName="Name37" presStyleLbl="parChTrans1D2" presStyleIdx="6" presStyleCnt="7"/>
      <dgm:spPr/>
    </dgm:pt>
    <dgm:pt modelId="{80DA16A0-A903-488F-84A2-A2A4E5860E87}" type="pres">
      <dgm:prSet presAssocID="{EE3DE733-F23B-4FF6-850D-6A06F1DDFE1C}" presName="hierRoot2" presStyleCnt="0">
        <dgm:presLayoutVars>
          <dgm:hierBranch val="init"/>
        </dgm:presLayoutVars>
      </dgm:prSet>
      <dgm:spPr/>
    </dgm:pt>
    <dgm:pt modelId="{7569D308-497C-472E-A864-E44C4E0310D4}" type="pres">
      <dgm:prSet presAssocID="{EE3DE733-F23B-4FF6-850D-6A06F1DDFE1C}" presName="rootComposite" presStyleCnt="0"/>
      <dgm:spPr/>
    </dgm:pt>
    <dgm:pt modelId="{FA4AAA0F-F768-475A-BB7C-4D8AF0C18F4A}" type="pres">
      <dgm:prSet presAssocID="{EE3DE733-F23B-4FF6-850D-6A06F1DDFE1C}" presName="rootText" presStyleLbl="node2" presStyleIdx="6" presStyleCnt="7">
        <dgm:presLayoutVars>
          <dgm:chPref val="3"/>
        </dgm:presLayoutVars>
      </dgm:prSet>
      <dgm:spPr/>
    </dgm:pt>
    <dgm:pt modelId="{9C02A396-3FB2-4D48-8676-AC2D1B41D85D}" type="pres">
      <dgm:prSet presAssocID="{EE3DE733-F23B-4FF6-850D-6A06F1DDFE1C}" presName="rootConnector" presStyleLbl="node2" presStyleIdx="6" presStyleCnt="7"/>
      <dgm:spPr/>
    </dgm:pt>
    <dgm:pt modelId="{4BF1D8A2-4B3C-4232-B6C7-2ACF88B40320}" type="pres">
      <dgm:prSet presAssocID="{EE3DE733-F23B-4FF6-850D-6A06F1DDFE1C}" presName="hierChild4" presStyleCnt="0"/>
      <dgm:spPr/>
    </dgm:pt>
    <dgm:pt modelId="{1079B104-01D5-4F13-ADDD-C72985183C7A}" type="pres">
      <dgm:prSet presAssocID="{EE3DE733-F23B-4FF6-850D-6A06F1DDFE1C}" presName="hierChild5" presStyleCnt="0"/>
      <dgm:spPr/>
    </dgm:pt>
    <dgm:pt modelId="{EBD9B2EA-5D22-4994-BC3E-8E3BD8F2E144}" type="pres">
      <dgm:prSet presAssocID="{3983788D-6209-4F56-83E5-4733AB68B1D2}" presName="hierChild3" presStyleCnt="0"/>
      <dgm:spPr/>
    </dgm:pt>
  </dgm:ptLst>
  <dgm:cxnLst>
    <dgm:cxn modelId="{8700350C-01B5-44BE-9340-B9F4CFD1A8D5}" type="presOf" srcId="{053A3882-0AA3-4CEB-9F3A-CDDC26BE7EAF}" destId="{44422C95-CD40-4806-AC61-80400062D9B4}" srcOrd="0" destOrd="0" presId="urn:microsoft.com/office/officeart/2005/8/layout/orgChart1"/>
    <dgm:cxn modelId="{3B40220E-7A9D-4B5D-8534-32E5A7F15ADE}" type="presOf" srcId="{48F23E00-23A3-4CEB-B251-037081967CD6}" destId="{FE781ABA-BB33-443E-AF53-15CF765C54A3}" srcOrd="1" destOrd="0" presId="urn:microsoft.com/office/officeart/2005/8/layout/orgChart1"/>
    <dgm:cxn modelId="{BA77AF21-37CA-4F8C-B333-03F432F547E7}" type="presOf" srcId="{3983788D-6209-4F56-83E5-4733AB68B1D2}" destId="{2E89898B-18F6-4C2B-ACE9-B845D6169039}" srcOrd="1" destOrd="0" presId="urn:microsoft.com/office/officeart/2005/8/layout/orgChart1"/>
    <dgm:cxn modelId="{ED338127-CE33-4F53-9DFB-90C2562B8B43}" srcId="{3983788D-6209-4F56-83E5-4733AB68B1D2}" destId="{053A3882-0AA3-4CEB-9F3A-CDDC26BE7EAF}" srcOrd="3" destOrd="0" parTransId="{316E8E70-BB15-4558-9C40-44B41318370E}" sibTransId="{3D75953B-3D64-46DE-94E0-721E462A23A8}"/>
    <dgm:cxn modelId="{B69DFD36-EE14-4717-875E-F4965CD0C7AF}" srcId="{064DE28C-A453-4211-A6B6-C42EA04CA856}" destId="{3983788D-6209-4F56-83E5-4733AB68B1D2}" srcOrd="0" destOrd="0" parTransId="{31B19032-EB3E-4F83-93B3-7F2C07CBD8A6}" sibTransId="{1CD08484-6204-4DFC-A0D7-5E9EFFCFE92C}"/>
    <dgm:cxn modelId="{06E2F638-D987-4A2C-ACE1-B06F590236DE}" type="presOf" srcId="{48F23E00-23A3-4CEB-B251-037081967CD6}" destId="{A6D20CF7-AA6F-4D4A-9A1F-BC76A0DF9F09}" srcOrd="0" destOrd="0" presId="urn:microsoft.com/office/officeart/2005/8/layout/orgChart1"/>
    <dgm:cxn modelId="{9A14E03A-8741-4B40-BC3E-AB06B37FBA8A}" type="presOf" srcId="{10324E0D-BF3C-4727-8300-8CFE0D72B13A}" destId="{C5FF634E-5E34-4EBB-8F5C-C8EDE5461351}" srcOrd="0" destOrd="0" presId="urn:microsoft.com/office/officeart/2005/8/layout/orgChart1"/>
    <dgm:cxn modelId="{7BA0353D-EC34-4028-AF0A-1F1F24F42E95}" type="presOf" srcId="{6AA028C6-998B-464F-B1F0-9AED5486AD6D}" destId="{376E7BDD-34D9-4CC9-9E01-A6383339F23D}" srcOrd="0" destOrd="0" presId="urn:microsoft.com/office/officeart/2005/8/layout/orgChart1"/>
    <dgm:cxn modelId="{0FD43F40-9B66-4E58-977E-6E73B4C4ECB6}" type="presOf" srcId="{FEE5AB1E-1806-47E3-B9F8-925ED7053FAA}" destId="{73F3C271-6AE2-4970-B64F-AB6D8A3EDE4A}" srcOrd="0" destOrd="0" presId="urn:microsoft.com/office/officeart/2005/8/layout/orgChart1"/>
    <dgm:cxn modelId="{D5DE065E-0F8D-4B24-A2AF-CDD41EC0CC44}" type="presOf" srcId="{22C32E70-E20B-43A0-A50E-A415803252A7}" destId="{F910AAB5-3552-492F-9711-D520A021E136}" srcOrd="0" destOrd="0" presId="urn:microsoft.com/office/officeart/2005/8/layout/orgChart1"/>
    <dgm:cxn modelId="{434EA45F-6C1A-4FFB-B028-6AE982F6098E}" srcId="{3983788D-6209-4F56-83E5-4733AB68B1D2}" destId="{48F23E00-23A3-4CEB-B251-037081967CD6}" srcOrd="2" destOrd="0" parTransId="{F0DC5386-D3DC-4EA4-8606-4B6C28BF9D70}" sibTransId="{597E5C20-ABFC-4F7B-A12B-8A95338CE0DC}"/>
    <dgm:cxn modelId="{9F27FA44-F42F-46EC-9190-C5126D42D028}" type="presOf" srcId="{064DE28C-A453-4211-A6B6-C42EA04CA856}" destId="{29B65F81-0B64-497D-A6D3-050C6DFA9EAA}" srcOrd="0" destOrd="0" presId="urn:microsoft.com/office/officeart/2005/8/layout/orgChart1"/>
    <dgm:cxn modelId="{D2324A59-6312-49BC-88B3-8F9186FF3D80}" type="presOf" srcId="{3983788D-6209-4F56-83E5-4733AB68B1D2}" destId="{7D6556F2-26C0-4D5F-8BC1-03A308A51BB8}" srcOrd="0" destOrd="0" presId="urn:microsoft.com/office/officeart/2005/8/layout/orgChart1"/>
    <dgm:cxn modelId="{6EEF1B7B-4932-4D18-AE76-99D41EB7D01D}" type="presOf" srcId="{EE3DE733-F23B-4FF6-850D-6A06F1DDFE1C}" destId="{FA4AAA0F-F768-475A-BB7C-4D8AF0C18F4A}" srcOrd="0" destOrd="0" presId="urn:microsoft.com/office/officeart/2005/8/layout/orgChart1"/>
    <dgm:cxn modelId="{FA07737B-F763-45DF-B388-1E12DCF57A10}" type="presOf" srcId="{A6739D62-0518-4916-A196-8989751153A8}" destId="{F96D6F19-D1F2-4C82-B687-569FB8E8608E}" srcOrd="1" destOrd="0" presId="urn:microsoft.com/office/officeart/2005/8/layout/orgChart1"/>
    <dgm:cxn modelId="{EFEBA47F-6E81-4698-961B-081570929567}" type="presOf" srcId="{7EC2C21E-5D69-4ADF-BCBE-7BD29B5F6127}" destId="{B7996352-E7BF-4311-8F88-4853CD1EBDD6}" srcOrd="1" destOrd="0" presId="urn:microsoft.com/office/officeart/2005/8/layout/orgChart1"/>
    <dgm:cxn modelId="{B0BFA682-9DA1-49D6-9AB0-A2AE70B86AEB}" type="presOf" srcId="{FEE5AB1E-1806-47E3-B9F8-925ED7053FAA}" destId="{FFFBAFEB-3421-4207-B80D-6BF06C0294CD}" srcOrd="1" destOrd="0" presId="urn:microsoft.com/office/officeart/2005/8/layout/orgChart1"/>
    <dgm:cxn modelId="{401D1183-4315-45BF-A5BE-6D4B56578E3F}" srcId="{3983788D-6209-4F56-83E5-4733AB68B1D2}" destId="{A6739D62-0518-4916-A196-8989751153A8}" srcOrd="5" destOrd="0" parTransId="{6AA028C6-998B-464F-B1F0-9AED5486AD6D}" sibTransId="{9DCC951D-1E76-4BAC-8CFB-9C71BE69C0E5}"/>
    <dgm:cxn modelId="{401BA38C-D30E-4BD4-A0EB-8E7E4DEE5605}" type="presOf" srcId="{A6739D62-0518-4916-A196-8989751153A8}" destId="{41B08139-883B-42A2-BEA4-3647076AAE44}" srcOrd="0" destOrd="0" presId="urn:microsoft.com/office/officeart/2005/8/layout/orgChart1"/>
    <dgm:cxn modelId="{BCFA9F8D-20E1-4FDE-9F77-0043686C13E9}" type="presOf" srcId="{7EC2C21E-5D69-4ADF-BCBE-7BD29B5F6127}" destId="{D7FCDAFC-FB7D-4621-9F05-559EA868A5F9}" srcOrd="0" destOrd="0" presId="urn:microsoft.com/office/officeart/2005/8/layout/orgChart1"/>
    <dgm:cxn modelId="{86208D94-8D65-4AF9-A9F7-A8B752FE72FB}" srcId="{3983788D-6209-4F56-83E5-4733AB68B1D2}" destId="{7EC2C21E-5D69-4ADF-BCBE-7BD29B5F6127}" srcOrd="4" destOrd="0" parTransId="{C7A6B072-E942-4B87-8BF1-DBFAA0ED100F}" sibTransId="{0E0CA589-1030-4B9E-9152-B2466E5F1BA7}"/>
    <dgm:cxn modelId="{7BBC189A-23B5-4E8A-9FB9-78A80E9AD363}" srcId="{3983788D-6209-4F56-83E5-4733AB68B1D2}" destId="{22C32E70-E20B-43A0-A50E-A415803252A7}" srcOrd="0" destOrd="0" parTransId="{8A9EEFAF-FB7F-4D4C-92D6-60B59A045ED9}" sibTransId="{885C6B3D-DA06-4CF3-919E-E7C3D03B545C}"/>
    <dgm:cxn modelId="{FE7153C0-7063-41C3-868A-9B86536B9856}" type="presOf" srcId="{22C32E70-E20B-43A0-A50E-A415803252A7}" destId="{C338BE26-AE95-4DF4-8C85-7614E2449F5F}" srcOrd="1" destOrd="0" presId="urn:microsoft.com/office/officeart/2005/8/layout/orgChart1"/>
    <dgm:cxn modelId="{8DC69BCA-2547-45F2-95A2-DF03C8B9E05C}" type="presOf" srcId="{EE3DE733-F23B-4FF6-850D-6A06F1DDFE1C}" destId="{9C02A396-3FB2-4D48-8676-AC2D1B41D85D}" srcOrd="1" destOrd="0" presId="urn:microsoft.com/office/officeart/2005/8/layout/orgChart1"/>
    <dgm:cxn modelId="{E8A869CD-D9B9-4D60-BF6A-FC5EF12818A4}" type="presOf" srcId="{316E8E70-BB15-4558-9C40-44B41318370E}" destId="{28D75B53-E9FD-4AFB-9439-84C721254767}" srcOrd="0" destOrd="0" presId="urn:microsoft.com/office/officeart/2005/8/layout/orgChart1"/>
    <dgm:cxn modelId="{D5B924D5-5BDB-4442-ACAB-1A354DBE0849}" type="presOf" srcId="{053A3882-0AA3-4CEB-9F3A-CDDC26BE7EAF}" destId="{973ED2E8-10CF-4E4F-981A-2E62B3107A22}" srcOrd="1" destOrd="0" presId="urn:microsoft.com/office/officeart/2005/8/layout/orgChart1"/>
    <dgm:cxn modelId="{1D3BCDDB-E095-4FE3-8278-99679C8B5E77}" type="presOf" srcId="{C7A6B072-E942-4B87-8BF1-DBFAA0ED100F}" destId="{FC32187C-44F6-4F4D-9F5B-6903D278E80E}" srcOrd="0" destOrd="0" presId="urn:microsoft.com/office/officeart/2005/8/layout/orgChart1"/>
    <dgm:cxn modelId="{E7B5D4DB-963E-483B-B2DE-A762C3B967DA}" srcId="{3983788D-6209-4F56-83E5-4733AB68B1D2}" destId="{FEE5AB1E-1806-47E3-B9F8-925ED7053FAA}" srcOrd="1" destOrd="0" parTransId="{6275BE2D-8EB9-4D02-801E-41743BE4E37A}" sibTransId="{E3351875-BF4C-4016-8054-539744FDCC9F}"/>
    <dgm:cxn modelId="{478710E9-A209-424B-9B6E-151800C7105F}" type="presOf" srcId="{8A9EEFAF-FB7F-4D4C-92D6-60B59A045ED9}" destId="{9673979D-3A21-4360-A080-F8132C35E2D7}" srcOrd="0" destOrd="0" presId="urn:microsoft.com/office/officeart/2005/8/layout/orgChart1"/>
    <dgm:cxn modelId="{222C82EB-2EFD-401A-9C9A-92BF59B9C141}" type="presOf" srcId="{F0DC5386-D3DC-4EA4-8606-4B6C28BF9D70}" destId="{527BD2EE-EACD-412C-BB79-BFCCD69521DE}" srcOrd="0" destOrd="0" presId="urn:microsoft.com/office/officeart/2005/8/layout/orgChart1"/>
    <dgm:cxn modelId="{7DBBDDF8-93AB-401C-9169-4115B78004D2}" type="presOf" srcId="{6275BE2D-8EB9-4D02-801E-41743BE4E37A}" destId="{DAE351E9-8864-4D73-A598-AE01B4F1C910}" srcOrd="0" destOrd="0" presId="urn:microsoft.com/office/officeart/2005/8/layout/orgChart1"/>
    <dgm:cxn modelId="{78FCE7FB-A37D-4FC6-ABE7-2952543DFBA4}" srcId="{3983788D-6209-4F56-83E5-4733AB68B1D2}" destId="{EE3DE733-F23B-4FF6-850D-6A06F1DDFE1C}" srcOrd="6" destOrd="0" parTransId="{10324E0D-BF3C-4727-8300-8CFE0D72B13A}" sibTransId="{2982AEDD-198E-47D7-9853-EFD5B2643818}"/>
    <dgm:cxn modelId="{2942FD9D-D1D6-4537-912C-4E769FC83D86}" type="presParOf" srcId="{29B65F81-0B64-497D-A6D3-050C6DFA9EAA}" destId="{0B8D49A8-5935-4861-87A3-49B1B1F72F4E}" srcOrd="0" destOrd="0" presId="urn:microsoft.com/office/officeart/2005/8/layout/orgChart1"/>
    <dgm:cxn modelId="{78DE6868-CFF8-4F8D-B930-5174F04A181B}" type="presParOf" srcId="{0B8D49A8-5935-4861-87A3-49B1B1F72F4E}" destId="{5AF98AC2-A02D-40CD-97DF-35F68574CDE0}" srcOrd="0" destOrd="0" presId="urn:microsoft.com/office/officeart/2005/8/layout/orgChart1"/>
    <dgm:cxn modelId="{319C48CC-B89E-46F8-884B-7C2CB629A0B8}" type="presParOf" srcId="{5AF98AC2-A02D-40CD-97DF-35F68574CDE0}" destId="{7D6556F2-26C0-4D5F-8BC1-03A308A51BB8}" srcOrd="0" destOrd="0" presId="urn:microsoft.com/office/officeart/2005/8/layout/orgChart1"/>
    <dgm:cxn modelId="{009E3CA0-DCBF-4AFE-8F17-B0FFA46763D2}" type="presParOf" srcId="{5AF98AC2-A02D-40CD-97DF-35F68574CDE0}" destId="{2E89898B-18F6-4C2B-ACE9-B845D6169039}" srcOrd="1" destOrd="0" presId="urn:microsoft.com/office/officeart/2005/8/layout/orgChart1"/>
    <dgm:cxn modelId="{22B210C8-5700-40AC-AB32-B31D85DAB315}" type="presParOf" srcId="{0B8D49A8-5935-4861-87A3-49B1B1F72F4E}" destId="{CB6D8C31-4B79-4417-93E2-24AEB6F16029}" srcOrd="1" destOrd="0" presId="urn:microsoft.com/office/officeart/2005/8/layout/orgChart1"/>
    <dgm:cxn modelId="{3399273D-B7A4-4CD8-A754-CBB2828EE80A}" type="presParOf" srcId="{CB6D8C31-4B79-4417-93E2-24AEB6F16029}" destId="{9673979D-3A21-4360-A080-F8132C35E2D7}" srcOrd="0" destOrd="0" presId="urn:microsoft.com/office/officeart/2005/8/layout/orgChart1"/>
    <dgm:cxn modelId="{AFA16712-7F58-451E-B3C4-C95799EEA8F2}" type="presParOf" srcId="{CB6D8C31-4B79-4417-93E2-24AEB6F16029}" destId="{AE641752-D3D1-4356-A0A4-2AF650CA7A3C}" srcOrd="1" destOrd="0" presId="urn:microsoft.com/office/officeart/2005/8/layout/orgChart1"/>
    <dgm:cxn modelId="{F6E7FB77-9F88-4F6C-9118-F85147C37A39}" type="presParOf" srcId="{AE641752-D3D1-4356-A0A4-2AF650CA7A3C}" destId="{1ECA906A-6ABB-48D2-A1FE-B69530B447B5}" srcOrd="0" destOrd="0" presId="urn:microsoft.com/office/officeart/2005/8/layout/orgChart1"/>
    <dgm:cxn modelId="{CA7FEF40-247D-4851-BB59-3DFCB581EAA1}" type="presParOf" srcId="{1ECA906A-6ABB-48D2-A1FE-B69530B447B5}" destId="{F910AAB5-3552-492F-9711-D520A021E136}" srcOrd="0" destOrd="0" presId="urn:microsoft.com/office/officeart/2005/8/layout/orgChart1"/>
    <dgm:cxn modelId="{215BC090-4DD5-4D3F-AED6-CEEFDD2A6F64}" type="presParOf" srcId="{1ECA906A-6ABB-48D2-A1FE-B69530B447B5}" destId="{C338BE26-AE95-4DF4-8C85-7614E2449F5F}" srcOrd="1" destOrd="0" presId="urn:microsoft.com/office/officeart/2005/8/layout/orgChart1"/>
    <dgm:cxn modelId="{663C1863-CD93-41BB-A1F7-9F559F2BA44D}" type="presParOf" srcId="{AE641752-D3D1-4356-A0A4-2AF650CA7A3C}" destId="{7CC0F886-2CA1-4980-8E16-ED5DAA5593C6}" srcOrd="1" destOrd="0" presId="urn:microsoft.com/office/officeart/2005/8/layout/orgChart1"/>
    <dgm:cxn modelId="{2F8D57B1-C1D0-44C6-9B34-8F67909AED46}" type="presParOf" srcId="{AE641752-D3D1-4356-A0A4-2AF650CA7A3C}" destId="{A2376AC8-14C8-4885-BD04-40EA08CD6549}" srcOrd="2" destOrd="0" presId="urn:microsoft.com/office/officeart/2005/8/layout/orgChart1"/>
    <dgm:cxn modelId="{68CAE9AF-DF92-4FCF-B583-9331D8E7A3A9}" type="presParOf" srcId="{CB6D8C31-4B79-4417-93E2-24AEB6F16029}" destId="{DAE351E9-8864-4D73-A598-AE01B4F1C910}" srcOrd="2" destOrd="0" presId="urn:microsoft.com/office/officeart/2005/8/layout/orgChart1"/>
    <dgm:cxn modelId="{B9046D29-739D-47E9-AB02-3D75242FDABA}" type="presParOf" srcId="{CB6D8C31-4B79-4417-93E2-24AEB6F16029}" destId="{30A1D11E-5213-4462-88C0-5D96A113663D}" srcOrd="3" destOrd="0" presId="urn:microsoft.com/office/officeart/2005/8/layout/orgChart1"/>
    <dgm:cxn modelId="{2F120278-3F6D-4E26-BB6F-E2F945CD5E0C}" type="presParOf" srcId="{30A1D11E-5213-4462-88C0-5D96A113663D}" destId="{8695E25B-D91F-48D4-83CA-FE9FF4AC59A8}" srcOrd="0" destOrd="0" presId="urn:microsoft.com/office/officeart/2005/8/layout/orgChart1"/>
    <dgm:cxn modelId="{98EC38EE-CF14-4933-832A-AE1D785DACDA}" type="presParOf" srcId="{8695E25B-D91F-48D4-83CA-FE9FF4AC59A8}" destId="{73F3C271-6AE2-4970-B64F-AB6D8A3EDE4A}" srcOrd="0" destOrd="0" presId="urn:microsoft.com/office/officeart/2005/8/layout/orgChart1"/>
    <dgm:cxn modelId="{918BA55D-2199-429E-AC07-2E1798A0959A}" type="presParOf" srcId="{8695E25B-D91F-48D4-83CA-FE9FF4AC59A8}" destId="{FFFBAFEB-3421-4207-B80D-6BF06C0294CD}" srcOrd="1" destOrd="0" presId="urn:microsoft.com/office/officeart/2005/8/layout/orgChart1"/>
    <dgm:cxn modelId="{9113C8C5-5E2E-4EA8-82F2-C8E2927DEBC2}" type="presParOf" srcId="{30A1D11E-5213-4462-88C0-5D96A113663D}" destId="{01847DA2-9D9D-438D-8CF2-A87CA3AB7BBF}" srcOrd="1" destOrd="0" presId="urn:microsoft.com/office/officeart/2005/8/layout/orgChart1"/>
    <dgm:cxn modelId="{D31F1925-6179-40FC-A80C-73FD44AA3A47}" type="presParOf" srcId="{30A1D11E-5213-4462-88C0-5D96A113663D}" destId="{D7F2D5FC-1255-4454-9E53-B35FF7B0DE30}" srcOrd="2" destOrd="0" presId="urn:microsoft.com/office/officeart/2005/8/layout/orgChart1"/>
    <dgm:cxn modelId="{B073E26F-B952-4503-B9ED-6F7F4E8C2FB8}" type="presParOf" srcId="{CB6D8C31-4B79-4417-93E2-24AEB6F16029}" destId="{527BD2EE-EACD-412C-BB79-BFCCD69521DE}" srcOrd="4" destOrd="0" presId="urn:microsoft.com/office/officeart/2005/8/layout/orgChart1"/>
    <dgm:cxn modelId="{154BAA0B-02E5-4684-B923-CEA9AF1A240D}" type="presParOf" srcId="{CB6D8C31-4B79-4417-93E2-24AEB6F16029}" destId="{81AAECB0-3607-466D-9735-36C5D9DD10D6}" srcOrd="5" destOrd="0" presId="urn:microsoft.com/office/officeart/2005/8/layout/orgChart1"/>
    <dgm:cxn modelId="{14DA0424-BFC5-4024-9109-85AE5364E791}" type="presParOf" srcId="{81AAECB0-3607-466D-9735-36C5D9DD10D6}" destId="{302F3DBA-AEC9-4B2C-9356-704553EAB6DD}" srcOrd="0" destOrd="0" presId="urn:microsoft.com/office/officeart/2005/8/layout/orgChart1"/>
    <dgm:cxn modelId="{207247BF-0265-4321-8C2A-5CCD12940025}" type="presParOf" srcId="{302F3DBA-AEC9-4B2C-9356-704553EAB6DD}" destId="{A6D20CF7-AA6F-4D4A-9A1F-BC76A0DF9F09}" srcOrd="0" destOrd="0" presId="urn:microsoft.com/office/officeart/2005/8/layout/orgChart1"/>
    <dgm:cxn modelId="{27258ED6-C11F-46B2-B380-80FFC25D0BE1}" type="presParOf" srcId="{302F3DBA-AEC9-4B2C-9356-704553EAB6DD}" destId="{FE781ABA-BB33-443E-AF53-15CF765C54A3}" srcOrd="1" destOrd="0" presId="urn:microsoft.com/office/officeart/2005/8/layout/orgChart1"/>
    <dgm:cxn modelId="{EE4E4403-A82F-47FD-9311-4DF37663D4D3}" type="presParOf" srcId="{81AAECB0-3607-466D-9735-36C5D9DD10D6}" destId="{FB3A3652-AF30-4BC3-975E-D9FE41CB314D}" srcOrd="1" destOrd="0" presId="urn:microsoft.com/office/officeart/2005/8/layout/orgChart1"/>
    <dgm:cxn modelId="{E402D8E3-49E2-45C2-B0A1-5E7DBA794AB4}" type="presParOf" srcId="{81AAECB0-3607-466D-9735-36C5D9DD10D6}" destId="{E144B827-71B0-41FA-8805-7FC535CD52DC}" srcOrd="2" destOrd="0" presId="urn:microsoft.com/office/officeart/2005/8/layout/orgChart1"/>
    <dgm:cxn modelId="{D6AD9326-3F7B-494F-B829-1F6A5323222D}" type="presParOf" srcId="{CB6D8C31-4B79-4417-93E2-24AEB6F16029}" destId="{28D75B53-E9FD-4AFB-9439-84C721254767}" srcOrd="6" destOrd="0" presId="urn:microsoft.com/office/officeart/2005/8/layout/orgChart1"/>
    <dgm:cxn modelId="{F8D09B85-B471-4DA5-9134-440F2C1611C5}" type="presParOf" srcId="{CB6D8C31-4B79-4417-93E2-24AEB6F16029}" destId="{2F38E6B7-504C-4E33-ABA2-B36B5DD43C95}" srcOrd="7" destOrd="0" presId="urn:microsoft.com/office/officeart/2005/8/layout/orgChart1"/>
    <dgm:cxn modelId="{5E96E20D-3A2B-42D2-B93B-D759E456F65A}" type="presParOf" srcId="{2F38E6B7-504C-4E33-ABA2-B36B5DD43C95}" destId="{36E3DDBF-0BB0-4258-B549-5F116A8D7AF8}" srcOrd="0" destOrd="0" presId="urn:microsoft.com/office/officeart/2005/8/layout/orgChart1"/>
    <dgm:cxn modelId="{6319007C-3576-4752-BBA7-500D0BA16F5F}" type="presParOf" srcId="{36E3DDBF-0BB0-4258-B549-5F116A8D7AF8}" destId="{44422C95-CD40-4806-AC61-80400062D9B4}" srcOrd="0" destOrd="0" presId="urn:microsoft.com/office/officeart/2005/8/layout/orgChart1"/>
    <dgm:cxn modelId="{010BFB6F-1C22-4820-8D76-59588D5CE581}" type="presParOf" srcId="{36E3DDBF-0BB0-4258-B549-5F116A8D7AF8}" destId="{973ED2E8-10CF-4E4F-981A-2E62B3107A22}" srcOrd="1" destOrd="0" presId="urn:microsoft.com/office/officeart/2005/8/layout/orgChart1"/>
    <dgm:cxn modelId="{1CDDE420-2B30-469A-A396-1FCCD8DCEFA4}" type="presParOf" srcId="{2F38E6B7-504C-4E33-ABA2-B36B5DD43C95}" destId="{DAA70D07-F8D5-4266-9640-8CA81BFD133D}" srcOrd="1" destOrd="0" presId="urn:microsoft.com/office/officeart/2005/8/layout/orgChart1"/>
    <dgm:cxn modelId="{EA9D44DE-EDEB-4EB5-A6D1-C528B6B9C894}" type="presParOf" srcId="{2F38E6B7-504C-4E33-ABA2-B36B5DD43C95}" destId="{17D4FBAD-C39E-48FD-A8F1-ABE29C839DBA}" srcOrd="2" destOrd="0" presId="urn:microsoft.com/office/officeart/2005/8/layout/orgChart1"/>
    <dgm:cxn modelId="{ABC4D02A-E693-4050-835A-34177B7D44E0}" type="presParOf" srcId="{CB6D8C31-4B79-4417-93E2-24AEB6F16029}" destId="{FC32187C-44F6-4F4D-9F5B-6903D278E80E}" srcOrd="8" destOrd="0" presId="urn:microsoft.com/office/officeart/2005/8/layout/orgChart1"/>
    <dgm:cxn modelId="{2CE0CD56-E0DD-4116-9C4D-69C02E5A28C2}" type="presParOf" srcId="{CB6D8C31-4B79-4417-93E2-24AEB6F16029}" destId="{6863B92F-6784-4CAC-809B-5F772B31C263}" srcOrd="9" destOrd="0" presId="urn:microsoft.com/office/officeart/2005/8/layout/orgChart1"/>
    <dgm:cxn modelId="{95C4DC25-71DA-4024-AE42-5E302804BD4C}" type="presParOf" srcId="{6863B92F-6784-4CAC-809B-5F772B31C263}" destId="{3C5EE8BE-8EA2-4F26-BDEC-EA40D7257BE3}" srcOrd="0" destOrd="0" presId="urn:microsoft.com/office/officeart/2005/8/layout/orgChart1"/>
    <dgm:cxn modelId="{BD8B803C-47B8-4F8C-85E8-0434BA13A0F4}" type="presParOf" srcId="{3C5EE8BE-8EA2-4F26-BDEC-EA40D7257BE3}" destId="{D7FCDAFC-FB7D-4621-9F05-559EA868A5F9}" srcOrd="0" destOrd="0" presId="urn:microsoft.com/office/officeart/2005/8/layout/orgChart1"/>
    <dgm:cxn modelId="{506C8E02-8838-4317-8A84-ED5B929FA1B4}" type="presParOf" srcId="{3C5EE8BE-8EA2-4F26-BDEC-EA40D7257BE3}" destId="{B7996352-E7BF-4311-8F88-4853CD1EBDD6}" srcOrd="1" destOrd="0" presId="urn:microsoft.com/office/officeart/2005/8/layout/orgChart1"/>
    <dgm:cxn modelId="{BE574AB6-66B1-4503-92F0-96DDE565CABA}" type="presParOf" srcId="{6863B92F-6784-4CAC-809B-5F772B31C263}" destId="{1E61DFF4-7465-4C9F-B4CF-CB0EA7195DDD}" srcOrd="1" destOrd="0" presId="urn:microsoft.com/office/officeart/2005/8/layout/orgChart1"/>
    <dgm:cxn modelId="{8295D3C0-1F88-4451-AC36-799A6E82853D}" type="presParOf" srcId="{6863B92F-6784-4CAC-809B-5F772B31C263}" destId="{7E959E76-B2DF-4551-A431-6D48E0C593CA}" srcOrd="2" destOrd="0" presId="urn:microsoft.com/office/officeart/2005/8/layout/orgChart1"/>
    <dgm:cxn modelId="{4CD14004-A765-4EDC-AFA2-9BB4759CD231}" type="presParOf" srcId="{CB6D8C31-4B79-4417-93E2-24AEB6F16029}" destId="{376E7BDD-34D9-4CC9-9E01-A6383339F23D}" srcOrd="10" destOrd="0" presId="urn:microsoft.com/office/officeart/2005/8/layout/orgChart1"/>
    <dgm:cxn modelId="{B9B0AD48-2140-4996-A115-8D87F5E283AC}" type="presParOf" srcId="{CB6D8C31-4B79-4417-93E2-24AEB6F16029}" destId="{D32413C8-A372-48A6-AE8E-9A004A07F4C5}" srcOrd="11" destOrd="0" presId="urn:microsoft.com/office/officeart/2005/8/layout/orgChart1"/>
    <dgm:cxn modelId="{BB7AED64-900A-4744-A114-D6F7C649EB7A}" type="presParOf" srcId="{D32413C8-A372-48A6-AE8E-9A004A07F4C5}" destId="{B519769F-FA7C-451C-806B-64B27BCBF7BA}" srcOrd="0" destOrd="0" presId="urn:microsoft.com/office/officeart/2005/8/layout/orgChart1"/>
    <dgm:cxn modelId="{346C09F6-7A5D-485C-B66F-48E6938B574F}" type="presParOf" srcId="{B519769F-FA7C-451C-806B-64B27BCBF7BA}" destId="{41B08139-883B-42A2-BEA4-3647076AAE44}" srcOrd="0" destOrd="0" presId="urn:microsoft.com/office/officeart/2005/8/layout/orgChart1"/>
    <dgm:cxn modelId="{F45BC406-ED0B-4CE9-8B1B-881DABBD2127}" type="presParOf" srcId="{B519769F-FA7C-451C-806B-64B27BCBF7BA}" destId="{F96D6F19-D1F2-4C82-B687-569FB8E8608E}" srcOrd="1" destOrd="0" presId="urn:microsoft.com/office/officeart/2005/8/layout/orgChart1"/>
    <dgm:cxn modelId="{9106F8B4-6871-477C-93C8-4FCEFB782337}" type="presParOf" srcId="{D32413C8-A372-48A6-AE8E-9A004A07F4C5}" destId="{E3400813-59D9-4C3D-8B08-C14ABC788F08}" srcOrd="1" destOrd="0" presId="urn:microsoft.com/office/officeart/2005/8/layout/orgChart1"/>
    <dgm:cxn modelId="{EAAA93FD-ADFA-4991-A5AA-769A4ADB15B3}" type="presParOf" srcId="{D32413C8-A372-48A6-AE8E-9A004A07F4C5}" destId="{0B8CDE35-914B-4CAB-919E-DEC43B60B256}" srcOrd="2" destOrd="0" presId="urn:microsoft.com/office/officeart/2005/8/layout/orgChart1"/>
    <dgm:cxn modelId="{D54FCC53-A12E-4CDD-BF87-0DDBD41AD4C9}" type="presParOf" srcId="{CB6D8C31-4B79-4417-93E2-24AEB6F16029}" destId="{C5FF634E-5E34-4EBB-8F5C-C8EDE5461351}" srcOrd="12" destOrd="0" presId="urn:microsoft.com/office/officeart/2005/8/layout/orgChart1"/>
    <dgm:cxn modelId="{E63D2FD0-AC0C-4C43-8220-A93D210DAD38}" type="presParOf" srcId="{CB6D8C31-4B79-4417-93E2-24AEB6F16029}" destId="{80DA16A0-A903-488F-84A2-A2A4E5860E87}" srcOrd="13" destOrd="0" presId="urn:microsoft.com/office/officeart/2005/8/layout/orgChart1"/>
    <dgm:cxn modelId="{BA2640CE-801B-49A0-A669-2D82FDBCA0E6}" type="presParOf" srcId="{80DA16A0-A903-488F-84A2-A2A4E5860E87}" destId="{7569D308-497C-472E-A864-E44C4E0310D4}" srcOrd="0" destOrd="0" presId="urn:microsoft.com/office/officeart/2005/8/layout/orgChart1"/>
    <dgm:cxn modelId="{A5571327-1778-41DA-9955-BAF19F27A687}" type="presParOf" srcId="{7569D308-497C-472E-A864-E44C4E0310D4}" destId="{FA4AAA0F-F768-475A-BB7C-4D8AF0C18F4A}" srcOrd="0" destOrd="0" presId="urn:microsoft.com/office/officeart/2005/8/layout/orgChart1"/>
    <dgm:cxn modelId="{FE4ECBC6-A22F-4A16-933A-27F877381A60}" type="presParOf" srcId="{7569D308-497C-472E-A864-E44C4E0310D4}" destId="{9C02A396-3FB2-4D48-8676-AC2D1B41D85D}" srcOrd="1" destOrd="0" presId="urn:microsoft.com/office/officeart/2005/8/layout/orgChart1"/>
    <dgm:cxn modelId="{5DDE56A9-48D7-443E-A383-18740AC40BC2}" type="presParOf" srcId="{80DA16A0-A903-488F-84A2-A2A4E5860E87}" destId="{4BF1D8A2-4B3C-4232-B6C7-2ACF88B40320}" srcOrd="1" destOrd="0" presId="urn:microsoft.com/office/officeart/2005/8/layout/orgChart1"/>
    <dgm:cxn modelId="{0693729C-C2DF-490B-8000-ED3E98B56B84}" type="presParOf" srcId="{80DA16A0-A903-488F-84A2-A2A4E5860E87}" destId="{1079B104-01D5-4F13-ADDD-C72985183C7A}" srcOrd="2" destOrd="0" presId="urn:microsoft.com/office/officeart/2005/8/layout/orgChart1"/>
    <dgm:cxn modelId="{59DD609C-1E43-432C-9645-679BBBE0A233}" type="presParOf" srcId="{0B8D49A8-5935-4861-87A3-49B1B1F72F4E}" destId="{EBD9B2EA-5D22-4994-BC3E-8E3BD8F2E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33C93-E12A-487B-8623-E2405FF3761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A90E9EA-94E2-4CC7-A06E-6E28180FE6F6}">
      <dgm:prSet phldrT="[Text]"/>
      <dgm:spPr/>
      <dgm:t>
        <a:bodyPr/>
        <a:lstStyle/>
        <a:p>
          <a:r>
            <a:rPr lang="en-GB" dirty="0" err="1"/>
            <a:t>Stokomak</a:t>
          </a:r>
          <a:endParaRPr lang="en-US" dirty="0"/>
        </a:p>
      </dgm:t>
    </dgm:pt>
    <dgm:pt modelId="{408B447D-5FA4-4BBD-A324-379A33B8873C}" type="parTrans" cxnId="{6D1572B2-80C9-4DF9-89F2-70A86A257B21}">
      <dgm:prSet/>
      <dgm:spPr/>
      <dgm:t>
        <a:bodyPr/>
        <a:lstStyle/>
        <a:p>
          <a:endParaRPr lang="en-US"/>
        </a:p>
      </dgm:t>
    </dgm:pt>
    <dgm:pt modelId="{DDBBFEEF-CF8D-48CE-93C8-4BFECFBC2B91}" type="sibTrans" cxnId="{6D1572B2-80C9-4DF9-89F2-70A86A257B2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D5ECE12F-B618-4D7C-AD41-3D28FAF01F46}">
      <dgm:prSet phldrT="[Text]"/>
      <dgm:spPr/>
      <dgm:t>
        <a:bodyPr/>
        <a:lstStyle/>
        <a:p>
          <a:r>
            <a:rPr lang="en-GB" dirty="0"/>
            <a:t>Kit-Go</a:t>
          </a:r>
          <a:endParaRPr lang="en-US" dirty="0"/>
        </a:p>
      </dgm:t>
    </dgm:pt>
    <dgm:pt modelId="{6041CBD1-268F-408F-B30A-E2E6CA06DD1C}" type="parTrans" cxnId="{3780B9FA-D8A6-4661-8513-E28690EAB054}">
      <dgm:prSet/>
      <dgm:spPr/>
      <dgm:t>
        <a:bodyPr/>
        <a:lstStyle/>
        <a:p>
          <a:endParaRPr lang="en-US"/>
        </a:p>
      </dgm:t>
    </dgm:pt>
    <dgm:pt modelId="{D8F0787F-C100-4058-8E26-E6DC622D736A}" type="sibTrans" cxnId="{3780B9FA-D8A6-4661-8513-E28690EAB05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79219A5B-3344-4A79-8088-BD893973D564}">
      <dgm:prSet phldrT="[Text]"/>
      <dgm:spPr/>
      <dgm:t>
        <a:bodyPr/>
        <a:lstStyle/>
        <a:p>
          <a:r>
            <a:rPr lang="en-GB" dirty="0" err="1"/>
            <a:t>Zito</a:t>
          </a:r>
          <a:r>
            <a:rPr lang="en-GB" dirty="0"/>
            <a:t> market</a:t>
          </a:r>
          <a:endParaRPr lang="en-US" dirty="0"/>
        </a:p>
      </dgm:t>
    </dgm:pt>
    <dgm:pt modelId="{2877833A-528B-4DE9-BFD5-0551D0328ACB}" type="parTrans" cxnId="{5FDB5F04-B11C-48DD-9DAE-A8BA4D0FD093}">
      <dgm:prSet/>
      <dgm:spPr/>
      <dgm:t>
        <a:bodyPr/>
        <a:lstStyle/>
        <a:p>
          <a:endParaRPr lang="en-US"/>
        </a:p>
      </dgm:t>
    </dgm:pt>
    <dgm:pt modelId="{11D6B8F0-DDCE-4CB2-AF42-3A24BD76ED8C}" type="sibTrans" cxnId="{5FDB5F04-B11C-48DD-9DAE-A8BA4D0FD09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A8DF8480-7E8D-4086-A462-713714955245}">
      <dgm:prSet phldrT="[Text]"/>
      <dgm:spPr/>
      <dgm:t>
        <a:bodyPr/>
        <a:lstStyle/>
        <a:p>
          <a:r>
            <a:rPr lang="en-GB" dirty="0" err="1"/>
            <a:t>Tinex</a:t>
          </a:r>
          <a:endParaRPr lang="en-US" dirty="0"/>
        </a:p>
      </dgm:t>
    </dgm:pt>
    <dgm:pt modelId="{C9DEACE2-647E-4DF7-AE11-28F9FEC25DC6}" type="parTrans" cxnId="{41B375D4-6AC2-4B56-9052-00A7103F9B01}">
      <dgm:prSet/>
      <dgm:spPr/>
      <dgm:t>
        <a:bodyPr/>
        <a:lstStyle/>
        <a:p>
          <a:endParaRPr lang="en-US"/>
        </a:p>
      </dgm:t>
    </dgm:pt>
    <dgm:pt modelId="{864A3058-72AD-4D1A-B551-549AC7CC4564}" type="sibTrans" cxnId="{41B375D4-6AC2-4B56-9052-00A7103F9B0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5047A9C-2C2F-4023-A2BA-2C51C0408EB5}">
      <dgm:prSet/>
      <dgm:spPr/>
      <dgm:t>
        <a:bodyPr/>
        <a:lstStyle/>
        <a:p>
          <a:endParaRPr lang="en-US"/>
        </a:p>
      </dgm:t>
    </dgm:pt>
    <dgm:pt modelId="{9E33048F-45A5-41EB-A438-5C444DDFCC26}" type="parTrans" cxnId="{0D2049AC-DBA3-4DC7-B72B-E8545D37CC50}">
      <dgm:prSet/>
      <dgm:spPr/>
      <dgm:t>
        <a:bodyPr/>
        <a:lstStyle/>
        <a:p>
          <a:endParaRPr lang="en-US"/>
        </a:p>
      </dgm:t>
    </dgm:pt>
    <dgm:pt modelId="{A5F0476B-0A6E-40C1-A9C1-809EA6F74809}" type="sibTrans" cxnId="{0D2049AC-DBA3-4DC7-B72B-E8545D37CC50}">
      <dgm:prSet/>
      <dgm:spPr/>
      <dgm:t>
        <a:bodyPr/>
        <a:lstStyle/>
        <a:p>
          <a:endParaRPr lang="en-US"/>
        </a:p>
      </dgm:t>
    </dgm:pt>
    <dgm:pt modelId="{1AEDF6A2-FA2C-4BA5-B79D-6EFAA238A459}" type="pres">
      <dgm:prSet presAssocID="{D0A33C93-E12A-487B-8623-E2405FF37616}" presName="Name0" presStyleCnt="0">
        <dgm:presLayoutVars>
          <dgm:chMax val="21"/>
          <dgm:chPref val="21"/>
        </dgm:presLayoutVars>
      </dgm:prSet>
      <dgm:spPr/>
    </dgm:pt>
    <dgm:pt modelId="{4C1F0399-92D4-4B1D-AEC2-23B4AC26E0B5}" type="pres">
      <dgm:prSet presAssocID="{5A90E9EA-94E2-4CC7-A06E-6E28180FE6F6}" presName="text1" presStyleCnt="0"/>
      <dgm:spPr/>
    </dgm:pt>
    <dgm:pt modelId="{1612CF61-B427-43FB-BEE7-4D450F678DB9}" type="pres">
      <dgm:prSet presAssocID="{5A90E9EA-94E2-4CC7-A06E-6E28180FE6F6}" presName="textRepeatNode" presStyleLbl="alignNode1" presStyleIdx="0" presStyleCnt="4">
        <dgm:presLayoutVars>
          <dgm:chMax val="0"/>
          <dgm:chPref val="0"/>
          <dgm:bulletEnabled val="1"/>
        </dgm:presLayoutVars>
      </dgm:prSet>
      <dgm:spPr/>
    </dgm:pt>
    <dgm:pt modelId="{E1F82826-7643-4670-817A-A654806C8BE3}" type="pres">
      <dgm:prSet presAssocID="{5A90E9EA-94E2-4CC7-A06E-6E28180FE6F6}" presName="textaccent1" presStyleCnt="0"/>
      <dgm:spPr/>
    </dgm:pt>
    <dgm:pt modelId="{C99BBF67-5856-435F-924B-F24D2781CBFD}" type="pres">
      <dgm:prSet presAssocID="{5A90E9EA-94E2-4CC7-A06E-6E28180FE6F6}" presName="accentRepeatNode" presStyleLbl="solidAlignAcc1" presStyleIdx="0" presStyleCnt="8"/>
      <dgm:spPr/>
    </dgm:pt>
    <dgm:pt modelId="{BA48E005-FA67-4AE2-A400-D3683294CFD7}" type="pres">
      <dgm:prSet presAssocID="{DDBBFEEF-CF8D-48CE-93C8-4BFECFBC2B91}" presName="image1" presStyleCnt="0"/>
      <dgm:spPr/>
    </dgm:pt>
    <dgm:pt modelId="{68AE75EF-5F6B-4BCB-8A76-DB683E849F25}" type="pres">
      <dgm:prSet presAssocID="{DDBBFEEF-CF8D-48CE-93C8-4BFECFBC2B91}" presName="imageRepeatNode" presStyleLbl="alignAcc1" presStyleIdx="0" presStyleCnt="4"/>
      <dgm:spPr/>
    </dgm:pt>
    <dgm:pt modelId="{C72801BA-10F6-4B91-BE0D-F2409CB0B1BA}" type="pres">
      <dgm:prSet presAssocID="{DDBBFEEF-CF8D-48CE-93C8-4BFECFBC2B91}" presName="imageaccent1" presStyleCnt="0"/>
      <dgm:spPr/>
    </dgm:pt>
    <dgm:pt modelId="{CD937969-AF20-4AA1-8358-F289A711279F}" type="pres">
      <dgm:prSet presAssocID="{DDBBFEEF-CF8D-48CE-93C8-4BFECFBC2B91}" presName="accentRepeatNode" presStyleLbl="solidAlignAcc1" presStyleIdx="1" presStyleCnt="8"/>
      <dgm:spPr/>
    </dgm:pt>
    <dgm:pt modelId="{8F97DA4C-74C0-48E8-BA98-848F9F94B3A9}" type="pres">
      <dgm:prSet presAssocID="{D5ECE12F-B618-4D7C-AD41-3D28FAF01F46}" presName="text2" presStyleCnt="0"/>
      <dgm:spPr/>
    </dgm:pt>
    <dgm:pt modelId="{B49FB5DC-420B-418C-8453-C95D554B0C61}" type="pres">
      <dgm:prSet presAssocID="{D5ECE12F-B618-4D7C-AD41-3D28FAF01F46}" presName="textRepeatNode" presStyleLbl="alignNode1" presStyleIdx="1" presStyleCnt="4">
        <dgm:presLayoutVars>
          <dgm:chMax val="0"/>
          <dgm:chPref val="0"/>
          <dgm:bulletEnabled val="1"/>
        </dgm:presLayoutVars>
      </dgm:prSet>
      <dgm:spPr/>
    </dgm:pt>
    <dgm:pt modelId="{398BEF9E-6083-4C40-BB96-C7BEBD738EB6}" type="pres">
      <dgm:prSet presAssocID="{D5ECE12F-B618-4D7C-AD41-3D28FAF01F46}" presName="textaccent2" presStyleCnt="0"/>
      <dgm:spPr/>
    </dgm:pt>
    <dgm:pt modelId="{2DC53875-17A4-445C-BE93-9C51E2ECB0BF}" type="pres">
      <dgm:prSet presAssocID="{D5ECE12F-B618-4D7C-AD41-3D28FAF01F46}" presName="accentRepeatNode" presStyleLbl="solidAlignAcc1" presStyleIdx="2" presStyleCnt="8"/>
      <dgm:spPr/>
    </dgm:pt>
    <dgm:pt modelId="{823B299B-90E5-4067-A7C6-D93D3C9436DC}" type="pres">
      <dgm:prSet presAssocID="{D8F0787F-C100-4058-8E26-E6DC622D736A}" presName="image2" presStyleCnt="0"/>
      <dgm:spPr/>
    </dgm:pt>
    <dgm:pt modelId="{10874E5F-36C0-49BE-8099-5FBCE1A7625D}" type="pres">
      <dgm:prSet presAssocID="{D8F0787F-C100-4058-8E26-E6DC622D736A}" presName="imageRepeatNode" presStyleLbl="alignAcc1" presStyleIdx="1" presStyleCnt="4"/>
      <dgm:spPr/>
    </dgm:pt>
    <dgm:pt modelId="{76F80F3F-C80A-40DA-8461-9B25D758D50B}" type="pres">
      <dgm:prSet presAssocID="{D8F0787F-C100-4058-8E26-E6DC622D736A}" presName="imageaccent2" presStyleCnt="0"/>
      <dgm:spPr/>
    </dgm:pt>
    <dgm:pt modelId="{F672BC9F-B81D-4D23-A978-34EFB733863A}" type="pres">
      <dgm:prSet presAssocID="{D8F0787F-C100-4058-8E26-E6DC622D736A}" presName="accentRepeatNode" presStyleLbl="solidAlignAcc1" presStyleIdx="3" presStyleCnt="8"/>
      <dgm:spPr/>
    </dgm:pt>
    <dgm:pt modelId="{7638CD14-B049-4817-9FA2-9A39D9008258}" type="pres">
      <dgm:prSet presAssocID="{79219A5B-3344-4A79-8088-BD893973D564}" presName="text3" presStyleCnt="0"/>
      <dgm:spPr/>
    </dgm:pt>
    <dgm:pt modelId="{EE01C98E-6A95-4968-AA4B-ED57C4A49003}" type="pres">
      <dgm:prSet presAssocID="{79219A5B-3344-4A79-8088-BD893973D564}" presName="textRepeatNode" presStyleLbl="alignNode1" presStyleIdx="2" presStyleCnt="4">
        <dgm:presLayoutVars>
          <dgm:chMax val="0"/>
          <dgm:chPref val="0"/>
          <dgm:bulletEnabled val="1"/>
        </dgm:presLayoutVars>
      </dgm:prSet>
      <dgm:spPr/>
    </dgm:pt>
    <dgm:pt modelId="{A849A04F-3E3A-4547-8EE0-82CE345529B9}" type="pres">
      <dgm:prSet presAssocID="{79219A5B-3344-4A79-8088-BD893973D564}" presName="textaccent3" presStyleCnt="0"/>
      <dgm:spPr/>
    </dgm:pt>
    <dgm:pt modelId="{5BEE46D2-5A76-457B-A020-6C6059ADE2A9}" type="pres">
      <dgm:prSet presAssocID="{79219A5B-3344-4A79-8088-BD893973D564}" presName="accentRepeatNode" presStyleLbl="solidAlignAcc1" presStyleIdx="4" presStyleCnt="8"/>
      <dgm:spPr/>
    </dgm:pt>
    <dgm:pt modelId="{0F234D31-9144-4994-A369-1B5415707460}" type="pres">
      <dgm:prSet presAssocID="{11D6B8F0-DDCE-4CB2-AF42-3A24BD76ED8C}" presName="image3" presStyleCnt="0"/>
      <dgm:spPr/>
    </dgm:pt>
    <dgm:pt modelId="{331C6F7E-3768-448A-B68F-CA41A45B997B}" type="pres">
      <dgm:prSet presAssocID="{11D6B8F0-DDCE-4CB2-AF42-3A24BD76ED8C}" presName="imageRepeatNode" presStyleLbl="alignAcc1" presStyleIdx="2" presStyleCnt="4"/>
      <dgm:spPr/>
    </dgm:pt>
    <dgm:pt modelId="{DCD86C6A-7FA6-415C-9209-D26DABE750DF}" type="pres">
      <dgm:prSet presAssocID="{11D6B8F0-DDCE-4CB2-AF42-3A24BD76ED8C}" presName="imageaccent3" presStyleCnt="0"/>
      <dgm:spPr/>
    </dgm:pt>
    <dgm:pt modelId="{B63C7158-E4E0-423B-8597-14CD7523BAD4}" type="pres">
      <dgm:prSet presAssocID="{11D6B8F0-DDCE-4CB2-AF42-3A24BD76ED8C}" presName="accentRepeatNode" presStyleLbl="solidAlignAcc1" presStyleIdx="5" presStyleCnt="8"/>
      <dgm:spPr/>
    </dgm:pt>
    <dgm:pt modelId="{CB15C061-B0F4-4C39-820A-CC3880CF6B0C}" type="pres">
      <dgm:prSet presAssocID="{A8DF8480-7E8D-4086-A462-713714955245}" presName="text4" presStyleCnt="0"/>
      <dgm:spPr/>
    </dgm:pt>
    <dgm:pt modelId="{3D8C7733-80CA-443B-9633-4680CB0C5F29}" type="pres">
      <dgm:prSet presAssocID="{A8DF8480-7E8D-4086-A462-713714955245}" presName="textRepeatNode" presStyleLbl="alignNode1" presStyleIdx="3" presStyleCnt="4">
        <dgm:presLayoutVars>
          <dgm:chMax val="0"/>
          <dgm:chPref val="0"/>
          <dgm:bulletEnabled val="1"/>
        </dgm:presLayoutVars>
      </dgm:prSet>
      <dgm:spPr/>
    </dgm:pt>
    <dgm:pt modelId="{73F76562-36E4-4EDC-9D4D-EFB2115E6478}" type="pres">
      <dgm:prSet presAssocID="{A8DF8480-7E8D-4086-A462-713714955245}" presName="textaccent4" presStyleCnt="0"/>
      <dgm:spPr/>
    </dgm:pt>
    <dgm:pt modelId="{6AFB5E6A-91BD-4795-8547-EEA43E8A6F4A}" type="pres">
      <dgm:prSet presAssocID="{A8DF8480-7E8D-4086-A462-713714955245}" presName="accentRepeatNode" presStyleLbl="solidAlignAcc1" presStyleIdx="6" presStyleCnt="8"/>
      <dgm:spPr/>
    </dgm:pt>
    <dgm:pt modelId="{8EB7D6C5-D89C-403B-9A49-8ABD75F93E4E}" type="pres">
      <dgm:prSet presAssocID="{864A3058-72AD-4D1A-B551-549AC7CC4564}" presName="image4" presStyleCnt="0"/>
      <dgm:spPr/>
    </dgm:pt>
    <dgm:pt modelId="{470FFE6E-13AA-4088-93B5-50FB1736F73C}" type="pres">
      <dgm:prSet presAssocID="{864A3058-72AD-4D1A-B551-549AC7CC4564}" presName="imageRepeatNode" presStyleLbl="alignAcc1" presStyleIdx="3" presStyleCnt="4"/>
      <dgm:spPr/>
    </dgm:pt>
    <dgm:pt modelId="{5647499B-AD42-4C77-9F76-A47C3184C698}" type="pres">
      <dgm:prSet presAssocID="{864A3058-72AD-4D1A-B551-549AC7CC4564}" presName="imageaccent4" presStyleCnt="0"/>
      <dgm:spPr/>
    </dgm:pt>
    <dgm:pt modelId="{AF443D53-538A-4C77-993B-038809FE4494}" type="pres">
      <dgm:prSet presAssocID="{864A3058-72AD-4D1A-B551-549AC7CC4564}" presName="accentRepeatNode" presStyleLbl="solidAlignAcc1" presStyleIdx="7" presStyleCnt="8"/>
      <dgm:spPr/>
    </dgm:pt>
  </dgm:ptLst>
  <dgm:cxnLst>
    <dgm:cxn modelId="{5FDB5F04-B11C-48DD-9DAE-A8BA4D0FD093}" srcId="{D0A33C93-E12A-487B-8623-E2405FF37616}" destId="{79219A5B-3344-4A79-8088-BD893973D564}" srcOrd="2" destOrd="0" parTransId="{2877833A-528B-4DE9-BFD5-0551D0328ACB}" sibTransId="{11D6B8F0-DDCE-4CB2-AF42-3A24BD76ED8C}"/>
    <dgm:cxn modelId="{B32C8516-F4B3-4DBE-96CA-92EC160A3930}" type="presOf" srcId="{D0A33C93-E12A-487B-8623-E2405FF37616}" destId="{1AEDF6A2-FA2C-4BA5-B79D-6EFAA238A459}" srcOrd="0" destOrd="0" presId="urn:microsoft.com/office/officeart/2008/layout/HexagonCluster"/>
    <dgm:cxn modelId="{07937E2E-96DD-443B-8DF1-7057CB5B7B61}" type="presOf" srcId="{864A3058-72AD-4D1A-B551-549AC7CC4564}" destId="{470FFE6E-13AA-4088-93B5-50FB1736F73C}" srcOrd="0" destOrd="0" presId="urn:microsoft.com/office/officeart/2008/layout/HexagonCluster"/>
    <dgm:cxn modelId="{31456D37-4EAD-476A-A9E4-AA808FCD7211}" type="presOf" srcId="{11D6B8F0-DDCE-4CB2-AF42-3A24BD76ED8C}" destId="{331C6F7E-3768-448A-B68F-CA41A45B997B}" srcOrd="0" destOrd="0" presId="urn:microsoft.com/office/officeart/2008/layout/HexagonCluster"/>
    <dgm:cxn modelId="{6B51BB44-F7E3-4186-A5B7-5D5841FF6E25}" type="presOf" srcId="{DDBBFEEF-CF8D-48CE-93C8-4BFECFBC2B91}" destId="{68AE75EF-5F6B-4BCB-8A76-DB683E849F25}" srcOrd="0" destOrd="0" presId="urn:microsoft.com/office/officeart/2008/layout/HexagonCluster"/>
    <dgm:cxn modelId="{ABAE3295-82E6-45EE-9A63-010719C26DB8}" type="presOf" srcId="{D5ECE12F-B618-4D7C-AD41-3D28FAF01F46}" destId="{B49FB5DC-420B-418C-8453-C95D554B0C61}" srcOrd="0" destOrd="0" presId="urn:microsoft.com/office/officeart/2008/layout/HexagonCluster"/>
    <dgm:cxn modelId="{01FDF6A1-9404-4012-BBC8-DE5476D81511}" type="presOf" srcId="{A8DF8480-7E8D-4086-A462-713714955245}" destId="{3D8C7733-80CA-443B-9633-4680CB0C5F29}" srcOrd="0" destOrd="0" presId="urn:microsoft.com/office/officeart/2008/layout/HexagonCluster"/>
    <dgm:cxn modelId="{0D2049AC-DBA3-4DC7-B72B-E8545D37CC50}" srcId="{5A90E9EA-94E2-4CC7-A06E-6E28180FE6F6}" destId="{65047A9C-2C2F-4023-A2BA-2C51C0408EB5}" srcOrd="0" destOrd="0" parTransId="{9E33048F-45A5-41EB-A438-5C444DDFCC26}" sibTransId="{A5F0476B-0A6E-40C1-A9C1-809EA6F74809}"/>
    <dgm:cxn modelId="{6D1572B2-80C9-4DF9-89F2-70A86A257B21}" srcId="{D0A33C93-E12A-487B-8623-E2405FF37616}" destId="{5A90E9EA-94E2-4CC7-A06E-6E28180FE6F6}" srcOrd="0" destOrd="0" parTransId="{408B447D-5FA4-4BBD-A324-379A33B8873C}" sibTransId="{DDBBFEEF-CF8D-48CE-93C8-4BFECFBC2B91}"/>
    <dgm:cxn modelId="{4B9E8BB4-966D-4C0D-91FA-47C1CEAF78F3}" type="presOf" srcId="{D8F0787F-C100-4058-8E26-E6DC622D736A}" destId="{10874E5F-36C0-49BE-8099-5FBCE1A7625D}" srcOrd="0" destOrd="0" presId="urn:microsoft.com/office/officeart/2008/layout/HexagonCluster"/>
    <dgm:cxn modelId="{3698EEBE-7B2E-4DDE-A997-DBFCCBB5719F}" type="presOf" srcId="{65047A9C-2C2F-4023-A2BA-2C51C0408EB5}" destId="{1612CF61-B427-43FB-BEE7-4D450F678DB9}" srcOrd="0" destOrd="1" presId="urn:microsoft.com/office/officeart/2008/layout/HexagonCluster"/>
    <dgm:cxn modelId="{E78131D2-1108-43C6-AD9C-50A5DBD8F997}" type="presOf" srcId="{79219A5B-3344-4A79-8088-BD893973D564}" destId="{EE01C98E-6A95-4968-AA4B-ED57C4A49003}" srcOrd="0" destOrd="0" presId="urn:microsoft.com/office/officeart/2008/layout/HexagonCluster"/>
    <dgm:cxn modelId="{41B375D4-6AC2-4B56-9052-00A7103F9B01}" srcId="{D0A33C93-E12A-487B-8623-E2405FF37616}" destId="{A8DF8480-7E8D-4086-A462-713714955245}" srcOrd="3" destOrd="0" parTransId="{C9DEACE2-647E-4DF7-AE11-28F9FEC25DC6}" sibTransId="{864A3058-72AD-4D1A-B551-549AC7CC4564}"/>
    <dgm:cxn modelId="{8EBC17E3-D108-408A-8D2E-11C8E5B13623}" type="presOf" srcId="{5A90E9EA-94E2-4CC7-A06E-6E28180FE6F6}" destId="{1612CF61-B427-43FB-BEE7-4D450F678DB9}" srcOrd="0" destOrd="0" presId="urn:microsoft.com/office/officeart/2008/layout/HexagonCluster"/>
    <dgm:cxn modelId="{3780B9FA-D8A6-4661-8513-E28690EAB054}" srcId="{D0A33C93-E12A-487B-8623-E2405FF37616}" destId="{D5ECE12F-B618-4D7C-AD41-3D28FAF01F46}" srcOrd="1" destOrd="0" parTransId="{6041CBD1-268F-408F-B30A-E2E6CA06DD1C}" sibTransId="{D8F0787F-C100-4058-8E26-E6DC622D736A}"/>
    <dgm:cxn modelId="{040C78E2-22FA-46B1-9BCD-17B81DFD3EF9}" type="presParOf" srcId="{1AEDF6A2-FA2C-4BA5-B79D-6EFAA238A459}" destId="{4C1F0399-92D4-4B1D-AEC2-23B4AC26E0B5}" srcOrd="0" destOrd="0" presId="urn:microsoft.com/office/officeart/2008/layout/HexagonCluster"/>
    <dgm:cxn modelId="{232FAFA8-44E1-4F93-9F93-A21A73456CBB}" type="presParOf" srcId="{4C1F0399-92D4-4B1D-AEC2-23B4AC26E0B5}" destId="{1612CF61-B427-43FB-BEE7-4D450F678DB9}" srcOrd="0" destOrd="0" presId="urn:microsoft.com/office/officeart/2008/layout/HexagonCluster"/>
    <dgm:cxn modelId="{431D3331-59ED-4CB6-8D27-25C8E181A850}" type="presParOf" srcId="{1AEDF6A2-FA2C-4BA5-B79D-6EFAA238A459}" destId="{E1F82826-7643-4670-817A-A654806C8BE3}" srcOrd="1" destOrd="0" presId="urn:microsoft.com/office/officeart/2008/layout/HexagonCluster"/>
    <dgm:cxn modelId="{E320D8C1-8E88-4D07-B43E-3140750F6580}" type="presParOf" srcId="{E1F82826-7643-4670-817A-A654806C8BE3}" destId="{C99BBF67-5856-435F-924B-F24D2781CBFD}" srcOrd="0" destOrd="0" presId="urn:microsoft.com/office/officeart/2008/layout/HexagonCluster"/>
    <dgm:cxn modelId="{A5F800EA-E587-4130-AC7F-3F61644B9450}" type="presParOf" srcId="{1AEDF6A2-FA2C-4BA5-B79D-6EFAA238A459}" destId="{BA48E005-FA67-4AE2-A400-D3683294CFD7}" srcOrd="2" destOrd="0" presId="urn:microsoft.com/office/officeart/2008/layout/HexagonCluster"/>
    <dgm:cxn modelId="{1EEA340F-3AB8-4B8B-B53B-A44950ECB09F}" type="presParOf" srcId="{BA48E005-FA67-4AE2-A400-D3683294CFD7}" destId="{68AE75EF-5F6B-4BCB-8A76-DB683E849F25}" srcOrd="0" destOrd="0" presId="urn:microsoft.com/office/officeart/2008/layout/HexagonCluster"/>
    <dgm:cxn modelId="{D1FBD30E-F2F3-43D1-8FE1-4DF73958CAB4}" type="presParOf" srcId="{1AEDF6A2-FA2C-4BA5-B79D-6EFAA238A459}" destId="{C72801BA-10F6-4B91-BE0D-F2409CB0B1BA}" srcOrd="3" destOrd="0" presId="urn:microsoft.com/office/officeart/2008/layout/HexagonCluster"/>
    <dgm:cxn modelId="{E6ECC5FF-E015-4239-9A13-FCE2D9C4E2C8}" type="presParOf" srcId="{C72801BA-10F6-4B91-BE0D-F2409CB0B1BA}" destId="{CD937969-AF20-4AA1-8358-F289A711279F}" srcOrd="0" destOrd="0" presId="urn:microsoft.com/office/officeart/2008/layout/HexagonCluster"/>
    <dgm:cxn modelId="{AFCCF8EF-8A46-4B8B-9D52-8DFE13C44DFB}" type="presParOf" srcId="{1AEDF6A2-FA2C-4BA5-B79D-6EFAA238A459}" destId="{8F97DA4C-74C0-48E8-BA98-848F9F94B3A9}" srcOrd="4" destOrd="0" presId="urn:microsoft.com/office/officeart/2008/layout/HexagonCluster"/>
    <dgm:cxn modelId="{4BD07955-44ED-4804-A5E1-BE53F2314C87}" type="presParOf" srcId="{8F97DA4C-74C0-48E8-BA98-848F9F94B3A9}" destId="{B49FB5DC-420B-418C-8453-C95D554B0C61}" srcOrd="0" destOrd="0" presId="urn:microsoft.com/office/officeart/2008/layout/HexagonCluster"/>
    <dgm:cxn modelId="{00186144-2288-4978-9997-012CEA5DBD15}" type="presParOf" srcId="{1AEDF6A2-FA2C-4BA5-B79D-6EFAA238A459}" destId="{398BEF9E-6083-4C40-BB96-C7BEBD738EB6}" srcOrd="5" destOrd="0" presId="urn:microsoft.com/office/officeart/2008/layout/HexagonCluster"/>
    <dgm:cxn modelId="{586DA75A-8730-4B71-BFFD-ED70C351D0DD}" type="presParOf" srcId="{398BEF9E-6083-4C40-BB96-C7BEBD738EB6}" destId="{2DC53875-17A4-445C-BE93-9C51E2ECB0BF}" srcOrd="0" destOrd="0" presId="urn:microsoft.com/office/officeart/2008/layout/HexagonCluster"/>
    <dgm:cxn modelId="{FBD7B777-28E1-4CDF-B5E2-73C567B98967}" type="presParOf" srcId="{1AEDF6A2-FA2C-4BA5-B79D-6EFAA238A459}" destId="{823B299B-90E5-4067-A7C6-D93D3C9436DC}" srcOrd="6" destOrd="0" presId="urn:microsoft.com/office/officeart/2008/layout/HexagonCluster"/>
    <dgm:cxn modelId="{0CF45DC4-E795-40AD-BFD1-7CC56654403B}" type="presParOf" srcId="{823B299B-90E5-4067-A7C6-D93D3C9436DC}" destId="{10874E5F-36C0-49BE-8099-5FBCE1A7625D}" srcOrd="0" destOrd="0" presId="urn:microsoft.com/office/officeart/2008/layout/HexagonCluster"/>
    <dgm:cxn modelId="{BC1D0A5A-41A8-4182-A38E-DBE1C3A67CA8}" type="presParOf" srcId="{1AEDF6A2-FA2C-4BA5-B79D-6EFAA238A459}" destId="{76F80F3F-C80A-40DA-8461-9B25D758D50B}" srcOrd="7" destOrd="0" presId="urn:microsoft.com/office/officeart/2008/layout/HexagonCluster"/>
    <dgm:cxn modelId="{48715612-B957-4457-9611-E18E93D6C022}" type="presParOf" srcId="{76F80F3F-C80A-40DA-8461-9B25D758D50B}" destId="{F672BC9F-B81D-4D23-A978-34EFB733863A}" srcOrd="0" destOrd="0" presId="urn:microsoft.com/office/officeart/2008/layout/HexagonCluster"/>
    <dgm:cxn modelId="{B5B99565-EC5D-4A8B-A0E5-6A44B4954866}" type="presParOf" srcId="{1AEDF6A2-FA2C-4BA5-B79D-6EFAA238A459}" destId="{7638CD14-B049-4817-9FA2-9A39D9008258}" srcOrd="8" destOrd="0" presId="urn:microsoft.com/office/officeart/2008/layout/HexagonCluster"/>
    <dgm:cxn modelId="{90BFD22F-27E5-4A1B-A668-AF2B37A62D51}" type="presParOf" srcId="{7638CD14-B049-4817-9FA2-9A39D9008258}" destId="{EE01C98E-6A95-4968-AA4B-ED57C4A49003}" srcOrd="0" destOrd="0" presId="urn:microsoft.com/office/officeart/2008/layout/HexagonCluster"/>
    <dgm:cxn modelId="{36D2FD8D-48A8-4587-8FEA-4A9C4D8B579C}" type="presParOf" srcId="{1AEDF6A2-FA2C-4BA5-B79D-6EFAA238A459}" destId="{A849A04F-3E3A-4547-8EE0-82CE345529B9}" srcOrd="9" destOrd="0" presId="urn:microsoft.com/office/officeart/2008/layout/HexagonCluster"/>
    <dgm:cxn modelId="{79BAF527-B6ED-4F9D-933D-C6A88F4339D5}" type="presParOf" srcId="{A849A04F-3E3A-4547-8EE0-82CE345529B9}" destId="{5BEE46D2-5A76-457B-A020-6C6059ADE2A9}" srcOrd="0" destOrd="0" presId="urn:microsoft.com/office/officeart/2008/layout/HexagonCluster"/>
    <dgm:cxn modelId="{7506B87D-7C20-4E34-9760-21409E9FA880}" type="presParOf" srcId="{1AEDF6A2-FA2C-4BA5-B79D-6EFAA238A459}" destId="{0F234D31-9144-4994-A369-1B5415707460}" srcOrd="10" destOrd="0" presId="urn:microsoft.com/office/officeart/2008/layout/HexagonCluster"/>
    <dgm:cxn modelId="{22FB618E-DB9B-421C-86F6-92DE1E65ED4B}" type="presParOf" srcId="{0F234D31-9144-4994-A369-1B5415707460}" destId="{331C6F7E-3768-448A-B68F-CA41A45B997B}" srcOrd="0" destOrd="0" presId="urn:microsoft.com/office/officeart/2008/layout/HexagonCluster"/>
    <dgm:cxn modelId="{5389C50C-EDC3-44D5-817A-9A67637243C2}" type="presParOf" srcId="{1AEDF6A2-FA2C-4BA5-B79D-6EFAA238A459}" destId="{DCD86C6A-7FA6-415C-9209-D26DABE750DF}" srcOrd="11" destOrd="0" presId="urn:microsoft.com/office/officeart/2008/layout/HexagonCluster"/>
    <dgm:cxn modelId="{4A72B9B2-C03F-46E3-B233-9C1C615DA2B8}" type="presParOf" srcId="{DCD86C6A-7FA6-415C-9209-D26DABE750DF}" destId="{B63C7158-E4E0-423B-8597-14CD7523BAD4}" srcOrd="0" destOrd="0" presId="urn:microsoft.com/office/officeart/2008/layout/HexagonCluster"/>
    <dgm:cxn modelId="{6F3457DF-CA6A-4901-BE62-CD59E87AF7B6}" type="presParOf" srcId="{1AEDF6A2-FA2C-4BA5-B79D-6EFAA238A459}" destId="{CB15C061-B0F4-4C39-820A-CC3880CF6B0C}" srcOrd="12" destOrd="0" presId="urn:microsoft.com/office/officeart/2008/layout/HexagonCluster"/>
    <dgm:cxn modelId="{ED6079D7-B4D9-4C3D-BBF9-32C75D1F9E7F}" type="presParOf" srcId="{CB15C061-B0F4-4C39-820A-CC3880CF6B0C}" destId="{3D8C7733-80CA-443B-9633-4680CB0C5F29}" srcOrd="0" destOrd="0" presId="urn:microsoft.com/office/officeart/2008/layout/HexagonCluster"/>
    <dgm:cxn modelId="{434B49FA-8BE3-4375-A432-E743D4C4ED74}" type="presParOf" srcId="{1AEDF6A2-FA2C-4BA5-B79D-6EFAA238A459}" destId="{73F76562-36E4-4EDC-9D4D-EFB2115E6478}" srcOrd="13" destOrd="0" presId="urn:microsoft.com/office/officeart/2008/layout/HexagonCluster"/>
    <dgm:cxn modelId="{8B3AA23D-3C78-4789-AE4B-F7A9A52120B5}" type="presParOf" srcId="{73F76562-36E4-4EDC-9D4D-EFB2115E6478}" destId="{6AFB5E6A-91BD-4795-8547-EEA43E8A6F4A}" srcOrd="0" destOrd="0" presId="urn:microsoft.com/office/officeart/2008/layout/HexagonCluster"/>
    <dgm:cxn modelId="{7BA37CD8-6DA2-4D53-B8E9-D6A280B58B23}" type="presParOf" srcId="{1AEDF6A2-FA2C-4BA5-B79D-6EFAA238A459}" destId="{8EB7D6C5-D89C-403B-9A49-8ABD75F93E4E}" srcOrd="14" destOrd="0" presId="urn:microsoft.com/office/officeart/2008/layout/HexagonCluster"/>
    <dgm:cxn modelId="{732F0264-2C45-4446-85A1-27219256F27C}" type="presParOf" srcId="{8EB7D6C5-D89C-403B-9A49-8ABD75F93E4E}" destId="{470FFE6E-13AA-4088-93B5-50FB1736F73C}" srcOrd="0" destOrd="0" presId="urn:microsoft.com/office/officeart/2008/layout/HexagonCluster"/>
    <dgm:cxn modelId="{67FD2741-88FF-42CF-8AC6-E53350E0DDDF}" type="presParOf" srcId="{1AEDF6A2-FA2C-4BA5-B79D-6EFAA238A459}" destId="{5647499B-AD42-4C77-9F76-A47C3184C698}" srcOrd="15" destOrd="0" presId="urn:microsoft.com/office/officeart/2008/layout/HexagonCluster"/>
    <dgm:cxn modelId="{BD17ADC0-BA75-45E9-96DE-F3ED664939D5}" type="presParOf" srcId="{5647499B-AD42-4C77-9F76-A47C3184C698}" destId="{AF443D53-538A-4C77-993B-038809FE4494}"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634E-5E34-4EBB-8F5C-C8EDE5461351}">
      <dsp:nvSpPr>
        <dsp:cNvPr id="0" name=""/>
        <dsp:cNvSpPr/>
      </dsp:nvSpPr>
      <dsp:spPr>
        <a:xfrm>
          <a:off x="4777136" y="1126766"/>
          <a:ext cx="4196599" cy="242778"/>
        </a:xfrm>
        <a:custGeom>
          <a:avLst/>
          <a:gdLst/>
          <a:ahLst/>
          <a:cxnLst/>
          <a:rect l="0" t="0" r="0" b="0"/>
          <a:pathLst>
            <a:path>
              <a:moveTo>
                <a:pt x="0" y="0"/>
              </a:moveTo>
              <a:lnTo>
                <a:pt x="0" y="121389"/>
              </a:lnTo>
              <a:lnTo>
                <a:pt x="4196599" y="121389"/>
              </a:lnTo>
              <a:lnTo>
                <a:pt x="4196599"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E7BDD-34D9-4CC9-9E01-A6383339F23D}">
      <dsp:nvSpPr>
        <dsp:cNvPr id="0" name=""/>
        <dsp:cNvSpPr/>
      </dsp:nvSpPr>
      <dsp:spPr>
        <a:xfrm>
          <a:off x="4777136" y="1126766"/>
          <a:ext cx="2797733" cy="242778"/>
        </a:xfrm>
        <a:custGeom>
          <a:avLst/>
          <a:gdLst/>
          <a:ahLst/>
          <a:cxnLst/>
          <a:rect l="0" t="0" r="0" b="0"/>
          <a:pathLst>
            <a:path>
              <a:moveTo>
                <a:pt x="0" y="0"/>
              </a:moveTo>
              <a:lnTo>
                <a:pt x="0" y="121389"/>
              </a:lnTo>
              <a:lnTo>
                <a:pt x="2797733" y="121389"/>
              </a:lnTo>
              <a:lnTo>
                <a:pt x="2797733"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2187C-44F6-4F4D-9F5B-6903D278E80E}">
      <dsp:nvSpPr>
        <dsp:cNvPr id="0" name=""/>
        <dsp:cNvSpPr/>
      </dsp:nvSpPr>
      <dsp:spPr>
        <a:xfrm>
          <a:off x="4777136" y="1126766"/>
          <a:ext cx="1398866" cy="242778"/>
        </a:xfrm>
        <a:custGeom>
          <a:avLst/>
          <a:gdLst/>
          <a:ahLst/>
          <a:cxnLst/>
          <a:rect l="0" t="0" r="0" b="0"/>
          <a:pathLst>
            <a:path>
              <a:moveTo>
                <a:pt x="0" y="0"/>
              </a:moveTo>
              <a:lnTo>
                <a:pt x="0" y="121389"/>
              </a:lnTo>
              <a:lnTo>
                <a:pt x="1398866" y="121389"/>
              </a:lnTo>
              <a:lnTo>
                <a:pt x="1398866"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75B53-E9FD-4AFB-9439-84C721254767}">
      <dsp:nvSpPr>
        <dsp:cNvPr id="0" name=""/>
        <dsp:cNvSpPr/>
      </dsp:nvSpPr>
      <dsp:spPr>
        <a:xfrm>
          <a:off x="4731416" y="1126766"/>
          <a:ext cx="91440" cy="242778"/>
        </a:xfrm>
        <a:custGeom>
          <a:avLst/>
          <a:gdLst/>
          <a:ahLst/>
          <a:cxnLst/>
          <a:rect l="0" t="0" r="0" b="0"/>
          <a:pathLst>
            <a:path>
              <a:moveTo>
                <a:pt x="45720" y="0"/>
              </a:moveTo>
              <a:lnTo>
                <a:pt x="4572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BD2EE-EACD-412C-BB79-BFCCD69521DE}">
      <dsp:nvSpPr>
        <dsp:cNvPr id="0" name=""/>
        <dsp:cNvSpPr/>
      </dsp:nvSpPr>
      <dsp:spPr>
        <a:xfrm>
          <a:off x="3378269" y="1126766"/>
          <a:ext cx="1398866" cy="242778"/>
        </a:xfrm>
        <a:custGeom>
          <a:avLst/>
          <a:gdLst/>
          <a:ahLst/>
          <a:cxnLst/>
          <a:rect l="0" t="0" r="0" b="0"/>
          <a:pathLst>
            <a:path>
              <a:moveTo>
                <a:pt x="1398866" y="0"/>
              </a:moveTo>
              <a:lnTo>
                <a:pt x="1398866"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351E9-8864-4D73-A598-AE01B4F1C910}">
      <dsp:nvSpPr>
        <dsp:cNvPr id="0" name=""/>
        <dsp:cNvSpPr/>
      </dsp:nvSpPr>
      <dsp:spPr>
        <a:xfrm>
          <a:off x="1979403" y="1126766"/>
          <a:ext cx="2797733" cy="242778"/>
        </a:xfrm>
        <a:custGeom>
          <a:avLst/>
          <a:gdLst/>
          <a:ahLst/>
          <a:cxnLst/>
          <a:rect l="0" t="0" r="0" b="0"/>
          <a:pathLst>
            <a:path>
              <a:moveTo>
                <a:pt x="2797733" y="0"/>
              </a:moveTo>
              <a:lnTo>
                <a:pt x="2797733"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3979D-3A21-4360-A080-F8132C35E2D7}">
      <dsp:nvSpPr>
        <dsp:cNvPr id="0" name=""/>
        <dsp:cNvSpPr/>
      </dsp:nvSpPr>
      <dsp:spPr>
        <a:xfrm>
          <a:off x="580536" y="1126766"/>
          <a:ext cx="4196599" cy="242778"/>
        </a:xfrm>
        <a:custGeom>
          <a:avLst/>
          <a:gdLst/>
          <a:ahLst/>
          <a:cxnLst/>
          <a:rect l="0" t="0" r="0" b="0"/>
          <a:pathLst>
            <a:path>
              <a:moveTo>
                <a:pt x="4196599" y="0"/>
              </a:moveTo>
              <a:lnTo>
                <a:pt x="4196599"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56F2-26C0-4D5F-8BC1-03A308A51BB8}">
      <dsp:nvSpPr>
        <dsp:cNvPr id="0" name=""/>
        <dsp:cNvSpPr/>
      </dsp:nvSpPr>
      <dsp:spPr>
        <a:xfrm>
          <a:off x="4199092" y="548722"/>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endParaRPr lang="en-US" sz="1900" kern="1200" dirty="0"/>
        </a:p>
      </dsp:txBody>
      <dsp:txXfrm>
        <a:off x="4199092" y="548722"/>
        <a:ext cx="1156088" cy="578044"/>
      </dsp:txXfrm>
    </dsp:sp>
    <dsp:sp modelId="{F910AAB5-3552-492F-9711-D520A021E136}">
      <dsp:nvSpPr>
        <dsp:cNvPr id="0" name=""/>
        <dsp:cNvSpPr/>
      </dsp:nvSpPr>
      <dsp:spPr>
        <a:xfrm>
          <a:off x="24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Skopje</a:t>
          </a:r>
          <a:endParaRPr lang="en-US" sz="1900" kern="1200" dirty="0"/>
        </a:p>
      </dsp:txBody>
      <dsp:txXfrm>
        <a:off x="2492" y="1369545"/>
        <a:ext cx="1156088" cy="578044"/>
      </dsp:txXfrm>
    </dsp:sp>
    <dsp:sp modelId="{73F3C271-6AE2-4970-B64F-AB6D8A3EDE4A}">
      <dsp:nvSpPr>
        <dsp:cNvPr id="0" name=""/>
        <dsp:cNvSpPr/>
      </dsp:nvSpPr>
      <dsp:spPr>
        <a:xfrm>
          <a:off x="1401359"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Bitola</a:t>
          </a:r>
          <a:endParaRPr lang="en-US" sz="1900" kern="1200" dirty="0"/>
        </a:p>
      </dsp:txBody>
      <dsp:txXfrm>
        <a:off x="1401359" y="1369545"/>
        <a:ext cx="1156088" cy="578044"/>
      </dsp:txXfrm>
    </dsp:sp>
    <dsp:sp modelId="{A6D20CF7-AA6F-4D4A-9A1F-BC76A0DF9F09}">
      <dsp:nvSpPr>
        <dsp:cNvPr id="0" name=""/>
        <dsp:cNvSpPr/>
      </dsp:nvSpPr>
      <dsp:spPr>
        <a:xfrm>
          <a:off x="28002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Strumica</a:t>
          </a:r>
          <a:endParaRPr lang="en-US" sz="1900" kern="1200" dirty="0"/>
        </a:p>
      </dsp:txBody>
      <dsp:txXfrm>
        <a:off x="2800225" y="1369545"/>
        <a:ext cx="1156088" cy="578044"/>
      </dsp:txXfrm>
    </dsp:sp>
    <dsp:sp modelId="{44422C95-CD40-4806-AC61-80400062D9B4}">
      <dsp:nvSpPr>
        <dsp:cNvPr id="0" name=""/>
        <dsp:cNvSpPr/>
      </dsp:nvSpPr>
      <dsp:spPr>
        <a:xfrm>
          <a:off x="41990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Kumanovo</a:t>
          </a:r>
          <a:endParaRPr lang="en-US" sz="1900" kern="1200" dirty="0"/>
        </a:p>
      </dsp:txBody>
      <dsp:txXfrm>
        <a:off x="4199092" y="1369545"/>
        <a:ext cx="1156088" cy="578044"/>
      </dsp:txXfrm>
    </dsp:sp>
    <dsp:sp modelId="{D7FCDAFC-FB7D-4621-9F05-559EA868A5F9}">
      <dsp:nvSpPr>
        <dsp:cNvPr id="0" name=""/>
        <dsp:cNvSpPr/>
      </dsp:nvSpPr>
      <dsp:spPr>
        <a:xfrm>
          <a:off x="5597958"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Tetovo</a:t>
          </a:r>
          <a:endParaRPr lang="en-US" sz="1900" kern="1200" dirty="0"/>
        </a:p>
      </dsp:txBody>
      <dsp:txXfrm>
        <a:off x="5597958" y="1369545"/>
        <a:ext cx="1156088" cy="578044"/>
      </dsp:txXfrm>
    </dsp:sp>
    <dsp:sp modelId="{41B08139-883B-42A2-BEA4-3647076AAE44}">
      <dsp:nvSpPr>
        <dsp:cNvPr id="0" name=""/>
        <dsp:cNvSpPr/>
      </dsp:nvSpPr>
      <dsp:spPr>
        <a:xfrm>
          <a:off x="69968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Stip</a:t>
          </a:r>
          <a:endParaRPr lang="en-US" sz="1900" kern="1200" dirty="0"/>
        </a:p>
      </dsp:txBody>
      <dsp:txXfrm>
        <a:off x="6996825" y="1369545"/>
        <a:ext cx="1156088" cy="578044"/>
      </dsp:txXfrm>
    </dsp:sp>
    <dsp:sp modelId="{FA4AAA0F-F768-475A-BB7C-4D8AF0C18F4A}">
      <dsp:nvSpPr>
        <dsp:cNvPr id="0" name=""/>
        <dsp:cNvSpPr/>
      </dsp:nvSpPr>
      <dsp:spPr>
        <a:xfrm>
          <a:off x="83956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Ohrid</a:t>
          </a:r>
          <a:endParaRPr lang="en-US" sz="1900" kern="1200" dirty="0"/>
        </a:p>
      </dsp:txBody>
      <dsp:txXfrm>
        <a:off x="8395692" y="1369545"/>
        <a:ext cx="1156088" cy="57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CF61-B427-43FB-BEE7-4D450F678DB9}">
      <dsp:nvSpPr>
        <dsp:cNvPr id="0" name=""/>
        <dsp:cNvSpPr/>
      </dsp:nvSpPr>
      <dsp:spPr>
        <a:xfrm>
          <a:off x="1539664" y="17574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l" defTabSz="666750">
            <a:lnSpc>
              <a:spcPct val="90000"/>
            </a:lnSpc>
            <a:spcBef>
              <a:spcPct val="0"/>
            </a:spcBef>
            <a:spcAft>
              <a:spcPct val="35000"/>
            </a:spcAft>
            <a:buNone/>
          </a:pPr>
          <a:r>
            <a:rPr lang="en-GB" sz="1500" kern="1200" dirty="0" err="1"/>
            <a:t>Stokomak</a:t>
          </a:r>
          <a:endParaRPr lang="en-US" sz="1500" kern="1200" dirty="0"/>
        </a:p>
        <a:p>
          <a:pPr marL="114300" lvl="1" indent="-114300" algn="l" defTabSz="533400">
            <a:lnSpc>
              <a:spcPct val="90000"/>
            </a:lnSpc>
            <a:spcBef>
              <a:spcPct val="0"/>
            </a:spcBef>
            <a:spcAft>
              <a:spcPct val="15000"/>
            </a:spcAft>
            <a:buChar char="•"/>
          </a:pPr>
          <a:endParaRPr lang="en-US" sz="1200" kern="1200"/>
        </a:p>
      </dsp:txBody>
      <dsp:txXfrm>
        <a:off x="1732845" y="1923269"/>
        <a:ext cx="861048" cy="739112"/>
      </dsp:txXfrm>
    </dsp:sp>
    <dsp:sp modelId="{C99BBF67-5856-435F-924B-F24D2781CBFD}">
      <dsp:nvSpPr>
        <dsp:cNvPr id="0" name=""/>
        <dsp:cNvSpPr/>
      </dsp:nvSpPr>
      <dsp:spPr>
        <a:xfrm>
          <a:off x="1578680" y="2230605"/>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E75EF-5F6B-4BCB-8A76-DB683E849F25}">
      <dsp:nvSpPr>
        <dsp:cNvPr id="0" name=""/>
        <dsp:cNvSpPr/>
      </dsp:nvSpPr>
      <dsp:spPr>
        <a:xfrm>
          <a:off x="480738" y="1175401"/>
          <a:ext cx="1247410" cy="107075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37969-AF20-4AA1-8358-F289A711279F}">
      <dsp:nvSpPr>
        <dsp:cNvPr id="0" name=""/>
        <dsp:cNvSpPr/>
      </dsp:nvSpPr>
      <dsp:spPr>
        <a:xfrm>
          <a:off x="1325351" y="2097679"/>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FB5DC-420B-418C-8453-C95D554B0C61}">
      <dsp:nvSpPr>
        <dsp:cNvPr id="0" name=""/>
        <dsp:cNvSpPr/>
      </dsp:nvSpPr>
      <dsp:spPr>
        <a:xfrm>
          <a:off x="2597490" y="1167200"/>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a:t>Kit-Go</a:t>
          </a:r>
          <a:endParaRPr lang="en-US" sz="1500" kern="1200" dirty="0"/>
        </a:p>
      </dsp:txBody>
      <dsp:txXfrm>
        <a:off x="2790671" y="1333023"/>
        <a:ext cx="861048" cy="739112"/>
      </dsp:txXfrm>
    </dsp:sp>
    <dsp:sp modelId="{2DC53875-17A4-445C-BE93-9C51E2ECB0BF}">
      <dsp:nvSpPr>
        <dsp:cNvPr id="0" name=""/>
        <dsp:cNvSpPr/>
      </dsp:nvSpPr>
      <dsp:spPr>
        <a:xfrm>
          <a:off x="3451994" y="208834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4E5F-36C0-49BE-8099-5FBCE1A7625D}">
      <dsp:nvSpPr>
        <dsp:cNvPr id="0" name=""/>
        <dsp:cNvSpPr/>
      </dsp:nvSpPr>
      <dsp:spPr>
        <a:xfrm>
          <a:off x="3660812" y="1755749"/>
          <a:ext cx="1247410" cy="107075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2BC9F-B81D-4D23-A978-34EFB733863A}">
      <dsp:nvSpPr>
        <dsp:cNvPr id="0" name=""/>
        <dsp:cNvSpPr/>
      </dsp:nvSpPr>
      <dsp:spPr>
        <a:xfrm>
          <a:off x="3689387" y="2235413"/>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1C98E-6A95-4968-AA4B-ED57C4A49003}">
      <dsp:nvSpPr>
        <dsp:cNvPr id="0" name=""/>
        <dsp:cNvSpPr/>
      </dsp:nvSpPr>
      <dsp:spPr>
        <a:xfrm>
          <a:off x="1539664" y="5902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Zito</a:t>
          </a:r>
          <a:r>
            <a:rPr lang="en-GB" sz="1500" kern="1200" dirty="0"/>
            <a:t> market</a:t>
          </a:r>
          <a:endParaRPr lang="en-US" sz="1500" kern="1200" dirty="0"/>
        </a:p>
      </dsp:txBody>
      <dsp:txXfrm>
        <a:off x="1732845" y="756069"/>
        <a:ext cx="861048" cy="739112"/>
      </dsp:txXfrm>
    </dsp:sp>
    <dsp:sp modelId="{5BEE46D2-5A76-457B-A020-6C6059ADE2A9}">
      <dsp:nvSpPr>
        <dsp:cNvPr id="0" name=""/>
        <dsp:cNvSpPr/>
      </dsp:nvSpPr>
      <dsp:spPr>
        <a:xfrm>
          <a:off x="2388673" y="61230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C6F7E-3768-448A-B68F-CA41A45B997B}">
      <dsp:nvSpPr>
        <dsp:cNvPr id="0" name=""/>
        <dsp:cNvSpPr/>
      </dsp:nvSpPr>
      <dsp:spPr>
        <a:xfrm>
          <a:off x="2597490" y="0"/>
          <a:ext cx="1247410" cy="107075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C7158-E4E0-423B-8597-14CD7523BAD4}">
      <dsp:nvSpPr>
        <dsp:cNvPr id="0" name=""/>
        <dsp:cNvSpPr/>
      </dsp:nvSpPr>
      <dsp:spPr>
        <a:xfrm>
          <a:off x="2626065" y="47457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C7733-80CA-443B-9633-4680CB0C5F29}">
      <dsp:nvSpPr>
        <dsp:cNvPr id="0" name=""/>
        <dsp:cNvSpPr/>
      </dsp:nvSpPr>
      <dsp:spPr>
        <a:xfrm>
          <a:off x="3660812" y="588549"/>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Tinex</a:t>
          </a:r>
          <a:endParaRPr lang="en-US" sz="1500" kern="1200" dirty="0"/>
        </a:p>
      </dsp:txBody>
      <dsp:txXfrm>
        <a:off x="3853993" y="754372"/>
        <a:ext cx="861048" cy="739112"/>
      </dsp:txXfrm>
    </dsp:sp>
    <dsp:sp modelId="{6AFB5E6A-91BD-4795-8547-EEA43E8A6F4A}">
      <dsp:nvSpPr>
        <dsp:cNvPr id="0" name=""/>
        <dsp:cNvSpPr/>
      </dsp:nvSpPr>
      <dsp:spPr>
        <a:xfrm>
          <a:off x="4733475" y="106114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FFE6E-13AA-4088-93B5-50FB1736F73C}">
      <dsp:nvSpPr>
        <dsp:cNvPr id="0" name=""/>
        <dsp:cNvSpPr/>
      </dsp:nvSpPr>
      <dsp:spPr>
        <a:xfrm>
          <a:off x="4728530" y="1177098"/>
          <a:ext cx="1247410" cy="107075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3D53-538A-4C77-993B-038809FE4494}">
      <dsp:nvSpPr>
        <dsp:cNvPr id="0" name=""/>
        <dsp:cNvSpPr/>
      </dsp:nvSpPr>
      <dsp:spPr>
        <a:xfrm>
          <a:off x="4980210" y="1196047"/>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a:t>
            </a:fld>
            <a:endParaRPr lang="en-US"/>
          </a:p>
        </p:txBody>
      </p:sp>
    </p:spTree>
    <p:extLst>
      <p:ext uri="{BB962C8B-B14F-4D97-AF65-F5344CB8AC3E}">
        <p14:creationId xmlns:p14="http://schemas.microsoft.com/office/powerpoint/2010/main" val="137514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13</a:t>
            </a:fld>
            <a:endParaRPr lang="en-US"/>
          </a:p>
        </p:txBody>
      </p:sp>
    </p:spTree>
    <p:extLst>
      <p:ext uri="{BB962C8B-B14F-4D97-AF65-F5344CB8AC3E}">
        <p14:creationId xmlns:p14="http://schemas.microsoft.com/office/powerpoint/2010/main" val="420687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a:t>
            </a:fld>
            <a:endParaRPr lang="en-US"/>
          </a:p>
        </p:txBody>
      </p:sp>
    </p:spTree>
    <p:extLst>
      <p:ext uri="{BB962C8B-B14F-4D97-AF65-F5344CB8AC3E}">
        <p14:creationId xmlns:p14="http://schemas.microsoft.com/office/powerpoint/2010/main" val="318298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22</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23</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24</a:t>
            </a:fld>
            <a:endParaRPr lang="en-US"/>
          </a:p>
        </p:txBody>
      </p:sp>
    </p:spTree>
    <p:extLst>
      <p:ext uri="{BB962C8B-B14F-4D97-AF65-F5344CB8AC3E}">
        <p14:creationId xmlns:p14="http://schemas.microsoft.com/office/powerpoint/2010/main" val="352710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25</a:t>
            </a:fld>
            <a:endParaRPr lang="en-US"/>
          </a:p>
        </p:txBody>
      </p:sp>
    </p:spTree>
    <p:extLst>
      <p:ext uri="{BB962C8B-B14F-4D97-AF65-F5344CB8AC3E}">
        <p14:creationId xmlns:p14="http://schemas.microsoft.com/office/powerpoint/2010/main" val="177063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27</a:t>
            </a:fld>
            <a:endParaRPr lang="en-US"/>
          </a:p>
        </p:txBody>
      </p:sp>
    </p:spTree>
    <p:extLst>
      <p:ext uri="{BB962C8B-B14F-4D97-AF65-F5344CB8AC3E}">
        <p14:creationId xmlns:p14="http://schemas.microsoft.com/office/powerpoint/2010/main" val="5639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28</a:t>
            </a:fld>
            <a:endParaRPr lang="en-US"/>
          </a:p>
        </p:txBody>
      </p:sp>
    </p:spTree>
    <p:extLst>
      <p:ext uri="{BB962C8B-B14F-4D97-AF65-F5344CB8AC3E}">
        <p14:creationId xmlns:p14="http://schemas.microsoft.com/office/powerpoint/2010/main" val="174835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60</a:t>
            </a:fld>
            <a:endParaRPr lang="en-US"/>
          </a:p>
        </p:txBody>
      </p:sp>
    </p:spTree>
    <p:extLst>
      <p:ext uri="{BB962C8B-B14F-4D97-AF65-F5344CB8AC3E}">
        <p14:creationId xmlns:p14="http://schemas.microsoft.com/office/powerpoint/2010/main" val="137662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0557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64</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70</a:t>
            </a:fld>
            <a:endParaRPr lang="en-US"/>
          </a:p>
        </p:txBody>
      </p:sp>
    </p:spTree>
    <p:extLst>
      <p:ext uri="{BB962C8B-B14F-4D97-AF65-F5344CB8AC3E}">
        <p14:creationId xmlns:p14="http://schemas.microsoft.com/office/powerpoint/2010/main" val="370445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137</a:t>
            </a:fld>
            <a:endParaRPr lang="en-US"/>
          </a:p>
        </p:txBody>
      </p:sp>
    </p:spTree>
    <p:extLst>
      <p:ext uri="{BB962C8B-B14F-4D97-AF65-F5344CB8AC3E}">
        <p14:creationId xmlns:p14="http://schemas.microsoft.com/office/powerpoint/2010/main" val="378172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138</a:t>
            </a:fld>
            <a:endParaRPr lang="en-US"/>
          </a:p>
        </p:txBody>
      </p:sp>
    </p:spTree>
    <p:extLst>
      <p:ext uri="{BB962C8B-B14F-4D97-AF65-F5344CB8AC3E}">
        <p14:creationId xmlns:p14="http://schemas.microsoft.com/office/powerpoint/2010/main" val="385717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27482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4</a:t>
            </a:fld>
            <a:endParaRPr lang="en-US"/>
          </a:p>
        </p:txBody>
      </p:sp>
    </p:spTree>
    <p:extLst>
      <p:ext uri="{BB962C8B-B14F-4D97-AF65-F5344CB8AC3E}">
        <p14:creationId xmlns:p14="http://schemas.microsoft.com/office/powerpoint/2010/main" val="75559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5</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4934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394961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40769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11</a:t>
            </a:fld>
            <a:endParaRPr lang="en-US"/>
          </a:p>
        </p:txBody>
      </p:sp>
    </p:spTree>
    <p:extLst>
      <p:ext uri="{BB962C8B-B14F-4D97-AF65-F5344CB8AC3E}">
        <p14:creationId xmlns:p14="http://schemas.microsoft.com/office/powerpoint/2010/main" val="12844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marjan-pusev/" TargetMode="External"/><Relationship Id="rId5" Type="http://schemas.openxmlformats.org/officeDocument/2006/relationships/hyperlink" Target="mailto:mpusev@gmail.com" TargetMode="Externa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ms173829.aspx" TargetMode="External"/><Relationship Id="rId3" Type="http://schemas.openxmlformats.org/officeDocument/2006/relationships/hyperlink" Target="https://msdn.microsoft.com/en-us/library/ms187993.aspx" TargetMode="External"/><Relationship Id="rId7" Type="http://schemas.openxmlformats.org/officeDocument/2006/relationships/hyperlink" Target="https://msdn.microsoft.com/en-us/library/ms187942.aspx" TargetMode="External"/><Relationship Id="rId2" Type="http://schemas.openxmlformats.org/officeDocument/2006/relationships/hyperlink" Target="https://msdn.microsoft.com/en-us/library/ms18836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bb677290.aspx" TargetMode="External"/><Relationship Id="rId11" Type="http://schemas.openxmlformats.org/officeDocument/2006/relationships/hyperlink" Target="https://msdn.microsoft.com/en-us/library/ff848797.aspx" TargetMode="External"/><Relationship Id="rId5" Type="http://schemas.openxmlformats.org/officeDocument/2006/relationships/hyperlink" Target="https://msdn.microsoft.com/en-us/library/ms182776.aspx" TargetMode="External"/><Relationship Id="rId10" Type="http://schemas.openxmlformats.org/officeDocument/2006/relationships/hyperlink" Target="https://msdn.microsoft.com/en-us/library/ms175010.aspx" TargetMode="External"/><Relationship Id="rId4" Type="http://schemas.openxmlformats.org/officeDocument/2006/relationships/hyperlink" Target="https://msdn.microsoft.com/en-us/library/ms190498.aspx" TargetMode="External"/><Relationship Id="rId9" Type="http://schemas.openxmlformats.org/officeDocument/2006/relationships/hyperlink" Target="https://msdn.microsoft.com/en-us/library/ms187339.asp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87752.aspx" TargetMode="External"/><Relationship Id="rId2" Type="http://schemas.openxmlformats.org/officeDocument/2006/relationships/hyperlink" Target="http://www.w3schools.com/sql/sql_datatypes.asp" TargetMode="External"/><Relationship Id="rId1" Type="http://schemas.openxmlformats.org/officeDocument/2006/relationships/slideLayout" Target="../slideLayouts/slideLayout2.xml"/><Relationship Id="rId5" Type="http://schemas.openxmlformats.org/officeDocument/2006/relationships/hyperlink" Target="http://dev.mysql.com/doc/refman/5.7/en/data-types.html" TargetMode="External"/><Relationship Id="rId4" Type="http://schemas.openxmlformats.org/officeDocument/2006/relationships/hyperlink" Target="https://docs.oracle.com/cd/B19306_01/server.102/b14200/sql_elements001.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ww.finki.ukim.mk/mk/dodiplomski-studii" TargetMode="External"/><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607344" cy="1191065"/>
          </a:xfrm>
        </p:spPr>
        <p:txBody>
          <a:bodyPr>
            <a:noAutofit/>
          </a:bodyPr>
          <a:lstStyle/>
          <a:p>
            <a:r>
              <a:rPr lang="en-US" dirty="0"/>
              <a:t>Example of an old traditional database application</a:t>
            </a:r>
          </a:p>
        </p:txBody>
      </p:sp>
      <p:sp>
        <p:nvSpPr>
          <p:cNvPr id="3" name="Content Placeholder 2"/>
          <p:cNvSpPr>
            <a:spLocks noGrp="1"/>
          </p:cNvSpPr>
          <p:nvPr>
            <p:ph idx="1"/>
          </p:nvPr>
        </p:nvSpPr>
        <p:spPr>
          <a:xfrm>
            <a:off x="677333" y="2047346"/>
            <a:ext cx="8607345" cy="4598928"/>
          </a:xfrm>
        </p:spPr>
        <p:txBody>
          <a:bodyPr>
            <a:noAutofit/>
          </a:bodyPr>
          <a:lstStyle/>
          <a:p>
            <a:pPr>
              <a:buFontTx/>
              <a:buNone/>
            </a:pPr>
            <a:r>
              <a:rPr lang="en-US" altLang="mk-MK" sz="3200" dirty="0"/>
              <a:t>Suppose we are building a system to store the information about:</a:t>
            </a:r>
          </a:p>
          <a:p>
            <a:pPr lvl="1"/>
            <a:r>
              <a:rPr lang="en-US" altLang="mk-MK" sz="2800" dirty="0"/>
              <a:t>Customers</a:t>
            </a:r>
          </a:p>
          <a:p>
            <a:pPr lvl="1"/>
            <a:r>
              <a:rPr lang="en-US" altLang="mk-MK" sz="2800" dirty="0"/>
              <a:t>Products</a:t>
            </a:r>
          </a:p>
          <a:p>
            <a:pPr lvl="1"/>
            <a:r>
              <a:rPr lang="en-US" altLang="mk-MK" sz="2800" dirty="0"/>
              <a:t>Orders</a:t>
            </a:r>
          </a:p>
        </p:txBody>
      </p:sp>
    </p:spTree>
    <p:extLst>
      <p:ext uri="{BB962C8B-B14F-4D97-AF65-F5344CB8AC3E}">
        <p14:creationId xmlns:p14="http://schemas.microsoft.com/office/powerpoint/2010/main" val="2517326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2394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390812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altLang="mk-MK" dirty="0"/>
              <a:t>Can we do it without DBMS?</a:t>
            </a:r>
            <a:endParaRPr lang="en-US" dirty="0"/>
          </a:p>
        </p:txBody>
      </p:sp>
      <p:sp>
        <p:nvSpPr>
          <p:cNvPr id="3" name="Content Placeholder 2"/>
          <p:cNvSpPr>
            <a:spLocks noGrp="1"/>
          </p:cNvSpPr>
          <p:nvPr>
            <p:ph idx="1"/>
          </p:nvPr>
        </p:nvSpPr>
        <p:spPr>
          <a:xfrm>
            <a:off x="677334" y="1442435"/>
            <a:ext cx="9015306" cy="4598928"/>
          </a:xfrm>
        </p:spPr>
        <p:txBody>
          <a:bodyPr>
            <a:noAutofit/>
          </a:bodyPr>
          <a:lstStyle/>
          <a:p>
            <a:pPr>
              <a:lnSpc>
                <a:spcPct val="90000"/>
              </a:lnSpc>
              <a:buFontTx/>
              <a:buNone/>
            </a:pPr>
            <a:r>
              <a:rPr lang="en-US" altLang="mk-MK" sz="3200" dirty="0"/>
              <a:t>Sure we can!  Start by storing the data in files:</a:t>
            </a:r>
          </a:p>
          <a:p>
            <a:pPr marL="0" indent="0">
              <a:lnSpc>
                <a:spcPct val="90000"/>
              </a:lnSpc>
              <a:buNone/>
            </a:pPr>
            <a:endParaRPr lang="en-US" altLang="mk-MK" sz="3200" dirty="0"/>
          </a:p>
          <a:p>
            <a:pPr>
              <a:lnSpc>
                <a:spcPct val="90000"/>
              </a:lnSpc>
              <a:buFontTx/>
              <a:buNone/>
            </a:pPr>
            <a:r>
              <a:rPr lang="en-US" altLang="mk-MK" sz="3200" dirty="0"/>
              <a:t>Customer.txt        Product.txt          Order.txt</a:t>
            </a:r>
          </a:p>
          <a:p>
            <a:pPr>
              <a:lnSpc>
                <a:spcPct val="90000"/>
              </a:lnSpc>
              <a:buFontTx/>
              <a:buNone/>
            </a:pPr>
            <a:endParaRPr lang="en-US" altLang="mk-MK" sz="3200" dirty="0"/>
          </a:p>
          <a:p>
            <a:pPr>
              <a:lnSpc>
                <a:spcPct val="90000"/>
              </a:lnSpc>
              <a:buFontTx/>
              <a:buNone/>
            </a:pPr>
            <a:endParaRPr lang="en-US" altLang="mk-MK" sz="3200" dirty="0"/>
          </a:p>
          <a:p>
            <a:pPr>
              <a:lnSpc>
                <a:spcPct val="90000"/>
              </a:lnSpc>
              <a:buFontTx/>
              <a:buNone/>
            </a:pPr>
            <a:endParaRPr lang="en-US" altLang="mk-MK" sz="2400" dirty="0"/>
          </a:p>
          <a:p>
            <a:pPr>
              <a:lnSpc>
                <a:spcPct val="90000"/>
              </a:lnSpc>
              <a:buFontTx/>
              <a:buNone/>
            </a:pPr>
            <a:br>
              <a:rPr lang="en-US" altLang="mk-MK" sz="2400" dirty="0"/>
            </a:br>
            <a:r>
              <a:rPr lang="en-US" altLang="mk-MK" sz="2400" dirty="0"/>
              <a:t>Now write C or Java programs to implement specific tasks</a:t>
            </a:r>
          </a:p>
        </p:txBody>
      </p:sp>
      <p:sp>
        <p:nvSpPr>
          <p:cNvPr id="4" name="AutoShape 4"/>
          <p:cNvSpPr>
            <a:spLocks noChangeArrowheads="1"/>
          </p:cNvSpPr>
          <p:nvPr/>
        </p:nvSpPr>
        <p:spPr bwMode="auto">
          <a:xfrm>
            <a:off x="1123334"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5" name="AutoShape 5"/>
          <p:cNvSpPr>
            <a:spLocks noChangeArrowheads="1"/>
          </p:cNvSpPr>
          <p:nvPr/>
        </p:nvSpPr>
        <p:spPr bwMode="auto">
          <a:xfrm>
            <a:off x="4251768"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6" name="AutoShape 6"/>
          <p:cNvSpPr>
            <a:spLocks noChangeArrowheads="1"/>
          </p:cNvSpPr>
          <p:nvPr/>
        </p:nvSpPr>
        <p:spPr bwMode="auto">
          <a:xfrm>
            <a:off x="7447933"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Tree>
    <p:extLst>
      <p:ext uri="{BB962C8B-B14F-4D97-AF65-F5344CB8AC3E}">
        <p14:creationId xmlns:p14="http://schemas.microsoft.com/office/powerpoint/2010/main" val="37222431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752808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1869458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p:txBody>
      </p:sp>
    </p:spTree>
    <p:extLst>
      <p:ext uri="{BB962C8B-B14F-4D97-AF65-F5344CB8AC3E}">
        <p14:creationId xmlns:p14="http://schemas.microsoft.com/office/powerpoint/2010/main" val="6955661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28608262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244215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20</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628920</a:t>
            </a:r>
            <a:endParaRPr lang="en-US" dirty="0"/>
          </a:p>
        </p:txBody>
      </p:sp>
      <p:sp>
        <p:nvSpPr>
          <p:cNvPr id="6" name="Rectangle 5"/>
          <p:cNvSpPr/>
          <p:nvPr/>
        </p:nvSpPr>
        <p:spPr>
          <a:xfrm>
            <a:off x="295656" y="4287036"/>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Tree>
    <p:extLst>
      <p:ext uri="{BB962C8B-B14F-4D97-AF65-F5344CB8AC3E}">
        <p14:creationId xmlns:p14="http://schemas.microsoft.com/office/powerpoint/2010/main" val="3837776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4114866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8286314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lnSpcReduction="1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MaleEmployees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t>Id,</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Gender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t>
            </a:r>
            <a:endParaRPr lang="en-US" dirty="0"/>
          </a:p>
        </p:txBody>
      </p:sp>
      <p:sp>
        <p:nvSpPr>
          <p:cNvPr id="9" name="Rectangle 8"/>
          <p:cNvSpPr/>
          <p:nvPr/>
        </p:nvSpPr>
        <p:spPr>
          <a:xfrm>
            <a:off x="1063752" y="3379603"/>
            <a:ext cx="6096000" cy="1200329"/>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Column2</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41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Doing it without DBMS</a:t>
            </a:r>
          </a:p>
        </p:txBody>
      </p:sp>
      <p:sp>
        <p:nvSpPr>
          <p:cNvPr id="3" name="Content Placeholder 2"/>
          <p:cNvSpPr>
            <a:spLocks noGrp="1"/>
          </p:cNvSpPr>
          <p:nvPr>
            <p:ph idx="1"/>
          </p:nvPr>
        </p:nvSpPr>
        <p:spPr>
          <a:xfrm>
            <a:off x="677334" y="1442435"/>
            <a:ext cx="9528550" cy="4598928"/>
          </a:xfrm>
        </p:spPr>
        <p:txBody>
          <a:bodyPr>
            <a:noAutofit/>
          </a:bodyPr>
          <a:lstStyle/>
          <a:p>
            <a:r>
              <a:rPr lang="en-US" altLang="mk-MK" sz="2800" dirty="0"/>
              <a:t>Perform an order: “Customer A” orders “Product A”</a:t>
            </a:r>
          </a:p>
          <a:p>
            <a:pPr lvl="1"/>
            <a:r>
              <a:rPr lang="en-US" altLang="mk-MK" sz="2800" dirty="0"/>
              <a:t>Write a C program to do the following:</a:t>
            </a:r>
          </a:p>
          <a:p>
            <a:pPr lvl="1"/>
            <a:endParaRPr lang="en-US" altLang="mk-MK" sz="3000" dirty="0"/>
          </a:p>
          <a:p>
            <a:endParaRPr lang="en-US" altLang="mk-MK" sz="3200" dirty="0"/>
          </a:p>
        </p:txBody>
      </p:sp>
      <p:sp>
        <p:nvSpPr>
          <p:cNvPr id="7" name="AutoShape 4"/>
          <p:cNvSpPr>
            <a:spLocks noChangeArrowheads="1"/>
          </p:cNvSpPr>
          <p:nvPr/>
        </p:nvSpPr>
        <p:spPr bwMode="auto">
          <a:xfrm>
            <a:off x="213202" y="3237100"/>
            <a:ext cx="10456813" cy="202500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2800" dirty="0"/>
              <a:t>Read ‘Customer.txt’</a:t>
            </a:r>
          </a:p>
          <a:p>
            <a:pPr lvl="1">
              <a:lnSpc>
                <a:spcPct val="90000"/>
              </a:lnSpc>
              <a:spcBef>
                <a:spcPct val="0"/>
              </a:spcBef>
              <a:buFontTx/>
              <a:buNone/>
            </a:pPr>
            <a:r>
              <a:rPr lang="en-US" altLang="mk-MK" sz="2800" dirty="0"/>
              <a:t>Read ‘Product.txt’</a:t>
            </a:r>
          </a:p>
          <a:p>
            <a:pPr lvl="1">
              <a:lnSpc>
                <a:spcPct val="90000"/>
              </a:lnSpc>
              <a:spcBef>
                <a:spcPct val="0"/>
              </a:spcBef>
              <a:buNone/>
            </a:pPr>
            <a:r>
              <a:rPr lang="en-US" altLang="mk-MK" sz="2800" dirty="0"/>
              <a:t>Write in ‘Orders.txt’ - “Customer A orders Product A” </a:t>
            </a:r>
          </a:p>
          <a:p>
            <a:pPr lvl="1">
              <a:lnSpc>
                <a:spcPct val="90000"/>
              </a:lnSpc>
              <a:spcBef>
                <a:spcPct val="0"/>
              </a:spcBef>
              <a:buNone/>
            </a:pPr>
            <a:r>
              <a:rPr lang="en-US" altLang="mk-MK" sz="2800" dirty="0"/>
              <a:t>Write in “Product.txt” - “Product A” has changed available quantity</a:t>
            </a:r>
          </a:p>
        </p:txBody>
      </p:sp>
    </p:spTree>
    <p:extLst>
      <p:ext uri="{BB962C8B-B14F-4D97-AF65-F5344CB8AC3E}">
        <p14:creationId xmlns:p14="http://schemas.microsoft.com/office/powerpoint/2010/main" val="11705718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fontScale="92500"/>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endParaRPr lang="en-US" dirty="0">
              <a:solidFill>
                <a:srgbClr val="0070C0"/>
              </a:solidFill>
            </a:endParaRPr>
          </a:p>
          <a:p>
            <a:r>
              <a:rPr lang="en-US" dirty="0">
                <a:solidFill>
                  <a:srgbClr val="0070C0"/>
                </a:solidFill>
              </a:rPr>
              <a:t>Suggest a question about some information that needs to be extracted from the Order details table</a:t>
            </a: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392AE909-0B12-440A-8831-EBAD25B91476}"/>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DD3349A3-8760-4D7A-B4AD-2C1E5C216589}"/>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058913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14096476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2818147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33916488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3034517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42531668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4</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577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4</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Built-In functions </a:t>
            </a:r>
          </a:p>
          <a:p>
            <a:pPr lvl="2">
              <a:buFont typeface="Wingdings" panose="05000000000000000000" pitchFamily="2" charset="2"/>
              <a:buChar char="§"/>
            </a:pPr>
            <a:r>
              <a:rPr lang="en-US" sz="2400" dirty="0"/>
              <a:t>Workshop</a:t>
            </a:r>
          </a:p>
          <a:p>
            <a:pPr lvl="1">
              <a:buFont typeface="Wingdings" panose="05000000000000000000" pitchFamily="2" charset="2"/>
              <a:buChar char="§"/>
            </a:pPr>
            <a:r>
              <a:rPr lang="en-US" sz="2400" dirty="0"/>
              <a:t>Scalar functions</a:t>
            </a:r>
          </a:p>
          <a:p>
            <a:pPr lvl="2">
              <a:buFont typeface="Wingdings" panose="05000000000000000000" pitchFamily="2" charset="2"/>
              <a:buChar char="§"/>
            </a:pPr>
            <a:r>
              <a:rPr lang="en-US" sz="2100" dirty="0"/>
              <a:t>Workshop</a:t>
            </a:r>
            <a:endParaRPr lang="en-US" sz="2400" dirty="0"/>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215317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Problems without DBMS</a:t>
            </a:r>
          </a:p>
        </p:txBody>
      </p:sp>
      <p:sp>
        <p:nvSpPr>
          <p:cNvPr id="3" name="Content Placeholder 2"/>
          <p:cNvSpPr>
            <a:spLocks noGrp="1"/>
          </p:cNvSpPr>
          <p:nvPr>
            <p:ph idx="1"/>
          </p:nvPr>
        </p:nvSpPr>
        <p:spPr>
          <a:xfrm>
            <a:off x="677334" y="1442435"/>
            <a:ext cx="9528550" cy="4598928"/>
          </a:xfrm>
        </p:spPr>
        <p:txBody>
          <a:bodyPr>
            <a:noAutofit/>
          </a:bodyPr>
          <a:lstStyle/>
          <a:p>
            <a:pPr>
              <a:lnSpc>
                <a:spcPct val="90000"/>
              </a:lnSpc>
            </a:pPr>
            <a:r>
              <a:rPr lang="en-US" altLang="mk-MK" sz="2800" dirty="0"/>
              <a:t>System crashes:</a:t>
            </a:r>
          </a:p>
          <a:p>
            <a:pPr>
              <a:lnSpc>
                <a:spcPct val="90000"/>
              </a:lnSpc>
            </a:pPr>
            <a:endParaRPr lang="en-US" altLang="mk-MK" sz="2800" dirty="0"/>
          </a:p>
          <a:p>
            <a:pPr>
              <a:lnSpc>
                <a:spcPct val="90000"/>
              </a:lnSpc>
            </a:pPr>
            <a:endParaRPr lang="en-US" altLang="mk-MK" sz="2800" dirty="0"/>
          </a:p>
          <a:p>
            <a:pPr lvl="1">
              <a:lnSpc>
                <a:spcPct val="90000"/>
              </a:lnSpc>
            </a:pPr>
            <a:r>
              <a:rPr lang="en-US" altLang="mk-MK" sz="2400" dirty="0"/>
              <a:t>What is the problem ?</a:t>
            </a:r>
          </a:p>
          <a:p>
            <a:pPr>
              <a:lnSpc>
                <a:spcPct val="90000"/>
              </a:lnSpc>
            </a:pPr>
            <a:r>
              <a:rPr lang="en-US" altLang="mk-MK" sz="2800" dirty="0"/>
              <a:t>Large data sets (Millions of Customers and Products)</a:t>
            </a:r>
          </a:p>
          <a:p>
            <a:pPr lvl="1">
              <a:lnSpc>
                <a:spcPct val="90000"/>
              </a:lnSpc>
            </a:pPr>
            <a:r>
              <a:rPr lang="en-US" altLang="mk-MK" sz="2400" dirty="0"/>
              <a:t>What is the problem ?</a:t>
            </a:r>
          </a:p>
          <a:p>
            <a:pPr>
              <a:lnSpc>
                <a:spcPct val="90000"/>
              </a:lnSpc>
            </a:pPr>
            <a:r>
              <a:rPr lang="en-US" altLang="mk-MK" sz="2800" dirty="0"/>
              <a:t>Concurrent access by many users</a:t>
            </a:r>
          </a:p>
          <a:p>
            <a:pPr lvl="1">
              <a:lnSpc>
                <a:spcPct val="90000"/>
              </a:lnSpc>
            </a:pPr>
            <a:r>
              <a:rPr lang="en-US" altLang="mk-MK" sz="2400" dirty="0"/>
              <a:t>Multiple users want to place an order in a same time. Multiple requests for write to Orders data file</a:t>
            </a:r>
          </a:p>
        </p:txBody>
      </p:sp>
      <p:sp>
        <p:nvSpPr>
          <p:cNvPr id="6" name="AutoShape 1029"/>
          <p:cNvSpPr>
            <a:spLocks noChangeArrowheads="1"/>
          </p:cNvSpPr>
          <p:nvPr/>
        </p:nvSpPr>
        <p:spPr bwMode="auto">
          <a:xfrm>
            <a:off x="8648203" y="1142098"/>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buFontTx/>
              <a:buNone/>
            </a:pPr>
            <a:r>
              <a:rPr lang="en-US" altLang="mk-MK" dirty="0"/>
              <a:t>CRASH !</a:t>
            </a:r>
          </a:p>
        </p:txBody>
      </p:sp>
      <p:sp>
        <p:nvSpPr>
          <p:cNvPr id="7" name="AutoShape 4"/>
          <p:cNvSpPr>
            <a:spLocks noChangeArrowheads="1"/>
          </p:cNvSpPr>
          <p:nvPr/>
        </p:nvSpPr>
        <p:spPr bwMode="auto">
          <a:xfrm>
            <a:off x="3249011" y="1890380"/>
            <a:ext cx="5492653" cy="106938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1400" dirty="0"/>
              <a:t>Read ‘Customer.txt’</a:t>
            </a:r>
          </a:p>
          <a:p>
            <a:pPr lvl="1">
              <a:lnSpc>
                <a:spcPct val="90000"/>
              </a:lnSpc>
              <a:spcBef>
                <a:spcPct val="0"/>
              </a:spcBef>
              <a:buFontTx/>
              <a:buNone/>
            </a:pPr>
            <a:r>
              <a:rPr lang="en-US" altLang="mk-MK" sz="1400" dirty="0"/>
              <a:t>Read ‘Product.txt’</a:t>
            </a:r>
          </a:p>
          <a:p>
            <a:pPr lvl="1">
              <a:lnSpc>
                <a:spcPct val="90000"/>
              </a:lnSpc>
              <a:spcBef>
                <a:spcPct val="0"/>
              </a:spcBef>
              <a:buNone/>
            </a:pPr>
            <a:r>
              <a:rPr lang="en-US" altLang="mk-MK" sz="1400" dirty="0"/>
              <a:t>Write in ‘Orders.txt’ - “Customer A orders Product A” </a:t>
            </a:r>
          </a:p>
          <a:p>
            <a:pPr lvl="1">
              <a:lnSpc>
                <a:spcPct val="90000"/>
              </a:lnSpc>
              <a:spcBef>
                <a:spcPct val="0"/>
              </a:spcBef>
              <a:buNone/>
            </a:pPr>
            <a:r>
              <a:rPr lang="en-US" altLang="mk-MK" sz="1400" dirty="0"/>
              <a:t>Write in “Product.txt” - “Product A” has changed available quantity</a:t>
            </a:r>
          </a:p>
        </p:txBody>
      </p:sp>
    </p:spTree>
    <p:extLst>
      <p:ext uri="{BB962C8B-B14F-4D97-AF65-F5344CB8AC3E}">
        <p14:creationId xmlns:p14="http://schemas.microsoft.com/office/powerpoint/2010/main" val="6849681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4430804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Built-In functions</a:t>
            </a:r>
          </a:p>
        </p:txBody>
      </p:sp>
    </p:spTree>
    <p:extLst>
      <p:ext uri="{BB962C8B-B14F-4D97-AF65-F5344CB8AC3E}">
        <p14:creationId xmlns:p14="http://schemas.microsoft.com/office/powerpoint/2010/main" val="39128012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Declarations</a:t>
            </a:r>
          </a:p>
        </p:txBody>
      </p:sp>
      <p:sp>
        <p:nvSpPr>
          <p:cNvPr id="3" name="Content Placeholder 2"/>
          <p:cNvSpPr>
            <a:spLocks noGrp="1"/>
          </p:cNvSpPr>
          <p:nvPr>
            <p:ph idx="1"/>
          </p:nvPr>
        </p:nvSpPr>
        <p:spPr>
          <a:xfrm>
            <a:off x="677334" y="1520509"/>
            <a:ext cx="8596668" cy="3880773"/>
          </a:xfrm>
        </p:spPr>
        <p:txBody>
          <a:bodyPr/>
          <a:lstStyle/>
          <a:p>
            <a:r>
              <a:rPr lang="en-US" dirty="0"/>
              <a:t>Scalar variable</a:t>
            </a:r>
          </a:p>
          <a:p>
            <a:endParaRPr lang="en-US" dirty="0"/>
          </a:p>
          <a:p>
            <a:endParaRPr lang="en-US" dirty="0"/>
          </a:p>
          <a:p>
            <a:r>
              <a:rPr lang="en-US" dirty="0"/>
              <a:t>Table variable</a:t>
            </a:r>
          </a:p>
          <a:p>
            <a:endParaRPr lang="en-GB" dirty="0"/>
          </a:p>
          <a:p>
            <a:endParaRPr lang="en-GB" dirty="0"/>
          </a:p>
          <a:p>
            <a:endParaRPr lang="en-GB" dirty="0"/>
          </a:p>
          <a:p>
            <a:endParaRPr lang="en-US" dirty="0"/>
          </a:p>
          <a:p>
            <a:r>
              <a:rPr lang="en-US" dirty="0"/>
              <a:t>Temp table</a:t>
            </a:r>
          </a:p>
          <a:p>
            <a:endParaRPr lang="en-US" dirty="0"/>
          </a:p>
        </p:txBody>
      </p:sp>
      <p:sp>
        <p:nvSpPr>
          <p:cNvPr id="5" name="Rectangle 4"/>
          <p:cNvSpPr/>
          <p:nvPr/>
        </p:nvSpPr>
        <p:spPr>
          <a:xfrm>
            <a:off x="1074228" y="2998554"/>
            <a:ext cx="8714232" cy="1477328"/>
          </a:xfrm>
          <a:prstGeom prst="rect">
            <a:avLst/>
          </a:prstGeom>
        </p:spPr>
        <p:txBody>
          <a:bodyPr wrap="square">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6" name="Rectangle 5"/>
          <p:cNvSpPr/>
          <p:nvPr/>
        </p:nvSpPr>
        <p:spPr>
          <a:xfrm>
            <a:off x="1074228" y="5045853"/>
            <a:ext cx="9057324" cy="147732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FF"/>
                </a:solidFill>
                <a:latin typeface="Consolas" panose="020B0609020204030204" pitchFamily="49" charset="0"/>
              </a:rPr>
              <a:t>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7" name="Rectangle 6"/>
          <p:cNvSpPr/>
          <p:nvPr/>
        </p:nvSpPr>
        <p:spPr>
          <a:xfrm>
            <a:off x="1074228" y="1845018"/>
            <a:ext cx="6096000" cy="646331"/>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endParaRPr lang="en-US" dirty="0"/>
          </a:p>
        </p:txBody>
      </p:sp>
    </p:spTree>
    <p:extLst>
      <p:ext uri="{BB962C8B-B14F-4D97-AF65-F5344CB8AC3E}">
        <p14:creationId xmlns:p14="http://schemas.microsoft.com/office/powerpoint/2010/main" val="31678050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String functions</a:t>
            </a:r>
          </a:p>
        </p:txBody>
      </p:sp>
      <p:sp>
        <p:nvSpPr>
          <p:cNvPr id="3" name="Content Placeholder 2"/>
          <p:cNvSpPr>
            <a:spLocks noGrp="1"/>
          </p:cNvSpPr>
          <p:nvPr>
            <p:ph idx="1"/>
          </p:nvPr>
        </p:nvSpPr>
        <p:spPr>
          <a:xfrm>
            <a:off x="677334" y="1849693"/>
            <a:ext cx="8596668" cy="3880773"/>
          </a:xfrm>
        </p:spPr>
        <p:txBody>
          <a:bodyPr>
            <a:normAutofit/>
          </a:bodyPr>
          <a:lstStyle/>
          <a:p>
            <a:r>
              <a:rPr lang="en-US" dirty="0"/>
              <a:t>LEFT(), RIGHT(), LEN()</a:t>
            </a:r>
          </a:p>
          <a:p>
            <a:r>
              <a:rPr lang="en-US" dirty="0"/>
              <a:t>SUBSTRING</a:t>
            </a:r>
          </a:p>
          <a:p>
            <a:pPr lvl="1"/>
            <a:r>
              <a:rPr lang="en-US" dirty="0"/>
              <a:t>SUBSTRING ( expression ,start , length )</a:t>
            </a:r>
          </a:p>
          <a:p>
            <a:r>
              <a:rPr lang="en-US" dirty="0"/>
              <a:t>REPLACE</a:t>
            </a:r>
          </a:p>
          <a:p>
            <a:pPr lvl="1"/>
            <a:r>
              <a:rPr lang="en-US" dirty="0"/>
              <a:t>REPLACE ( </a:t>
            </a:r>
            <a:r>
              <a:rPr lang="en-US" dirty="0" err="1"/>
              <a:t>string_expression</a:t>
            </a:r>
            <a:r>
              <a:rPr lang="en-US" dirty="0"/>
              <a:t> , </a:t>
            </a:r>
            <a:r>
              <a:rPr lang="en-US" dirty="0" err="1"/>
              <a:t>string_pattern</a:t>
            </a:r>
            <a:r>
              <a:rPr lang="en-US" dirty="0"/>
              <a:t> , </a:t>
            </a:r>
            <a:r>
              <a:rPr lang="en-US" dirty="0" err="1"/>
              <a:t>string_replacement</a:t>
            </a:r>
            <a:r>
              <a:rPr lang="en-US" dirty="0"/>
              <a:t> )</a:t>
            </a:r>
          </a:p>
          <a:p>
            <a:r>
              <a:rPr lang="en-US" dirty="0"/>
              <a:t>CONCAT</a:t>
            </a:r>
          </a:p>
          <a:p>
            <a:r>
              <a:rPr lang="en-US" dirty="0"/>
              <a:t>Example: </a:t>
            </a:r>
          </a:p>
          <a:p>
            <a:endParaRPr lang="en-GB" dirty="0"/>
          </a:p>
          <a:p>
            <a:endParaRPr lang="en-US" dirty="0"/>
          </a:p>
          <a:p>
            <a:endParaRPr lang="en-US" dirty="0"/>
          </a:p>
        </p:txBody>
      </p:sp>
      <p:sp>
        <p:nvSpPr>
          <p:cNvPr id="4" name="Rectangle 3"/>
          <p:cNvSpPr/>
          <p:nvPr/>
        </p:nvSpPr>
        <p:spPr>
          <a:xfrm>
            <a:off x="1268693" y="4526987"/>
            <a:ext cx="8903208" cy="2031325"/>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LEFT(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LeftFunction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RIGHT(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RightFunction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LEN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SUBSTRING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SubstringFunction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'Ale'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'X</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ReplaceFunction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Tree>
    <p:extLst>
      <p:ext uri="{BB962C8B-B14F-4D97-AF65-F5344CB8AC3E}">
        <p14:creationId xmlns:p14="http://schemas.microsoft.com/office/powerpoint/2010/main" val="34312232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Other</a:t>
            </a:r>
          </a:p>
        </p:txBody>
      </p:sp>
      <p:sp>
        <p:nvSpPr>
          <p:cNvPr id="3" name="Content Placeholder 2"/>
          <p:cNvSpPr>
            <a:spLocks noGrp="1"/>
          </p:cNvSpPr>
          <p:nvPr>
            <p:ph idx="1"/>
          </p:nvPr>
        </p:nvSpPr>
        <p:spPr>
          <a:xfrm>
            <a:off x="677334" y="1849694"/>
            <a:ext cx="8596668" cy="2083678"/>
          </a:xfrm>
        </p:spPr>
        <p:txBody>
          <a:bodyPr>
            <a:normAutofit/>
          </a:bodyPr>
          <a:lstStyle/>
          <a:p>
            <a:r>
              <a:rPr lang="en-US" dirty="0"/>
              <a:t>IS NULL, IS NOT NULL, COALESCE(), ISNULL(), NULLIF()</a:t>
            </a:r>
          </a:p>
          <a:p>
            <a:r>
              <a:rPr lang="en-US" dirty="0"/>
              <a:t>GETDATE(), DATEADD()</a:t>
            </a:r>
          </a:p>
          <a:p>
            <a:r>
              <a:rPr lang="en-US" dirty="0"/>
              <a:t>CAST, CONVERT</a:t>
            </a:r>
          </a:p>
          <a:p>
            <a:r>
              <a:rPr lang="en-US" dirty="0"/>
              <a:t>IF, CASE, WHILE(CONTINUE, BREAK)</a:t>
            </a:r>
          </a:p>
          <a:p>
            <a:r>
              <a:rPr lang="en-US" dirty="0"/>
              <a:t>DEMO: </a:t>
            </a:r>
          </a:p>
          <a:p>
            <a:endParaRPr lang="en-US" dirty="0"/>
          </a:p>
        </p:txBody>
      </p:sp>
    </p:spTree>
    <p:extLst>
      <p:ext uri="{BB962C8B-B14F-4D97-AF65-F5344CB8AC3E}">
        <p14:creationId xmlns:p14="http://schemas.microsoft.com/office/powerpoint/2010/main" val="5549741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Workshop</a:t>
            </a:r>
          </a:p>
        </p:txBody>
      </p:sp>
      <p:sp>
        <p:nvSpPr>
          <p:cNvPr id="3" name="Content Placeholder 2"/>
          <p:cNvSpPr>
            <a:spLocks noGrp="1"/>
          </p:cNvSpPr>
          <p:nvPr>
            <p:ph idx="1"/>
          </p:nvPr>
        </p:nvSpPr>
        <p:spPr>
          <a:xfrm>
            <a:off x="677334" y="2066002"/>
            <a:ext cx="8596668" cy="3880773"/>
          </a:xfrm>
        </p:spPr>
        <p:txBody>
          <a:bodyPr>
            <a:normAutofit/>
          </a:bodyPr>
          <a:lstStyle/>
          <a:p>
            <a:r>
              <a:rPr lang="en-US" dirty="0"/>
              <a:t>Declare scalar variable for storing </a:t>
            </a:r>
            <a:r>
              <a:rPr lang="en-US" dirty="0" err="1"/>
              <a:t>FirstName</a:t>
            </a:r>
            <a:r>
              <a:rPr lang="en-US" dirty="0"/>
              <a:t> values</a:t>
            </a:r>
          </a:p>
          <a:p>
            <a:pPr lvl="1"/>
            <a:r>
              <a:rPr lang="en-US" dirty="0"/>
              <a:t>Assign value ‘Aleksandar’ to the </a:t>
            </a:r>
            <a:r>
              <a:rPr lang="en-US" dirty="0" err="1"/>
              <a:t>FirstName</a:t>
            </a:r>
            <a:r>
              <a:rPr lang="en-US" dirty="0"/>
              <a:t> variable</a:t>
            </a:r>
          </a:p>
          <a:p>
            <a:pPr lvl="1"/>
            <a:r>
              <a:rPr lang="en-US" dirty="0"/>
              <a:t>Find all Employees having </a:t>
            </a:r>
            <a:r>
              <a:rPr lang="en-US" dirty="0" err="1"/>
              <a:t>FirstName</a:t>
            </a:r>
            <a:r>
              <a:rPr lang="en-US" dirty="0"/>
              <a:t> same as the variable</a:t>
            </a:r>
          </a:p>
          <a:p>
            <a:r>
              <a:rPr lang="en-US" dirty="0"/>
              <a:t>Declare table variable that will contain </a:t>
            </a:r>
            <a:r>
              <a:rPr lang="en-US" dirty="0" err="1"/>
              <a:t>EmployeeId</a:t>
            </a:r>
            <a:r>
              <a:rPr lang="en-US" dirty="0"/>
              <a:t> and </a:t>
            </a:r>
            <a:r>
              <a:rPr lang="en-US" dirty="0" err="1"/>
              <a:t>DateOfBirth</a:t>
            </a:r>
            <a:endParaRPr lang="en-US" dirty="0"/>
          </a:p>
          <a:p>
            <a:pPr lvl="1"/>
            <a:r>
              <a:rPr lang="en-US" dirty="0"/>
              <a:t>Fill the table variable with all Female employees</a:t>
            </a:r>
          </a:p>
          <a:p>
            <a:r>
              <a:rPr lang="en-US" dirty="0"/>
              <a:t>Declare temp table that will contain </a:t>
            </a:r>
            <a:r>
              <a:rPr lang="en-US" dirty="0" err="1"/>
              <a:t>LastName</a:t>
            </a:r>
            <a:r>
              <a:rPr lang="en-US" dirty="0"/>
              <a:t> and </a:t>
            </a:r>
            <a:r>
              <a:rPr lang="en-US" dirty="0" err="1"/>
              <a:t>HireDate</a:t>
            </a:r>
            <a:r>
              <a:rPr lang="en-US" dirty="0"/>
              <a:t> columns</a:t>
            </a:r>
          </a:p>
          <a:p>
            <a:pPr lvl="1"/>
            <a:r>
              <a:rPr lang="en-US" dirty="0"/>
              <a:t>Fill the temp table with all Male employees having First Name starting with ‘A’</a:t>
            </a:r>
          </a:p>
          <a:p>
            <a:pPr lvl="1"/>
            <a:r>
              <a:rPr lang="en-GB" dirty="0"/>
              <a:t>Retrieve the employees from the table which last name is with 7 characters</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28067082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Scalar functions</a:t>
            </a:r>
          </a:p>
        </p:txBody>
      </p:sp>
    </p:spTree>
    <p:extLst>
      <p:ext uri="{BB962C8B-B14F-4D97-AF65-F5344CB8AC3E}">
        <p14:creationId xmlns:p14="http://schemas.microsoft.com/office/powerpoint/2010/main" val="62803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a:t>
            </a:r>
          </a:p>
        </p:txBody>
      </p:sp>
      <p:sp>
        <p:nvSpPr>
          <p:cNvPr id="3" name="Content Placeholder 2"/>
          <p:cNvSpPr>
            <a:spLocks noGrp="1"/>
          </p:cNvSpPr>
          <p:nvPr>
            <p:ph idx="1"/>
          </p:nvPr>
        </p:nvSpPr>
        <p:spPr>
          <a:xfrm>
            <a:off x="677334" y="1520509"/>
            <a:ext cx="8596668" cy="3880773"/>
          </a:xfrm>
        </p:spPr>
        <p:txBody>
          <a:bodyPr/>
          <a:lstStyle/>
          <a:p>
            <a:r>
              <a:rPr lang="en-US" dirty="0"/>
              <a:t>User-defined functions are routines that accept parameters, perform an action, such as a complex calculation, and return the result of that action as a value.</a:t>
            </a:r>
          </a:p>
          <a:p>
            <a:r>
              <a:rPr lang="en-US" dirty="0"/>
              <a:t>Scalar functions allow modular programming </a:t>
            </a:r>
          </a:p>
          <a:p>
            <a:r>
              <a:rPr lang="en-US" dirty="0"/>
              <a:t>Scalar functions return a single data value of the type defined in the RETURNS clause</a:t>
            </a:r>
          </a:p>
          <a:p>
            <a:r>
              <a:rPr lang="en-US" dirty="0"/>
              <a:t>How to create:</a:t>
            </a:r>
          </a:p>
          <a:p>
            <a:endParaRPr lang="en-US" dirty="0"/>
          </a:p>
          <a:p>
            <a:endParaRPr lang="en-US" dirty="0"/>
          </a:p>
        </p:txBody>
      </p:sp>
      <p:sp>
        <p:nvSpPr>
          <p:cNvPr id="4" name="Rectangle 3"/>
          <p:cNvSpPr/>
          <p:nvPr/>
        </p:nvSpPr>
        <p:spPr>
          <a:xfrm>
            <a:off x="1084026" y="4247120"/>
            <a:ext cx="8279430" cy="2308324"/>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ParaleterList</a:t>
            </a:r>
            <a:r>
              <a:rPr lang="en-US" dirty="0">
                <a:solidFill>
                  <a:srgbClr val="000000"/>
                </a:solidFill>
                <a:latin typeface="Consolas" panose="020B0609020204030204" pitchFamily="49" charset="0"/>
              </a:rPr>
              <a: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	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3705778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example</a:t>
            </a:r>
          </a:p>
        </p:txBody>
      </p:sp>
      <p:sp>
        <p:nvSpPr>
          <p:cNvPr id="3" name="Content Placeholder 2"/>
          <p:cNvSpPr>
            <a:spLocks noGrp="1"/>
          </p:cNvSpPr>
          <p:nvPr>
            <p:ph idx="1"/>
          </p:nvPr>
        </p:nvSpPr>
        <p:spPr>
          <a:xfrm>
            <a:off x="677334" y="1520509"/>
            <a:ext cx="8596668" cy="829499"/>
          </a:xfrm>
        </p:spPr>
        <p:txBody>
          <a:bodyPr>
            <a:normAutofit/>
          </a:bodyPr>
          <a:lstStyle/>
          <a:p>
            <a:r>
              <a:rPr lang="en-US" dirty="0"/>
              <a:t>Session 4 – 01 Scalar </a:t>
            </a:r>
            <a:r>
              <a:rPr lang="en-US" dirty="0" err="1"/>
              <a:t>function.sql</a:t>
            </a:r>
            <a:endParaRPr lang="en-US" dirty="0"/>
          </a:p>
          <a:p>
            <a:r>
              <a:rPr lang="en-US" dirty="0"/>
              <a:t>Example for scalar function:</a:t>
            </a:r>
          </a:p>
          <a:p>
            <a:endParaRPr lang="en-US" dirty="0"/>
          </a:p>
          <a:p>
            <a:endParaRPr lang="en-US" dirty="0"/>
          </a:p>
        </p:txBody>
      </p:sp>
      <p:sp>
        <p:nvSpPr>
          <p:cNvPr id="5" name="Rectangle 4"/>
          <p:cNvSpPr/>
          <p:nvPr/>
        </p:nvSpPr>
        <p:spPr>
          <a:xfrm>
            <a:off x="1063752" y="2053511"/>
            <a:ext cx="8811768" cy="3662541"/>
          </a:xfrm>
          <a:prstGeom prst="rect">
            <a:avLst/>
          </a:prstGeom>
        </p:spPr>
        <p:txBody>
          <a:bodyPr wrap="square">
            <a:spAutoFit/>
          </a:bodyPr>
          <a:lstStyle/>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fn_EmployeeFullName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EmployeeID</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@Result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@Result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LastName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Employee</a:t>
            </a:r>
            <a:r>
              <a:rPr lang="en-US" sz="1600" dirty="0">
                <a:solidFill>
                  <a:srgbClr val="000000"/>
                </a:solidFill>
                <a:latin typeface="Consolas" panose="020B0609020204030204" pitchFamily="49" charset="0"/>
              </a:rPr>
              <a:t> e</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EmployeeID</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@Result</a:t>
            </a: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Content Placeholder 2"/>
          <p:cNvSpPr txBox="1">
            <a:spLocks/>
          </p:cNvSpPr>
          <p:nvPr/>
        </p:nvSpPr>
        <p:spPr>
          <a:xfrm>
            <a:off x="677334" y="5675493"/>
            <a:ext cx="8596668" cy="40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How to call:</a:t>
            </a:r>
          </a:p>
        </p:txBody>
      </p:sp>
      <p:sp>
        <p:nvSpPr>
          <p:cNvPr id="7" name="Rectangle 6"/>
          <p:cNvSpPr/>
          <p:nvPr/>
        </p:nvSpPr>
        <p:spPr>
          <a:xfrm>
            <a:off x="1063752" y="6005818"/>
            <a:ext cx="436369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fn_EmployeeFullName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3594819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Workshop</a:t>
            </a:r>
          </a:p>
        </p:txBody>
      </p:sp>
      <p:sp>
        <p:nvSpPr>
          <p:cNvPr id="3" name="Content Placeholder 2"/>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fn_FormatProductName</a:t>
            </a:r>
            <a:r>
              <a:rPr lang="en-US" dirty="0"/>
              <a:t>) for retrieving the Product description for specific </a:t>
            </a:r>
            <a:r>
              <a:rPr lang="en-US" dirty="0" err="1"/>
              <a:t>ProductId</a:t>
            </a:r>
            <a:r>
              <a:rPr lang="en-US" dirty="0"/>
              <a:t> in the following format:</a:t>
            </a:r>
          </a:p>
          <a:p>
            <a:pPr lvl="1"/>
            <a:r>
              <a:rPr lang="en-US" dirty="0"/>
              <a:t>Second and Third character from the Code</a:t>
            </a:r>
          </a:p>
          <a:p>
            <a:pPr lvl="1"/>
            <a:r>
              <a:rPr lang="en-US" dirty="0"/>
              <a:t>-</a:t>
            </a:r>
          </a:p>
          <a:p>
            <a:pPr lvl="1"/>
            <a:r>
              <a:rPr lang="en-US" dirty="0"/>
              <a:t>Last three characters from the Name</a:t>
            </a:r>
          </a:p>
          <a:p>
            <a:pPr lvl="1"/>
            <a:r>
              <a:rPr lang="en-US" dirty="0"/>
              <a:t>-</a:t>
            </a:r>
          </a:p>
          <a:p>
            <a:pPr lvl="1"/>
            <a:r>
              <a:rPr lang="en-US" dirty="0"/>
              <a:t>Product Price</a:t>
            </a:r>
          </a:p>
        </p:txBody>
      </p:sp>
      <p:pic>
        <p:nvPicPr>
          <p:cNvPr id="5" name="Picture 4"/>
          <p:cNvPicPr>
            <a:picLocks noChangeAspect="1"/>
          </p:cNvPicPr>
          <p:nvPr/>
        </p:nvPicPr>
        <p:blipFill>
          <a:blip r:embed="rId2"/>
          <a:stretch>
            <a:fillRect/>
          </a:stretch>
        </p:blipFill>
        <p:spPr>
          <a:xfrm>
            <a:off x="1763457" y="4191000"/>
            <a:ext cx="6076950" cy="2667000"/>
          </a:xfrm>
          <a:prstGeom prst="rect">
            <a:avLst/>
          </a:prstGeom>
        </p:spPr>
      </p:pic>
    </p:spTree>
    <p:extLst>
      <p:ext uri="{BB962C8B-B14F-4D97-AF65-F5344CB8AC3E}">
        <p14:creationId xmlns:p14="http://schemas.microsoft.com/office/powerpoint/2010/main" val="42744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Importance of DBMS</a:t>
            </a:r>
          </a:p>
        </p:txBody>
      </p:sp>
      <p:sp>
        <p:nvSpPr>
          <p:cNvPr id="3" name="Content Placeholder 2"/>
          <p:cNvSpPr>
            <a:spLocks noGrp="1"/>
          </p:cNvSpPr>
          <p:nvPr>
            <p:ph idx="1"/>
          </p:nvPr>
        </p:nvSpPr>
        <p:spPr>
          <a:xfrm>
            <a:off x="677333" y="1442435"/>
            <a:ext cx="9617041" cy="4598928"/>
          </a:xfrm>
        </p:spPr>
        <p:txBody>
          <a:bodyPr>
            <a:normAutofit/>
          </a:bodyPr>
          <a:lstStyle/>
          <a:p>
            <a:r>
              <a:rPr lang="en-US" altLang="mk-MK" sz="2800" dirty="0"/>
              <a:t>Makes data management more </a:t>
            </a:r>
            <a:r>
              <a:rPr lang="en-US" altLang="mk-MK" sz="2800" u="sng" dirty="0"/>
              <a:t>efficient and effective</a:t>
            </a:r>
          </a:p>
          <a:p>
            <a:r>
              <a:rPr lang="en-US" altLang="mk-MK" sz="2800" dirty="0"/>
              <a:t>Query language allows quick answers to ad hoc queries</a:t>
            </a:r>
          </a:p>
          <a:p>
            <a:r>
              <a:rPr lang="en-US" altLang="mk-MK" sz="2800" dirty="0"/>
              <a:t>Provides better access to more and better-managed data</a:t>
            </a:r>
          </a:p>
          <a:p>
            <a:r>
              <a:rPr lang="en-US" altLang="mk-MK" sz="2800" dirty="0"/>
              <a:t>Promotes integrated view of organization’s operations </a:t>
            </a:r>
          </a:p>
          <a:p>
            <a:r>
              <a:rPr lang="en-US" altLang="mk-MK" sz="2800" dirty="0"/>
              <a:t>Reduces the probability of inconsistent data</a:t>
            </a:r>
          </a:p>
        </p:txBody>
      </p:sp>
    </p:spTree>
    <p:extLst>
      <p:ext uri="{BB962C8B-B14F-4D97-AF65-F5344CB8AC3E}">
        <p14:creationId xmlns:p14="http://schemas.microsoft.com/office/powerpoint/2010/main" val="373571905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00F1DC69-C259-49D8-8B05-7104D43EC2BD}"/>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EB143BB9-92CC-47C0-B3E8-52BE1124AE51}"/>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4756887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assign multiple values to scalar variable?</a:t>
            </a:r>
          </a:p>
          <a:p>
            <a:pPr marL="457200" lvl="1" indent="0">
              <a:buNone/>
            </a:pPr>
            <a:r>
              <a:rPr lang="en-US" b="1" dirty="0"/>
              <a:t>a.</a:t>
            </a:r>
            <a:r>
              <a:rPr lang="en-US" dirty="0"/>
              <a:t> Yes</a:t>
            </a:r>
          </a:p>
          <a:p>
            <a:pPr marL="457200" lvl="1" indent="0">
              <a:buNone/>
            </a:pPr>
            <a:r>
              <a:rPr lang="en-US" b="1" dirty="0"/>
              <a:t>b. </a:t>
            </a:r>
            <a:r>
              <a:rPr lang="en-US" dirty="0"/>
              <a:t>No</a:t>
            </a:r>
          </a:p>
          <a:p>
            <a:r>
              <a:rPr lang="en-US" dirty="0"/>
              <a:t>Which SQL function is used to determine number of characters in the string?</a:t>
            </a:r>
          </a:p>
          <a:p>
            <a:pPr marL="457200" lvl="1" indent="0">
              <a:buNone/>
            </a:pPr>
            <a:r>
              <a:rPr lang="en-US" b="1" dirty="0"/>
              <a:t>a. </a:t>
            </a:r>
            <a:r>
              <a:rPr lang="en-US" dirty="0"/>
              <a:t>LEFT</a:t>
            </a:r>
          </a:p>
          <a:p>
            <a:pPr marL="457200" lvl="1" indent="0">
              <a:buNone/>
            </a:pPr>
            <a:r>
              <a:rPr lang="en-US" b="1" dirty="0"/>
              <a:t>b. </a:t>
            </a:r>
            <a:r>
              <a:rPr lang="en-US" dirty="0"/>
              <a:t>STRING</a:t>
            </a:r>
          </a:p>
          <a:p>
            <a:pPr marL="457200" lvl="1" indent="0">
              <a:buNone/>
            </a:pPr>
            <a:r>
              <a:rPr lang="en-US" b="1" dirty="0"/>
              <a:t>c. </a:t>
            </a:r>
            <a:r>
              <a:rPr lang="en-US" dirty="0"/>
              <a:t>STRING_SIZE</a:t>
            </a:r>
          </a:p>
          <a:p>
            <a:pPr marL="457200" lvl="1" indent="0">
              <a:buNone/>
            </a:pPr>
            <a:r>
              <a:rPr lang="en-US" b="1" dirty="0"/>
              <a:t>d. </a:t>
            </a:r>
            <a:r>
              <a:rPr lang="en-US" dirty="0"/>
              <a:t>LEN</a:t>
            </a:r>
          </a:p>
          <a:p>
            <a:r>
              <a:rPr lang="en-US" dirty="0"/>
              <a:t>Can we return two records in scalar function?</a:t>
            </a:r>
          </a:p>
          <a:p>
            <a:pPr marL="0" indent="0">
              <a:buNone/>
            </a:pPr>
            <a:r>
              <a:rPr lang="en-US" b="1" dirty="0"/>
              <a:t>       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8186584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endParaRPr lang="en-US" dirty="0"/>
          </a:p>
          <a:p>
            <a:r>
              <a:rPr lang="en-US" dirty="0"/>
              <a:t>Can we insert data in some table by using scalar function?</a:t>
            </a:r>
          </a:p>
          <a:p>
            <a:pPr marL="0" indent="0">
              <a:buNone/>
            </a:pPr>
            <a:r>
              <a:rPr lang="en-US" b="1" dirty="0"/>
              <a:t> 	a. </a:t>
            </a:r>
            <a:r>
              <a:rPr lang="en-US" dirty="0"/>
              <a:t>Yes</a:t>
            </a:r>
          </a:p>
          <a:p>
            <a:pPr marL="457200" lvl="1" indent="0">
              <a:buNone/>
            </a:pPr>
            <a:r>
              <a:rPr lang="en-US" b="1" dirty="0"/>
              <a:t>b. </a:t>
            </a:r>
            <a:r>
              <a:rPr lang="en-US" dirty="0"/>
              <a:t>No</a:t>
            </a:r>
          </a:p>
          <a:p>
            <a:r>
              <a:rPr lang="en-US" dirty="0"/>
              <a:t>What is the main difference between temp table and table variable?</a:t>
            </a:r>
          </a:p>
          <a:p>
            <a:pPr marL="457200" lvl="1" indent="0">
              <a:buNone/>
            </a:pPr>
            <a:endParaRPr lang="en-US" dirty="0"/>
          </a:p>
          <a:p>
            <a:endParaRPr lang="en-US" dirty="0"/>
          </a:p>
        </p:txBody>
      </p:sp>
    </p:spTree>
    <p:extLst>
      <p:ext uri="{BB962C8B-B14F-4D97-AF65-F5344CB8AC3E}">
        <p14:creationId xmlns:p14="http://schemas.microsoft.com/office/powerpoint/2010/main" val="28860873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4</a:t>
            </a:r>
            <a:br>
              <a:rPr lang="en-US" dirty="0"/>
            </a:br>
            <a:endParaRPr lang="en-US" dirty="0"/>
          </a:p>
        </p:txBody>
      </p:sp>
    </p:spTree>
    <p:extLst>
      <p:ext uri="{BB962C8B-B14F-4D97-AF65-F5344CB8AC3E}">
        <p14:creationId xmlns:p14="http://schemas.microsoft.com/office/powerpoint/2010/main" val="2432382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1</a:t>
            </a:r>
            <a:r>
              <a:rPr lang="mk-MK" dirty="0"/>
              <a:t>/</a:t>
            </a:r>
            <a:r>
              <a:rPr lang="en-US" dirty="0"/>
              <a:t>2</a:t>
            </a:r>
            <a:endParaRPr lang="mk-MK" dirty="0"/>
          </a:p>
        </p:txBody>
      </p:sp>
      <p:sp>
        <p:nvSpPr>
          <p:cNvPr id="9" name="Content Placeholder 2">
            <a:extLst>
              <a:ext uri="{FF2B5EF4-FFF2-40B4-BE49-F238E27FC236}">
                <a16:creationId xmlns:a16="http://schemas.microsoft.com/office/drawing/2014/main" id="{851E1D9F-67D9-434C-953E-120DC7BE5B03}"/>
              </a:ext>
            </a:extLst>
          </p:cNvPr>
          <p:cNvSpPr>
            <a:spLocks noGrp="1"/>
          </p:cNvSpPr>
          <p:nvPr>
            <p:ph idx="1"/>
          </p:nvPr>
        </p:nvSpPr>
        <p:spPr>
          <a:xfrm>
            <a:off x="677334" y="2160589"/>
            <a:ext cx="8596668" cy="4240211"/>
          </a:xfrm>
        </p:spPr>
        <p:txBody>
          <a:bodyPr/>
          <a:lstStyle/>
          <a:p>
            <a:r>
              <a:rPr lang="en-US" dirty="0"/>
              <a:t>Declare scalar variable for storing FirstName values</a:t>
            </a:r>
          </a:p>
          <a:p>
            <a:pPr lvl="1"/>
            <a:r>
              <a:rPr lang="en-US" dirty="0"/>
              <a:t>Assign value ‘Antonio’ to the FirstName variable</a:t>
            </a:r>
          </a:p>
          <a:p>
            <a:pPr lvl="1"/>
            <a:r>
              <a:rPr lang="en-US" dirty="0"/>
              <a:t>Find all Students having FirstName same as the variable</a:t>
            </a:r>
          </a:p>
          <a:p>
            <a:r>
              <a:rPr lang="en-US" dirty="0"/>
              <a:t>Declare table variable that will contain </a:t>
            </a:r>
            <a:r>
              <a:rPr lang="en-US" dirty="0" err="1"/>
              <a:t>StudentId</a:t>
            </a:r>
            <a:r>
              <a:rPr lang="en-US" dirty="0"/>
              <a:t>, </a:t>
            </a:r>
            <a:r>
              <a:rPr lang="en-US" dirty="0" err="1"/>
              <a:t>StudentName</a:t>
            </a:r>
            <a:r>
              <a:rPr lang="en-US" dirty="0"/>
              <a:t> and </a:t>
            </a:r>
            <a:r>
              <a:rPr lang="en-US" dirty="0" err="1"/>
              <a:t>DateOfBirth</a:t>
            </a:r>
            <a:endParaRPr lang="en-US" dirty="0"/>
          </a:p>
          <a:p>
            <a:pPr lvl="1"/>
            <a:r>
              <a:rPr lang="en-US" dirty="0"/>
              <a:t>Fill the table variable with all Female students</a:t>
            </a:r>
          </a:p>
          <a:p>
            <a:r>
              <a:rPr lang="en-US" dirty="0"/>
              <a:t>Declare temp table that will contain </a:t>
            </a:r>
            <a:r>
              <a:rPr lang="en-US" dirty="0" err="1"/>
              <a:t>LastName</a:t>
            </a:r>
            <a:r>
              <a:rPr lang="en-US" dirty="0"/>
              <a:t> and </a:t>
            </a:r>
            <a:r>
              <a:rPr lang="en-US" dirty="0" err="1"/>
              <a:t>EnrolledDate</a:t>
            </a:r>
            <a:r>
              <a:rPr lang="en-US" dirty="0"/>
              <a:t> columns</a:t>
            </a:r>
          </a:p>
          <a:p>
            <a:pPr lvl="1"/>
            <a:r>
              <a:rPr lang="en-US" dirty="0"/>
              <a:t>Fill the temp table with all Male students having First Name starting with ‘A’</a:t>
            </a:r>
          </a:p>
          <a:p>
            <a:pPr lvl="1"/>
            <a:r>
              <a:rPr lang="en-GB" dirty="0"/>
              <a:t>Retrieve the students from the table which last name is with 7 characters</a:t>
            </a:r>
          </a:p>
          <a:p>
            <a:r>
              <a:rPr lang="en-US" dirty="0"/>
              <a:t>Find all teachers whose FirstName length is less than 5 and</a:t>
            </a:r>
          </a:p>
          <a:p>
            <a:pPr lvl="1"/>
            <a:r>
              <a:rPr lang="en-US" dirty="0"/>
              <a:t>the first 3 characters of their FirstName and </a:t>
            </a:r>
            <a:r>
              <a:rPr lang="en-US" dirty="0" err="1"/>
              <a:t>LastName</a:t>
            </a:r>
            <a:r>
              <a:rPr lang="en-US" dirty="0"/>
              <a:t> are the same</a:t>
            </a:r>
          </a:p>
          <a:p>
            <a:endParaRPr lang="en-US" dirty="0"/>
          </a:p>
        </p:txBody>
      </p:sp>
    </p:spTree>
    <p:extLst>
      <p:ext uri="{BB962C8B-B14F-4D97-AF65-F5344CB8AC3E}">
        <p14:creationId xmlns:p14="http://schemas.microsoft.com/office/powerpoint/2010/main" val="19092074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2</a:t>
            </a:r>
            <a:r>
              <a:rPr lang="mk-MK" dirty="0"/>
              <a:t>/</a:t>
            </a:r>
            <a:r>
              <a:rPr lang="en-US" dirty="0"/>
              <a:t>2</a:t>
            </a:r>
            <a:endParaRPr lang="mk-MK" dirty="0"/>
          </a:p>
        </p:txBody>
      </p:sp>
      <p:sp>
        <p:nvSpPr>
          <p:cNvPr id="6" name="Content Placeholder 2">
            <a:extLst>
              <a:ext uri="{FF2B5EF4-FFF2-40B4-BE49-F238E27FC236}">
                <a16:creationId xmlns:a16="http://schemas.microsoft.com/office/drawing/2014/main" id="{871D8C4C-5526-4DF4-A095-5377B10FA99C}"/>
              </a:ext>
            </a:extLst>
          </p:cNvPr>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fn_FormatStudentName</a:t>
            </a:r>
            <a:r>
              <a:rPr lang="en-US" dirty="0"/>
              <a:t>) for retrieving the Student description for specific </a:t>
            </a:r>
            <a:r>
              <a:rPr lang="en-US" dirty="0" err="1"/>
              <a:t>StudentId</a:t>
            </a:r>
            <a:r>
              <a:rPr lang="en-US" dirty="0"/>
              <a:t> in the following format:</a:t>
            </a:r>
          </a:p>
          <a:p>
            <a:pPr lvl="1"/>
            <a:r>
              <a:rPr lang="en-US" dirty="0" err="1"/>
              <a:t>StudentCardNumber</a:t>
            </a:r>
            <a:r>
              <a:rPr lang="en-US" dirty="0"/>
              <a:t> without “</a:t>
            </a:r>
            <a:r>
              <a:rPr lang="en-US" dirty="0" err="1"/>
              <a:t>sc</a:t>
            </a:r>
            <a:r>
              <a:rPr lang="en-US" dirty="0"/>
              <a:t>-”</a:t>
            </a:r>
          </a:p>
          <a:p>
            <a:pPr lvl="1"/>
            <a:r>
              <a:rPr lang="en-US" dirty="0"/>
              <a:t>“ – “</a:t>
            </a:r>
          </a:p>
          <a:p>
            <a:pPr lvl="1"/>
            <a:r>
              <a:rPr lang="en-US" dirty="0"/>
              <a:t>First character of student FirstName</a:t>
            </a:r>
          </a:p>
          <a:p>
            <a:pPr lvl="1"/>
            <a:r>
              <a:rPr lang="en-US" dirty="0"/>
              <a:t>“.”</a:t>
            </a:r>
          </a:p>
          <a:p>
            <a:pPr lvl="1"/>
            <a:r>
              <a:rPr lang="en-US" dirty="0"/>
              <a:t>Student </a:t>
            </a:r>
            <a:r>
              <a:rPr lang="en-US" dirty="0" err="1"/>
              <a:t>LastName</a:t>
            </a:r>
            <a:endParaRPr lang="en-US" dirty="0"/>
          </a:p>
        </p:txBody>
      </p:sp>
      <p:pic>
        <p:nvPicPr>
          <p:cNvPr id="4" name="Picture 3">
            <a:extLst>
              <a:ext uri="{FF2B5EF4-FFF2-40B4-BE49-F238E27FC236}">
                <a16:creationId xmlns:a16="http://schemas.microsoft.com/office/drawing/2014/main" id="{1A26D2AB-8B7B-4089-BDA1-1E2A74FDF9E8}"/>
              </a:ext>
            </a:extLst>
          </p:cNvPr>
          <p:cNvPicPr>
            <a:picLocks noChangeAspect="1"/>
          </p:cNvPicPr>
          <p:nvPr/>
        </p:nvPicPr>
        <p:blipFill>
          <a:blip r:embed="rId2"/>
          <a:stretch>
            <a:fillRect/>
          </a:stretch>
        </p:blipFill>
        <p:spPr>
          <a:xfrm>
            <a:off x="1222818" y="4325113"/>
            <a:ext cx="7505700" cy="2371725"/>
          </a:xfrm>
          <a:prstGeom prst="rect">
            <a:avLst/>
          </a:prstGeom>
        </p:spPr>
      </p:pic>
    </p:spTree>
    <p:extLst>
      <p:ext uri="{BB962C8B-B14F-4D97-AF65-F5344CB8AC3E}">
        <p14:creationId xmlns:p14="http://schemas.microsoft.com/office/powerpoint/2010/main" val="297522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databases</a:t>
            </a:r>
            <a:br>
              <a:rPr lang="en-US" dirty="0"/>
            </a:br>
            <a:endParaRPr lang="en-US" dirty="0"/>
          </a:p>
        </p:txBody>
      </p:sp>
    </p:spTree>
    <p:extLst>
      <p:ext uri="{BB962C8B-B14F-4D97-AF65-F5344CB8AC3E}">
        <p14:creationId xmlns:p14="http://schemas.microsoft.com/office/powerpoint/2010/main" val="400899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744"/>
            <a:ext cx="8596668" cy="652272"/>
          </a:xfrm>
        </p:spPr>
        <p:txBody>
          <a:bodyPr/>
          <a:lstStyle/>
          <a:p>
            <a:r>
              <a:rPr lang="en-US" dirty="0"/>
              <a:t>Types of databases 1/3</a:t>
            </a:r>
          </a:p>
        </p:txBody>
      </p:sp>
      <p:sp>
        <p:nvSpPr>
          <p:cNvPr id="3" name="Content Placeholder 2"/>
          <p:cNvSpPr>
            <a:spLocks noGrp="1"/>
          </p:cNvSpPr>
          <p:nvPr>
            <p:ph idx="1"/>
          </p:nvPr>
        </p:nvSpPr>
        <p:spPr>
          <a:xfrm>
            <a:off x="677334" y="1803973"/>
            <a:ext cx="8596668" cy="3880773"/>
          </a:xfrm>
        </p:spPr>
        <p:txBody>
          <a:bodyPr/>
          <a:lstStyle/>
          <a:p>
            <a:r>
              <a:rPr lang="en-US" dirty="0"/>
              <a:t>Relational databases (SQL)</a:t>
            </a:r>
          </a:p>
          <a:p>
            <a:r>
              <a:rPr lang="en-US" dirty="0"/>
              <a:t>Non-Relational databases (NoSQL)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90" y="2703576"/>
            <a:ext cx="8953500" cy="3810000"/>
          </a:xfrm>
          <a:prstGeom prst="snip1Rect">
            <a:avLst>
              <a:gd name="adj" fmla="val 35147"/>
            </a:avLst>
          </a:prstGeom>
        </p:spPr>
      </p:pic>
      <p:sp>
        <p:nvSpPr>
          <p:cNvPr id="5" name="Rectangle 4"/>
          <p:cNvSpPr/>
          <p:nvPr/>
        </p:nvSpPr>
        <p:spPr>
          <a:xfrm>
            <a:off x="7827264" y="2703576"/>
            <a:ext cx="1133856" cy="734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7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2/3</a:t>
            </a:r>
          </a:p>
        </p:txBody>
      </p:sp>
      <p:graphicFrame>
        <p:nvGraphicFramePr>
          <p:cNvPr id="4" name="Table 3"/>
          <p:cNvGraphicFramePr>
            <a:graphicFrameLocks noGrp="1"/>
          </p:cNvGraphicFramePr>
          <p:nvPr/>
        </p:nvGraphicFramePr>
        <p:xfrm>
          <a:off x="806704" y="2125537"/>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981636"/>
                    </a:ext>
                  </a:extLst>
                </a:gridCol>
                <a:gridCol w="4064000">
                  <a:extLst>
                    <a:ext uri="{9D8B030D-6E8A-4147-A177-3AD203B41FA5}">
                      <a16:colId xmlns:a16="http://schemas.microsoft.com/office/drawing/2014/main" val="3623594902"/>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2845819262"/>
                  </a:ext>
                </a:extLst>
              </a:tr>
              <a:tr h="370840">
                <a:tc>
                  <a:txBody>
                    <a:bodyPr/>
                    <a:lstStyle/>
                    <a:p>
                      <a:r>
                        <a:rPr lang="en-US" dirty="0"/>
                        <a:t>RELATIONAL DATABASE MANAGEMENT SYSTEM (RDBMS)</a:t>
                      </a:r>
                    </a:p>
                  </a:txBody>
                  <a:tcPr/>
                </a:tc>
                <a:tc>
                  <a:txBody>
                    <a:bodyPr/>
                    <a:lstStyle/>
                    <a:p>
                      <a:r>
                        <a:rPr lang="en-US" sz="1800" b="0" i="0" kern="1200" dirty="0">
                          <a:solidFill>
                            <a:schemeClr val="dk1"/>
                          </a:solidFill>
                          <a:effectLst/>
                          <a:latin typeface="+mn-lt"/>
                          <a:ea typeface="+mn-ea"/>
                          <a:cs typeface="+mn-cs"/>
                        </a:rPr>
                        <a:t>Non-relational or distributed database system</a:t>
                      </a:r>
                      <a:endParaRPr lang="en-US" dirty="0"/>
                    </a:p>
                  </a:txBody>
                  <a:tcPr/>
                </a:tc>
                <a:extLst>
                  <a:ext uri="{0D108BD9-81ED-4DB2-BD59-A6C34878D82A}">
                    <a16:rowId xmlns:a16="http://schemas.microsoft.com/office/drawing/2014/main" val="3374720236"/>
                  </a:ext>
                </a:extLst>
              </a:tr>
              <a:tr h="370840">
                <a:tc>
                  <a:txBody>
                    <a:bodyPr/>
                    <a:lstStyle/>
                    <a:p>
                      <a:r>
                        <a:rPr lang="en-US" dirty="0"/>
                        <a:t>These databases have fixed or static or predefined schema</a:t>
                      </a:r>
                    </a:p>
                  </a:txBody>
                  <a:tcPr/>
                </a:tc>
                <a:tc>
                  <a:txBody>
                    <a:bodyPr/>
                    <a:lstStyle/>
                    <a:p>
                      <a:r>
                        <a:rPr lang="en-US" sz="1800" b="0" i="0" kern="1200" dirty="0">
                          <a:solidFill>
                            <a:schemeClr val="dk1"/>
                          </a:solidFill>
                          <a:effectLst/>
                          <a:latin typeface="+mn-lt"/>
                          <a:ea typeface="+mn-ea"/>
                          <a:cs typeface="+mn-cs"/>
                        </a:rPr>
                        <a:t>They have dynamic schema</a:t>
                      </a:r>
                      <a:endParaRPr lang="en-US" dirty="0"/>
                    </a:p>
                  </a:txBody>
                  <a:tcPr/>
                </a:tc>
                <a:extLst>
                  <a:ext uri="{0D108BD9-81ED-4DB2-BD59-A6C34878D82A}">
                    <a16:rowId xmlns:a16="http://schemas.microsoft.com/office/drawing/2014/main" val="1727571466"/>
                  </a:ext>
                </a:extLst>
              </a:tr>
              <a:tr h="370840">
                <a:tc>
                  <a:txBody>
                    <a:bodyPr/>
                    <a:lstStyle/>
                    <a:p>
                      <a:r>
                        <a:rPr lang="en-US" dirty="0"/>
                        <a:t>These databases are not suited for hierarchical data storage</a:t>
                      </a:r>
                    </a:p>
                  </a:txBody>
                  <a:tcPr/>
                </a:tc>
                <a:tc>
                  <a:txBody>
                    <a:bodyPr/>
                    <a:lstStyle/>
                    <a:p>
                      <a:r>
                        <a:rPr lang="en-US" sz="1800" b="0" i="0" kern="1200" dirty="0">
                          <a:solidFill>
                            <a:schemeClr val="dk1"/>
                          </a:solidFill>
                          <a:effectLst/>
                          <a:latin typeface="+mn-lt"/>
                          <a:ea typeface="+mn-ea"/>
                          <a:cs typeface="+mn-cs"/>
                        </a:rPr>
                        <a:t>These databases are best suited for hierarchical data storage.</a:t>
                      </a:r>
                      <a:endParaRPr lang="en-US" dirty="0"/>
                    </a:p>
                  </a:txBody>
                  <a:tcPr/>
                </a:tc>
                <a:extLst>
                  <a:ext uri="{0D108BD9-81ED-4DB2-BD59-A6C34878D82A}">
                    <a16:rowId xmlns:a16="http://schemas.microsoft.com/office/drawing/2014/main" val="222283860"/>
                  </a:ext>
                </a:extLst>
              </a:tr>
              <a:tr h="370840">
                <a:tc>
                  <a:txBody>
                    <a:bodyPr/>
                    <a:lstStyle/>
                    <a:p>
                      <a:r>
                        <a:rPr lang="en-US" dirty="0"/>
                        <a:t>These databases are best suited for complex queries</a:t>
                      </a:r>
                    </a:p>
                  </a:txBody>
                  <a:tcPr/>
                </a:tc>
                <a:tc>
                  <a:txBody>
                    <a:bodyPr/>
                    <a:lstStyle/>
                    <a:p>
                      <a:r>
                        <a:rPr lang="en-US" sz="1800" b="0" i="0" kern="1200" dirty="0">
                          <a:solidFill>
                            <a:schemeClr val="dk1"/>
                          </a:solidFill>
                          <a:effectLst/>
                          <a:latin typeface="+mn-lt"/>
                          <a:ea typeface="+mn-ea"/>
                          <a:cs typeface="+mn-cs"/>
                        </a:rPr>
                        <a:t>These databases are not so good for complex queries</a:t>
                      </a:r>
                      <a:endParaRPr lang="en-US" dirty="0"/>
                    </a:p>
                  </a:txBody>
                  <a:tcPr/>
                </a:tc>
                <a:extLst>
                  <a:ext uri="{0D108BD9-81ED-4DB2-BD59-A6C34878D82A}">
                    <a16:rowId xmlns:a16="http://schemas.microsoft.com/office/drawing/2014/main" val="1186622432"/>
                  </a:ext>
                </a:extLst>
              </a:tr>
              <a:tr h="370840">
                <a:tc>
                  <a:txBody>
                    <a:bodyPr/>
                    <a:lstStyle/>
                    <a:p>
                      <a:r>
                        <a:rPr lang="en-US" dirty="0"/>
                        <a:t>Vertically Scalable</a:t>
                      </a:r>
                    </a:p>
                  </a:txBody>
                  <a:tcPr/>
                </a:tc>
                <a:tc>
                  <a:txBody>
                    <a:bodyPr/>
                    <a:lstStyle/>
                    <a:p>
                      <a:r>
                        <a:rPr lang="en-US" sz="1800" b="0" i="0" kern="1200" dirty="0">
                          <a:solidFill>
                            <a:schemeClr val="dk1"/>
                          </a:solidFill>
                          <a:effectLst/>
                          <a:latin typeface="+mn-lt"/>
                          <a:ea typeface="+mn-ea"/>
                          <a:cs typeface="+mn-cs"/>
                        </a:rPr>
                        <a:t>Horizontally scalable</a:t>
                      </a:r>
                      <a:endParaRPr lang="en-US" dirty="0"/>
                    </a:p>
                  </a:txBody>
                  <a:tcPr/>
                </a:tc>
                <a:extLst>
                  <a:ext uri="{0D108BD9-81ED-4DB2-BD59-A6C34878D82A}">
                    <a16:rowId xmlns:a16="http://schemas.microsoft.com/office/drawing/2014/main" val="109500256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50225124"/>
                  </a:ext>
                </a:extLst>
              </a:tr>
            </a:tbl>
          </a:graphicData>
        </a:graphic>
      </p:graphicFrame>
    </p:spTree>
    <p:extLst>
      <p:ext uri="{BB962C8B-B14F-4D97-AF65-F5344CB8AC3E}">
        <p14:creationId xmlns:p14="http://schemas.microsoft.com/office/powerpoint/2010/main" val="75307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3/3</a:t>
            </a:r>
          </a:p>
        </p:txBody>
      </p:sp>
      <p:sp>
        <p:nvSpPr>
          <p:cNvPr id="3" name="Content Placeholder 2"/>
          <p:cNvSpPr>
            <a:spLocks noGrp="1"/>
          </p:cNvSpPr>
          <p:nvPr>
            <p:ph idx="1"/>
          </p:nvPr>
        </p:nvSpPr>
        <p:spPr>
          <a:xfrm>
            <a:off x="677334" y="1545336"/>
            <a:ext cx="8596668" cy="5138927"/>
          </a:xfrm>
        </p:spPr>
        <p:txBody>
          <a:bodyPr>
            <a:normAutofit/>
          </a:bodyPr>
          <a:lstStyle/>
          <a:p>
            <a:r>
              <a:rPr lang="en-US" dirty="0"/>
              <a:t>Relational databases (SQL)</a:t>
            </a:r>
          </a:p>
          <a:p>
            <a:pPr lvl="1"/>
            <a:r>
              <a:rPr lang="en-US" dirty="0"/>
              <a:t>Structured (table based)</a:t>
            </a:r>
          </a:p>
          <a:p>
            <a:pPr lvl="1"/>
            <a:r>
              <a:rPr lang="en-US" dirty="0"/>
              <a:t>Most popular vendors</a:t>
            </a:r>
          </a:p>
          <a:p>
            <a:pPr lvl="2"/>
            <a:r>
              <a:rPr lang="en-US" dirty="0"/>
              <a:t>SQL Server , Oracle, MySQL, PostgreSQL</a:t>
            </a:r>
          </a:p>
          <a:p>
            <a:r>
              <a:rPr lang="en-US" dirty="0"/>
              <a:t>Non-Relational databases (SQL)</a:t>
            </a:r>
          </a:p>
          <a:p>
            <a:pPr lvl="1"/>
            <a:r>
              <a:rPr lang="en-US" dirty="0"/>
              <a:t>Non structured</a:t>
            </a:r>
          </a:p>
          <a:p>
            <a:pPr lvl="2"/>
            <a:r>
              <a:rPr lang="en-US" dirty="0"/>
              <a:t>Document based</a:t>
            </a:r>
          </a:p>
          <a:p>
            <a:pPr lvl="2"/>
            <a:r>
              <a:rPr lang="en-US" dirty="0"/>
              <a:t>Key-value pairs</a:t>
            </a:r>
          </a:p>
          <a:p>
            <a:pPr lvl="2"/>
            <a:r>
              <a:rPr lang="en-US" dirty="0"/>
              <a:t>Graph databases</a:t>
            </a:r>
          </a:p>
          <a:p>
            <a:pPr lvl="2"/>
            <a:r>
              <a:rPr lang="en-US" dirty="0"/>
              <a:t>Wide column stores</a:t>
            </a:r>
          </a:p>
          <a:p>
            <a:pPr lvl="1"/>
            <a:r>
              <a:rPr lang="en-US" dirty="0"/>
              <a:t>Most Popular vendors</a:t>
            </a:r>
          </a:p>
          <a:p>
            <a:pPr lvl="2"/>
            <a:r>
              <a:rPr lang="en-US" dirty="0"/>
              <a:t>MongoDB, Cassandra, </a:t>
            </a:r>
            <a:r>
              <a:rPr lang="en-US" dirty="0" err="1"/>
              <a:t>Hbase</a:t>
            </a:r>
            <a:r>
              <a:rPr lang="en-US" dirty="0"/>
              <a:t>, </a:t>
            </a:r>
            <a:r>
              <a:rPr lang="en-US" dirty="0" err="1"/>
              <a:t>CoachDB</a:t>
            </a:r>
            <a:endParaRPr lang="en-US" dirty="0"/>
          </a:p>
          <a:p>
            <a:pPr lvl="2"/>
            <a:endParaRPr lang="en-US" dirty="0"/>
          </a:p>
          <a:p>
            <a:pPr lvl="1"/>
            <a:endParaRPr lang="en-US" dirty="0"/>
          </a:p>
        </p:txBody>
      </p:sp>
    </p:spTree>
    <p:extLst>
      <p:ext uri="{BB962C8B-B14F-4D97-AF65-F5344CB8AC3E}">
        <p14:creationId xmlns:p14="http://schemas.microsoft.com/office/powerpoint/2010/main" val="331253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t>
            </a:r>
          </a:p>
        </p:txBody>
      </p:sp>
      <p:sp>
        <p:nvSpPr>
          <p:cNvPr id="4" name="Content Placeholder 3"/>
          <p:cNvSpPr txBox="1">
            <a:spLocks noGrp="1"/>
          </p:cNvSpPr>
          <p:nvPr>
            <p:ph idx="1"/>
          </p:nvPr>
        </p:nvSpPr>
        <p:spPr>
          <a:xfrm>
            <a:off x="421302" y="1547941"/>
            <a:ext cx="8596668" cy="5827236"/>
          </a:xfrm>
          <a:prstGeom prst="rect">
            <a:avLst/>
          </a:prstGeom>
          <a:noFill/>
        </p:spPr>
        <p:txBody>
          <a:bodyPr wrap="square" rtlCol="0">
            <a:spAutoFit/>
          </a:bodyPr>
          <a:lstStyle/>
          <a:p>
            <a:r>
              <a:rPr lang="en-US" dirty="0"/>
              <a:t>Education</a:t>
            </a:r>
          </a:p>
          <a:p>
            <a:pPr lvl="1"/>
            <a:r>
              <a:rPr lang="en-US" dirty="0"/>
              <a:t>Master degree – FINKI (2008-2012)</a:t>
            </a:r>
          </a:p>
          <a:p>
            <a:pPr lvl="1"/>
            <a:r>
              <a:rPr lang="en-US" dirty="0"/>
              <a:t>Bachelor’s degree – FEIT (2003-2008)</a:t>
            </a:r>
          </a:p>
          <a:p>
            <a:endParaRPr lang="en-US" dirty="0"/>
          </a:p>
          <a:p>
            <a:r>
              <a:rPr lang="en-US" dirty="0"/>
              <a:t>Working Experience</a:t>
            </a:r>
          </a:p>
          <a:p>
            <a:pPr lvl="1"/>
            <a:r>
              <a:rPr lang="en-US" dirty="0"/>
              <a:t>Seavus Group ( 2013 – Ongoing)</a:t>
            </a:r>
          </a:p>
          <a:p>
            <a:pPr lvl="1"/>
            <a:r>
              <a:rPr lang="en-US" dirty="0" err="1"/>
              <a:t>Komercijalna</a:t>
            </a:r>
            <a:r>
              <a:rPr lang="en-US" dirty="0"/>
              <a:t> Banka (2008-2013)</a:t>
            </a:r>
          </a:p>
          <a:p>
            <a:pPr lvl="1"/>
            <a:r>
              <a:rPr lang="en-US" dirty="0"/>
              <a:t>Ultra doo (2007-2008)</a:t>
            </a:r>
          </a:p>
          <a:p>
            <a:endParaRPr lang="en-US" dirty="0"/>
          </a:p>
          <a:p>
            <a:r>
              <a:rPr lang="en-US" dirty="0"/>
              <a:t>Current job position</a:t>
            </a:r>
          </a:p>
          <a:p>
            <a:pPr lvl="1"/>
            <a:r>
              <a:rPr lang="en-US" dirty="0"/>
              <a:t>Technical lead at Seavus</a:t>
            </a:r>
          </a:p>
          <a:p>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61873" y="791930"/>
            <a:ext cx="2571135" cy="2571135"/>
          </a:xfrm>
          <a:prstGeom prst="ellipse">
            <a:avLst/>
          </a:prstGeom>
          <a:ln>
            <a:noFill/>
          </a:ln>
          <a:effectLst>
            <a:softEdge rad="112500"/>
          </a:effectLst>
        </p:spPr>
      </p:pic>
      <p:pic>
        <p:nvPicPr>
          <p:cNvPr id="6" name="Picture 5"/>
          <p:cNvPicPr>
            <a:picLocks noChangeAspect="1"/>
          </p:cNvPicPr>
          <p:nvPr/>
        </p:nvPicPr>
        <p:blipFill>
          <a:blip r:embed="rId4"/>
          <a:stretch>
            <a:fillRect/>
          </a:stretch>
        </p:blipFill>
        <p:spPr>
          <a:xfrm>
            <a:off x="5952106" y="3466476"/>
            <a:ext cx="3980902" cy="1284478"/>
          </a:xfrm>
          <a:prstGeom prst="rect">
            <a:avLst/>
          </a:prstGeom>
        </p:spPr>
      </p:pic>
    </p:spTree>
    <p:extLst>
      <p:ext uri="{BB962C8B-B14F-4D97-AF65-F5344CB8AC3E}">
        <p14:creationId xmlns:p14="http://schemas.microsoft.com/office/powerpoint/2010/main" val="289567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normAutofit/>
          </a:bodyPr>
          <a:lstStyle/>
          <a:p>
            <a:r>
              <a:rPr lang="en-US" b="1" dirty="0"/>
              <a:t>A table example terminology</a:t>
            </a:r>
            <a:endParaRPr lang="en-US" dirty="0"/>
          </a:p>
        </p:txBody>
      </p:sp>
      <p:graphicFrame>
        <p:nvGraphicFramePr>
          <p:cNvPr id="6" name="Content Placeholder 4"/>
          <p:cNvGraphicFramePr>
            <a:graphicFrameLocks/>
          </p:cNvGraphicFramePr>
          <p:nvPr/>
        </p:nvGraphicFramePr>
        <p:xfrm>
          <a:off x="806378" y="3338899"/>
          <a:ext cx="6019800" cy="1482724"/>
        </p:xfrm>
        <a:graphic>
          <a:graphicData uri="http://schemas.openxmlformats.org/drawingml/2006/table">
            <a:tbl>
              <a:tblPr firstRow="1" bandRow="1">
                <a:tableStyleId>{5C22544A-7EE6-4342-B048-85BDC9FD1C3A}</a:tableStyleId>
              </a:tblPr>
              <a:tblGrid>
                <a:gridCol w="775534">
                  <a:extLst>
                    <a:ext uri="{9D8B030D-6E8A-4147-A177-3AD203B41FA5}">
                      <a16:colId xmlns:a16="http://schemas.microsoft.com/office/drawing/2014/main" val="20000"/>
                    </a:ext>
                  </a:extLst>
                </a:gridCol>
                <a:gridCol w="1231066">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370681">
                <a:tc>
                  <a:txBody>
                    <a:bodyPr/>
                    <a:lstStyle/>
                    <a:p>
                      <a:r>
                        <a:rPr lang="en-US" sz="1800" dirty="0"/>
                        <a:t>Id</a:t>
                      </a:r>
                      <a:endParaRPr lang="en-IN" sz="1800" dirty="0"/>
                    </a:p>
                  </a:txBody>
                  <a:tcPr marT="45700" marB="45700">
                    <a:solidFill>
                      <a:schemeClr val="accent6"/>
                    </a:solidFill>
                  </a:tcPr>
                </a:tc>
                <a:tc>
                  <a:txBody>
                    <a:bodyPr/>
                    <a:lstStyle/>
                    <a:p>
                      <a:r>
                        <a:rPr lang="en-US" sz="1800" dirty="0"/>
                        <a:t>Name</a:t>
                      </a:r>
                      <a:endParaRPr lang="en-IN" sz="1800" dirty="0"/>
                    </a:p>
                  </a:txBody>
                  <a:tcPr marT="45700" marB="45700">
                    <a:solidFill>
                      <a:schemeClr val="accent6"/>
                    </a:solidFill>
                  </a:tcPr>
                </a:tc>
                <a:tc>
                  <a:txBody>
                    <a:bodyPr/>
                    <a:lstStyle/>
                    <a:p>
                      <a:r>
                        <a:rPr lang="en-US" sz="1800" dirty="0"/>
                        <a:t>Acct</a:t>
                      </a:r>
                      <a:endParaRPr lang="en-IN" sz="1800" dirty="0"/>
                    </a:p>
                  </a:txBody>
                  <a:tcPr marT="45700" marB="45700">
                    <a:solidFill>
                      <a:schemeClr val="accent6"/>
                    </a:solidFill>
                  </a:tcPr>
                </a:tc>
                <a:tc>
                  <a:txBody>
                    <a:bodyPr/>
                    <a:lstStyle/>
                    <a:p>
                      <a:r>
                        <a:rPr lang="en-US" sz="1800" dirty="0"/>
                        <a:t>City</a:t>
                      </a:r>
                      <a:endParaRPr lang="en-IN" sz="1800" dirty="0"/>
                    </a:p>
                  </a:txBody>
                  <a:tcPr marT="45700" marB="45700">
                    <a:solidFill>
                      <a:schemeClr val="accent6"/>
                    </a:solidFill>
                  </a:tcPr>
                </a:tc>
                <a:tc>
                  <a:txBody>
                    <a:bodyPr/>
                    <a:lstStyle/>
                    <a:p>
                      <a:r>
                        <a:rPr lang="en-US" sz="1800" dirty="0"/>
                        <a:t>Size</a:t>
                      </a:r>
                      <a:endParaRPr lang="en-IN" sz="1800" dirty="0"/>
                    </a:p>
                  </a:txBody>
                  <a:tcPr marT="45700" marB="45700">
                    <a:solidFill>
                      <a:schemeClr val="accent6"/>
                    </a:solidFill>
                  </a:tcPr>
                </a:tc>
                <a:tc>
                  <a:txBody>
                    <a:bodyPr/>
                    <a:lstStyle/>
                    <a:p>
                      <a:r>
                        <a:rPr lang="en-US" sz="1800" dirty="0"/>
                        <a:t>Active</a:t>
                      </a:r>
                      <a:endParaRPr lang="en-IN" sz="1800" dirty="0"/>
                    </a:p>
                  </a:txBody>
                  <a:tcPr marT="45700" marB="45700">
                    <a:solidFill>
                      <a:schemeClr val="accent6"/>
                    </a:solidFill>
                  </a:tcPr>
                </a:tc>
                <a:extLst>
                  <a:ext uri="{0D108BD9-81ED-4DB2-BD59-A6C34878D82A}">
                    <a16:rowId xmlns:a16="http://schemas.microsoft.com/office/drawing/2014/main" val="10000"/>
                  </a:ext>
                </a:extLst>
              </a:tr>
              <a:tr h="370681">
                <a:tc>
                  <a:txBody>
                    <a:bodyPr/>
                    <a:lstStyle/>
                    <a:p>
                      <a:r>
                        <a:rPr lang="en-US" sz="1800" dirty="0"/>
                        <a:t>1.</a:t>
                      </a:r>
                      <a:endParaRPr lang="en-IN" sz="1800" dirty="0"/>
                    </a:p>
                  </a:txBody>
                  <a:tcPr marT="45700" marB="45700"/>
                </a:tc>
                <a:tc>
                  <a:txBody>
                    <a:bodyPr/>
                    <a:lstStyle/>
                    <a:p>
                      <a:r>
                        <a:rPr lang="en-US" sz="1800" dirty="0"/>
                        <a:t>Vero</a:t>
                      </a:r>
                      <a:endParaRPr lang="en-IN" sz="1800" dirty="0"/>
                    </a:p>
                  </a:txBody>
                  <a:tcPr marT="45700" marB="45700"/>
                </a:tc>
                <a:tc>
                  <a:txBody>
                    <a:bodyPr/>
                    <a:lstStyle/>
                    <a:p>
                      <a:r>
                        <a:rPr lang="en-US" sz="1800" dirty="0"/>
                        <a:t>12235</a:t>
                      </a:r>
                      <a:endParaRPr lang="en-IN" sz="1800" dirty="0"/>
                    </a:p>
                  </a:txBody>
                  <a:tcPr marT="45700" marB="45700"/>
                </a:tc>
                <a:tc>
                  <a:txBody>
                    <a:bodyPr/>
                    <a:lstStyle/>
                    <a:p>
                      <a:r>
                        <a:rPr lang="en-US" sz="1800" dirty="0"/>
                        <a:t>Skopje</a:t>
                      </a:r>
                      <a:endParaRPr lang="en-IN" sz="1800" dirty="0"/>
                    </a:p>
                  </a:txBody>
                  <a:tcPr marT="45700" marB="45700"/>
                </a:tc>
                <a:tc>
                  <a:txBody>
                    <a:bodyPr/>
                    <a:lstStyle/>
                    <a:p>
                      <a:r>
                        <a:rPr lang="en-US" sz="1800" dirty="0"/>
                        <a:t>1000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1"/>
                  </a:ext>
                </a:extLst>
              </a:tr>
              <a:tr h="370681">
                <a:tc>
                  <a:txBody>
                    <a:bodyPr/>
                    <a:lstStyle/>
                    <a:p>
                      <a:r>
                        <a:rPr lang="en-US" sz="1800" dirty="0"/>
                        <a:t>2.</a:t>
                      </a:r>
                      <a:endParaRPr lang="en-IN" sz="1800" dirty="0"/>
                    </a:p>
                  </a:txBody>
                  <a:tcPr marT="45700" marB="45700"/>
                </a:tc>
                <a:tc>
                  <a:txBody>
                    <a:bodyPr/>
                    <a:lstStyle/>
                    <a:p>
                      <a:r>
                        <a:rPr lang="en-US" sz="1800" dirty="0" err="1"/>
                        <a:t>Tinex</a:t>
                      </a:r>
                      <a:endParaRPr lang="en-IN" sz="1800" dirty="0"/>
                    </a:p>
                  </a:txBody>
                  <a:tcPr marT="45700" marB="45700"/>
                </a:tc>
                <a:tc>
                  <a:txBody>
                    <a:bodyPr/>
                    <a:lstStyle/>
                    <a:p>
                      <a:r>
                        <a:rPr lang="en-US" sz="1800" dirty="0"/>
                        <a:t>43253</a:t>
                      </a:r>
                      <a:endParaRPr lang="en-IN" sz="1800" dirty="0"/>
                    </a:p>
                  </a:txBody>
                  <a:tcPr marT="45700" marB="45700"/>
                </a:tc>
                <a:tc>
                  <a:txBody>
                    <a:bodyPr/>
                    <a:lstStyle/>
                    <a:p>
                      <a:r>
                        <a:rPr lang="en-US" sz="1800" dirty="0"/>
                        <a:t>Bitola</a:t>
                      </a:r>
                      <a:endParaRPr lang="en-IN" sz="1800" dirty="0"/>
                    </a:p>
                  </a:txBody>
                  <a:tcPr marT="45700" marB="45700"/>
                </a:tc>
                <a:tc>
                  <a:txBody>
                    <a:bodyPr/>
                    <a:lstStyle/>
                    <a:p>
                      <a:r>
                        <a:rPr lang="en-US" sz="1800" dirty="0"/>
                        <a:t>2000</a:t>
                      </a:r>
                      <a:endParaRPr lang="en-IN" sz="1800" dirty="0"/>
                    </a:p>
                  </a:txBody>
                  <a:tcPr marT="45700" marB="45700"/>
                </a:tc>
                <a:tc>
                  <a:txBody>
                    <a:bodyPr/>
                    <a:lstStyle/>
                    <a:p>
                      <a:r>
                        <a:rPr lang="en-US" sz="1800" dirty="0"/>
                        <a:t>0</a:t>
                      </a:r>
                      <a:endParaRPr lang="en-IN" sz="1800" dirty="0"/>
                    </a:p>
                  </a:txBody>
                  <a:tcPr marT="45700" marB="45700"/>
                </a:tc>
                <a:extLst>
                  <a:ext uri="{0D108BD9-81ED-4DB2-BD59-A6C34878D82A}">
                    <a16:rowId xmlns:a16="http://schemas.microsoft.com/office/drawing/2014/main" val="10002"/>
                  </a:ext>
                </a:extLst>
              </a:tr>
              <a:tr h="370681">
                <a:tc>
                  <a:txBody>
                    <a:bodyPr/>
                    <a:lstStyle/>
                    <a:p>
                      <a:r>
                        <a:rPr lang="en-US" sz="1800" dirty="0"/>
                        <a:t>3.</a:t>
                      </a:r>
                      <a:endParaRPr lang="en-IN" sz="1800" dirty="0"/>
                    </a:p>
                  </a:txBody>
                  <a:tcPr marT="45700" marB="45700"/>
                </a:tc>
                <a:tc>
                  <a:txBody>
                    <a:bodyPr/>
                    <a:lstStyle/>
                    <a:p>
                      <a:r>
                        <a:rPr lang="en-US" sz="1800" dirty="0" err="1"/>
                        <a:t>Ramstore</a:t>
                      </a:r>
                      <a:endParaRPr lang="en-IN" sz="1800" dirty="0"/>
                    </a:p>
                  </a:txBody>
                  <a:tcPr marT="45700" marB="45700"/>
                </a:tc>
                <a:tc>
                  <a:txBody>
                    <a:bodyPr/>
                    <a:lstStyle/>
                    <a:p>
                      <a:r>
                        <a:rPr lang="en-US" sz="1800" dirty="0"/>
                        <a:t>34534</a:t>
                      </a:r>
                      <a:endParaRPr lang="en-IN" sz="1800" dirty="0"/>
                    </a:p>
                  </a:txBody>
                  <a:tcPr marT="45700" marB="45700"/>
                </a:tc>
                <a:tc>
                  <a:txBody>
                    <a:bodyPr/>
                    <a:lstStyle/>
                    <a:p>
                      <a:r>
                        <a:rPr lang="en-US" sz="1800" dirty="0" err="1"/>
                        <a:t>Ohrid</a:t>
                      </a:r>
                      <a:endParaRPr lang="en-IN" sz="1800" dirty="0"/>
                    </a:p>
                  </a:txBody>
                  <a:tcPr marT="45700" marB="45700"/>
                </a:tc>
                <a:tc>
                  <a:txBody>
                    <a:bodyPr/>
                    <a:lstStyle/>
                    <a:p>
                      <a:r>
                        <a:rPr lang="en-US" sz="1800" dirty="0"/>
                        <a:t>1200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463478" y="259674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t>Customer</a:t>
            </a:r>
            <a:endParaRPr lang="en-IN" altLang="mk-MK" sz="2400" b="1" dirty="0"/>
          </a:p>
        </p:txBody>
      </p:sp>
      <p:cxnSp>
        <p:nvCxnSpPr>
          <p:cNvPr id="8" name="Straight Arrow Connector 7"/>
          <p:cNvCxnSpPr>
            <a:cxnSpLocks noChangeShapeType="1"/>
          </p:cNvCxnSpPr>
          <p:nvPr/>
        </p:nvCxnSpPr>
        <p:spPr bwMode="auto">
          <a:xfrm rot="10800000" flipV="1">
            <a:off x="2063678" y="2584040"/>
            <a:ext cx="2362200" cy="304800"/>
          </a:xfrm>
          <a:prstGeom prst="straightConnector1">
            <a:avLst/>
          </a:prstGeom>
          <a:noFill/>
          <a:ln w="25400" algn="ctr">
            <a:solidFill>
              <a:schemeClr val="tx1"/>
            </a:solidFill>
            <a:round/>
            <a:headEnd/>
            <a:tailEnd type="arrow" w="med" len="med"/>
          </a:ln>
        </p:spPr>
      </p:cxnSp>
      <p:sp>
        <p:nvSpPr>
          <p:cNvPr id="9" name="TextBox 8"/>
          <p:cNvSpPr txBox="1">
            <a:spLocks noChangeArrowheads="1"/>
          </p:cNvSpPr>
          <p:nvPr/>
        </p:nvSpPr>
        <p:spPr bwMode="auto">
          <a:xfrm>
            <a:off x="4349678" y="227447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Table Name</a:t>
            </a:r>
            <a:endParaRPr lang="en-IN" altLang="mk-MK" sz="1800" b="1" dirty="0"/>
          </a:p>
        </p:txBody>
      </p:sp>
      <p:sp>
        <p:nvSpPr>
          <p:cNvPr id="10" name="Rectangle 9"/>
          <p:cNvSpPr>
            <a:spLocks noChangeArrowheads="1"/>
          </p:cNvSpPr>
          <p:nvPr/>
        </p:nvSpPr>
        <p:spPr bwMode="auto">
          <a:xfrm>
            <a:off x="5873678" y="3346040"/>
            <a:ext cx="9906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1" name="Straight Arrow Connector 10"/>
          <p:cNvCxnSpPr>
            <a:cxnSpLocks noChangeShapeType="1"/>
            <a:endCxn id="10" idx="3"/>
          </p:cNvCxnSpPr>
          <p:nvPr/>
        </p:nvCxnSpPr>
        <p:spPr bwMode="auto">
          <a:xfrm rot="5400000">
            <a:off x="6807128" y="2869790"/>
            <a:ext cx="723900" cy="609600"/>
          </a:xfrm>
          <a:prstGeom prst="straightConnector1">
            <a:avLst/>
          </a:prstGeom>
          <a:noFill/>
          <a:ln w="25400" algn="ctr">
            <a:solidFill>
              <a:schemeClr val="tx1"/>
            </a:solidFill>
            <a:round/>
            <a:headEnd/>
            <a:tailEnd type="arrow" w="med" len="med"/>
          </a:ln>
        </p:spPr>
      </p:cxnSp>
      <p:sp>
        <p:nvSpPr>
          <p:cNvPr id="12" name="TextBox 11"/>
          <p:cNvSpPr txBox="1">
            <a:spLocks noChangeArrowheads="1"/>
          </p:cNvSpPr>
          <p:nvPr/>
        </p:nvSpPr>
        <p:spPr bwMode="auto">
          <a:xfrm>
            <a:off x="7397678" y="24316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Field </a:t>
            </a:r>
            <a:endParaRPr lang="en-IN" altLang="mk-MK" sz="1800" b="1" dirty="0"/>
          </a:p>
        </p:txBody>
      </p:sp>
      <p:sp>
        <p:nvSpPr>
          <p:cNvPr id="13" name="Rectangle 12"/>
          <p:cNvSpPr>
            <a:spLocks noChangeArrowheads="1"/>
          </p:cNvSpPr>
          <p:nvPr/>
        </p:nvSpPr>
        <p:spPr bwMode="auto">
          <a:xfrm>
            <a:off x="844478" y="4108040"/>
            <a:ext cx="60198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4" name="Straight Arrow Connector 13"/>
          <p:cNvCxnSpPr>
            <a:cxnSpLocks noChangeShapeType="1"/>
            <a:stCxn id="15" idx="1"/>
            <a:endCxn id="13" idx="3"/>
          </p:cNvCxnSpPr>
          <p:nvPr/>
        </p:nvCxnSpPr>
        <p:spPr bwMode="auto">
          <a:xfrm rot="10800000" flipV="1">
            <a:off x="6864278" y="4262028"/>
            <a:ext cx="914400" cy="36512"/>
          </a:xfrm>
          <a:prstGeom prst="straightConnector1">
            <a:avLst/>
          </a:prstGeom>
          <a:noFill/>
          <a:ln w="25400" algn="ctr">
            <a:solidFill>
              <a:schemeClr val="tx1"/>
            </a:solidFill>
            <a:round/>
            <a:headEnd/>
            <a:tailEnd type="arrow" w="med" len="med"/>
          </a:ln>
        </p:spPr>
      </p:cxnSp>
      <p:sp>
        <p:nvSpPr>
          <p:cNvPr id="15" name="TextBox 14"/>
          <p:cNvSpPr txBox="1">
            <a:spLocks noChangeArrowheads="1"/>
          </p:cNvSpPr>
          <p:nvPr/>
        </p:nvSpPr>
        <p:spPr bwMode="auto">
          <a:xfrm>
            <a:off x="7778678" y="403184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Record</a:t>
            </a:r>
            <a:endParaRPr lang="en-IN" altLang="mk-MK" sz="2400" b="1">
              <a:solidFill>
                <a:srgbClr val="FF0000"/>
              </a:solidFill>
            </a:endParaRPr>
          </a:p>
        </p:txBody>
      </p:sp>
      <p:sp>
        <p:nvSpPr>
          <p:cNvPr id="16" name="Rectangle 15"/>
          <p:cNvSpPr>
            <a:spLocks noChangeArrowheads="1"/>
          </p:cNvSpPr>
          <p:nvPr/>
        </p:nvSpPr>
        <p:spPr bwMode="auto">
          <a:xfrm>
            <a:off x="1603168" y="4478723"/>
            <a:ext cx="114631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7" name="Straight Arrow Connector 16"/>
          <p:cNvCxnSpPr>
            <a:cxnSpLocks noChangeShapeType="1"/>
          </p:cNvCxnSpPr>
          <p:nvPr/>
        </p:nvCxnSpPr>
        <p:spPr bwMode="auto">
          <a:xfrm rot="16200000" flipV="1">
            <a:off x="2520878" y="4946240"/>
            <a:ext cx="381000" cy="228600"/>
          </a:xfrm>
          <a:prstGeom prst="straightConnector1">
            <a:avLst/>
          </a:prstGeom>
          <a:noFill/>
          <a:ln w="25400" algn="ctr">
            <a:solidFill>
              <a:schemeClr val="tx1"/>
            </a:solidFill>
            <a:round/>
            <a:headEnd/>
            <a:tailEnd type="arrow" w="med" len="med"/>
          </a:ln>
        </p:spPr>
      </p:cxnSp>
      <p:sp>
        <p:nvSpPr>
          <p:cNvPr id="18" name="TextBox 17"/>
          <p:cNvSpPr txBox="1">
            <a:spLocks noChangeArrowheads="1"/>
          </p:cNvSpPr>
          <p:nvPr/>
        </p:nvSpPr>
        <p:spPr bwMode="auto">
          <a:xfrm>
            <a:off x="2749478" y="517007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Data</a:t>
            </a:r>
            <a:endParaRPr lang="en-IN" altLang="mk-MK" sz="2400" b="1">
              <a:solidFill>
                <a:srgbClr val="FF0000"/>
              </a:solidFill>
            </a:endParaRPr>
          </a:p>
        </p:txBody>
      </p:sp>
      <p:sp>
        <p:nvSpPr>
          <p:cNvPr id="19" name="Rectangle 18"/>
          <p:cNvSpPr>
            <a:spLocks noChangeArrowheads="1"/>
          </p:cNvSpPr>
          <p:nvPr/>
        </p:nvSpPr>
        <p:spPr bwMode="auto">
          <a:xfrm>
            <a:off x="768278" y="3727040"/>
            <a:ext cx="6096000" cy="11430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sp>
        <p:nvSpPr>
          <p:cNvPr id="22" name="Rectangle 21"/>
          <p:cNvSpPr>
            <a:spLocks noChangeArrowheads="1"/>
          </p:cNvSpPr>
          <p:nvPr/>
        </p:nvSpPr>
        <p:spPr bwMode="auto">
          <a:xfrm>
            <a:off x="768278" y="3346040"/>
            <a:ext cx="6096000" cy="3048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23" name="Straight Arrow Connector 22"/>
          <p:cNvCxnSpPr>
            <a:cxnSpLocks noChangeShapeType="1"/>
          </p:cNvCxnSpPr>
          <p:nvPr/>
        </p:nvCxnSpPr>
        <p:spPr bwMode="auto">
          <a:xfrm rot="5400000">
            <a:off x="6007028" y="2222090"/>
            <a:ext cx="1181100" cy="1143000"/>
          </a:xfrm>
          <a:prstGeom prst="straightConnector1">
            <a:avLst/>
          </a:prstGeom>
          <a:noFill/>
          <a:ln w="25400" algn="ctr">
            <a:solidFill>
              <a:schemeClr val="tx1"/>
            </a:solidFill>
            <a:round/>
            <a:headEnd/>
            <a:tailEnd type="arrow" w="med" len="med"/>
          </a:ln>
        </p:spPr>
      </p:cxnSp>
      <p:sp>
        <p:nvSpPr>
          <p:cNvPr id="24" name="TextBox 23"/>
          <p:cNvSpPr txBox="1">
            <a:spLocks noChangeArrowheads="1"/>
          </p:cNvSpPr>
          <p:nvPr/>
        </p:nvSpPr>
        <p:spPr bwMode="auto">
          <a:xfrm>
            <a:off x="7169078" y="18220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Meta Data</a:t>
            </a:r>
            <a:endParaRPr lang="en-IN" altLang="mk-MK" sz="1800" b="1"/>
          </a:p>
        </p:txBody>
      </p:sp>
    </p:spTree>
    <p:extLst>
      <p:ext uri="{BB962C8B-B14F-4D97-AF65-F5344CB8AC3E}">
        <p14:creationId xmlns:p14="http://schemas.microsoft.com/office/powerpoint/2010/main" val="4275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2" grpId="0"/>
      <p:bldP spid="13" grpId="0" animBg="1"/>
      <p:bldP spid="15" grpId="0"/>
      <p:bldP spid="16" grpId="0" animBg="1"/>
      <p:bldP spid="18" grpId="0"/>
      <p:bldP spid="19" grpId="0" animBg="1"/>
      <p:bldP spid="22"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Demo 1 - DDL and DML </a:t>
            </a:r>
          </a:p>
        </p:txBody>
      </p:sp>
      <p:sp>
        <p:nvSpPr>
          <p:cNvPr id="3" name="Content Placeholder 2"/>
          <p:cNvSpPr>
            <a:spLocks noGrp="1"/>
          </p:cNvSpPr>
          <p:nvPr>
            <p:ph idx="1"/>
          </p:nvPr>
        </p:nvSpPr>
        <p:spPr>
          <a:xfrm>
            <a:off x="677334" y="1429555"/>
            <a:ext cx="8596668" cy="4611807"/>
          </a:xfrm>
        </p:spPr>
        <p:txBody>
          <a:bodyPr/>
          <a:lstStyle/>
          <a:p>
            <a:r>
              <a:rPr lang="en-US" dirty="0"/>
              <a:t>Session 1 – 01 Create table.xlsx</a:t>
            </a:r>
          </a:p>
          <a:p>
            <a:r>
              <a:rPr lang="en-US" dirty="0"/>
              <a:t>Session 1 – 02 DDL and </a:t>
            </a:r>
            <a:r>
              <a:rPr lang="en-US" dirty="0" err="1"/>
              <a:t>DML.sql</a:t>
            </a:r>
            <a:endParaRPr lang="en-US" dirty="0"/>
          </a:p>
        </p:txBody>
      </p:sp>
    </p:spTree>
    <p:extLst>
      <p:ext uri="{BB962C8B-B14F-4D97-AF65-F5344CB8AC3E}">
        <p14:creationId xmlns:p14="http://schemas.microsoft.com/office/powerpoint/2010/main" val="367202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types in SQL Server</a:t>
            </a:r>
            <a:br>
              <a:rPr lang="en-US" dirty="0"/>
            </a:br>
            <a:endParaRPr lang="en-US" dirty="0"/>
          </a:p>
        </p:txBody>
      </p:sp>
    </p:spTree>
    <p:extLst>
      <p:ext uri="{BB962C8B-B14F-4D97-AF65-F5344CB8AC3E}">
        <p14:creationId xmlns:p14="http://schemas.microsoft.com/office/powerpoint/2010/main" val="126986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normAutofit/>
          </a:bodyPr>
          <a:lstStyle/>
          <a:p>
            <a:r>
              <a:rPr lang="en-US" sz="2000" dirty="0"/>
              <a:t>Each column in a database table is required to have a name and a data type.</a:t>
            </a:r>
          </a:p>
          <a:p>
            <a:r>
              <a:rPr lang="en-US" sz="2000" dirty="0"/>
              <a:t>SQL data type is an attribute that specifies type of data of any object. Each column, variable and expression has related data type in SQL.</a:t>
            </a:r>
          </a:p>
          <a:p>
            <a:r>
              <a:rPr lang="en-US" sz="2000" dirty="0"/>
              <a:t>You would use these data types while creating your tables. You would choose a particular data type for a table column based on your requirement.</a:t>
            </a:r>
          </a:p>
          <a:p>
            <a:r>
              <a:rPr lang="en-US" sz="2000" dirty="0"/>
              <a:t>SQL developers have to decide what types of data will be stored inside each and every table column when creating a SQL table. </a:t>
            </a:r>
          </a:p>
          <a:p>
            <a:r>
              <a:rPr lang="en-US" sz="2000" dirty="0"/>
              <a:t>The data type is a label and a guideline for SQL to understand what type of data is expected inside of each column, and it also identifies how SQL will interact with the stored data.</a:t>
            </a:r>
          </a:p>
        </p:txBody>
      </p:sp>
    </p:spTree>
    <p:extLst>
      <p:ext uri="{BB962C8B-B14F-4D97-AF65-F5344CB8AC3E}">
        <p14:creationId xmlns:p14="http://schemas.microsoft.com/office/powerpoint/2010/main" val="396599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nvGraphicFramePr>
        <p:xfrm>
          <a:off x="768015" y="3236059"/>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622738" y="1983347"/>
          <a:ext cx="6967470" cy="1918950"/>
        </p:xfrm>
        <a:graphic>
          <a:graphicData uri="http://schemas.openxmlformats.org/drawingml/2006/table">
            <a:tbl>
              <a:tblPr>
                <a:tableStyleId>{5C22544A-7EE6-4342-B048-85BDC9FD1C3A}</a:tableStyleId>
              </a:tblPr>
              <a:tblGrid>
                <a:gridCol w="1036056">
                  <a:extLst>
                    <a:ext uri="{9D8B030D-6E8A-4147-A177-3AD203B41FA5}">
                      <a16:colId xmlns:a16="http://schemas.microsoft.com/office/drawing/2014/main" val="20000"/>
                    </a:ext>
                  </a:extLst>
                </a:gridCol>
                <a:gridCol w="4810952">
                  <a:extLst>
                    <a:ext uri="{9D8B030D-6E8A-4147-A177-3AD203B41FA5}">
                      <a16:colId xmlns:a16="http://schemas.microsoft.com/office/drawing/2014/main" val="20001"/>
                    </a:ext>
                  </a:extLst>
                </a:gridCol>
                <a:gridCol w="1120462">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622738" y="3966693"/>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622738" y="5113498"/>
          <a:ext cx="7256086" cy="1855728"/>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673473">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83" y="616485"/>
            <a:ext cx="8596668" cy="771708"/>
          </a:xfrm>
        </p:spPr>
        <p:txBody>
          <a:bodyPr/>
          <a:lstStyle/>
          <a:p>
            <a:r>
              <a:rPr lang="en-US" dirty="0"/>
              <a:t>About Me </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6200"/>
                    </a14:imgEffect>
                  </a14:imgLayer>
                </a14:imgProps>
              </a:ext>
            </a:extLst>
          </a:blip>
          <a:srcRect/>
          <a:stretch/>
        </p:blipFill>
        <p:spPr>
          <a:xfrm>
            <a:off x="8068969" y="853552"/>
            <a:ext cx="2571135" cy="2571135"/>
          </a:xfrm>
          <a:prstGeom prst="ellipse">
            <a:avLst/>
          </a:prstGeom>
          <a:ln>
            <a:noFill/>
          </a:ln>
          <a:effectLst>
            <a:softEdge rad="112500"/>
          </a:effectLst>
        </p:spPr>
      </p:pic>
      <p:sp>
        <p:nvSpPr>
          <p:cNvPr id="3" name="TextBox 2">
            <a:extLst>
              <a:ext uri="{FF2B5EF4-FFF2-40B4-BE49-F238E27FC236}">
                <a16:creationId xmlns:a16="http://schemas.microsoft.com/office/drawing/2014/main" id="{E31526CD-E147-447F-B7CA-1CC15AC4E697}"/>
              </a:ext>
            </a:extLst>
          </p:cNvPr>
          <p:cNvSpPr txBox="1"/>
          <p:nvPr/>
        </p:nvSpPr>
        <p:spPr>
          <a:xfrm>
            <a:off x="4699478" y="3433314"/>
            <a:ext cx="5133204" cy="1415772"/>
          </a:xfrm>
          <a:prstGeom prst="rect">
            <a:avLst/>
          </a:prstGeom>
          <a:noFill/>
        </p:spPr>
        <p:txBody>
          <a:bodyPr wrap="square" rtlCol="0">
            <a:spAutoFit/>
          </a:bodyPr>
          <a:lstStyle/>
          <a:p>
            <a:pPr algn="r"/>
            <a:r>
              <a:rPr lang="en-US" dirty="0"/>
              <a:t>Contact mail:</a:t>
            </a:r>
          </a:p>
          <a:p>
            <a:pPr algn="r"/>
            <a:r>
              <a:rPr lang="en-US" sz="1600" dirty="0">
                <a:hlinkClick r:id="rId5"/>
              </a:rPr>
              <a:t>mpusev@gmail.com</a:t>
            </a:r>
            <a:endParaRPr lang="en-US" sz="1600" dirty="0"/>
          </a:p>
          <a:p>
            <a:pPr algn="r"/>
            <a:endParaRPr lang="en-US" dirty="0"/>
          </a:p>
          <a:p>
            <a:pPr algn="r"/>
            <a:r>
              <a:rPr lang="en-US" dirty="0"/>
              <a:t>LinkedIn profile: </a:t>
            </a:r>
            <a:r>
              <a:rPr lang="en-US" sz="1600" dirty="0">
                <a:hlinkClick r:id="rId6"/>
              </a:rPr>
              <a:t>https://www.linkedin.com/in/marjan-pusev/</a:t>
            </a:r>
            <a:endParaRPr lang="mk-MK" sz="1600" dirty="0"/>
          </a:p>
        </p:txBody>
      </p:sp>
      <p:sp>
        <p:nvSpPr>
          <p:cNvPr id="9" name="Content Placeholder 2">
            <a:extLst>
              <a:ext uri="{FF2B5EF4-FFF2-40B4-BE49-F238E27FC236}">
                <a16:creationId xmlns:a16="http://schemas.microsoft.com/office/drawing/2014/main" id="{B47DF2F9-957F-48A1-88EB-C2810DACAF97}"/>
              </a:ext>
            </a:extLst>
          </p:cNvPr>
          <p:cNvSpPr txBox="1">
            <a:spLocks/>
          </p:cNvSpPr>
          <p:nvPr/>
        </p:nvSpPr>
        <p:spPr>
          <a:xfrm>
            <a:off x="394583" y="1388193"/>
            <a:ext cx="7391635" cy="2315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Solution Architect with 15 years’ experience in designing and developing systems using Microsoft technologies.</a:t>
            </a:r>
          </a:p>
          <a:p>
            <a:pPr marL="0" indent="0">
              <a:buNone/>
            </a:pPr>
            <a:r>
              <a:rPr lang="en-US" sz="1800" dirty="0"/>
              <a:t>Extensive experience in Microsoft SQL Server database platform (database design and implementation), with expertise in SQL standards, Transact/SQL, DWH, ETL, Integration Services, Reporting Services.</a:t>
            </a:r>
          </a:p>
          <a:p>
            <a:pPr marL="0" indent="0">
              <a:buNone/>
            </a:pPr>
            <a:r>
              <a:rPr lang="en-US" sz="1800" dirty="0"/>
              <a:t>Extensive experience in Microsoft .NET development, proficient at identifying and resolving technical problems.</a:t>
            </a:r>
          </a:p>
          <a:p>
            <a:endParaRPr lang="mk-MK" sz="2000" dirty="0"/>
          </a:p>
        </p:txBody>
      </p:sp>
      <p:sp>
        <p:nvSpPr>
          <p:cNvPr id="10" name="Content Placeholder 2">
            <a:extLst>
              <a:ext uri="{FF2B5EF4-FFF2-40B4-BE49-F238E27FC236}">
                <a16:creationId xmlns:a16="http://schemas.microsoft.com/office/drawing/2014/main" id="{F056D863-9167-4A5E-8D97-1AF62CB13CA0}"/>
              </a:ext>
            </a:extLst>
          </p:cNvPr>
          <p:cNvSpPr txBox="1">
            <a:spLocks/>
          </p:cNvSpPr>
          <p:nvPr/>
        </p:nvSpPr>
        <p:spPr>
          <a:xfrm>
            <a:off x="431330" y="4304947"/>
            <a:ext cx="8239741" cy="23297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dirty="0"/>
              <a:t>Education</a:t>
            </a:r>
          </a:p>
          <a:p>
            <a:pPr lvl="1"/>
            <a:r>
              <a:rPr lang="en-US" sz="2000" dirty="0"/>
              <a:t>Graduated Engineer in Informatics</a:t>
            </a:r>
          </a:p>
          <a:p>
            <a:pPr marL="457200" lvl="1" indent="0">
              <a:buFont typeface="Wingdings 3" charset="2"/>
              <a:buNone/>
            </a:pPr>
            <a:r>
              <a:rPr lang="en-US" sz="2000" dirty="0"/>
              <a:t>University "St. Cyril and Methodius“ (2000 - 2006)</a:t>
            </a:r>
          </a:p>
          <a:p>
            <a:r>
              <a:rPr lang="en-US" sz="2100" dirty="0"/>
              <a:t>Working Experience</a:t>
            </a:r>
          </a:p>
          <a:p>
            <a:pPr lvl="1"/>
            <a:r>
              <a:rPr lang="en-US" sz="2000" dirty="0" err="1"/>
              <a:t>Seavus</a:t>
            </a:r>
            <a:r>
              <a:rPr lang="en-US" sz="2000" dirty="0"/>
              <a:t> (2018 - Ongoing) - Senior Database Developer</a:t>
            </a:r>
          </a:p>
          <a:p>
            <a:pPr lvl="1"/>
            <a:r>
              <a:rPr lang="en-US" sz="2000" dirty="0"/>
              <a:t>EVN (2006 - 2018) - Solution Architect</a:t>
            </a:r>
          </a:p>
          <a:p>
            <a:pPr lvl="1"/>
            <a:r>
              <a:rPr lang="en-US" sz="2000" dirty="0"/>
              <a:t>University "St. Cyril and Methodius“ (2004 - 2007) - Teaching Assistant</a:t>
            </a:r>
          </a:p>
        </p:txBody>
      </p:sp>
    </p:spTree>
    <p:extLst>
      <p:ext uri="{BB962C8B-B14F-4D97-AF65-F5344CB8AC3E}">
        <p14:creationId xmlns:p14="http://schemas.microsoft.com/office/powerpoint/2010/main" val="421558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lvl="1" fontAlgn="t"/>
            <a:endParaRPr lang="en-US" dirty="0"/>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Data types in SQL Server</a:t>
            </a:r>
          </a:p>
        </p:txBody>
      </p:sp>
      <p:sp>
        <p:nvSpPr>
          <p:cNvPr id="3" name="Content Placeholder 2"/>
          <p:cNvSpPr>
            <a:spLocks noGrp="1"/>
          </p:cNvSpPr>
          <p:nvPr>
            <p:ph idx="1"/>
          </p:nvPr>
        </p:nvSpPr>
        <p:spPr>
          <a:xfrm>
            <a:off x="677334" y="1468193"/>
            <a:ext cx="8596668" cy="4573170"/>
          </a:xfrm>
        </p:spPr>
        <p:txBody>
          <a:bodyPr>
            <a:normAutofit fontScale="25000" lnSpcReduction="20000"/>
          </a:bodyPr>
          <a:lstStyle/>
          <a:p>
            <a:r>
              <a:rPr lang="en-US" sz="7200" dirty="0"/>
              <a:t>Binary Strings</a:t>
            </a:r>
          </a:p>
          <a:p>
            <a:pPr lvl="1" fontAlgn="t"/>
            <a:r>
              <a:rPr lang="en-US" sz="6400" dirty="0">
                <a:hlinkClick r:id="rId2"/>
              </a:rPr>
              <a:t>binary</a:t>
            </a:r>
            <a:r>
              <a:rPr lang="en-US" sz="6400" dirty="0"/>
              <a:t>             </a:t>
            </a:r>
          </a:p>
          <a:p>
            <a:pPr lvl="1" fontAlgn="t"/>
            <a:r>
              <a:rPr lang="en-US" sz="6400" dirty="0" err="1">
                <a:hlinkClick r:id="rId2"/>
              </a:rPr>
              <a:t>varbinary</a:t>
            </a:r>
            <a:r>
              <a:rPr lang="en-US" sz="6400" dirty="0"/>
              <a:t>             </a:t>
            </a:r>
          </a:p>
          <a:p>
            <a:pPr lvl="1" fontAlgn="t"/>
            <a:r>
              <a:rPr lang="en-US" sz="6400" dirty="0">
                <a:hlinkClick r:id="rId3"/>
              </a:rPr>
              <a:t>image</a:t>
            </a:r>
            <a:r>
              <a:rPr lang="en-US" sz="6400" dirty="0"/>
              <a:t>  </a:t>
            </a:r>
          </a:p>
          <a:p>
            <a:pPr lvl="1" fontAlgn="t"/>
            <a:r>
              <a:rPr lang="en-US" sz="6400" dirty="0"/>
              <a:t>text</a:t>
            </a:r>
          </a:p>
          <a:p>
            <a:r>
              <a:rPr lang="en-US" sz="7200" dirty="0"/>
              <a:t>Other Data Types</a:t>
            </a:r>
          </a:p>
          <a:p>
            <a:pPr lvl="1" fontAlgn="t"/>
            <a:r>
              <a:rPr lang="en-US" sz="6400" dirty="0">
                <a:hlinkClick r:id="rId4"/>
              </a:rPr>
              <a:t>cursor</a:t>
            </a:r>
            <a:r>
              <a:rPr lang="en-US" sz="6400" dirty="0"/>
              <a:t>             </a:t>
            </a:r>
          </a:p>
          <a:p>
            <a:pPr lvl="1" fontAlgn="t"/>
            <a:r>
              <a:rPr lang="en-US" sz="6400" dirty="0">
                <a:hlinkClick r:id="rId5"/>
              </a:rPr>
              <a:t>timestamp</a:t>
            </a:r>
            <a:r>
              <a:rPr lang="en-US" sz="6400" dirty="0"/>
              <a:t>             </a:t>
            </a:r>
          </a:p>
          <a:p>
            <a:pPr lvl="1" fontAlgn="t"/>
            <a:r>
              <a:rPr lang="en-US" sz="6400" dirty="0" err="1">
                <a:hlinkClick r:id="rId6"/>
              </a:rPr>
              <a:t>hierarchyid</a:t>
            </a:r>
            <a:r>
              <a:rPr lang="en-US" sz="6400" dirty="0"/>
              <a:t> </a:t>
            </a:r>
          </a:p>
          <a:p>
            <a:pPr lvl="1" fontAlgn="t"/>
            <a:r>
              <a:rPr lang="en-US" sz="6400" dirty="0" err="1">
                <a:hlinkClick r:id="rId7"/>
              </a:rPr>
              <a:t>uniqueidentifier</a:t>
            </a:r>
            <a:r>
              <a:rPr lang="en-US" sz="6400" dirty="0"/>
              <a:t>             </a:t>
            </a:r>
          </a:p>
          <a:p>
            <a:pPr lvl="1" fontAlgn="t"/>
            <a:r>
              <a:rPr lang="en-US" sz="6400" dirty="0" err="1">
                <a:hlinkClick r:id="rId8"/>
              </a:rPr>
              <a:t>sql_variant</a:t>
            </a:r>
            <a:r>
              <a:rPr lang="en-US" sz="6400" dirty="0"/>
              <a:t>             </a:t>
            </a:r>
          </a:p>
          <a:p>
            <a:pPr lvl="1" fontAlgn="t"/>
            <a:r>
              <a:rPr lang="en-US" sz="6400" dirty="0">
                <a:hlinkClick r:id="rId9"/>
              </a:rPr>
              <a:t>xml</a:t>
            </a:r>
            <a:r>
              <a:rPr lang="en-US" sz="6400" dirty="0"/>
              <a:t>             </a:t>
            </a:r>
          </a:p>
          <a:p>
            <a:pPr lvl="1" fontAlgn="t"/>
            <a:r>
              <a:rPr lang="en-US" sz="6400" dirty="0">
                <a:hlinkClick r:id="rId10"/>
              </a:rPr>
              <a:t>table</a:t>
            </a:r>
            <a:r>
              <a:rPr lang="en-US" sz="6400" dirty="0"/>
              <a:t>             </a:t>
            </a:r>
          </a:p>
          <a:p>
            <a:pPr lvl="1" fontAlgn="t"/>
            <a:r>
              <a:rPr lang="en-US" sz="6400" dirty="0">
                <a:hlinkClick r:id="rId11"/>
              </a:rPr>
              <a:t>Spatial Types</a:t>
            </a:r>
            <a:endParaRPr lang="en-US" sz="6400" dirty="0"/>
          </a:p>
          <a:p>
            <a:pPr lvl="1"/>
            <a:endParaRPr lang="en-US" dirty="0"/>
          </a:p>
          <a:p>
            <a:endParaRPr lang="en-US" dirty="0"/>
          </a:p>
          <a:p>
            <a:pPr marL="57150" indent="0">
              <a:buNone/>
            </a:pPr>
            <a:endParaRPr lang="en-US" dirty="0"/>
          </a:p>
          <a:p>
            <a:pPr marL="57150" indent="0">
              <a:buNone/>
            </a:pPr>
            <a:r>
              <a:rPr lang="en-US" dirty="0"/>
              <a:t>	</a:t>
            </a:r>
          </a:p>
        </p:txBody>
      </p:sp>
    </p:spTree>
    <p:extLst>
      <p:ext uri="{BB962C8B-B14F-4D97-AF65-F5344CB8AC3E}">
        <p14:creationId xmlns:p14="http://schemas.microsoft.com/office/powerpoint/2010/main" val="238974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US" dirty="0"/>
              <a:t>Data types - Overview</a:t>
            </a:r>
          </a:p>
        </p:txBody>
      </p:sp>
      <p:sp>
        <p:nvSpPr>
          <p:cNvPr id="3" name="Content Placeholder 2"/>
          <p:cNvSpPr>
            <a:spLocks noGrp="1"/>
          </p:cNvSpPr>
          <p:nvPr>
            <p:ph idx="1"/>
          </p:nvPr>
        </p:nvSpPr>
        <p:spPr>
          <a:xfrm>
            <a:off x="677334" y="1519707"/>
            <a:ext cx="8596668" cy="4521655"/>
          </a:xfrm>
        </p:spPr>
        <p:txBody>
          <a:bodyPr/>
          <a:lstStyle/>
          <a:p>
            <a:pPr marL="0" indent="0">
              <a:buNone/>
            </a:pPr>
            <a:r>
              <a:rPr lang="en-US" u="sng" dirty="0">
                <a:solidFill>
                  <a:schemeClr val="tx1">
                    <a:lumMod val="95000"/>
                    <a:lumOff val="5000"/>
                  </a:schemeClr>
                </a:solidFill>
                <a:hlinkClick r:id="rId2"/>
              </a:rPr>
              <a:t>References:</a:t>
            </a:r>
          </a:p>
          <a:p>
            <a:r>
              <a:rPr lang="en-US" dirty="0">
                <a:hlinkClick r:id="rId2"/>
              </a:rPr>
              <a:t>http://www.w3schools.com/sql/sql_datatypes.asp</a:t>
            </a:r>
            <a:endParaRPr lang="en-US" dirty="0"/>
          </a:p>
          <a:p>
            <a:r>
              <a:rPr lang="en-US" dirty="0">
                <a:hlinkClick r:id="rId3"/>
              </a:rPr>
              <a:t>https://msdn.microsoft.com/en-us/library/ms187752.aspx</a:t>
            </a:r>
            <a:endParaRPr lang="en-US" dirty="0"/>
          </a:p>
          <a:p>
            <a:r>
              <a:rPr lang="en-US" dirty="0">
                <a:hlinkClick r:id="rId4"/>
              </a:rPr>
              <a:t>https://docs.oracle.com/cd/B19306_01/server.102/b14200/sql_elements001.htm</a:t>
            </a:r>
            <a:endParaRPr lang="en-US" dirty="0"/>
          </a:p>
          <a:p>
            <a:r>
              <a:rPr lang="en-US" dirty="0">
                <a:hlinkClick r:id="rId5"/>
              </a:rPr>
              <a:t>http://dev.mysql.com/doc/refman/5.7/en/data-types.html</a:t>
            </a:r>
            <a:endParaRPr lang="en-US" dirty="0"/>
          </a:p>
          <a:p>
            <a:r>
              <a:rPr lang="en-US" dirty="0"/>
              <a:t>…</a:t>
            </a:r>
          </a:p>
          <a:p>
            <a:r>
              <a:rPr lang="en-US" i="1" dirty="0"/>
              <a:t>Hint</a:t>
            </a:r>
            <a:r>
              <a:rPr lang="en-US" dirty="0"/>
              <a:t>: Always use official documentation when you design tables regarding the data types.</a:t>
            </a:r>
          </a:p>
          <a:p>
            <a:endParaRPr lang="en-US" dirty="0"/>
          </a:p>
        </p:txBody>
      </p:sp>
    </p:spTree>
    <p:extLst>
      <p:ext uri="{BB962C8B-B14F-4D97-AF65-F5344CB8AC3E}">
        <p14:creationId xmlns:p14="http://schemas.microsoft.com/office/powerpoint/2010/main" val="55845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Demo 2 - Data types</a:t>
            </a:r>
          </a:p>
        </p:txBody>
      </p:sp>
      <p:sp>
        <p:nvSpPr>
          <p:cNvPr id="3" name="Content Placeholder 2"/>
          <p:cNvSpPr>
            <a:spLocks noGrp="1"/>
          </p:cNvSpPr>
          <p:nvPr>
            <p:ph idx="1"/>
          </p:nvPr>
        </p:nvSpPr>
        <p:spPr>
          <a:xfrm>
            <a:off x="677334" y="1390919"/>
            <a:ext cx="8596668" cy="4650444"/>
          </a:xfrm>
        </p:spPr>
        <p:txBody>
          <a:bodyPr/>
          <a:lstStyle/>
          <a:p>
            <a:r>
              <a:rPr lang="en-US" dirty="0"/>
              <a:t>Session 1 – 03 Format table.xlsx</a:t>
            </a:r>
          </a:p>
          <a:p>
            <a:r>
              <a:rPr lang="en-US" dirty="0"/>
              <a:t>Session 1 – 04 Data </a:t>
            </a:r>
            <a:r>
              <a:rPr lang="en-US" dirty="0" err="1"/>
              <a:t>types.sql</a:t>
            </a:r>
            <a:endParaRPr lang="en-US" dirty="0"/>
          </a:p>
          <a:p>
            <a:endParaRPr lang="en-US" dirty="0"/>
          </a:p>
        </p:txBody>
      </p:sp>
    </p:spTree>
    <p:extLst>
      <p:ext uri="{BB962C8B-B14F-4D97-AF65-F5344CB8AC3E}">
        <p14:creationId xmlns:p14="http://schemas.microsoft.com/office/powerpoint/2010/main" val="6573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operation 1/2</a:t>
            </a:r>
          </a:p>
        </p:txBody>
      </p:sp>
      <p:sp>
        <p:nvSpPr>
          <p:cNvPr id="5" name="Content Placeholder 4"/>
          <p:cNvSpPr>
            <a:spLocks noGrp="1"/>
          </p:cNvSpPr>
          <p:nvPr>
            <p:ph idx="1"/>
          </p:nvPr>
        </p:nvSpPr>
        <p:spPr>
          <a:xfrm>
            <a:off x="677334" y="1618489"/>
            <a:ext cx="8596668" cy="4422874"/>
          </a:xfrm>
        </p:spPr>
        <p:txBody>
          <a:bodyPr/>
          <a:lstStyle/>
          <a:p>
            <a:r>
              <a:rPr lang="en-US" dirty="0"/>
              <a:t>Create new data structure (</a:t>
            </a:r>
            <a:r>
              <a:rPr lang="en-US" b="1" dirty="0"/>
              <a:t>Table</a:t>
            </a:r>
            <a:r>
              <a:rPr lang="en-US" dirty="0"/>
              <a:t>, View, Function, Procedure, …)</a:t>
            </a:r>
          </a:p>
          <a:p>
            <a:endParaRPr lang="en-US" dirty="0"/>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9" name="Rectangle 8"/>
          <p:cNvSpPr/>
          <p:nvPr/>
        </p:nvSpPr>
        <p:spPr>
          <a:xfrm>
            <a:off x="1066349" y="3995678"/>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p>
        </p:txBody>
      </p:sp>
      <p:sp>
        <p:nvSpPr>
          <p:cNvPr id="10" name="Rectangle 9"/>
          <p:cNvSpPr/>
          <p:nvPr/>
        </p:nvSpPr>
        <p:spPr>
          <a:xfrm>
            <a:off x="1066349" y="1930400"/>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43481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 2/2</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endParaRPr lang="en-US" dirty="0"/>
          </a:p>
          <a:p>
            <a:endParaRPr lang="en-US" dirty="0"/>
          </a:p>
          <a:p>
            <a:endParaRPr lang="en-US" dirty="0"/>
          </a:p>
          <a:p>
            <a:r>
              <a:rPr lang="en-US" dirty="0"/>
              <a:t>Example:</a:t>
            </a:r>
          </a:p>
          <a:p>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152144" y="3668896"/>
            <a:ext cx="9326879" cy="2308324"/>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r>
              <a:rPr lang="en-US" dirty="0"/>
              <a:t>Major course intro</a:t>
            </a:r>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r>
              <a:rPr lang="en-US" dirty="0"/>
              <a:t>Understanding the Core Database Concepts</a:t>
            </a:r>
          </a:p>
          <a:p>
            <a:pPr lvl="1"/>
            <a:r>
              <a:rPr lang="en-US" dirty="0"/>
              <a:t>Database Server, Database, Data Types, DDL, DML</a:t>
            </a:r>
          </a:p>
          <a:p>
            <a:pPr lvl="1"/>
            <a:r>
              <a:rPr lang="en-US" dirty="0"/>
              <a:t>INSERT, UPDATE, DELETE</a:t>
            </a:r>
          </a:p>
          <a:p>
            <a:r>
              <a:rPr lang="en-US" dirty="0"/>
              <a:t>Querying data</a:t>
            </a:r>
          </a:p>
          <a:p>
            <a:pPr lvl="1"/>
            <a:r>
              <a:rPr lang="en-US" dirty="0"/>
              <a:t>Select statements, Filtering, Sorting, Unions, Joins</a:t>
            </a:r>
          </a:p>
          <a:p>
            <a:pPr lvl="1"/>
            <a:r>
              <a:rPr lang="en-US" dirty="0"/>
              <a:t>Foreign keys</a:t>
            </a:r>
          </a:p>
          <a:p>
            <a:r>
              <a:rPr lang="en-US" dirty="0"/>
              <a:t>Advanced querying</a:t>
            </a:r>
          </a:p>
          <a:p>
            <a:pPr lvl="1"/>
            <a:r>
              <a:rPr lang="en-US" dirty="0"/>
              <a:t>Aggregate functions, Grouping data, Views</a:t>
            </a:r>
          </a:p>
          <a:p>
            <a:r>
              <a:rPr lang="en-US" dirty="0"/>
              <a:t>Database routines</a:t>
            </a:r>
          </a:p>
          <a:p>
            <a:pPr lvl="1"/>
            <a:r>
              <a:rPr lang="en-US" dirty="0"/>
              <a:t>Stored procedures, Functions</a:t>
            </a:r>
          </a:p>
          <a:p>
            <a:r>
              <a:rPr lang="en-US" dirty="0"/>
              <a:t>Error handling and Basic Administration</a:t>
            </a:r>
          </a:p>
          <a:p>
            <a:pPr lvl="1"/>
            <a:r>
              <a:rPr lang="en-US" dirty="0"/>
              <a:t>Triggers and Constraints, Error handling</a:t>
            </a:r>
          </a:p>
          <a:p>
            <a:pPr lvl="1"/>
            <a:r>
              <a:rPr lang="en-US" dirty="0"/>
              <a:t>Users, Permissions, Roles</a:t>
            </a:r>
          </a:p>
        </p:txBody>
      </p:sp>
    </p:spTree>
    <p:extLst>
      <p:ext uri="{BB962C8B-B14F-4D97-AF65-F5344CB8AC3E}">
        <p14:creationId xmlns:p14="http://schemas.microsoft.com/office/powerpoint/2010/main" val="422620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 – Orders system</a:t>
            </a:r>
            <a:br>
              <a:rPr lang="en-US" dirty="0"/>
            </a:br>
            <a:endParaRPr lang="en-US" dirty="0"/>
          </a:p>
        </p:txBody>
      </p:sp>
    </p:spTree>
    <p:extLst>
      <p:ext uri="{BB962C8B-B14F-4D97-AF65-F5344CB8AC3E}">
        <p14:creationId xmlns:p14="http://schemas.microsoft.com/office/powerpoint/2010/main" val="225821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requirement</a:t>
            </a:r>
          </a:p>
        </p:txBody>
      </p:sp>
      <p:sp>
        <p:nvSpPr>
          <p:cNvPr id="5" name="Content Placeholder 4"/>
          <p:cNvSpPr>
            <a:spLocks noGrp="1"/>
          </p:cNvSpPr>
          <p:nvPr>
            <p:ph idx="1"/>
          </p:nvPr>
        </p:nvSpPr>
        <p:spPr>
          <a:xfrm>
            <a:off x="677334" y="2160589"/>
            <a:ext cx="8596668" cy="4505387"/>
          </a:xfrm>
        </p:spPr>
        <p:txBody>
          <a:bodyPr>
            <a:normAutofit fontScale="85000" lnSpcReduction="20000"/>
          </a:bodyPr>
          <a:lstStyle/>
          <a:p>
            <a:r>
              <a:rPr lang="en-US" dirty="0"/>
              <a:t>Client has 7 Business Entities based in the biggest cities in Macedonia</a:t>
            </a:r>
          </a:p>
          <a:p>
            <a:r>
              <a:rPr lang="en-US" dirty="0"/>
              <a:t>Client has around 100 Employees</a:t>
            </a:r>
          </a:p>
          <a:p>
            <a:r>
              <a:rPr lang="en-US" dirty="0"/>
              <a:t>Client has around 100 Customers (Legal Entities) in Macedonia</a:t>
            </a:r>
          </a:p>
          <a:p>
            <a:r>
              <a:rPr lang="en-US" dirty="0"/>
              <a:t>Client offers around 1000 different products on the market</a:t>
            </a:r>
          </a:p>
          <a:p>
            <a:r>
              <a:rPr lang="en-US" dirty="0"/>
              <a:t>Client business is based on the B2B (Business to Business) model</a:t>
            </a:r>
          </a:p>
          <a:p>
            <a:endParaRPr lang="en-US" dirty="0"/>
          </a:p>
          <a:p>
            <a:r>
              <a:rPr lang="en-US" dirty="0"/>
              <a:t>Core requirement:</a:t>
            </a:r>
          </a:p>
          <a:p>
            <a:pPr lvl="1"/>
            <a:r>
              <a:rPr lang="en-US" dirty="0"/>
              <a:t>System should be able to manage client orders</a:t>
            </a:r>
          </a:p>
          <a:p>
            <a:pPr lvl="1"/>
            <a:r>
              <a:rPr lang="en-US" dirty="0"/>
              <a:t>Each order should contain following information: Date, Status, Employee performing the order, Customer, Total amount of the order</a:t>
            </a:r>
          </a:p>
          <a:p>
            <a:pPr lvl="1"/>
            <a:r>
              <a:rPr lang="en-US" dirty="0"/>
              <a:t>Additionally for each order system should keep details about products, single product price and quantity per product included in the order</a:t>
            </a:r>
          </a:p>
          <a:p>
            <a:pPr marL="457200" lvl="1" indent="0">
              <a:buNone/>
            </a:pPr>
            <a:endParaRPr lang="en-US" dirty="0"/>
          </a:p>
          <a:p>
            <a:r>
              <a:rPr lang="en-US" dirty="0"/>
              <a:t>Lets find some company as an example – </a:t>
            </a:r>
            <a:r>
              <a:rPr lang="en-US" dirty="0" err="1"/>
              <a:t>Vitalia</a:t>
            </a:r>
            <a:endParaRPr lang="en-US" dirty="0"/>
          </a:p>
          <a:p>
            <a:pPr marL="0" indent="0">
              <a:buNone/>
            </a:pPr>
            <a:r>
              <a:rPr lang="en-US" dirty="0">
                <a:hlinkClick r:id="rId2"/>
              </a:rPr>
              <a:t> https://www.vitalia.com.mk/products-filter-page/</a:t>
            </a:r>
            <a:endParaRPr lang="en-US" dirty="0"/>
          </a:p>
        </p:txBody>
      </p:sp>
    </p:spTree>
    <p:extLst>
      <p:ext uri="{BB962C8B-B14F-4D97-AF65-F5344CB8AC3E}">
        <p14:creationId xmlns:p14="http://schemas.microsoft.com/office/powerpoint/2010/main" val="139956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model example</a:t>
            </a:r>
            <a:endParaRPr lang="en-US" dirty="0"/>
          </a:p>
        </p:txBody>
      </p:sp>
      <p:graphicFrame>
        <p:nvGraphicFramePr>
          <p:cNvPr id="4" name="Content Placeholder 3"/>
          <p:cNvGraphicFramePr>
            <a:graphicFrameLocks noGrp="1"/>
          </p:cNvGraphicFramePr>
          <p:nvPr>
            <p:ph idx="1"/>
          </p:nvPr>
        </p:nvGraphicFramePr>
        <p:xfrm>
          <a:off x="275527" y="1270000"/>
          <a:ext cx="9554273" cy="249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47328" y="3904488"/>
          <a:ext cx="6456680" cy="2828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02375" y="1561068"/>
            <a:ext cx="1720343" cy="369332"/>
          </a:xfrm>
          <a:prstGeom prst="rect">
            <a:avLst/>
          </a:prstGeom>
          <a:noFill/>
        </p:spPr>
        <p:txBody>
          <a:bodyPr wrap="none" rtlCol="0">
            <a:spAutoFit/>
          </a:bodyPr>
          <a:lstStyle/>
          <a:p>
            <a:r>
              <a:rPr lang="en-GB" dirty="0"/>
              <a:t>Business Entity</a:t>
            </a:r>
            <a:endParaRPr lang="en-US" dirty="0"/>
          </a:p>
        </p:txBody>
      </p:sp>
      <p:sp>
        <p:nvSpPr>
          <p:cNvPr id="7" name="TextBox 6"/>
          <p:cNvSpPr txBox="1"/>
          <p:nvPr/>
        </p:nvSpPr>
        <p:spPr>
          <a:xfrm>
            <a:off x="275527" y="3947128"/>
            <a:ext cx="1258678" cy="369332"/>
          </a:xfrm>
          <a:prstGeom prst="rect">
            <a:avLst/>
          </a:prstGeom>
          <a:noFill/>
        </p:spPr>
        <p:txBody>
          <a:bodyPr wrap="none" rtlCol="0">
            <a:spAutoFit/>
          </a:bodyPr>
          <a:lstStyle/>
          <a:p>
            <a:r>
              <a:rPr lang="en-GB" dirty="0"/>
              <a:t>Customers</a:t>
            </a:r>
            <a:endParaRPr lang="en-US" dirty="0"/>
          </a:p>
        </p:txBody>
      </p:sp>
      <p:cxnSp>
        <p:nvCxnSpPr>
          <p:cNvPr id="9" name="Straight Arrow Connector 8"/>
          <p:cNvCxnSpPr/>
          <p:nvPr/>
        </p:nvCxnSpPr>
        <p:spPr>
          <a:xfrm flipH="1" flipV="1">
            <a:off x="3721608" y="3255264"/>
            <a:ext cx="1197864"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52663" y="3255264"/>
            <a:ext cx="1403001"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38230" y="3255264"/>
            <a:ext cx="1697594" cy="1201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57894" y="3255264"/>
            <a:ext cx="710893" cy="1171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4274" y="3207496"/>
            <a:ext cx="2259728" cy="183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0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Workshop – Creating tables</a:t>
            </a:r>
          </a:p>
        </p:txBody>
      </p:sp>
    </p:spTree>
    <p:extLst>
      <p:ext uri="{BB962C8B-B14F-4D97-AF65-F5344CB8AC3E}">
        <p14:creationId xmlns:p14="http://schemas.microsoft.com/office/powerpoint/2010/main" val="256174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by using T-SQL</a:t>
            </a:r>
          </a:p>
        </p:txBody>
      </p:sp>
      <p:sp>
        <p:nvSpPr>
          <p:cNvPr id="5" name="Content Placeholder 4"/>
          <p:cNvSpPr>
            <a:spLocks noGrp="1"/>
          </p:cNvSpPr>
          <p:nvPr>
            <p:ph idx="1"/>
          </p:nvPr>
        </p:nvSpPr>
        <p:spPr/>
        <p:txBody>
          <a:bodyPr>
            <a:normAutofit fontScale="92500" lnSpcReduction="20000"/>
          </a:bodyPr>
          <a:lstStyle/>
          <a:p>
            <a:pPr marL="0" indent="0">
              <a:buNone/>
            </a:pPr>
            <a:r>
              <a:rPr lang="en-GB" dirty="0"/>
              <a:t>Create new database: SEDC</a:t>
            </a:r>
          </a:p>
          <a:p>
            <a:pPr marL="0" indent="0">
              <a:buNone/>
            </a:pPr>
            <a:endParaRPr lang="en-GB" dirty="0"/>
          </a:p>
          <a:p>
            <a:pPr marL="0" indent="0">
              <a:buNone/>
            </a:pPr>
            <a:r>
              <a:rPr lang="en-GB" dirty="0"/>
              <a:t>Create the following tables:</a:t>
            </a:r>
          </a:p>
          <a:p>
            <a:r>
              <a:rPr lang="en-GB" dirty="0" err="1"/>
              <a:t>BusinessEntity</a:t>
            </a:r>
            <a:endParaRPr lang="en-GB" dirty="0"/>
          </a:p>
          <a:p>
            <a:r>
              <a:rPr lang="en-GB" dirty="0"/>
              <a:t>Employee</a:t>
            </a:r>
          </a:p>
          <a:p>
            <a:r>
              <a:rPr lang="en-GB" dirty="0"/>
              <a:t>Product</a:t>
            </a:r>
          </a:p>
          <a:p>
            <a:r>
              <a:rPr lang="en-GB" dirty="0"/>
              <a:t>Customer</a:t>
            </a:r>
          </a:p>
          <a:p>
            <a:r>
              <a:rPr lang="en-GB" dirty="0"/>
              <a:t>Order</a:t>
            </a:r>
          </a:p>
          <a:p>
            <a:r>
              <a:rPr lang="en-GB" dirty="0" err="1"/>
              <a:t>OrderDetails</a:t>
            </a:r>
            <a:endParaRPr lang="en-GB" dirty="0"/>
          </a:p>
          <a:p>
            <a:endParaRPr lang="en-GB" dirty="0"/>
          </a:p>
          <a:p>
            <a:pPr marL="0" indent="0">
              <a:buNone/>
            </a:pPr>
            <a:r>
              <a:rPr lang="en-GB" dirty="0">
                <a:solidFill>
                  <a:srgbClr val="FF0000"/>
                </a:solidFill>
              </a:rPr>
              <a:t>Try to insert data in the tables</a:t>
            </a:r>
            <a:endParaRPr lang="en-US" dirty="0">
              <a:solidFill>
                <a:srgbClr val="FF0000"/>
              </a:solidFill>
            </a:endParaRPr>
          </a:p>
        </p:txBody>
      </p:sp>
    </p:spTree>
    <p:extLst>
      <p:ext uri="{BB962C8B-B14F-4D97-AF65-F5344CB8AC3E}">
        <p14:creationId xmlns:p14="http://schemas.microsoft.com/office/powerpoint/2010/main" val="154824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BusinessEntity</a:t>
            </a:r>
            <a:endParaRPr lang="en-US" dirty="0"/>
          </a:p>
        </p:txBody>
      </p:sp>
      <p:sp>
        <p:nvSpPr>
          <p:cNvPr id="6" name="Rectangle 5"/>
          <p:cNvSpPr/>
          <p:nvPr/>
        </p:nvSpPr>
        <p:spPr>
          <a:xfrm>
            <a:off x="5157216" y="2542032"/>
            <a:ext cx="5832156" cy="2893100"/>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BusinessEntity</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[Name]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[Region]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Zipcode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[Size]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PK_BusinessEntity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pic>
        <p:nvPicPr>
          <p:cNvPr id="7" name="Picture 6"/>
          <p:cNvPicPr>
            <a:picLocks noChangeAspect="1"/>
          </p:cNvPicPr>
          <p:nvPr/>
        </p:nvPicPr>
        <p:blipFill>
          <a:blip r:embed="rId2"/>
          <a:stretch>
            <a:fillRect/>
          </a:stretch>
        </p:blipFill>
        <p:spPr>
          <a:xfrm>
            <a:off x="870393" y="2542032"/>
            <a:ext cx="4105275" cy="2409825"/>
          </a:xfrm>
          <a:prstGeom prst="rect">
            <a:avLst/>
          </a:prstGeom>
        </p:spPr>
      </p:pic>
    </p:spTree>
    <p:extLst>
      <p:ext uri="{BB962C8B-B14F-4D97-AF65-F5344CB8AC3E}">
        <p14:creationId xmlns:p14="http://schemas.microsoft.com/office/powerpoint/2010/main" val="2370562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Employee</a:t>
            </a:r>
            <a:endParaRPr lang="en-US" dirty="0"/>
          </a:p>
        </p:txBody>
      </p:sp>
      <p:pic>
        <p:nvPicPr>
          <p:cNvPr id="4" name="Picture 3"/>
          <p:cNvPicPr>
            <a:picLocks noChangeAspect="1"/>
          </p:cNvPicPr>
          <p:nvPr/>
        </p:nvPicPr>
        <p:blipFill>
          <a:blip r:embed="rId2"/>
          <a:stretch>
            <a:fillRect/>
          </a:stretch>
        </p:blipFill>
        <p:spPr>
          <a:xfrm>
            <a:off x="677334" y="2456116"/>
            <a:ext cx="4019550" cy="2695575"/>
          </a:xfrm>
          <a:prstGeom prst="rect">
            <a:avLst/>
          </a:prstGeom>
        </p:spPr>
      </p:pic>
      <p:sp>
        <p:nvSpPr>
          <p:cNvPr id="5" name="Rectangle 4"/>
          <p:cNvSpPr/>
          <p:nvPr/>
        </p:nvSpPr>
        <p:spPr>
          <a:xfrm>
            <a:off x="5285232" y="2368296"/>
            <a:ext cx="6144768" cy="3108543"/>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[Employee]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DateOfBirth</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[Gender] [</a:t>
            </a:r>
            <a:r>
              <a:rPr lang="en-US" sz="1600" dirty="0" err="1">
                <a:solidFill>
                  <a:srgbClr val="000000"/>
                </a:solidFill>
                <a:latin typeface="Consolas" panose="020B0609020204030204" pitchFamily="49" charset="0"/>
              </a:rPr>
              <a:t>nchar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HireDate</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NationalIdNumber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PK_Employee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47917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Product</a:t>
            </a:r>
            <a:endParaRPr lang="en-US" dirty="0"/>
          </a:p>
        </p:txBody>
      </p:sp>
      <p:pic>
        <p:nvPicPr>
          <p:cNvPr id="3" name="Picture 2"/>
          <p:cNvPicPr>
            <a:picLocks noChangeAspect="1"/>
          </p:cNvPicPr>
          <p:nvPr/>
        </p:nvPicPr>
        <p:blipFill>
          <a:blip r:embed="rId2"/>
          <a:stretch>
            <a:fillRect/>
          </a:stretch>
        </p:blipFill>
        <p:spPr>
          <a:xfrm>
            <a:off x="1747182" y="1784096"/>
            <a:ext cx="7027332" cy="4552696"/>
          </a:xfrm>
          <a:prstGeom prst="rect">
            <a:avLst/>
          </a:prstGeom>
        </p:spPr>
      </p:pic>
    </p:spTree>
    <p:extLst>
      <p:ext uri="{BB962C8B-B14F-4D97-AF65-F5344CB8AC3E}">
        <p14:creationId xmlns:p14="http://schemas.microsoft.com/office/powerpoint/2010/main" val="200060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40000" lnSpcReduction="20000"/>
          </a:bodyPr>
          <a:lstStyle/>
          <a:p>
            <a:r>
              <a:rPr lang="en-US" sz="2900" u="sng" dirty="0"/>
              <a:t>Session 1</a:t>
            </a:r>
          </a:p>
          <a:p>
            <a:pPr lvl="1">
              <a:buFont typeface="Wingdings" panose="05000000000000000000" pitchFamily="2" charset="2"/>
              <a:buChar char="§"/>
            </a:pPr>
            <a:r>
              <a:rPr lang="en-US" sz="2900" dirty="0"/>
              <a:t>Database concepts and usage</a:t>
            </a:r>
          </a:p>
          <a:p>
            <a:pPr lvl="1">
              <a:buFont typeface="Wingdings" panose="05000000000000000000" pitchFamily="2" charset="2"/>
              <a:buChar char="§"/>
            </a:pPr>
            <a:r>
              <a:rPr lang="en-US" sz="2900" dirty="0"/>
              <a:t>Types of databases</a:t>
            </a:r>
          </a:p>
          <a:p>
            <a:pPr lvl="1">
              <a:buFont typeface="Wingdings" panose="05000000000000000000" pitchFamily="2" charset="2"/>
              <a:buChar char="§"/>
            </a:pPr>
            <a:r>
              <a:rPr lang="en-US" sz="2900" dirty="0"/>
              <a:t>Key terminology (DDL and DML statements)</a:t>
            </a:r>
          </a:p>
          <a:p>
            <a:pPr lvl="2">
              <a:buFont typeface="Wingdings" panose="05000000000000000000" pitchFamily="2" charset="2"/>
              <a:buChar char="§"/>
            </a:pPr>
            <a:r>
              <a:rPr lang="en-US" sz="2700" dirty="0"/>
              <a:t>Demo 1 - DDL and DML </a:t>
            </a:r>
          </a:p>
          <a:p>
            <a:pPr lvl="1">
              <a:buFont typeface="Wingdings" panose="05000000000000000000" pitchFamily="2" charset="2"/>
              <a:buChar char="§"/>
            </a:pPr>
            <a:r>
              <a:rPr lang="en-US" sz="2900" dirty="0"/>
              <a:t>Introduction to SSMS (SQL Server Management Studio) </a:t>
            </a:r>
          </a:p>
          <a:p>
            <a:pPr lvl="1">
              <a:buFont typeface="Wingdings" panose="05000000000000000000" pitchFamily="2" charset="2"/>
              <a:buChar char="§"/>
            </a:pPr>
            <a:r>
              <a:rPr lang="en-US" sz="2900" dirty="0"/>
              <a:t>Data types</a:t>
            </a:r>
          </a:p>
          <a:p>
            <a:pPr lvl="2">
              <a:buFont typeface="Wingdings" panose="05000000000000000000" pitchFamily="2" charset="2"/>
              <a:buChar char="§"/>
            </a:pPr>
            <a:r>
              <a:rPr lang="en-US" sz="2800" dirty="0"/>
              <a:t>Demo 2 – Data types</a:t>
            </a:r>
            <a:endParaRPr lang="en-US" sz="2700" dirty="0"/>
          </a:p>
          <a:p>
            <a:pPr lvl="1">
              <a:buFont typeface="Wingdings" panose="05000000000000000000" pitchFamily="2" charset="2"/>
              <a:buChar char="§"/>
            </a:pPr>
            <a:r>
              <a:rPr lang="en-US" sz="2900" dirty="0"/>
              <a:t>CRUD Operations (Create, Read, Update, Delete)</a:t>
            </a:r>
          </a:p>
          <a:p>
            <a:pPr lvl="2">
              <a:buFont typeface="Wingdings" panose="05000000000000000000" pitchFamily="2" charset="2"/>
              <a:buChar char="§"/>
            </a:pPr>
            <a:r>
              <a:rPr lang="en-US" sz="2700" dirty="0"/>
              <a:t>Create, Insert, Update, Delete</a:t>
            </a:r>
          </a:p>
          <a:p>
            <a:pPr lvl="1">
              <a:buFont typeface="Wingdings" panose="05000000000000000000" pitchFamily="2" charset="2"/>
              <a:buChar char="§"/>
            </a:pPr>
            <a:r>
              <a:rPr lang="en-US" sz="2900" dirty="0"/>
              <a:t>Client requirement – Orders system</a:t>
            </a:r>
          </a:p>
          <a:p>
            <a:pPr lvl="1">
              <a:buFont typeface="Wingdings" panose="05000000000000000000" pitchFamily="2" charset="2"/>
              <a:buChar char="§"/>
            </a:pPr>
            <a:r>
              <a:rPr lang="en-US" sz="2900" dirty="0"/>
              <a:t>Workshop – Creating tables</a:t>
            </a:r>
          </a:p>
          <a:p>
            <a:pPr lvl="1">
              <a:buFont typeface="Wingdings" panose="05000000000000000000" pitchFamily="2" charset="2"/>
              <a:buChar char="§"/>
            </a:pPr>
            <a:r>
              <a:rPr lang="en-US" sz="2900" dirty="0"/>
              <a:t>Knowledge check (Quiz, Discussion, Homework)</a:t>
            </a:r>
          </a:p>
          <a:p>
            <a:r>
              <a:rPr lang="en-US" sz="2900" dirty="0"/>
              <a:t>Session 2</a:t>
            </a:r>
          </a:p>
          <a:p>
            <a:r>
              <a:rPr lang="en-US" sz="2900" dirty="0"/>
              <a:t>Session 3</a:t>
            </a:r>
          </a:p>
          <a:p>
            <a:r>
              <a:rPr lang="en-US" sz="2900" dirty="0"/>
              <a:t>Session 4</a:t>
            </a:r>
          </a:p>
          <a:p>
            <a:r>
              <a:rPr lang="en-US" sz="2900" dirty="0"/>
              <a:t>Session 5</a:t>
            </a:r>
          </a:p>
          <a:p>
            <a:r>
              <a:rPr lang="en-US" sz="2900" dirty="0"/>
              <a:t>Session 6</a:t>
            </a:r>
          </a:p>
          <a:p>
            <a:r>
              <a:rPr lang="en-US" sz="2900" dirty="0"/>
              <a:t>Session 7</a:t>
            </a:r>
            <a:endParaRPr lang="en-US" dirty="0"/>
          </a:p>
        </p:txBody>
      </p:sp>
    </p:spTree>
    <p:extLst>
      <p:ext uri="{BB962C8B-B14F-4D97-AF65-F5344CB8AC3E}">
        <p14:creationId xmlns:p14="http://schemas.microsoft.com/office/powerpoint/2010/main" val="3468815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Customer</a:t>
            </a:r>
            <a:endParaRPr lang="en-US" dirty="0"/>
          </a:p>
        </p:txBody>
      </p:sp>
      <p:pic>
        <p:nvPicPr>
          <p:cNvPr id="5" name="Picture 4"/>
          <p:cNvPicPr>
            <a:picLocks noChangeAspect="1"/>
          </p:cNvPicPr>
          <p:nvPr/>
        </p:nvPicPr>
        <p:blipFill>
          <a:blip r:embed="rId2"/>
          <a:stretch>
            <a:fillRect/>
          </a:stretch>
        </p:blipFill>
        <p:spPr>
          <a:xfrm>
            <a:off x="1692134" y="1660398"/>
            <a:ext cx="6567067" cy="4804410"/>
          </a:xfrm>
          <a:prstGeom prst="rect">
            <a:avLst/>
          </a:prstGeom>
        </p:spPr>
      </p:pic>
    </p:spTree>
    <p:extLst>
      <p:ext uri="{BB962C8B-B14F-4D97-AF65-F5344CB8AC3E}">
        <p14:creationId xmlns:p14="http://schemas.microsoft.com/office/powerpoint/2010/main" val="289499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Order</a:t>
            </a:r>
            <a:endParaRPr lang="en-US" dirty="0"/>
          </a:p>
        </p:txBody>
      </p:sp>
      <p:pic>
        <p:nvPicPr>
          <p:cNvPr id="5" name="Picture 4"/>
          <p:cNvPicPr>
            <a:picLocks noChangeAspect="1"/>
          </p:cNvPicPr>
          <p:nvPr/>
        </p:nvPicPr>
        <p:blipFill>
          <a:blip r:embed="rId2"/>
          <a:stretch>
            <a:fillRect/>
          </a:stretch>
        </p:blipFill>
        <p:spPr>
          <a:xfrm>
            <a:off x="677334" y="2406967"/>
            <a:ext cx="4029075" cy="2867025"/>
          </a:xfrm>
          <a:prstGeom prst="rect">
            <a:avLst/>
          </a:prstGeom>
        </p:spPr>
      </p:pic>
    </p:spTree>
    <p:extLst>
      <p:ext uri="{BB962C8B-B14F-4D97-AF65-F5344CB8AC3E}">
        <p14:creationId xmlns:p14="http://schemas.microsoft.com/office/powerpoint/2010/main" val="417260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OrderDetails</a:t>
            </a:r>
            <a:endParaRPr lang="en-US" dirty="0"/>
          </a:p>
        </p:txBody>
      </p:sp>
      <p:pic>
        <p:nvPicPr>
          <p:cNvPr id="3" name="Picture 2"/>
          <p:cNvPicPr>
            <a:picLocks noChangeAspect="1"/>
          </p:cNvPicPr>
          <p:nvPr/>
        </p:nvPicPr>
        <p:blipFill>
          <a:blip r:embed="rId2"/>
          <a:stretch>
            <a:fillRect/>
          </a:stretch>
        </p:blipFill>
        <p:spPr>
          <a:xfrm>
            <a:off x="677334" y="1930400"/>
            <a:ext cx="4038600" cy="2200275"/>
          </a:xfrm>
          <a:prstGeom prst="rect">
            <a:avLst/>
          </a:prstGeom>
        </p:spPr>
      </p:pic>
    </p:spTree>
    <p:extLst>
      <p:ext uri="{BB962C8B-B14F-4D97-AF65-F5344CB8AC3E}">
        <p14:creationId xmlns:p14="http://schemas.microsoft.com/office/powerpoint/2010/main" val="1822709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 with script</a:t>
            </a:r>
          </a:p>
        </p:txBody>
      </p:sp>
      <p:sp>
        <p:nvSpPr>
          <p:cNvPr id="3" name="Content Placeholder 2"/>
          <p:cNvSpPr>
            <a:spLocks noGrp="1"/>
          </p:cNvSpPr>
          <p:nvPr>
            <p:ph idx="1"/>
          </p:nvPr>
        </p:nvSpPr>
        <p:spPr/>
        <p:txBody>
          <a:bodyPr/>
          <a:lstStyle/>
          <a:p>
            <a:r>
              <a:rPr lang="en-US" dirty="0"/>
              <a:t>If there are any problems with the table creation provide full script </a:t>
            </a:r>
          </a:p>
          <a:p>
            <a:pPr lvl="1"/>
            <a:r>
              <a:rPr lang="en-US" dirty="0"/>
              <a:t>Session 1 workshop - 01 Create </a:t>
            </a:r>
            <a:r>
              <a:rPr lang="en-US" dirty="0" err="1"/>
              <a:t>tables.sql</a:t>
            </a:r>
            <a:endParaRPr lang="en-US" dirty="0"/>
          </a:p>
        </p:txBody>
      </p:sp>
    </p:spTree>
    <p:extLst>
      <p:ext uri="{BB962C8B-B14F-4D97-AF65-F5344CB8AC3E}">
        <p14:creationId xmlns:p14="http://schemas.microsoft.com/office/powerpoint/2010/main" val="1982464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5" name="Text Placeholder 1">
            <a:extLst>
              <a:ext uri="{FF2B5EF4-FFF2-40B4-BE49-F238E27FC236}">
                <a16:creationId xmlns:a16="http://schemas.microsoft.com/office/drawing/2014/main" id="{30164B3D-D42F-49EF-94BD-39238DB84795}"/>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3" name="Picture 2">
            <a:extLst>
              <a:ext uri="{FF2B5EF4-FFF2-40B4-BE49-F238E27FC236}">
                <a16:creationId xmlns:a16="http://schemas.microsoft.com/office/drawing/2014/main" id="{D99C33AE-F19F-4A6B-8795-71E5D5E2C410}"/>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188889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of the following is not a DDL statement?</a:t>
            </a:r>
          </a:p>
          <a:p>
            <a:pPr marL="457200" lvl="1" indent="0">
              <a:buNone/>
            </a:pPr>
            <a:r>
              <a:rPr lang="en-US" b="1" dirty="0"/>
              <a:t>a. </a:t>
            </a:r>
            <a:r>
              <a:rPr lang="en-US" dirty="0"/>
              <a:t>CREATE</a:t>
            </a:r>
          </a:p>
          <a:p>
            <a:pPr marL="457200" lvl="1" indent="0">
              <a:buNone/>
            </a:pPr>
            <a:r>
              <a:rPr lang="en-US" b="1" dirty="0"/>
              <a:t>b. </a:t>
            </a:r>
            <a:r>
              <a:rPr lang="en-US" dirty="0"/>
              <a:t>INSERT</a:t>
            </a:r>
          </a:p>
          <a:p>
            <a:pPr marL="457200" lvl="1" indent="0">
              <a:buNone/>
            </a:pPr>
            <a:r>
              <a:rPr lang="en-US" b="1" dirty="0"/>
              <a:t>c. </a:t>
            </a:r>
            <a:r>
              <a:rPr lang="en-US" dirty="0"/>
              <a:t>ALTER</a:t>
            </a:r>
          </a:p>
          <a:p>
            <a:pPr marL="457200" lvl="1" indent="0">
              <a:buNone/>
            </a:pPr>
            <a:r>
              <a:rPr lang="en-US" b="1" dirty="0"/>
              <a:t>d. </a:t>
            </a:r>
            <a:r>
              <a:rPr lang="en-US" dirty="0"/>
              <a:t>DROP</a:t>
            </a:r>
          </a:p>
          <a:p>
            <a:r>
              <a:rPr lang="en-US" dirty="0"/>
              <a:t>Which of the following is not a DML statement?</a:t>
            </a:r>
          </a:p>
          <a:p>
            <a:pPr marL="457200" lvl="1" indent="0">
              <a:buNone/>
            </a:pPr>
            <a:r>
              <a:rPr lang="en-US" b="1" dirty="0"/>
              <a:t>a. </a:t>
            </a:r>
            <a:r>
              <a:rPr lang="en-US" dirty="0"/>
              <a:t>UPDATE</a:t>
            </a:r>
          </a:p>
          <a:p>
            <a:pPr marL="457200" lvl="1" indent="0">
              <a:buNone/>
            </a:pPr>
            <a:r>
              <a:rPr lang="en-US" b="1" dirty="0"/>
              <a:t>b. </a:t>
            </a:r>
            <a:r>
              <a:rPr lang="en-US" dirty="0"/>
              <a:t>INSERT</a:t>
            </a:r>
          </a:p>
          <a:p>
            <a:pPr marL="457200" lvl="1" indent="0">
              <a:buNone/>
            </a:pPr>
            <a:r>
              <a:rPr lang="en-US" b="1" dirty="0"/>
              <a:t>c. </a:t>
            </a:r>
            <a:r>
              <a:rPr lang="en-US" dirty="0"/>
              <a:t>CREATE</a:t>
            </a:r>
          </a:p>
          <a:p>
            <a:pPr marL="457200" lvl="1" indent="0">
              <a:buNone/>
            </a:pPr>
            <a:r>
              <a:rPr lang="en-US" b="1" dirty="0"/>
              <a:t>d. </a:t>
            </a:r>
            <a:r>
              <a:rPr lang="en-US" dirty="0"/>
              <a:t>DELETE</a:t>
            </a:r>
          </a:p>
        </p:txBody>
      </p:sp>
    </p:spTree>
    <p:extLst>
      <p:ext uri="{BB962C8B-B14F-4D97-AF65-F5344CB8AC3E}">
        <p14:creationId xmlns:p14="http://schemas.microsoft.com/office/powerpoint/2010/main" val="2778727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10000"/>
          </a:bodyPr>
          <a:lstStyle/>
          <a:p>
            <a:r>
              <a:rPr lang="en-US" dirty="0"/>
              <a:t>Which SQL statement is used to update data in a database?</a:t>
            </a:r>
          </a:p>
          <a:p>
            <a:pPr marL="457200" lvl="1" indent="0">
              <a:buNone/>
            </a:pPr>
            <a:r>
              <a:rPr lang="en-US" b="1" dirty="0"/>
              <a:t>a. </a:t>
            </a:r>
            <a:r>
              <a:rPr lang="en-US" dirty="0"/>
              <a:t>SAVE</a:t>
            </a:r>
          </a:p>
          <a:p>
            <a:pPr marL="457200" lvl="1" indent="0">
              <a:buNone/>
            </a:pPr>
            <a:r>
              <a:rPr lang="en-US" b="1" dirty="0"/>
              <a:t>b. </a:t>
            </a:r>
            <a:r>
              <a:rPr lang="en-US" dirty="0"/>
              <a:t>MODIFY</a:t>
            </a:r>
          </a:p>
          <a:p>
            <a:pPr marL="457200" lvl="1" indent="0">
              <a:buNone/>
            </a:pPr>
            <a:r>
              <a:rPr lang="en-US" b="1" dirty="0"/>
              <a:t>c. </a:t>
            </a:r>
            <a:r>
              <a:rPr lang="en-US" dirty="0"/>
              <a:t>SAVE AS</a:t>
            </a:r>
          </a:p>
          <a:p>
            <a:pPr marL="457200" lvl="1" indent="0">
              <a:buNone/>
            </a:pPr>
            <a:r>
              <a:rPr lang="en-US" b="1" dirty="0"/>
              <a:t>d. </a:t>
            </a:r>
            <a:r>
              <a:rPr lang="en-US" dirty="0"/>
              <a:t>UPDATE</a:t>
            </a:r>
          </a:p>
          <a:p>
            <a:r>
              <a:rPr lang="en-US" dirty="0"/>
              <a:t>Which of the following is not numeric data type?</a:t>
            </a:r>
          </a:p>
          <a:p>
            <a:pPr marL="457200" lvl="1" indent="0">
              <a:buNone/>
            </a:pPr>
            <a:r>
              <a:rPr lang="en-US" b="1" dirty="0"/>
              <a:t>a. </a:t>
            </a:r>
            <a:r>
              <a:rPr lang="en-US" dirty="0" err="1"/>
              <a:t>bigint</a:t>
            </a:r>
            <a:endParaRPr lang="en-US" dirty="0"/>
          </a:p>
          <a:p>
            <a:pPr marL="457200" lvl="1" indent="0">
              <a:buNone/>
            </a:pPr>
            <a:r>
              <a:rPr lang="en-US" b="1" dirty="0"/>
              <a:t>b. </a:t>
            </a:r>
            <a:r>
              <a:rPr lang="en-US" dirty="0"/>
              <a:t>decimal</a:t>
            </a:r>
          </a:p>
          <a:p>
            <a:pPr marL="457200" lvl="1" indent="0">
              <a:buNone/>
            </a:pPr>
            <a:r>
              <a:rPr lang="en-US" b="1" dirty="0"/>
              <a:t>c. </a:t>
            </a:r>
            <a:r>
              <a:rPr lang="en-US" dirty="0" err="1"/>
              <a:t>nvarchar</a:t>
            </a:r>
            <a:endParaRPr lang="en-US" dirty="0"/>
          </a:p>
          <a:p>
            <a:pPr marL="457200" lvl="1" indent="0">
              <a:buNone/>
            </a:pPr>
            <a:r>
              <a:rPr lang="en-US" b="1" dirty="0"/>
              <a:t>d. </a:t>
            </a:r>
            <a:r>
              <a:rPr lang="en-US" dirty="0"/>
              <a:t>money</a:t>
            </a:r>
          </a:p>
          <a:p>
            <a:r>
              <a:rPr lang="en-US" dirty="0"/>
              <a:t>Which of the following is not true about the </a:t>
            </a:r>
            <a:r>
              <a:rPr lang="en-US" dirty="0" err="1"/>
              <a:t>int</a:t>
            </a:r>
            <a:r>
              <a:rPr lang="en-US" dirty="0"/>
              <a:t> data type?</a:t>
            </a:r>
          </a:p>
          <a:p>
            <a:pPr marL="457200" lvl="1" indent="0">
              <a:buNone/>
            </a:pPr>
            <a:r>
              <a:rPr lang="en-US" b="1" dirty="0"/>
              <a:t>a. </a:t>
            </a:r>
            <a:r>
              <a:rPr lang="en-US" dirty="0" err="1"/>
              <a:t>int</a:t>
            </a:r>
            <a:r>
              <a:rPr lang="en-US" dirty="0"/>
              <a:t> is an integer</a:t>
            </a:r>
          </a:p>
          <a:p>
            <a:pPr marL="457200" lvl="1" indent="0">
              <a:buNone/>
            </a:pPr>
            <a:r>
              <a:rPr lang="en-US" b="1" dirty="0"/>
              <a:t>b. </a:t>
            </a:r>
            <a:r>
              <a:rPr lang="en-US" dirty="0" err="1"/>
              <a:t>bigint</a:t>
            </a:r>
            <a:r>
              <a:rPr lang="en-US" dirty="0"/>
              <a:t> is used when the value will exceed </a:t>
            </a:r>
            <a:r>
              <a:rPr lang="en-US" dirty="0" err="1"/>
              <a:t>int</a:t>
            </a:r>
            <a:r>
              <a:rPr lang="en-US" dirty="0"/>
              <a:t> data type’s range</a:t>
            </a:r>
          </a:p>
          <a:p>
            <a:pPr marL="457200" lvl="1" indent="0">
              <a:buNone/>
            </a:pPr>
            <a:r>
              <a:rPr lang="en-US" b="1" dirty="0"/>
              <a:t>c. </a:t>
            </a:r>
            <a:r>
              <a:rPr lang="en-US" dirty="0"/>
              <a:t>An Integer uses 8 bytes to store data</a:t>
            </a:r>
          </a:p>
          <a:p>
            <a:pPr marL="457200" lvl="1" indent="0">
              <a:buNone/>
            </a:pPr>
            <a:r>
              <a:rPr lang="en-US" b="1" dirty="0"/>
              <a:t>d. </a:t>
            </a:r>
            <a:r>
              <a:rPr lang="en-US" dirty="0" err="1"/>
              <a:t>Int</a:t>
            </a:r>
            <a:r>
              <a:rPr lang="en-US" dirty="0"/>
              <a:t> can not store textual values</a:t>
            </a:r>
          </a:p>
        </p:txBody>
      </p:sp>
    </p:spTree>
    <p:extLst>
      <p:ext uri="{BB962C8B-B14F-4D97-AF65-F5344CB8AC3E}">
        <p14:creationId xmlns:p14="http://schemas.microsoft.com/office/powerpoint/2010/main" val="19090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IDENTITY(1,1) statement in the table creation?</a:t>
            </a:r>
          </a:p>
          <a:p>
            <a:r>
              <a:rPr lang="en-US" dirty="0"/>
              <a:t>What is the purpose of ALLOW NULLS configuration in the table creation?</a:t>
            </a:r>
          </a:p>
          <a:p>
            <a:endParaRPr lang="en-US" dirty="0"/>
          </a:p>
        </p:txBody>
      </p:sp>
    </p:spTree>
    <p:extLst>
      <p:ext uri="{BB962C8B-B14F-4D97-AF65-F5344CB8AC3E}">
        <p14:creationId xmlns:p14="http://schemas.microsoft.com/office/powerpoint/2010/main" val="1437940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1</a:t>
            </a:r>
            <a:br>
              <a:rPr lang="en-US" dirty="0"/>
            </a:br>
            <a:endParaRPr lang="en-US" dirty="0"/>
          </a:p>
        </p:txBody>
      </p:sp>
    </p:spTree>
    <p:extLst>
      <p:ext uri="{BB962C8B-B14F-4D97-AF65-F5344CB8AC3E}">
        <p14:creationId xmlns:p14="http://schemas.microsoft.com/office/powerpoint/2010/main" val="2111569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a:t>
            </a:r>
          </a:p>
        </p:txBody>
      </p:sp>
      <p:sp>
        <p:nvSpPr>
          <p:cNvPr id="7" name="Content Placeholder 4">
            <a:extLst>
              <a:ext uri="{FF2B5EF4-FFF2-40B4-BE49-F238E27FC236}">
                <a16:creationId xmlns:a16="http://schemas.microsoft.com/office/drawing/2014/main" id="{40A370B0-5598-4334-BE69-3B825A10DE68}"/>
              </a:ext>
            </a:extLst>
          </p:cNvPr>
          <p:cNvSpPr>
            <a:spLocks noGrp="1"/>
          </p:cNvSpPr>
          <p:nvPr>
            <p:ph idx="1"/>
          </p:nvPr>
        </p:nvSpPr>
        <p:spPr>
          <a:xfrm>
            <a:off x="677334" y="2160589"/>
            <a:ext cx="8596668" cy="4505387"/>
          </a:xfrm>
        </p:spPr>
        <p:txBody>
          <a:bodyPr>
            <a:normAutofit fontScale="85000" lnSpcReduction="20000"/>
          </a:bodyPr>
          <a:lstStyle/>
          <a:p>
            <a:r>
              <a:rPr lang="en-US" dirty="0"/>
              <a:t>Faculty has 88 Teachers</a:t>
            </a:r>
          </a:p>
          <a:p>
            <a:r>
              <a:rPr lang="en-US" dirty="0"/>
              <a:t>Faculty has hardcopy records for 569 Students (graduated and not graduated)</a:t>
            </a:r>
          </a:p>
          <a:p>
            <a:r>
              <a:rPr lang="en-US" dirty="0"/>
              <a:t>Faculty has 41 Courses in Curriculum</a:t>
            </a:r>
          </a:p>
          <a:p>
            <a:r>
              <a:rPr lang="en-US" dirty="0"/>
              <a:t>Faculty has several activities that students should achieve to pass the exam</a:t>
            </a:r>
          </a:p>
          <a:p>
            <a:r>
              <a:rPr lang="en-US" dirty="0"/>
              <a:t>Faculty has around 20000 records (Grades) for passed exams</a:t>
            </a:r>
          </a:p>
          <a:p>
            <a:endParaRPr lang="en-US" dirty="0"/>
          </a:p>
          <a:p>
            <a:r>
              <a:rPr lang="en-US" dirty="0"/>
              <a:t>Core requirement:</a:t>
            </a:r>
          </a:p>
          <a:p>
            <a:pPr lvl="1"/>
            <a:r>
              <a:rPr lang="en-US" dirty="0"/>
              <a:t>System should be able to manage Exams</a:t>
            </a:r>
          </a:p>
          <a:p>
            <a:pPr lvl="1"/>
            <a:r>
              <a:rPr lang="en-US" dirty="0"/>
              <a:t>Each Grade record should contain following information: Date, Student, Teacher, Course, Grade value</a:t>
            </a:r>
          </a:p>
          <a:p>
            <a:pPr lvl="1"/>
            <a:r>
              <a:rPr lang="en-US" dirty="0"/>
              <a:t>Additionally for each Grade, system should keep details about Achievement type (home work, exam, class activity…), achievement points, achievement maximum points and achievement date</a:t>
            </a:r>
          </a:p>
          <a:p>
            <a:pPr marL="457200" lvl="1" indent="0">
              <a:buNone/>
            </a:pPr>
            <a:endParaRPr lang="en-US" dirty="0"/>
          </a:p>
          <a:p>
            <a:r>
              <a:rPr lang="en-US" dirty="0"/>
              <a:t>Lets find some faculty as an example – FINKI</a:t>
            </a:r>
          </a:p>
          <a:p>
            <a:pPr marL="0" indent="0">
              <a:buNone/>
            </a:pPr>
            <a:r>
              <a:rPr lang="en-US" dirty="0">
                <a:hlinkClick r:id="rId2"/>
              </a:rPr>
              <a:t> </a:t>
            </a:r>
            <a:r>
              <a:rPr lang="en-US" dirty="0">
                <a:hlinkClick r:id="rId3"/>
              </a:rPr>
              <a:t>https://www.finki.ukim.mk/mk/dodiplomski-studii</a:t>
            </a:r>
            <a:endParaRPr lang="en-US" dirty="0"/>
          </a:p>
        </p:txBody>
      </p:sp>
    </p:spTree>
    <p:extLst>
      <p:ext uri="{BB962C8B-B14F-4D97-AF65-F5344CB8AC3E}">
        <p14:creationId xmlns:p14="http://schemas.microsoft.com/office/powerpoint/2010/main" val="234541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1</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9591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F70-7E84-41B2-BD93-3463C4C6AE9F}"/>
              </a:ext>
            </a:extLst>
          </p:cNvPr>
          <p:cNvSpPr>
            <a:spLocks noGrp="1"/>
          </p:cNvSpPr>
          <p:nvPr>
            <p:ph type="title"/>
          </p:nvPr>
        </p:nvSpPr>
        <p:spPr/>
        <p:txBody>
          <a:bodyPr/>
          <a:lstStyle/>
          <a:p>
            <a:r>
              <a:rPr lang="en-US" dirty="0" err="1"/>
              <a:t>SEDCHome</a:t>
            </a:r>
            <a:r>
              <a:rPr lang="en-US" dirty="0"/>
              <a:t> – List of tables</a:t>
            </a:r>
            <a:endParaRPr lang="mk-MK" dirty="0"/>
          </a:p>
        </p:txBody>
      </p:sp>
      <p:sp>
        <p:nvSpPr>
          <p:cNvPr id="3" name="Content Placeholder 2">
            <a:extLst>
              <a:ext uri="{FF2B5EF4-FFF2-40B4-BE49-F238E27FC236}">
                <a16:creationId xmlns:a16="http://schemas.microsoft.com/office/drawing/2014/main" id="{F1A3CDEF-D10C-4FB9-95C6-ABDAE0649A3A}"/>
              </a:ext>
            </a:extLst>
          </p:cNvPr>
          <p:cNvSpPr>
            <a:spLocks noGrp="1"/>
          </p:cNvSpPr>
          <p:nvPr>
            <p:ph idx="1"/>
          </p:nvPr>
        </p:nvSpPr>
        <p:spPr>
          <a:xfrm>
            <a:off x="677334" y="1434874"/>
            <a:ext cx="2762552" cy="5423126"/>
          </a:xfrm>
        </p:spPr>
        <p:txBody>
          <a:bodyPr>
            <a:noAutofit/>
          </a:bodyPr>
          <a:lstStyle/>
          <a:p>
            <a:r>
              <a:rPr lang="en-US" sz="1500" b="1" u="sng" dirty="0"/>
              <a:t>Student</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EnrolledDate</a:t>
            </a:r>
            <a:endParaRPr lang="en-US" sz="1400" dirty="0"/>
          </a:p>
          <a:p>
            <a:r>
              <a:rPr lang="en-US" sz="1400" dirty="0"/>
              <a:t>- Gender</a:t>
            </a:r>
          </a:p>
          <a:p>
            <a:r>
              <a:rPr lang="en-US" sz="1400" dirty="0"/>
              <a:t>- </a:t>
            </a:r>
            <a:r>
              <a:rPr lang="en-US" sz="1400" dirty="0" err="1"/>
              <a:t>NationalIDNumber</a:t>
            </a:r>
            <a:endParaRPr lang="en-US" sz="1400" dirty="0"/>
          </a:p>
          <a:p>
            <a:r>
              <a:rPr lang="en-US" sz="1400" dirty="0"/>
              <a:t>- </a:t>
            </a:r>
            <a:r>
              <a:rPr lang="en-US" sz="1400" dirty="0" err="1"/>
              <a:t>StudentCardNumber</a:t>
            </a:r>
            <a:endParaRPr lang="en-US" sz="1400" dirty="0"/>
          </a:p>
          <a:p>
            <a:endParaRPr lang="en-US" sz="1400" dirty="0"/>
          </a:p>
          <a:p>
            <a:r>
              <a:rPr lang="en-US" sz="1500" b="1" u="sng" dirty="0"/>
              <a:t>Course</a:t>
            </a:r>
          </a:p>
          <a:p>
            <a:r>
              <a:rPr lang="en-US" sz="1400" dirty="0"/>
              <a:t>- ID</a:t>
            </a:r>
          </a:p>
          <a:p>
            <a:r>
              <a:rPr lang="en-US" sz="1400" dirty="0"/>
              <a:t>- Name</a:t>
            </a:r>
          </a:p>
          <a:p>
            <a:r>
              <a:rPr lang="en-US" sz="1400" dirty="0"/>
              <a:t>- Credit</a:t>
            </a:r>
          </a:p>
          <a:p>
            <a:r>
              <a:rPr lang="en-US" sz="1400" dirty="0"/>
              <a:t>- </a:t>
            </a:r>
            <a:r>
              <a:rPr lang="en-US" sz="1400" dirty="0" err="1"/>
              <a:t>AcademicYear</a:t>
            </a:r>
            <a:endParaRPr lang="en-US" sz="1400" dirty="0"/>
          </a:p>
          <a:p>
            <a:r>
              <a:rPr lang="en-US" sz="1400" dirty="0"/>
              <a:t>- Semester</a:t>
            </a:r>
            <a:endParaRPr lang="mk-MK" sz="1400" dirty="0"/>
          </a:p>
        </p:txBody>
      </p:sp>
      <p:pic>
        <p:nvPicPr>
          <p:cNvPr id="1026" name="Picture 2" descr="Home">
            <a:extLst>
              <a:ext uri="{FF2B5EF4-FFF2-40B4-BE49-F238E27FC236}">
                <a16:creationId xmlns:a16="http://schemas.microsoft.com/office/drawing/2014/main" id="{6ED97643-681C-498A-889E-ECDD8AF5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822" y="6076950"/>
            <a:ext cx="24765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3C6D8E5-4EC7-442D-9338-AD337845D0E1}"/>
              </a:ext>
            </a:extLst>
          </p:cNvPr>
          <p:cNvSpPr txBox="1">
            <a:spLocks/>
          </p:cNvSpPr>
          <p:nvPr/>
        </p:nvSpPr>
        <p:spPr>
          <a:xfrm>
            <a:off x="3749526" y="1434874"/>
            <a:ext cx="2893180" cy="542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a:t>Teacher</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AcademicRank</a:t>
            </a:r>
            <a:endParaRPr lang="en-US" sz="1400" dirty="0"/>
          </a:p>
          <a:p>
            <a:r>
              <a:rPr lang="en-US" sz="1400" dirty="0"/>
              <a:t>- </a:t>
            </a:r>
            <a:r>
              <a:rPr lang="en-US" sz="1400" dirty="0" err="1"/>
              <a:t>HireDate</a:t>
            </a:r>
            <a:endParaRPr lang="en-US" sz="1400" dirty="0"/>
          </a:p>
          <a:p>
            <a:endParaRPr lang="en-US" sz="1400" dirty="0"/>
          </a:p>
          <a:p>
            <a:r>
              <a:rPr lang="en-US" sz="1500" b="1" u="sng" dirty="0"/>
              <a:t>Grade</a:t>
            </a:r>
          </a:p>
          <a:p>
            <a:r>
              <a:rPr lang="en-US" sz="1400" dirty="0"/>
              <a:t>- ID</a:t>
            </a:r>
          </a:p>
          <a:p>
            <a:r>
              <a:rPr lang="en-US" sz="1400" dirty="0"/>
              <a:t>- </a:t>
            </a:r>
            <a:r>
              <a:rPr lang="en-US" sz="1400" dirty="0" err="1"/>
              <a:t>StudentID</a:t>
            </a:r>
            <a:endParaRPr lang="en-US" sz="1400" dirty="0"/>
          </a:p>
          <a:p>
            <a:r>
              <a:rPr lang="en-US" sz="1400" dirty="0"/>
              <a:t>- </a:t>
            </a:r>
            <a:r>
              <a:rPr lang="en-US" sz="1400" dirty="0" err="1"/>
              <a:t>CourseID</a:t>
            </a:r>
            <a:endParaRPr lang="en-US" sz="1400" dirty="0"/>
          </a:p>
          <a:p>
            <a:r>
              <a:rPr lang="en-US" sz="1400" dirty="0"/>
              <a:t>- </a:t>
            </a:r>
            <a:r>
              <a:rPr lang="en-US" sz="1400" dirty="0" err="1"/>
              <a:t>TeacherID</a:t>
            </a:r>
            <a:endParaRPr lang="en-US" sz="1400" dirty="0"/>
          </a:p>
          <a:p>
            <a:r>
              <a:rPr lang="en-US" sz="1400" dirty="0"/>
              <a:t>- Grade</a:t>
            </a:r>
          </a:p>
          <a:p>
            <a:r>
              <a:rPr lang="en-US" sz="1400" dirty="0"/>
              <a:t>- Comment</a:t>
            </a:r>
          </a:p>
          <a:p>
            <a:r>
              <a:rPr lang="en-US" sz="1400" dirty="0"/>
              <a:t>- </a:t>
            </a:r>
            <a:r>
              <a:rPr lang="en-US" sz="1400" dirty="0" err="1"/>
              <a:t>CreatedDate</a:t>
            </a:r>
            <a:endParaRPr lang="mk-MK" sz="1400" dirty="0"/>
          </a:p>
        </p:txBody>
      </p:sp>
      <p:sp>
        <p:nvSpPr>
          <p:cNvPr id="6" name="Content Placeholder 2">
            <a:extLst>
              <a:ext uri="{FF2B5EF4-FFF2-40B4-BE49-F238E27FC236}">
                <a16:creationId xmlns:a16="http://schemas.microsoft.com/office/drawing/2014/main" id="{3F8CFAB5-1892-465F-AA9B-0521F3D7BE8F}"/>
              </a:ext>
            </a:extLst>
          </p:cNvPr>
          <p:cNvSpPr txBox="1">
            <a:spLocks/>
          </p:cNvSpPr>
          <p:nvPr/>
        </p:nvSpPr>
        <p:spPr>
          <a:xfrm>
            <a:off x="6380822" y="1434874"/>
            <a:ext cx="2893180" cy="52707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err="1"/>
              <a:t>GradeDetails</a:t>
            </a:r>
            <a:endParaRPr lang="en-US" sz="1500" b="1" u="sng" dirty="0"/>
          </a:p>
          <a:p>
            <a:r>
              <a:rPr lang="en-US" sz="1400" dirty="0"/>
              <a:t>- ID</a:t>
            </a:r>
          </a:p>
          <a:p>
            <a:r>
              <a:rPr lang="en-US" sz="1400" dirty="0"/>
              <a:t>- </a:t>
            </a:r>
            <a:r>
              <a:rPr lang="en-US" sz="1400" dirty="0" err="1"/>
              <a:t>GradeID</a:t>
            </a:r>
            <a:endParaRPr lang="en-US" sz="1400" dirty="0"/>
          </a:p>
          <a:p>
            <a:r>
              <a:rPr lang="en-US" sz="1400" dirty="0"/>
              <a:t>- </a:t>
            </a:r>
            <a:r>
              <a:rPr lang="en-US" sz="1400" dirty="0" err="1"/>
              <a:t>AchievementTypeID</a:t>
            </a:r>
            <a:endParaRPr lang="en-US" sz="1400" dirty="0"/>
          </a:p>
          <a:p>
            <a:r>
              <a:rPr lang="en-US" sz="1400" dirty="0"/>
              <a:t>- </a:t>
            </a:r>
            <a:r>
              <a:rPr lang="en-US" sz="1400" dirty="0" err="1"/>
              <a:t>AchievementPoints</a:t>
            </a:r>
            <a:endParaRPr lang="en-US" sz="1400" dirty="0"/>
          </a:p>
          <a:p>
            <a:r>
              <a:rPr lang="en-US" sz="1400" dirty="0"/>
              <a:t>- </a:t>
            </a:r>
            <a:r>
              <a:rPr lang="en-US" sz="1400" dirty="0" err="1"/>
              <a:t>AchievementMaxPoints</a:t>
            </a:r>
            <a:endParaRPr lang="en-US" sz="1400" dirty="0"/>
          </a:p>
          <a:p>
            <a:r>
              <a:rPr lang="en-US" sz="1400" dirty="0"/>
              <a:t>- </a:t>
            </a:r>
            <a:r>
              <a:rPr lang="en-US" sz="1400" dirty="0" err="1"/>
              <a:t>AchievementDate</a:t>
            </a:r>
            <a:endParaRPr lang="en-US" sz="1400" dirty="0"/>
          </a:p>
          <a:p>
            <a:endParaRPr lang="en-US" sz="1500" u="sng" dirty="0"/>
          </a:p>
          <a:p>
            <a:r>
              <a:rPr lang="en-US" sz="1500" b="1" u="sng" dirty="0" err="1"/>
              <a:t>AchievementType</a:t>
            </a:r>
            <a:endParaRPr lang="en-US" sz="1500" b="1" u="sng" dirty="0"/>
          </a:p>
          <a:p>
            <a:r>
              <a:rPr lang="en-US" sz="1400" dirty="0"/>
              <a:t>- ID</a:t>
            </a:r>
          </a:p>
          <a:p>
            <a:r>
              <a:rPr lang="en-US" sz="1400" dirty="0"/>
              <a:t>- Name</a:t>
            </a:r>
          </a:p>
          <a:p>
            <a:r>
              <a:rPr lang="en-US" sz="1400" dirty="0"/>
              <a:t>- Description</a:t>
            </a:r>
          </a:p>
          <a:p>
            <a:r>
              <a:rPr lang="en-US" sz="1400" dirty="0"/>
              <a:t>- </a:t>
            </a:r>
            <a:r>
              <a:rPr lang="en-US" sz="1400" dirty="0" err="1"/>
              <a:t>ParticipationRate</a:t>
            </a:r>
            <a:endParaRPr lang="mk-MK" sz="1400" dirty="0"/>
          </a:p>
        </p:txBody>
      </p:sp>
    </p:spTree>
    <p:extLst>
      <p:ext uri="{BB962C8B-B14F-4D97-AF65-F5344CB8AC3E}">
        <p14:creationId xmlns:p14="http://schemas.microsoft.com/office/powerpoint/2010/main" val="1696848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SEDCHome</a:t>
            </a:r>
            <a:r>
              <a:rPr lang="en-US" dirty="0"/>
              <a:t> – Table example</a:t>
            </a:r>
          </a:p>
        </p:txBody>
      </p:sp>
      <p:sp>
        <p:nvSpPr>
          <p:cNvPr id="3" name="Content Placeholder 2"/>
          <p:cNvSpPr>
            <a:spLocks noGrp="1"/>
          </p:cNvSpPr>
          <p:nvPr>
            <p:ph idx="1"/>
          </p:nvPr>
        </p:nvSpPr>
        <p:spPr>
          <a:xfrm>
            <a:off x="677334" y="1767397"/>
            <a:ext cx="8596668" cy="3880773"/>
          </a:xfrm>
        </p:spPr>
        <p:txBody>
          <a:bodyPr/>
          <a:lstStyle/>
          <a:p>
            <a:r>
              <a:rPr lang="en-US" dirty="0"/>
              <a:t>Teacher</a:t>
            </a:r>
          </a:p>
          <a:p>
            <a:endParaRPr lang="en-US" dirty="0"/>
          </a:p>
          <a:p>
            <a:endParaRPr lang="en-US" dirty="0"/>
          </a:p>
          <a:p>
            <a:endParaRPr lang="en-US" dirty="0"/>
          </a:p>
          <a:p>
            <a:endParaRPr lang="en-US" dirty="0"/>
          </a:p>
          <a:p>
            <a:endParaRPr lang="en-US" dirty="0"/>
          </a:p>
          <a:p>
            <a:r>
              <a:rPr lang="en-US" dirty="0"/>
              <a:t>Grade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96"/>
          <a:stretch/>
        </p:blipFill>
        <p:spPr>
          <a:xfrm>
            <a:off x="740664" y="2246019"/>
            <a:ext cx="3670991" cy="154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78" y="4637027"/>
            <a:ext cx="3715268" cy="1771897"/>
          </a:xfrm>
          <a:prstGeom prst="rect">
            <a:avLst/>
          </a:prstGeom>
        </p:spPr>
      </p:pic>
    </p:spTree>
    <p:extLst>
      <p:ext uri="{BB962C8B-B14F-4D97-AF65-F5344CB8AC3E}">
        <p14:creationId xmlns:p14="http://schemas.microsoft.com/office/powerpoint/2010/main" val="4283734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6221E-D2F0-430B-841A-B7CD0E8738DD}"/>
              </a:ext>
            </a:extLst>
          </p:cNvPr>
          <p:cNvPicPr>
            <a:picLocks noGrp="1" noChangeAspect="1"/>
          </p:cNvPicPr>
          <p:nvPr>
            <p:ph idx="1"/>
          </p:nvPr>
        </p:nvPicPr>
        <p:blipFill>
          <a:blip r:embed="rId2"/>
          <a:stretch>
            <a:fillRect/>
          </a:stretch>
        </p:blipFill>
        <p:spPr>
          <a:xfrm>
            <a:off x="2151589" y="87084"/>
            <a:ext cx="6818239" cy="6722454"/>
          </a:xfrm>
        </p:spPr>
      </p:pic>
    </p:spTree>
    <p:extLst>
      <p:ext uri="{BB962C8B-B14F-4D97-AF65-F5344CB8AC3E}">
        <p14:creationId xmlns:p14="http://schemas.microsoft.com/office/powerpoint/2010/main" val="192542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Present diagram with all tables</a:t>
            </a:r>
          </a:p>
          <a:p>
            <a:r>
              <a:rPr lang="en-US" dirty="0"/>
              <a:t>New database: </a:t>
            </a:r>
            <a:r>
              <a:rPr lang="en-US" dirty="0" err="1"/>
              <a:t>SedcHOME</a:t>
            </a:r>
            <a:endParaRPr lang="en-US" dirty="0"/>
          </a:p>
          <a:p>
            <a:r>
              <a:rPr lang="en-US" dirty="0"/>
              <a:t>Provide create script (homework folder)</a:t>
            </a:r>
          </a:p>
          <a:p>
            <a:r>
              <a:rPr lang="en-US" dirty="0"/>
              <a:t>Provide Insert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Theory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T-SQL is based on strong mathematical foundations</a:t>
            </a:r>
          </a:p>
          <a:p>
            <a:pPr lvl="1"/>
            <a:r>
              <a:rPr lang="en-US" dirty="0"/>
              <a:t>Set theory</a:t>
            </a:r>
          </a:p>
          <a:p>
            <a:pPr lvl="1"/>
            <a:r>
              <a:rPr lang="en-US" dirty="0"/>
              <a:t>Predicate logic (True, False, Undefined)</a:t>
            </a:r>
          </a:p>
          <a:p>
            <a:r>
              <a:rPr lang="en-US" dirty="0"/>
              <a:t>T-SQL is based on multiset theory</a:t>
            </a:r>
          </a:p>
          <a:p>
            <a:r>
              <a:rPr lang="en-US" dirty="0"/>
              <a:t>Multiset (also known as a bag or superset) in many respects is similar to a set, but can have duplicates</a:t>
            </a:r>
          </a:p>
          <a:p>
            <a:r>
              <a:rPr lang="en-US" dirty="0"/>
              <a:t>DISTINCT clause removes duplicates</a:t>
            </a:r>
          </a:p>
          <a:p>
            <a:endParaRPr lang="en-US" dirty="0"/>
          </a:p>
        </p:txBody>
      </p:sp>
    </p:spTree>
    <p:extLst>
      <p:ext uri="{BB962C8B-B14F-4D97-AF65-F5344CB8AC3E}">
        <p14:creationId xmlns:p14="http://schemas.microsoft.com/office/powerpoint/2010/main" val="131464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a:p>
            <a:endParaRPr lang="en-US" dirty="0"/>
          </a:p>
          <a:p>
            <a:r>
              <a:rPr lang="en-US" dirty="0"/>
              <a:t>Operators:</a:t>
            </a:r>
          </a:p>
          <a:p>
            <a:pPr lvl="1"/>
            <a:r>
              <a:rPr lang="en-US" dirty="0"/>
              <a:t>=, &lt;, &gt;, &lt;&gt;, &lt;=, &gt;=, BETWEEN, LIKE (%), IN, NOT, AND, OR</a:t>
            </a:r>
          </a:p>
        </p:txBody>
      </p:sp>
      <p:pic>
        <p:nvPicPr>
          <p:cNvPr id="4" name="Picture 3"/>
          <p:cNvPicPr>
            <a:picLocks noChangeAspect="1"/>
          </p:cNvPicPr>
          <p:nvPr/>
        </p:nvPicPr>
        <p:blipFill>
          <a:blip r:embed="rId3"/>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2697229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451976" y="3695340"/>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
        <p:nvSpPr>
          <p:cNvPr id="10" name="Oval 9">
            <a:extLst>
              <a:ext uri="{FF2B5EF4-FFF2-40B4-BE49-F238E27FC236}">
                <a16:creationId xmlns:a16="http://schemas.microsoft.com/office/drawing/2014/main" id="{FA8D800F-7C64-4F80-BC4F-CB63EB8F7DD5}"/>
              </a:ext>
            </a:extLst>
          </p:cNvPr>
          <p:cNvSpPr/>
          <p:nvPr/>
        </p:nvSpPr>
        <p:spPr>
          <a:xfrm>
            <a:off x="7451976" y="5515926"/>
            <a:ext cx="1278828" cy="1022717"/>
          </a:xfrm>
          <a:prstGeom prst="ellipse">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1" name="Oval 10">
            <a:extLst>
              <a:ext uri="{FF2B5EF4-FFF2-40B4-BE49-F238E27FC236}">
                <a16:creationId xmlns:a16="http://schemas.microsoft.com/office/drawing/2014/main" id="{E2E60573-3ED6-4739-BC6C-AC1C0FF35B1D}"/>
              </a:ext>
            </a:extLst>
          </p:cNvPr>
          <p:cNvSpPr/>
          <p:nvPr/>
        </p:nvSpPr>
        <p:spPr>
          <a:xfrm>
            <a:off x="8456484" y="5515927"/>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2" name="Oval 11">
            <a:extLst>
              <a:ext uri="{FF2B5EF4-FFF2-40B4-BE49-F238E27FC236}">
                <a16:creationId xmlns:a16="http://schemas.microsoft.com/office/drawing/2014/main" id="{493845A9-27F7-42BE-8046-FB3E9DC57FE3}"/>
              </a:ext>
            </a:extLst>
          </p:cNvPr>
          <p:cNvSpPr/>
          <p:nvPr/>
        </p:nvSpPr>
        <p:spPr>
          <a:xfrm>
            <a:off x="8474772" y="5711816"/>
            <a:ext cx="210312" cy="630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12C3DB-245C-45FC-A0E9-316A3F57D5ED}"/>
              </a:ext>
            </a:extLst>
          </p:cNvPr>
          <p:cNvSpPr txBox="1"/>
          <p:nvPr/>
        </p:nvSpPr>
        <p:spPr>
          <a:xfrm>
            <a:off x="7374097" y="3193121"/>
            <a:ext cx="1278828" cy="400110"/>
          </a:xfrm>
          <a:prstGeom prst="rect">
            <a:avLst/>
          </a:prstGeom>
          <a:noFill/>
        </p:spPr>
        <p:txBody>
          <a:bodyPr wrap="square" rtlCol="0">
            <a:spAutoFit/>
          </a:bodyPr>
          <a:lstStyle/>
          <a:p>
            <a:r>
              <a:rPr lang="en-US" sz="2000" dirty="0"/>
              <a:t>Intersect</a:t>
            </a:r>
            <a:endParaRPr lang="mk-MK" sz="2000" dirty="0"/>
          </a:p>
        </p:txBody>
      </p:sp>
      <p:sp>
        <p:nvSpPr>
          <p:cNvPr id="15" name="TextBox 14">
            <a:extLst>
              <a:ext uri="{FF2B5EF4-FFF2-40B4-BE49-F238E27FC236}">
                <a16:creationId xmlns:a16="http://schemas.microsoft.com/office/drawing/2014/main" id="{06888714-DAE3-487A-ADE8-2C2CF7AB5A6E}"/>
              </a:ext>
            </a:extLst>
          </p:cNvPr>
          <p:cNvSpPr txBox="1"/>
          <p:nvPr/>
        </p:nvSpPr>
        <p:spPr>
          <a:xfrm>
            <a:off x="7374252" y="5037531"/>
            <a:ext cx="1278828" cy="400110"/>
          </a:xfrm>
          <a:prstGeom prst="rect">
            <a:avLst/>
          </a:prstGeom>
          <a:noFill/>
        </p:spPr>
        <p:txBody>
          <a:bodyPr wrap="square" rtlCol="0">
            <a:spAutoFit/>
          </a:bodyPr>
          <a:lstStyle/>
          <a:p>
            <a:r>
              <a:rPr lang="en-US" sz="2000" dirty="0"/>
              <a:t>Except</a:t>
            </a:r>
            <a:endParaRPr lang="mk-MK" sz="2000" dirty="0"/>
          </a:p>
        </p:txBody>
      </p:sp>
    </p:spTree>
    <p:extLst>
      <p:ext uri="{BB962C8B-B14F-4D97-AF65-F5344CB8AC3E}">
        <p14:creationId xmlns:p14="http://schemas.microsoft.com/office/powerpoint/2010/main" val="2555416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Database definitions 1/2</a:t>
            </a: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endParaRPr lang="en-US" dirty="0"/>
          </a:p>
          <a:p>
            <a:r>
              <a:rPr lang="en-US" b="1" dirty="0"/>
              <a:t>Cambridge dictionary</a:t>
            </a:r>
          </a:p>
          <a:p>
            <a:pPr marL="0" indent="0">
              <a:buNone/>
            </a:pPr>
            <a:r>
              <a:rPr lang="en-US" dirty="0"/>
              <a:t>A large amount of information stored in a computer system in such a way that it can be easily looked at or changed</a:t>
            </a:r>
          </a:p>
          <a:p>
            <a:pPr marL="0" indent="0">
              <a:buNone/>
            </a:pPr>
            <a:endParaRPr lang="en-US" dirty="0"/>
          </a:p>
          <a:p>
            <a:r>
              <a:rPr lang="en-US" b="1" dirty="0"/>
              <a:t>Wikipedia</a:t>
            </a:r>
          </a:p>
          <a:p>
            <a:pPr marL="0" indent="0">
              <a:buNone/>
            </a:pPr>
            <a:r>
              <a:rPr lang="en-US" dirty="0"/>
              <a:t>Database is an organized collection of data, generally stored and accessed electronically from a computer system. Where databases are more complex they are often developed using formal design and modeling techniques.</a:t>
            </a:r>
          </a:p>
          <a:p>
            <a:pPr marL="0" indent="0">
              <a:buNone/>
            </a:pPr>
            <a:endParaRPr lang="en-US" dirty="0"/>
          </a:p>
          <a:p>
            <a:r>
              <a:rPr lang="en-US" b="1" dirty="0"/>
              <a:t>Britannica</a:t>
            </a:r>
          </a:p>
          <a:p>
            <a:pPr marL="0" indent="0">
              <a:buNone/>
            </a:pPr>
            <a:r>
              <a:rPr lang="en-US" dirty="0"/>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Tree>
    <p:extLst>
      <p:ext uri="{BB962C8B-B14F-4D97-AF65-F5344CB8AC3E}">
        <p14:creationId xmlns:p14="http://schemas.microsoft.com/office/powerpoint/2010/main" val="38719123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4879278"/>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Open Ordering system diagram and add foreign keys manually</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definitions 2/2</a:t>
            </a:r>
          </a:p>
        </p:txBody>
      </p:sp>
      <p:sp>
        <p:nvSpPr>
          <p:cNvPr id="3" name="Content Placeholder 2"/>
          <p:cNvSpPr>
            <a:spLocks noGrp="1"/>
          </p:cNvSpPr>
          <p:nvPr>
            <p:ph idx="1"/>
          </p:nvPr>
        </p:nvSpPr>
        <p:spPr>
          <a:xfrm>
            <a:off x="677334" y="1442435"/>
            <a:ext cx="8959035" cy="4598928"/>
          </a:xfrm>
        </p:spPr>
        <p:txBody>
          <a:bodyPr>
            <a:normAutofit fontScale="92500" lnSpcReduction="20000"/>
          </a:bodyPr>
          <a:lstStyle/>
          <a:p>
            <a:endParaRPr lang="en-US" altLang="mk-MK" sz="3200" dirty="0"/>
          </a:p>
          <a:p>
            <a:r>
              <a:rPr lang="en-US" altLang="mk-MK" sz="3200" dirty="0"/>
              <a:t>Database consists of logically related data stored in a single repository</a:t>
            </a:r>
          </a:p>
          <a:p>
            <a:endParaRPr lang="en-US" altLang="mk-MK" sz="3200" dirty="0"/>
          </a:p>
          <a:p>
            <a:r>
              <a:rPr lang="en-US" altLang="mk-MK" sz="3200" dirty="0"/>
              <a:t>Provides advantages over file system management approach</a:t>
            </a:r>
          </a:p>
          <a:p>
            <a:pPr lvl="1"/>
            <a:r>
              <a:rPr lang="en-US" altLang="mk-MK" sz="2800" dirty="0"/>
              <a:t>Eliminates inconsistency, data anomalies, data dependency, and structural dependency problems</a:t>
            </a:r>
          </a:p>
          <a:p>
            <a:pPr lvl="1"/>
            <a:r>
              <a:rPr lang="en-US" altLang="mk-MK" sz="2800" dirty="0"/>
              <a:t>Stores data structures, relationships, and access paths</a:t>
            </a:r>
          </a:p>
          <a:p>
            <a:pPr lvl="1"/>
            <a:endParaRPr lang="en-US" altLang="mk-MK" sz="2800" dirty="0"/>
          </a:p>
          <a:p>
            <a:endParaRPr lang="en-US" altLang="mk-MK" sz="3200" dirty="0"/>
          </a:p>
        </p:txBody>
      </p:sp>
    </p:spTree>
    <p:extLst>
      <p:ext uri="{BB962C8B-B14F-4D97-AF65-F5344CB8AC3E}">
        <p14:creationId xmlns:p14="http://schemas.microsoft.com/office/powerpoint/2010/main" val="18896336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 Full)</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2446395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9E47BB2E-0393-4D17-8810-D2AAF1E95227}"/>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C188C5A7-BACC-4954-9459-A602BF660532}"/>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257886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17216</TotalTime>
  <Words>7193</Words>
  <Application>Microsoft Office PowerPoint</Application>
  <PresentationFormat>Widescreen</PresentationFormat>
  <Paragraphs>1233</Paragraphs>
  <Slides>145</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145</vt:i4>
      </vt:variant>
    </vt:vector>
  </HeadingPairs>
  <TitlesOfParts>
    <vt:vector size="155" baseType="lpstr">
      <vt:lpstr>Arial</vt:lpstr>
      <vt:lpstr>Calibri</vt:lpstr>
      <vt:lpstr>Consolas</vt:lpstr>
      <vt:lpstr>Monotype Sorts</vt:lpstr>
      <vt:lpstr>Segoe UI</vt:lpstr>
      <vt:lpstr>Times New Roman</vt:lpstr>
      <vt:lpstr>Trebuchet MS</vt:lpstr>
      <vt:lpstr>Wingdings</vt:lpstr>
      <vt:lpstr>Wingdings 3</vt:lpstr>
      <vt:lpstr>Facet</vt:lpstr>
      <vt:lpstr>Welcome! Database Development and Design</vt:lpstr>
      <vt:lpstr>About Me </vt:lpstr>
      <vt:lpstr>About Me </vt:lpstr>
      <vt:lpstr>Major course intro</vt:lpstr>
      <vt:lpstr>Agenda</vt:lpstr>
      <vt:lpstr>Session  1</vt:lpstr>
      <vt:lpstr>Database concepts and usage </vt:lpstr>
      <vt:lpstr>Database definitions 1/2</vt:lpstr>
      <vt:lpstr>Database definitions 2/2</vt:lpstr>
      <vt:lpstr>Example of an old traditional database application</vt:lpstr>
      <vt:lpstr>Can we do it without DBMS?</vt:lpstr>
      <vt:lpstr>Doing it without DBMS</vt:lpstr>
      <vt:lpstr>Problems without DBMS</vt:lpstr>
      <vt:lpstr>Importance of DBMS</vt:lpstr>
      <vt:lpstr>Types of databases </vt:lpstr>
      <vt:lpstr>Types of databases 1/3</vt:lpstr>
      <vt:lpstr>Types of databases 2/3</vt:lpstr>
      <vt:lpstr>Types of databases 3/3</vt:lpstr>
      <vt:lpstr>Introduction to SSMS </vt:lpstr>
      <vt:lpstr>PowerPoint Presentation</vt:lpstr>
      <vt:lpstr>Key terminology </vt:lpstr>
      <vt:lpstr>Key database terminology 1/2</vt:lpstr>
      <vt:lpstr>Key database terminology 2/2</vt:lpstr>
      <vt:lpstr>A table example terminology</vt:lpstr>
      <vt:lpstr>Demo 1 - DDL and DML </vt:lpstr>
      <vt:lpstr>Data types in SQL Server </vt:lpstr>
      <vt:lpstr>Data types in SQL Server</vt:lpstr>
      <vt:lpstr>Data types in SQL Server</vt:lpstr>
      <vt:lpstr>Data types in SQL Server</vt:lpstr>
      <vt:lpstr>Data types in SQL Server</vt:lpstr>
      <vt:lpstr>Data types in SQL Server</vt:lpstr>
      <vt:lpstr>Data types in SQL Server</vt:lpstr>
      <vt:lpstr>Data types - Overview</vt:lpstr>
      <vt:lpstr>Demo 2 - Data types</vt:lpstr>
      <vt:lpstr>CRUD operations </vt:lpstr>
      <vt:lpstr>CREATE operation 1/2</vt:lpstr>
      <vt:lpstr>Create operation 2/2</vt:lpstr>
      <vt:lpstr>INSERT operation</vt:lpstr>
      <vt:lpstr>READ operation</vt:lpstr>
      <vt:lpstr>UPDATE operation</vt:lpstr>
      <vt:lpstr>DELETE operation</vt:lpstr>
      <vt:lpstr>Client requirement – Orders system </vt:lpstr>
      <vt:lpstr>The requirement</vt:lpstr>
      <vt:lpstr>B2B model example</vt:lpstr>
      <vt:lpstr>Workshop – Creating tables</vt:lpstr>
      <vt:lpstr>Creating tables by using T-SQL</vt:lpstr>
      <vt:lpstr>Create table - BusinessEntity</vt:lpstr>
      <vt:lpstr>Create table - Employee</vt:lpstr>
      <vt:lpstr>Create table - Product</vt:lpstr>
      <vt:lpstr>Create table - Customer</vt:lpstr>
      <vt:lpstr>Create table - Order</vt:lpstr>
      <vt:lpstr>Create table - OrderDetails</vt:lpstr>
      <vt:lpstr>Create tables with script</vt:lpstr>
      <vt:lpstr>Knowledge check</vt:lpstr>
      <vt:lpstr>Quiz</vt:lpstr>
      <vt:lpstr>Quiz</vt:lpstr>
      <vt:lpstr>Quiz</vt:lpstr>
      <vt:lpstr> Homework 1 </vt:lpstr>
      <vt:lpstr>Homework requirement</vt:lpstr>
      <vt:lpstr>SEDCHome – List of tables</vt:lpstr>
      <vt:lpstr>SEDCHome – Table example</vt:lpstr>
      <vt:lpstr>PowerPoint Presentation</vt:lpstr>
      <vt:lpstr>Session  2</vt:lpstr>
      <vt:lpstr>Agenda</vt:lpstr>
      <vt:lpstr>Homework discussion </vt:lpstr>
      <vt:lpstr>Homework - solution</vt:lpstr>
      <vt:lpstr>Filtering and Sorting data</vt:lpstr>
      <vt:lpstr>Fill database with example data</vt:lpstr>
      <vt:lpstr>Set Theory</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lpstr>Session  4</vt:lpstr>
      <vt:lpstr>Agenda</vt:lpstr>
      <vt:lpstr>Homework discussion </vt:lpstr>
      <vt:lpstr>Built-In functions</vt:lpstr>
      <vt:lpstr>Built-In functions - Declarations</vt:lpstr>
      <vt:lpstr>Built-In functions – String functions</vt:lpstr>
      <vt:lpstr>Built-In functions – Other</vt:lpstr>
      <vt:lpstr>Built-in functions - Workshop</vt:lpstr>
      <vt:lpstr>Scalar functions</vt:lpstr>
      <vt:lpstr>Scalar functions</vt:lpstr>
      <vt:lpstr>Scalar functions - example</vt:lpstr>
      <vt:lpstr>Scalar functions - Workshop</vt:lpstr>
      <vt:lpstr>Knowledge check</vt:lpstr>
      <vt:lpstr>Quiz</vt:lpstr>
      <vt:lpstr>Quiz</vt:lpstr>
      <vt:lpstr> Homework 4 </vt:lpstr>
      <vt:lpstr>Homework requirement 1/2</vt:lpstr>
      <vt:lpstr>Homework requirement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user</cp:lastModifiedBy>
  <cp:revision>182</cp:revision>
  <dcterms:created xsi:type="dcterms:W3CDTF">2016-04-05T14:42:04Z</dcterms:created>
  <dcterms:modified xsi:type="dcterms:W3CDTF">2020-08-11T22:05:18Z</dcterms:modified>
</cp:coreProperties>
</file>