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9"/>
  </p:notesMasterIdLst>
  <p:sldIdLst>
    <p:sldId id="297" r:id="rId2"/>
    <p:sldId id="355" r:id="rId3"/>
    <p:sldId id="534" r:id="rId4"/>
    <p:sldId id="299" r:id="rId5"/>
    <p:sldId id="300" r:id="rId6"/>
    <p:sldId id="362"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363" r:id="rId65"/>
    <p:sldId id="358" r:id="rId66"/>
    <p:sldId id="356" r:id="rId67"/>
    <p:sldId id="359" r:id="rId68"/>
    <p:sldId id="357" r:id="rId69"/>
    <p:sldId id="536" r:id="rId70"/>
    <p:sldId id="361" r:id="rId71"/>
    <p:sldId id="360" r:id="rId72"/>
    <p:sldId id="421" r:id="rId73"/>
    <p:sldId id="422" r:id="rId74"/>
    <p:sldId id="535" r:id="rId75"/>
    <p:sldId id="540" r:id="rId76"/>
    <p:sldId id="537" r:id="rId77"/>
    <p:sldId id="538" r:id="rId78"/>
    <p:sldId id="539" r:id="rId79"/>
    <p:sldId id="423" r:id="rId80"/>
    <p:sldId id="424" r:id="rId81"/>
    <p:sldId id="425" r:id="rId82"/>
    <p:sldId id="426" r:id="rId83"/>
    <p:sldId id="427" r:id="rId84"/>
    <p:sldId id="428" r:id="rId85"/>
    <p:sldId id="429" r:id="rId86"/>
    <p:sldId id="430" r:id="rId87"/>
    <p:sldId id="431" r:id="rId88"/>
    <p:sldId id="432" r:id="rId89"/>
    <p:sldId id="433" r:id="rId90"/>
    <p:sldId id="434" r:id="rId91"/>
    <p:sldId id="435" r:id="rId92"/>
    <p:sldId id="436" r:id="rId93"/>
    <p:sldId id="437" r:id="rId94"/>
    <p:sldId id="438" r:id="rId95"/>
    <p:sldId id="439" r:id="rId96"/>
    <p:sldId id="345" r:id="rId97"/>
    <p:sldId id="281" r:id="rId98"/>
    <p:sldId id="282" r:id="rId99"/>
    <p:sldId id="283" r:id="rId100"/>
    <p:sldId id="353" r:id="rId101"/>
    <p:sldId id="440" r:id="rId102"/>
    <p:sldId id="352" r:id="rId103"/>
    <p:sldId id="441" r:id="rId104"/>
    <p:sldId id="442" r:id="rId105"/>
    <p:sldId id="443" r:id="rId106"/>
    <p:sldId id="444" r:id="rId107"/>
    <p:sldId id="445" r:id="rId108"/>
    <p:sldId id="446" r:id="rId109"/>
    <p:sldId id="447" r:id="rId110"/>
    <p:sldId id="449" r:id="rId111"/>
    <p:sldId id="450" r:id="rId112"/>
    <p:sldId id="451" r:id="rId113"/>
    <p:sldId id="452" r:id="rId114"/>
    <p:sldId id="453" r:id="rId115"/>
    <p:sldId id="454" r:id="rId116"/>
    <p:sldId id="455" r:id="rId117"/>
    <p:sldId id="456" r:id="rId118"/>
    <p:sldId id="457" r:id="rId119"/>
    <p:sldId id="458" r:id="rId120"/>
    <p:sldId id="459" r:id="rId121"/>
    <p:sldId id="460" r:id="rId122"/>
    <p:sldId id="461" r:id="rId123"/>
    <p:sldId id="462" r:id="rId124"/>
    <p:sldId id="463" r:id="rId125"/>
    <p:sldId id="464" r:id="rId126"/>
    <p:sldId id="465" r:id="rId127"/>
    <p:sldId id="466" r:id="rId1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4C0FC-14E1-41C0-8CE9-65FBE2710AC4}">
          <p14:sldIdLst>
            <p14:sldId id="297"/>
            <p14:sldId id="355"/>
            <p14:sldId id="534"/>
            <p14:sldId id="299"/>
            <p14:sldId id="300"/>
          </p14:sldIdLst>
        </p14:section>
        <p14:section name="Session 1" id="{DEDC8BB9-2DAE-49B6-805A-4D2F9A436181}">
          <p14:sldIdLst>
            <p14:sldId id="362"/>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Lst>
        </p14:section>
        <p14:section name="Session 2" id="{41D13EAB-C104-4BD9-AFB6-4C79797726A0}">
          <p14:sldIdLst>
            <p14:sldId id="420"/>
            <p14:sldId id="363"/>
            <p14:sldId id="358"/>
            <p14:sldId id="356"/>
            <p14:sldId id="359"/>
            <p14:sldId id="357"/>
            <p14:sldId id="536"/>
            <p14:sldId id="361"/>
            <p14:sldId id="360"/>
            <p14:sldId id="421"/>
            <p14:sldId id="422"/>
            <p14:sldId id="535"/>
            <p14:sldId id="540"/>
            <p14:sldId id="537"/>
            <p14:sldId id="538"/>
            <p14:sldId id="539"/>
            <p14:sldId id="423"/>
            <p14:sldId id="424"/>
            <p14:sldId id="425"/>
            <p14:sldId id="426"/>
            <p14:sldId id="427"/>
            <p14:sldId id="428"/>
            <p14:sldId id="429"/>
            <p14:sldId id="430"/>
            <p14:sldId id="431"/>
            <p14:sldId id="432"/>
            <p14:sldId id="433"/>
            <p14:sldId id="434"/>
            <p14:sldId id="435"/>
            <p14:sldId id="436"/>
            <p14:sldId id="437"/>
            <p14:sldId id="438"/>
            <p14:sldId id="439"/>
            <p14:sldId id="345"/>
            <p14:sldId id="281"/>
            <p14:sldId id="282"/>
            <p14:sldId id="283"/>
            <p14:sldId id="353"/>
            <p14:sldId id="440"/>
            <p14:sldId id="352"/>
            <p14:sldId id="441"/>
            <p14:sldId id="442"/>
            <p14:sldId id="443"/>
            <p14:sldId id="444"/>
            <p14:sldId id="445"/>
          </p14:sldIdLst>
        </p14:section>
        <p14:section name="Session 3" id="{B3F66FD9-AF37-477C-B216-134A9A8D7E6E}">
          <p14:sldIdLst>
            <p14:sldId id="446"/>
            <p14:sldId id="447"/>
            <p14:sldId id="449"/>
            <p14:sldId id="450"/>
            <p14:sldId id="451"/>
            <p14:sldId id="452"/>
            <p14:sldId id="453"/>
            <p14:sldId id="454"/>
            <p14:sldId id="455"/>
            <p14:sldId id="456"/>
            <p14:sldId id="457"/>
            <p14:sldId id="458"/>
            <p14:sldId id="459"/>
            <p14:sldId id="460"/>
            <p14:sldId id="461"/>
            <p14:sldId id="462"/>
            <p14:sldId id="463"/>
            <p14:sldId id="464"/>
            <p14:sldId id="465"/>
            <p14:sldId id="4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10" autoAdjust="0"/>
    <p:restoredTop sz="91636" autoAdjust="0"/>
  </p:normalViewPr>
  <p:slideViewPr>
    <p:cSldViewPr snapToGrid="0">
      <p:cViewPr varScale="1">
        <p:scale>
          <a:sx n="78" d="100"/>
          <a:sy n="78" d="100"/>
        </p:scale>
        <p:origin x="221" y="77"/>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goj Kostovski" userId="3bf6ea7c90a8a414" providerId="LiveId" clId="{36607657-5748-485D-ABCA-EDD4E22716A6}"/>
    <pc:docChg chg="undo custSel addSld delSld modSld sldOrd addSection delSection modSection">
      <pc:chgData name="Blagoj Kostovski" userId="3bf6ea7c90a8a414" providerId="LiveId" clId="{36607657-5748-485D-ABCA-EDD4E22716A6}" dt="2020-07-28T07:26:05.628" v="308" actId="2696"/>
      <pc:docMkLst>
        <pc:docMk/>
      </pc:docMkLst>
      <pc:sldChg chg="del">
        <pc:chgData name="Blagoj Kostovski" userId="3bf6ea7c90a8a414" providerId="LiveId" clId="{36607657-5748-485D-ABCA-EDD4E22716A6}" dt="2020-07-27T11:58:51.817" v="100" actId="47"/>
        <pc:sldMkLst>
          <pc:docMk/>
          <pc:sldMk cId="1514251004" sldId="268"/>
        </pc:sldMkLst>
      </pc:sldChg>
      <pc:sldChg chg="modSp del">
        <pc:chgData name="Blagoj Kostovski" userId="3bf6ea7c90a8a414" providerId="LiveId" clId="{36607657-5748-485D-ABCA-EDD4E22716A6}" dt="2020-07-27T11:58:51.817" v="100" actId="47"/>
        <pc:sldMkLst>
          <pc:docMk/>
          <pc:sldMk cId="3110937777" sldId="269"/>
        </pc:sldMkLst>
        <pc:spChg chg="mod">
          <ac:chgData name="Blagoj Kostovski" userId="3bf6ea7c90a8a414" providerId="LiveId" clId="{36607657-5748-485D-ABCA-EDD4E22716A6}" dt="2020-07-27T11:56:00.600" v="94"/>
          <ac:spMkLst>
            <pc:docMk/>
            <pc:sldMk cId="3110937777" sldId="269"/>
            <ac:spMk id="3" creationId="{00000000-0000-0000-0000-000000000000}"/>
          </ac:spMkLst>
        </pc:spChg>
      </pc:sldChg>
      <pc:sldChg chg="del">
        <pc:chgData name="Blagoj Kostovski" userId="3bf6ea7c90a8a414" providerId="LiveId" clId="{36607657-5748-485D-ABCA-EDD4E22716A6}" dt="2020-07-27T11:58:51.817" v="100" actId="47"/>
        <pc:sldMkLst>
          <pc:docMk/>
          <pc:sldMk cId="2180403634" sldId="272"/>
        </pc:sldMkLst>
      </pc:sldChg>
      <pc:sldChg chg="del">
        <pc:chgData name="Blagoj Kostovski" userId="3bf6ea7c90a8a414" providerId="LiveId" clId="{36607657-5748-485D-ABCA-EDD4E22716A6}" dt="2020-07-27T11:58:51.817" v="100" actId="47"/>
        <pc:sldMkLst>
          <pc:docMk/>
          <pc:sldMk cId="2065872897" sldId="274"/>
        </pc:sldMkLst>
      </pc:sldChg>
      <pc:sldChg chg="modSp del">
        <pc:chgData name="Blagoj Kostovski" userId="3bf6ea7c90a8a414" providerId="LiveId" clId="{36607657-5748-485D-ABCA-EDD4E22716A6}" dt="2020-07-27T11:58:51.817" v="100" actId="47"/>
        <pc:sldMkLst>
          <pc:docMk/>
          <pc:sldMk cId="1291546310" sldId="275"/>
        </pc:sldMkLst>
        <pc:spChg chg="mod">
          <ac:chgData name="Blagoj Kostovski" userId="3bf6ea7c90a8a414" providerId="LiveId" clId="{36607657-5748-485D-ABCA-EDD4E22716A6}" dt="2020-07-27T11:56:00.600" v="94"/>
          <ac:spMkLst>
            <pc:docMk/>
            <pc:sldMk cId="1291546310" sldId="275"/>
            <ac:spMk id="2" creationId="{00000000-0000-0000-0000-000000000000}"/>
          </ac:spMkLst>
        </pc:spChg>
      </pc:sldChg>
      <pc:sldChg chg="modSp del">
        <pc:chgData name="Blagoj Kostovski" userId="3bf6ea7c90a8a414" providerId="LiveId" clId="{36607657-5748-485D-ABCA-EDD4E22716A6}" dt="2020-07-27T11:58:51.817" v="100" actId="47"/>
        <pc:sldMkLst>
          <pc:docMk/>
          <pc:sldMk cId="414482339" sldId="277"/>
        </pc:sldMkLst>
        <pc:spChg chg="mod">
          <ac:chgData name="Blagoj Kostovski" userId="3bf6ea7c90a8a414" providerId="LiveId" clId="{36607657-5748-485D-ABCA-EDD4E22716A6}" dt="2020-07-27T11:56:00.600" v="94"/>
          <ac:spMkLst>
            <pc:docMk/>
            <pc:sldMk cId="414482339" sldId="277"/>
            <ac:spMk id="3" creationId="{00000000-0000-0000-0000-000000000000}"/>
          </ac:spMkLst>
        </pc:spChg>
      </pc:sldChg>
      <pc:sldChg chg="del">
        <pc:chgData name="Blagoj Kostovski" userId="3bf6ea7c90a8a414" providerId="LiveId" clId="{36607657-5748-485D-ABCA-EDD4E22716A6}" dt="2020-07-27T11:58:51.817" v="100" actId="47"/>
        <pc:sldMkLst>
          <pc:docMk/>
          <pc:sldMk cId="3347065658" sldId="278"/>
        </pc:sldMkLst>
      </pc:sldChg>
      <pc:sldChg chg="del">
        <pc:chgData name="Blagoj Kostovski" userId="3bf6ea7c90a8a414" providerId="LiveId" clId="{36607657-5748-485D-ABCA-EDD4E22716A6}" dt="2020-07-27T11:58:51.817" v="100" actId="47"/>
        <pc:sldMkLst>
          <pc:docMk/>
          <pc:sldMk cId="188741664" sldId="279"/>
        </pc:sldMkLst>
      </pc:sldChg>
      <pc:sldChg chg="del">
        <pc:chgData name="Blagoj Kostovski" userId="3bf6ea7c90a8a414" providerId="LiveId" clId="{36607657-5748-485D-ABCA-EDD4E22716A6}" dt="2020-07-27T11:58:51.817" v="100" actId="47"/>
        <pc:sldMkLst>
          <pc:docMk/>
          <pc:sldMk cId="873490008" sldId="280"/>
        </pc:sldMkLst>
      </pc:sldChg>
      <pc:sldChg chg="add del">
        <pc:chgData name="Blagoj Kostovski" userId="3bf6ea7c90a8a414" providerId="LiveId" clId="{36607657-5748-485D-ABCA-EDD4E22716A6}" dt="2020-07-27T12:00:27.400" v="109"/>
        <pc:sldMkLst>
          <pc:docMk/>
          <pc:sldMk cId="36163417" sldId="281"/>
        </pc:sldMkLst>
      </pc:sldChg>
      <pc:sldChg chg="add del">
        <pc:chgData name="Blagoj Kostovski" userId="3bf6ea7c90a8a414" providerId="LiveId" clId="{36607657-5748-485D-ABCA-EDD4E22716A6}" dt="2020-07-27T12:00:27.400" v="109"/>
        <pc:sldMkLst>
          <pc:docMk/>
          <pc:sldMk cId="761919073" sldId="282"/>
        </pc:sldMkLst>
      </pc:sldChg>
      <pc:sldChg chg="modSp add del">
        <pc:chgData name="Blagoj Kostovski" userId="3bf6ea7c90a8a414" providerId="LiveId" clId="{36607657-5748-485D-ABCA-EDD4E22716A6}" dt="2020-07-27T12:00:27.400" v="109"/>
        <pc:sldMkLst>
          <pc:docMk/>
          <pc:sldMk cId="3605728360" sldId="283"/>
        </pc:sldMkLst>
        <pc:spChg chg="mod">
          <ac:chgData name="Blagoj Kostovski" userId="3bf6ea7c90a8a414" providerId="LiveId" clId="{36607657-5748-485D-ABCA-EDD4E22716A6}" dt="2020-07-27T11:56:00.600" v="94"/>
          <ac:spMkLst>
            <pc:docMk/>
            <pc:sldMk cId="3605728360" sldId="283"/>
            <ac:spMk id="2" creationId="{00000000-0000-0000-0000-000000000000}"/>
          </ac:spMkLst>
        </pc:spChg>
      </pc:sldChg>
      <pc:sldChg chg="modSp del">
        <pc:chgData name="Blagoj Kostovski" userId="3bf6ea7c90a8a414" providerId="LiveId" clId="{36607657-5748-485D-ABCA-EDD4E22716A6}" dt="2020-07-27T11:58:51.817" v="100" actId="47"/>
        <pc:sldMkLst>
          <pc:docMk/>
          <pc:sldMk cId="2627731676" sldId="287"/>
        </pc:sldMkLst>
        <pc:spChg chg="mod">
          <ac:chgData name="Blagoj Kostovski" userId="3bf6ea7c90a8a414" providerId="LiveId" clId="{36607657-5748-485D-ABCA-EDD4E22716A6}" dt="2020-07-27T11:56:00.600" v="94"/>
          <ac:spMkLst>
            <pc:docMk/>
            <pc:sldMk cId="2627731676" sldId="287"/>
            <ac:spMk id="2" creationId="{00000000-0000-0000-0000-000000000000}"/>
          </ac:spMkLst>
        </pc:spChg>
      </pc:sldChg>
      <pc:sldChg chg="del">
        <pc:chgData name="Blagoj Kostovski" userId="3bf6ea7c90a8a414" providerId="LiveId" clId="{36607657-5748-485D-ABCA-EDD4E22716A6}" dt="2020-07-27T11:58:51.817" v="100" actId="47"/>
        <pc:sldMkLst>
          <pc:docMk/>
          <pc:sldMk cId="1507607822" sldId="295"/>
        </pc:sldMkLst>
      </pc:sldChg>
      <pc:sldChg chg="del">
        <pc:chgData name="Blagoj Kostovski" userId="3bf6ea7c90a8a414" providerId="LiveId" clId="{36607657-5748-485D-ABCA-EDD4E22716A6}" dt="2020-07-27T11:58:51.817" v="100" actId="47"/>
        <pc:sldMkLst>
          <pc:docMk/>
          <pc:sldMk cId="1820736417" sldId="296"/>
        </pc:sldMkLst>
      </pc:sldChg>
      <pc:sldChg chg="modSp">
        <pc:chgData name="Blagoj Kostovski" userId="3bf6ea7c90a8a414" providerId="LiveId" clId="{36607657-5748-485D-ABCA-EDD4E22716A6}" dt="2020-07-27T11:56:00.600" v="94"/>
        <pc:sldMkLst>
          <pc:docMk/>
          <pc:sldMk cId="3883082040" sldId="297"/>
        </pc:sldMkLst>
        <pc:spChg chg="mod">
          <ac:chgData name="Blagoj Kostovski" userId="3bf6ea7c90a8a414" providerId="LiveId" clId="{36607657-5748-485D-ABCA-EDD4E22716A6}" dt="2020-07-27T11:56:00.600" v="94"/>
          <ac:spMkLst>
            <pc:docMk/>
            <pc:sldMk cId="3883082040" sldId="297"/>
            <ac:spMk id="2" creationId="{00000000-0000-0000-0000-000000000000}"/>
          </ac:spMkLst>
        </pc:spChg>
      </pc:sldChg>
      <pc:sldChg chg="modSp">
        <pc:chgData name="Blagoj Kostovski" userId="3bf6ea7c90a8a414" providerId="LiveId" clId="{36607657-5748-485D-ABCA-EDD4E22716A6}" dt="2020-07-27T11:56:00.600" v="94"/>
        <pc:sldMkLst>
          <pc:docMk/>
          <pc:sldMk cId="3468815838" sldId="300"/>
        </pc:sldMkLst>
        <pc:spChg chg="mod">
          <ac:chgData name="Blagoj Kostovski" userId="3bf6ea7c90a8a414" providerId="LiveId" clId="{36607657-5748-485D-ABCA-EDD4E22716A6}" dt="2020-07-27T11:56:00.600" v="94"/>
          <ac:spMkLst>
            <pc:docMk/>
            <pc:sldMk cId="3468815838" sldId="300"/>
            <ac:spMk id="3" creationId="{00000000-0000-0000-0000-000000000000}"/>
          </ac:spMkLst>
        </pc:spChg>
      </pc:sldChg>
      <pc:sldChg chg="modSp del">
        <pc:chgData name="Blagoj Kostovski" userId="3bf6ea7c90a8a414" providerId="LiveId" clId="{36607657-5748-485D-ABCA-EDD4E22716A6}" dt="2020-07-27T11:58:51.817" v="100" actId="47"/>
        <pc:sldMkLst>
          <pc:docMk/>
          <pc:sldMk cId="309144437" sldId="302"/>
        </pc:sldMkLst>
        <pc:spChg chg="mod">
          <ac:chgData name="Blagoj Kostovski" userId="3bf6ea7c90a8a414" providerId="LiveId" clId="{36607657-5748-485D-ABCA-EDD4E22716A6}" dt="2020-07-27T11:56:00.600" v="94"/>
          <ac:spMkLst>
            <pc:docMk/>
            <pc:sldMk cId="309144437" sldId="302"/>
            <ac:spMk id="3" creationId="{00000000-0000-0000-0000-000000000000}"/>
          </ac:spMkLst>
        </pc:spChg>
      </pc:sldChg>
      <pc:sldChg chg="modSp del">
        <pc:chgData name="Blagoj Kostovski" userId="3bf6ea7c90a8a414" providerId="LiveId" clId="{36607657-5748-485D-ABCA-EDD4E22716A6}" dt="2020-07-27T11:58:51.817" v="100" actId="47"/>
        <pc:sldMkLst>
          <pc:docMk/>
          <pc:sldMk cId="3170298682" sldId="303"/>
        </pc:sldMkLst>
        <pc:spChg chg="mod">
          <ac:chgData name="Blagoj Kostovski" userId="3bf6ea7c90a8a414" providerId="LiveId" clId="{36607657-5748-485D-ABCA-EDD4E22716A6}" dt="2020-07-27T11:56:00.600" v="94"/>
          <ac:spMkLst>
            <pc:docMk/>
            <pc:sldMk cId="3170298682" sldId="303"/>
            <ac:spMk id="3" creationId="{00000000-0000-0000-0000-000000000000}"/>
          </ac:spMkLst>
        </pc:spChg>
      </pc:sldChg>
      <pc:sldChg chg="del mod modTransition modShow">
        <pc:chgData name="Blagoj Kostovski" userId="3bf6ea7c90a8a414" providerId="LiveId" clId="{36607657-5748-485D-ABCA-EDD4E22716A6}" dt="2020-07-27T11:58:51.817" v="100" actId="47"/>
        <pc:sldMkLst>
          <pc:docMk/>
          <pc:sldMk cId="3030509547" sldId="308"/>
        </pc:sldMkLst>
      </pc:sldChg>
      <pc:sldChg chg="del mod modTransition modShow">
        <pc:chgData name="Blagoj Kostovski" userId="3bf6ea7c90a8a414" providerId="LiveId" clId="{36607657-5748-485D-ABCA-EDD4E22716A6}" dt="2020-07-27T11:58:51.817" v="100" actId="47"/>
        <pc:sldMkLst>
          <pc:docMk/>
          <pc:sldMk cId="1648966203" sldId="309"/>
        </pc:sldMkLst>
      </pc:sldChg>
      <pc:sldChg chg="del mod modTransition modShow">
        <pc:chgData name="Blagoj Kostovski" userId="3bf6ea7c90a8a414" providerId="LiveId" clId="{36607657-5748-485D-ABCA-EDD4E22716A6}" dt="2020-07-27T11:58:51.817" v="100" actId="47"/>
        <pc:sldMkLst>
          <pc:docMk/>
          <pc:sldMk cId="4280714344" sldId="310"/>
        </pc:sldMkLst>
      </pc:sldChg>
      <pc:sldChg chg="del mod modTransition modShow">
        <pc:chgData name="Blagoj Kostovski" userId="3bf6ea7c90a8a414" providerId="LiveId" clId="{36607657-5748-485D-ABCA-EDD4E22716A6}" dt="2020-07-27T11:58:51.817" v="100" actId="47"/>
        <pc:sldMkLst>
          <pc:docMk/>
          <pc:sldMk cId="1893263419" sldId="311"/>
        </pc:sldMkLst>
      </pc:sldChg>
      <pc:sldChg chg="del">
        <pc:chgData name="Blagoj Kostovski" userId="3bf6ea7c90a8a414" providerId="LiveId" clId="{36607657-5748-485D-ABCA-EDD4E22716A6}" dt="2020-07-27T11:58:51.817" v="100" actId="47"/>
        <pc:sldMkLst>
          <pc:docMk/>
          <pc:sldMk cId="1578686661" sldId="312"/>
        </pc:sldMkLst>
      </pc:sldChg>
      <pc:sldChg chg="del">
        <pc:chgData name="Blagoj Kostovski" userId="3bf6ea7c90a8a414" providerId="LiveId" clId="{36607657-5748-485D-ABCA-EDD4E22716A6}" dt="2020-07-27T11:58:51.817" v="100" actId="47"/>
        <pc:sldMkLst>
          <pc:docMk/>
          <pc:sldMk cId="1141521212" sldId="321"/>
        </pc:sldMkLst>
      </pc:sldChg>
      <pc:sldChg chg="modSp del mod modTransition modShow">
        <pc:chgData name="Blagoj Kostovski" userId="3bf6ea7c90a8a414" providerId="LiveId" clId="{36607657-5748-485D-ABCA-EDD4E22716A6}" dt="2020-07-27T11:58:51.817" v="100" actId="47"/>
        <pc:sldMkLst>
          <pc:docMk/>
          <pc:sldMk cId="2122181507" sldId="322"/>
        </pc:sldMkLst>
        <pc:spChg chg="mod">
          <ac:chgData name="Blagoj Kostovski" userId="3bf6ea7c90a8a414" providerId="LiveId" clId="{36607657-5748-485D-ABCA-EDD4E22716A6}" dt="2020-07-27T11:56:00.600" v="94"/>
          <ac:spMkLst>
            <pc:docMk/>
            <pc:sldMk cId="2122181507" sldId="322"/>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1091675765" sldId="323"/>
        </pc:sldMkLst>
        <pc:spChg chg="mod">
          <ac:chgData name="Blagoj Kostovski" userId="3bf6ea7c90a8a414" providerId="LiveId" clId="{36607657-5748-485D-ABCA-EDD4E22716A6}" dt="2020-07-27T11:56:00.600" v="94"/>
          <ac:spMkLst>
            <pc:docMk/>
            <pc:sldMk cId="1091675765" sldId="323"/>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4035194301" sldId="324"/>
        </pc:sldMkLst>
        <pc:spChg chg="mod">
          <ac:chgData name="Blagoj Kostovski" userId="3bf6ea7c90a8a414" providerId="LiveId" clId="{36607657-5748-485D-ABCA-EDD4E22716A6}" dt="2020-07-27T11:56:00.600" v="94"/>
          <ac:spMkLst>
            <pc:docMk/>
            <pc:sldMk cId="4035194301" sldId="324"/>
            <ac:spMk id="2" creationId="{00000000-0000-0000-0000-000000000000}"/>
          </ac:spMkLst>
        </pc:spChg>
      </pc:sldChg>
      <pc:sldChg chg="del">
        <pc:chgData name="Blagoj Kostovski" userId="3bf6ea7c90a8a414" providerId="LiveId" clId="{36607657-5748-485D-ABCA-EDD4E22716A6}" dt="2020-07-27T11:58:51.817" v="100" actId="47"/>
        <pc:sldMkLst>
          <pc:docMk/>
          <pc:sldMk cId="2118616088" sldId="326"/>
        </pc:sldMkLst>
      </pc:sldChg>
      <pc:sldChg chg="del">
        <pc:chgData name="Blagoj Kostovski" userId="3bf6ea7c90a8a414" providerId="LiveId" clId="{36607657-5748-485D-ABCA-EDD4E22716A6}" dt="2020-07-27T11:58:51.817" v="100" actId="47"/>
        <pc:sldMkLst>
          <pc:docMk/>
          <pc:sldMk cId="1595341335" sldId="329"/>
        </pc:sldMkLst>
      </pc:sldChg>
      <pc:sldChg chg="del mod modTransition modShow">
        <pc:chgData name="Blagoj Kostovski" userId="3bf6ea7c90a8a414" providerId="LiveId" clId="{36607657-5748-485D-ABCA-EDD4E22716A6}" dt="2020-07-27T11:58:51.817" v="100" actId="47"/>
        <pc:sldMkLst>
          <pc:docMk/>
          <pc:sldMk cId="2348372885" sldId="330"/>
        </pc:sldMkLst>
      </pc:sldChg>
      <pc:sldChg chg="del">
        <pc:chgData name="Blagoj Kostovski" userId="3bf6ea7c90a8a414" providerId="LiveId" clId="{36607657-5748-485D-ABCA-EDD4E22716A6}" dt="2020-07-27T11:58:51.817" v="100" actId="47"/>
        <pc:sldMkLst>
          <pc:docMk/>
          <pc:sldMk cId="1698435233" sldId="331"/>
        </pc:sldMkLst>
      </pc:sldChg>
      <pc:sldChg chg="del">
        <pc:chgData name="Blagoj Kostovski" userId="3bf6ea7c90a8a414" providerId="LiveId" clId="{36607657-5748-485D-ABCA-EDD4E22716A6}" dt="2020-07-27T11:58:51.817" v="100" actId="47"/>
        <pc:sldMkLst>
          <pc:docMk/>
          <pc:sldMk cId="2379441217" sldId="332"/>
        </pc:sldMkLst>
      </pc:sldChg>
      <pc:sldChg chg="del">
        <pc:chgData name="Blagoj Kostovski" userId="3bf6ea7c90a8a414" providerId="LiveId" clId="{36607657-5748-485D-ABCA-EDD4E22716A6}" dt="2020-07-27T11:58:51.817" v="100" actId="47"/>
        <pc:sldMkLst>
          <pc:docMk/>
          <pc:sldMk cId="3863077740" sldId="333"/>
        </pc:sldMkLst>
      </pc:sldChg>
      <pc:sldChg chg="del">
        <pc:chgData name="Blagoj Kostovski" userId="3bf6ea7c90a8a414" providerId="LiveId" clId="{36607657-5748-485D-ABCA-EDD4E22716A6}" dt="2020-07-27T11:58:51.817" v="100" actId="47"/>
        <pc:sldMkLst>
          <pc:docMk/>
          <pc:sldMk cId="709237726" sldId="334"/>
        </pc:sldMkLst>
      </pc:sldChg>
      <pc:sldChg chg="del">
        <pc:chgData name="Blagoj Kostovski" userId="3bf6ea7c90a8a414" providerId="LiveId" clId="{36607657-5748-485D-ABCA-EDD4E22716A6}" dt="2020-07-27T11:58:51.817" v="100" actId="47"/>
        <pc:sldMkLst>
          <pc:docMk/>
          <pc:sldMk cId="3239500696" sldId="335"/>
        </pc:sldMkLst>
      </pc:sldChg>
      <pc:sldChg chg="del">
        <pc:chgData name="Blagoj Kostovski" userId="3bf6ea7c90a8a414" providerId="LiveId" clId="{36607657-5748-485D-ABCA-EDD4E22716A6}" dt="2020-07-27T11:58:51.817" v="100" actId="47"/>
        <pc:sldMkLst>
          <pc:docMk/>
          <pc:sldMk cId="1931506371" sldId="336"/>
        </pc:sldMkLst>
      </pc:sldChg>
      <pc:sldChg chg="del">
        <pc:chgData name="Blagoj Kostovski" userId="3bf6ea7c90a8a414" providerId="LiveId" clId="{36607657-5748-485D-ABCA-EDD4E22716A6}" dt="2020-07-27T11:58:51.817" v="100" actId="47"/>
        <pc:sldMkLst>
          <pc:docMk/>
          <pc:sldMk cId="3246648798" sldId="337"/>
        </pc:sldMkLst>
      </pc:sldChg>
      <pc:sldChg chg="del">
        <pc:chgData name="Blagoj Kostovski" userId="3bf6ea7c90a8a414" providerId="LiveId" clId="{36607657-5748-485D-ABCA-EDD4E22716A6}" dt="2020-07-27T11:58:51.817" v="100" actId="47"/>
        <pc:sldMkLst>
          <pc:docMk/>
          <pc:sldMk cId="2393126020" sldId="338"/>
        </pc:sldMkLst>
      </pc:sldChg>
      <pc:sldChg chg="del">
        <pc:chgData name="Blagoj Kostovski" userId="3bf6ea7c90a8a414" providerId="LiveId" clId="{36607657-5748-485D-ABCA-EDD4E22716A6}" dt="2020-07-27T11:58:51.817" v="100" actId="47"/>
        <pc:sldMkLst>
          <pc:docMk/>
          <pc:sldMk cId="9486340" sldId="339"/>
        </pc:sldMkLst>
      </pc:sldChg>
      <pc:sldChg chg="modSp del">
        <pc:chgData name="Blagoj Kostovski" userId="3bf6ea7c90a8a414" providerId="LiveId" clId="{36607657-5748-485D-ABCA-EDD4E22716A6}" dt="2020-07-27T11:58:51.817" v="100" actId="47"/>
        <pc:sldMkLst>
          <pc:docMk/>
          <pc:sldMk cId="1203041555" sldId="340"/>
        </pc:sldMkLst>
        <pc:spChg chg="mod">
          <ac:chgData name="Blagoj Kostovski" userId="3bf6ea7c90a8a414" providerId="LiveId" clId="{36607657-5748-485D-ABCA-EDD4E22716A6}" dt="2020-07-27T11:56:00.600" v="94"/>
          <ac:spMkLst>
            <pc:docMk/>
            <pc:sldMk cId="1203041555" sldId="340"/>
            <ac:spMk id="5" creationId="{00000000-0000-0000-0000-000000000000}"/>
          </ac:spMkLst>
        </pc:spChg>
      </pc:sldChg>
      <pc:sldChg chg="del">
        <pc:chgData name="Blagoj Kostovski" userId="3bf6ea7c90a8a414" providerId="LiveId" clId="{36607657-5748-485D-ABCA-EDD4E22716A6}" dt="2020-07-27T11:58:51.817" v="100" actId="47"/>
        <pc:sldMkLst>
          <pc:docMk/>
          <pc:sldMk cId="3113701452" sldId="341"/>
        </pc:sldMkLst>
      </pc:sldChg>
      <pc:sldChg chg="del">
        <pc:chgData name="Blagoj Kostovski" userId="3bf6ea7c90a8a414" providerId="LiveId" clId="{36607657-5748-485D-ABCA-EDD4E22716A6}" dt="2020-07-27T11:58:51.817" v="100" actId="47"/>
        <pc:sldMkLst>
          <pc:docMk/>
          <pc:sldMk cId="1577537286" sldId="342"/>
        </pc:sldMkLst>
      </pc:sldChg>
      <pc:sldChg chg="modSp del">
        <pc:chgData name="Blagoj Kostovski" userId="3bf6ea7c90a8a414" providerId="LiveId" clId="{36607657-5748-485D-ABCA-EDD4E22716A6}" dt="2020-07-27T11:58:51.817" v="100" actId="47"/>
        <pc:sldMkLst>
          <pc:docMk/>
          <pc:sldMk cId="3516370370" sldId="343"/>
        </pc:sldMkLst>
        <pc:spChg chg="mod">
          <ac:chgData name="Blagoj Kostovski" userId="3bf6ea7c90a8a414" providerId="LiveId" clId="{36607657-5748-485D-ABCA-EDD4E22716A6}" dt="2020-07-27T11:56:00.600" v="94"/>
          <ac:spMkLst>
            <pc:docMk/>
            <pc:sldMk cId="3516370370" sldId="343"/>
            <ac:spMk id="5" creationId="{00000000-0000-0000-0000-000000000000}"/>
          </ac:spMkLst>
        </pc:spChg>
      </pc:sldChg>
      <pc:sldChg chg="del">
        <pc:chgData name="Blagoj Kostovski" userId="3bf6ea7c90a8a414" providerId="LiveId" clId="{36607657-5748-485D-ABCA-EDD4E22716A6}" dt="2020-07-27T11:58:51.817" v="100" actId="47"/>
        <pc:sldMkLst>
          <pc:docMk/>
          <pc:sldMk cId="1820533937" sldId="344"/>
        </pc:sldMkLst>
      </pc:sldChg>
      <pc:sldChg chg="add del">
        <pc:chgData name="Blagoj Kostovski" userId="3bf6ea7c90a8a414" providerId="LiveId" clId="{36607657-5748-485D-ABCA-EDD4E22716A6}" dt="2020-07-27T12:00:27.400" v="109"/>
        <pc:sldMkLst>
          <pc:docMk/>
          <pc:sldMk cId="2257886123" sldId="345"/>
        </pc:sldMkLst>
      </pc:sldChg>
      <pc:sldChg chg="modSp del">
        <pc:chgData name="Blagoj Kostovski" userId="3bf6ea7c90a8a414" providerId="LiveId" clId="{36607657-5748-485D-ABCA-EDD4E22716A6}" dt="2020-07-27T11:58:51.817" v="100" actId="47"/>
        <pc:sldMkLst>
          <pc:docMk/>
          <pc:sldMk cId="2559447070" sldId="346"/>
        </pc:sldMkLst>
        <pc:spChg chg="mod">
          <ac:chgData name="Blagoj Kostovski" userId="3bf6ea7c90a8a414" providerId="LiveId" clId="{36607657-5748-485D-ABCA-EDD4E22716A6}" dt="2020-07-27T11:56:00.600" v="94"/>
          <ac:spMkLst>
            <pc:docMk/>
            <pc:sldMk cId="2559447070" sldId="346"/>
            <ac:spMk id="3" creationId="{00000000-0000-0000-0000-000000000000}"/>
          </ac:spMkLst>
        </pc:spChg>
      </pc:sldChg>
      <pc:sldChg chg="del">
        <pc:chgData name="Blagoj Kostovski" userId="3bf6ea7c90a8a414" providerId="LiveId" clId="{36607657-5748-485D-ABCA-EDD4E22716A6}" dt="2020-07-27T11:58:51.817" v="100" actId="47"/>
        <pc:sldMkLst>
          <pc:docMk/>
          <pc:sldMk cId="2465146006" sldId="347"/>
        </pc:sldMkLst>
      </pc:sldChg>
      <pc:sldChg chg="del">
        <pc:chgData name="Blagoj Kostovski" userId="3bf6ea7c90a8a414" providerId="LiveId" clId="{36607657-5748-485D-ABCA-EDD4E22716A6}" dt="2020-07-27T11:58:51.817" v="100" actId="47"/>
        <pc:sldMkLst>
          <pc:docMk/>
          <pc:sldMk cId="1428794430" sldId="348"/>
        </pc:sldMkLst>
      </pc:sldChg>
      <pc:sldChg chg="del">
        <pc:chgData name="Blagoj Kostovski" userId="3bf6ea7c90a8a414" providerId="LiveId" clId="{36607657-5748-485D-ABCA-EDD4E22716A6}" dt="2020-07-27T11:58:51.817" v="100" actId="47"/>
        <pc:sldMkLst>
          <pc:docMk/>
          <pc:sldMk cId="3045383304" sldId="349"/>
        </pc:sldMkLst>
      </pc:sldChg>
      <pc:sldChg chg="del">
        <pc:chgData name="Blagoj Kostovski" userId="3bf6ea7c90a8a414" providerId="LiveId" clId="{36607657-5748-485D-ABCA-EDD4E22716A6}" dt="2020-07-27T11:58:51.817" v="100" actId="47"/>
        <pc:sldMkLst>
          <pc:docMk/>
          <pc:sldMk cId="2687881319" sldId="350"/>
        </pc:sldMkLst>
      </pc:sldChg>
      <pc:sldChg chg="add del">
        <pc:chgData name="Blagoj Kostovski" userId="3bf6ea7c90a8a414" providerId="LiveId" clId="{36607657-5748-485D-ABCA-EDD4E22716A6}" dt="2020-07-27T12:00:27.400" v="109"/>
        <pc:sldMkLst>
          <pc:docMk/>
          <pc:sldMk cId="2439904564" sldId="352"/>
        </pc:sldMkLst>
      </pc:sldChg>
      <pc:sldChg chg="modSp add del">
        <pc:chgData name="Blagoj Kostovski" userId="3bf6ea7c90a8a414" providerId="LiveId" clId="{36607657-5748-485D-ABCA-EDD4E22716A6}" dt="2020-07-27T12:26:05.382" v="124" actId="20577"/>
        <pc:sldMkLst>
          <pc:docMk/>
          <pc:sldMk cId="1449113910" sldId="353"/>
        </pc:sldMkLst>
        <pc:spChg chg="mod">
          <ac:chgData name="Blagoj Kostovski" userId="3bf6ea7c90a8a414" providerId="LiveId" clId="{36607657-5748-485D-ABCA-EDD4E22716A6}" dt="2020-07-27T12:26:05.382" v="124" actId="20577"/>
          <ac:spMkLst>
            <pc:docMk/>
            <pc:sldMk cId="1449113910" sldId="353"/>
            <ac:spMk id="4" creationId="{00000000-0000-0000-0000-000000000000}"/>
          </ac:spMkLst>
        </pc:spChg>
      </pc:sldChg>
      <pc:sldChg chg="del">
        <pc:chgData name="Blagoj Kostovski" userId="3bf6ea7c90a8a414" providerId="LiveId" clId="{36607657-5748-485D-ABCA-EDD4E22716A6}" dt="2020-07-27T11:58:51.817" v="100" actId="47"/>
        <pc:sldMkLst>
          <pc:docMk/>
          <pc:sldMk cId="4132872002" sldId="354"/>
        </pc:sldMkLst>
      </pc:sldChg>
      <pc:sldChg chg="add">
        <pc:chgData name="Blagoj Kostovski" userId="3bf6ea7c90a8a414" providerId="LiveId" clId="{36607657-5748-485D-ABCA-EDD4E22716A6}" dt="2020-07-27T12:00:27.400" v="109"/>
        <pc:sldMkLst>
          <pc:docMk/>
          <pc:sldMk cId="2660876710" sldId="356"/>
        </pc:sldMkLst>
      </pc:sldChg>
      <pc:sldChg chg="del">
        <pc:chgData name="Blagoj Kostovski" userId="3bf6ea7c90a8a414" providerId="LiveId" clId="{36607657-5748-485D-ABCA-EDD4E22716A6}" dt="2020-07-27T11:58:51.817" v="100" actId="47"/>
        <pc:sldMkLst>
          <pc:docMk/>
          <pc:sldMk cId="2883643207" sldId="356"/>
        </pc:sldMkLst>
      </pc:sldChg>
      <pc:sldChg chg="add">
        <pc:chgData name="Blagoj Kostovski" userId="3bf6ea7c90a8a414" providerId="LiveId" clId="{36607657-5748-485D-ABCA-EDD4E22716A6}" dt="2020-07-27T12:00:27.400" v="109"/>
        <pc:sldMkLst>
          <pc:docMk/>
          <pc:sldMk cId="2683524337" sldId="357"/>
        </pc:sldMkLst>
      </pc:sldChg>
      <pc:sldChg chg="modSp del">
        <pc:chgData name="Blagoj Kostovski" userId="3bf6ea7c90a8a414" providerId="LiveId" clId="{36607657-5748-485D-ABCA-EDD4E22716A6}" dt="2020-07-27T11:58:51.817" v="100" actId="47"/>
        <pc:sldMkLst>
          <pc:docMk/>
          <pc:sldMk cId="4189173460" sldId="357"/>
        </pc:sldMkLst>
        <pc:spChg chg="mod">
          <ac:chgData name="Blagoj Kostovski" userId="3bf6ea7c90a8a414" providerId="LiveId" clId="{36607657-5748-485D-ABCA-EDD4E22716A6}" dt="2020-07-27T11:56:00.600" v="94"/>
          <ac:spMkLst>
            <pc:docMk/>
            <pc:sldMk cId="4189173460" sldId="357"/>
            <ac:spMk id="7" creationId="{40A370B0-5598-4334-BE69-3B825A10DE68}"/>
          </ac:spMkLst>
        </pc:spChg>
      </pc:sldChg>
      <pc:sldChg chg="del">
        <pc:chgData name="Blagoj Kostovski" userId="3bf6ea7c90a8a414" providerId="LiveId" clId="{36607657-5748-485D-ABCA-EDD4E22716A6}" dt="2020-07-27T11:58:51.817" v="100" actId="47"/>
        <pc:sldMkLst>
          <pc:docMk/>
          <pc:sldMk cId="195618862" sldId="358"/>
        </pc:sldMkLst>
      </pc:sldChg>
      <pc:sldChg chg="add">
        <pc:chgData name="Blagoj Kostovski" userId="3bf6ea7c90a8a414" providerId="LiveId" clId="{36607657-5748-485D-ABCA-EDD4E22716A6}" dt="2020-07-27T12:00:27.400" v="109"/>
        <pc:sldMkLst>
          <pc:docMk/>
          <pc:sldMk cId="3616551647" sldId="358"/>
        </pc:sldMkLst>
      </pc:sldChg>
      <pc:sldChg chg="add">
        <pc:chgData name="Blagoj Kostovski" userId="3bf6ea7c90a8a414" providerId="LiveId" clId="{36607657-5748-485D-ABCA-EDD4E22716A6}" dt="2020-07-27T12:00:27.400" v="109"/>
        <pc:sldMkLst>
          <pc:docMk/>
          <pc:sldMk cId="2757019588" sldId="359"/>
        </pc:sldMkLst>
      </pc:sldChg>
      <pc:sldChg chg="delSp del">
        <pc:chgData name="Blagoj Kostovski" userId="3bf6ea7c90a8a414" providerId="LiveId" clId="{36607657-5748-485D-ABCA-EDD4E22716A6}" dt="2020-07-27T11:58:51.817" v="100" actId="47"/>
        <pc:sldMkLst>
          <pc:docMk/>
          <pc:sldMk cId="3918910318" sldId="359"/>
        </pc:sldMkLst>
        <pc:picChg chg="del">
          <ac:chgData name="Blagoj Kostovski" userId="3bf6ea7c90a8a414" providerId="LiveId" clId="{36607657-5748-485D-ABCA-EDD4E22716A6}" dt="2020-07-27T11:53:12.092" v="58" actId="478"/>
          <ac:picMkLst>
            <pc:docMk/>
            <pc:sldMk cId="3918910318" sldId="359"/>
            <ac:picMk id="6" creationId="{C261A7C1-5496-4651-AF7B-6B441BB4A235}"/>
          </ac:picMkLst>
        </pc:picChg>
      </pc:sldChg>
      <pc:sldChg chg="add">
        <pc:chgData name="Blagoj Kostovski" userId="3bf6ea7c90a8a414" providerId="LiveId" clId="{36607657-5748-485D-ABCA-EDD4E22716A6}" dt="2020-07-27T12:00:27.400" v="109"/>
        <pc:sldMkLst>
          <pc:docMk/>
          <pc:sldMk cId="368312181" sldId="360"/>
        </pc:sldMkLst>
      </pc:sldChg>
      <pc:sldChg chg="del">
        <pc:chgData name="Blagoj Kostovski" userId="3bf6ea7c90a8a414" providerId="LiveId" clId="{36607657-5748-485D-ABCA-EDD4E22716A6}" dt="2020-07-27T11:58:51.817" v="100" actId="47"/>
        <pc:sldMkLst>
          <pc:docMk/>
          <pc:sldMk cId="460447285" sldId="360"/>
        </pc:sldMkLst>
      </pc:sldChg>
      <pc:sldChg chg="addSp delSp modSp new add del">
        <pc:chgData name="Blagoj Kostovski" userId="3bf6ea7c90a8a414" providerId="LiveId" clId="{36607657-5748-485D-ABCA-EDD4E22716A6}" dt="2020-07-27T11:59:08.362" v="102" actId="47"/>
        <pc:sldMkLst>
          <pc:docMk/>
          <pc:sldMk cId="145619270" sldId="361"/>
        </pc:sldMkLst>
        <pc:spChg chg="del">
          <ac:chgData name="Blagoj Kostovski" userId="3bf6ea7c90a8a414" providerId="LiveId" clId="{36607657-5748-485D-ABCA-EDD4E22716A6}" dt="2020-07-27T11:47:05.888" v="24"/>
          <ac:spMkLst>
            <pc:docMk/>
            <pc:sldMk cId="145619270" sldId="361"/>
            <ac:spMk id="2" creationId="{40273177-F1E0-462A-8CE2-60157E76904E}"/>
          </ac:spMkLst>
        </pc:spChg>
        <pc:spChg chg="del">
          <ac:chgData name="Blagoj Kostovski" userId="3bf6ea7c90a8a414" providerId="LiveId" clId="{36607657-5748-485D-ABCA-EDD4E22716A6}" dt="2020-07-27T11:47:05.888" v="24"/>
          <ac:spMkLst>
            <pc:docMk/>
            <pc:sldMk cId="145619270" sldId="361"/>
            <ac:spMk id="3" creationId="{B8F16218-13C1-4D02-9810-A0CACC86A9E1}"/>
          </ac:spMkLst>
        </pc:spChg>
        <pc:spChg chg="add mod">
          <ac:chgData name="Blagoj Kostovski" userId="3bf6ea7c90a8a414" providerId="LiveId" clId="{36607657-5748-485D-ABCA-EDD4E22716A6}" dt="2020-07-27T11:51:07.960" v="55" actId="403"/>
          <ac:spMkLst>
            <pc:docMk/>
            <pc:sldMk cId="145619270" sldId="361"/>
            <ac:spMk id="4" creationId="{E52914C0-D5F2-4C56-AFA1-0FC41E9FBB54}"/>
          </ac:spMkLst>
        </pc:spChg>
        <pc:spChg chg="add del mod">
          <ac:chgData name="Blagoj Kostovski" userId="3bf6ea7c90a8a414" providerId="LiveId" clId="{36607657-5748-485D-ABCA-EDD4E22716A6}" dt="2020-07-27T11:50:52.206" v="48"/>
          <ac:spMkLst>
            <pc:docMk/>
            <pc:sldMk cId="145619270" sldId="361"/>
            <ac:spMk id="5" creationId="{1D5315A9-9156-45BD-A059-0E3D831911BF}"/>
          </ac:spMkLst>
        </pc:spChg>
        <pc:spChg chg="add mod">
          <ac:chgData name="Blagoj Kostovski" userId="3bf6ea7c90a8a414" providerId="LiveId" clId="{36607657-5748-485D-ABCA-EDD4E22716A6}" dt="2020-07-27T11:50:52.206" v="48"/>
          <ac:spMkLst>
            <pc:docMk/>
            <pc:sldMk cId="145619270" sldId="361"/>
            <ac:spMk id="6" creationId="{F2628DA8-FFDA-427F-AEA7-98CDFA0D0E30}"/>
          </ac:spMkLst>
        </pc:spChg>
      </pc:sldChg>
      <pc:sldChg chg="add">
        <pc:chgData name="Blagoj Kostovski" userId="3bf6ea7c90a8a414" providerId="LiveId" clId="{36607657-5748-485D-ABCA-EDD4E22716A6}" dt="2020-07-27T12:00:27.400" v="109"/>
        <pc:sldMkLst>
          <pc:docMk/>
          <pc:sldMk cId="750942074" sldId="361"/>
        </pc:sldMkLst>
      </pc:sldChg>
      <pc:sldChg chg="add del">
        <pc:chgData name="Blagoj Kostovski" userId="3bf6ea7c90a8a414" providerId="LiveId" clId="{36607657-5748-485D-ABCA-EDD4E22716A6}" dt="2020-07-27T11:54:33.791" v="60"/>
        <pc:sldMkLst>
          <pc:docMk/>
          <pc:sldMk cId="46063741" sldId="362"/>
        </pc:sldMkLst>
      </pc:sldChg>
      <pc:sldChg chg="modSp add ord">
        <pc:chgData name="Blagoj Kostovski" userId="3bf6ea7c90a8a414" providerId="LiveId" clId="{36607657-5748-485D-ABCA-EDD4E22716A6}" dt="2020-07-27T11:58:27.524" v="98" actId="20577"/>
        <pc:sldMkLst>
          <pc:docMk/>
          <pc:sldMk cId="3179591749" sldId="362"/>
        </pc:sldMkLst>
        <pc:spChg chg="mod">
          <ac:chgData name="Blagoj Kostovski" userId="3bf6ea7c90a8a414" providerId="LiveId" clId="{36607657-5748-485D-ABCA-EDD4E22716A6}" dt="2020-07-27T11:58:27.524" v="98" actId="20577"/>
          <ac:spMkLst>
            <pc:docMk/>
            <pc:sldMk cId="3179591749" sldId="362"/>
            <ac:spMk id="4" creationId="{E52914C0-D5F2-4C56-AFA1-0FC41E9FBB54}"/>
          </ac:spMkLst>
        </pc:spChg>
      </pc:sldChg>
      <pc:sldChg chg="modSp add">
        <pc:chgData name="Blagoj Kostovski" userId="3bf6ea7c90a8a414" providerId="LiveId" clId="{36607657-5748-485D-ABCA-EDD4E22716A6}" dt="2020-07-27T11:56:00.600" v="94"/>
        <pc:sldMkLst>
          <pc:docMk/>
          <pc:sldMk cId="2410382990" sldId="363"/>
        </pc:sldMkLst>
        <pc:spChg chg="mod">
          <ac:chgData name="Blagoj Kostovski" userId="3bf6ea7c90a8a414" providerId="LiveId" clId="{36607657-5748-485D-ABCA-EDD4E22716A6}" dt="2020-07-27T11:56:00.600" v="94"/>
          <ac:spMkLst>
            <pc:docMk/>
            <pc:sldMk cId="2410382990" sldId="363"/>
            <ac:spMk id="3" creationId="{00000000-0000-0000-0000-000000000000}"/>
          </ac:spMkLst>
        </pc:spChg>
      </pc:sldChg>
      <pc:sldChg chg="add">
        <pc:chgData name="Blagoj Kostovski" userId="3bf6ea7c90a8a414" providerId="LiveId" clId="{36607657-5748-485D-ABCA-EDD4E22716A6}" dt="2020-07-27T11:58:29.970" v="99"/>
        <pc:sldMkLst>
          <pc:docMk/>
          <pc:sldMk cId="3060141260" sldId="364"/>
        </pc:sldMkLst>
      </pc:sldChg>
      <pc:sldChg chg="add del">
        <pc:chgData name="Blagoj Kostovski" userId="3bf6ea7c90a8a414" providerId="LiveId" clId="{36607657-5748-485D-ABCA-EDD4E22716A6}" dt="2020-07-27T11:57:18.490" v="97"/>
        <pc:sldMkLst>
          <pc:docMk/>
          <pc:sldMk cId="3616551647" sldId="364"/>
        </pc:sldMkLst>
      </pc:sldChg>
      <pc:sldChg chg="add del">
        <pc:chgData name="Blagoj Kostovski" userId="3bf6ea7c90a8a414" providerId="LiveId" clId="{36607657-5748-485D-ABCA-EDD4E22716A6}" dt="2020-07-27T11:57:18.490" v="97"/>
        <pc:sldMkLst>
          <pc:docMk/>
          <pc:sldMk cId="2660876710" sldId="365"/>
        </pc:sldMkLst>
      </pc:sldChg>
      <pc:sldChg chg="add">
        <pc:chgData name="Blagoj Kostovski" userId="3bf6ea7c90a8a414" providerId="LiveId" clId="{36607657-5748-485D-ABCA-EDD4E22716A6}" dt="2020-07-27T11:58:29.970" v="99"/>
        <pc:sldMkLst>
          <pc:docMk/>
          <pc:sldMk cId="3871912343" sldId="365"/>
        </pc:sldMkLst>
      </pc:sldChg>
      <pc:sldChg chg="add">
        <pc:chgData name="Blagoj Kostovski" userId="3bf6ea7c90a8a414" providerId="LiveId" clId="{36607657-5748-485D-ABCA-EDD4E22716A6}" dt="2020-07-27T11:58:29.970" v="99"/>
        <pc:sldMkLst>
          <pc:docMk/>
          <pc:sldMk cId="1889633684" sldId="366"/>
        </pc:sldMkLst>
      </pc:sldChg>
      <pc:sldChg chg="add del">
        <pc:chgData name="Blagoj Kostovski" userId="3bf6ea7c90a8a414" providerId="LiveId" clId="{36607657-5748-485D-ABCA-EDD4E22716A6}" dt="2020-07-27T11:57:18.490" v="97"/>
        <pc:sldMkLst>
          <pc:docMk/>
          <pc:sldMk cId="2757019588" sldId="366"/>
        </pc:sldMkLst>
      </pc:sldChg>
      <pc:sldChg chg="add">
        <pc:chgData name="Blagoj Kostovski" userId="3bf6ea7c90a8a414" providerId="LiveId" clId="{36607657-5748-485D-ABCA-EDD4E22716A6}" dt="2020-07-27T11:58:29.970" v="99"/>
        <pc:sldMkLst>
          <pc:docMk/>
          <pc:sldMk cId="2517326285" sldId="367"/>
        </pc:sldMkLst>
      </pc:sldChg>
      <pc:sldChg chg="add del">
        <pc:chgData name="Blagoj Kostovski" userId="3bf6ea7c90a8a414" providerId="LiveId" clId="{36607657-5748-485D-ABCA-EDD4E22716A6}" dt="2020-07-27T11:57:18.490" v="97"/>
        <pc:sldMkLst>
          <pc:docMk/>
          <pc:sldMk cId="2683524337" sldId="367"/>
        </pc:sldMkLst>
      </pc:sldChg>
      <pc:sldChg chg="add del">
        <pc:chgData name="Blagoj Kostovski" userId="3bf6ea7c90a8a414" providerId="LiveId" clId="{36607657-5748-485D-ABCA-EDD4E22716A6}" dt="2020-07-27T11:57:18.490" v="97"/>
        <pc:sldMkLst>
          <pc:docMk/>
          <pc:sldMk cId="750942074" sldId="368"/>
        </pc:sldMkLst>
      </pc:sldChg>
      <pc:sldChg chg="add">
        <pc:chgData name="Blagoj Kostovski" userId="3bf6ea7c90a8a414" providerId="LiveId" clId="{36607657-5748-485D-ABCA-EDD4E22716A6}" dt="2020-07-27T11:58:29.970" v="99"/>
        <pc:sldMkLst>
          <pc:docMk/>
          <pc:sldMk cId="3722243135" sldId="368"/>
        </pc:sldMkLst>
      </pc:sldChg>
      <pc:sldChg chg="add del">
        <pc:chgData name="Blagoj Kostovski" userId="3bf6ea7c90a8a414" providerId="LiveId" clId="{36607657-5748-485D-ABCA-EDD4E22716A6}" dt="2020-07-27T11:57:18.490" v="97"/>
        <pc:sldMkLst>
          <pc:docMk/>
          <pc:sldMk cId="368312181" sldId="369"/>
        </pc:sldMkLst>
      </pc:sldChg>
      <pc:sldChg chg="add">
        <pc:chgData name="Blagoj Kostovski" userId="3bf6ea7c90a8a414" providerId="LiveId" clId="{36607657-5748-485D-ABCA-EDD4E22716A6}" dt="2020-07-27T11:58:29.970" v="99"/>
        <pc:sldMkLst>
          <pc:docMk/>
          <pc:sldMk cId="1170571813" sldId="369"/>
        </pc:sldMkLst>
      </pc:sldChg>
      <pc:sldChg chg="add">
        <pc:chgData name="Blagoj Kostovski" userId="3bf6ea7c90a8a414" providerId="LiveId" clId="{36607657-5748-485D-ABCA-EDD4E22716A6}" dt="2020-07-27T11:58:29.970" v="99"/>
        <pc:sldMkLst>
          <pc:docMk/>
          <pc:sldMk cId="684968185" sldId="370"/>
        </pc:sldMkLst>
      </pc:sldChg>
      <pc:sldChg chg="add del">
        <pc:chgData name="Blagoj Kostovski" userId="3bf6ea7c90a8a414" providerId="LiveId" clId="{36607657-5748-485D-ABCA-EDD4E22716A6}" dt="2020-07-27T11:57:18.490" v="97"/>
        <pc:sldMkLst>
          <pc:docMk/>
          <pc:sldMk cId="2950785636" sldId="370"/>
        </pc:sldMkLst>
      </pc:sldChg>
      <pc:sldChg chg="add del">
        <pc:chgData name="Blagoj Kostovski" userId="3bf6ea7c90a8a414" providerId="LiveId" clId="{36607657-5748-485D-ABCA-EDD4E22716A6}" dt="2020-07-27T11:57:18.490" v="97"/>
        <pc:sldMkLst>
          <pc:docMk/>
          <pc:sldMk cId="2865290036" sldId="371"/>
        </pc:sldMkLst>
      </pc:sldChg>
      <pc:sldChg chg="add">
        <pc:chgData name="Blagoj Kostovski" userId="3bf6ea7c90a8a414" providerId="LiveId" clId="{36607657-5748-485D-ABCA-EDD4E22716A6}" dt="2020-07-27T11:58:29.970" v="99"/>
        <pc:sldMkLst>
          <pc:docMk/>
          <pc:sldMk cId="3735719053" sldId="371"/>
        </pc:sldMkLst>
      </pc:sldChg>
      <pc:sldChg chg="add del">
        <pc:chgData name="Blagoj Kostovski" userId="3bf6ea7c90a8a414" providerId="LiveId" clId="{36607657-5748-485D-ABCA-EDD4E22716A6}" dt="2020-07-27T11:57:18.490" v="97"/>
        <pc:sldMkLst>
          <pc:docMk/>
          <pc:sldMk cId="36850046" sldId="372"/>
        </pc:sldMkLst>
      </pc:sldChg>
      <pc:sldChg chg="add">
        <pc:chgData name="Blagoj Kostovski" userId="3bf6ea7c90a8a414" providerId="LiveId" clId="{36607657-5748-485D-ABCA-EDD4E22716A6}" dt="2020-07-27T11:58:29.970" v="99"/>
        <pc:sldMkLst>
          <pc:docMk/>
          <pc:sldMk cId="4008999544" sldId="372"/>
        </pc:sldMkLst>
      </pc:sldChg>
      <pc:sldChg chg="add del">
        <pc:chgData name="Blagoj Kostovski" userId="3bf6ea7c90a8a414" providerId="LiveId" clId="{36607657-5748-485D-ABCA-EDD4E22716A6}" dt="2020-07-27T11:57:18.490" v="97"/>
        <pc:sldMkLst>
          <pc:docMk/>
          <pc:sldMk cId="3525524082" sldId="373"/>
        </pc:sldMkLst>
      </pc:sldChg>
      <pc:sldChg chg="add">
        <pc:chgData name="Blagoj Kostovski" userId="3bf6ea7c90a8a414" providerId="LiveId" clId="{36607657-5748-485D-ABCA-EDD4E22716A6}" dt="2020-07-27T11:58:29.970" v="99"/>
        <pc:sldMkLst>
          <pc:docMk/>
          <pc:sldMk cId="4260479850" sldId="373"/>
        </pc:sldMkLst>
      </pc:sldChg>
      <pc:sldChg chg="add">
        <pc:chgData name="Blagoj Kostovski" userId="3bf6ea7c90a8a414" providerId="LiveId" clId="{36607657-5748-485D-ABCA-EDD4E22716A6}" dt="2020-07-27T11:58:29.970" v="99"/>
        <pc:sldMkLst>
          <pc:docMk/>
          <pc:sldMk cId="753079415" sldId="374"/>
        </pc:sldMkLst>
      </pc:sldChg>
      <pc:sldChg chg="add del">
        <pc:chgData name="Blagoj Kostovski" userId="3bf6ea7c90a8a414" providerId="LiveId" clId="{36607657-5748-485D-ABCA-EDD4E22716A6}" dt="2020-07-27T11:57:18.490" v="97"/>
        <pc:sldMkLst>
          <pc:docMk/>
          <pc:sldMk cId="3223096709" sldId="374"/>
        </pc:sldMkLst>
      </pc:sldChg>
      <pc:sldChg chg="add del">
        <pc:chgData name="Blagoj Kostovski" userId="3bf6ea7c90a8a414" providerId="LiveId" clId="{36607657-5748-485D-ABCA-EDD4E22716A6}" dt="2020-07-27T11:57:18.490" v="97"/>
        <pc:sldMkLst>
          <pc:docMk/>
          <pc:sldMk cId="2555416663" sldId="375"/>
        </pc:sldMkLst>
      </pc:sldChg>
      <pc:sldChg chg="add">
        <pc:chgData name="Blagoj Kostovski" userId="3bf6ea7c90a8a414" providerId="LiveId" clId="{36607657-5748-485D-ABCA-EDD4E22716A6}" dt="2020-07-27T11:58:29.970" v="99"/>
        <pc:sldMkLst>
          <pc:docMk/>
          <pc:sldMk cId="3312537642" sldId="375"/>
        </pc:sldMkLst>
      </pc:sldChg>
      <pc:sldChg chg="add">
        <pc:chgData name="Blagoj Kostovski" userId="3bf6ea7c90a8a414" providerId="LiveId" clId="{36607657-5748-485D-ABCA-EDD4E22716A6}" dt="2020-07-27T11:58:29.970" v="99"/>
        <pc:sldMkLst>
          <pc:docMk/>
          <pc:sldMk cId="1142208026" sldId="376"/>
        </pc:sldMkLst>
      </pc:sldChg>
      <pc:sldChg chg="add del">
        <pc:chgData name="Blagoj Kostovski" userId="3bf6ea7c90a8a414" providerId="LiveId" clId="{36607657-5748-485D-ABCA-EDD4E22716A6}" dt="2020-07-27T11:57:18.490" v="97"/>
        <pc:sldMkLst>
          <pc:docMk/>
          <pc:sldMk cId="3167859637" sldId="376"/>
        </pc:sldMkLst>
      </pc:sldChg>
      <pc:sldChg chg="add">
        <pc:chgData name="Blagoj Kostovski" userId="3bf6ea7c90a8a414" providerId="LiveId" clId="{36607657-5748-485D-ABCA-EDD4E22716A6}" dt="2020-07-27T11:58:29.970" v="99"/>
        <pc:sldMkLst>
          <pc:docMk/>
          <pc:sldMk cId="2096023242" sldId="377"/>
        </pc:sldMkLst>
      </pc:sldChg>
      <pc:sldChg chg="add del">
        <pc:chgData name="Blagoj Kostovski" userId="3bf6ea7c90a8a414" providerId="LiveId" clId="{36607657-5748-485D-ABCA-EDD4E22716A6}" dt="2020-07-27T11:57:18.490" v="97"/>
        <pc:sldMkLst>
          <pc:docMk/>
          <pc:sldMk cId="2877690509" sldId="377"/>
        </pc:sldMkLst>
      </pc:sldChg>
      <pc:sldChg chg="add del">
        <pc:chgData name="Blagoj Kostovski" userId="3bf6ea7c90a8a414" providerId="LiveId" clId="{36607657-5748-485D-ABCA-EDD4E22716A6}" dt="2020-07-27T11:57:18.490" v="97"/>
        <pc:sldMkLst>
          <pc:docMk/>
          <pc:sldMk cId="2344161783" sldId="378"/>
        </pc:sldMkLst>
      </pc:sldChg>
      <pc:sldChg chg="add">
        <pc:chgData name="Blagoj Kostovski" userId="3bf6ea7c90a8a414" providerId="LiveId" clId="{36607657-5748-485D-ABCA-EDD4E22716A6}" dt="2020-07-27T11:58:29.970" v="99"/>
        <pc:sldMkLst>
          <pc:docMk/>
          <pc:sldMk cId="2549972234" sldId="378"/>
        </pc:sldMkLst>
      </pc:sldChg>
      <pc:sldChg chg="add del">
        <pc:chgData name="Blagoj Kostovski" userId="3bf6ea7c90a8a414" providerId="LiveId" clId="{36607657-5748-485D-ABCA-EDD4E22716A6}" dt="2020-07-27T11:57:18.490" v="97"/>
        <pc:sldMkLst>
          <pc:docMk/>
          <pc:sldMk cId="726308298" sldId="379"/>
        </pc:sldMkLst>
      </pc:sldChg>
      <pc:sldChg chg="add">
        <pc:chgData name="Blagoj Kostovski" userId="3bf6ea7c90a8a414" providerId="LiveId" clId="{36607657-5748-485D-ABCA-EDD4E22716A6}" dt="2020-07-27T11:58:29.970" v="99"/>
        <pc:sldMkLst>
          <pc:docMk/>
          <pc:sldMk cId="1553624036" sldId="379"/>
        </pc:sldMkLst>
      </pc:sldChg>
      <pc:sldChg chg="add">
        <pc:chgData name="Blagoj Kostovski" userId="3bf6ea7c90a8a414" providerId="LiveId" clId="{36607657-5748-485D-ABCA-EDD4E22716A6}" dt="2020-07-27T11:58:29.970" v="99"/>
        <pc:sldMkLst>
          <pc:docMk/>
          <pc:sldMk cId="795225810" sldId="380"/>
        </pc:sldMkLst>
      </pc:sldChg>
      <pc:sldChg chg="add del">
        <pc:chgData name="Blagoj Kostovski" userId="3bf6ea7c90a8a414" providerId="LiveId" clId="{36607657-5748-485D-ABCA-EDD4E22716A6}" dt="2020-07-27T11:57:18.490" v="97"/>
        <pc:sldMkLst>
          <pc:docMk/>
          <pc:sldMk cId="2626047607" sldId="380"/>
        </pc:sldMkLst>
      </pc:sldChg>
      <pc:sldChg chg="add del">
        <pc:chgData name="Blagoj Kostovski" userId="3bf6ea7c90a8a414" providerId="LiveId" clId="{36607657-5748-485D-ABCA-EDD4E22716A6}" dt="2020-07-27T11:57:18.490" v="97"/>
        <pc:sldMkLst>
          <pc:docMk/>
          <pc:sldMk cId="2858895797" sldId="381"/>
        </pc:sldMkLst>
      </pc:sldChg>
      <pc:sldChg chg="add">
        <pc:chgData name="Blagoj Kostovski" userId="3bf6ea7c90a8a414" providerId="LiveId" clId="{36607657-5748-485D-ABCA-EDD4E22716A6}" dt="2020-07-27T11:58:29.970" v="99"/>
        <pc:sldMkLst>
          <pc:docMk/>
          <pc:sldMk cId="4275959208" sldId="381"/>
        </pc:sldMkLst>
      </pc:sldChg>
      <pc:sldChg chg="add del">
        <pc:chgData name="Blagoj Kostovski" userId="3bf6ea7c90a8a414" providerId="LiveId" clId="{36607657-5748-485D-ABCA-EDD4E22716A6}" dt="2020-07-27T11:57:18.490" v="97"/>
        <pc:sldMkLst>
          <pc:docMk/>
          <pc:sldMk cId="1171186848" sldId="382"/>
        </pc:sldMkLst>
      </pc:sldChg>
      <pc:sldChg chg="add">
        <pc:chgData name="Blagoj Kostovski" userId="3bf6ea7c90a8a414" providerId="LiveId" clId="{36607657-5748-485D-ABCA-EDD4E22716A6}" dt="2020-07-27T11:58:29.970" v="99"/>
        <pc:sldMkLst>
          <pc:docMk/>
          <pc:sldMk cId="3672024958" sldId="382"/>
        </pc:sldMkLst>
      </pc:sldChg>
      <pc:sldChg chg="add del">
        <pc:chgData name="Blagoj Kostovski" userId="3bf6ea7c90a8a414" providerId="LiveId" clId="{36607657-5748-485D-ABCA-EDD4E22716A6}" dt="2020-07-27T11:57:18.490" v="97"/>
        <pc:sldMkLst>
          <pc:docMk/>
          <pc:sldMk cId="503089647" sldId="383"/>
        </pc:sldMkLst>
      </pc:sldChg>
      <pc:sldChg chg="add">
        <pc:chgData name="Blagoj Kostovski" userId="3bf6ea7c90a8a414" providerId="LiveId" clId="{36607657-5748-485D-ABCA-EDD4E22716A6}" dt="2020-07-27T11:58:29.970" v="99"/>
        <pc:sldMkLst>
          <pc:docMk/>
          <pc:sldMk cId="1269860118" sldId="383"/>
        </pc:sldMkLst>
      </pc:sldChg>
      <pc:sldChg chg="add del">
        <pc:chgData name="Blagoj Kostovski" userId="3bf6ea7c90a8a414" providerId="LiveId" clId="{36607657-5748-485D-ABCA-EDD4E22716A6}" dt="2020-07-27T11:57:18.490" v="97"/>
        <pc:sldMkLst>
          <pc:docMk/>
          <pc:sldMk cId="3919376413" sldId="384"/>
        </pc:sldMkLst>
      </pc:sldChg>
      <pc:sldChg chg="add">
        <pc:chgData name="Blagoj Kostovski" userId="3bf6ea7c90a8a414" providerId="LiveId" clId="{36607657-5748-485D-ABCA-EDD4E22716A6}" dt="2020-07-27T11:58:29.970" v="99"/>
        <pc:sldMkLst>
          <pc:docMk/>
          <pc:sldMk cId="3965994550" sldId="384"/>
        </pc:sldMkLst>
      </pc:sldChg>
      <pc:sldChg chg="add">
        <pc:chgData name="Blagoj Kostovski" userId="3bf6ea7c90a8a414" providerId="LiveId" clId="{36607657-5748-485D-ABCA-EDD4E22716A6}" dt="2020-07-27T11:58:29.970" v="99"/>
        <pc:sldMkLst>
          <pc:docMk/>
          <pc:sldMk cId="887926516" sldId="385"/>
        </pc:sldMkLst>
      </pc:sldChg>
      <pc:sldChg chg="add del">
        <pc:chgData name="Blagoj Kostovski" userId="3bf6ea7c90a8a414" providerId="LiveId" clId="{36607657-5748-485D-ABCA-EDD4E22716A6}" dt="2020-07-27T11:57:18.490" v="97"/>
        <pc:sldMkLst>
          <pc:docMk/>
          <pc:sldMk cId="2646790994" sldId="385"/>
        </pc:sldMkLst>
      </pc:sldChg>
      <pc:sldChg chg="add">
        <pc:chgData name="Blagoj Kostovski" userId="3bf6ea7c90a8a414" providerId="LiveId" clId="{36607657-5748-485D-ABCA-EDD4E22716A6}" dt="2020-07-27T11:58:29.970" v="99"/>
        <pc:sldMkLst>
          <pc:docMk/>
          <pc:sldMk cId="112029975" sldId="386"/>
        </pc:sldMkLst>
      </pc:sldChg>
      <pc:sldChg chg="add del">
        <pc:chgData name="Blagoj Kostovski" userId="3bf6ea7c90a8a414" providerId="LiveId" clId="{36607657-5748-485D-ABCA-EDD4E22716A6}" dt="2020-07-27T11:57:18.490" v="97"/>
        <pc:sldMkLst>
          <pc:docMk/>
          <pc:sldMk cId="2622625195" sldId="386"/>
        </pc:sldMkLst>
      </pc:sldChg>
      <pc:sldChg chg="add">
        <pc:chgData name="Blagoj Kostovski" userId="3bf6ea7c90a8a414" providerId="LiveId" clId="{36607657-5748-485D-ABCA-EDD4E22716A6}" dt="2020-07-27T11:58:29.970" v="99"/>
        <pc:sldMkLst>
          <pc:docMk/>
          <pc:sldMk cId="1224787451" sldId="387"/>
        </pc:sldMkLst>
      </pc:sldChg>
      <pc:sldChg chg="add del">
        <pc:chgData name="Blagoj Kostovski" userId="3bf6ea7c90a8a414" providerId="LiveId" clId="{36607657-5748-485D-ABCA-EDD4E22716A6}" dt="2020-07-27T11:57:18.490" v="97"/>
        <pc:sldMkLst>
          <pc:docMk/>
          <pc:sldMk cId="2944241314" sldId="387"/>
        </pc:sldMkLst>
      </pc:sldChg>
      <pc:sldChg chg="add">
        <pc:chgData name="Blagoj Kostovski" userId="3bf6ea7c90a8a414" providerId="LiveId" clId="{36607657-5748-485D-ABCA-EDD4E22716A6}" dt="2020-07-27T11:58:29.970" v="99"/>
        <pc:sldMkLst>
          <pc:docMk/>
          <pc:sldMk cId="1641349677" sldId="388"/>
        </pc:sldMkLst>
      </pc:sldChg>
      <pc:sldChg chg="add del">
        <pc:chgData name="Blagoj Kostovski" userId="3bf6ea7c90a8a414" providerId="LiveId" clId="{36607657-5748-485D-ABCA-EDD4E22716A6}" dt="2020-07-27T11:57:18.490" v="97"/>
        <pc:sldMkLst>
          <pc:docMk/>
          <pc:sldMk cId="3159031003" sldId="388"/>
        </pc:sldMkLst>
      </pc:sldChg>
      <pc:sldChg chg="add">
        <pc:chgData name="Blagoj Kostovski" userId="3bf6ea7c90a8a414" providerId="LiveId" clId="{36607657-5748-485D-ABCA-EDD4E22716A6}" dt="2020-07-27T11:58:29.970" v="99"/>
        <pc:sldMkLst>
          <pc:docMk/>
          <pc:sldMk cId="2389747036" sldId="389"/>
        </pc:sldMkLst>
      </pc:sldChg>
      <pc:sldChg chg="add del">
        <pc:chgData name="Blagoj Kostovski" userId="3bf6ea7c90a8a414" providerId="LiveId" clId="{36607657-5748-485D-ABCA-EDD4E22716A6}" dt="2020-07-27T11:57:18.490" v="97"/>
        <pc:sldMkLst>
          <pc:docMk/>
          <pc:sldMk cId="2446395307" sldId="389"/>
        </pc:sldMkLst>
      </pc:sldChg>
      <pc:sldChg chg="add">
        <pc:chgData name="Blagoj Kostovski" userId="3bf6ea7c90a8a414" providerId="LiveId" clId="{36607657-5748-485D-ABCA-EDD4E22716A6}" dt="2020-07-27T11:58:29.970" v="99"/>
        <pc:sldMkLst>
          <pc:docMk/>
          <pc:sldMk cId="55845244" sldId="390"/>
        </pc:sldMkLst>
      </pc:sldChg>
      <pc:sldChg chg="add del">
        <pc:chgData name="Blagoj Kostovski" userId="3bf6ea7c90a8a414" providerId="LiveId" clId="{36607657-5748-485D-ABCA-EDD4E22716A6}" dt="2020-07-27T11:57:18.490" v="97"/>
        <pc:sldMkLst>
          <pc:docMk/>
          <pc:sldMk cId="2597558266" sldId="390"/>
        </pc:sldMkLst>
      </pc:sldChg>
      <pc:sldChg chg="add">
        <pc:chgData name="Blagoj Kostovski" userId="3bf6ea7c90a8a414" providerId="LiveId" clId="{36607657-5748-485D-ABCA-EDD4E22716A6}" dt="2020-07-27T11:58:29.970" v="99"/>
        <pc:sldMkLst>
          <pc:docMk/>
          <pc:sldMk cId="65734858" sldId="391"/>
        </pc:sldMkLst>
      </pc:sldChg>
      <pc:sldChg chg="add del">
        <pc:chgData name="Blagoj Kostovski" userId="3bf6ea7c90a8a414" providerId="LiveId" clId="{36607657-5748-485D-ABCA-EDD4E22716A6}" dt="2020-07-27T11:57:18.490" v="97"/>
        <pc:sldMkLst>
          <pc:docMk/>
          <pc:sldMk cId="3131307915" sldId="391"/>
        </pc:sldMkLst>
      </pc:sldChg>
      <pc:sldChg chg="add">
        <pc:chgData name="Blagoj Kostovski" userId="3bf6ea7c90a8a414" providerId="LiveId" clId="{36607657-5748-485D-ABCA-EDD4E22716A6}" dt="2020-07-27T11:58:29.970" v="99"/>
        <pc:sldMkLst>
          <pc:docMk/>
          <pc:sldMk cId="346496148" sldId="392"/>
        </pc:sldMkLst>
      </pc:sldChg>
      <pc:sldChg chg="add del">
        <pc:chgData name="Blagoj Kostovski" userId="3bf6ea7c90a8a414" providerId="LiveId" clId="{36607657-5748-485D-ABCA-EDD4E22716A6}" dt="2020-07-27T11:57:18.490" v="97"/>
        <pc:sldMkLst>
          <pc:docMk/>
          <pc:sldMk cId="3640419907" sldId="392"/>
        </pc:sldMkLst>
      </pc:sldChg>
      <pc:sldChg chg="add">
        <pc:chgData name="Blagoj Kostovski" userId="3bf6ea7c90a8a414" providerId="LiveId" clId="{36607657-5748-485D-ABCA-EDD4E22716A6}" dt="2020-07-27T11:58:29.970" v="99"/>
        <pc:sldMkLst>
          <pc:docMk/>
          <pc:sldMk cId="434815275" sldId="393"/>
        </pc:sldMkLst>
      </pc:sldChg>
      <pc:sldChg chg="add del">
        <pc:chgData name="Blagoj Kostovski" userId="3bf6ea7c90a8a414" providerId="LiveId" clId="{36607657-5748-485D-ABCA-EDD4E22716A6}" dt="2020-07-27T11:57:18.490" v="97"/>
        <pc:sldMkLst>
          <pc:docMk/>
          <pc:sldMk cId="2582900138" sldId="393"/>
        </pc:sldMkLst>
      </pc:sldChg>
      <pc:sldChg chg="add del">
        <pc:chgData name="Blagoj Kostovski" userId="3bf6ea7c90a8a414" providerId="LiveId" clId="{36607657-5748-485D-ABCA-EDD4E22716A6}" dt="2020-07-27T11:57:18.490" v="97"/>
        <pc:sldMkLst>
          <pc:docMk/>
          <pc:sldMk cId="1072858088" sldId="394"/>
        </pc:sldMkLst>
      </pc:sldChg>
      <pc:sldChg chg="add">
        <pc:chgData name="Blagoj Kostovski" userId="3bf6ea7c90a8a414" providerId="LiveId" clId="{36607657-5748-485D-ABCA-EDD4E22716A6}" dt="2020-07-27T11:58:29.970" v="99"/>
        <pc:sldMkLst>
          <pc:docMk/>
          <pc:sldMk cId="1815068958" sldId="394"/>
        </pc:sldMkLst>
      </pc:sldChg>
      <pc:sldChg chg="add del">
        <pc:chgData name="Blagoj Kostovski" userId="3bf6ea7c90a8a414" providerId="LiveId" clId="{36607657-5748-485D-ABCA-EDD4E22716A6}" dt="2020-07-27T11:57:18.490" v="97"/>
        <pc:sldMkLst>
          <pc:docMk/>
          <pc:sldMk cId="144051507" sldId="395"/>
        </pc:sldMkLst>
      </pc:sldChg>
      <pc:sldChg chg="add">
        <pc:chgData name="Blagoj Kostovski" userId="3bf6ea7c90a8a414" providerId="LiveId" clId="{36607657-5748-485D-ABCA-EDD4E22716A6}" dt="2020-07-27T11:58:29.970" v="99"/>
        <pc:sldMkLst>
          <pc:docMk/>
          <pc:sldMk cId="670974958" sldId="395"/>
        </pc:sldMkLst>
      </pc:sldChg>
      <pc:sldChg chg="add">
        <pc:chgData name="Blagoj Kostovski" userId="3bf6ea7c90a8a414" providerId="LiveId" clId="{36607657-5748-485D-ABCA-EDD4E22716A6}" dt="2020-07-27T11:58:29.970" v="99"/>
        <pc:sldMkLst>
          <pc:docMk/>
          <pc:sldMk cId="1039275753" sldId="396"/>
        </pc:sldMkLst>
      </pc:sldChg>
      <pc:sldChg chg="add del">
        <pc:chgData name="Blagoj Kostovski" userId="3bf6ea7c90a8a414" providerId="LiveId" clId="{36607657-5748-485D-ABCA-EDD4E22716A6}" dt="2020-07-27T11:57:18.490" v="97"/>
        <pc:sldMkLst>
          <pc:docMk/>
          <pc:sldMk cId="2787642798" sldId="396"/>
        </pc:sldMkLst>
      </pc:sldChg>
      <pc:sldChg chg="add del">
        <pc:chgData name="Blagoj Kostovski" userId="3bf6ea7c90a8a414" providerId="LiveId" clId="{36607657-5748-485D-ABCA-EDD4E22716A6}" dt="2020-07-27T11:57:18.490" v="97"/>
        <pc:sldMkLst>
          <pc:docMk/>
          <pc:sldMk cId="3306428238" sldId="397"/>
        </pc:sldMkLst>
      </pc:sldChg>
      <pc:sldChg chg="add">
        <pc:chgData name="Blagoj Kostovski" userId="3bf6ea7c90a8a414" providerId="LiveId" clId="{36607657-5748-485D-ABCA-EDD4E22716A6}" dt="2020-07-27T11:58:29.970" v="99"/>
        <pc:sldMkLst>
          <pc:docMk/>
          <pc:sldMk cId="3347758072" sldId="397"/>
        </pc:sldMkLst>
      </pc:sldChg>
      <pc:sldChg chg="add">
        <pc:chgData name="Blagoj Kostovski" userId="3bf6ea7c90a8a414" providerId="LiveId" clId="{36607657-5748-485D-ABCA-EDD4E22716A6}" dt="2020-07-27T11:58:29.970" v="99"/>
        <pc:sldMkLst>
          <pc:docMk/>
          <pc:sldMk cId="859440260" sldId="398"/>
        </pc:sldMkLst>
      </pc:sldChg>
      <pc:sldChg chg="add del">
        <pc:chgData name="Blagoj Kostovski" userId="3bf6ea7c90a8a414" providerId="LiveId" clId="{36607657-5748-485D-ABCA-EDD4E22716A6}" dt="2020-07-27T11:57:18.490" v="97"/>
        <pc:sldMkLst>
          <pc:docMk/>
          <pc:sldMk cId="3508482148" sldId="398"/>
        </pc:sldMkLst>
      </pc:sldChg>
      <pc:sldChg chg="add del">
        <pc:chgData name="Blagoj Kostovski" userId="3bf6ea7c90a8a414" providerId="LiveId" clId="{36607657-5748-485D-ABCA-EDD4E22716A6}" dt="2020-07-27T11:57:18.490" v="97"/>
        <pc:sldMkLst>
          <pc:docMk/>
          <pc:sldMk cId="678919565" sldId="399"/>
        </pc:sldMkLst>
      </pc:sldChg>
      <pc:sldChg chg="add">
        <pc:chgData name="Blagoj Kostovski" userId="3bf6ea7c90a8a414" providerId="LiveId" clId="{36607657-5748-485D-ABCA-EDD4E22716A6}" dt="2020-07-27T11:58:29.970" v="99"/>
        <pc:sldMkLst>
          <pc:docMk/>
          <pc:sldMk cId="2258212746" sldId="399"/>
        </pc:sldMkLst>
      </pc:sldChg>
      <pc:sldChg chg="add del">
        <pc:chgData name="Blagoj Kostovski" userId="3bf6ea7c90a8a414" providerId="LiveId" clId="{36607657-5748-485D-ABCA-EDD4E22716A6}" dt="2020-07-27T11:57:18.490" v="97"/>
        <pc:sldMkLst>
          <pc:docMk/>
          <pc:sldMk cId="1051533730" sldId="400"/>
        </pc:sldMkLst>
      </pc:sldChg>
      <pc:sldChg chg="add">
        <pc:chgData name="Blagoj Kostovski" userId="3bf6ea7c90a8a414" providerId="LiveId" clId="{36607657-5748-485D-ABCA-EDD4E22716A6}" dt="2020-07-27T11:58:29.970" v="99"/>
        <pc:sldMkLst>
          <pc:docMk/>
          <pc:sldMk cId="1399564278" sldId="400"/>
        </pc:sldMkLst>
      </pc:sldChg>
      <pc:sldChg chg="add">
        <pc:chgData name="Blagoj Kostovski" userId="3bf6ea7c90a8a414" providerId="LiveId" clId="{36607657-5748-485D-ABCA-EDD4E22716A6}" dt="2020-07-27T11:58:29.970" v="99"/>
        <pc:sldMkLst>
          <pc:docMk/>
          <pc:sldMk cId="2558509011" sldId="401"/>
        </pc:sldMkLst>
      </pc:sldChg>
      <pc:sldChg chg="add del">
        <pc:chgData name="Blagoj Kostovski" userId="3bf6ea7c90a8a414" providerId="LiveId" clId="{36607657-5748-485D-ABCA-EDD4E22716A6}" dt="2020-07-27T11:57:18.490" v="97"/>
        <pc:sldMkLst>
          <pc:docMk/>
          <pc:sldMk cId="3381447996" sldId="401"/>
        </pc:sldMkLst>
      </pc:sldChg>
      <pc:sldChg chg="add del">
        <pc:chgData name="Blagoj Kostovski" userId="3bf6ea7c90a8a414" providerId="LiveId" clId="{36607657-5748-485D-ABCA-EDD4E22716A6}" dt="2020-07-27T11:57:18.490" v="97"/>
        <pc:sldMkLst>
          <pc:docMk/>
          <pc:sldMk cId="75323830" sldId="402"/>
        </pc:sldMkLst>
      </pc:sldChg>
      <pc:sldChg chg="add">
        <pc:chgData name="Blagoj Kostovski" userId="3bf6ea7c90a8a414" providerId="LiveId" clId="{36607657-5748-485D-ABCA-EDD4E22716A6}" dt="2020-07-27T11:58:29.970" v="99"/>
        <pc:sldMkLst>
          <pc:docMk/>
          <pc:sldMk cId="2561746044" sldId="402"/>
        </pc:sldMkLst>
      </pc:sldChg>
      <pc:sldChg chg="add del">
        <pc:chgData name="Blagoj Kostovski" userId="3bf6ea7c90a8a414" providerId="LiveId" clId="{36607657-5748-485D-ABCA-EDD4E22716A6}" dt="2020-07-27T11:57:18.490" v="97"/>
        <pc:sldMkLst>
          <pc:docMk/>
          <pc:sldMk cId="935312167" sldId="403"/>
        </pc:sldMkLst>
      </pc:sldChg>
      <pc:sldChg chg="add">
        <pc:chgData name="Blagoj Kostovski" userId="3bf6ea7c90a8a414" providerId="LiveId" clId="{36607657-5748-485D-ABCA-EDD4E22716A6}" dt="2020-07-27T11:58:29.970" v="99"/>
        <pc:sldMkLst>
          <pc:docMk/>
          <pc:sldMk cId="1548244303" sldId="403"/>
        </pc:sldMkLst>
      </pc:sldChg>
      <pc:sldChg chg="add">
        <pc:chgData name="Blagoj Kostovski" userId="3bf6ea7c90a8a414" providerId="LiveId" clId="{36607657-5748-485D-ABCA-EDD4E22716A6}" dt="2020-07-27T11:58:29.970" v="99"/>
        <pc:sldMkLst>
          <pc:docMk/>
          <pc:sldMk cId="2370562832" sldId="404"/>
        </pc:sldMkLst>
      </pc:sldChg>
      <pc:sldChg chg="add del">
        <pc:chgData name="Blagoj Kostovski" userId="3bf6ea7c90a8a414" providerId="LiveId" clId="{36607657-5748-485D-ABCA-EDD4E22716A6}" dt="2020-07-27T11:57:18.490" v="97"/>
        <pc:sldMkLst>
          <pc:docMk/>
          <pc:sldMk cId="3105296077" sldId="404"/>
        </pc:sldMkLst>
      </pc:sldChg>
      <pc:sldChg chg="add">
        <pc:chgData name="Blagoj Kostovski" userId="3bf6ea7c90a8a414" providerId="LiveId" clId="{36607657-5748-485D-ABCA-EDD4E22716A6}" dt="2020-07-27T11:58:29.970" v="99"/>
        <pc:sldMkLst>
          <pc:docMk/>
          <pc:sldMk cId="347917893" sldId="405"/>
        </pc:sldMkLst>
      </pc:sldChg>
      <pc:sldChg chg="add">
        <pc:chgData name="Blagoj Kostovski" userId="3bf6ea7c90a8a414" providerId="LiveId" clId="{36607657-5748-485D-ABCA-EDD4E22716A6}" dt="2020-07-27T11:58:29.970" v="99"/>
        <pc:sldMkLst>
          <pc:docMk/>
          <pc:sldMk cId="2000601624" sldId="406"/>
        </pc:sldMkLst>
      </pc:sldChg>
      <pc:sldChg chg="add">
        <pc:chgData name="Blagoj Kostovski" userId="3bf6ea7c90a8a414" providerId="LiveId" clId="{36607657-5748-485D-ABCA-EDD4E22716A6}" dt="2020-07-27T11:58:29.970" v="99"/>
        <pc:sldMkLst>
          <pc:docMk/>
          <pc:sldMk cId="2894994263" sldId="407"/>
        </pc:sldMkLst>
      </pc:sldChg>
      <pc:sldChg chg="add">
        <pc:chgData name="Blagoj Kostovski" userId="3bf6ea7c90a8a414" providerId="LiveId" clId="{36607657-5748-485D-ABCA-EDD4E22716A6}" dt="2020-07-27T11:58:29.970" v="99"/>
        <pc:sldMkLst>
          <pc:docMk/>
          <pc:sldMk cId="4172605482" sldId="408"/>
        </pc:sldMkLst>
      </pc:sldChg>
      <pc:sldChg chg="add">
        <pc:chgData name="Blagoj Kostovski" userId="3bf6ea7c90a8a414" providerId="LiveId" clId="{36607657-5748-485D-ABCA-EDD4E22716A6}" dt="2020-07-27T11:58:29.970" v="99"/>
        <pc:sldMkLst>
          <pc:docMk/>
          <pc:sldMk cId="1822709631" sldId="409"/>
        </pc:sldMkLst>
      </pc:sldChg>
      <pc:sldChg chg="add">
        <pc:chgData name="Blagoj Kostovski" userId="3bf6ea7c90a8a414" providerId="LiveId" clId="{36607657-5748-485D-ABCA-EDD4E22716A6}" dt="2020-07-27T11:58:29.970" v="99"/>
        <pc:sldMkLst>
          <pc:docMk/>
          <pc:sldMk cId="1982464579" sldId="410"/>
        </pc:sldMkLst>
      </pc:sldChg>
      <pc:sldChg chg="add">
        <pc:chgData name="Blagoj Kostovski" userId="3bf6ea7c90a8a414" providerId="LiveId" clId="{36607657-5748-485D-ABCA-EDD4E22716A6}" dt="2020-07-27T11:58:29.970" v="99"/>
        <pc:sldMkLst>
          <pc:docMk/>
          <pc:sldMk cId="1888893211" sldId="411"/>
        </pc:sldMkLst>
      </pc:sldChg>
      <pc:sldChg chg="add">
        <pc:chgData name="Blagoj Kostovski" userId="3bf6ea7c90a8a414" providerId="LiveId" clId="{36607657-5748-485D-ABCA-EDD4E22716A6}" dt="2020-07-27T11:58:29.970" v="99"/>
        <pc:sldMkLst>
          <pc:docMk/>
          <pc:sldMk cId="2778727893" sldId="412"/>
        </pc:sldMkLst>
      </pc:sldChg>
      <pc:sldChg chg="add">
        <pc:chgData name="Blagoj Kostovski" userId="3bf6ea7c90a8a414" providerId="LiveId" clId="{36607657-5748-485D-ABCA-EDD4E22716A6}" dt="2020-07-27T11:58:29.970" v="99"/>
        <pc:sldMkLst>
          <pc:docMk/>
          <pc:sldMk cId="1909044339" sldId="413"/>
        </pc:sldMkLst>
      </pc:sldChg>
      <pc:sldChg chg="add">
        <pc:chgData name="Blagoj Kostovski" userId="3bf6ea7c90a8a414" providerId="LiveId" clId="{36607657-5748-485D-ABCA-EDD4E22716A6}" dt="2020-07-27T11:58:29.970" v="99"/>
        <pc:sldMkLst>
          <pc:docMk/>
          <pc:sldMk cId="1437940212" sldId="414"/>
        </pc:sldMkLst>
      </pc:sldChg>
      <pc:sldChg chg="add">
        <pc:chgData name="Blagoj Kostovski" userId="3bf6ea7c90a8a414" providerId="LiveId" clId="{36607657-5748-485D-ABCA-EDD4E22716A6}" dt="2020-07-27T11:58:29.970" v="99"/>
        <pc:sldMkLst>
          <pc:docMk/>
          <pc:sldMk cId="2111569056" sldId="415"/>
        </pc:sldMkLst>
      </pc:sldChg>
      <pc:sldChg chg="add">
        <pc:chgData name="Blagoj Kostovski" userId="3bf6ea7c90a8a414" providerId="LiveId" clId="{36607657-5748-485D-ABCA-EDD4E22716A6}" dt="2020-07-27T11:58:29.970" v="99"/>
        <pc:sldMkLst>
          <pc:docMk/>
          <pc:sldMk cId="2345418925" sldId="416"/>
        </pc:sldMkLst>
      </pc:sldChg>
      <pc:sldChg chg="add">
        <pc:chgData name="Blagoj Kostovski" userId="3bf6ea7c90a8a414" providerId="LiveId" clId="{36607657-5748-485D-ABCA-EDD4E22716A6}" dt="2020-07-27T11:58:29.970" v="99"/>
        <pc:sldMkLst>
          <pc:docMk/>
          <pc:sldMk cId="1696848631" sldId="417"/>
        </pc:sldMkLst>
      </pc:sldChg>
      <pc:sldChg chg="add">
        <pc:chgData name="Blagoj Kostovski" userId="3bf6ea7c90a8a414" providerId="LiveId" clId="{36607657-5748-485D-ABCA-EDD4E22716A6}" dt="2020-07-27T11:58:29.970" v="99"/>
        <pc:sldMkLst>
          <pc:docMk/>
          <pc:sldMk cId="4283734613" sldId="418"/>
        </pc:sldMkLst>
      </pc:sldChg>
      <pc:sldChg chg="add">
        <pc:chgData name="Blagoj Kostovski" userId="3bf6ea7c90a8a414" providerId="LiveId" clId="{36607657-5748-485D-ABCA-EDD4E22716A6}" dt="2020-07-27T11:58:29.970" v="99"/>
        <pc:sldMkLst>
          <pc:docMk/>
          <pc:sldMk cId="1925428002" sldId="419"/>
        </pc:sldMkLst>
      </pc:sldChg>
      <pc:sldChg chg="modSp add">
        <pc:chgData name="Blagoj Kostovski" userId="3bf6ea7c90a8a414" providerId="LiveId" clId="{36607657-5748-485D-ABCA-EDD4E22716A6}" dt="2020-07-27T11:59:46.263" v="106" actId="20577"/>
        <pc:sldMkLst>
          <pc:docMk/>
          <pc:sldMk cId="1656486605" sldId="420"/>
        </pc:sldMkLst>
        <pc:spChg chg="mod">
          <ac:chgData name="Blagoj Kostovski" userId="3bf6ea7c90a8a414" providerId="LiveId" clId="{36607657-5748-485D-ABCA-EDD4E22716A6}" dt="2020-07-27T11:59:46.263" v="106" actId="20577"/>
          <ac:spMkLst>
            <pc:docMk/>
            <pc:sldMk cId="1656486605" sldId="420"/>
            <ac:spMk id="4" creationId="{E52914C0-D5F2-4C56-AFA1-0FC41E9FBB54}"/>
          </ac:spMkLst>
        </pc:spChg>
      </pc:sldChg>
      <pc:sldChg chg="add">
        <pc:chgData name="Blagoj Kostovski" userId="3bf6ea7c90a8a414" providerId="LiveId" clId="{36607657-5748-485D-ABCA-EDD4E22716A6}" dt="2020-07-27T12:00:27.400" v="109"/>
        <pc:sldMkLst>
          <pc:docMk/>
          <pc:sldMk cId="2950785636" sldId="421"/>
        </pc:sldMkLst>
      </pc:sldChg>
      <pc:sldChg chg="add">
        <pc:chgData name="Blagoj Kostovski" userId="3bf6ea7c90a8a414" providerId="LiveId" clId="{36607657-5748-485D-ABCA-EDD4E22716A6}" dt="2020-07-27T12:00:27.400" v="109"/>
        <pc:sldMkLst>
          <pc:docMk/>
          <pc:sldMk cId="2865290036" sldId="422"/>
        </pc:sldMkLst>
      </pc:sldChg>
      <pc:sldChg chg="add">
        <pc:chgData name="Blagoj Kostovski" userId="3bf6ea7c90a8a414" providerId="LiveId" clId="{36607657-5748-485D-ABCA-EDD4E22716A6}" dt="2020-07-27T12:00:27.400" v="109"/>
        <pc:sldMkLst>
          <pc:docMk/>
          <pc:sldMk cId="2877690509" sldId="423"/>
        </pc:sldMkLst>
      </pc:sldChg>
      <pc:sldChg chg="add">
        <pc:chgData name="Blagoj Kostovski" userId="3bf6ea7c90a8a414" providerId="LiveId" clId="{36607657-5748-485D-ABCA-EDD4E22716A6}" dt="2020-07-27T12:00:27.400" v="109"/>
        <pc:sldMkLst>
          <pc:docMk/>
          <pc:sldMk cId="2344161783" sldId="424"/>
        </pc:sldMkLst>
      </pc:sldChg>
      <pc:sldChg chg="add">
        <pc:chgData name="Blagoj Kostovski" userId="3bf6ea7c90a8a414" providerId="LiveId" clId="{36607657-5748-485D-ABCA-EDD4E22716A6}" dt="2020-07-27T12:00:27.400" v="109"/>
        <pc:sldMkLst>
          <pc:docMk/>
          <pc:sldMk cId="726308298" sldId="425"/>
        </pc:sldMkLst>
      </pc:sldChg>
      <pc:sldChg chg="add">
        <pc:chgData name="Blagoj Kostovski" userId="3bf6ea7c90a8a414" providerId="LiveId" clId="{36607657-5748-485D-ABCA-EDD4E22716A6}" dt="2020-07-27T12:00:27.400" v="109"/>
        <pc:sldMkLst>
          <pc:docMk/>
          <pc:sldMk cId="2626047607" sldId="426"/>
        </pc:sldMkLst>
      </pc:sldChg>
      <pc:sldChg chg="add">
        <pc:chgData name="Blagoj Kostovski" userId="3bf6ea7c90a8a414" providerId="LiveId" clId="{36607657-5748-485D-ABCA-EDD4E22716A6}" dt="2020-07-27T12:00:27.400" v="109"/>
        <pc:sldMkLst>
          <pc:docMk/>
          <pc:sldMk cId="2858895797" sldId="427"/>
        </pc:sldMkLst>
      </pc:sldChg>
      <pc:sldChg chg="add">
        <pc:chgData name="Blagoj Kostovski" userId="3bf6ea7c90a8a414" providerId="LiveId" clId="{36607657-5748-485D-ABCA-EDD4E22716A6}" dt="2020-07-27T12:00:27.400" v="109"/>
        <pc:sldMkLst>
          <pc:docMk/>
          <pc:sldMk cId="1171186848" sldId="428"/>
        </pc:sldMkLst>
      </pc:sldChg>
      <pc:sldChg chg="add">
        <pc:chgData name="Blagoj Kostovski" userId="3bf6ea7c90a8a414" providerId="LiveId" clId="{36607657-5748-485D-ABCA-EDD4E22716A6}" dt="2020-07-27T12:00:27.400" v="109"/>
        <pc:sldMkLst>
          <pc:docMk/>
          <pc:sldMk cId="503089647" sldId="429"/>
        </pc:sldMkLst>
      </pc:sldChg>
      <pc:sldChg chg="add">
        <pc:chgData name="Blagoj Kostovski" userId="3bf6ea7c90a8a414" providerId="LiveId" clId="{36607657-5748-485D-ABCA-EDD4E22716A6}" dt="2020-07-27T12:00:27.400" v="109"/>
        <pc:sldMkLst>
          <pc:docMk/>
          <pc:sldMk cId="3919376413" sldId="430"/>
        </pc:sldMkLst>
      </pc:sldChg>
      <pc:sldChg chg="add">
        <pc:chgData name="Blagoj Kostovski" userId="3bf6ea7c90a8a414" providerId="LiveId" clId="{36607657-5748-485D-ABCA-EDD4E22716A6}" dt="2020-07-27T12:00:27.400" v="109"/>
        <pc:sldMkLst>
          <pc:docMk/>
          <pc:sldMk cId="2646790994" sldId="431"/>
        </pc:sldMkLst>
      </pc:sldChg>
      <pc:sldChg chg="add">
        <pc:chgData name="Blagoj Kostovski" userId="3bf6ea7c90a8a414" providerId="LiveId" clId="{36607657-5748-485D-ABCA-EDD4E22716A6}" dt="2020-07-27T12:00:27.400" v="109"/>
        <pc:sldMkLst>
          <pc:docMk/>
          <pc:sldMk cId="2622625195" sldId="432"/>
        </pc:sldMkLst>
      </pc:sldChg>
      <pc:sldChg chg="add">
        <pc:chgData name="Blagoj Kostovski" userId="3bf6ea7c90a8a414" providerId="LiveId" clId="{36607657-5748-485D-ABCA-EDD4E22716A6}" dt="2020-07-27T12:00:27.400" v="109"/>
        <pc:sldMkLst>
          <pc:docMk/>
          <pc:sldMk cId="2944241314" sldId="433"/>
        </pc:sldMkLst>
      </pc:sldChg>
      <pc:sldChg chg="add">
        <pc:chgData name="Blagoj Kostovski" userId="3bf6ea7c90a8a414" providerId="LiveId" clId="{36607657-5748-485D-ABCA-EDD4E22716A6}" dt="2020-07-27T12:00:27.400" v="109"/>
        <pc:sldMkLst>
          <pc:docMk/>
          <pc:sldMk cId="3159031003" sldId="434"/>
        </pc:sldMkLst>
      </pc:sldChg>
      <pc:sldChg chg="add">
        <pc:chgData name="Blagoj Kostovski" userId="3bf6ea7c90a8a414" providerId="LiveId" clId="{36607657-5748-485D-ABCA-EDD4E22716A6}" dt="2020-07-27T12:00:27.400" v="109"/>
        <pc:sldMkLst>
          <pc:docMk/>
          <pc:sldMk cId="2446395307" sldId="435"/>
        </pc:sldMkLst>
      </pc:sldChg>
      <pc:sldChg chg="add">
        <pc:chgData name="Blagoj Kostovski" userId="3bf6ea7c90a8a414" providerId="LiveId" clId="{36607657-5748-485D-ABCA-EDD4E22716A6}" dt="2020-07-27T12:00:27.400" v="109"/>
        <pc:sldMkLst>
          <pc:docMk/>
          <pc:sldMk cId="2597558266" sldId="436"/>
        </pc:sldMkLst>
      </pc:sldChg>
      <pc:sldChg chg="add">
        <pc:chgData name="Blagoj Kostovski" userId="3bf6ea7c90a8a414" providerId="LiveId" clId="{36607657-5748-485D-ABCA-EDD4E22716A6}" dt="2020-07-27T12:00:27.400" v="109"/>
        <pc:sldMkLst>
          <pc:docMk/>
          <pc:sldMk cId="3131307915" sldId="437"/>
        </pc:sldMkLst>
      </pc:sldChg>
      <pc:sldChg chg="add">
        <pc:chgData name="Blagoj Kostovski" userId="3bf6ea7c90a8a414" providerId="LiveId" clId="{36607657-5748-485D-ABCA-EDD4E22716A6}" dt="2020-07-27T12:00:27.400" v="109"/>
        <pc:sldMkLst>
          <pc:docMk/>
          <pc:sldMk cId="3640419907" sldId="438"/>
        </pc:sldMkLst>
      </pc:sldChg>
      <pc:sldChg chg="add">
        <pc:chgData name="Blagoj Kostovski" userId="3bf6ea7c90a8a414" providerId="LiveId" clId="{36607657-5748-485D-ABCA-EDD4E22716A6}" dt="2020-07-27T12:00:27.400" v="109"/>
        <pc:sldMkLst>
          <pc:docMk/>
          <pc:sldMk cId="2582900138" sldId="439"/>
        </pc:sldMkLst>
      </pc:sldChg>
      <pc:sldChg chg="add">
        <pc:chgData name="Blagoj Kostovski" userId="3bf6ea7c90a8a414" providerId="LiveId" clId="{36607657-5748-485D-ABCA-EDD4E22716A6}" dt="2020-07-27T12:00:27.400" v="109"/>
        <pc:sldMkLst>
          <pc:docMk/>
          <pc:sldMk cId="678919565" sldId="440"/>
        </pc:sldMkLst>
      </pc:sldChg>
      <pc:sldChg chg="add">
        <pc:chgData name="Blagoj Kostovski" userId="3bf6ea7c90a8a414" providerId="LiveId" clId="{36607657-5748-485D-ABCA-EDD4E22716A6}" dt="2020-07-27T12:00:27.400" v="109"/>
        <pc:sldMkLst>
          <pc:docMk/>
          <pc:sldMk cId="1051533730" sldId="441"/>
        </pc:sldMkLst>
      </pc:sldChg>
      <pc:sldChg chg="add">
        <pc:chgData name="Blagoj Kostovski" userId="3bf6ea7c90a8a414" providerId="LiveId" clId="{36607657-5748-485D-ABCA-EDD4E22716A6}" dt="2020-07-27T12:00:27.400" v="109"/>
        <pc:sldMkLst>
          <pc:docMk/>
          <pc:sldMk cId="3381447996" sldId="442"/>
        </pc:sldMkLst>
      </pc:sldChg>
      <pc:sldChg chg="add">
        <pc:chgData name="Blagoj Kostovski" userId="3bf6ea7c90a8a414" providerId="LiveId" clId="{36607657-5748-485D-ABCA-EDD4E22716A6}" dt="2020-07-27T12:00:27.400" v="109"/>
        <pc:sldMkLst>
          <pc:docMk/>
          <pc:sldMk cId="75323830" sldId="443"/>
        </pc:sldMkLst>
      </pc:sldChg>
      <pc:sldChg chg="add">
        <pc:chgData name="Blagoj Kostovski" userId="3bf6ea7c90a8a414" providerId="LiveId" clId="{36607657-5748-485D-ABCA-EDD4E22716A6}" dt="2020-07-27T12:00:27.400" v="109"/>
        <pc:sldMkLst>
          <pc:docMk/>
          <pc:sldMk cId="935312167" sldId="444"/>
        </pc:sldMkLst>
      </pc:sldChg>
      <pc:sldChg chg="add">
        <pc:chgData name="Blagoj Kostovski" userId="3bf6ea7c90a8a414" providerId="LiveId" clId="{36607657-5748-485D-ABCA-EDD4E22716A6}" dt="2020-07-27T12:00:27.400" v="109"/>
        <pc:sldMkLst>
          <pc:docMk/>
          <pc:sldMk cId="3105296077" sldId="445"/>
        </pc:sldMkLst>
      </pc:sldChg>
      <pc:sldChg chg="modSp add">
        <pc:chgData name="Blagoj Kostovski" userId="3bf6ea7c90a8a414" providerId="LiveId" clId="{36607657-5748-485D-ABCA-EDD4E22716A6}" dt="2020-07-27T12:23:47.681" v="111" actId="20577"/>
        <pc:sldMkLst>
          <pc:docMk/>
          <pc:sldMk cId="1542394771" sldId="446"/>
        </pc:sldMkLst>
        <pc:spChg chg="mod">
          <ac:chgData name="Blagoj Kostovski" userId="3bf6ea7c90a8a414" providerId="LiveId" clId="{36607657-5748-485D-ABCA-EDD4E22716A6}" dt="2020-07-27T12:23:47.681" v="111" actId="20577"/>
          <ac:spMkLst>
            <pc:docMk/>
            <pc:sldMk cId="1542394771" sldId="446"/>
            <ac:spMk id="4" creationId="{E52914C0-D5F2-4C56-AFA1-0FC41E9FBB54}"/>
          </ac:spMkLst>
        </pc:spChg>
      </pc:sldChg>
      <pc:sldChg chg="modSp add">
        <pc:chgData name="Blagoj Kostovski" userId="3bf6ea7c90a8a414" providerId="LiveId" clId="{36607657-5748-485D-ABCA-EDD4E22716A6}" dt="2020-07-27T12:24:54.230" v="118" actId="27636"/>
        <pc:sldMkLst>
          <pc:docMk/>
          <pc:sldMk cId="3908128697" sldId="447"/>
        </pc:sldMkLst>
        <pc:spChg chg="mod">
          <ac:chgData name="Blagoj Kostovski" userId="3bf6ea7c90a8a414" providerId="LiveId" clId="{36607657-5748-485D-ABCA-EDD4E22716A6}" dt="2020-07-27T12:24:54.230" v="118" actId="27636"/>
          <ac:spMkLst>
            <pc:docMk/>
            <pc:sldMk cId="3908128697" sldId="447"/>
            <ac:spMk id="3" creationId="{00000000-0000-0000-0000-000000000000}"/>
          </ac:spMkLst>
        </pc:spChg>
      </pc:sldChg>
      <pc:sldChg chg="add del">
        <pc:chgData name="Blagoj Kostovski" userId="3bf6ea7c90a8a414" providerId="LiveId" clId="{36607657-5748-485D-ABCA-EDD4E22716A6}" dt="2020-07-28T07:26:05.628" v="308" actId="2696"/>
        <pc:sldMkLst>
          <pc:docMk/>
          <pc:sldMk cId="3732794831" sldId="448"/>
        </pc:sldMkLst>
      </pc:sldChg>
      <pc:sldChg chg="modSp add">
        <pc:chgData name="Blagoj Kostovski" userId="3bf6ea7c90a8a414" providerId="LiveId" clId="{36607657-5748-485D-ABCA-EDD4E22716A6}" dt="2020-07-27T12:25:34.861" v="120" actId="27636"/>
        <pc:sldMkLst>
          <pc:docMk/>
          <pc:sldMk cId="1752808609" sldId="449"/>
        </pc:sldMkLst>
        <pc:spChg chg="mod">
          <ac:chgData name="Blagoj Kostovski" userId="3bf6ea7c90a8a414" providerId="LiveId" clId="{36607657-5748-485D-ABCA-EDD4E22716A6}" dt="2020-07-27T12:25:34.861" v="120" actId="27636"/>
          <ac:spMkLst>
            <pc:docMk/>
            <pc:sldMk cId="1752808609" sldId="449"/>
            <ac:spMk id="4" creationId="{00000000-0000-0000-0000-000000000000}"/>
          </ac:spMkLst>
        </pc:spChg>
      </pc:sldChg>
      <pc:sldChg chg="add">
        <pc:chgData name="Blagoj Kostovski" userId="3bf6ea7c90a8a414" providerId="LiveId" clId="{36607657-5748-485D-ABCA-EDD4E22716A6}" dt="2020-07-27T12:24:40.914" v="114"/>
        <pc:sldMkLst>
          <pc:docMk/>
          <pc:sldMk cId="1869458832" sldId="450"/>
        </pc:sldMkLst>
      </pc:sldChg>
      <pc:sldChg chg="add">
        <pc:chgData name="Blagoj Kostovski" userId="3bf6ea7c90a8a414" providerId="LiveId" clId="{36607657-5748-485D-ABCA-EDD4E22716A6}" dt="2020-07-27T12:24:40.914" v="114"/>
        <pc:sldMkLst>
          <pc:docMk/>
          <pc:sldMk cId="695566147" sldId="451"/>
        </pc:sldMkLst>
      </pc:sldChg>
      <pc:sldChg chg="add">
        <pc:chgData name="Blagoj Kostovski" userId="3bf6ea7c90a8a414" providerId="LiveId" clId="{36607657-5748-485D-ABCA-EDD4E22716A6}" dt="2020-07-27T12:24:40.914" v="114"/>
        <pc:sldMkLst>
          <pc:docMk/>
          <pc:sldMk cId="2860826218" sldId="452"/>
        </pc:sldMkLst>
      </pc:sldChg>
      <pc:sldChg chg="add">
        <pc:chgData name="Blagoj Kostovski" userId="3bf6ea7c90a8a414" providerId="LiveId" clId="{36607657-5748-485D-ABCA-EDD4E22716A6}" dt="2020-07-27T12:24:40.914" v="114"/>
        <pc:sldMkLst>
          <pc:docMk/>
          <pc:sldMk cId="244215408" sldId="453"/>
        </pc:sldMkLst>
      </pc:sldChg>
      <pc:sldChg chg="add">
        <pc:chgData name="Blagoj Kostovski" userId="3bf6ea7c90a8a414" providerId="LiveId" clId="{36607657-5748-485D-ABCA-EDD4E22716A6}" dt="2020-07-27T12:24:40.914" v="114"/>
        <pc:sldMkLst>
          <pc:docMk/>
          <pc:sldMk cId="3469038484" sldId="454"/>
        </pc:sldMkLst>
      </pc:sldChg>
      <pc:sldChg chg="add">
        <pc:chgData name="Blagoj Kostovski" userId="3bf6ea7c90a8a414" providerId="LiveId" clId="{36607657-5748-485D-ABCA-EDD4E22716A6}" dt="2020-07-27T12:24:40.914" v="114"/>
        <pc:sldMkLst>
          <pc:docMk/>
          <pc:sldMk cId="3837776098" sldId="455"/>
        </pc:sldMkLst>
      </pc:sldChg>
      <pc:sldChg chg="add">
        <pc:chgData name="Blagoj Kostovski" userId="3bf6ea7c90a8a414" providerId="LiveId" clId="{36607657-5748-485D-ABCA-EDD4E22716A6}" dt="2020-07-27T12:24:40.914" v="114"/>
        <pc:sldMkLst>
          <pc:docMk/>
          <pc:sldMk cId="4114866959" sldId="456"/>
        </pc:sldMkLst>
      </pc:sldChg>
      <pc:sldChg chg="add">
        <pc:chgData name="Blagoj Kostovski" userId="3bf6ea7c90a8a414" providerId="LiveId" clId="{36607657-5748-485D-ABCA-EDD4E22716A6}" dt="2020-07-27T12:24:40.914" v="114"/>
        <pc:sldMkLst>
          <pc:docMk/>
          <pc:sldMk cId="828631442" sldId="457"/>
        </pc:sldMkLst>
      </pc:sldChg>
      <pc:sldChg chg="add">
        <pc:chgData name="Blagoj Kostovski" userId="3bf6ea7c90a8a414" providerId="LiveId" clId="{36607657-5748-485D-ABCA-EDD4E22716A6}" dt="2020-07-27T12:24:40.914" v="114"/>
        <pc:sldMkLst>
          <pc:docMk/>
          <pc:sldMk cId="4274151511" sldId="458"/>
        </pc:sldMkLst>
      </pc:sldChg>
      <pc:sldChg chg="add">
        <pc:chgData name="Blagoj Kostovski" userId="3bf6ea7c90a8a414" providerId="LiveId" clId="{36607657-5748-485D-ABCA-EDD4E22716A6}" dt="2020-07-27T12:24:40.914" v="114"/>
        <pc:sldMkLst>
          <pc:docMk/>
          <pc:sldMk cId="3476026613" sldId="459"/>
        </pc:sldMkLst>
      </pc:sldChg>
      <pc:sldChg chg="add">
        <pc:chgData name="Blagoj Kostovski" userId="3bf6ea7c90a8a414" providerId="LiveId" clId="{36607657-5748-485D-ABCA-EDD4E22716A6}" dt="2020-07-27T12:24:40.914" v="114"/>
        <pc:sldMkLst>
          <pc:docMk/>
          <pc:sldMk cId="305891340" sldId="460"/>
        </pc:sldMkLst>
      </pc:sldChg>
      <pc:sldChg chg="add">
        <pc:chgData name="Blagoj Kostovski" userId="3bf6ea7c90a8a414" providerId="LiveId" clId="{36607657-5748-485D-ABCA-EDD4E22716A6}" dt="2020-07-27T12:24:40.914" v="114"/>
        <pc:sldMkLst>
          <pc:docMk/>
          <pc:sldMk cId="1409647680" sldId="461"/>
        </pc:sldMkLst>
      </pc:sldChg>
      <pc:sldChg chg="add">
        <pc:chgData name="Blagoj Kostovski" userId="3bf6ea7c90a8a414" providerId="LiveId" clId="{36607657-5748-485D-ABCA-EDD4E22716A6}" dt="2020-07-27T12:24:40.914" v="114"/>
        <pc:sldMkLst>
          <pc:docMk/>
          <pc:sldMk cId="2818147644" sldId="462"/>
        </pc:sldMkLst>
      </pc:sldChg>
      <pc:sldChg chg="modSp add">
        <pc:chgData name="Blagoj Kostovski" userId="3bf6ea7c90a8a414" providerId="LiveId" clId="{36607657-5748-485D-ABCA-EDD4E22716A6}" dt="2020-07-27T12:25:51.971" v="122" actId="20577"/>
        <pc:sldMkLst>
          <pc:docMk/>
          <pc:sldMk cId="3948046820" sldId="463"/>
        </pc:sldMkLst>
        <pc:spChg chg="mod">
          <ac:chgData name="Blagoj Kostovski" userId="3bf6ea7c90a8a414" providerId="LiveId" clId="{36607657-5748-485D-ABCA-EDD4E22716A6}" dt="2020-07-27T12:25:51.971" v="122" actId="20577"/>
          <ac:spMkLst>
            <pc:docMk/>
            <pc:sldMk cId="3948046820" sldId="463"/>
            <ac:spMk id="4" creationId="{00000000-0000-0000-0000-000000000000}"/>
          </ac:spMkLst>
        </pc:spChg>
      </pc:sldChg>
      <pc:sldChg chg="add">
        <pc:chgData name="Blagoj Kostovski" userId="3bf6ea7c90a8a414" providerId="LiveId" clId="{36607657-5748-485D-ABCA-EDD4E22716A6}" dt="2020-07-27T12:24:40.914" v="114"/>
        <pc:sldMkLst>
          <pc:docMk/>
          <pc:sldMk cId="3391648878" sldId="464"/>
        </pc:sldMkLst>
      </pc:sldChg>
      <pc:sldChg chg="add">
        <pc:chgData name="Blagoj Kostovski" userId="3bf6ea7c90a8a414" providerId="LiveId" clId="{36607657-5748-485D-ABCA-EDD4E22716A6}" dt="2020-07-27T12:24:40.914" v="114"/>
        <pc:sldMkLst>
          <pc:docMk/>
          <pc:sldMk cId="3034517589" sldId="465"/>
        </pc:sldMkLst>
      </pc:sldChg>
      <pc:sldChg chg="add">
        <pc:chgData name="Blagoj Kostovski" userId="3bf6ea7c90a8a414" providerId="LiveId" clId="{36607657-5748-485D-ABCA-EDD4E22716A6}" dt="2020-07-27T12:24:40.914" v="114"/>
        <pc:sldMkLst>
          <pc:docMk/>
          <pc:sldMk cId="4253166879" sldId="466"/>
        </pc:sldMkLst>
      </pc:sldChg>
      <pc:sldChg chg="modSp add">
        <pc:chgData name="Blagoj Kostovski" userId="3bf6ea7c90a8a414" providerId="LiveId" clId="{36607657-5748-485D-ABCA-EDD4E22716A6}" dt="2020-07-27T13:13:51.399" v="288" actId="6549"/>
        <pc:sldMkLst>
          <pc:docMk/>
          <pc:sldMk cId="2153173696" sldId="467"/>
        </pc:sldMkLst>
        <pc:spChg chg="mod">
          <ac:chgData name="Blagoj Kostovski" userId="3bf6ea7c90a8a414" providerId="LiveId" clId="{36607657-5748-485D-ABCA-EDD4E22716A6}" dt="2020-07-27T13:13:51.399" v="288" actId="6549"/>
          <ac:spMkLst>
            <pc:docMk/>
            <pc:sldMk cId="2153173696" sldId="467"/>
            <ac:spMk id="3" creationId="{00000000-0000-0000-0000-000000000000}"/>
          </ac:spMkLst>
        </pc:spChg>
      </pc:sldChg>
      <pc:sldChg chg="add del">
        <pc:chgData name="Blagoj Kostovski" userId="3bf6ea7c90a8a414" providerId="LiveId" clId="{36607657-5748-485D-ABCA-EDD4E22716A6}" dt="2020-07-27T13:00:06.850" v="283" actId="47"/>
        <pc:sldMkLst>
          <pc:docMk/>
          <pc:sldMk cId="3927261926" sldId="468"/>
        </pc:sldMkLst>
      </pc:sldChg>
      <pc:sldChg chg="add">
        <pc:chgData name="Blagoj Kostovski" userId="3bf6ea7c90a8a414" providerId="LiveId" clId="{36607657-5748-485D-ABCA-EDD4E22716A6}" dt="2020-07-27T12:27:26.408" v="127"/>
        <pc:sldMkLst>
          <pc:docMk/>
          <pc:sldMk cId="443080415" sldId="469"/>
        </pc:sldMkLst>
      </pc:sldChg>
      <pc:sldChg chg="add">
        <pc:chgData name="Blagoj Kostovski" userId="3bf6ea7c90a8a414" providerId="LiveId" clId="{36607657-5748-485D-ABCA-EDD4E22716A6}" dt="2020-07-27T12:27:26.408" v="127"/>
        <pc:sldMkLst>
          <pc:docMk/>
          <pc:sldMk cId="3912801249" sldId="470"/>
        </pc:sldMkLst>
      </pc:sldChg>
      <pc:sldChg chg="add">
        <pc:chgData name="Blagoj Kostovski" userId="3bf6ea7c90a8a414" providerId="LiveId" clId="{36607657-5748-485D-ABCA-EDD4E22716A6}" dt="2020-07-27T12:27:26.408" v="127"/>
        <pc:sldMkLst>
          <pc:docMk/>
          <pc:sldMk cId="3167805086" sldId="471"/>
        </pc:sldMkLst>
      </pc:sldChg>
      <pc:sldChg chg="add">
        <pc:chgData name="Blagoj Kostovski" userId="3bf6ea7c90a8a414" providerId="LiveId" clId="{36607657-5748-485D-ABCA-EDD4E22716A6}" dt="2020-07-27T12:27:26.408" v="127"/>
        <pc:sldMkLst>
          <pc:docMk/>
          <pc:sldMk cId="3185445300" sldId="472"/>
        </pc:sldMkLst>
      </pc:sldChg>
      <pc:sldChg chg="add">
        <pc:chgData name="Blagoj Kostovski" userId="3bf6ea7c90a8a414" providerId="LiveId" clId="{36607657-5748-485D-ABCA-EDD4E22716A6}" dt="2020-07-27T12:27:26.408" v="127"/>
        <pc:sldMkLst>
          <pc:docMk/>
          <pc:sldMk cId="2806708203" sldId="473"/>
        </pc:sldMkLst>
      </pc:sldChg>
      <pc:sldChg chg="add">
        <pc:chgData name="Blagoj Kostovski" userId="3bf6ea7c90a8a414" providerId="LiveId" clId="{36607657-5748-485D-ABCA-EDD4E22716A6}" dt="2020-07-27T12:27:26.408" v="127"/>
        <pc:sldMkLst>
          <pc:docMk/>
          <pc:sldMk cId="62803469" sldId="474"/>
        </pc:sldMkLst>
      </pc:sldChg>
      <pc:sldChg chg="add">
        <pc:chgData name="Blagoj Kostovski" userId="3bf6ea7c90a8a414" providerId="LiveId" clId="{36607657-5748-485D-ABCA-EDD4E22716A6}" dt="2020-07-27T12:27:26.408" v="127"/>
        <pc:sldMkLst>
          <pc:docMk/>
          <pc:sldMk cId="3705778836" sldId="475"/>
        </pc:sldMkLst>
      </pc:sldChg>
      <pc:sldChg chg="add">
        <pc:chgData name="Blagoj Kostovski" userId="3bf6ea7c90a8a414" providerId="LiveId" clId="{36607657-5748-485D-ABCA-EDD4E22716A6}" dt="2020-07-27T12:27:26.408" v="127"/>
        <pc:sldMkLst>
          <pc:docMk/>
          <pc:sldMk cId="3359481927" sldId="476"/>
        </pc:sldMkLst>
      </pc:sldChg>
      <pc:sldChg chg="add">
        <pc:chgData name="Blagoj Kostovski" userId="3bf6ea7c90a8a414" providerId="LiveId" clId="{36607657-5748-485D-ABCA-EDD4E22716A6}" dt="2020-07-27T12:27:26.408" v="127"/>
        <pc:sldMkLst>
          <pc:docMk/>
          <pc:sldMk cId="4274458514" sldId="477"/>
        </pc:sldMkLst>
      </pc:sldChg>
      <pc:sldChg chg="add">
        <pc:chgData name="Blagoj Kostovski" userId="3bf6ea7c90a8a414" providerId="LiveId" clId="{36607657-5748-485D-ABCA-EDD4E22716A6}" dt="2020-07-27T13:11:45.833" v="286"/>
        <pc:sldMkLst>
          <pc:docMk/>
          <pc:sldMk cId="2020382491" sldId="478"/>
        </pc:sldMkLst>
      </pc:sldChg>
      <pc:sldChg chg="add del mod modTransition modShow">
        <pc:chgData name="Blagoj Kostovski" userId="3bf6ea7c90a8a414" providerId="LiveId" clId="{36607657-5748-485D-ABCA-EDD4E22716A6}" dt="2020-07-27T13:11:36.110" v="285" actId="2696"/>
        <pc:sldMkLst>
          <pc:docMk/>
          <pc:sldMk cId="4075983581" sldId="478"/>
        </pc:sldMkLst>
      </pc:sldChg>
      <pc:sldChg chg="add del mod modTransition modShow">
        <pc:chgData name="Blagoj Kostovski" userId="3bf6ea7c90a8a414" providerId="LiveId" clId="{36607657-5748-485D-ABCA-EDD4E22716A6}" dt="2020-07-27T13:11:36.110" v="285" actId="2696"/>
        <pc:sldMkLst>
          <pc:docMk/>
          <pc:sldMk cId="4204506883" sldId="479"/>
        </pc:sldMkLst>
      </pc:sldChg>
      <pc:sldChg chg="add">
        <pc:chgData name="Blagoj Kostovski" userId="3bf6ea7c90a8a414" providerId="LiveId" clId="{36607657-5748-485D-ABCA-EDD4E22716A6}" dt="2020-07-27T13:11:45.833" v="286"/>
        <pc:sldMkLst>
          <pc:docMk/>
          <pc:sldMk cId="4232121931" sldId="479"/>
        </pc:sldMkLst>
      </pc:sldChg>
      <pc:sldChg chg="add del mod modTransition modShow">
        <pc:chgData name="Blagoj Kostovski" userId="3bf6ea7c90a8a414" providerId="LiveId" clId="{36607657-5748-485D-ABCA-EDD4E22716A6}" dt="2020-07-27T13:11:36.110" v="285" actId="2696"/>
        <pc:sldMkLst>
          <pc:docMk/>
          <pc:sldMk cId="1571764016" sldId="480"/>
        </pc:sldMkLst>
      </pc:sldChg>
      <pc:sldChg chg="add">
        <pc:chgData name="Blagoj Kostovski" userId="3bf6ea7c90a8a414" providerId="LiveId" clId="{36607657-5748-485D-ABCA-EDD4E22716A6}" dt="2020-07-27T13:11:45.833" v="286"/>
        <pc:sldMkLst>
          <pc:docMk/>
          <pc:sldMk cId="4050532943" sldId="480"/>
        </pc:sldMkLst>
      </pc:sldChg>
      <pc:sldChg chg="add">
        <pc:chgData name="Blagoj Kostovski" userId="3bf6ea7c90a8a414" providerId="LiveId" clId="{36607657-5748-485D-ABCA-EDD4E22716A6}" dt="2020-07-27T13:11:45.833" v="286"/>
        <pc:sldMkLst>
          <pc:docMk/>
          <pc:sldMk cId="1443044562" sldId="481"/>
        </pc:sldMkLst>
      </pc:sldChg>
      <pc:sldChg chg="add del mod modTransition modShow">
        <pc:chgData name="Blagoj Kostovski" userId="3bf6ea7c90a8a414" providerId="LiveId" clId="{36607657-5748-485D-ABCA-EDD4E22716A6}" dt="2020-07-27T13:11:36.110" v="285" actId="2696"/>
        <pc:sldMkLst>
          <pc:docMk/>
          <pc:sldMk cId="3901565517" sldId="481"/>
        </pc:sldMkLst>
      </pc:sldChg>
      <pc:sldChg chg="add del mod modTransition modShow">
        <pc:chgData name="Blagoj Kostovski" userId="3bf6ea7c90a8a414" providerId="LiveId" clId="{36607657-5748-485D-ABCA-EDD4E22716A6}" dt="2020-07-27T13:11:36.110" v="285" actId="2696"/>
        <pc:sldMkLst>
          <pc:docMk/>
          <pc:sldMk cId="1135184797" sldId="482"/>
        </pc:sldMkLst>
      </pc:sldChg>
      <pc:sldChg chg="add">
        <pc:chgData name="Blagoj Kostovski" userId="3bf6ea7c90a8a414" providerId="LiveId" clId="{36607657-5748-485D-ABCA-EDD4E22716A6}" dt="2020-07-27T13:11:45.833" v="286"/>
        <pc:sldMkLst>
          <pc:docMk/>
          <pc:sldMk cId="2988583159" sldId="482"/>
        </pc:sldMkLst>
      </pc:sldChg>
      <pc:sldChg chg="add del">
        <pc:chgData name="Blagoj Kostovski" userId="3bf6ea7c90a8a414" providerId="LiveId" clId="{36607657-5748-485D-ABCA-EDD4E22716A6}" dt="2020-07-27T13:16:48.374" v="302" actId="47"/>
        <pc:sldMkLst>
          <pc:docMk/>
          <pc:sldMk cId="784337260" sldId="483"/>
        </pc:sldMkLst>
      </pc:sldChg>
      <pc:sldChg chg="add del">
        <pc:chgData name="Blagoj Kostovski" userId="3bf6ea7c90a8a414" providerId="LiveId" clId="{36607657-5748-485D-ABCA-EDD4E22716A6}" dt="2020-07-27T13:11:36.110" v="285" actId="2696"/>
        <pc:sldMkLst>
          <pc:docMk/>
          <pc:sldMk cId="4272233316" sldId="483"/>
        </pc:sldMkLst>
      </pc:sldChg>
      <pc:sldChg chg="add del">
        <pc:chgData name="Blagoj Kostovski" userId="3bf6ea7c90a8a414" providerId="LiveId" clId="{36607657-5748-485D-ABCA-EDD4E22716A6}" dt="2020-07-27T13:16:49.287" v="303" actId="47"/>
        <pc:sldMkLst>
          <pc:docMk/>
          <pc:sldMk cId="195584757" sldId="484"/>
        </pc:sldMkLst>
      </pc:sldChg>
      <pc:sldChg chg="add del">
        <pc:chgData name="Blagoj Kostovski" userId="3bf6ea7c90a8a414" providerId="LiveId" clId="{36607657-5748-485D-ABCA-EDD4E22716A6}" dt="2020-07-27T13:11:36.110" v="285" actId="2696"/>
        <pc:sldMkLst>
          <pc:docMk/>
          <pc:sldMk cId="866247592" sldId="484"/>
        </pc:sldMkLst>
      </pc:sldChg>
      <pc:sldChg chg="add del">
        <pc:chgData name="Blagoj Kostovski" userId="3bf6ea7c90a8a414" providerId="LiveId" clId="{36607657-5748-485D-ABCA-EDD4E22716A6}" dt="2020-07-27T13:11:36.110" v="285" actId="2696"/>
        <pc:sldMkLst>
          <pc:docMk/>
          <pc:sldMk cId="578182256" sldId="485"/>
        </pc:sldMkLst>
      </pc:sldChg>
      <pc:sldChg chg="add del">
        <pc:chgData name="Blagoj Kostovski" userId="3bf6ea7c90a8a414" providerId="LiveId" clId="{36607657-5748-485D-ABCA-EDD4E22716A6}" dt="2020-07-27T13:16:49.991" v="304" actId="47"/>
        <pc:sldMkLst>
          <pc:docMk/>
          <pc:sldMk cId="580283923" sldId="485"/>
        </pc:sldMkLst>
      </pc:sldChg>
      <pc:sldChg chg="add del">
        <pc:chgData name="Blagoj Kostovski" userId="3bf6ea7c90a8a414" providerId="LiveId" clId="{36607657-5748-485D-ABCA-EDD4E22716A6}" dt="2020-07-27T13:11:36.110" v="285" actId="2696"/>
        <pc:sldMkLst>
          <pc:docMk/>
          <pc:sldMk cId="879792151" sldId="486"/>
        </pc:sldMkLst>
      </pc:sldChg>
      <pc:sldChg chg="add del">
        <pc:chgData name="Blagoj Kostovski" userId="3bf6ea7c90a8a414" providerId="LiveId" clId="{36607657-5748-485D-ABCA-EDD4E22716A6}" dt="2020-07-27T13:16:51.699" v="305" actId="47"/>
        <pc:sldMkLst>
          <pc:docMk/>
          <pc:sldMk cId="1043161893" sldId="486"/>
        </pc:sldMkLst>
      </pc:sldChg>
      <pc:sldChg chg="add">
        <pc:chgData name="Blagoj Kostovski" userId="3bf6ea7c90a8a414" providerId="LiveId" clId="{36607657-5748-485D-ABCA-EDD4E22716A6}" dt="2020-07-27T12:27:26.408" v="127"/>
        <pc:sldMkLst>
          <pc:docMk/>
          <pc:sldMk cId="3475688752" sldId="487"/>
        </pc:sldMkLst>
      </pc:sldChg>
      <pc:sldChg chg="add">
        <pc:chgData name="Blagoj Kostovski" userId="3bf6ea7c90a8a414" providerId="LiveId" clId="{36607657-5748-485D-ABCA-EDD4E22716A6}" dt="2020-07-27T12:27:26.408" v="127"/>
        <pc:sldMkLst>
          <pc:docMk/>
          <pc:sldMk cId="818658428" sldId="488"/>
        </pc:sldMkLst>
      </pc:sldChg>
      <pc:sldChg chg="add">
        <pc:chgData name="Blagoj Kostovski" userId="3bf6ea7c90a8a414" providerId="LiveId" clId="{36607657-5748-485D-ABCA-EDD4E22716A6}" dt="2020-07-27T12:27:26.408" v="127"/>
        <pc:sldMkLst>
          <pc:docMk/>
          <pc:sldMk cId="2886087305" sldId="489"/>
        </pc:sldMkLst>
      </pc:sldChg>
      <pc:sldChg chg="add">
        <pc:chgData name="Blagoj Kostovski" userId="3bf6ea7c90a8a414" providerId="LiveId" clId="{36607657-5748-485D-ABCA-EDD4E22716A6}" dt="2020-07-27T12:27:26.408" v="127"/>
        <pc:sldMkLst>
          <pc:docMk/>
          <pc:sldMk cId="1407112054" sldId="490"/>
        </pc:sldMkLst>
      </pc:sldChg>
      <pc:sldChg chg="modSp add">
        <pc:chgData name="Blagoj Kostovski" userId="3bf6ea7c90a8a414" providerId="LiveId" clId="{36607657-5748-485D-ABCA-EDD4E22716A6}" dt="2020-07-27T12:31:05.498" v="137" actId="20577"/>
        <pc:sldMkLst>
          <pc:docMk/>
          <pc:sldMk cId="243238241" sldId="491"/>
        </pc:sldMkLst>
        <pc:spChg chg="mod">
          <ac:chgData name="Blagoj Kostovski" userId="3bf6ea7c90a8a414" providerId="LiveId" clId="{36607657-5748-485D-ABCA-EDD4E22716A6}" dt="2020-07-27T12:31:05.498" v="137" actId="20577"/>
          <ac:spMkLst>
            <pc:docMk/>
            <pc:sldMk cId="243238241" sldId="491"/>
            <ac:spMk id="4" creationId="{00000000-0000-0000-0000-000000000000}"/>
          </ac:spMkLst>
        </pc:spChg>
      </pc:sldChg>
      <pc:sldChg chg="modSp add">
        <pc:chgData name="Blagoj Kostovski" userId="3bf6ea7c90a8a414" providerId="LiveId" clId="{36607657-5748-485D-ABCA-EDD4E22716A6}" dt="2020-07-27T13:17:56.065" v="306" actId="20577"/>
        <pc:sldMkLst>
          <pc:docMk/>
          <pc:sldMk cId="1909207451" sldId="492"/>
        </pc:sldMkLst>
        <pc:spChg chg="mod">
          <ac:chgData name="Blagoj Kostovski" userId="3bf6ea7c90a8a414" providerId="LiveId" clId="{36607657-5748-485D-ABCA-EDD4E22716A6}" dt="2020-07-27T13:17:56.065" v="306" actId="20577"/>
          <ac:spMkLst>
            <pc:docMk/>
            <pc:sldMk cId="1909207451" sldId="492"/>
            <ac:spMk id="8" creationId="{3690DD6E-F5FF-4271-B244-CE0F9FF27AFA}"/>
          </ac:spMkLst>
        </pc:spChg>
      </pc:sldChg>
      <pc:sldChg chg="modSp add">
        <pc:chgData name="Blagoj Kostovski" userId="3bf6ea7c90a8a414" providerId="LiveId" clId="{36607657-5748-485D-ABCA-EDD4E22716A6}" dt="2020-07-27T13:17:59.140" v="307" actId="20577"/>
        <pc:sldMkLst>
          <pc:docMk/>
          <pc:sldMk cId="2975221068" sldId="493"/>
        </pc:sldMkLst>
        <pc:spChg chg="mod">
          <ac:chgData name="Blagoj Kostovski" userId="3bf6ea7c90a8a414" providerId="LiveId" clId="{36607657-5748-485D-ABCA-EDD4E22716A6}" dt="2020-07-27T13:17:59.140" v="307" actId="20577"/>
          <ac:spMkLst>
            <pc:docMk/>
            <pc:sldMk cId="2975221068" sldId="493"/>
            <ac:spMk id="8" creationId="{3690DD6E-F5FF-4271-B244-CE0F9FF27AFA}"/>
          </ac:spMkLst>
        </pc:spChg>
      </pc:sldChg>
      <pc:sldChg chg="modSp add ord">
        <pc:chgData name="Blagoj Kostovski" userId="3bf6ea7c90a8a414" providerId="LiveId" clId="{36607657-5748-485D-ABCA-EDD4E22716A6}" dt="2020-07-27T13:15:43.495" v="300" actId="20577"/>
        <pc:sldMkLst>
          <pc:docMk/>
          <pc:sldMk cId="683661543" sldId="494"/>
        </pc:sldMkLst>
        <pc:spChg chg="mod">
          <ac:chgData name="Blagoj Kostovski" userId="3bf6ea7c90a8a414" providerId="LiveId" clId="{36607657-5748-485D-ABCA-EDD4E22716A6}" dt="2020-07-27T13:15:43.495" v="300" actId="20577"/>
          <ac:spMkLst>
            <pc:docMk/>
            <pc:sldMk cId="683661543" sldId="494"/>
            <ac:spMk id="8" creationId="{3690DD6E-F5FF-4271-B244-CE0F9FF27AFA}"/>
          </ac:spMkLst>
        </pc:spChg>
      </pc:sldChg>
      <pc:sldChg chg="modSp add">
        <pc:chgData name="Blagoj Kostovski" userId="3bf6ea7c90a8a414" providerId="LiveId" clId="{36607657-5748-485D-ABCA-EDD4E22716A6}" dt="2020-07-27T12:32:04.114" v="141" actId="20577"/>
        <pc:sldMkLst>
          <pc:docMk/>
          <pc:sldMk cId="2942577717" sldId="495"/>
        </pc:sldMkLst>
        <pc:spChg chg="mod">
          <ac:chgData name="Blagoj Kostovski" userId="3bf6ea7c90a8a414" providerId="LiveId" clId="{36607657-5748-485D-ABCA-EDD4E22716A6}" dt="2020-07-27T12:32:04.114" v="141" actId="20577"/>
          <ac:spMkLst>
            <pc:docMk/>
            <pc:sldMk cId="2942577717" sldId="495"/>
            <ac:spMk id="4" creationId="{E52914C0-D5F2-4C56-AFA1-0FC41E9FBB54}"/>
          </ac:spMkLst>
        </pc:spChg>
      </pc:sldChg>
      <pc:sldChg chg="modSp add">
        <pc:chgData name="Blagoj Kostovski" userId="3bf6ea7c90a8a414" providerId="LiveId" clId="{36607657-5748-485D-ABCA-EDD4E22716A6}" dt="2020-07-27T13:09:37.992" v="284" actId="20577"/>
        <pc:sldMkLst>
          <pc:docMk/>
          <pc:sldMk cId="1083935673" sldId="496"/>
        </pc:sldMkLst>
        <pc:spChg chg="mod">
          <ac:chgData name="Blagoj Kostovski" userId="3bf6ea7c90a8a414" providerId="LiveId" clId="{36607657-5748-485D-ABCA-EDD4E22716A6}" dt="2020-07-27T13:09:37.992" v="284" actId="20577"/>
          <ac:spMkLst>
            <pc:docMk/>
            <pc:sldMk cId="1083935673" sldId="496"/>
            <ac:spMk id="3" creationId="{00000000-0000-0000-0000-000000000000}"/>
          </ac:spMkLst>
        </pc:spChg>
      </pc:sldChg>
      <pc:sldChg chg="modSp add del">
        <pc:chgData name="Blagoj Kostovski" userId="3bf6ea7c90a8a414" providerId="LiveId" clId="{36607657-5748-485D-ABCA-EDD4E22716A6}" dt="2020-07-27T12:57:31.307" v="281" actId="2696"/>
        <pc:sldMkLst>
          <pc:docMk/>
          <pc:sldMk cId="1945567785" sldId="496"/>
        </pc:sldMkLst>
        <pc:spChg chg="mod">
          <ac:chgData name="Blagoj Kostovski" userId="3bf6ea7c90a8a414" providerId="LiveId" clId="{36607657-5748-485D-ABCA-EDD4E22716A6}" dt="2020-07-27T12:49:16.511" v="151" actId="20577"/>
          <ac:spMkLst>
            <pc:docMk/>
            <pc:sldMk cId="1945567785" sldId="496"/>
            <ac:spMk id="3" creationId="{00000000-0000-0000-0000-000000000000}"/>
          </ac:spMkLst>
        </pc:spChg>
      </pc:sldChg>
      <pc:sldChg chg="add del">
        <pc:chgData name="Blagoj Kostovski" userId="3bf6ea7c90a8a414" providerId="LiveId" clId="{36607657-5748-485D-ABCA-EDD4E22716A6}" dt="2020-07-27T12:57:31.307" v="281" actId="2696"/>
        <pc:sldMkLst>
          <pc:docMk/>
          <pc:sldMk cId="2927141545" sldId="497"/>
        </pc:sldMkLst>
      </pc:sldChg>
      <pc:sldChg chg="add">
        <pc:chgData name="Blagoj Kostovski" userId="3bf6ea7c90a8a414" providerId="LiveId" clId="{36607657-5748-485D-ABCA-EDD4E22716A6}" dt="2020-07-27T12:57:34.376" v="282"/>
        <pc:sldMkLst>
          <pc:docMk/>
          <pc:sldMk cId="3581225319" sldId="497"/>
        </pc:sldMkLst>
      </pc:sldChg>
      <pc:sldChg chg="add del">
        <pc:chgData name="Blagoj Kostovski" userId="3bf6ea7c90a8a414" providerId="LiveId" clId="{36607657-5748-485D-ABCA-EDD4E22716A6}" dt="2020-07-27T12:57:31.307" v="281" actId="2696"/>
        <pc:sldMkLst>
          <pc:docMk/>
          <pc:sldMk cId="1209402705" sldId="498"/>
        </pc:sldMkLst>
      </pc:sldChg>
      <pc:sldChg chg="add">
        <pc:chgData name="Blagoj Kostovski" userId="3bf6ea7c90a8a414" providerId="LiveId" clId="{36607657-5748-485D-ABCA-EDD4E22716A6}" dt="2020-07-27T12:57:34.376" v="282"/>
        <pc:sldMkLst>
          <pc:docMk/>
          <pc:sldMk cId="3838129221" sldId="498"/>
        </pc:sldMkLst>
      </pc:sldChg>
      <pc:sldChg chg="add del">
        <pc:chgData name="Blagoj Kostovski" userId="3bf6ea7c90a8a414" providerId="LiveId" clId="{36607657-5748-485D-ABCA-EDD4E22716A6}" dt="2020-07-27T12:57:31.307" v="281" actId="2696"/>
        <pc:sldMkLst>
          <pc:docMk/>
          <pc:sldMk cId="597128544" sldId="499"/>
        </pc:sldMkLst>
      </pc:sldChg>
      <pc:sldChg chg="add">
        <pc:chgData name="Blagoj Kostovski" userId="3bf6ea7c90a8a414" providerId="LiveId" clId="{36607657-5748-485D-ABCA-EDD4E22716A6}" dt="2020-07-27T12:57:34.376" v="282"/>
        <pc:sldMkLst>
          <pc:docMk/>
          <pc:sldMk cId="3575342619" sldId="499"/>
        </pc:sldMkLst>
      </pc:sldChg>
      <pc:sldChg chg="add">
        <pc:chgData name="Blagoj Kostovski" userId="3bf6ea7c90a8a414" providerId="LiveId" clId="{36607657-5748-485D-ABCA-EDD4E22716A6}" dt="2020-07-27T12:57:34.376" v="282"/>
        <pc:sldMkLst>
          <pc:docMk/>
          <pc:sldMk cId="1204226348" sldId="500"/>
        </pc:sldMkLst>
      </pc:sldChg>
      <pc:sldChg chg="add del">
        <pc:chgData name="Blagoj Kostovski" userId="3bf6ea7c90a8a414" providerId="LiveId" clId="{36607657-5748-485D-ABCA-EDD4E22716A6}" dt="2020-07-27T12:57:31.307" v="281" actId="2696"/>
        <pc:sldMkLst>
          <pc:docMk/>
          <pc:sldMk cId="3162339613" sldId="500"/>
        </pc:sldMkLst>
      </pc:sldChg>
      <pc:sldChg chg="add del">
        <pc:chgData name="Blagoj Kostovski" userId="3bf6ea7c90a8a414" providerId="LiveId" clId="{36607657-5748-485D-ABCA-EDD4E22716A6}" dt="2020-07-27T12:57:31.307" v="281" actId="2696"/>
        <pc:sldMkLst>
          <pc:docMk/>
          <pc:sldMk cId="1830139224" sldId="501"/>
        </pc:sldMkLst>
      </pc:sldChg>
      <pc:sldChg chg="add">
        <pc:chgData name="Blagoj Kostovski" userId="3bf6ea7c90a8a414" providerId="LiveId" clId="{36607657-5748-485D-ABCA-EDD4E22716A6}" dt="2020-07-27T12:57:34.376" v="282"/>
        <pc:sldMkLst>
          <pc:docMk/>
          <pc:sldMk cId="4163284000" sldId="501"/>
        </pc:sldMkLst>
      </pc:sldChg>
      <pc:sldChg chg="add">
        <pc:chgData name="Blagoj Kostovski" userId="3bf6ea7c90a8a414" providerId="LiveId" clId="{36607657-5748-485D-ABCA-EDD4E22716A6}" dt="2020-07-27T12:57:34.376" v="282"/>
        <pc:sldMkLst>
          <pc:docMk/>
          <pc:sldMk cId="3030809709" sldId="502"/>
        </pc:sldMkLst>
      </pc:sldChg>
      <pc:sldChg chg="add del">
        <pc:chgData name="Blagoj Kostovski" userId="3bf6ea7c90a8a414" providerId="LiveId" clId="{36607657-5748-485D-ABCA-EDD4E22716A6}" dt="2020-07-27T12:57:31.307" v="281" actId="2696"/>
        <pc:sldMkLst>
          <pc:docMk/>
          <pc:sldMk cId="3303661295" sldId="502"/>
        </pc:sldMkLst>
      </pc:sldChg>
      <pc:sldChg chg="add">
        <pc:chgData name="Blagoj Kostovski" userId="3bf6ea7c90a8a414" providerId="LiveId" clId="{36607657-5748-485D-ABCA-EDD4E22716A6}" dt="2020-07-27T12:57:34.376" v="282"/>
        <pc:sldMkLst>
          <pc:docMk/>
          <pc:sldMk cId="154049782" sldId="503"/>
        </pc:sldMkLst>
      </pc:sldChg>
      <pc:sldChg chg="add del">
        <pc:chgData name="Blagoj Kostovski" userId="3bf6ea7c90a8a414" providerId="LiveId" clId="{36607657-5748-485D-ABCA-EDD4E22716A6}" dt="2020-07-27T12:57:31.307" v="281" actId="2696"/>
        <pc:sldMkLst>
          <pc:docMk/>
          <pc:sldMk cId="1243910865" sldId="503"/>
        </pc:sldMkLst>
      </pc:sldChg>
      <pc:sldChg chg="add del">
        <pc:chgData name="Blagoj Kostovski" userId="3bf6ea7c90a8a414" providerId="LiveId" clId="{36607657-5748-485D-ABCA-EDD4E22716A6}" dt="2020-07-27T12:57:31.307" v="281" actId="2696"/>
        <pc:sldMkLst>
          <pc:docMk/>
          <pc:sldMk cId="451951686" sldId="504"/>
        </pc:sldMkLst>
      </pc:sldChg>
      <pc:sldChg chg="add">
        <pc:chgData name="Blagoj Kostovski" userId="3bf6ea7c90a8a414" providerId="LiveId" clId="{36607657-5748-485D-ABCA-EDD4E22716A6}" dt="2020-07-27T12:57:34.376" v="282"/>
        <pc:sldMkLst>
          <pc:docMk/>
          <pc:sldMk cId="4271895405" sldId="504"/>
        </pc:sldMkLst>
      </pc:sldChg>
      <pc:sldChg chg="add del">
        <pc:chgData name="Blagoj Kostovski" userId="3bf6ea7c90a8a414" providerId="LiveId" clId="{36607657-5748-485D-ABCA-EDD4E22716A6}" dt="2020-07-27T12:57:31.307" v="281" actId="2696"/>
        <pc:sldMkLst>
          <pc:docMk/>
          <pc:sldMk cId="423497161" sldId="505"/>
        </pc:sldMkLst>
      </pc:sldChg>
      <pc:sldChg chg="add">
        <pc:chgData name="Blagoj Kostovski" userId="3bf6ea7c90a8a414" providerId="LiveId" clId="{36607657-5748-485D-ABCA-EDD4E22716A6}" dt="2020-07-27T12:57:34.376" v="282"/>
        <pc:sldMkLst>
          <pc:docMk/>
          <pc:sldMk cId="3758989302" sldId="505"/>
        </pc:sldMkLst>
      </pc:sldChg>
      <pc:sldChg chg="add">
        <pc:chgData name="Blagoj Kostovski" userId="3bf6ea7c90a8a414" providerId="LiveId" clId="{36607657-5748-485D-ABCA-EDD4E22716A6}" dt="2020-07-27T12:51:01.426" v="159"/>
        <pc:sldMkLst>
          <pc:docMk/>
          <pc:sldMk cId="2606761833" sldId="506"/>
        </pc:sldMkLst>
      </pc:sldChg>
      <pc:sldChg chg="add del">
        <pc:chgData name="Blagoj Kostovski" userId="3bf6ea7c90a8a414" providerId="LiveId" clId="{36607657-5748-485D-ABCA-EDD4E22716A6}" dt="2020-07-27T12:50:58.338" v="158" actId="2696"/>
        <pc:sldMkLst>
          <pc:docMk/>
          <pc:sldMk cId="3803513858" sldId="506"/>
        </pc:sldMkLst>
      </pc:sldChg>
      <pc:sldChg chg="add del">
        <pc:chgData name="Blagoj Kostovski" userId="3bf6ea7c90a8a414" providerId="LiveId" clId="{36607657-5748-485D-ABCA-EDD4E22716A6}" dt="2020-07-27T12:50:58.338" v="158" actId="2696"/>
        <pc:sldMkLst>
          <pc:docMk/>
          <pc:sldMk cId="45380221" sldId="507"/>
        </pc:sldMkLst>
      </pc:sldChg>
      <pc:sldChg chg="add">
        <pc:chgData name="Blagoj Kostovski" userId="3bf6ea7c90a8a414" providerId="LiveId" clId="{36607657-5748-485D-ABCA-EDD4E22716A6}" dt="2020-07-27T12:51:01.426" v="159"/>
        <pc:sldMkLst>
          <pc:docMk/>
          <pc:sldMk cId="3660022956" sldId="507"/>
        </pc:sldMkLst>
      </pc:sldChg>
      <pc:sldChg chg="add">
        <pc:chgData name="Blagoj Kostovski" userId="3bf6ea7c90a8a414" providerId="LiveId" clId="{36607657-5748-485D-ABCA-EDD4E22716A6}" dt="2020-07-27T12:51:01.426" v="159"/>
        <pc:sldMkLst>
          <pc:docMk/>
          <pc:sldMk cId="584365680" sldId="508"/>
        </pc:sldMkLst>
      </pc:sldChg>
      <pc:sldChg chg="add del">
        <pc:chgData name="Blagoj Kostovski" userId="3bf6ea7c90a8a414" providerId="LiveId" clId="{36607657-5748-485D-ABCA-EDD4E22716A6}" dt="2020-07-27T12:50:58.338" v="158" actId="2696"/>
        <pc:sldMkLst>
          <pc:docMk/>
          <pc:sldMk cId="1295311384" sldId="508"/>
        </pc:sldMkLst>
      </pc:sldChg>
      <pc:sldChg chg="add">
        <pc:chgData name="Blagoj Kostovski" userId="3bf6ea7c90a8a414" providerId="LiveId" clId="{36607657-5748-485D-ABCA-EDD4E22716A6}" dt="2020-07-27T12:51:01.426" v="159"/>
        <pc:sldMkLst>
          <pc:docMk/>
          <pc:sldMk cId="2516711532" sldId="509"/>
        </pc:sldMkLst>
      </pc:sldChg>
      <pc:sldChg chg="add del">
        <pc:chgData name="Blagoj Kostovski" userId="3bf6ea7c90a8a414" providerId="LiveId" clId="{36607657-5748-485D-ABCA-EDD4E22716A6}" dt="2020-07-27T12:50:58.338" v="158" actId="2696"/>
        <pc:sldMkLst>
          <pc:docMk/>
          <pc:sldMk cId="2601102623" sldId="509"/>
        </pc:sldMkLst>
      </pc:sldChg>
      <pc:sldChg chg="add del">
        <pc:chgData name="Blagoj Kostovski" userId="3bf6ea7c90a8a414" providerId="LiveId" clId="{36607657-5748-485D-ABCA-EDD4E22716A6}" dt="2020-07-27T12:50:58.338" v="158" actId="2696"/>
        <pc:sldMkLst>
          <pc:docMk/>
          <pc:sldMk cId="1401320693" sldId="510"/>
        </pc:sldMkLst>
      </pc:sldChg>
      <pc:sldChg chg="add">
        <pc:chgData name="Blagoj Kostovski" userId="3bf6ea7c90a8a414" providerId="LiveId" clId="{36607657-5748-485D-ABCA-EDD4E22716A6}" dt="2020-07-27T12:51:01.426" v="159"/>
        <pc:sldMkLst>
          <pc:docMk/>
          <pc:sldMk cId="2375451438" sldId="510"/>
        </pc:sldMkLst>
      </pc:sldChg>
      <pc:sldChg chg="add del">
        <pc:chgData name="Blagoj Kostovski" userId="3bf6ea7c90a8a414" providerId="LiveId" clId="{36607657-5748-485D-ABCA-EDD4E22716A6}" dt="2020-07-27T12:50:58.338" v="158" actId="2696"/>
        <pc:sldMkLst>
          <pc:docMk/>
          <pc:sldMk cId="1421784900" sldId="511"/>
        </pc:sldMkLst>
      </pc:sldChg>
      <pc:sldChg chg="add">
        <pc:chgData name="Blagoj Kostovski" userId="3bf6ea7c90a8a414" providerId="LiveId" clId="{36607657-5748-485D-ABCA-EDD4E22716A6}" dt="2020-07-27T12:51:01.426" v="159"/>
        <pc:sldMkLst>
          <pc:docMk/>
          <pc:sldMk cId="2783500143" sldId="511"/>
        </pc:sldMkLst>
      </pc:sldChg>
      <pc:sldChg chg="add">
        <pc:chgData name="Blagoj Kostovski" userId="3bf6ea7c90a8a414" providerId="LiveId" clId="{36607657-5748-485D-ABCA-EDD4E22716A6}" dt="2020-07-27T12:51:01.426" v="159"/>
        <pc:sldMkLst>
          <pc:docMk/>
          <pc:sldMk cId="96286967" sldId="512"/>
        </pc:sldMkLst>
      </pc:sldChg>
      <pc:sldChg chg="add del">
        <pc:chgData name="Blagoj Kostovski" userId="3bf6ea7c90a8a414" providerId="LiveId" clId="{36607657-5748-485D-ABCA-EDD4E22716A6}" dt="2020-07-27T12:50:58.338" v="158" actId="2696"/>
        <pc:sldMkLst>
          <pc:docMk/>
          <pc:sldMk cId="1527686957" sldId="512"/>
        </pc:sldMkLst>
      </pc:sldChg>
      <pc:sldChg chg="add">
        <pc:chgData name="Blagoj Kostovski" userId="3bf6ea7c90a8a414" providerId="LiveId" clId="{36607657-5748-485D-ABCA-EDD4E22716A6}" dt="2020-07-27T12:51:01.426" v="159"/>
        <pc:sldMkLst>
          <pc:docMk/>
          <pc:sldMk cId="1385267547" sldId="513"/>
        </pc:sldMkLst>
      </pc:sldChg>
      <pc:sldChg chg="add del">
        <pc:chgData name="Blagoj Kostovski" userId="3bf6ea7c90a8a414" providerId="LiveId" clId="{36607657-5748-485D-ABCA-EDD4E22716A6}" dt="2020-07-27T12:50:58.338" v="158" actId="2696"/>
        <pc:sldMkLst>
          <pc:docMk/>
          <pc:sldMk cId="1656469592" sldId="513"/>
        </pc:sldMkLst>
      </pc:sldChg>
      <pc:sldChg chg="add del">
        <pc:chgData name="Blagoj Kostovski" userId="3bf6ea7c90a8a414" providerId="LiveId" clId="{36607657-5748-485D-ABCA-EDD4E22716A6}" dt="2020-07-27T12:50:58.338" v="158" actId="2696"/>
        <pc:sldMkLst>
          <pc:docMk/>
          <pc:sldMk cId="244352457" sldId="514"/>
        </pc:sldMkLst>
      </pc:sldChg>
      <pc:sldChg chg="add">
        <pc:chgData name="Blagoj Kostovski" userId="3bf6ea7c90a8a414" providerId="LiveId" clId="{36607657-5748-485D-ABCA-EDD4E22716A6}" dt="2020-07-27T12:51:01.426" v="159"/>
        <pc:sldMkLst>
          <pc:docMk/>
          <pc:sldMk cId="2902871335" sldId="514"/>
        </pc:sldMkLst>
      </pc:sldChg>
      <pc:sldChg chg="add">
        <pc:chgData name="Blagoj Kostovski" userId="3bf6ea7c90a8a414" providerId="LiveId" clId="{36607657-5748-485D-ABCA-EDD4E22716A6}" dt="2020-07-27T12:51:01.426" v="159"/>
        <pc:sldMkLst>
          <pc:docMk/>
          <pc:sldMk cId="1467594130" sldId="515"/>
        </pc:sldMkLst>
      </pc:sldChg>
      <pc:sldChg chg="add del">
        <pc:chgData name="Blagoj Kostovski" userId="3bf6ea7c90a8a414" providerId="LiveId" clId="{36607657-5748-485D-ABCA-EDD4E22716A6}" dt="2020-07-27T12:50:58.338" v="158" actId="2696"/>
        <pc:sldMkLst>
          <pc:docMk/>
          <pc:sldMk cId="3231791507" sldId="515"/>
        </pc:sldMkLst>
      </pc:sldChg>
      <pc:sldChg chg="add del">
        <pc:chgData name="Blagoj Kostovski" userId="3bf6ea7c90a8a414" providerId="LiveId" clId="{36607657-5748-485D-ABCA-EDD4E22716A6}" dt="2020-07-27T12:57:31.307" v="281" actId="2696"/>
        <pc:sldMkLst>
          <pc:docMk/>
          <pc:sldMk cId="3143622252" sldId="516"/>
        </pc:sldMkLst>
      </pc:sldChg>
      <pc:sldChg chg="add">
        <pc:chgData name="Blagoj Kostovski" userId="3bf6ea7c90a8a414" providerId="LiveId" clId="{36607657-5748-485D-ABCA-EDD4E22716A6}" dt="2020-07-27T12:57:34.376" v="282"/>
        <pc:sldMkLst>
          <pc:docMk/>
          <pc:sldMk cId="3248624899" sldId="516"/>
        </pc:sldMkLst>
      </pc:sldChg>
      <pc:sldChg chg="add del">
        <pc:chgData name="Blagoj Kostovski" userId="3bf6ea7c90a8a414" providerId="LiveId" clId="{36607657-5748-485D-ABCA-EDD4E22716A6}" dt="2020-07-27T12:57:31.307" v="281" actId="2696"/>
        <pc:sldMkLst>
          <pc:docMk/>
          <pc:sldMk cId="2882443836" sldId="517"/>
        </pc:sldMkLst>
      </pc:sldChg>
      <pc:sldChg chg="add">
        <pc:chgData name="Blagoj Kostovski" userId="3bf6ea7c90a8a414" providerId="LiveId" clId="{36607657-5748-485D-ABCA-EDD4E22716A6}" dt="2020-07-27T12:57:34.376" v="282"/>
        <pc:sldMkLst>
          <pc:docMk/>
          <pc:sldMk cId="3152382962" sldId="517"/>
        </pc:sldMkLst>
      </pc:sldChg>
      <pc:sldChg chg="add del">
        <pc:chgData name="Blagoj Kostovski" userId="3bf6ea7c90a8a414" providerId="LiveId" clId="{36607657-5748-485D-ABCA-EDD4E22716A6}" dt="2020-07-27T12:57:31.307" v="281" actId="2696"/>
        <pc:sldMkLst>
          <pc:docMk/>
          <pc:sldMk cId="613305415" sldId="518"/>
        </pc:sldMkLst>
      </pc:sldChg>
      <pc:sldChg chg="add">
        <pc:chgData name="Blagoj Kostovski" userId="3bf6ea7c90a8a414" providerId="LiveId" clId="{36607657-5748-485D-ABCA-EDD4E22716A6}" dt="2020-07-27T12:57:34.376" v="282"/>
        <pc:sldMkLst>
          <pc:docMk/>
          <pc:sldMk cId="933824861" sldId="518"/>
        </pc:sldMkLst>
      </pc:sldChg>
      <pc:sldChg chg="add">
        <pc:chgData name="Blagoj Kostovski" userId="3bf6ea7c90a8a414" providerId="LiveId" clId="{36607657-5748-485D-ABCA-EDD4E22716A6}" dt="2020-07-27T12:57:34.376" v="282"/>
        <pc:sldMkLst>
          <pc:docMk/>
          <pc:sldMk cId="2475717452" sldId="519"/>
        </pc:sldMkLst>
      </pc:sldChg>
      <pc:sldChg chg="modSp add del">
        <pc:chgData name="Blagoj Kostovski" userId="3bf6ea7c90a8a414" providerId="LiveId" clId="{36607657-5748-485D-ABCA-EDD4E22716A6}" dt="2020-07-27T12:57:31.307" v="281" actId="2696"/>
        <pc:sldMkLst>
          <pc:docMk/>
          <pc:sldMk cId="2769651198" sldId="519"/>
        </pc:sldMkLst>
        <pc:spChg chg="mod">
          <ac:chgData name="Blagoj Kostovski" userId="3bf6ea7c90a8a414" providerId="LiveId" clId="{36607657-5748-485D-ABCA-EDD4E22716A6}" dt="2020-07-27T12:37:51.711" v="144" actId="20577"/>
          <ac:spMkLst>
            <pc:docMk/>
            <pc:sldMk cId="2769651198" sldId="519"/>
            <ac:spMk id="4" creationId="{00000000-0000-0000-0000-000000000000}"/>
          </ac:spMkLst>
        </pc:spChg>
      </pc:sldChg>
      <pc:sldChg chg="add">
        <pc:chgData name="Blagoj Kostovski" userId="3bf6ea7c90a8a414" providerId="LiveId" clId="{36607657-5748-485D-ABCA-EDD4E22716A6}" dt="2020-07-27T12:57:34.376" v="282"/>
        <pc:sldMkLst>
          <pc:docMk/>
          <pc:sldMk cId="3921397854" sldId="520"/>
        </pc:sldMkLst>
      </pc:sldChg>
      <pc:sldChg chg="add del">
        <pc:chgData name="Blagoj Kostovski" userId="3bf6ea7c90a8a414" providerId="LiveId" clId="{36607657-5748-485D-ABCA-EDD4E22716A6}" dt="2020-07-27T12:57:31.307" v="281" actId="2696"/>
        <pc:sldMkLst>
          <pc:docMk/>
          <pc:sldMk cId="3926414190" sldId="520"/>
        </pc:sldMkLst>
      </pc:sldChg>
      <pc:sldChg chg="add del">
        <pc:chgData name="Blagoj Kostovski" userId="3bf6ea7c90a8a414" providerId="LiveId" clId="{36607657-5748-485D-ABCA-EDD4E22716A6}" dt="2020-07-27T12:57:31.307" v="281" actId="2696"/>
        <pc:sldMkLst>
          <pc:docMk/>
          <pc:sldMk cId="305235913" sldId="521"/>
        </pc:sldMkLst>
      </pc:sldChg>
      <pc:sldChg chg="add">
        <pc:chgData name="Blagoj Kostovski" userId="3bf6ea7c90a8a414" providerId="LiveId" clId="{36607657-5748-485D-ABCA-EDD4E22716A6}" dt="2020-07-27T12:57:34.376" v="282"/>
        <pc:sldMkLst>
          <pc:docMk/>
          <pc:sldMk cId="3784615109" sldId="521"/>
        </pc:sldMkLst>
      </pc:sldChg>
      <pc:sldChg chg="add">
        <pc:chgData name="Blagoj Kostovski" userId="3bf6ea7c90a8a414" providerId="LiveId" clId="{36607657-5748-485D-ABCA-EDD4E22716A6}" dt="2020-07-27T12:57:34.376" v="282"/>
        <pc:sldMkLst>
          <pc:docMk/>
          <pc:sldMk cId="379603855" sldId="522"/>
        </pc:sldMkLst>
      </pc:sldChg>
      <pc:sldChg chg="modSp add del">
        <pc:chgData name="Blagoj Kostovski" userId="3bf6ea7c90a8a414" providerId="LiveId" clId="{36607657-5748-485D-ABCA-EDD4E22716A6}" dt="2020-07-27T12:57:31.307" v="281" actId="2696"/>
        <pc:sldMkLst>
          <pc:docMk/>
          <pc:sldMk cId="1858310595" sldId="522"/>
        </pc:sldMkLst>
        <pc:spChg chg="mod">
          <ac:chgData name="Blagoj Kostovski" userId="3bf6ea7c90a8a414" providerId="LiveId" clId="{36607657-5748-485D-ABCA-EDD4E22716A6}" dt="2020-07-27T12:54:54.266" v="272" actId="20577"/>
          <ac:spMkLst>
            <pc:docMk/>
            <pc:sldMk cId="1858310595" sldId="522"/>
            <ac:spMk id="6" creationId="{00000000-0000-0000-0000-000000000000}"/>
          </ac:spMkLst>
        </pc:spChg>
      </pc:sldChg>
      <pc:sldChg chg="add">
        <pc:chgData name="Blagoj Kostovski" userId="3bf6ea7c90a8a414" providerId="LiveId" clId="{36607657-5748-485D-ABCA-EDD4E22716A6}" dt="2020-07-27T12:50:14.883" v="157"/>
        <pc:sldMkLst>
          <pc:docMk/>
          <pc:sldMk cId="2002870330" sldId="523"/>
        </pc:sldMkLst>
      </pc:sldChg>
      <pc:sldChg chg="modSp add del">
        <pc:chgData name="Blagoj Kostovski" userId="3bf6ea7c90a8a414" providerId="LiveId" clId="{36607657-5748-485D-ABCA-EDD4E22716A6}" dt="2020-07-27T12:50:11.233" v="156" actId="2696"/>
        <pc:sldMkLst>
          <pc:docMk/>
          <pc:sldMk cId="4132716114" sldId="523"/>
        </pc:sldMkLst>
        <pc:spChg chg="mod">
          <ac:chgData name="Blagoj Kostovski" userId="3bf6ea7c90a8a414" providerId="LiveId" clId="{36607657-5748-485D-ABCA-EDD4E22716A6}" dt="2020-07-27T12:49:01.954" v="149" actId="20577"/>
          <ac:spMkLst>
            <pc:docMk/>
            <pc:sldMk cId="4132716114" sldId="523"/>
            <ac:spMk id="3" creationId="{00000000-0000-0000-0000-000000000000}"/>
          </ac:spMkLst>
        </pc:spChg>
      </pc:sldChg>
      <pc:sldChg chg="add">
        <pc:chgData name="Blagoj Kostovski" userId="3bf6ea7c90a8a414" providerId="LiveId" clId="{36607657-5748-485D-ABCA-EDD4E22716A6}" dt="2020-07-27T12:51:39.855" v="160"/>
        <pc:sldMkLst>
          <pc:docMk/>
          <pc:sldMk cId="911068707" sldId="524"/>
        </pc:sldMkLst>
      </pc:sldChg>
      <pc:sldChg chg="modSp add">
        <pc:chgData name="Blagoj Kostovski" userId="3bf6ea7c90a8a414" providerId="LiveId" clId="{36607657-5748-485D-ABCA-EDD4E22716A6}" dt="2020-07-27T12:53:37.588" v="256" actId="6549"/>
        <pc:sldMkLst>
          <pc:docMk/>
          <pc:sldMk cId="3205848715" sldId="525"/>
        </pc:sldMkLst>
        <pc:spChg chg="mod">
          <ac:chgData name="Blagoj Kostovski" userId="3bf6ea7c90a8a414" providerId="LiveId" clId="{36607657-5748-485D-ABCA-EDD4E22716A6}" dt="2020-07-27T12:53:37.588" v="256" actId="6549"/>
          <ac:spMkLst>
            <pc:docMk/>
            <pc:sldMk cId="3205848715" sldId="525"/>
            <ac:spMk id="3" creationId="{00000000-0000-0000-0000-000000000000}"/>
          </ac:spMkLst>
        </pc:spChg>
      </pc:sldChg>
      <pc:sldChg chg="addSp delSp modSp new add">
        <pc:chgData name="Blagoj Kostovski" userId="3bf6ea7c90a8a414" providerId="LiveId" clId="{36607657-5748-485D-ABCA-EDD4E22716A6}" dt="2020-07-27T12:53:54.507" v="269" actId="20577"/>
        <pc:sldMkLst>
          <pc:docMk/>
          <pc:sldMk cId="3346706203" sldId="526"/>
        </pc:sldMkLst>
        <pc:spChg chg="del">
          <ac:chgData name="Blagoj Kostovski" userId="3bf6ea7c90a8a414" providerId="LiveId" clId="{36607657-5748-485D-ABCA-EDD4E22716A6}" dt="2020-07-27T12:53:49.563" v="259"/>
          <ac:spMkLst>
            <pc:docMk/>
            <pc:sldMk cId="3346706203" sldId="526"/>
            <ac:spMk id="2" creationId="{63CA27C9-2F79-466B-9C21-44C0AFE2A3CB}"/>
          </ac:spMkLst>
        </pc:spChg>
        <pc:spChg chg="del">
          <ac:chgData name="Blagoj Kostovski" userId="3bf6ea7c90a8a414" providerId="LiveId" clId="{36607657-5748-485D-ABCA-EDD4E22716A6}" dt="2020-07-27T12:53:49.563" v="259"/>
          <ac:spMkLst>
            <pc:docMk/>
            <pc:sldMk cId="3346706203" sldId="526"/>
            <ac:spMk id="3" creationId="{FA3FDBAE-61B0-408C-92AF-36D2DB93F4E1}"/>
          </ac:spMkLst>
        </pc:spChg>
        <pc:spChg chg="add mod">
          <ac:chgData name="Blagoj Kostovski" userId="3bf6ea7c90a8a414" providerId="LiveId" clId="{36607657-5748-485D-ABCA-EDD4E22716A6}" dt="2020-07-27T12:53:52.305" v="268" actId="20577"/>
          <ac:spMkLst>
            <pc:docMk/>
            <pc:sldMk cId="3346706203" sldId="526"/>
            <ac:spMk id="4" creationId="{F78212D8-896B-4963-8D02-60C4FE0FA485}"/>
          </ac:spMkLst>
        </pc:spChg>
        <pc:spChg chg="add mod">
          <ac:chgData name="Blagoj Kostovski" userId="3bf6ea7c90a8a414" providerId="LiveId" clId="{36607657-5748-485D-ABCA-EDD4E22716A6}" dt="2020-07-27T12:53:54.507" v="269" actId="20577"/>
          <ac:spMkLst>
            <pc:docMk/>
            <pc:sldMk cId="3346706203" sldId="526"/>
            <ac:spMk id="5" creationId="{8A6B16C7-66A7-425E-A5CC-EDE3350597D9}"/>
          </ac:spMkLst>
        </pc:spChg>
      </pc:sldChg>
      <pc:sldChg chg="modSp add">
        <pc:chgData name="Blagoj Kostovski" userId="3bf6ea7c90a8a414" providerId="LiveId" clId="{36607657-5748-485D-ABCA-EDD4E22716A6}" dt="2020-07-27T12:55:28.118" v="274" actId="20577"/>
        <pc:sldMkLst>
          <pc:docMk/>
          <pc:sldMk cId="2183123604" sldId="527"/>
        </pc:sldMkLst>
        <pc:spChg chg="mod">
          <ac:chgData name="Blagoj Kostovski" userId="3bf6ea7c90a8a414" providerId="LiveId" clId="{36607657-5748-485D-ABCA-EDD4E22716A6}" dt="2020-07-27T12:55:28.118" v="274" actId="20577"/>
          <ac:spMkLst>
            <pc:docMk/>
            <pc:sldMk cId="2183123604" sldId="527"/>
            <ac:spMk id="4" creationId="{00000000-0000-0000-0000-000000000000}"/>
          </ac:spMkLst>
        </pc:spChg>
      </pc:sldChg>
      <pc:sldChg chg="add">
        <pc:chgData name="Blagoj Kostovski" userId="3bf6ea7c90a8a414" providerId="LiveId" clId="{36607657-5748-485D-ABCA-EDD4E22716A6}" dt="2020-07-27T12:55:23.703" v="273"/>
        <pc:sldMkLst>
          <pc:docMk/>
          <pc:sldMk cId="1734148155" sldId="528"/>
        </pc:sldMkLst>
      </pc:sldChg>
      <pc:sldChg chg="modSp add">
        <pc:chgData name="Blagoj Kostovski" userId="3bf6ea7c90a8a414" providerId="LiveId" clId="{36607657-5748-485D-ABCA-EDD4E22716A6}" dt="2020-07-27T12:56:50.078" v="276" actId="20577"/>
        <pc:sldMkLst>
          <pc:docMk/>
          <pc:sldMk cId="1953069648" sldId="529"/>
        </pc:sldMkLst>
        <pc:spChg chg="mod">
          <ac:chgData name="Blagoj Kostovski" userId="3bf6ea7c90a8a414" providerId="LiveId" clId="{36607657-5748-485D-ABCA-EDD4E22716A6}" dt="2020-07-27T12:56:50.078" v="276" actId="20577"/>
          <ac:spMkLst>
            <pc:docMk/>
            <pc:sldMk cId="1953069648" sldId="529"/>
            <ac:spMk id="4" creationId="{E52914C0-D5F2-4C56-AFA1-0FC41E9FBB54}"/>
          </ac:spMkLst>
        </pc:spChg>
      </pc:sldChg>
      <pc:sldChg chg="modSp add">
        <pc:chgData name="Blagoj Kostovski" userId="3bf6ea7c90a8a414" providerId="LiveId" clId="{36607657-5748-485D-ABCA-EDD4E22716A6}" dt="2020-07-27T12:57:07.269" v="278" actId="20577"/>
        <pc:sldMkLst>
          <pc:docMk/>
          <pc:sldMk cId="2800052461" sldId="530"/>
        </pc:sldMkLst>
        <pc:spChg chg="mod">
          <ac:chgData name="Blagoj Kostovski" userId="3bf6ea7c90a8a414" providerId="LiveId" clId="{36607657-5748-485D-ABCA-EDD4E22716A6}" dt="2020-07-27T12:57:07.269" v="278" actId="20577"/>
          <ac:spMkLst>
            <pc:docMk/>
            <pc:sldMk cId="2800052461" sldId="530"/>
            <ac:spMk id="4" creationId="{E52914C0-D5F2-4C56-AFA1-0FC41E9FBB54}"/>
          </ac:spMkLst>
        </pc:spChg>
      </pc:sldChg>
      <pc:sldChg chg="modSp add">
        <pc:chgData name="Blagoj Kostovski" userId="3bf6ea7c90a8a414" providerId="LiveId" clId="{36607657-5748-485D-ABCA-EDD4E22716A6}" dt="2020-07-27T12:57:13.640" v="280" actId="20577"/>
        <pc:sldMkLst>
          <pc:docMk/>
          <pc:sldMk cId="151534224" sldId="531"/>
        </pc:sldMkLst>
        <pc:spChg chg="mod">
          <ac:chgData name="Blagoj Kostovski" userId="3bf6ea7c90a8a414" providerId="LiveId" clId="{36607657-5748-485D-ABCA-EDD4E22716A6}" dt="2020-07-27T12:57:13.640" v="280" actId="20577"/>
          <ac:spMkLst>
            <pc:docMk/>
            <pc:sldMk cId="151534224" sldId="531"/>
            <ac:spMk id="4" creationId="{E52914C0-D5F2-4C56-AFA1-0FC41E9FBB54}"/>
          </ac:spMkLst>
        </pc:spChg>
      </pc:sldChg>
      <pc:sldChg chg="modSp add ord">
        <pc:chgData name="Blagoj Kostovski" userId="3bf6ea7c90a8a414" providerId="LiveId" clId="{36607657-5748-485D-ABCA-EDD4E22716A6}" dt="2020-07-27T13:14:32.944" v="291"/>
        <pc:sldMkLst>
          <pc:docMk/>
          <pc:sldMk cId="951284366" sldId="532"/>
        </pc:sldMkLst>
        <pc:spChg chg="mod">
          <ac:chgData name="Blagoj Kostovski" userId="3bf6ea7c90a8a414" providerId="LiveId" clId="{36607657-5748-485D-ABCA-EDD4E22716A6}" dt="2020-07-27T13:14:04.141" v="290" actId="20577"/>
          <ac:spMkLst>
            <pc:docMk/>
            <pc:sldMk cId="951284366" sldId="532"/>
            <ac:spMk id="3" creationId="{00000000-0000-0000-0000-000000000000}"/>
          </ac:spMkLst>
        </pc:spChg>
      </pc:sldChg>
      <pc:sldChg chg="modSp add">
        <pc:chgData name="Blagoj Kostovski" userId="3bf6ea7c90a8a414" providerId="LiveId" clId="{36607657-5748-485D-ABCA-EDD4E22716A6}" dt="2020-07-27T13:15:49.261" v="301" actId="20577"/>
        <pc:sldMkLst>
          <pc:docMk/>
          <pc:sldMk cId="2367822749" sldId="533"/>
        </pc:sldMkLst>
        <pc:spChg chg="mod">
          <ac:chgData name="Blagoj Kostovski" userId="3bf6ea7c90a8a414" providerId="LiveId" clId="{36607657-5748-485D-ABCA-EDD4E22716A6}" dt="2020-07-27T13:15:49.261" v="301" actId="20577"/>
          <ac:spMkLst>
            <pc:docMk/>
            <pc:sldMk cId="2367822749" sldId="533"/>
            <ac:spMk id="4" creationId="{00000000-0000-0000-0000-000000000000}"/>
          </ac:spMkLst>
        </pc:spChg>
      </pc:sldChg>
      <pc:sldChg chg="add del">
        <pc:chgData name="Blagoj Kostovski" userId="3bf6ea7c90a8a414" providerId="LiveId" clId="{36607657-5748-485D-ABCA-EDD4E22716A6}" dt="2020-07-27T13:15:11.486" v="295" actId="47"/>
        <pc:sldMkLst>
          <pc:docMk/>
          <pc:sldMk cId="2927077181" sldId="53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DE28C-A453-4211-A6B6-C42EA04CA85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C32E70-E20B-43A0-A50E-A415803252A7}">
      <dgm:prSet phldrT="[Text]"/>
      <dgm:spPr/>
      <dgm:t>
        <a:bodyPr/>
        <a:lstStyle/>
        <a:p>
          <a:r>
            <a:rPr lang="en-GB" dirty="0" err="1"/>
            <a:t>Vitalia</a:t>
          </a:r>
          <a:r>
            <a:rPr lang="en-GB" dirty="0"/>
            <a:t> Skopje</a:t>
          </a:r>
          <a:endParaRPr lang="en-US" dirty="0"/>
        </a:p>
      </dgm:t>
    </dgm:pt>
    <dgm:pt modelId="{8A9EEFAF-FB7F-4D4C-92D6-60B59A045ED9}" type="parTrans" cxnId="{7BBC189A-23B5-4E8A-9FB9-78A80E9AD363}">
      <dgm:prSet/>
      <dgm:spPr/>
      <dgm:t>
        <a:bodyPr/>
        <a:lstStyle/>
        <a:p>
          <a:endParaRPr lang="en-US"/>
        </a:p>
      </dgm:t>
    </dgm:pt>
    <dgm:pt modelId="{885C6B3D-DA06-4CF3-919E-E7C3D03B545C}" type="sibTrans" cxnId="{7BBC189A-23B5-4E8A-9FB9-78A80E9AD363}">
      <dgm:prSet/>
      <dgm:spPr/>
      <dgm:t>
        <a:bodyPr/>
        <a:lstStyle/>
        <a:p>
          <a:endParaRPr lang="en-US"/>
        </a:p>
      </dgm:t>
    </dgm:pt>
    <dgm:pt modelId="{FEE5AB1E-1806-47E3-B9F8-925ED7053FAA}">
      <dgm:prSet phldrT="[Text]"/>
      <dgm:spPr/>
      <dgm:t>
        <a:bodyPr/>
        <a:lstStyle/>
        <a:p>
          <a:r>
            <a:rPr lang="en-GB" dirty="0" err="1"/>
            <a:t>Vitalia</a:t>
          </a:r>
          <a:r>
            <a:rPr lang="en-GB" dirty="0"/>
            <a:t> Bitola</a:t>
          </a:r>
          <a:endParaRPr lang="en-US" dirty="0"/>
        </a:p>
      </dgm:t>
    </dgm:pt>
    <dgm:pt modelId="{6275BE2D-8EB9-4D02-801E-41743BE4E37A}" type="parTrans" cxnId="{E7B5D4DB-963E-483B-B2DE-A762C3B967DA}">
      <dgm:prSet/>
      <dgm:spPr/>
      <dgm:t>
        <a:bodyPr/>
        <a:lstStyle/>
        <a:p>
          <a:endParaRPr lang="en-US"/>
        </a:p>
      </dgm:t>
    </dgm:pt>
    <dgm:pt modelId="{E3351875-BF4C-4016-8054-539744FDCC9F}" type="sibTrans" cxnId="{E7B5D4DB-963E-483B-B2DE-A762C3B967DA}">
      <dgm:prSet/>
      <dgm:spPr/>
      <dgm:t>
        <a:bodyPr/>
        <a:lstStyle/>
        <a:p>
          <a:endParaRPr lang="en-US"/>
        </a:p>
      </dgm:t>
    </dgm:pt>
    <dgm:pt modelId="{48F23E00-23A3-4CEB-B251-037081967CD6}">
      <dgm:prSet phldrT="[Text]"/>
      <dgm:spPr/>
      <dgm:t>
        <a:bodyPr/>
        <a:lstStyle/>
        <a:p>
          <a:r>
            <a:rPr lang="en-GB" dirty="0" err="1"/>
            <a:t>Vitalia</a:t>
          </a:r>
          <a:r>
            <a:rPr lang="en-GB" dirty="0"/>
            <a:t> </a:t>
          </a:r>
          <a:r>
            <a:rPr lang="en-GB" dirty="0" err="1"/>
            <a:t>Strumica</a:t>
          </a:r>
          <a:endParaRPr lang="en-US" dirty="0"/>
        </a:p>
      </dgm:t>
    </dgm:pt>
    <dgm:pt modelId="{F0DC5386-D3DC-4EA4-8606-4B6C28BF9D70}" type="parTrans" cxnId="{434EA45F-6C1A-4FFB-B028-6AE982F6098E}">
      <dgm:prSet/>
      <dgm:spPr/>
      <dgm:t>
        <a:bodyPr/>
        <a:lstStyle/>
        <a:p>
          <a:endParaRPr lang="en-US"/>
        </a:p>
      </dgm:t>
    </dgm:pt>
    <dgm:pt modelId="{597E5C20-ABFC-4F7B-A12B-8A95338CE0DC}" type="sibTrans" cxnId="{434EA45F-6C1A-4FFB-B028-6AE982F6098E}">
      <dgm:prSet/>
      <dgm:spPr/>
      <dgm:t>
        <a:bodyPr/>
        <a:lstStyle/>
        <a:p>
          <a:endParaRPr lang="en-US"/>
        </a:p>
      </dgm:t>
    </dgm:pt>
    <dgm:pt modelId="{053A3882-0AA3-4CEB-9F3A-CDDC26BE7EAF}">
      <dgm:prSet phldrT="[Text]"/>
      <dgm:spPr/>
      <dgm:t>
        <a:bodyPr/>
        <a:lstStyle/>
        <a:p>
          <a:r>
            <a:rPr lang="en-GB" dirty="0" err="1"/>
            <a:t>Vitalia</a:t>
          </a:r>
          <a:r>
            <a:rPr lang="en-GB" dirty="0"/>
            <a:t> </a:t>
          </a:r>
          <a:r>
            <a:rPr lang="en-GB" dirty="0" err="1"/>
            <a:t>Kumanovo</a:t>
          </a:r>
          <a:endParaRPr lang="en-US" dirty="0"/>
        </a:p>
      </dgm:t>
    </dgm:pt>
    <dgm:pt modelId="{316E8E70-BB15-4558-9C40-44B41318370E}" type="parTrans" cxnId="{ED338127-CE33-4F53-9DFB-90C2562B8B43}">
      <dgm:prSet/>
      <dgm:spPr/>
      <dgm:t>
        <a:bodyPr/>
        <a:lstStyle/>
        <a:p>
          <a:endParaRPr lang="en-US"/>
        </a:p>
      </dgm:t>
    </dgm:pt>
    <dgm:pt modelId="{3D75953B-3D64-46DE-94E0-721E462A23A8}" type="sibTrans" cxnId="{ED338127-CE33-4F53-9DFB-90C2562B8B43}">
      <dgm:prSet/>
      <dgm:spPr/>
      <dgm:t>
        <a:bodyPr/>
        <a:lstStyle/>
        <a:p>
          <a:endParaRPr lang="en-US"/>
        </a:p>
      </dgm:t>
    </dgm:pt>
    <dgm:pt modelId="{7EC2C21E-5D69-4ADF-BCBE-7BD29B5F6127}">
      <dgm:prSet phldrT="[Text]"/>
      <dgm:spPr/>
      <dgm:t>
        <a:bodyPr/>
        <a:lstStyle/>
        <a:p>
          <a:r>
            <a:rPr lang="en-GB" dirty="0" err="1"/>
            <a:t>Vitalia</a:t>
          </a:r>
          <a:r>
            <a:rPr lang="en-GB" dirty="0"/>
            <a:t> Tetovo</a:t>
          </a:r>
          <a:endParaRPr lang="en-US" dirty="0"/>
        </a:p>
      </dgm:t>
    </dgm:pt>
    <dgm:pt modelId="{C7A6B072-E942-4B87-8BF1-DBFAA0ED100F}" type="parTrans" cxnId="{86208D94-8D65-4AF9-A9F7-A8B752FE72FB}">
      <dgm:prSet/>
      <dgm:spPr/>
      <dgm:t>
        <a:bodyPr/>
        <a:lstStyle/>
        <a:p>
          <a:endParaRPr lang="en-US"/>
        </a:p>
      </dgm:t>
    </dgm:pt>
    <dgm:pt modelId="{0E0CA589-1030-4B9E-9152-B2466E5F1BA7}" type="sibTrans" cxnId="{86208D94-8D65-4AF9-A9F7-A8B752FE72FB}">
      <dgm:prSet/>
      <dgm:spPr/>
      <dgm:t>
        <a:bodyPr/>
        <a:lstStyle/>
        <a:p>
          <a:endParaRPr lang="en-US"/>
        </a:p>
      </dgm:t>
    </dgm:pt>
    <dgm:pt modelId="{A6739D62-0518-4916-A196-8989751153A8}">
      <dgm:prSet/>
      <dgm:spPr/>
      <dgm:t>
        <a:bodyPr/>
        <a:lstStyle/>
        <a:p>
          <a:r>
            <a:rPr lang="en-GB" dirty="0" err="1"/>
            <a:t>Vitalia</a:t>
          </a:r>
          <a:r>
            <a:rPr lang="en-GB" dirty="0"/>
            <a:t> </a:t>
          </a:r>
          <a:r>
            <a:rPr lang="en-GB" dirty="0" err="1"/>
            <a:t>Stip</a:t>
          </a:r>
          <a:endParaRPr lang="en-US" dirty="0"/>
        </a:p>
      </dgm:t>
    </dgm:pt>
    <dgm:pt modelId="{6AA028C6-998B-464F-B1F0-9AED5486AD6D}" type="parTrans" cxnId="{401D1183-4315-45BF-A5BE-6D4B56578E3F}">
      <dgm:prSet/>
      <dgm:spPr/>
      <dgm:t>
        <a:bodyPr/>
        <a:lstStyle/>
        <a:p>
          <a:endParaRPr lang="en-US"/>
        </a:p>
      </dgm:t>
    </dgm:pt>
    <dgm:pt modelId="{9DCC951D-1E76-4BAC-8CFB-9C71BE69C0E5}" type="sibTrans" cxnId="{401D1183-4315-45BF-A5BE-6D4B56578E3F}">
      <dgm:prSet/>
      <dgm:spPr/>
      <dgm:t>
        <a:bodyPr/>
        <a:lstStyle/>
        <a:p>
          <a:endParaRPr lang="en-US"/>
        </a:p>
      </dgm:t>
    </dgm:pt>
    <dgm:pt modelId="{EE3DE733-F23B-4FF6-850D-6A06F1DDFE1C}">
      <dgm:prSet/>
      <dgm:spPr/>
      <dgm:t>
        <a:bodyPr/>
        <a:lstStyle/>
        <a:p>
          <a:r>
            <a:rPr lang="en-GB" dirty="0" err="1"/>
            <a:t>Vitalia</a:t>
          </a:r>
          <a:r>
            <a:rPr lang="en-GB" dirty="0"/>
            <a:t> </a:t>
          </a:r>
          <a:r>
            <a:rPr lang="en-GB" dirty="0" err="1"/>
            <a:t>Ohrid</a:t>
          </a:r>
          <a:endParaRPr lang="en-US" dirty="0"/>
        </a:p>
      </dgm:t>
    </dgm:pt>
    <dgm:pt modelId="{10324E0D-BF3C-4727-8300-8CFE0D72B13A}" type="parTrans" cxnId="{78FCE7FB-A37D-4FC6-ABE7-2952543DFBA4}">
      <dgm:prSet/>
      <dgm:spPr/>
      <dgm:t>
        <a:bodyPr/>
        <a:lstStyle/>
        <a:p>
          <a:endParaRPr lang="en-US"/>
        </a:p>
      </dgm:t>
    </dgm:pt>
    <dgm:pt modelId="{2982AEDD-198E-47D7-9853-EFD5B2643818}" type="sibTrans" cxnId="{78FCE7FB-A37D-4FC6-ABE7-2952543DFBA4}">
      <dgm:prSet/>
      <dgm:spPr/>
      <dgm:t>
        <a:bodyPr/>
        <a:lstStyle/>
        <a:p>
          <a:endParaRPr lang="en-US"/>
        </a:p>
      </dgm:t>
    </dgm:pt>
    <dgm:pt modelId="{3983788D-6209-4F56-83E5-4733AB68B1D2}">
      <dgm:prSet/>
      <dgm:spPr/>
      <dgm:t>
        <a:bodyPr/>
        <a:lstStyle/>
        <a:p>
          <a:r>
            <a:rPr lang="en-GB" dirty="0" err="1"/>
            <a:t>Vitalia</a:t>
          </a:r>
          <a:endParaRPr lang="en-US" dirty="0"/>
        </a:p>
      </dgm:t>
    </dgm:pt>
    <dgm:pt modelId="{31B19032-EB3E-4F83-93B3-7F2C07CBD8A6}" type="parTrans" cxnId="{B69DFD36-EE14-4717-875E-F4965CD0C7AF}">
      <dgm:prSet/>
      <dgm:spPr/>
      <dgm:t>
        <a:bodyPr/>
        <a:lstStyle/>
        <a:p>
          <a:endParaRPr lang="en-US"/>
        </a:p>
      </dgm:t>
    </dgm:pt>
    <dgm:pt modelId="{1CD08484-6204-4DFC-A0D7-5E9EFFCFE92C}" type="sibTrans" cxnId="{B69DFD36-EE14-4717-875E-F4965CD0C7AF}">
      <dgm:prSet/>
      <dgm:spPr/>
      <dgm:t>
        <a:bodyPr/>
        <a:lstStyle/>
        <a:p>
          <a:endParaRPr lang="en-US"/>
        </a:p>
      </dgm:t>
    </dgm:pt>
    <dgm:pt modelId="{29B65F81-0B64-497D-A6D3-050C6DFA9EAA}" type="pres">
      <dgm:prSet presAssocID="{064DE28C-A453-4211-A6B6-C42EA04CA856}" presName="hierChild1" presStyleCnt="0">
        <dgm:presLayoutVars>
          <dgm:orgChart val="1"/>
          <dgm:chPref val="1"/>
          <dgm:dir/>
          <dgm:animOne val="branch"/>
          <dgm:animLvl val="lvl"/>
          <dgm:resizeHandles/>
        </dgm:presLayoutVars>
      </dgm:prSet>
      <dgm:spPr/>
    </dgm:pt>
    <dgm:pt modelId="{0B8D49A8-5935-4861-87A3-49B1B1F72F4E}" type="pres">
      <dgm:prSet presAssocID="{3983788D-6209-4F56-83E5-4733AB68B1D2}" presName="hierRoot1" presStyleCnt="0">
        <dgm:presLayoutVars>
          <dgm:hierBranch val="init"/>
        </dgm:presLayoutVars>
      </dgm:prSet>
      <dgm:spPr/>
    </dgm:pt>
    <dgm:pt modelId="{5AF98AC2-A02D-40CD-97DF-35F68574CDE0}" type="pres">
      <dgm:prSet presAssocID="{3983788D-6209-4F56-83E5-4733AB68B1D2}" presName="rootComposite1" presStyleCnt="0"/>
      <dgm:spPr/>
    </dgm:pt>
    <dgm:pt modelId="{7D6556F2-26C0-4D5F-8BC1-03A308A51BB8}" type="pres">
      <dgm:prSet presAssocID="{3983788D-6209-4F56-83E5-4733AB68B1D2}" presName="rootText1" presStyleLbl="node0" presStyleIdx="0" presStyleCnt="1">
        <dgm:presLayoutVars>
          <dgm:chPref val="3"/>
        </dgm:presLayoutVars>
      </dgm:prSet>
      <dgm:spPr/>
    </dgm:pt>
    <dgm:pt modelId="{2E89898B-18F6-4C2B-ACE9-B845D6169039}" type="pres">
      <dgm:prSet presAssocID="{3983788D-6209-4F56-83E5-4733AB68B1D2}" presName="rootConnector1" presStyleLbl="node1" presStyleIdx="0" presStyleCnt="0"/>
      <dgm:spPr/>
    </dgm:pt>
    <dgm:pt modelId="{CB6D8C31-4B79-4417-93E2-24AEB6F16029}" type="pres">
      <dgm:prSet presAssocID="{3983788D-6209-4F56-83E5-4733AB68B1D2}" presName="hierChild2" presStyleCnt="0"/>
      <dgm:spPr/>
    </dgm:pt>
    <dgm:pt modelId="{9673979D-3A21-4360-A080-F8132C35E2D7}" type="pres">
      <dgm:prSet presAssocID="{8A9EEFAF-FB7F-4D4C-92D6-60B59A045ED9}" presName="Name37" presStyleLbl="parChTrans1D2" presStyleIdx="0" presStyleCnt="7"/>
      <dgm:spPr/>
    </dgm:pt>
    <dgm:pt modelId="{AE641752-D3D1-4356-A0A4-2AF650CA7A3C}" type="pres">
      <dgm:prSet presAssocID="{22C32E70-E20B-43A0-A50E-A415803252A7}" presName="hierRoot2" presStyleCnt="0">
        <dgm:presLayoutVars>
          <dgm:hierBranch val="init"/>
        </dgm:presLayoutVars>
      </dgm:prSet>
      <dgm:spPr/>
    </dgm:pt>
    <dgm:pt modelId="{1ECA906A-6ABB-48D2-A1FE-B69530B447B5}" type="pres">
      <dgm:prSet presAssocID="{22C32E70-E20B-43A0-A50E-A415803252A7}" presName="rootComposite" presStyleCnt="0"/>
      <dgm:spPr/>
    </dgm:pt>
    <dgm:pt modelId="{F910AAB5-3552-492F-9711-D520A021E136}" type="pres">
      <dgm:prSet presAssocID="{22C32E70-E20B-43A0-A50E-A415803252A7}" presName="rootText" presStyleLbl="node2" presStyleIdx="0" presStyleCnt="7">
        <dgm:presLayoutVars>
          <dgm:chPref val="3"/>
        </dgm:presLayoutVars>
      </dgm:prSet>
      <dgm:spPr/>
    </dgm:pt>
    <dgm:pt modelId="{C338BE26-AE95-4DF4-8C85-7614E2449F5F}" type="pres">
      <dgm:prSet presAssocID="{22C32E70-E20B-43A0-A50E-A415803252A7}" presName="rootConnector" presStyleLbl="node2" presStyleIdx="0" presStyleCnt="7"/>
      <dgm:spPr/>
    </dgm:pt>
    <dgm:pt modelId="{7CC0F886-2CA1-4980-8E16-ED5DAA5593C6}" type="pres">
      <dgm:prSet presAssocID="{22C32E70-E20B-43A0-A50E-A415803252A7}" presName="hierChild4" presStyleCnt="0"/>
      <dgm:spPr/>
    </dgm:pt>
    <dgm:pt modelId="{A2376AC8-14C8-4885-BD04-40EA08CD6549}" type="pres">
      <dgm:prSet presAssocID="{22C32E70-E20B-43A0-A50E-A415803252A7}" presName="hierChild5" presStyleCnt="0"/>
      <dgm:spPr/>
    </dgm:pt>
    <dgm:pt modelId="{DAE351E9-8864-4D73-A598-AE01B4F1C910}" type="pres">
      <dgm:prSet presAssocID="{6275BE2D-8EB9-4D02-801E-41743BE4E37A}" presName="Name37" presStyleLbl="parChTrans1D2" presStyleIdx="1" presStyleCnt="7"/>
      <dgm:spPr/>
    </dgm:pt>
    <dgm:pt modelId="{30A1D11E-5213-4462-88C0-5D96A113663D}" type="pres">
      <dgm:prSet presAssocID="{FEE5AB1E-1806-47E3-B9F8-925ED7053FAA}" presName="hierRoot2" presStyleCnt="0">
        <dgm:presLayoutVars>
          <dgm:hierBranch val="init"/>
        </dgm:presLayoutVars>
      </dgm:prSet>
      <dgm:spPr/>
    </dgm:pt>
    <dgm:pt modelId="{8695E25B-D91F-48D4-83CA-FE9FF4AC59A8}" type="pres">
      <dgm:prSet presAssocID="{FEE5AB1E-1806-47E3-B9F8-925ED7053FAA}" presName="rootComposite" presStyleCnt="0"/>
      <dgm:spPr/>
    </dgm:pt>
    <dgm:pt modelId="{73F3C271-6AE2-4970-B64F-AB6D8A3EDE4A}" type="pres">
      <dgm:prSet presAssocID="{FEE5AB1E-1806-47E3-B9F8-925ED7053FAA}" presName="rootText" presStyleLbl="node2" presStyleIdx="1" presStyleCnt="7">
        <dgm:presLayoutVars>
          <dgm:chPref val="3"/>
        </dgm:presLayoutVars>
      </dgm:prSet>
      <dgm:spPr/>
    </dgm:pt>
    <dgm:pt modelId="{FFFBAFEB-3421-4207-B80D-6BF06C0294CD}" type="pres">
      <dgm:prSet presAssocID="{FEE5AB1E-1806-47E3-B9F8-925ED7053FAA}" presName="rootConnector" presStyleLbl="node2" presStyleIdx="1" presStyleCnt="7"/>
      <dgm:spPr/>
    </dgm:pt>
    <dgm:pt modelId="{01847DA2-9D9D-438D-8CF2-A87CA3AB7BBF}" type="pres">
      <dgm:prSet presAssocID="{FEE5AB1E-1806-47E3-B9F8-925ED7053FAA}" presName="hierChild4" presStyleCnt="0"/>
      <dgm:spPr/>
    </dgm:pt>
    <dgm:pt modelId="{D7F2D5FC-1255-4454-9E53-B35FF7B0DE30}" type="pres">
      <dgm:prSet presAssocID="{FEE5AB1E-1806-47E3-B9F8-925ED7053FAA}" presName="hierChild5" presStyleCnt="0"/>
      <dgm:spPr/>
    </dgm:pt>
    <dgm:pt modelId="{527BD2EE-EACD-412C-BB79-BFCCD69521DE}" type="pres">
      <dgm:prSet presAssocID="{F0DC5386-D3DC-4EA4-8606-4B6C28BF9D70}" presName="Name37" presStyleLbl="parChTrans1D2" presStyleIdx="2" presStyleCnt="7"/>
      <dgm:spPr/>
    </dgm:pt>
    <dgm:pt modelId="{81AAECB0-3607-466D-9735-36C5D9DD10D6}" type="pres">
      <dgm:prSet presAssocID="{48F23E00-23A3-4CEB-B251-037081967CD6}" presName="hierRoot2" presStyleCnt="0">
        <dgm:presLayoutVars>
          <dgm:hierBranch val="init"/>
        </dgm:presLayoutVars>
      </dgm:prSet>
      <dgm:spPr/>
    </dgm:pt>
    <dgm:pt modelId="{302F3DBA-AEC9-4B2C-9356-704553EAB6DD}" type="pres">
      <dgm:prSet presAssocID="{48F23E00-23A3-4CEB-B251-037081967CD6}" presName="rootComposite" presStyleCnt="0"/>
      <dgm:spPr/>
    </dgm:pt>
    <dgm:pt modelId="{A6D20CF7-AA6F-4D4A-9A1F-BC76A0DF9F09}" type="pres">
      <dgm:prSet presAssocID="{48F23E00-23A3-4CEB-B251-037081967CD6}" presName="rootText" presStyleLbl="node2" presStyleIdx="2" presStyleCnt="7">
        <dgm:presLayoutVars>
          <dgm:chPref val="3"/>
        </dgm:presLayoutVars>
      </dgm:prSet>
      <dgm:spPr/>
    </dgm:pt>
    <dgm:pt modelId="{FE781ABA-BB33-443E-AF53-15CF765C54A3}" type="pres">
      <dgm:prSet presAssocID="{48F23E00-23A3-4CEB-B251-037081967CD6}" presName="rootConnector" presStyleLbl="node2" presStyleIdx="2" presStyleCnt="7"/>
      <dgm:spPr/>
    </dgm:pt>
    <dgm:pt modelId="{FB3A3652-AF30-4BC3-975E-D9FE41CB314D}" type="pres">
      <dgm:prSet presAssocID="{48F23E00-23A3-4CEB-B251-037081967CD6}" presName="hierChild4" presStyleCnt="0"/>
      <dgm:spPr/>
    </dgm:pt>
    <dgm:pt modelId="{E144B827-71B0-41FA-8805-7FC535CD52DC}" type="pres">
      <dgm:prSet presAssocID="{48F23E00-23A3-4CEB-B251-037081967CD6}" presName="hierChild5" presStyleCnt="0"/>
      <dgm:spPr/>
    </dgm:pt>
    <dgm:pt modelId="{28D75B53-E9FD-4AFB-9439-84C721254767}" type="pres">
      <dgm:prSet presAssocID="{316E8E70-BB15-4558-9C40-44B41318370E}" presName="Name37" presStyleLbl="parChTrans1D2" presStyleIdx="3" presStyleCnt="7"/>
      <dgm:spPr/>
    </dgm:pt>
    <dgm:pt modelId="{2F38E6B7-504C-4E33-ABA2-B36B5DD43C95}" type="pres">
      <dgm:prSet presAssocID="{053A3882-0AA3-4CEB-9F3A-CDDC26BE7EAF}" presName="hierRoot2" presStyleCnt="0">
        <dgm:presLayoutVars>
          <dgm:hierBranch val="init"/>
        </dgm:presLayoutVars>
      </dgm:prSet>
      <dgm:spPr/>
    </dgm:pt>
    <dgm:pt modelId="{36E3DDBF-0BB0-4258-B549-5F116A8D7AF8}" type="pres">
      <dgm:prSet presAssocID="{053A3882-0AA3-4CEB-9F3A-CDDC26BE7EAF}" presName="rootComposite" presStyleCnt="0"/>
      <dgm:spPr/>
    </dgm:pt>
    <dgm:pt modelId="{44422C95-CD40-4806-AC61-80400062D9B4}" type="pres">
      <dgm:prSet presAssocID="{053A3882-0AA3-4CEB-9F3A-CDDC26BE7EAF}" presName="rootText" presStyleLbl="node2" presStyleIdx="3" presStyleCnt="7">
        <dgm:presLayoutVars>
          <dgm:chPref val="3"/>
        </dgm:presLayoutVars>
      </dgm:prSet>
      <dgm:spPr/>
    </dgm:pt>
    <dgm:pt modelId="{973ED2E8-10CF-4E4F-981A-2E62B3107A22}" type="pres">
      <dgm:prSet presAssocID="{053A3882-0AA3-4CEB-9F3A-CDDC26BE7EAF}" presName="rootConnector" presStyleLbl="node2" presStyleIdx="3" presStyleCnt="7"/>
      <dgm:spPr/>
    </dgm:pt>
    <dgm:pt modelId="{DAA70D07-F8D5-4266-9640-8CA81BFD133D}" type="pres">
      <dgm:prSet presAssocID="{053A3882-0AA3-4CEB-9F3A-CDDC26BE7EAF}" presName="hierChild4" presStyleCnt="0"/>
      <dgm:spPr/>
    </dgm:pt>
    <dgm:pt modelId="{17D4FBAD-C39E-48FD-A8F1-ABE29C839DBA}" type="pres">
      <dgm:prSet presAssocID="{053A3882-0AA3-4CEB-9F3A-CDDC26BE7EAF}" presName="hierChild5" presStyleCnt="0"/>
      <dgm:spPr/>
    </dgm:pt>
    <dgm:pt modelId="{FC32187C-44F6-4F4D-9F5B-6903D278E80E}" type="pres">
      <dgm:prSet presAssocID="{C7A6B072-E942-4B87-8BF1-DBFAA0ED100F}" presName="Name37" presStyleLbl="parChTrans1D2" presStyleIdx="4" presStyleCnt="7"/>
      <dgm:spPr/>
    </dgm:pt>
    <dgm:pt modelId="{6863B92F-6784-4CAC-809B-5F772B31C263}" type="pres">
      <dgm:prSet presAssocID="{7EC2C21E-5D69-4ADF-BCBE-7BD29B5F6127}" presName="hierRoot2" presStyleCnt="0">
        <dgm:presLayoutVars>
          <dgm:hierBranch val="init"/>
        </dgm:presLayoutVars>
      </dgm:prSet>
      <dgm:spPr/>
    </dgm:pt>
    <dgm:pt modelId="{3C5EE8BE-8EA2-4F26-BDEC-EA40D7257BE3}" type="pres">
      <dgm:prSet presAssocID="{7EC2C21E-5D69-4ADF-BCBE-7BD29B5F6127}" presName="rootComposite" presStyleCnt="0"/>
      <dgm:spPr/>
    </dgm:pt>
    <dgm:pt modelId="{D7FCDAFC-FB7D-4621-9F05-559EA868A5F9}" type="pres">
      <dgm:prSet presAssocID="{7EC2C21E-5D69-4ADF-BCBE-7BD29B5F6127}" presName="rootText" presStyleLbl="node2" presStyleIdx="4" presStyleCnt="7">
        <dgm:presLayoutVars>
          <dgm:chPref val="3"/>
        </dgm:presLayoutVars>
      </dgm:prSet>
      <dgm:spPr/>
    </dgm:pt>
    <dgm:pt modelId="{B7996352-E7BF-4311-8F88-4853CD1EBDD6}" type="pres">
      <dgm:prSet presAssocID="{7EC2C21E-5D69-4ADF-BCBE-7BD29B5F6127}" presName="rootConnector" presStyleLbl="node2" presStyleIdx="4" presStyleCnt="7"/>
      <dgm:spPr/>
    </dgm:pt>
    <dgm:pt modelId="{1E61DFF4-7465-4C9F-B4CF-CB0EA7195DDD}" type="pres">
      <dgm:prSet presAssocID="{7EC2C21E-5D69-4ADF-BCBE-7BD29B5F6127}" presName="hierChild4" presStyleCnt="0"/>
      <dgm:spPr/>
    </dgm:pt>
    <dgm:pt modelId="{7E959E76-B2DF-4551-A431-6D48E0C593CA}" type="pres">
      <dgm:prSet presAssocID="{7EC2C21E-5D69-4ADF-BCBE-7BD29B5F6127}" presName="hierChild5" presStyleCnt="0"/>
      <dgm:spPr/>
    </dgm:pt>
    <dgm:pt modelId="{376E7BDD-34D9-4CC9-9E01-A6383339F23D}" type="pres">
      <dgm:prSet presAssocID="{6AA028C6-998B-464F-B1F0-9AED5486AD6D}" presName="Name37" presStyleLbl="parChTrans1D2" presStyleIdx="5" presStyleCnt="7"/>
      <dgm:spPr/>
    </dgm:pt>
    <dgm:pt modelId="{D32413C8-A372-48A6-AE8E-9A004A07F4C5}" type="pres">
      <dgm:prSet presAssocID="{A6739D62-0518-4916-A196-8989751153A8}" presName="hierRoot2" presStyleCnt="0">
        <dgm:presLayoutVars>
          <dgm:hierBranch val="init"/>
        </dgm:presLayoutVars>
      </dgm:prSet>
      <dgm:spPr/>
    </dgm:pt>
    <dgm:pt modelId="{B519769F-FA7C-451C-806B-64B27BCBF7BA}" type="pres">
      <dgm:prSet presAssocID="{A6739D62-0518-4916-A196-8989751153A8}" presName="rootComposite" presStyleCnt="0"/>
      <dgm:spPr/>
    </dgm:pt>
    <dgm:pt modelId="{41B08139-883B-42A2-BEA4-3647076AAE44}" type="pres">
      <dgm:prSet presAssocID="{A6739D62-0518-4916-A196-8989751153A8}" presName="rootText" presStyleLbl="node2" presStyleIdx="5" presStyleCnt="7">
        <dgm:presLayoutVars>
          <dgm:chPref val="3"/>
        </dgm:presLayoutVars>
      </dgm:prSet>
      <dgm:spPr/>
    </dgm:pt>
    <dgm:pt modelId="{F96D6F19-D1F2-4C82-B687-569FB8E8608E}" type="pres">
      <dgm:prSet presAssocID="{A6739D62-0518-4916-A196-8989751153A8}" presName="rootConnector" presStyleLbl="node2" presStyleIdx="5" presStyleCnt="7"/>
      <dgm:spPr/>
    </dgm:pt>
    <dgm:pt modelId="{E3400813-59D9-4C3D-8B08-C14ABC788F08}" type="pres">
      <dgm:prSet presAssocID="{A6739D62-0518-4916-A196-8989751153A8}" presName="hierChild4" presStyleCnt="0"/>
      <dgm:spPr/>
    </dgm:pt>
    <dgm:pt modelId="{0B8CDE35-914B-4CAB-919E-DEC43B60B256}" type="pres">
      <dgm:prSet presAssocID="{A6739D62-0518-4916-A196-8989751153A8}" presName="hierChild5" presStyleCnt="0"/>
      <dgm:spPr/>
    </dgm:pt>
    <dgm:pt modelId="{C5FF634E-5E34-4EBB-8F5C-C8EDE5461351}" type="pres">
      <dgm:prSet presAssocID="{10324E0D-BF3C-4727-8300-8CFE0D72B13A}" presName="Name37" presStyleLbl="parChTrans1D2" presStyleIdx="6" presStyleCnt="7"/>
      <dgm:spPr/>
    </dgm:pt>
    <dgm:pt modelId="{80DA16A0-A903-488F-84A2-A2A4E5860E87}" type="pres">
      <dgm:prSet presAssocID="{EE3DE733-F23B-4FF6-850D-6A06F1DDFE1C}" presName="hierRoot2" presStyleCnt="0">
        <dgm:presLayoutVars>
          <dgm:hierBranch val="init"/>
        </dgm:presLayoutVars>
      </dgm:prSet>
      <dgm:spPr/>
    </dgm:pt>
    <dgm:pt modelId="{7569D308-497C-472E-A864-E44C4E0310D4}" type="pres">
      <dgm:prSet presAssocID="{EE3DE733-F23B-4FF6-850D-6A06F1DDFE1C}" presName="rootComposite" presStyleCnt="0"/>
      <dgm:spPr/>
    </dgm:pt>
    <dgm:pt modelId="{FA4AAA0F-F768-475A-BB7C-4D8AF0C18F4A}" type="pres">
      <dgm:prSet presAssocID="{EE3DE733-F23B-4FF6-850D-6A06F1DDFE1C}" presName="rootText" presStyleLbl="node2" presStyleIdx="6" presStyleCnt="7">
        <dgm:presLayoutVars>
          <dgm:chPref val="3"/>
        </dgm:presLayoutVars>
      </dgm:prSet>
      <dgm:spPr/>
    </dgm:pt>
    <dgm:pt modelId="{9C02A396-3FB2-4D48-8676-AC2D1B41D85D}" type="pres">
      <dgm:prSet presAssocID="{EE3DE733-F23B-4FF6-850D-6A06F1DDFE1C}" presName="rootConnector" presStyleLbl="node2" presStyleIdx="6" presStyleCnt="7"/>
      <dgm:spPr/>
    </dgm:pt>
    <dgm:pt modelId="{4BF1D8A2-4B3C-4232-B6C7-2ACF88B40320}" type="pres">
      <dgm:prSet presAssocID="{EE3DE733-F23B-4FF6-850D-6A06F1DDFE1C}" presName="hierChild4" presStyleCnt="0"/>
      <dgm:spPr/>
    </dgm:pt>
    <dgm:pt modelId="{1079B104-01D5-4F13-ADDD-C72985183C7A}" type="pres">
      <dgm:prSet presAssocID="{EE3DE733-F23B-4FF6-850D-6A06F1DDFE1C}" presName="hierChild5" presStyleCnt="0"/>
      <dgm:spPr/>
    </dgm:pt>
    <dgm:pt modelId="{EBD9B2EA-5D22-4994-BC3E-8E3BD8F2E144}" type="pres">
      <dgm:prSet presAssocID="{3983788D-6209-4F56-83E5-4733AB68B1D2}" presName="hierChild3" presStyleCnt="0"/>
      <dgm:spPr/>
    </dgm:pt>
  </dgm:ptLst>
  <dgm:cxnLst>
    <dgm:cxn modelId="{8700350C-01B5-44BE-9340-B9F4CFD1A8D5}" type="presOf" srcId="{053A3882-0AA3-4CEB-9F3A-CDDC26BE7EAF}" destId="{44422C95-CD40-4806-AC61-80400062D9B4}" srcOrd="0" destOrd="0" presId="urn:microsoft.com/office/officeart/2005/8/layout/orgChart1"/>
    <dgm:cxn modelId="{3B40220E-7A9D-4B5D-8534-32E5A7F15ADE}" type="presOf" srcId="{48F23E00-23A3-4CEB-B251-037081967CD6}" destId="{FE781ABA-BB33-443E-AF53-15CF765C54A3}" srcOrd="1" destOrd="0" presId="urn:microsoft.com/office/officeart/2005/8/layout/orgChart1"/>
    <dgm:cxn modelId="{BA77AF21-37CA-4F8C-B333-03F432F547E7}" type="presOf" srcId="{3983788D-6209-4F56-83E5-4733AB68B1D2}" destId="{2E89898B-18F6-4C2B-ACE9-B845D6169039}" srcOrd="1" destOrd="0" presId="urn:microsoft.com/office/officeart/2005/8/layout/orgChart1"/>
    <dgm:cxn modelId="{ED338127-CE33-4F53-9DFB-90C2562B8B43}" srcId="{3983788D-6209-4F56-83E5-4733AB68B1D2}" destId="{053A3882-0AA3-4CEB-9F3A-CDDC26BE7EAF}" srcOrd="3" destOrd="0" parTransId="{316E8E70-BB15-4558-9C40-44B41318370E}" sibTransId="{3D75953B-3D64-46DE-94E0-721E462A23A8}"/>
    <dgm:cxn modelId="{B69DFD36-EE14-4717-875E-F4965CD0C7AF}" srcId="{064DE28C-A453-4211-A6B6-C42EA04CA856}" destId="{3983788D-6209-4F56-83E5-4733AB68B1D2}" srcOrd="0" destOrd="0" parTransId="{31B19032-EB3E-4F83-93B3-7F2C07CBD8A6}" sibTransId="{1CD08484-6204-4DFC-A0D7-5E9EFFCFE92C}"/>
    <dgm:cxn modelId="{06E2F638-D987-4A2C-ACE1-B06F590236DE}" type="presOf" srcId="{48F23E00-23A3-4CEB-B251-037081967CD6}" destId="{A6D20CF7-AA6F-4D4A-9A1F-BC76A0DF9F09}" srcOrd="0" destOrd="0" presId="urn:microsoft.com/office/officeart/2005/8/layout/orgChart1"/>
    <dgm:cxn modelId="{9A14E03A-8741-4B40-BC3E-AB06B37FBA8A}" type="presOf" srcId="{10324E0D-BF3C-4727-8300-8CFE0D72B13A}" destId="{C5FF634E-5E34-4EBB-8F5C-C8EDE5461351}" srcOrd="0" destOrd="0" presId="urn:microsoft.com/office/officeart/2005/8/layout/orgChart1"/>
    <dgm:cxn modelId="{7BA0353D-EC34-4028-AF0A-1F1F24F42E95}" type="presOf" srcId="{6AA028C6-998B-464F-B1F0-9AED5486AD6D}" destId="{376E7BDD-34D9-4CC9-9E01-A6383339F23D}" srcOrd="0" destOrd="0" presId="urn:microsoft.com/office/officeart/2005/8/layout/orgChart1"/>
    <dgm:cxn modelId="{0FD43F40-9B66-4E58-977E-6E73B4C4ECB6}" type="presOf" srcId="{FEE5AB1E-1806-47E3-B9F8-925ED7053FAA}" destId="{73F3C271-6AE2-4970-B64F-AB6D8A3EDE4A}" srcOrd="0" destOrd="0" presId="urn:microsoft.com/office/officeart/2005/8/layout/orgChart1"/>
    <dgm:cxn modelId="{D5DE065E-0F8D-4B24-A2AF-CDD41EC0CC44}" type="presOf" srcId="{22C32E70-E20B-43A0-A50E-A415803252A7}" destId="{F910AAB5-3552-492F-9711-D520A021E136}" srcOrd="0" destOrd="0" presId="urn:microsoft.com/office/officeart/2005/8/layout/orgChart1"/>
    <dgm:cxn modelId="{434EA45F-6C1A-4FFB-B028-6AE982F6098E}" srcId="{3983788D-6209-4F56-83E5-4733AB68B1D2}" destId="{48F23E00-23A3-4CEB-B251-037081967CD6}" srcOrd="2" destOrd="0" parTransId="{F0DC5386-D3DC-4EA4-8606-4B6C28BF9D70}" sibTransId="{597E5C20-ABFC-4F7B-A12B-8A95338CE0DC}"/>
    <dgm:cxn modelId="{9F27FA44-F42F-46EC-9190-C5126D42D028}" type="presOf" srcId="{064DE28C-A453-4211-A6B6-C42EA04CA856}" destId="{29B65F81-0B64-497D-A6D3-050C6DFA9EAA}" srcOrd="0" destOrd="0" presId="urn:microsoft.com/office/officeart/2005/8/layout/orgChart1"/>
    <dgm:cxn modelId="{D2324A59-6312-49BC-88B3-8F9186FF3D80}" type="presOf" srcId="{3983788D-6209-4F56-83E5-4733AB68B1D2}" destId="{7D6556F2-26C0-4D5F-8BC1-03A308A51BB8}" srcOrd="0" destOrd="0" presId="urn:microsoft.com/office/officeart/2005/8/layout/orgChart1"/>
    <dgm:cxn modelId="{6EEF1B7B-4932-4D18-AE76-99D41EB7D01D}" type="presOf" srcId="{EE3DE733-F23B-4FF6-850D-6A06F1DDFE1C}" destId="{FA4AAA0F-F768-475A-BB7C-4D8AF0C18F4A}" srcOrd="0" destOrd="0" presId="urn:microsoft.com/office/officeart/2005/8/layout/orgChart1"/>
    <dgm:cxn modelId="{FA07737B-F763-45DF-B388-1E12DCF57A10}" type="presOf" srcId="{A6739D62-0518-4916-A196-8989751153A8}" destId="{F96D6F19-D1F2-4C82-B687-569FB8E8608E}" srcOrd="1" destOrd="0" presId="urn:microsoft.com/office/officeart/2005/8/layout/orgChart1"/>
    <dgm:cxn modelId="{EFEBA47F-6E81-4698-961B-081570929567}" type="presOf" srcId="{7EC2C21E-5D69-4ADF-BCBE-7BD29B5F6127}" destId="{B7996352-E7BF-4311-8F88-4853CD1EBDD6}" srcOrd="1" destOrd="0" presId="urn:microsoft.com/office/officeart/2005/8/layout/orgChart1"/>
    <dgm:cxn modelId="{B0BFA682-9DA1-49D6-9AB0-A2AE70B86AEB}" type="presOf" srcId="{FEE5AB1E-1806-47E3-B9F8-925ED7053FAA}" destId="{FFFBAFEB-3421-4207-B80D-6BF06C0294CD}" srcOrd="1" destOrd="0" presId="urn:microsoft.com/office/officeart/2005/8/layout/orgChart1"/>
    <dgm:cxn modelId="{401D1183-4315-45BF-A5BE-6D4B56578E3F}" srcId="{3983788D-6209-4F56-83E5-4733AB68B1D2}" destId="{A6739D62-0518-4916-A196-8989751153A8}" srcOrd="5" destOrd="0" parTransId="{6AA028C6-998B-464F-B1F0-9AED5486AD6D}" sibTransId="{9DCC951D-1E76-4BAC-8CFB-9C71BE69C0E5}"/>
    <dgm:cxn modelId="{401BA38C-D30E-4BD4-A0EB-8E7E4DEE5605}" type="presOf" srcId="{A6739D62-0518-4916-A196-8989751153A8}" destId="{41B08139-883B-42A2-BEA4-3647076AAE44}" srcOrd="0" destOrd="0" presId="urn:microsoft.com/office/officeart/2005/8/layout/orgChart1"/>
    <dgm:cxn modelId="{BCFA9F8D-20E1-4FDE-9F77-0043686C13E9}" type="presOf" srcId="{7EC2C21E-5D69-4ADF-BCBE-7BD29B5F6127}" destId="{D7FCDAFC-FB7D-4621-9F05-559EA868A5F9}" srcOrd="0" destOrd="0" presId="urn:microsoft.com/office/officeart/2005/8/layout/orgChart1"/>
    <dgm:cxn modelId="{86208D94-8D65-4AF9-A9F7-A8B752FE72FB}" srcId="{3983788D-6209-4F56-83E5-4733AB68B1D2}" destId="{7EC2C21E-5D69-4ADF-BCBE-7BD29B5F6127}" srcOrd="4" destOrd="0" parTransId="{C7A6B072-E942-4B87-8BF1-DBFAA0ED100F}" sibTransId="{0E0CA589-1030-4B9E-9152-B2466E5F1BA7}"/>
    <dgm:cxn modelId="{7BBC189A-23B5-4E8A-9FB9-78A80E9AD363}" srcId="{3983788D-6209-4F56-83E5-4733AB68B1D2}" destId="{22C32E70-E20B-43A0-A50E-A415803252A7}" srcOrd="0" destOrd="0" parTransId="{8A9EEFAF-FB7F-4D4C-92D6-60B59A045ED9}" sibTransId="{885C6B3D-DA06-4CF3-919E-E7C3D03B545C}"/>
    <dgm:cxn modelId="{FE7153C0-7063-41C3-868A-9B86536B9856}" type="presOf" srcId="{22C32E70-E20B-43A0-A50E-A415803252A7}" destId="{C338BE26-AE95-4DF4-8C85-7614E2449F5F}" srcOrd="1" destOrd="0" presId="urn:microsoft.com/office/officeart/2005/8/layout/orgChart1"/>
    <dgm:cxn modelId="{8DC69BCA-2547-45F2-95A2-DF03C8B9E05C}" type="presOf" srcId="{EE3DE733-F23B-4FF6-850D-6A06F1DDFE1C}" destId="{9C02A396-3FB2-4D48-8676-AC2D1B41D85D}" srcOrd="1" destOrd="0" presId="urn:microsoft.com/office/officeart/2005/8/layout/orgChart1"/>
    <dgm:cxn modelId="{E8A869CD-D9B9-4D60-BF6A-FC5EF12818A4}" type="presOf" srcId="{316E8E70-BB15-4558-9C40-44B41318370E}" destId="{28D75B53-E9FD-4AFB-9439-84C721254767}" srcOrd="0" destOrd="0" presId="urn:microsoft.com/office/officeart/2005/8/layout/orgChart1"/>
    <dgm:cxn modelId="{D5B924D5-5BDB-4442-ACAB-1A354DBE0849}" type="presOf" srcId="{053A3882-0AA3-4CEB-9F3A-CDDC26BE7EAF}" destId="{973ED2E8-10CF-4E4F-981A-2E62B3107A22}" srcOrd="1" destOrd="0" presId="urn:microsoft.com/office/officeart/2005/8/layout/orgChart1"/>
    <dgm:cxn modelId="{1D3BCDDB-E095-4FE3-8278-99679C8B5E77}" type="presOf" srcId="{C7A6B072-E942-4B87-8BF1-DBFAA0ED100F}" destId="{FC32187C-44F6-4F4D-9F5B-6903D278E80E}" srcOrd="0" destOrd="0" presId="urn:microsoft.com/office/officeart/2005/8/layout/orgChart1"/>
    <dgm:cxn modelId="{E7B5D4DB-963E-483B-B2DE-A762C3B967DA}" srcId="{3983788D-6209-4F56-83E5-4733AB68B1D2}" destId="{FEE5AB1E-1806-47E3-B9F8-925ED7053FAA}" srcOrd="1" destOrd="0" parTransId="{6275BE2D-8EB9-4D02-801E-41743BE4E37A}" sibTransId="{E3351875-BF4C-4016-8054-539744FDCC9F}"/>
    <dgm:cxn modelId="{478710E9-A209-424B-9B6E-151800C7105F}" type="presOf" srcId="{8A9EEFAF-FB7F-4D4C-92D6-60B59A045ED9}" destId="{9673979D-3A21-4360-A080-F8132C35E2D7}" srcOrd="0" destOrd="0" presId="urn:microsoft.com/office/officeart/2005/8/layout/orgChart1"/>
    <dgm:cxn modelId="{222C82EB-2EFD-401A-9C9A-92BF59B9C141}" type="presOf" srcId="{F0DC5386-D3DC-4EA4-8606-4B6C28BF9D70}" destId="{527BD2EE-EACD-412C-BB79-BFCCD69521DE}" srcOrd="0" destOrd="0" presId="urn:microsoft.com/office/officeart/2005/8/layout/orgChart1"/>
    <dgm:cxn modelId="{7DBBDDF8-93AB-401C-9169-4115B78004D2}" type="presOf" srcId="{6275BE2D-8EB9-4D02-801E-41743BE4E37A}" destId="{DAE351E9-8864-4D73-A598-AE01B4F1C910}" srcOrd="0" destOrd="0" presId="urn:microsoft.com/office/officeart/2005/8/layout/orgChart1"/>
    <dgm:cxn modelId="{78FCE7FB-A37D-4FC6-ABE7-2952543DFBA4}" srcId="{3983788D-6209-4F56-83E5-4733AB68B1D2}" destId="{EE3DE733-F23B-4FF6-850D-6A06F1DDFE1C}" srcOrd="6" destOrd="0" parTransId="{10324E0D-BF3C-4727-8300-8CFE0D72B13A}" sibTransId="{2982AEDD-198E-47D7-9853-EFD5B2643818}"/>
    <dgm:cxn modelId="{2942FD9D-D1D6-4537-912C-4E769FC83D86}" type="presParOf" srcId="{29B65F81-0B64-497D-A6D3-050C6DFA9EAA}" destId="{0B8D49A8-5935-4861-87A3-49B1B1F72F4E}" srcOrd="0" destOrd="0" presId="urn:microsoft.com/office/officeart/2005/8/layout/orgChart1"/>
    <dgm:cxn modelId="{78DE6868-CFF8-4F8D-B930-5174F04A181B}" type="presParOf" srcId="{0B8D49A8-5935-4861-87A3-49B1B1F72F4E}" destId="{5AF98AC2-A02D-40CD-97DF-35F68574CDE0}" srcOrd="0" destOrd="0" presId="urn:microsoft.com/office/officeart/2005/8/layout/orgChart1"/>
    <dgm:cxn modelId="{319C48CC-B89E-46F8-884B-7C2CB629A0B8}" type="presParOf" srcId="{5AF98AC2-A02D-40CD-97DF-35F68574CDE0}" destId="{7D6556F2-26C0-4D5F-8BC1-03A308A51BB8}" srcOrd="0" destOrd="0" presId="urn:microsoft.com/office/officeart/2005/8/layout/orgChart1"/>
    <dgm:cxn modelId="{009E3CA0-DCBF-4AFE-8F17-B0FFA46763D2}" type="presParOf" srcId="{5AF98AC2-A02D-40CD-97DF-35F68574CDE0}" destId="{2E89898B-18F6-4C2B-ACE9-B845D6169039}" srcOrd="1" destOrd="0" presId="urn:microsoft.com/office/officeart/2005/8/layout/orgChart1"/>
    <dgm:cxn modelId="{22B210C8-5700-40AC-AB32-B31D85DAB315}" type="presParOf" srcId="{0B8D49A8-5935-4861-87A3-49B1B1F72F4E}" destId="{CB6D8C31-4B79-4417-93E2-24AEB6F16029}" srcOrd="1" destOrd="0" presId="urn:microsoft.com/office/officeart/2005/8/layout/orgChart1"/>
    <dgm:cxn modelId="{3399273D-B7A4-4CD8-A754-CBB2828EE80A}" type="presParOf" srcId="{CB6D8C31-4B79-4417-93E2-24AEB6F16029}" destId="{9673979D-3A21-4360-A080-F8132C35E2D7}" srcOrd="0" destOrd="0" presId="urn:microsoft.com/office/officeart/2005/8/layout/orgChart1"/>
    <dgm:cxn modelId="{AFA16712-7F58-451E-B3C4-C95799EEA8F2}" type="presParOf" srcId="{CB6D8C31-4B79-4417-93E2-24AEB6F16029}" destId="{AE641752-D3D1-4356-A0A4-2AF650CA7A3C}" srcOrd="1" destOrd="0" presId="urn:microsoft.com/office/officeart/2005/8/layout/orgChart1"/>
    <dgm:cxn modelId="{F6E7FB77-9F88-4F6C-9118-F85147C37A39}" type="presParOf" srcId="{AE641752-D3D1-4356-A0A4-2AF650CA7A3C}" destId="{1ECA906A-6ABB-48D2-A1FE-B69530B447B5}" srcOrd="0" destOrd="0" presId="urn:microsoft.com/office/officeart/2005/8/layout/orgChart1"/>
    <dgm:cxn modelId="{CA7FEF40-247D-4851-BB59-3DFCB581EAA1}" type="presParOf" srcId="{1ECA906A-6ABB-48D2-A1FE-B69530B447B5}" destId="{F910AAB5-3552-492F-9711-D520A021E136}" srcOrd="0" destOrd="0" presId="urn:microsoft.com/office/officeart/2005/8/layout/orgChart1"/>
    <dgm:cxn modelId="{215BC090-4DD5-4D3F-AED6-CEEFDD2A6F64}" type="presParOf" srcId="{1ECA906A-6ABB-48D2-A1FE-B69530B447B5}" destId="{C338BE26-AE95-4DF4-8C85-7614E2449F5F}" srcOrd="1" destOrd="0" presId="urn:microsoft.com/office/officeart/2005/8/layout/orgChart1"/>
    <dgm:cxn modelId="{663C1863-CD93-41BB-A1F7-9F559F2BA44D}" type="presParOf" srcId="{AE641752-D3D1-4356-A0A4-2AF650CA7A3C}" destId="{7CC0F886-2CA1-4980-8E16-ED5DAA5593C6}" srcOrd="1" destOrd="0" presId="urn:microsoft.com/office/officeart/2005/8/layout/orgChart1"/>
    <dgm:cxn modelId="{2F8D57B1-C1D0-44C6-9B34-8F67909AED46}" type="presParOf" srcId="{AE641752-D3D1-4356-A0A4-2AF650CA7A3C}" destId="{A2376AC8-14C8-4885-BD04-40EA08CD6549}" srcOrd="2" destOrd="0" presId="urn:microsoft.com/office/officeart/2005/8/layout/orgChart1"/>
    <dgm:cxn modelId="{68CAE9AF-DF92-4FCF-B583-9331D8E7A3A9}" type="presParOf" srcId="{CB6D8C31-4B79-4417-93E2-24AEB6F16029}" destId="{DAE351E9-8864-4D73-A598-AE01B4F1C910}" srcOrd="2" destOrd="0" presId="urn:microsoft.com/office/officeart/2005/8/layout/orgChart1"/>
    <dgm:cxn modelId="{B9046D29-739D-47E9-AB02-3D75242FDABA}" type="presParOf" srcId="{CB6D8C31-4B79-4417-93E2-24AEB6F16029}" destId="{30A1D11E-5213-4462-88C0-5D96A113663D}" srcOrd="3" destOrd="0" presId="urn:microsoft.com/office/officeart/2005/8/layout/orgChart1"/>
    <dgm:cxn modelId="{2F120278-3F6D-4E26-BB6F-E2F945CD5E0C}" type="presParOf" srcId="{30A1D11E-5213-4462-88C0-5D96A113663D}" destId="{8695E25B-D91F-48D4-83CA-FE9FF4AC59A8}" srcOrd="0" destOrd="0" presId="urn:microsoft.com/office/officeart/2005/8/layout/orgChart1"/>
    <dgm:cxn modelId="{98EC38EE-CF14-4933-832A-AE1D785DACDA}" type="presParOf" srcId="{8695E25B-D91F-48D4-83CA-FE9FF4AC59A8}" destId="{73F3C271-6AE2-4970-B64F-AB6D8A3EDE4A}" srcOrd="0" destOrd="0" presId="urn:microsoft.com/office/officeart/2005/8/layout/orgChart1"/>
    <dgm:cxn modelId="{918BA55D-2199-429E-AC07-2E1798A0959A}" type="presParOf" srcId="{8695E25B-D91F-48D4-83CA-FE9FF4AC59A8}" destId="{FFFBAFEB-3421-4207-B80D-6BF06C0294CD}" srcOrd="1" destOrd="0" presId="urn:microsoft.com/office/officeart/2005/8/layout/orgChart1"/>
    <dgm:cxn modelId="{9113C8C5-5E2E-4EA8-82F2-C8E2927DEBC2}" type="presParOf" srcId="{30A1D11E-5213-4462-88C0-5D96A113663D}" destId="{01847DA2-9D9D-438D-8CF2-A87CA3AB7BBF}" srcOrd="1" destOrd="0" presId="urn:microsoft.com/office/officeart/2005/8/layout/orgChart1"/>
    <dgm:cxn modelId="{D31F1925-6179-40FC-A80C-73FD44AA3A47}" type="presParOf" srcId="{30A1D11E-5213-4462-88C0-5D96A113663D}" destId="{D7F2D5FC-1255-4454-9E53-B35FF7B0DE30}" srcOrd="2" destOrd="0" presId="urn:microsoft.com/office/officeart/2005/8/layout/orgChart1"/>
    <dgm:cxn modelId="{B073E26F-B952-4503-B9ED-6F7F4E8C2FB8}" type="presParOf" srcId="{CB6D8C31-4B79-4417-93E2-24AEB6F16029}" destId="{527BD2EE-EACD-412C-BB79-BFCCD69521DE}" srcOrd="4" destOrd="0" presId="urn:microsoft.com/office/officeart/2005/8/layout/orgChart1"/>
    <dgm:cxn modelId="{154BAA0B-02E5-4684-B923-CEA9AF1A240D}" type="presParOf" srcId="{CB6D8C31-4B79-4417-93E2-24AEB6F16029}" destId="{81AAECB0-3607-466D-9735-36C5D9DD10D6}" srcOrd="5" destOrd="0" presId="urn:microsoft.com/office/officeart/2005/8/layout/orgChart1"/>
    <dgm:cxn modelId="{14DA0424-BFC5-4024-9109-85AE5364E791}" type="presParOf" srcId="{81AAECB0-3607-466D-9735-36C5D9DD10D6}" destId="{302F3DBA-AEC9-4B2C-9356-704553EAB6DD}" srcOrd="0" destOrd="0" presId="urn:microsoft.com/office/officeart/2005/8/layout/orgChart1"/>
    <dgm:cxn modelId="{207247BF-0265-4321-8C2A-5CCD12940025}" type="presParOf" srcId="{302F3DBA-AEC9-4B2C-9356-704553EAB6DD}" destId="{A6D20CF7-AA6F-4D4A-9A1F-BC76A0DF9F09}" srcOrd="0" destOrd="0" presId="urn:microsoft.com/office/officeart/2005/8/layout/orgChart1"/>
    <dgm:cxn modelId="{27258ED6-C11F-46B2-B380-80FFC25D0BE1}" type="presParOf" srcId="{302F3DBA-AEC9-4B2C-9356-704553EAB6DD}" destId="{FE781ABA-BB33-443E-AF53-15CF765C54A3}" srcOrd="1" destOrd="0" presId="urn:microsoft.com/office/officeart/2005/8/layout/orgChart1"/>
    <dgm:cxn modelId="{EE4E4403-A82F-47FD-9311-4DF37663D4D3}" type="presParOf" srcId="{81AAECB0-3607-466D-9735-36C5D9DD10D6}" destId="{FB3A3652-AF30-4BC3-975E-D9FE41CB314D}" srcOrd="1" destOrd="0" presId="urn:microsoft.com/office/officeart/2005/8/layout/orgChart1"/>
    <dgm:cxn modelId="{E402D8E3-49E2-45C2-B0A1-5E7DBA794AB4}" type="presParOf" srcId="{81AAECB0-3607-466D-9735-36C5D9DD10D6}" destId="{E144B827-71B0-41FA-8805-7FC535CD52DC}" srcOrd="2" destOrd="0" presId="urn:microsoft.com/office/officeart/2005/8/layout/orgChart1"/>
    <dgm:cxn modelId="{D6AD9326-3F7B-494F-B829-1F6A5323222D}" type="presParOf" srcId="{CB6D8C31-4B79-4417-93E2-24AEB6F16029}" destId="{28D75B53-E9FD-4AFB-9439-84C721254767}" srcOrd="6" destOrd="0" presId="urn:microsoft.com/office/officeart/2005/8/layout/orgChart1"/>
    <dgm:cxn modelId="{F8D09B85-B471-4DA5-9134-440F2C1611C5}" type="presParOf" srcId="{CB6D8C31-4B79-4417-93E2-24AEB6F16029}" destId="{2F38E6B7-504C-4E33-ABA2-B36B5DD43C95}" srcOrd="7" destOrd="0" presId="urn:microsoft.com/office/officeart/2005/8/layout/orgChart1"/>
    <dgm:cxn modelId="{5E96E20D-3A2B-42D2-B93B-D759E456F65A}" type="presParOf" srcId="{2F38E6B7-504C-4E33-ABA2-B36B5DD43C95}" destId="{36E3DDBF-0BB0-4258-B549-5F116A8D7AF8}" srcOrd="0" destOrd="0" presId="urn:microsoft.com/office/officeart/2005/8/layout/orgChart1"/>
    <dgm:cxn modelId="{6319007C-3576-4752-BBA7-500D0BA16F5F}" type="presParOf" srcId="{36E3DDBF-0BB0-4258-B549-5F116A8D7AF8}" destId="{44422C95-CD40-4806-AC61-80400062D9B4}" srcOrd="0" destOrd="0" presId="urn:microsoft.com/office/officeart/2005/8/layout/orgChart1"/>
    <dgm:cxn modelId="{010BFB6F-1C22-4820-8D76-59588D5CE581}" type="presParOf" srcId="{36E3DDBF-0BB0-4258-B549-5F116A8D7AF8}" destId="{973ED2E8-10CF-4E4F-981A-2E62B3107A22}" srcOrd="1" destOrd="0" presId="urn:microsoft.com/office/officeart/2005/8/layout/orgChart1"/>
    <dgm:cxn modelId="{1CDDE420-2B30-469A-A396-1FCCD8DCEFA4}" type="presParOf" srcId="{2F38E6B7-504C-4E33-ABA2-B36B5DD43C95}" destId="{DAA70D07-F8D5-4266-9640-8CA81BFD133D}" srcOrd="1" destOrd="0" presId="urn:microsoft.com/office/officeart/2005/8/layout/orgChart1"/>
    <dgm:cxn modelId="{EA9D44DE-EDEB-4EB5-A6D1-C528B6B9C894}" type="presParOf" srcId="{2F38E6B7-504C-4E33-ABA2-B36B5DD43C95}" destId="{17D4FBAD-C39E-48FD-A8F1-ABE29C839DBA}" srcOrd="2" destOrd="0" presId="urn:microsoft.com/office/officeart/2005/8/layout/orgChart1"/>
    <dgm:cxn modelId="{ABC4D02A-E693-4050-835A-34177B7D44E0}" type="presParOf" srcId="{CB6D8C31-4B79-4417-93E2-24AEB6F16029}" destId="{FC32187C-44F6-4F4D-9F5B-6903D278E80E}" srcOrd="8" destOrd="0" presId="urn:microsoft.com/office/officeart/2005/8/layout/orgChart1"/>
    <dgm:cxn modelId="{2CE0CD56-E0DD-4116-9C4D-69C02E5A28C2}" type="presParOf" srcId="{CB6D8C31-4B79-4417-93E2-24AEB6F16029}" destId="{6863B92F-6784-4CAC-809B-5F772B31C263}" srcOrd="9" destOrd="0" presId="urn:microsoft.com/office/officeart/2005/8/layout/orgChart1"/>
    <dgm:cxn modelId="{95C4DC25-71DA-4024-AE42-5E302804BD4C}" type="presParOf" srcId="{6863B92F-6784-4CAC-809B-5F772B31C263}" destId="{3C5EE8BE-8EA2-4F26-BDEC-EA40D7257BE3}" srcOrd="0" destOrd="0" presId="urn:microsoft.com/office/officeart/2005/8/layout/orgChart1"/>
    <dgm:cxn modelId="{BD8B803C-47B8-4F8C-85E8-0434BA13A0F4}" type="presParOf" srcId="{3C5EE8BE-8EA2-4F26-BDEC-EA40D7257BE3}" destId="{D7FCDAFC-FB7D-4621-9F05-559EA868A5F9}" srcOrd="0" destOrd="0" presId="urn:microsoft.com/office/officeart/2005/8/layout/orgChart1"/>
    <dgm:cxn modelId="{506C8E02-8838-4317-8A84-ED5B929FA1B4}" type="presParOf" srcId="{3C5EE8BE-8EA2-4F26-BDEC-EA40D7257BE3}" destId="{B7996352-E7BF-4311-8F88-4853CD1EBDD6}" srcOrd="1" destOrd="0" presId="urn:microsoft.com/office/officeart/2005/8/layout/orgChart1"/>
    <dgm:cxn modelId="{BE574AB6-66B1-4503-92F0-96DDE565CABA}" type="presParOf" srcId="{6863B92F-6784-4CAC-809B-5F772B31C263}" destId="{1E61DFF4-7465-4C9F-B4CF-CB0EA7195DDD}" srcOrd="1" destOrd="0" presId="urn:microsoft.com/office/officeart/2005/8/layout/orgChart1"/>
    <dgm:cxn modelId="{8295D3C0-1F88-4451-AC36-799A6E82853D}" type="presParOf" srcId="{6863B92F-6784-4CAC-809B-5F772B31C263}" destId="{7E959E76-B2DF-4551-A431-6D48E0C593CA}" srcOrd="2" destOrd="0" presId="urn:microsoft.com/office/officeart/2005/8/layout/orgChart1"/>
    <dgm:cxn modelId="{4CD14004-A765-4EDC-AFA2-9BB4759CD231}" type="presParOf" srcId="{CB6D8C31-4B79-4417-93E2-24AEB6F16029}" destId="{376E7BDD-34D9-4CC9-9E01-A6383339F23D}" srcOrd="10" destOrd="0" presId="urn:microsoft.com/office/officeart/2005/8/layout/orgChart1"/>
    <dgm:cxn modelId="{B9B0AD48-2140-4996-A115-8D87F5E283AC}" type="presParOf" srcId="{CB6D8C31-4B79-4417-93E2-24AEB6F16029}" destId="{D32413C8-A372-48A6-AE8E-9A004A07F4C5}" srcOrd="11" destOrd="0" presId="urn:microsoft.com/office/officeart/2005/8/layout/orgChart1"/>
    <dgm:cxn modelId="{BB7AED64-900A-4744-A114-D6F7C649EB7A}" type="presParOf" srcId="{D32413C8-A372-48A6-AE8E-9A004A07F4C5}" destId="{B519769F-FA7C-451C-806B-64B27BCBF7BA}" srcOrd="0" destOrd="0" presId="urn:microsoft.com/office/officeart/2005/8/layout/orgChart1"/>
    <dgm:cxn modelId="{346C09F6-7A5D-485C-B66F-48E6938B574F}" type="presParOf" srcId="{B519769F-FA7C-451C-806B-64B27BCBF7BA}" destId="{41B08139-883B-42A2-BEA4-3647076AAE44}" srcOrd="0" destOrd="0" presId="urn:microsoft.com/office/officeart/2005/8/layout/orgChart1"/>
    <dgm:cxn modelId="{F45BC406-ED0B-4CE9-8B1B-881DABBD2127}" type="presParOf" srcId="{B519769F-FA7C-451C-806B-64B27BCBF7BA}" destId="{F96D6F19-D1F2-4C82-B687-569FB8E8608E}" srcOrd="1" destOrd="0" presId="urn:microsoft.com/office/officeart/2005/8/layout/orgChart1"/>
    <dgm:cxn modelId="{9106F8B4-6871-477C-93C8-4FCEFB782337}" type="presParOf" srcId="{D32413C8-A372-48A6-AE8E-9A004A07F4C5}" destId="{E3400813-59D9-4C3D-8B08-C14ABC788F08}" srcOrd="1" destOrd="0" presId="urn:microsoft.com/office/officeart/2005/8/layout/orgChart1"/>
    <dgm:cxn modelId="{EAAA93FD-ADFA-4991-A5AA-769A4ADB15B3}" type="presParOf" srcId="{D32413C8-A372-48A6-AE8E-9A004A07F4C5}" destId="{0B8CDE35-914B-4CAB-919E-DEC43B60B256}" srcOrd="2" destOrd="0" presId="urn:microsoft.com/office/officeart/2005/8/layout/orgChart1"/>
    <dgm:cxn modelId="{D54FCC53-A12E-4CDD-BF87-0DDBD41AD4C9}" type="presParOf" srcId="{CB6D8C31-4B79-4417-93E2-24AEB6F16029}" destId="{C5FF634E-5E34-4EBB-8F5C-C8EDE5461351}" srcOrd="12" destOrd="0" presId="urn:microsoft.com/office/officeart/2005/8/layout/orgChart1"/>
    <dgm:cxn modelId="{E63D2FD0-AC0C-4C43-8220-A93D210DAD38}" type="presParOf" srcId="{CB6D8C31-4B79-4417-93E2-24AEB6F16029}" destId="{80DA16A0-A903-488F-84A2-A2A4E5860E87}" srcOrd="13" destOrd="0" presId="urn:microsoft.com/office/officeart/2005/8/layout/orgChart1"/>
    <dgm:cxn modelId="{BA2640CE-801B-49A0-A669-2D82FDBCA0E6}" type="presParOf" srcId="{80DA16A0-A903-488F-84A2-A2A4E5860E87}" destId="{7569D308-497C-472E-A864-E44C4E0310D4}" srcOrd="0" destOrd="0" presId="urn:microsoft.com/office/officeart/2005/8/layout/orgChart1"/>
    <dgm:cxn modelId="{A5571327-1778-41DA-9955-BAF19F27A687}" type="presParOf" srcId="{7569D308-497C-472E-A864-E44C4E0310D4}" destId="{FA4AAA0F-F768-475A-BB7C-4D8AF0C18F4A}" srcOrd="0" destOrd="0" presId="urn:microsoft.com/office/officeart/2005/8/layout/orgChart1"/>
    <dgm:cxn modelId="{FE4ECBC6-A22F-4A16-933A-27F877381A60}" type="presParOf" srcId="{7569D308-497C-472E-A864-E44C4E0310D4}" destId="{9C02A396-3FB2-4D48-8676-AC2D1B41D85D}" srcOrd="1" destOrd="0" presId="urn:microsoft.com/office/officeart/2005/8/layout/orgChart1"/>
    <dgm:cxn modelId="{5DDE56A9-48D7-443E-A383-18740AC40BC2}" type="presParOf" srcId="{80DA16A0-A903-488F-84A2-A2A4E5860E87}" destId="{4BF1D8A2-4B3C-4232-B6C7-2ACF88B40320}" srcOrd="1" destOrd="0" presId="urn:microsoft.com/office/officeart/2005/8/layout/orgChart1"/>
    <dgm:cxn modelId="{0693729C-C2DF-490B-8000-ED3E98B56B84}" type="presParOf" srcId="{80DA16A0-A903-488F-84A2-A2A4E5860E87}" destId="{1079B104-01D5-4F13-ADDD-C72985183C7A}" srcOrd="2" destOrd="0" presId="urn:microsoft.com/office/officeart/2005/8/layout/orgChart1"/>
    <dgm:cxn modelId="{59DD609C-1E43-432C-9645-679BBBE0A233}" type="presParOf" srcId="{0B8D49A8-5935-4861-87A3-49B1B1F72F4E}" destId="{EBD9B2EA-5D22-4994-BC3E-8E3BD8F2E1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33C93-E12A-487B-8623-E2405FF37616}"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5A90E9EA-94E2-4CC7-A06E-6E28180FE6F6}">
      <dgm:prSet phldrT="[Text]"/>
      <dgm:spPr/>
      <dgm:t>
        <a:bodyPr/>
        <a:lstStyle/>
        <a:p>
          <a:r>
            <a:rPr lang="en-GB" dirty="0" err="1"/>
            <a:t>Stokomak</a:t>
          </a:r>
          <a:endParaRPr lang="en-US" dirty="0"/>
        </a:p>
      </dgm:t>
    </dgm:pt>
    <dgm:pt modelId="{408B447D-5FA4-4BBD-A324-379A33B8873C}" type="parTrans" cxnId="{6D1572B2-80C9-4DF9-89F2-70A86A257B21}">
      <dgm:prSet/>
      <dgm:spPr/>
      <dgm:t>
        <a:bodyPr/>
        <a:lstStyle/>
        <a:p>
          <a:endParaRPr lang="en-US"/>
        </a:p>
      </dgm:t>
    </dgm:pt>
    <dgm:pt modelId="{DDBBFEEF-CF8D-48CE-93C8-4BFECFBC2B91}" type="sibTrans" cxnId="{6D1572B2-80C9-4DF9-89F2-70A86A257B2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D5ECE12F-B618-4D7C-AD41-3D28FAF01F46}">
      <dgm:prSet phldrT="[Text]"/>
      <dgm:spPr/>
      <dgm:t>
        <a:bodyPr/>
        <a:lstStyle/>
        <a:p>
          <a:r>
            <a:rPr lang="en-GB" dirty="0"/>
            <a:t>Kit-Go</a:t>
          </a:r>
          <a:endParaRPr lang="en-US" dirty="0"/>
        </a:p>
      </dgm:t>
    </dgm:pt>
    <dgm:pt modelId="{6041CBD1-268F-408F-B30A-E2E6CA06DD1C}" type="parTrans" cxnId="{3780B9FA-D8A6-4661-8513-E28690EAB054}">
      <dgm:prSet/>
      <dgm:spPr/>
      <dgm:t>
        <a:bodyPr/>
        <a:lstStyle/>
        <a:p>
          <a:endParaRPr lang="en-US"/>
        </a:p>
      </dgm:t>
    </dgm:pt>
    <dgm:pt modelId="{D8F0787F-C100-4058-8E26-E6DC622D736A}" type="sibTrans" cxnId="{3780B9FA-D8A6-4661-8513-E28690EAB05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79219A5B-3344-4A79-8088-BD893973D564}">
      <dgm:prSet phldrT="[Text]"/>
      <dgm:spPr/>
      <dgm:t>
        <a:bodyPr/>
        <a:lstStyle/>
        <a:p>
          <a:r>
            <a:rPr lang="en-GB" dirty="0" err="1"/>
            <a:t>Zito</a:t>
          </a:r>
          <a:r>
            <a:rPr lang="en-GB" dirty="0"/>
            <a:t> market</a:t>
          </a:r>
          <a:endParaRPr lang="en-US" dirty="0"/>
        </a:p>
      </dgm:t>
    </dgm:pt>
    <dgm:pt modelId="{2877833A-528B-4DE9-BFD5-0551D0328ACB}" type="parTrans" cxnId="{5FDB5F04-B11C-48DD-9DAE-A8BA4D0FD093}">
      <dgm:prSet/>
      <dgm:spPr/>
      <dgm:t>
        <a:bodyPr/>
        <a:lstStyle/>
        <a:p>
          <a:endParaRPr lang="en-US"/>
        </a:p>
      </dgm:t>
    </dgm:pt>
    <dgm:pt modelId="{11D6B8F0-DDCE-4CB2-AF42-3A24BD76ED8C}" type="sibTrans" cxnId="{5FDB5F04-B11C-48DD-9DAE-A8BA4D0FD093}">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A8DF8480-7E8D-4086-A462-713714955245}">
      <dgm:prSet phldrT="[Text]"/>
      <dgm:spPr/>
      <dgm:t>
        <a:bodyPr/>
        <a:lstStyle/>
        <a:p>
          <a:r>
            <a:rPr lang="en-GB" dirty="0" err="1"/>
            <a:t>Tinex</a:t>
          </a:r>
          <a:endParaRPr lang="en-US" dirty="0"/>
        </a:p>
      </dgm:t>
    </dgm:pt>
    <dgm:pt modelId="{C9DEACE2-647E-4DF7-AE11-28F9FEC25DC6}" type="parTrans" cxnId="{41B375D4-6AC2-4B56-9052-00A7103F9B01}">
      <dgm:prSet/>
      <dgm:spPr/>
      <dgm:t>
        <a:bodyPr/>
        <a:lstStyle/>
        <a:p>
          <a:endParaRPr lang="en-US"/>
        </a:p>
      </dgm:t>
    </dgm:pt>
    <dgm:pt modelId="{864A3058-72AD-4D1A-B551-549AC7CC4564}" type="sibTrans" cxnId="{41B375D4-6AC2-4B56-9052-00A7103F9B01}">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65047A9C-2C2F-4023-A2BA-2C51C0408EB5}">
      <dgm:prSet/>
      <dgm:spPr/>
      <dgm:t>
        <a:bodyPr/>
        <a:lstStyle/>
        <a:p>
          <a:endParaRPr lang="en-US"/>
        </a:p>
      </dgm:t>
    </dgm:pt>
    <dgm:pt modelId="{9E33048F-45A5-41EB-A438-5C444DDFCC26}" type="parTrans" cxnId="{0D2049AC-DBA3-4DC7-B72B-E8545D37CC50}">
      <dgm:prSet/>
      <dgm:spPr/>
      <dgm:t>
        <a:bodyPr/>
        <a:lstStyle/>
        <a:p>
          <a:endParaRPr lang="en-US"/>
        </a:p>
      </dgm:t>
    </dgm:pt>
    <dgm:pt modelId="{A5F0476B-0A6E-40C1-A9C1-809EA6F74809}" type="sibTrans" cxnId="{0D2049AC-DBA3-4DC7-B72B-E8545D37CC50}">
      <dgm:prSet/>
      <dgm:spPr/>
      <dgm:t>
        <a:bodyPr/>
        <a:lstStyle/>
        <a:p>
          <a:endParaRPr lang="en-US"/>
        </a:p>
      </dgm:t>
    </dgm:pt>
    <dgm:pt modelId="{1AEDF6A2-FA2C-4BA5-B79D-6EFAA238A459}" type="pres">
      <dgm:prSet presAssocID="{D0A33C93-E12A-487B-8623-E2405FF37616}" presName="Name0" presStyleCnt="0">
        <dgm:presLayoutVars>
          <dgm:chMax val="21"/>
          <dgm:chPref val="21"/>
        </dgm:presLayoutVars>
      </dgm:prSet>
      <dgm:spPr/>
    </dgm:pt>
    <dgm:pt modelId="{4C1F0399-92D4-4B1D-AEC2-23B4AC26E0B5}" type="pres">
      <dgm:prSet presAssocID="{5A90E9EA-94E2-4CC7-A06E-6E28180FE6F6}" presName="text1" presStyleCnt="0"/>
      <dgm:spPr/>
    </dgm:pt>
    <dgm:pt modelId="{1612CF61-B427-43FB-BEE7-4D450F678DB9}" type="pres">
      <dgm:prSet presAssocID="{5A90E9EA-94E2-4CC7-A06E-6E28180FE6F6}" presName="textRepeatNode" presStyleLbl="alignNode1" presStyleIdx="0" presStyleCnt="4">
        <dgm:presLayoutVars>
          <dgm:chMax val="0"/>
          <dgm:chPref val="0"/>
          <dgm:bulletEnabled val="1"/>
        </dgm:presLayoutVars>
      </dgm:prSet>
      <dgm:spPr/>
    </dgm:pt>
    <dgm:pt modelId="{E1F82826-7643-4670-817A-A654806C8BE3}" type="pres">
      <dgm:prSet presAssocID="{5A90E9EA-94E2-4CC7-A06E-6E28180FE6F6}" presName="textaccent1" presStyleCnt="0"/>
      <dgm:spPr/>
    </dgm:pt>
    <dgm:pt modelId="{C99BBF67-5856-435F-924B-F24D2781CBFD}" type="pres">
      <dgm:prSet presAssocID="{5A90E9EA-94E2-4CC7-A06E-6E28180FE6F6}" presName="accentRepeatNode" presStyleLbl="solidAlignAcc1" presStyleIdx="0" presStyleCnt="8"/>
      <dgm:spPr/>
    </dgm:pt>
    <dgm:pt modelId="{BA48E005-FA67-4AE2-A400-D3683294CFD7}" type="pres">
      <dgm:prSet presAssocID="{DDBBFEEF-CF8D-48CE-93C8-4BFECFBC2B91}" presName="image1" presStyleCnt="0"/>
      <dgm:spPr/>
    </dgm:pt>
    <dgm:pt modelId="{68AE75EF-5F6B-4BCB-8A76-DB683E849F25}" type="pres">
      <dgm:prSet presAssocID="{DDBBFEEF-CF8D-48CE-93C8-4BFECFBC2B91}" presName="imageRepeatNode" presStyleLbl="alignAcc1" presStyleIdx="0" presStyleCnt="4"/>
      <dgm:spPr/>
    </dgm:pt>
    <dgm:pt modelId="{C72801BA-10F6-4B91-BE0D-F2409CB0B1BA}" type="pres">
      <dgm:prSet presAssocID="{DDBBFEEF-CF8D-48CE-93C8-4BFECFBC2B91}" presName="imageaccent1" presStyleCnt="0"/>
      <dgm:spPr/>
    </dgm:pt>
    <dgm:pt modelId="{CD937969-AF20-4AA1-8358-F289A711279F}" type="pres">
      <dgm:prSet presAssocID="{DDBBFEEF-CF8D-48CE-93C8-4BFECFBC2B91}" presName="accentRepeatNode" presStyleLbl="solidAlignAcc1" presStyleIdx="1" presStyleCnt="8"/>
      <dgm:spPr/>
    </dgm:pt>
    <dgm:pt modelId="{8F97DA4C-74C0-48E8-BA98-848F9F94B3A9}" type="pres">
      <dgm:prSet presAssocID="{D5ECE12F-B618-4D7C-AD41-3D28FAF01F46}" presName="text2" presStyleCnt="0"/>
      <dgm:spPr/>
    </dgm:pt>
    <dgm:pt modelId="{B49FB5DC-420B-418C-8453-C95D554B0C61}" type="pres">
      <dgm:prSet presAssocID="{D5ECE12F-B618-4D7C-AD41-3D28FAF01F46}" presName="textRepeatNode" presStyleLbl="alignNode1" presStyleIdx="1" presStyleCnt="4">
        <dgm:presLayoutVars>
          <dgm:chMax val="0"/>
          <dgm:chPref val="0"/>
          <dgm:bulletEnabled val="1"/>
        </dgm:presLayoutVars>
      </dgm:prSet>
      <dgm:spPr/>
    </dgm:pt>
    <dgm:pt modelId="{398BEF9E-6083-4C40-BB96-C7BEBD738EB6}" type="pres">
      <dgm:prSet presAssocID="{D5ECE12F-B618-4D7C-AD41-3D28FAF01F46}" presName="textaccent2" presStyleCnt="0"/>
      <dgm:spPr/>
    </dgm:pt>
    <dgm:pt modelId="{2DC53875-17A4-445C-BE93-9C51E2ECB0BF}" type="pres">
      <dgm:prSet presAssocID="{D5ECE12F-B618-4D7C-AD41-3D28FAF01F46}" presName="accentRepeatNode" presStyleLbl="solidAlignAcc1" presStyleIdx="2" presStyleCnt="8"/>
      <dgm:spPr/>
    </dgm:pt>
    <dgm:pt modelId="{823B299B-90E5-4067-A7C6-D93D3C9436DC}" type="pres">
      <dgm:prSet presAssocID="{D8F0787F-C100-4058-8E26-E6DC622D736A}" presName="image2" presStyleCnt="0"/>
      <dgm:spPr/>
    </dgm:pt>
    <dgm:pt modelId="{10874E5F-36C0-49BE-8099-5FBCE1A7625D}" type="pres">
      <dgm:prSet presAssocID="{D8F0787F-C100-4058-8E26-E6DC622D736A}" presName="imageRepeatNode" presStyleLbl="alignAcc1" presStyleIdx="1" presStyleCnt="4"/>
      <dgm:spPr/>
    </dgm:pt>
    <dgm:pt modelId="{76F80F3F-C80A-40DA-8461-9B25D758D50B}" type="pres">
      <dgm:prSet presAssocID="{D8F0787F-C100-4058-8E26-E6DC622D736A}" presName="imageaccent2" presStyleCnt="0"/>
      <dgm:spPr/>
    </dgm:pt>
    <dgm:pt modelId="{F672BC9F-B81D-4D23-A978-34EFB733863A}" type="pres">
      <dgm:prSet presAssocID="{D8F0787F-C100-4058-8E26-E6DC622D736A}" presName="accentRepeatNode" presStyleLbl="solidAlignAcc1" presStyleIdx="3" presStyleCnt="8"/>
      <dgm:spPr/>
    </dgm:pt>
    <dgm:pt modelId="{7638CD14-B049-4817-9FA2-9A39D9008258}" type="pres">
      <dgm:prSet presAssocID="{79219A5B-3344-4A79-8088-BD893973D564}" presName="text3" presStyleCnt="0"/>
      <dgm:spPr/>
    </dgm:pt>
    <dgm:pt modelId="{EE01C98E-6A95-4968-AA4B-ED57C4A49003}" type="pres">
      <dgm:prSet presAssocID="{79219A5B-3344-4A79-8088-BD893973D564}" presName="textRepeatNode" presStyleLbl="alignNode1" presStyleIdx="2" presStyleCnt="4">
        <dgm:presLayoutVars>
          <dgm:chMax val="0"/>
          <dgm:chPref val="0"/>
          <dgm:bulletEnabled val="1"/>
        </dgm:presLayoutVars>
      </dgm:prSet>
      <dgm:spPr/>
    </dgm:pt>
    <dgm:pt modelId="{A849A04F-3E3A-4547-8EE0-82CE345529B9}" type="pres">
      <dgm:prSet presAssocID="{79219A5B-3344-4A79-8088-BD893973D564}" presName="textaccent3" presStyleCnt="0"/>
      <dgm:spPr/>
    </dgm:pt>
    <dgm:pt modelId="{5BEE46D2-5A76-457B-A020-6C6059ADE2A9}" type="pres">
      <dgm:prSet presAssocID="{79219A5B-3344-4A79-8088-BD893973D564}" presName="accentRepeatNode" presStyleLbl="solidAlignAcc1" presStyleIdx="4" presStyleCnt="8"/>
      <dgm:spPr/>
    </dgm:pt>
    <dgm:pt modelId="{0F234D31-9144-4994-A369-1B5415707460}" type="pres">
      <dgm:prSet presAssocID="{11D6B8F0-DDCE-4CB2-AF42-3A24BD76ED8C}" presName="image3" presStyleCnt="0"/>
      <dgm:spPr/>
    </dgm:pt>
    <dgm:pt modelId="{331C6F7E-3768-448A-B68F-CA41A45B997B}" type="pres">
      <dgm:prSet presAssocID="{11D6B8F0-DDCE-4CB2-AF42-3A24BD76ED8C}" presName="imageRepeatNode" presStyleLbl="alignAcc1" presStyleIdx="2" presStyleCnt="4"/>
      <dgm:spPr/>
    </dgm:pt>
    <dgm:pt modelId="{DCD86C6A-7FA6-415C-9209-D26DABE750DF}" type="pres">
      <dgm:prSet presAssocID="{11D6B8F0-DDCE-4CB2-AF42-3A24BD76ED8C}" presName="imageaccent3" presStyleCnt="0"/>
      <dgm:spPr/>
    </dgm:pt>
    <dgm:pt modelId="{B63C7158-E4E0-423B-8597-14CD7523BAD4}" type="pres">
      <dgm:prSet presAssocID="{11D6B8F0-DDCE-4CB2-AF42-3A24BD76ED8C}" presName="accentRepeatNode" presStyleLbl="solidAlignAcc1" presStyleIdx="5" presStyleCnt="8"/>
      <dgm:spPr/>
    </dgm:pt>
    <dgm:pt modelId="{CB15C061-B0F4-4C39-820A-CC3880CF6B0C}" type="pres">
      <dgm:prSet presAssocID="{A8DF8480-7E8D-4086-A462-713714955245}" presName="text4" presStyleCnt="0"/>
      <dgm:spPr/>
    </dgm:pt>
    <dgm:pt modelId="{3D8C7733-80CA-443B-9633-4680CB0C5F29}" type="pres">
      <dgm:prSet presAssocID="{A8DF8480-7E8D-4086-A462-713714955245}" presName="textRepeatNode" presStyleLbl="alignNode1" presStyleIdx="3" presStyleCnt="4">
        <dgm:presLayoutVars>
          <dgm:chMax val="0"/>
          <dgm:chPref val="0"/>
          <dgm:bulletEnabled val="1"/>
        </dgm:presLayoutVars>
      </dgm:prSet>
      <dgm:spPr/>
    </dgm:pt>
    <dgm:pt modelId="{73F76562-36E4-4EDC-9D4D-EFB2115E6478}" type="pres">
      <dgm:prSet presAssocID="{A8DF8480-7E8D-4086-A462-713714955245}" presName="textaccent4" presStyleCnt="0"/>
      <dgm:spPr/>
    </dgm:pt>
    <dgm:pt modelId="{6AFB5E6A-91BD-4795-8547-EEA43E8A6F4A}" type="pres">
      <dgm:prSet presAssocID="{A8DF8480-7E8D-4086-A462-713714955245}" presName="accentRepeatNode" presStyleLbl="solidAlignAcc1" presStyleIdx="6" presStyleCnt="8"/>
      <dgm:spPr/>
    </dgm:pt>
    <dgm:pt modelId="{8EB7D6C5-D89C-403B-9A49-8ABD75F93E4E}" type="pres">
      <dgm:prSet presAssocID="{864A3058-72AD-4D1A-B551-549AC7CC4564}" presName="image4" presStyleCnt="0"/>
      <dgm:spPr/>
    </dgm:pt>
    <dgm:pt modelId="{470FFE6E-13AA-4088-93B5-50FB1736F73C}" type="pres">
      <dgm:prSet presAssocID="{864A3058-72AD-4D1A-B551-549AC7CC4564}" presName="imageRepeatNode" presStyleLbl="alignAcc1" presStyleIdx="3" presStyleCnt="4"/>
      <dgm:spPr/>
    </dgm:pt>
    <dgm:pt modelId="{5647499B-AD42-4C77-9F76-A47C3184C698}" type="pres">
      <dgm:prSet presAssocID="{864A3058-72AD-4D1A-B551-549AC7CC4564}" presName="imageaccent4" presStyleCnt="0"/>
      <dgm:spPr/>
    </dgm:pt>
    <dgm:pt modelId="{AF443D53-538A-4C77-993B-038809FE4494}" type="pres">
      <dgm:prSet presAssocID="{864A3058-72AD-4D1A-B551-549AC7CC4564}" presName="accentRepeatNode" presStyleLbl="solidAlignAcc1" presStyleIdx="7" presStyleCnt="8"/>
      <dgm:spPr/>
    </dgm:pt>
  </dgm:ptLst>
  <dgm:cxnLst>
    <dgm:cxn modelId="{5FDB5F04-B11C-48DD-9DAE-A8BA4D0FD093}" srcId="{D0A33C93-E12A-487B-8623-E2405FF37616}" destId="{79219A5B-3344-4A79-8088-BD893973D564}" srcOrd="2" destOrd="0" parTransId="{2877833A-528B-4DE9-BFD5-0551D0328ACB}" sibTransId="{11D6B8F0-DDCE-4CB2-AF42-3A24BD76ED8C}"/>
    <dgm:cxn modelId="{B32C8516-F4B3-4DBE-96CA-92EC160A3930}" type="presOf" srcId="{D0A33C93-E12A-487B-8623-E2405FF37616}" destId="{1AEDF6A2-FA2C-4BA5-B79D-6EFAA238A459}" srcOrd="0" destOrd="0" presId="urn:microsoft.com/office/officeart/2008/layout/HexagonCluster"/>
    <dgm:cxn modelId="{07937E2E-96DD-443B-8DF1-7057CB5B7B61}" type="presOf" srcId="{864A3058-72AD-4D1A-B551-549AC7CC4564}" destId="{470FFE6E-13AA-4088-93B5-50FB1736F73C}" srcOrd="0" destOrd="0" presId="urn:microsoft.com/office/officeart/2008/layout/HexagonCluster"/>
    <dgm:cxn modelId="{31456D37-4EAD-476A-A9E4-AA808FCD7211}" type="presOf" srcId="{11D6B8F0-DDCE-4CB2-AF42-3A24BD76ED8C}" destId="{331C6F7E-3768-448A-B68F-CA41A45B997B}" srcOrd="0" destOrd="0" presId="urn:microsoft.com/office/officeart/2008/layout/HexagonCluster"/>
    <dgm:cxn modelId="{6B51BB44-F7E3-4186-A5B7-5D5841FF6E25}" type="presOf" srcId="{DDBBFEEF-CF8D-48CE-93C8-4BFECFBC2B91}" destId="{68AE75EF-5F6B-4BCB-8A76-DB683E849F25}" srcOrd="0" destOrd="0" presId="urn:microsoft.com/office/officeart/2008/layout/HexagonCluster"/>
    <dgm:cxn modelId="{ABAE3295-82E6-45EE-9A63-010719C26DB8}" type="presOf" srcId="{D5ECE12F-B618-4D7C-AD41-3D28FAF01F46}" destId="{B49FB5DC-420B-418C-8453-C95D554B0C61}" srcOrd="0" destOrd="0" presId="urn:microsoft.com/office/officeart/2008/layout/HexagonCluster"/>
    <dgm:cxn modelId="{01FDF6A1-9404-4012-BBC8-DE5476D81511}" type="presOf" srcId="{A8DF8480-7E8D-4086-A462-713714955245}" destId="{3D8C7733-80CA-443B-9633-4680CB0C5F29}" srcOrd="0" destOrd="0" presId="urn:microsoft.com/office/officeart/2008/layout/HexagonCluster"/>
    <dgm:cxn modelId="{0D2049AC-DBA3-4DC7-B72B-E8545D37CC50}" srcId="{5A90E9EA-94E2-4CC7-A06E-6E28180FE6F6}" destId="{65047A9C-2C2F-4023-A2BA-2C51C0408EB5}" srcOrd="0" destOrd="0" parTransId="{9E33048F-45A5-41EB-A438-5C444DDFCC26}" sibTransId="{A5F0476B-0A6E-40C1-A9C1-809EA6F74809}"/>
    <dgm:cxn modelId="{6D1572B2-80C9-4DF9-89F2-70A86A257B21}" srcId="{D0A33C93-E12A-487B-8623-E2405FF37616}" destId="{5A90E9EA-94E2-4CC7-A06E-6E28180FE6F6}" srcOrd="0" destOrd="0" parTransId="{408B447D-5FA4-4BBD-A324-379A33B8873C}" sibTransId="{DDBBFEEF-CF8D-48CE-93C8-4BFECFBC2B91}"/>
    <dgm:cxn modelId="{4B9E8BB4-966D-4C0D-91FA-47C1CEAF78F3}" type="presOf" srcId="{D8F0787F-C100-4058-8E26-E6DC622D736A}" destId="{10874E5F-36C0-49BE-8099-5FBCE1A7625D}" srcOrd="0" destOrd="0" presId="urn:microsoft.com/office/officeart/2008/layout/HexagonCluster"/>
    <dgm:cxn modelId="{3698EEBE-7B2E-4DDE-A997-DBFCCBB5719F}" type="presOf" srcId="{65047A9C-2C2F-4023-A2BA-2C51C0408EB5}" destId="{1612CF61-B427-43FB-BEE7-4D450F678DB9}" srcOrd="0" destOrd="1" presId="urn:microsoft.com/office/officeart/2008/layout/HexagonCluster"/>
    <dgm:cxn modelId="{E78131D2-1108-43C6-AD9C-50A5DBD8F997}" type="presOf" srcId="{79219A5B-3344-4A79-8088-BD893973D564}" destId="{EE01C98E-6A95-4968-AA4B-ED57C4A49003}" srcOrd="0" destOrd="0" presId="urn:microsoft.com/office/officeart/2008/layout/HexagonCluster"/>
    <dgm:cxn modelId="{41B375D4-6AC2-4B56-9052-00A7103F9B01}" srcId="{D0A33C93-E12A-487B-8623-E2405FF37616}" destId="{A8DF8480-7E8D-4086-A462-713714955245}" srcOrd="3" destOrd="0" parTransId="{C9DEACE2-647E-4DF7-AE11-28F9FEC25DC6}" sibTransId="{864A3058-72AD-4D1A-B551-549AC7CC4564}"/>
    <dgm:cxn modelId="{8EBC17E3-D108-408A-8D2E-11C8E5B13623}" type="presOf" srcId="{5A90E9EA-94E2-4CC7-A06E-6E28180FE6F6}" destId="{1612CF61-B427-43FB-BEE7-4D450F678DB9}" srcOrd="0" destOrd="0" presId="urn:microsoft.com/office/officeart/2008/layout/HexagonCluster"/>
    <dgm:cxn modelId="{3780B9FA-D8A6-4661-8513-E28690EAB054}" srcId="{D0A33C93-E12A-487B-8623-E2405FF37616}" destId="{D5ECE12F-B618-4D7C-AD41-3D28FAF01F46}" srcOrd="1" destOrd="0" parTransId="{6041CBD1-268F-408F-B30A-E2E6CA06DD1C}" sibTransId="{D8F0787F-C100-4058-8E26-E6DC622D736A}"/>
    <dgm:cxn modelId="{040C78E2-22FA-46B1-9BCD-17B81DFD3EF9}" type="presParOf" srcId="{1AEDF6A2-FA2C-4BA5-B79D-6EFAA238A459}" destId="{4C1F0399-92D4-4B1D-AEC2-23B4AC26E0B5}" srcOrd="0" destOrd="0" presId="urn:microsoft.com/office/officeart/2008/layout/HexagonCluster"/>
    <dgm:cxn modelId="{232FAFA8-44E1-4F93-9F93-A21A73456CBB}" type="presParOf" srcId="{4C1F0399-92D4-4B1D-AEC2-23B4AC26E0B5}" destId="{1612CF61-B427-43FB-BEE7-4D450F678DB9}" srcOrd="0" destOrd="0" presId="urn:microsoft.com/office/officeart/2008/layout/HexagonCluster"/>
    <dgm:cxn modelId="{431D3331-59ED-4CB6-8D27-25C8E181A850}" type="presParOf" srcId="{1AEDF6A2-FA2C-4BA5-B79D-6EFAA238A459}" destId="{E1F82826-7643-4670-817A-A654806C8BE3}" srcOrd="1" destOrd="0" presId="urn:microsoft.com/office/officeart/2008/layout/HexagonCluster"/>
    <dgm:cxn modelId="{E320D8C1-8E88-4D07-B43E-3140750F6580}" type="presParOf" srcId="{E1F82826-7643-4670-817A-A654806C8BE3}" destId="{C99BBF67-5856-435F-924B-F24D2781CBFD}" srcOrd="0" destOrd="0" presId="urn:microsoft.com/office/officeart/2008/layout/HexagonCluster"/>
    <dgm:cxn modelId="{A5F800EA-E587-4130-AC7F-3F61644B9450}" type="presParOf" srcId="{1AEDF6A2-FA2C-4BA5-B79D-6EFAA238A459}" destId="{BA48E005-FA67-4AE2-A400-D3683294CFD7}" srcOrd="2" destOrd="0" presId="urn:microsoft.com/office/officeart/2008/layout/HexagonCluster"/>
    <dgm:cxn modelId="{1EEA340F-3AB8-4B8B-B53B-A44950ECB09F}" type="presParOf" srcId="{BA48E005-FA67-4AE2-A400-D3683294CFD7}" destId="{68AE75EF-5F6B-4BCB-8A76-DB683E849F25}" srcOrd="0" destOrd="0" presId="urn:microsoft.com/office/officeart/2008/layout/HexagonCluster"/>
    <dgm:cxn modelId="{D1FBD30E-F2F3-43D1-8FE1-4DF73958CAB4}" type="presParOf" srcId="{1AEDF6A2-FA2C-4BA5-B79D-6EFAA238A459}" destId="{C72801BA-10F6-4B91-BE0D-F2409CB0B1BA}" srcOrd="3" destOrd="0" presId="urn:microsoft.com/office/officeart/2008/layout/HexagonCluster"/>
    <dgm:cxn modelId="{E6ECC5FF-E015-4239-9A13-FCE2D9C4E2C8}" type="presParOf" srcId="{C72801BA-10F6-4B91-BE0D-F2409CB0B1BA}" destId="{CD937969-AF20-4AA1-8358-F289A711279F}" srcOrd="0" destOrd="0" presId="urn:microsoft.com/office/officeart/2008/layout/HexagonCluster"/>
    <dgm:cxn modelId="{AFCCF8EF-8A46-4B8B-9D52-8DFE13C44DFB}" type="presParOf" srcId="{1AEDF6A2-FA2C-4BA5-B79D-6EFAA238A459}" destId="{8F97DA4C-74C0-48E8-BA98-848F9F94B3A9}" srcOrd="4" destOrd="0" presId="urn:microsoft.com/office/officeart/2008/layout/HexagonCluster"/>
    <dgm:cxn modelId="{4BD07955-44ED-4804-A5E1-BE53F2314C87}" type="presParOf" srcId="{8F97DA4C-74C0-48E8-BA98-848F9F94B3A9}" destId="{B49FB5DC-420B-418C-8453-C95D554B0C61}" srcOrd="0" destOrd="0" presId="urn:microsoft.com/office/officeart/2008/layout/HexagonCluster"/>
    <dgm:cxn modelId="{00186144-2288-4978-9997-012CEA5DBD15}" type="presParOf" srcId="{1AEDF6A2-FA2C-4BA5-B79D-6EFAA238A459}" destId="{398BEF9E-6083-4C40-BB96-C7BEBD738EB6}" srcOrd="5" destOrd="0" presId="urn:microsoft.com/office/officeart/2008/layout/HexagonCluster"/>
    <dgm:cxn modelId="{586DA75A-8730-4B71-BFFD-ED70C351D0DD}" type="presParOf" srcId="{398BEF9E-6083-4C40-BB96-C7BEBD738EB6}" destId="{2DC53875-17A4-445C-BE93-9C51E2ECB0BF}" srcOrd="0" destOrd="0" presId="urn:microsoft.com/office/officeart/2008/layout/HexagonCluster"/>
    <dgm:cxn modelId="{FBD7B777-28E1-4CDF-B5E2-73C567B98967}" type="presParOf" srcId="{1AEDF6A2-FA2C-4BA5-B79D-6EFAA238A459}" destId="{823B299B-90E5-4067-A7C6-D93D3C9436DC}" srcOrd="6" destOrd="0" presId="urn:microsoft.com/office/officeart/2008/layout/HexagonCluster"/>
    <dgm:cxn modelId="{0CF45DC4-E795-40AD-BFD1-7CC56654403B}" type="presParOf" srcId="{823B299B-90E5-4067-A7C6-D93D3C9436DC}" destId="{10874E5F-36C0-49BE-8099-5FBCE1A7625D}" srcOrd="0" destOrd="0" presId="urn:microsoft.com/office/officeart/2008/layout/HexagonCluster"/>
    <dgm:cxn modelId="{BC1D0A5A-41A8-4182-A38E-DBE1C3A67CA8}" type="presParOf" srcId="{1AEDF6A2-FA2C-4BA5-B79D-6EFAA238A459}" destId="{76F80F3F-C80A-40DA-8461-9B25D758D50B}" srcOrd="7" destOrd="0" presId="urn:microsoft.com/office/officeart/2008/layout/HexagonCluster"/>
    <dgm:cxn modelId="{48715612-B957-4457-9611-E18E93D6C022}" type="presParOf" srcId="{76F80F3F-C80A-40DA-8461-9B25D758D50B}" destId="{F672BC9F-B81D-4D23-A978-34EFB733863A}" srcOrd="0" destOrd="0" presId="urn:microsoft.com/office/officeart/2008/layout/HexagonCluster"/>
    <dgm:cxn modelId="{B5B99565-EC5D-4A8B-A0E5-6A44B4954866}" type="presParOf" srcId="{1AEDF6A2-FA2C-4BA5-B79D-6EFAA238A459}" destId="{7638CD14-B049-4817-9FA2-9A39D9008258}" srcOrd="8" destOrd="0" presId="urn:microsoft.com/office/officeart/2008/layout/HexagonCluster"/>
    <dgm:cxn modelId="{90BFD22F-27E5-4A1B-A668-AF2B37A62D51}" type="presParOf" srcId="{7638CD14-B049-4817-9FA2-9A39D9008258}" destId="{EE01C98E-6A95-4968-AA4B-ED57C4A49003}" srcOrd="0" destOrd="0" presId="urn:microsoft.com/office/officeart/2008/layout/HexagonCluster"/>
    <dgm:cxn modelId="{36D2FD8D-48A8-4587-8FEA-4A9C4D8B579C}" type="presParOf" srcId="{1AEDF6A2-FA2C-4BA5-B79D-6EFAA238A459}" destId="{A849A04F-3E3A-4547-8EE0-82CE345529B9}" srcOrd="9" destOrd="0" presId="urn:microsoft.com/office/officeart/2008/layout/HexagonCluster"/>
    <dgm:cxn modelId="{79BAF527-B6ED-4F9D-933D-C6A88F4339D5}" type="presParOf" srcId="{A849A04F-3E3A-4547-8EE0-82CE345529B9}" destId="{5BEE46D2-5A76-457B-A020-6C6059ADE2A9}" srcOrd="0" destOrd="0" presId="urn:microsoft.com/office/officeart/2008/layout/HexagonCluster"/>
    <dgm:cxn modelId="{7506B87D-7C20-4E34-9760-21409E9FA880}" type="presParOf" srcId="{1AEDF6A2-FA2C-4BA5-B79D-6EFAA238A459}" destId="{0F234D31-9144-4994-A369-1B5415707460}" srcOrd="10" destOrd="0" presId="urn:microsoft.com/office/officeart/2008/layout/HexagonCluster"/>
    <dgm:cxn modelId="{22FB618E-DB9B-421C-86F6-92DE1E65ED4B}" type="presParOf" srcId="{0F234D31-9144-4994-A369-1B5415707460}" destId="{331C6F7E-3768-448A-B68F-CA41A45B997B}" srcOrd="0" destOrd="0" presId="urn:microsoft.com/office/officeart/2008/layout/HexagonCluster"/>
    <dgm:cxn modelId="{5389C50C-EDC3-44D5-817A-9A67637243C2}" type="presParOf" srcId="{1AEDF6A2-FA2C-4BA5-B79D-6EFAA238A459}" destId="{DCD86C6A-7FA6-415C-9209-D26DABE750DF}" srcOrd="11" destOrd="0" presId="urn:microsoft.com/office/officeart/2008/layout/HexagonCluster"/>
    <dgm:cxn modelId="{4A72B9B2-C03F-46E3-B233-9C1C615DA2B8}" type="presParOf" srcId="{DCD86C6A-7FA6-415C-9209-D26DABE750DF}" destId="{B63C7158-E4E0-423B-8597-14CD7523BAD4}" srcOrd="0" destOrd="0" presId="urn:microsoft.com/office/officeart/2008/layout/HexagonCluster"/>
    <dgm:cxn modelId="{6F3457DF-CA6A-4901-BE62-CD59E87AF7B6}" type="presParOf" srcId="{1AEDF6A2-FA2C-4BA5-B79D-6EFAA238A459}" destId="{CB15C061-B0F4-4C39-820A-CC3880CF6B0C}" srcOrd="12" destOrd="0" presId="urn:microsoft.com/office/officeart/2008/layout/HexagonCluster"/>
    <dgm:cxn modelId="{ED6079D7-B4D9-4C3D-BBF9-32C75D1F9E7F}" type="presParOf" srcId="{CB15C061-B0F4-4C39-820A-CC3880CF6B0C}" destId="{3D8C7733-80CA-443B-9633-4680CB0C5F29}" srcOrd="0" destOrd="0" presId="urn:microsoft.com/office/officeart/2008/layout/HexagonCluster"/>
    <dgm:cxn modelId="{434B49FA-8BE3-4375-A432-E743D4C4ED74}" type="presParOf" srcId="{1AEDF6A2-FA2C-4BA5-B79D-6EFAA238A459}" destId="{73F76562-36E4-4EDC-9D4D-EFB2115E6478}" srcOrd="13" destOrd="0" presId="urn:microsoft.com/office/officeart/2008/layout/HexagonCluster"/>
    <dgm:cxn modelId="{8B3AA23D-3C78-4789-AE4B-F7A9A52120B5}" type="presParOf" srcId="{73F76562-36E4-4EDC-9D4D-EFB2115E6478}" destId="{6AFB5E6A-91BD-4795-8547-EEA43E8A6F4A}" srcOrd="0" destOrd="0" presId="urn:microsoft.com/office/officeart/2008/layout/HexagonCluster"/>
    <dgm:cxn modelId="{7BA37CD8-6DA2-4D53-B8E9-D6A280B58B23}" type="presParOf" srcId="{1AEDF6A2-FA2C-4BA5-B79D-6EFAA238A459}" destId="{8EB7D6C5-D89C-403B-9A49-8ABD75F93E4E}" srcOrd="14" destOrd="0" presId="urn:microsoft.com/office/officeart/2008/layout/HexagonCluster"/>
    <dgm:cxn modelId="{732F0264-2C45-4446-85A1-27219256F27C}" type="presParOf" srcId="{8EB7D6C5-D89C-403B-9A49-8ABD75F93E4E}" destId="{470FFE6E-13AA-4088-93B5-50FB1736F73C}" srcOrd="0" destOrd="0" presId="urn:microsoft.com/office/officeart/2008/layout/HexagonCluster"/>
    <dgm:cxn modelId="{67FD2741-88FF-42CF-8AC6-E53350E0DDDF}" type="presParOf" srcId="{1AEDF6A2-FA2C-4BA5-B79D-6EFAA238A459}" destId="{5647499B-AD42-4C77-9F76-A47C3184C698}" srcOrd="15" destOrd="0" presId="urn:microsoft.com/office/officeart/2008/layout/HexagonCluster"/>
    <dgm:cxn modelId="{BD17ADC0-BA75-45E9-96DE-F3ED664939D5}" type="presParOf" srcId="{5647499B-AD42-4C77-9F76-A47C3184C698}" destId="{AF443D53-538A-4C77-993B-038809FE4494}" srcOrd="0" destOrd="0" presId="urn:microsoft.com/office/officeart/2008/layout/Hexagon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634E-5E34-4EBB-8F5C-C8EDE5461351}">
      <dsp:nvSpPr>
        <dsp:cNvPr id="0" name=""/>
        <dsp:cNvSpPr/>
      </dsp:nvSpPr>
      <dsp:spPr>
        <a:xfrm>
          <a:off x="4777136" y="1126766"/>
          <a:ext cx="4196599" cy="242778"/>
        </a:xfrm>
        <a:custGeom>
          <a:avLst/>
          <a:gdLst/>
          <a:ahLst/>
          <a:cxnLst/>
          <a:rect l="0" t="0" r="0" b="0"/>
          <a:pathLst>
            <a:path>
              <a:moveTo>
                <a:pt x="0" y="0"/>
              </a:moveTo>
              <a:lnTo>
                <a:pt x="0" y="121389"/>
              </a:lnTo>
              <a:lnTo>
                <a:pt x="4196599" y="121389"/>
              </a:lnTo>
              <a:lnTo>
                <a:pt x="4196599"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E7BDD-34D9-4CC9-9E01-A6383339F23D}">
      <dsp:nvSpPr>
        <dsp:cNvPr id="0" name=""/>
        <dsp:cNvSpPr/>
      </dsp:nvSpPr>
      <dsp:spPr>
        <a:xfrm>
          <a:off x="4777136" y="1126766"/>
          <a:ext cx="2797733" cy="242778"/>
        </a:xfrm>
        <a:custGeom>
          <a:avLst/>
          <a:gdLst/>
          <a:ahLst/>
          <a:cxnLst/>
          <a:rect l="0" t="0" r="0" b="0"/>
          <a:pathLst>
            <a:path>
              <a:moveTo>
                <a:pt x="0" y="0"/>
              </a:moveTo>
              <a:lnTo>
                <a:pt x="0" y="121389"/>
              </a:lnTo>
              <a:lnTo>
                <a:pt x="2797733" y="121389"/>
              </a:lnTo>
              <a:lnTo>
                <a:pt x="2797733"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32187C-44F6-4F4D-9F5B-6903D278E80E}">
      <dsp:nvSpPr>
        <dsp:cNvPr id="0" name=""/>
        <dsp:cNvSpPr/>
      </dsp:nvSpPr>
      <dsp:spPr>
        <a:xfrm>
          <a:off x="4777136" y="1126766"/>
          <a:ext cx="1398866" cy="242778"/>
        </a:xfrm>
        <a:custGeom>
          <a:avLst/>
          <a:gdLst/>
          <a:ahLst/>
          <a:cxnLst/>
          <a:rect l="0" t="0" r="0" b="0"/>
          <a:pathLst>
            <a:path>
              <a:moveTo>
                <a:pt x="0" y="0"/>
              </a:moveTo>
              <a:lnTo>
                <a:pt x="0" y="121389"/>
              </a:lnTo>
              <a:lnTo>
                <a:pt x="1398866" y="121389"/>
              </a:lnTo>
              <a:lnTo>
                <a:pt x="1398866"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75B53-E9FD-4AFB-9439-84C721254767}">
      <dsp:nvSpPr>
        <dsp:cNvPr id="0" name=""/>
        <dsp:cNvSpPr/>
      </dsp:nvSpPr>
      <dsp:spPr>
        <a:xfrm>
          <a:off x="4731416" y="1126766"/>
          <a:ext cx="91440" cy="242778"/>
        </a:xfrm>
        <a:custGeom>
          <a:avLst/>
          <a:gdLst/>
          <a:ahLst/>
          <a:cxnLst/>
          <a:rect l="0" t="0" r="0" b="0"/>
          <a:pathLst>
            <a:path>
              <a:moveTo>
                <a:pt x="45720" y="0"/>
              </a:moveTo>
              <a:lnTo>
                <a:pt x="4572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BD2EE-EACD-412C-BB79-BFCCD69521DE}">
      <dsp:nvSpPr>
        <dsp:cNvPr id="0" name=""/>
        <dsp:cNvSpPr/>
      </dsp:nvSpPr>
      <dsp:spPr>
        <a:xfrm>
          <a:off x="3378269" y="1126766"/>
          <a:ext cx="1398866" cy="242778"/>
        </a:xfrm>
        <a:custGeom>
          <a:avLst/>
          <a:gdLst/>
          <a:ahLst/>
          <a:cxnLst/>
          <a:rect l="0" t="0" r="0" b="0"/>
          <a:pathLst>
            <a:path>
              <a:moveTo>
                <a:pt x="1398866" y="0"/>
              </a:moveTo>
              <a:lnTo>
                <a:pt x="1398866"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351E9-8864-4D73-A598-AE01B4F1C910}">
      <dsp:nvSpPr>
        <dsp:cNvPr id="0" name=""/>
        <dsp:cNvSpPr/>
      </dsp:nvSpPr>
      <dsp:spPr>
        <a:xfrm>
          <a:off x="1979403" y="1126766"/>
          <a:ext cx="2797733" cy="242778"/>
        </a:xfrm>
        <a:custGeom>
          <a:avLst/>
          <a:gdLst/>
          <a:ahLst/>
          <a:cxnLst/>
          <a:rect l="0" t="0" r="0" b="0"/>
          <a:pathLst>
            <a:path>
              <a:moveTo>
                <a:pt x="2797733" y="0"/>
              </a:moveTo>
              <a:lnTo>
                <a:pt x="2797733"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3979D-3A21-4360-A080-F8132C35E2D7}">
      <dsp:nvSpPr>
        <dsp:cNvPr id="0" name=""/>
        <dsp:cNvSpPr/>
      </dsp:nvSpPr>
      <dsp:spPr>
        <a:xfrm>
          <a:off x="580536" y="1126766"/>
          <a:ext cx="4196599" cy="242778"/>
        </a:xfrm>
        <a:custGeom>
          <a:avLst/>
          <a:gdLst/>
          <a:ahLst/>
          <a:cxnLst/>
          <a:rect l="0" t="0" r="0" b="0"/>
          <a:pathLst>
            <a:path>
              <a:moveTo>
                <a:pt x="4196599" y="0"/>
              </a:moveTo>
              <a:lnTo>
                <a:pt x="4196599"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556F2-26C0-4D5F-8BC1-03A308A51BB8}">
      <dsp:nvSpPr>
        <dsp:cNvPr id="0" name=""/>
        <dsp:cNvSpPr/>
      </dsp:nvSpPr>
      <dsp:spPr>
        <a:xfrm>
          <a:off x="4199092" y="548722"/>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endParaRPr lang="en-US" sz="1900" kern="1200" dirty="0"/>
        </a:p>
      </dsp:txBody>
      <dsp:txXfrm>
        <a:off x="4199092" y="548722"/>
        <a:ext cx="1156088" cy="578044"/>
      </dsp:txXfrm>
    </dsp:sp>
    <dsp:sp modelId="{F910AAB5-3552-492F-9711-D520A021E136}">
      <dsp:nvSpPr>
        <dsp:cNvPr id="0" name=""/>
        <dsp:cNvSpPr/>
      </dsp:nvSpPr>
      <dsp:spPr>
        <a:xfrm>
          <a:off x="24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Skopje</a:t>
          </a:r>
          <a:endParaRPr lang="en-US" sz="1900" kern="1200" dirty="0"/>
        </a:p>
      </dsp:txBody>
      <dsp:txXfrm>
        <a:off x="2492" y="1369545"/>
        <a:ext cx="1156088" cy="578044"/>
      </dsp:txXfrm>
    </dsp:sp>
    <dsp:sp modelId="{73F3C271-6AE2-4970-B64F-AB6D8A3EDE4A}">
      <dsp:nvSpPr>
        <dsp:cNvPr id="0" name=""/>
        <dsp:cNvSpPr/>
      </dsp:nvSpPr>
      <dsp:spPr>
        <a:xfrm>
          <a:off x="1401359"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Bitola</a:t>
          </a:r>
          <a:endParaRPr lang="en-US" sz="1900" kern="1200" dirty="0"/>
        </a:p>
      </dsp:txBody>
      <dsp:txXfrm>
        <a:off x="1401359" y="1369545"/>
        <a:ext cx="1156088" cy="578044"/>
      </dsp:txXfrm>
    </dsp:sp>
    <dsp:sp modelId="{A6D20CF7-AA6F-4D4A-9A1F-BC76A0DF9F09}">
      <dsp:nvSpPr>
        <dsp:cNvPr id="0" name=""/>
        <dsp:cNvSpPr/>
      </dsp:nvSpPr>
      <dsp:spPr>
        <a:xfrm>
          <a:off x="28002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Strumica</a:t>
          </a:r>
          <a:endParaRPr lang="en-US" sz="1900" kern="1200" dirty="0"/>
        </a:p>
      </dsp:txBody>
      <dsp:txXfrm>
        <a:off x="2800225" y="1369545"/>
        <a:ext cx="1156088" cy="578044"/>
      </dsp:txXfrm>
    </dsp:sp>
    <dsp:sp modelId="{44422C95-CD40-4806-AC61-80400062D9B4}">
      <dsp:nvSpPr>
        <dsp:cNvPr id="0" name=""/>
        <dsp:cNvSpPr/>
      </dsp:nvSpPr>
      <dsp:spPr>
        <a:xfrm>
          <a:off x="41990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Kumanovo</a:t>
          </a:r>
          <a:endParaRPr lang="en-US" sz="1900" kern="1200" dirty="0"/>
        </a:p>
      </dsp:txBody>
      <dsp:txXfrm>
        <a:off x="4199092" y="1369545"/>
        <a:ext cx="1156088" cy="578044"/>
      </dsp:txXfrm>
    </dsp:sp>
    <dsp:sp modelId="{D7FCDAFC-FB7D-4621-9F05-559EA868A5F9}">
      <dsp:nvSpPr>
        <dsp:cNvPr id="0" name=""/>
        <dsp:cNvSpPr/>
      </dsp:nvSpPr>
      <dsp:spPr>
        <a:xfrm>
          <a:off x="5597958"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Tetovo</a:t>
          </a:r>
          <a:endParaRPr lang="en-US" sz="1900" kern="1200" dirty="0"/>
        </a:p>
      </dsp:txBody>
      <dsp:txXfrm>
        <a:off x="5597958" y="1369545"/>
        <a:ext cx="1156088" cy="578044"/>
      </dsp:txXfrm>
    </dsp:sp>
    <dsp:sp modelId="{41B08139-883B-42A2-BEA4-3647076AAE44}">
      <dsp:nvSpPr>
        <dsp:cNvPr id="0" name=""/>
        <dsp:cNvSpPr/>
      </dsp:nvSpPr>
      <dsp:spPr>
        <a:xfrm>
          <a:off x="69968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Stip</a:t>
          </a:r>
          <a:endParaRPr lang="en-US" sz="1900" kern="1200" dirty="0"/>
        </a:p>
      </dsp:txBody>
      <dsp:txXfrm>
        <a:off x="6996825" y="1369545"/>
        <a:ext cx="1156088" cy="578044"/>
      </dsp:txXfrm>
    </dsp:sp>
    <dsp:sp modelId="{FA4AAA0F-F768-475A-BB7C-4D8AF0C18F4A}">
      <dsp:nvSpPr>
        <dsp:cNvPr id="0" name=""/>
        <dsp:cNvSpPr/>
      </dsp:nvSpPr>
      <dsp:spPr>
        <a:xfrm>
          <a:off x="83956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Ohrid</a:t>
          </a:r>
          <a:endParaRPr lang="en-US" sz="1900" kern="1200" dirty="0"/>
        </a:p>
      </dsp:txBody>
      <dsp:txXfrm>
        <a:off x="8395692" y="1369545"/>
        <a:ext cx="1156088" cy="57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2CF61-B427-43FB-BEE7-4D450F678DB9}">
      <dsp:nvSpPr>
        <dsp:cNvPr id="0" name=""/>
        <dsp:cNvSpPr/>
      </dsp:nvSpPr>
      <dsp:spPr>
        <a:xfrm>
          <a:off x="1539664" y="17574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t" anchorCtr="0">
          <a:noAutofit/>
        </a:bodyPr>
        <a:lstStyle/>
        <a:p>
          <a:pPr marL="0" lvl="0" indent="0" algn="l" defTabSz="666750">
            <a:lnSpc>
              <a:spcPct val="90000"/>
            </a:lnSpc>
            <a:spcBef>
              <a:spcPct val="0"/>
            </a:spcBef>
            <a:spcAft>
              <a:spcPct val="35000"/>
            </a:spcAft>
            <a:buNone/>
          </a:pPr>
          <a:r>
            <a:rPr lang="en-GB" sz="1500" kern="1200" dirty="0" err="1"/>
            <a:t>Stokomak</a:t>
          </a:r>
          <a:endParaRPr lang="en-US" sz="1500" kern="1200" dirty="0"/>
        </a:p>
        <a:p>
          <a:pPr marL="114300" lvl="1" indent="-114300" algn="l" defTabSz="533400">
            <a:lnSpc>
              <a:spcPct val="90000"/>
            </a:lnSpc>
            <a:spcBef>
              <a:spcPct val="0"/>
            </a:spcBef>
            <a:spcAft>
              <a:spcPct val="15000"/>
            </a:spcAft>
            <a:buChar char="•"/>
          </a:pPr>
          <a:endParaRPr lang="en-US" sz="1200" kern="1200"/>
        </a:p>
      </dsp:txBody>
      <dsp:txXfrm>
        <a:off x="1732845" y="1923269"/>
        <a:ext cx="861048" cy="739112"/>
      </dsp:txXfrm>
    </dsp:sp>
    <dsp:sp modelId="{C99BBF67-5856-435F-924B-F24D2781CBFD}">
      <dsp:nvSpPr>
        <dsp:cNvPr id="0" name=""/>
        <dsp:cNvSpPr/>
      </dsp:nvSpPr>
      <dsp:spPr>
        <a:xfrm>
          <a:off x="1578680" y="2230605"/>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AE75EF-5F6B-4BCB-8A76-DB683E849F25}">
      <dsp:nvSpPr>
        <dsp:cNvPr id="0" name=""/>
        <dsp:cNvSpPr/>
      </dsp:nvSpPr>
      <dsp:spPr>
        <a:xfrm>
          <a:off x="480738" y="1175401"/>
          <a:ext cx="1247410" cy="107075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37969-AF20-4AA1-8358-F289A711279F}">
      <dsp:nvSpPr>
        <dsp:cNvPr id="0" name=""/>
        <dsp:cNvSpPr/>
      </dsp:nvSpPr>
      <dsp:spPr>
        <a:xfrm>
          <a:off x="1325351" y="2097679"/>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9FB5DC-420B-418C-8453-C95D554B0C61}">
      <dsp:nvSpPr>
        <dsp:cNvPr id="0" name=""/>
        <dsp:cNvSpPr/>
      </dsp:nvSpPr>
      <dsp:spPr>
        <a:xfrm>
          <a:off x="2597490" y="1167200"/>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a:t>Kit-Go</a:t>
          </a:r>
          <a:endParaRPr lang="en-US" sz="1500" kern="1200" dirty="0"/>
        </a:p>
      </dsp:txBody>
      <dsp:txXfrm>
        <a:off x="2790671" y="1333023"/>
        <a:ext cx="861048" cy="739112"/>
      </dsp:txXfrm>
    </dsp:sp>
    <dsp:sp modelId="{2DC53875-17A4-445C-BE93-9C51E2ECB0BF}">
      <dsp:nvSpPr>
        <dsp:cNvPr id="0" name=""/>
        <dsp:cNvSpPr/>
      </dsp:nvSpPr>
      <dsp:spPr>
        <a:xfrm>
          <a:off x="3451994" y="208834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874E5F-36C0-49BE-8099-5FBCE1A7625D}">
      <dsp:nvSpPr>
        <dsp:cNvPr id="0" name=""/>
        <dsp:cNvSpPr/>
      </dsp:nvSpPr>
      <dsp:spPr>
        <a:xfrm>
          <a:off x="3660812" y="1755749"/>
          <a:ext cx="1247410" cy="107075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2BC9F-B81D-4D23-A978-34EFB733863A}">
      <dsp:nvSpPr>
        <dsp:cNvPr id="0" name=""/>
        <dsp:cNvSpPr/>
      </dsp:nvSpPr>
      <dsp:spPr>
        <a:xfrm>
          <a:off x="3689387" y="2235413"/>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1C98E-6A95-4968-AA4B-ED57C4A49003}">
      <dsp:nvSpPr>
        <dsp:cNvPr id="0" name=""/>
        <dsp:cNvSpPr/>
      </dsp:nvSpPr>
      <dsp:spPr>
        <a:xfrm>
          <a:off x="1539664" y="5902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Zito</a:t>
          </a:r>
          <a:r>
            <a:rPr lang="en-GB" sz="1500" kern="1200" dirty="0"/>
            <a:t> market</a:t>
          </a:r>
          <a:endParaRPr lang="en-US" sz="1500" kern="1200" dirty="0"/>
        </a:p>
      </dsp:txBody>
      <dsp:txXfrm>
        <a:off x="1732845" y="756069"/>
        <a:ext cx="861048" cy="739112"/>
      </dsp:txXfrm>
    </dsp:sp>
    <dsp:sp modelId="{5BEE46D2-5A76-457B-A020-6C6059ADE2A9}">
      <dsp:nvSpPr>
        <dsp:cNvPr id="0" name=""/>
        <dsp:cNvSpPr/>
      </dsp:nvSpPr>
      <dsp:spPr>
        <a:xfrm>
          <a:off x="2388673" y="61230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1C6F7E-3768-448A-B68F-CA41A45B997B}">
      <dsp:nvSpPr>
        <dsp:cNvPr id="0" name=""/>
        <dsp:cNvSpPr/>
      </dsp:nvSpPr>
      <dsp:spPr>
        <a:xfrm>
          <a:off x="2597490" y="0"/>
          <a:ext cx="1247410" cy="107075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C7158-E4E0-423B-8597-14CD7523BAD4}">
      <dsp:nvSpPr>
        <dsp:cNvPr id="0" name=""/>
        <dsp:cNvSpPr/>
      </dsp:nvSpPr>
      <dsp:spPr>
        <a:xfrm>
          <a:off x="2626065" y="47457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8C7733-80CA-443B-9633-4680CB0C5F29}">
      <dsp:nvSpPr>
        <dsp:cNvPr id="0" name=""/>
        <dsp:cNvSpPr/>
      </dsp:nvSpPr>
      <dsp:spPr>
        <a:xfrm>
          <a:off x="3660812" y="588549"/>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Tinex</a:t>
          </a:r>
          <a:endParaRPr lang="en-US" sz="1500" kern="1200" dirty="0"/>
        </a:p>
      </dsp:txBody>
      <dsp:txXfrm>
        <a:off x="3853993" y="754372"/>
        <a:ext cx="861048" cy="739112"/>
      </dsp:txXfrm>
    </dsp:sp>
    <dsp:sp modelId="{6AFB5E6A-91BD-4795-8547-EEA43E8A6F4A}">
      <dsp:nvSpPr>
        <dsp:cNvPr id="0" name=""/>
        <dsp:cNvSpPr/>
      </dsp:nvSpPr>
      <dsp:spPr>
        <a:xfrm>
          <a:off x="4733475" y="106114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0FFE6E-13AA-4088-93B5-50FB1736F73C}">
      <dsp:nvSpPr>
        <dsp:cNvPr id="0" name=""/>
        <dsp:cNvSpPr/>
      </dsp:nvSpPr>
      <dsp:spPr>
        <a:xfrm>
          <a:off x="4728530" y="1177098"/>
          <a:ext cx="1247410" cy="107075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443D53-538A-4C77-993B-038809FE4494}">
      <dsp:nvSpPr>
        <dsp:cNvPr id="0" name=""/>
        <dsp:cNvSpPr/>
      </dsp:nvSpPr>
      <dsp:spPr>
        <a:xfrm>
          <a:off x="4980210" y="1196047"/>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8/10/2020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a:t>
            </a:fld>
            <a:endParaRPr lang="en-US"/>
          </a:p>
        </p:txBody>
      </p:sp>
    </p:spTree>
    <p:extLst>
      <p:ext uri="{BB962C8B-B14F-4D97-AF65-F5344CB8AC3E}">
        <p14:creationId xmlns:p14="http://schemas.microsoft.com/office/powerpoint/2010/main" val="137514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13</a:t>
            </a:fld>
            <a:endParaRPr lang="en-US"/>
          </a:p>
        </p:txBody>
      </p:sp>
    </p:spTree>
    <p:extLst>
      <p:ext uri="{BB962C8B-B14F-4D97-AF65-F5344CB8AC3E}">
        <p14:creationId xmlns:p14="http://schemas.microsoft.com/office/powerpoint/2010/main" val="4206874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14</a:t>
            </a:fld>
            <a:endParaRPr lang="en-US"/>
          </a:p>
        </p:txBody>
      </p:sp>
    </p:spTree>
    <p:extLst>
      <p:ext uri="{BB962C8B-B14F-4D97-AF65-F5344CB8AC3E}">
        <p14:creationId xmlns:p14="http://schemas.microsoft.com/office/powerpoint/2010/main" val="318298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22</a:t>
            </a:fld>
            <a:endParaRPr lang="en-US"/>
          </a:p>
        </p:txBody>
      </p:sp>
    </p:spTree>
    <p:extLst>
      <p:ext uri="{BB962C8B-B14F-4D97-AF65-F5344CB8AC3E}">
        <p14:creationId xmlns:p14="http://schemas.microsoft.com/office/powerpoint/2010/main" val="3854480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23</a:t>
            </a:fld>
            <a:endParaRPr lang="en-US"/>
          </a:p>
        </p:txBody>
      </p:sp>
    </p:spTree>
    <p:extLst>
      <p:ext uri="{BB962C8B-B14F-4D97-AF65-F5344CB8AC3E}">
        <p14:creationId xmlns:p14="http://schemas.microsoft.com/office/powerpoint/2010/main" val="129743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24</a:t>
            </a:fld>
            <a:endParaRPr lang="en-US"/>
          </a:p>
        </p:txBody>
      </p:sp>
    </p:spTree>
    <p:extLst>
      <p:ext uri="{BB962C8B-B14F-4D97-AF65-F5344CB8AC3E}">
        <p14:creationId xmlns:p14="http://schemas.microsoft.com/office/powerpoint/2010/main" val="352710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25</a:t>
            </a:fld>
            <a:endParaRPr lang="en-US"/>
          </a:p>
        </p:txBody>
      </p:sp>
    </p:spTree>
    <p:extLst>
      <p:ext uri="{BB962C8B-B14F-4D97-AF65-F5344CB8AC3E}">
        <p14:creationId xmlns:p14="http://schemas.microsoft.com/office/powerpoint/2010/main" val="177063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27</a:t>
            </a:fld>
            <a:endParaRPr lang="en-US"/>
          </a:p>
        </p:txBody>
      </p:sp>
    </p:spTree>
    <p:extLst>
      <p:ext uri="{BB962C8B-B14F-4D97-AF65-F5344CB8AC3E}">
        <p14:creationId xmlns:p14="http://schemas.microsoft.com/office/powerpoint/2010/main" val="56390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28</a:t>
            </a:fld>
            <a:endParaRPr lang="en-US"/>
          </a:p>
        </p:txBody>
      </p:sp>
    </p:spTree>
    <p:extLst>
      <p:ext uri="{BB962C8B-B14F-4D97-AF65-F5344CB8AC3E}">
        <p14:creationId xmlns:p14="http://schemas.microsoft.com/office/powerpoint/2010/main" val="1748355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60</a:t>
            </a:fld>
            <a:endParaRPr lang="en-US"/>
          </a:p>
        </p:txBody>
      </p:sp>
    </p:spTree>
    <p:extLst>
      <p:ext uri="{BB962C8B-B14F-4D97-AF65-F5344CB8AC3E}">
        <p14:creationId xmlns:p14="http://schemas.microsoft.com/office/powerpoint/2010/main" val="137662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1055703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64</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70</a:t>
            </a:fld>
            <a:endParaRPr lang="en-US"/>
          </a:p>
        </p:txBody>
      </p:sp>
    </p:spTree>
    <p:extLst>
      <p:ext uri="{BB962C8B-B14F-4D97-AF65-F5344CB8AC3E}">
        <p14:creationId xmlns:p14="http://schemas.microsoft.com/office/powerpoint/2010/main" val="3704453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109</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3</a:t>
            </a:fld>
            <a:endParaRPr lang="en-US"/>
          </a:p>
        </p:txBody>
      </p:sp>
    </p:spTree>
    <p:extLst>
      <p:ext uri="{BB962C8B-B14F-4D97-AF65-F5344CB8AC3E}">
        <p14:creationId xmlns:p14="http://schemas.microsoft.com/office/powerpoint/2010/main" val="27482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4</a:t>
            </a:fld>
            <a:endParaRPr lang="en-US"/>
          </a:p>
        </p:txBody>
      </p:sp>
    </p:spTree>
    <p:extLst>
      <p:ext uri="{BB962C8B-B14F-4D97-AF65-F5344CB8AC3E}">
        <p14:creationId xmlns:p14="http://schemas.microsoft.com/office/powerpoint/2010/main" val="75559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5</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8</a:t>
            </a:fld>
            <a:endParaRPr lang="en-US"/>
          </a:p>
        </p:txBody>
      </p:sp>
    </p:spTree>
    <p:extLst>
      <p:ext uri="{BB962C8B-B14F-4D97-AF65-F5344CB8AC3E}">
        <p14:creationId xmlns:p14="http://schemas.microsoft.com/office/powerpoint/2010/main" val="34934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9</a:t>
            </a:fld>
            <a:endParaRPr lang="en-US"/>
          </a:p>
        </p:txBody>
      </p:sp>
    </p:spTree>
    <p:extLst>
      <p:ext uri="{BB962C8B-B14F-4D97-AF65-F5344CB8AC3E}">
        <p14:creationId xmlns:p14="http://schemas.microsoft.com/office/powerpoint/2010/main" val="394961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a:t>
            </a:fld>
            <a:endParaRPr lang="en-US"/>
          </a:p>
        </p:txBody>
      </p:sp>
    </p:spTree>
    <p:extLst>
      <p:ext uri="{BB962C8B-B14F-4D97-AF65-F5344CB8AC3E}">
        <p14:creationId xmlns:p14="http://schemas.microsoft.com/office/powerpoint/2010/main" val="40769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11</a:t>
            </a:fld>
            <a:endParaRPr lang="en-US"/>
          </a:p>
        </p:txBody>
      </p:sp>
    </p:spTree>
    <p:extLst>
      <p:ext uri="{BB962C8B-B14F-4D97-AF65-F5344CB8AC3E}">
        <p14:creationId xmlns:p14="http://schemas.microsoft.com/office/powerpoint/2010/main" val="128445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marjan-pusev/" TargetMode="External"/><Relationship Id="rId5" Type="http://schemas.openxmlformats.org/officeDocument/2006/relationships/hyperlink" Target="mailto:mpusev@gmail.com" TargetMode="Externa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msdn.microsoft.com/en-us/library/bb630289.aspx" TargetMode="External"/><Relationship Id="rId7" Type="http://schemas.openxmlformats.org/officeDocument/2006/relationships/hyperlink" Target="https://msdn.microsoft.com/en-us/library/bb677243.aspx" TargetMode="External"/><Relationship Id="rId2" Type="http://schemas.openxmlformats.org/officeDocument/2006/relationships/hyperlink" Target="https://msdn.microsoft.com/en-us/library/bb63035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ms187819.aspx" TargetMode="External"/><Relationship Id="rId5" Type="http://schemas.openxmlformats.org/officeDocument/2006/relationships/hyperlink" Target="https://msdn.microsoft.com/en-us/library/ms182418.aspx" TargetMode="External"/><Relationship Id="rId4" Type="http://schemas.openxmlformats.org/officeDocument/2006/relationships/hyperlink" Target="https://msdn.microsoft.com/en-us/library/bb67733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7993.aspx" TargetMode="External"/><Relationship Id="rId2" Type="http://schemas.openxmlformats.org/officeDocument/2006/relationships/hyperlink" Target="https://msdn.microsoft.com/en-us/library/ms176089.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sdn.microsoft.com/en-us/library/ms173829.aspx" TargetMode="External"/><Relationship Id="rId3" Type="http://schemas.openxmlformats.org/officeDocument/2006/relationships/hyperlink" Target="https://msdn.microsoft.com/en-us/library/ms187993.aspx" TargetMode="External"/><Relationship Id="rId7" Type="http://schemas.openxmlformats.org/officeDocument/2006/relationships/hyperlink" Target="https://msdn.microsoft.com/en-us/library/ms187942.aspx" TargetMode="External"/><Relationship Id="rId2" Type="http://schemas.openxmlformats.org/officeDocument/2006/relationships/hyperlink" Target="https://msdn.microsoft.com/en-us/library/ms18836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bb677290.aspx" TargetMode="External"/><Relationship Id="rId11" Type="http://schemas.openxmlformats.org/officeDocument/2006/relationships/hyperlink" Target="https://msdn.microsoft.com/en-us/library/ff848797.aspx" TargetMode="External"/><Relationship Id="rId5" Type="http://schemas.openxmlformats.org/officeDocument/2006/relationships/hyperlink" Target="https://msdn.microsoft.com/en-us/library/ms182776.aspx" TargetMode="External"/><Relationship Id="rId10" Type="http://schemas.openxmlformats.org/officeDocument/2006/relationships/hyperlink" Target="https://msdn.microsoft.com/en-us/library/ms175010.aspx" TargetMode="External"/><Relationship Id="rId4" Type="http://schemas.openxmlformats.org/officeDocument/2006/relationships/hyperlink" Target="https://msdn.microsoft.com/en-us/library/ms190498.aspx" TargetMode="External"/><Relationship Id="rId9" Type="http://schemas.openxmlformats.org/officeDocument/2006/relationships/hyperlink" Target="https://msdn.microsoft.com/en-us/library/ms187339.aspx"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ms187752.aspx" TargetMode="External"/><Relationship Id="rId2" Type="http://schemas.openxmlformats.org/officeDocument/2006/relationships/hyperlink" Target="http://www.w3schools.com/sql/sql_datatypes.asp" TargetMode="External"/><Relationship Id="rId1" Type="http://schemas.openxmlformats.org/officeDocument/2006/relationships/slideLayout" Target="../slideLayouts/slideLayout2.xml"/><Relationship Id="rId5" Type="http://schemas.openxmlformats.org/officeDocument/2006/relationships/hyperlink" Target="http://dev.mysql.com/doc/refman/5.7/en/data-types.html" TargetMode="External"/><Relationship Id="rId4" Type="http://schemas.openxmlformats.org/officeDocument/2006/relationships/hyperlink" Target="https://docs.oracle.com/cd/B19306_01/server.102/b14200/sql_elements001.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www.finki.ukim.mk/mk/dodiplomski-studii" TargetMode="External"/><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a:solidFill>
                  <a:schemeClr val="tx1"/>
                </a:solidFill>
              </a:rPr>
              <a:t>Welcome!</a:t>
            </a:r>
            <a:br>
              <a:rPr lang="en-US" sz="4000" dirty="0"/>
            </a:br>
            <a:r>
              <a:rPr lang="en-US" sz="4000" dirty="0"/>
              <a:t>Database Development and Design</a:t>
            </a:r>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a:t>Developing and Design of databases using SQL Server</a:t>
            </a:r>
          </a:p>
        </p:txBody>
      </p:sp>
    </p:spTree>
    <p:extLst>
      <p:ext uri="{BB962C8B-B14F-4D97-AF65-F5344CB8AC3E}">
        <p14:creationId xmlns:p14="http://schemas.microsoft.com/office/powerpoint/2010/main" val="388308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607344" cy="1191065"/>
          </a:xfrm>
        </p:spPr>
        <p:txBody>
          <a:bodyPr>
            <a:noAutofit/>
          </a:bodyPr>
          <a:lstStyle/>
          <a:p>
            <a:r>
              <a:rPr lang="en-US" dirty="0"/>
              <a:t>Example of an old traditional database application</a:t>
            </a:r>
          </a:p>
        </p:txBody>
      </p:sp>
      <p:sp>
        <p:nvSpPr>
          <p:cNvPr id="3" name="Content Placeholder 2"/>
          <p:cNvSpPr>
            <a:spLocks noGrp="1"/>
          </p:cNvSpPr>
          <p:nvPr>
            <p:ph idx="1"/>
          </p:nvPr>
        </p:nvSpPr>
        <p:spPr>
          <a:xfrm>
            <a:off x="677333" y="2047346"/>
            <a:ext cx="8607345" cy="4598928"/>
          </a:xfrm>
        </p:spPr>
        <p:txBody>
          <a:bodyPr>
            <a:noAutofit/>
          </a:bodyPr>
          <a:lstStyle/>
          <a:p>
            <a:pPr>
              <a:buFontTx/>
              <a:buNone/>
            </a:pPr>
            <a:r>
              <a:rPr lang="en-US" altLang="mk-MK" sz="3200" dirty="0"/>
              <a:t>Suppose we are building a system to store the information about:</a:t>
            </a:r>
          </a:p>
          <a:p>
            <a:pPr lvl="1"/>
            <a:r>
              <a:rPr lang="en-US" altLang="mk-MK" sz="2800" dirty="0"/>
              <a:t>Customers</a:t>
            </a:r>
          </a:p>
          <a:p>
            <a:pPr lvl="1"/>
            <a:r>
              <a:rPr lang="en-US" altLang="mk-MK" sz="2800" dirty="0"/>
              <a:t>Products</a:t>
            </a:r>
          </a:p>
          <a:p>
            <a:pPr lvl="1"/>
            <a:r>
              <a:rPr lang="en-US" altLang="mk-MK" sz="2800" dirty="0"/>
              <a:t>Orders</a:t>
            </a:r>
          </a:p>
        </p:txBody>
      </p:sp>
    </p:spTree>
    <p:extLst>
      <p:ext uri="{BB962C8B-B14F-4D97-AF65-F5344CB8AC3E}">
        <p14:creationId xmlns:p14="http://schemas.microsoft.com/office/powerpoint/2010/main" val="25173262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2</a:t>
            </a:r>
            <a:br>
              <a:rPr lang="en-US" dirty="0"/>
            </a:br>
            <a:endParaRPr lang="en-US" dirty="0"/>
          </a:p>
        </p:txBody>
      </p:sp>
    </p:spTree>
    <p:extLst>
      <p:ext uri="{BB962C8B-B14F-4D97-AF65-F5344CB8AC3E}">
        <p14:creationId xmlns:p14="http://schemas.microsoft.com/office/powerpoint/2010/main" val="14491139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 pre-requisite</a:t>
            </a:r>
          </a:p>
        </p:txBody>
      </p:sp>
      <p:sp>
        <p:nvSpPr>
          <p:cNvPr id="5" name="Content Placeholder 4"/>
          <p:cNvSpPr>
            <a:spLocks noGrp="1"/>
          </p:cNvSpPr>
          <p:nvPr>
            <p:ph idx="1"/>
          </p:nvPr>
        </p:nvSpPr>
        <p:spPr/>
        <p:txBody>
          <a:bodyPr/>
          <a:lstStyle/>
          <a:p>
            <a:r>
              <a:rPr lang="en-US" dirty="0"/>
              <a:t>Provide script for inserting dummy data in already created </a:t>
            </a:r>
            <a:r>
              <a:rPr lang="en-US" dirty="0" err="1"/>
              <a:t>SEDCHome</a:t>
            </a:r>
            <a:r>
              <a:rPr lang="en-US" dirty="0"/>
              <a:t> database</a:t>
            </a:r>
          </a:p>
          <a:p>
            <a:pPr marL="0" indent="0">
              <a:buNone/>
            </a:pPr>
            <a:r>
              <a:rPr lang="en-US" dirty="0"/>
              <a:t>Session 2 - 06 Insert example data in </a:t>
            </a:r>
            <a:r>
              <a:rPr lang="en-US" dirty="0" err="1"/>
              <a:t>SEDCHome</a:t>
            </a:r>
            <a:r>
              <a:rPr lang="en-US" dirty="0"/>
              <a:t> database - </a:t>
            </a:r>
            <a:r>
              <a:rPr lang="en-US" dirty="0" err="1"/>
              <a:t>data.sql</a:t>
            </a:r>
            <a:endParaRPr lang="en-US" dirty="0"/>
          </a:p>
        </p:txBody>
      </p:sp>
    </p:spTree>
    <p:extLst>
      <p:ext uri="{BB962C8B-B14F-4D97-AF65-F5344CB8AC3E}">
        <p14:creationId xmlns:p14="http://schemas.microsoft.com/office/powerpoint/2010/main" val="6789195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1/6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a:t>
            </a:r>
          </a:p>
          <a:p>
            <a:r>
              <a:rPr lang="en-US" dirty="0"/>
              <a:t>Find all Students with </a:t>
            </a:r>
            <a:r>
              <a:rPr lang="en-US" dirty="0" err="1"/>
              <a:t>DateOfBirth</a:t>
            </a:r>
            <a:r>
              <a:rPr lang="en-US" dirty="0"/>
              <a:t> greater than ‘01.01.1999’</a:t>
            </a:r>
          </a:p>
          <a:p>
            <a:r>
              <a:rPr lang="en-US" dirty="0"/>
              <a:t>Find all Male students</a:t>
            </a:r>
          </a:p>
          <a:p>
            <a:r>
              <a:rPr lang="en-US" dirty="0"/>
              <a:t>Find all Students with </a:t>
            </a:r>
            <a:r>
              <a:rPr lang="en-US" dirty="0" err="1"/>
              <a:t>LastName</a:t>
            </a:r>
            <a:r>
              <a:rPr lang="en-US" dirty="0"/>
              <a:t> starting With ‘T’</a:t>
            </a:r>
          </a:p>
          <a:p>
            <a:r>
              <a:rPr lang="en-US" dirty="0"/>
              <a:t>Find all Students Enrolled in January/1998</a:t>
            </a:r>
          </a:p>
          <a:p>
            <a:r>
              <a:rPr lang="en-US" dirty="0"/>
              <a:t>Find all Students with </a:t>
            </a:r>
            <a:r>
              <a:rPr lang="en-US" dirty="0" err="1"/>
              <a:t>LastName</a:t>
            </a:r>
            <a:r>
              <a:rPr lang="en-US" dirty="0"/>
              <a:t> starting With ‘J’ enrolled in January/1998</a:t>
            </a:r>
          </a:p>
        </p:txBody>
      </p:sp>
    </p:spTree>
    <p:extLst>
      <p:ext uri="{BB962C8B-B14F-4D97-AF65-F5344CB8AC3E}">
        <p14:creationId xmlns:p14="http://schemas.microsoft.com/office/powerpoint/2010/main" val="24399045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2/6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 ordered by Last Name</a:t>
            </a:r>
          </a:p>
          <a:p>
            <a:r>
              <a:rPr lang="en-US" dirty="0"/>
              <a:t>List all Students ordered by </a:t>
            </a:r>
            <a:r>
              <a:rPr lang="en-US" dirty="0" err="1"/>
              <a:t>FirstName</a:t>
            </a:r>
            <a:endParaRPr lang="en-US" dirty="0"/>
          </a:p>
          <a:p>
            <a:r>
              <a:rPr lang="en-US" dirty="0"/>
              <a:t>Find all Male students ordered by </a:t>
            </a:r>
            <a:r>
              <a:rPr lang="en-US" dirty="0" err="1"/>
              <a:t>EnrolledDate</a:t>
            </a:r>
            <a:r>
              <a:rPr lang="en-US" dirty="0"/>
              <a:t>, starting from the last enrolled</a:t>
            </a:r>
          </a:p>
        </p:txBody>
      </p:sp>
    </p:spTree>
    <p:extLst>
      <p:ext uri="{BB962C8B-B14F-4D97-AF65-F5344CB8AC3E}">
        <p14:creationId xmlns:p14="http://schemas.microsoft.com/office/powerpoint/2010/main" val="10515337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3/6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Teacher First Names and Student First Names in single result set with duplicates</a:t>
            </a:r>
          </a:p>
          <a:p>
            <a:r>
              <a:rPr lang="en-US" dirty="0"/>
              <a:t>List all Teacher Last Names and Student Last Names in single result set. Remove duplicates</a:t>
            </a:r>
          </a:p>
          <a:p>
            <a:r>
              <a:rPr lang="en-US" dirty="0"/>
              <a:t>List all common First Names for Teachers and Students</a:t>
            </a:r>
          </a:p>
        </p:txBody>
      </p:sp>
    </p:spTree>
    <p:extLst>
      <p:ext uri="{BB962C8B-B14F-4D97-AF65-F5344CB8AC3E}">
        <p14:creationId xmlns:p14="http://schemas.microsoft.com/office/powerpoint/2010/main" val="33814479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4/6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Change </a:t>
            </a:r>
            <a:r>
              <a:rPr lang="en-US" dirty="0" err="1"/>
              <a:t>GradeDetails</a:t>
            </a:r>
            <a:r>
              <a:rPr lang="en-US" dirty="0"/>
              <a:t> table always to insert value 100 in </a:t>
            </a:r>
            <a:r>
              <a:rPr lang="en-US" dirty="0" err="1"/>
              <a:t>AchievementMaxPoints</a:t>
            </a:r>
            <a:r>
              <a:rPr lang="en-US" dirty="0"/>
              <a:t> column if no value is provided on insert</a:t>
            </a:r>
          </a:p>
          <a:p>
            <a:r>
              <a:rPr lang="en-US" dirty="0"/>
              <a:t>Change </a:t>
            </a:r>
            <a:r>
              <a:rPr lang="en-US" dirty="0" err="1"/>
              <a:t>GradeDetails</a:t>
            </a:r>
            <a:r>
              <a:rPr lang="en-US" dirty="0"/>
              <a:t> table to prevent inserting </a:t>
            </a:r>
            <a:r>
              <a:rPr lang="en-US" dirty="0" err="1"/>
              <a:t>AchievementPoints</a:t>
            </a:r>
            <a:r>
              <a:rPr lang="en-US" dirty="0"/>
              <a:t> that will more than </a:t>
            </a:r>
            <a:r>
              <a:rPr lang="en-US" dirty="0" err="1"/>
              <a:t>AchievementMaxPoints</a:t>
            </a:r>
            <a:endParaRPr lang="en-US" dirty="0"/>
          </a:p>
          <a:p>
            <a:r>
              <a:rPr lang="en-US" dirty="0"/>
              <a:t>Change </a:t>
            </a:r>
            <a:r>
              <a:rPr lang="en-US" dirty="0" err="1"/>
              <a:t>AchievementType</a:t>
            </a:r>
            <a:r>
              <a:rPr lang="en-US" dirty="0"/>
              <a:t> table to guarantee unique names across the Achievement types</a:t>
            </a:r>
          </a:p>
        </p:txBody>
      </p:sp>
    </p:spTree>
    <p:extLst>
      <p:ext uri="{BB962C8B-B14F-4D97-AF65-F5344CB8AC3E}">
        <p14:creationId xmlns:p14="http://schemas.microsoft.com/office/powerpoint/2010/main" val="753238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5/6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Create Foreign key constraints from diagram or with script</a:t>
            </a:r>
          </a:p>
        </p:txBody>
      </p:sp>
    </p:spTree>
    <p:extLst>
      <p:ext uri="{BB962C8B-B14F-4D97-AF65-F5344CB8AC3E}">
        <p14:creationId xmlns:p14="http://schemas.microsoft.com/office/powerpoint/2010/main" val="935312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6/6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possible combinations of Courses names and </a:t>
            </a:r>
            <a:r>
              <a:rPr lang="en-US" dirty="0" err="1"/>
              <a:t>AchievementType</a:t>
            </a:r>
            <a:r>
              <a:rPr lang="en-US" dirty="0"/>
              <a:t> names that can be passed by student</a:t>
            </a:r>
          </a:p>
          <a:p>
            <a:r>
              <a:rPr lang="en-US" dirty="0"/>
              <a:t>List all Teachers that has any exam Grade</a:t>
            </a:r>
          </a:p>
          <a:p>
            <a:r>
              <a:rPr lang="en-US" dirty="0"/>
              <a:t>List all Teachers without exam Grade</a:t>
            </a:r>
          </a:p>
          <a:p>
            <a:r>
              <a:rPr lang="en-US" dirty="0"/>
              <a:t>List all Students without exam Grade (using Right Join)</a:t>
            </a:r>
          </a:p>
        </p:txBody>
      </p:sp>
    </p:spTree>
    <p:extLst>
      <p:ext uri="{BB962C8B-B14F-4D97-AF65-F5344CB8AC3E}">
        <p14:creationId xmlns:p14="http://schemas.microsoft.com/office/powerpoint/2010/main" val="31052960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3</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23947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92500" lnSpcReduction="10000"/>
          </a:bodyPr>
          <a:lstStyle/>
          <a:p>
            <a:r>
              <a:rPr lang="en-US" sz="2900" u="sng" dirty="0"/>
              <a:t>Session 3</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GB" sz="2900" dirty="0"/>
              <a:t>Grouping functions</a:t>
            </a:r>
            <a:endParaRPr lang="en-US" sz="2900" dirty="0"/>
          </a:p>
          <a:p>
            <a:pPr lvl="2">
              <a:buFont typeface="Wingdings" panose="05000000000000000000" pitchFamily="2" charset="2"/>
              <a:buChar char="§"/>
            </a:pPr>
            <a:r>
              <a:rPr lang="en-US" sz="2900" dirty="0"/>
              <a:t>Aggregate functions (Min, Max, Sum,  </a:t>
            </a:r>
            <a:r>
              <a:rPr lang="en-US" sz="2900" dirty="0" err="1"/>
              <a:t>Avg</a:t>
            </a:r>
            <a:r>
              <a:rPr lang="en-US" sz="2900" dirty="0"/>
              <a:t>, Count)</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Filtering by grouped data</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Views</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390812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altLang="mk-MK" dirty="0"/>
              <a:t>Can we do it without DBMS?</a:t>
            </a:r>
            <a:endParaRPr lang="en-US" dirty="0"/>
          </a:p>
        </p:txBody>
      </p:sp>
      <p:sp>
        <p:nvSpPr>
          <p:cNvPr id="3" name="Content Placeholder 2"/>
          <p:cNvSpPr>
            <a:spLocks noGrp="1"/>
          </p:cNvSpPr>
          <p:nvPr>
            <p:ph idx="1"/>
          </p:nvPr>
        </p:nvSpPr>
        <p:spPr>
          <a:xfrm>
            <a:off x="677334" y="1442435"/>
            <a:ext cx="9015306" cy="4598928"/>
          </a:xfrm>
        </p:spPr>
        <p:txBody>
          <a:bodyPr>
            <a:noAutofit/>
          </a:bodyPr>
          <a:lstStyle/>
          <a:p>
            <a:pPr>
              <a:lnSpc>
                <a:spcPct val="90000"/>
              </a:lnSpc>
              <a:buFontTx/>
              <a:buNone/>
            </a:pPr>
            <a:r>
              <a:rPr lang="en-US" altLang="mk-MK" sz="3200" dirty="0"/>
              <a:t>Sure we can!  Start by storing the data in files:</a:t>
            </a:r>
          </a:p>
          <a:p>
            <a:pPr marL="0" indent="0">
              <a:lnSpc>
                <a:spcPct val="90000"/>
              </a:lnSpc>
              <a:buNone/>
            </a:pPr>
            <a:endParaRPr lang="en-US" altLang="mk-MK" sz="3200" dirty="0"/>
          </a:p>
          <a:p>
            <a:pPr>
              <a:lnSpc>
                <a:spcPct val="90000"/>
              </a:lnSpc>
              <a:buFontTx/>
              <a:buNone/>
            </a:pPr>
            <a:r>
              <a:rPr lang="en-US" altLang="mk-MK" sz="3200" dirty="0"/>
              <a:t>Customer.txt        Product.txt          Order.txt</a:t>
            </a:r>
          </a:p>
          <a:p>
            <a:pPr>
              <a:lnSpc>
                <a:spcPct val="90000"/>
              </a:lnSpc>
              <a:buFontTx/>
              <a:buNone/>
            </a:pPr>
            <a:endParaRPr lang="en-US" altLang="mk-MK" sz="3200" dirty="0"/>
          </a:p>
          <a:p>
            <a:pPr>
              <a:lnSpc>
                <a:spcPct val="90000"/>
              </a:lnSpc>
              <a:buFontTx/>
              <a:buNone/>
            </a:pPr>
            <a:endParaRPr lang="en-US" altLang="mk-MK" sz="3200" dirty="0"/>
          </a:p>
          <a:p>
            <a:pPr>
              <a:lnSpc>
                <a:spcPct val="90000"/>
              </a:lnSpc>
              <a:buFontTx/>
              <a:buNone/>
            </a:pPr>
            <a:endParaRPr lang="en-US" altLang="mk-MK" sz="2400" dirty="0"/>
          </a:p>
          <a:p>
            <a:pPr>
              <a:lnSpc>
                <a:spcPct val="90000"/>
              </a:lnSpc>
              <a:buFontTx/>
              <a:buNone/>
            </a:pPr>
            <a:br>
              <a:rPr lang="en-US" altLang="mk-MK" sz="2400" dirty="0"/>
            </a:br>
            <a:r>
              <a:rPr lang="en-US" altLang="mk-MK" sz="2400" dirty="0"/>
              <a:t>Now write C or Java programs to implement specific tasks</a:t>
            </a:r>
          </a:p>
        </p:txBody>
      </p:sp>
      <p:sp>
        <p:nvSpPr>
          <p:cNvPr id="4" name="AutoShape 4"/>
          <p:cNvSpPr>
            <a:spLocks noChangeArrowheads="1"/>
          </p:cNvSpPr>
          <p:nvPr/>
        </p:nvSpPr>
        <p:spPr bwMode="auto">
          <a:xfrm>
            <a:off x="1123334"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5" name="AutoShape 5"/>
          <p:cNvSpPr>
            <a:spLocks noChangeArrowheads="1"/>
          </p:cNvSpPr>
          <p:nvPr/>
        </p:nvSpPr>
        <p:spPr bwMode="auto">
          <a:xfrm>
            <a:off x="4251768"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6" name="AutoShape 6"/>
          <p:cNvSpPr>
            <a:spLocks noChangeArrowheads="1"/>
          </p:cNvSpPr>
          <p:nvPr/>
        </p:nvSpPr>
        <p:spPr bwMode="auto">
          <a:xfrm>
            <a:off x="7447933"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Tree>
    <p:extLst>
      <p:ext uri="{BB962C8B-B14F-4D97-AF65-F5344CB8AC3E}">
        <p14:creationId xmlns:p14="http://schemas.microsoft.com/office/powerpoint/2010/main" val="37222431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Homework discussion</a:t>
            </a:r>
            <a:br>
              <a:rPr lang="en-US" dirty="0"/>
            </a:br>
            <a:r>
              <a:rPr lang="en-US" sz="2200" dirty="0">
                <a:solidFill>
                  <a:schemeClr val="bg1">
                    <a:lumMod val="75000"/>
                  </a:schemeClr>
                </a:solidFill>
              </a:rPr>
              <a:t> </a:t>
            </a:r>
            <a:br>
              <a:rPr lang="en-US" dirty="0"/>
            </a:br>
            <a:endParaRPr lang="en-US" dirty="0"/>
          </a:p>
        </p:txBody>
      </p:sp>
    </p:spTree>
    <p:extLst>
      <p:ext uri="{BB962C8B-B14F-4D97-AF65-F5344CB8AC3E}">
        <p14:creationId xmlns:p14="http://schemas.microsoft.com/office/powerpoint/2010/main" val="17528086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Grouping functions</a:t>
            </a:r>
          </a:p>
        </p:txBody>
      </p:sp>
      <p:sp>
        <p:nvSpPr>
          <p:cNvPr id="2" name="Text Placeholder 1"/>
          <p:cNvSpPr>
            <a:spLocks noGrp="1"/>
          </p:cNvSpPr>
          <p:nvPr>
            <p:ph type="body" idx="1"/>
          </p:nvPr>
        </p:nvSpPr>
        <p:spPr/>
        <p:txBody>
          <a:bodyPr/>
          <a:lstStyle/>
          <a:p>
            <a:r>
              <a:rPr lang="en-US" dirty="0"/>
              <a:t>Min, Max, Sum, </a:t>
            </a:r>
            <a:r>
              <a:rPr lang="en-US" dirty="0" err="1"/>
              <a:t>Avg</a:t>
            </a:r>
            <a:r>
              <a:rPr lang="en-US" dirty="0"/>
              <a:t>, Count, </a:t>
            </a:r>
            <a:r>
              <a:rPr lang="en-US" dirty="0" err="1"/>
              <a:t>String_agg</a:t>
            </a:r>
            <a:endParaRPr lang="en-US" dirty="0"/>
          </a:p>
        </p:txBody>
      </p:sp>
    </p:spTree>
    <p:extLst>
      <p:ext uri="{BB962C8B-B14F-4D97-AF65-F5344CB8AC3E}">
        <p14:creationId xmlns:p14="http://schemas.microsoft.com/office/powerpoint/2010/main" val="18694588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With grouped queries, you can arrange the rows you’re querying in groups and apply data analysis computations like aggregate functions against those groups. </a:t>
            </a:r>
          </a:p>
          <a:p>
            <a:r>
              <a:rPr lang="en-US" dirty="0"/>
              <a:t>A query becomes a grouped query when you use a group function, a GROUP BY clause, or both.</a:t>
            </a:r>
          </a:p>
          <a:p>
            <a:r>
              <a:rPr lang="en-US" dirty="0"/>
              <a:t>A query that invokes a group function but doesn’t have an explicit GROUP BY clause arranges all rows in one group. Consider the following query as an example:</a:t>
            </a:r>
          </a:p>
        </p:txBody>
      </p:sp>
      <p:sp>
        <p:nvSpPr>
          <p:cNvPr id="4" name="Rectangle 3"/>
          <p:cNvSpPr/>
          <p:nvPr/>
        </p:nvSpPr>
        <p:spPr>
          <a:xfrm>
            <a:off x="1008888" y="4810405"/>
            <a:ext cx="6096000" cy="1754326"/>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Gender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Gender</a:t>
            </a:r>
            <a:endParaRPr lang="en-US" dirty="0"/>
          </a:p>
        </p:txBody>
      </p:sp>
    </p:spTree>
    <p:extLst>
      <p:ext uri="{BB962C8B-B14F-4D97-AF65-F5344CB8AC3E}">
        <p14:creationId xmlns:p14="http://schemas.microsoft.com/office/powerpoint/2010/main" val="6955661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Numeric aggregation functions</a:t>
            </a:r>
          </a:p>
          <a:p>
            <a:pPr lvl="1"/>
            <a:r>
              <a:rPr lang="en-US" b="1" dirty="0"/>
              <a:t>COUNT</a:t>
            </a:r>
          </a:p>
          <a:p>
            <a:pPr lvl="1"/>
            <a:r>
              <a:rPr lang="en-US" b="1" dirty="0"/>
              <a:t>SUM</a:t>
            </a:r>
          </a:p>
          <a:p>
            <a:pPr lvl="1"/>
            <a:r>
              <a:rPr lang="en-US" b="1" dirty="0"/>
              <a:t>AVG</a:t>
            </a:r>
          </a:p>
          <a:p>
            <a:pPr lvl="1"/>
            <a:r>
              <a:rPr lang="en-US" b="1" dirty="0"/>
              <a:t>MIN</a:t>
            </a:r>
          </a:p>
          <a:p>
            <a:pPr lvl="1"/>
            <a:r>
              <a:rPr lang="en-US" b="1" dirty="0"/>
              <a:t>MAX</a:t>
            </a:r>
          </a:p>
          <a:p>
            <a:r>
              <a:rPr lang="en-US" dirty="0"/>
              <a:t>String aggregation functions</a:t>
            </a:r>
          </a:p>
          <a:p>
            <a:pPr lvl="1"/>
            <a:r>
              <a:rPr lang="en-US" b="1" dirty="0"/>
              <a:t>STRING_AGG</a:t>
            </a:r>
          </a:p>
          <a:p>
            <a:pPr lvl="1"/>
            <a:endParaRPr lang="en-US" b="1" dirty="0"/>
          </a:p>
        </p:txBody>
      </p:sp>
    </p:spTree>
    <p:extLst>
      <p:ext uri="{BB962C8B-B14F-4D97-AF65-F5344CB8AC3E}">
        <p14:creationId xmlns:p14="http://schemas.microsoft.com/office/powerpoint/2010/main" val="28608262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Workshop</a:t>
            </a:r>
          </a:p>
        </p:txBody>
      </p:sp>
      <p:sp>
        <p:nvSpPr>
          <p:cNvPr id="3" name="Content Placeholder 2"/>
          <p:cNvSpPr>
            <a:spLocks noGrp="1"/>
          </p:cNvSpPr>
          <p:nvPr>
            <p:ph idx="1"/>
          </p:nvPr>
        </p:nvSpPr>
        <p:spPr/>
        <p:txBody>
          <a:bodyPr/>
          <a:lstStyle/>
          <a:p>
            <a:r>
              <a:rPr lang="en-US" dirty="0"/>
              <a:t>Calculate the total amount on all orders in the system</a:t>
            </a:r>
          </a:p>
          <a:p>
            <a:r>
              <a:rPr lang="en-US" dirty="0"/>
              <a:t>Calculate the total amount per </a:t>
            </a:r>
            <a:r>
              <a:rPr lang="en-US" dirty="0" err="1"/>
              <a:t>BusinessEntity</a:t>
            </a:r>
            <a:r>
              <a:rPr lang="en-US" dirty="0"/>
              <a:t> on all orders in the system</a:t>
            </a:r>
          </a:p>
          <a:p>
            <a:r>
              <a:rPr lang="en-US" dirty="0"/>
              <a:t>Calculate the total amount per </a:t>
            </a:r>
            <a:r>
              <a:rPr lang="en-US" dirty="0" err="1"/>
              <a:t>BusinessEntity</a:t>
            </a:r>
            <a:r>
              <a:rPr lang="en-US" dirty="0"/>
              <a:t> on all orders in the system from Customers with ID &lt; 20</a:t>
            </a:r>
          </a:p>
          <a:p>
            <a:r>
              <a:rPr lang="en-US" dirty="0"/>
              <a:t>Find the Maximal Order amount, and the Average Order amount per </a:t>
            </a:r>
            <a:r>
              <a:rPr lang="en-US" dirty="0" err="1"/>
              <a:t>BusinessEntity</a:t>
            </a:r>
            <a:r>
              <a:rPr lang="en-US" dirty="0"/>
              <a:t> on all orders in the system</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2442154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by grouped data</a:t>
            </a:r>
          </a:p>
        </p:txBody>
      </p:sp>
      <p:sp>
        <p:nvSpPr>
          <p:cNvPr id="2" name="Text Placeholder 1"/>
          <p:cNvSpPr>
            <a:spLocks noGrp="1"/>
          </p:cNvSpPr>
          <p:nvPr>
            <p:ph type="body" idx="1"/>
          </p:nvPr>
        </p:nvSpPr>
        <p:spPr/>
        <p:txBody>
          <a:bodyPr/>
          <a:lstStyle/>
          <a:p>
            <a:r>
              <a:rPr lang="en-US" dirty="0"/>
              <a:t>HAVING operator</a:t>
            </a:r>
          </a:p>
        </p:txBody>
      </p:sp>
    </p:spTree>
    <p:extLst>
      <p:ext uri="{BB962C8B-B14F-4D97-AF65-F5344CB8AC3E}">
        <p14:creationId xmlns:p14="http://schemas.microsoft.com/office/powerpoint/2010/main" val="34690384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filtering by grouped data</a:t>
            </a:r>
          </a:p>
        </p:txBody>
      </p:sp>
      <p:sp>
        <p:nvSpPr>
          <p:cNvPr id="3" name="Content Placeholder 2"/>
          <p:cNvSpPr>
            <a:spLocks noGrp="1"/>
          </p:cNvSpPr>
          <p:nvPr>
            <p:ph idx="1"/>
          </p:nvPr>
        </p:nvSpPr>
        <p:spPr/>
        <p:txBody>
          <a:bodyPr/>
          <a:lstStyle/>
          <a:p>
            <a:r>
              <a:rPr lang="en-US" dirty="0"/>
              <a:t>Many often we need to perform search operations on already aggregated data</a:t>
            </a:r>
          </a:p>
          <a:p>
            <a:r>
              <a:rPr lang="en-US" dirty="0"/>
              <a:t>WHERE expression filter the resultset before grouping</a:t>
            </a:r>
          </a:p>
          <a:p>
            <a:r>
              <a:rPr lang="en-US" dirty="0"/>
              <a:t>HAVING operator is used to filter data after grouping</a:t>
            </a:r>
          </a:p>
          <a:p>
            <a:r>
              <a:rPr lang="en-US" dirty="0"/>
              <a:t>example:</a:t>
            </a:r>
          </a:p>
        </p:txBody>
      </p:sp>
      <p:sp>
        <p:nvSpPr>
          <p:cNvPr id="5" name="Rectangle 4"/>
          <p:cNvSpPr/>
          <p:nvPr/>
        </p:nvSpPr>
        <p:spPr>
          <a:xfrm>
            <a:off x="4593336" y="4287036"/>
            <a:ext cx="692810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20</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628920</a:t>
            </a:r>
            <a:endParaRPr lang="en-US" dirty="0"/>
          </a:p>
        </p:txBody>
      </p:sp>
      <p:sp>
        <p:nvSpPr>
          <p:cNvPr id="6" name="Rectangle 5"/>
          <p:cNvSpPr/>
          <p:nvPr/>
        </p:nvSpPr>
        <p:spPr>
          <a:xfrm>
            <a:off x="295656" y="4287036"/>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t>
            </a:r>
            <a:r>
              <a:rPr lang="en-US" dirty="0">
                <a:solidFill>
                  <a:srgbClr val="000000"/>
                </a:solidFill>
                <a:latin typeface="Consolas" panose="020B0609020204030204" pitchFamily="49" charset="0"/>
              </a:rPr>
              <a:t> condition</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Column1</a:t>
            </a: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condition</a:t>
            </a:r>
            <a:endParaRPr lang="en-US" dirty="0"/>
          </a:p>
        </p:txBody>
      </p:sp>
    </p:spTree>
    <p:extLst>
      <p:ext uri="{BB962C8B-B14F-4D97-AF65-F5344CB8AC3E}">
        <p14:creationId xmlns:p14="http://schemas.microsoft.com/office/powerpoint/2010/main" val="38377760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filtering - Workshop</a:t>
            </a:r>
          </a:p>
        </p:txBody>
      </p:sp>
      <p:sp>
        <p:nvSpPr>
          <p:cNvPr id="3" name="Content Placeholder 2"/>
          <p:cNvSpPr>
            <a:spLocks noGrp="1"/>
          </p:cNvSpPr>
          <p:nvPr>
            <p:ph idx="1"/>
          </p:nvPr>
        </p:nvSpPr>
        <p:spPr/>
        <p:txBody>
          <a:bodyPr/>
          <a:lstStyle/>
          <a:p>
            <a:r>
              <a:rPr lang="en-US" dirty="0"/>
              <a:t>Calculate the total amount per </a:t>
            </a:r>
            <a:r>
              <a:rPr lang="en-US" dirty="0" err="1"/>
              <a:t>BusinessEntity</a:t>
            </a:r>
            <a:r>
              <a:rPr lang="en-US" dirty="0"/>
              <a:t> on all orders in the system and filter only total orders greater then 635558</a:t>
            </a:r>
          </a:p>
          <a:p>
            <a:r>
              <a:rPr lang="en-US" dirty="0"/>
              <a:t>Calculate the total amount per </a:t>
            </a:r>
            <a:r>
              <a:rPr lang="en-US" dirty="0" err="1"/>
              <a:t>BusinessEntity</a:t>
            </a:r>
            <a:r>
              <a:rPr lang="en-US" dirty="0"/>
              <a:t> on all orders in the system from Customers with ID &lt; 20 and filter only total orders less then 100000</a:t>
            </a:r>
          </a:p>
          <a:p>
            <a:r>
              <a:rPr lang="en-US" dirty="0"/>
              <a:t>Find the Maximal Order amount, and the Average Order amount per </a:t>
            </a:r>
            <a:r>
              <a:rPr lang="en-US" dirty="0" err="1"/>
              <a:t>BusinessEntity</a:t>
            </a:r>
            <a:r>
              <a:rPr lang="en-US" dirty="0"/>
              <a:t> on all orders in the system. Filter only records where Total order amount is more then 4x bigger then average</a:t>
            </a:r>
          </a:p>
          <a:p>
            <a:r>
              <a:rPr lang="en-US" dirty="0"/>
              <a:t>List all </a:t>
            </a:r>
            <a:r>
              <a:rPr lang="en-US" dirty="0" err="1"/>
              <a:t>BusinessEntity</a:t>
            </a:r>
            <a:r>
              <a:rPr lang="en-US" dirty="0"/>
              <a:t> names next to the other details from the previous query</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41148669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8286314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definition</a:t>
            </a:r>
          </a:p>
        </p:txBody>
      </p:sp>
      <p:sp>
        <p:nvSpPr>
          <p:cNvPr id="3" name="Content Placeholder 2"/>
          <p:cNvSpPr>
            <a:spLocks noGrp="1"/>
          </p:cNvSpPr>
          <p:nvPr>
            <p:ph idx="1"/>
          </p:nvPr>
        </p:nvSpPr>
        <p:spPr>
          <a:xfrm>
            <a:off x="677334" y="1613155"/>
            <a:ext cx="8596668" cy="3880773"/>
          </a:xfrm>
        </p:spPr>
        <p:txBody>
          <a:bodyPr>
            <a:normAutofit lnSpcReduction="10000"/>
          </a:bodyPr>
          <a:lstStyle/>
          <a:p>
            <a:r>
              <a:rPr lang="en-US" dirty="0"/>
              <a:t>With views you can present the contents of one or more base data tables to users, and you can encapsulate complex logic such as joins and filters so that the user does not need to remember them.</a:t>
            </a:r>
          </a:p>
          <a:p>
            <a:r>
              <a:rPr lang="en-US" dirty="0"/>
              <a:t>To create a view, you name the view and then specify the SELECT statement that will constitute the view.</a:t>
            </a:r>
          </a:p>
          <a:p>
            <a:r>
              <a:rPr lang="en-US" dirty="0"/>
              <a:t>Syntax:</a:t>
            </a:r>
          </a:p>
          <a:p>
            <a:endParaRPr lang="en-US" dirty="0"/>
          </a:p>
          <a:p>
            <a:endParaRPr lang="en-US" dirty="0"/>
          </a:p>
          <a:p>
            <a:endParaRPr lang="en-US" dirty="0"/>
          </a:p>
          <a:p>
            <a:endParaRPr lang="en-US" dirty="0"/>
          </a:p>
          <a:p>
            <a:r>
              <a:rPr lang="en-US" dirty="0"/>
              <a:t>Example:</a:t>
            </a:r>
          </a:p>
        </p:txBody>
      </p:sp>
      <p:pic>
        <p:nvPicPr>
          <p:cNvPr id="8" name="Picture 7"/>
          <p:cNvPicPr>
            <a:picLocks noChangeAspect="1"/>
          </p:cNvPicPr>
          <p:nvPr/>
        </p:nvPicPr>
        <p:blipFill>
          <a:blip r:embed="rId2"/>
          <a:stretch>
            <a:fillRect/>
          </a:stretch>
        </p:blipFill>
        <p:spPr>
          <a:xfrm>
            <a:off x="8053578" y="3108960"/>
            <a:ext cx="4019550" cy="2695575"/>
          </a:xfrm>
          <a:prstGeom prst="rect">
            <a:avLst/>
          </a:prstGeom>
        </p:spPr>
      </p:pic>
      <p:sp>
        <p:nvSpPr>
          <p:cNvPr id="4" name="Rectangle 3"/>
          <p:cNvSpPr/>
          <p:nvPr/>
        </p:nvSpPr>
        <p:spPr>
          <a:xfrm>
            <a:off x="1063752" y="5176682"/>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MaleEmployees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t>Id,</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HireDate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Gender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t>
            </a:r>
            <a:endParaRPr lang="en-US" dirty="0"/>
          </a:p>
        </p:txBody>
      </p:sp>
      <p:sp>
        <p:nvSpPr>
          <p:cNvPr id="9" name="Rectangle 8"/>
          <p:cNvSpPr/>
          <p:nvPr/>
        </p:nvSpPr>
        <p:spPr>
          <a:xfrm>
            <a:off x="1063752" y="3379603"/>
            <a:ext cx="6096000" cy="1200329"/>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Column2</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7415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Doing it without DBMS</a:t>
            </a:r>
          </a:p>
        </p:txBody>
      </p:sp>
      <p:sp>
        <p:nvSpPr>
          <p:cNvPr id="3" name="Content Placeholder 2"/>
          <p:cNvSpPr>
            <a:spLocks noGrp="1"/>
          </p:cNvSpPr>
          <p:nvPr>
            <p:ph idx="1"/>
          </p:nvPr>
        </p:nvSpPr>
        <p:spPr>
          <a:xfrm>
            <a:off x="677334" y="1442435"/>
            <a:ext cx="9528550" cy="4598928"/>
          </a:xfrm>
        </p:spPr>
        <p:txBody>
          <a:bodyPr>
            <a:noAutofit/>
          </a:bodyPr>
          <a:lstStyle/>
          <a:p>
            <a:r>
              <a:rPr lang="en-US" altLang="mk-MK" sz="2800" dirty="0"/>
              <a:t>Perform an order: “Customer A” orders “Product A”</a:t>
            </a:r>
          </a:p>
          <a:p>
            <a:pPr lvl="1"/>
            <a:r>
              <a:rPr lang="en-US" altLang="mk-MK" sz="2800" dirty="0"/>
              <a:t>Write a C program to do the following:</a:t>
            </a:r>
          </a:p>
          <a:p>
            <a:pPr lvl="1"/>
            <a:endParaRPr lang="en-US" altLang="mk-MK" sz="3000" dirty="0"/>
          </a:p>
          <a:p>
            <a:endParaRPr lang="en-US" altLang="mk-MK" sz="3200" dirty="0"/>
          </a:p>
        </p:txBody>
      </p:sp>
      <p:sp>
        <p:nvSpPr>
          <p:cNvPr id="7" name="AutoShape 4"/>
          <p:cNvSpPr>
            <a:spLocks noChangeArrowheads="1"/>
          </p:cNvSpPr>
          <p:nvPr/>
        </p:nvSpPr>
        <p:spPr bwMode="auto">
          <a:xfrm>
            <a:off x="213202" y="3237100"/>
            <a:ext cx="10456813" cy="2025003"/>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2800" dirty="0"/>
              <a:t>Read ‘Customer.txt’</a:t>
            </a:r>
          </a:p>
          <a:p>
            <a:pPr lvl="1">
              <a:lnSpc>
                <a:spcPct val="90000"/>
              </a:lnSpc>
              <a:spcBef>
                <a:spcPct val="0"/>
              </a:spcBef>
              <a:buFontTx/>
              <a:buNone/>
            </a:pPr>
            <a:r>
              <a:rPr lang="en-US" altLang="mk-MK" sz="2800" dirty="0"/>
              <a:t>Read ‘Product.txt’</a:t>
            </a:r>
          </a:p>
          <a:p>
            <a:pPr lvl="1">
              <a:lnSpc>
                <a:spcPct val="90000"/>
              </a:lnSpc>
              <a:spcBef>
                <a:spcPct val="0"/>
              </a:spcBef>
              <a:buNone/>
            </a:pPr>
            <a:r>
              <a:rPr lang="en-US" altLang="mk-MK" sz="2800" dirty="0"/>
              <a:t>Write in ‘Orders.txt’ - “Customer A orders Product A” </a:t>
            </a:r>
          </a:p>
          <a:p>
            <a:pPr lvl="1">
              <a:lnSpc>
                <a:spcPct val="90000"/>
              </a:lnSpc>
              <a:spcBef>
                <a:spcPct val="0"/>
              </a:spcBef>
              <a:buNone/>
            </a:pPr>
            <a:r>
              <a:rPr lang="en-US" altLang="mk-MK" sz="2800" dirty="0"/>
              <a:t>Write in “Product.txt” - “Product A” has changed available quantity</a:t>
            </a:r>
          </a:p>
        </p:txBody>
      </p:sp>
    </p:spTree>
    <p:extLst>
      <p:ext uri="{BB962C8B-B14F-4D97-AF65-F5344CB8AC3E}">
        <p14:creationId xmlns:p14="http://schemas.microsoft.com/office/powerpoint/2010/main" val="11705718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 Workshop</a:t>
            </a:r>
          </a:p>
        </p:txBody>
      </p:sp>
      <p:sp>
        <p:nvSpPr>
          <p:cNvPr id="3" name="Content Placeholder 2"/>
          <p:cNvSpPr>
            <a:spLocks noGrp="1"/>
          </p:cNvSpPr>
          <p:nvPr>
            <p:ph idx="1"/>
          </p:nvPr>
        </p:nvSpPr>
        <p:spPr>
          <a:xfrm>
            <a:off x="219456" y="2160589"/>
            <a:ext cx="9326880" cy="3880773"/>
          </a:xfrm>
        </p:spPr>
        <p:txBody>
          <a:bodyPr>
            <a:normAutofit fontScale="92500"/>
          </a:bodyPr>
          <a:lstStyle/>
          <a:p>
            <a:r>
              <a:rPr lang="en-US" dirty="0"/>
              <a:t> Create new view (</a:t>
            </a:r>
            <a:r>
              <a:rPr lang="en-US" dirty="0" err="1"/>
              <a:t>vv_CustomerOrders</a:t>
            </a:r>
            <a:r>
              <a:rPr lang="en-US" dirty="0"/>
              <a:t>) that will List all </a:t>
            </a:r>
            <a:r>
              <a:rPr lang="en-US" dirty="0" err="1"/>
              <a:t>CustomerIds</a:t>
            </a:r>
            <a:r>
              <a:rPr lang="en-US" dirty="0"/>
              <a:t> and sum of total Orders per customer</a:t>
            </a:r>
          </a:p>
          <a:p>
            <a:r>
              <a:rPr lang="en-US" dirty="0"/>
              <a:t> Change the view to show Customer Names instead of </a:t>
            </a:r>
            <a:r>
              <a:rPr lang="en-US" dirty="0" err="1"/>
              <a:t>CustomerId</a:t>
            </a:r>
            <a:endParaRPr lang="en-US" dirty="0"/>
          </a:p>
          <a:p>
            <a:r>
              <a:rPr lang="en-US" dirty="0"/>
              <a:t> Change the view to show the results ordered by the customer with biggest total price</a:t>
            </a:r>
          </a:p>
          <a:p>
            <a:endParaRPr lang="en-US" dirty="0"/>
          </a:p>
          <a:p>
            <a:r>
              <a:rPr lang="en-US" dirty="0"/>
              <a:t> Create new view (</a:t>
            </a:r>
            <a:r>
              <a:rPr lang="en-US" dirty="0" err="1"/>
              <a:t>vv_EmployeeOrders</a:t>
            </a:r>
            <a:r>
              <a:rPr lang="en-US" dirty="0"/>
              <a:t>) that will List all Employees (</a:t>
            </a:r>
            <a:r>
              <a:rPr lang="en-US" dirty="0" err="1"/>
              <a:t>FirstName</a:t>
            </a:r>
            <a:r>
              <a:rPr lang="en-US" dirty="0"/>
              <a:t> and </a:t>
            </a:r>
            <a:r>
              <a:rPr lang="en-US" dirty="0" err="1"/>
              <a:t>LastName</a:t>
            </a:r>
            <a:r>
              <a:rPr lang="en-US" dirty="0"/>
              <a:t>) , Product name and total quantity sold </a:t>
            </a:r>
          </a:p>
          <a:p>
            <a:r>
              <a:rPr lang="en-US" dirty="0"/>
              <a:t> Alter the view to show only sales from Business entities belonging to region '</a:t>
            </a:r>
            <a:r>
              <a:rPr lang="en-US" dirty="0" err="1"/>
              <a:t>Skopski</a:t>
            </a:r>
            <a:r>
              <a:rPr lang="en-US" dirty="0"/>
              <a:t>'</a:t>
            </a:r>
            <a:endParaRPr lang="en-US" dirty="0">
              <a:solidFill>
                <a:srgbClr val="0070C0"/>
              </a:solidFill>
            </a:endParaRPr>
          </a:p>
          <a:p>
            <a:endParaRPr lang="en-US" dirty="0">
              <a:solidFill>
                <a:srgbClr val="0070C0"/>
              </a:solidFill>
            </a:endParaRPr>
          </a:p>
          <a:p>
            <a:r>
              <a:rPr lang="en-US" dirty="0">
                <a:solidFill>
                  <a:srgbClr val="0070C0"/>
                </a:solidFill>
              </a:rPr>
              <a:t>Suggest a question about some information that needs to be extracted from the Order details table</a:t>
            </a:r>
          </a:p>
        </p:txBody>
      </p:sp>
      <p:pic>
        <p:nvPicPr>
          <p:cNvPr id="5" name="Picture 4"/>
          <p:cNvPicPr>
            <a:picLocks noChangeAspect="1"/>
          </p:cNvPicPr>
          <p:nvPr/>
        </p:nvPicPr>
        <p:blipFill>
          <a:blip r:embed="rId2"/>
          <a:stretch>
            <a:fillRect/>
          </a:stretch>
        </p:blipFill>
        <p:spPr>
          <a:xfrm>
            <a:off x="9454515" y="904113"/>
            <a:ext cx="2609850" cy="4629150"/>
          </a:xfrm>
          <a:prstGeom prst="rect">
            <a:avLst/>
          </a:prstGeom>
        </p:spPr>
      </p:pic>
    </p:spTree>
    <p:extLst>
      <p:ext uri="{BB962C8B-B14F-4D97-AF65-F5344CB8AC3E}">
        <p14:creationId xmlns:p14="http://schemas.microsoft.com/office/powerpoint/2010/main" val="34760266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392AE909-0B12-440A-8831-EBAD25B91476}"/>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DD3349A3-8760-4D7A-B4AD-2C1E5C216589}"/>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058913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pPr marL="457200" lvl="1" indent="0">
              <a:buNone/>
            </a:pPr>
            <a:endParaRPr lang="en-US" dirty="0"/>
          </a:p>
          <a:p>
            <a:r>
              <a:rPr lang="en-US" dirty="0"/>
              <a:t>Can we have WHERE operator in the same statement with GROUP BY operator?</a:t>
            </a:r>
          </a:p>
          <a:p>
            <a:pPr marL="0" indent="0">
              <a:buNone/>
            </a:pPr>
            <a:r>
              <a:rPr lang="en-US" dirty="0"/>
              <a:t>	</a:t>
            </a:r>
            <a:r>
              <a:rPr lang="en-US" b="1" dirty="0"/>
              <a:t>a.</a:t>
            </a:r>
            <a:r>
              <a:rPr lang="en-US" dirty="0"/>
              <a:t> Yes</a:t>
            </a:r>
          </a:p>
          <a:p>
            <a:pPr marL="457200" lvl="1" indent="0">
              <a:buNone/>
            </a:pPr>
            <a:r>
              <a:rPr lang="en-US" b="1" dirty="0"/>
              <a:t>b. </a:t>
            </a:r>
            <a:r>
              <a:rPr lang="en-US" dirty="0"/>
              <a:t>No</a:t>
            </a:r>
          </a:p>
          <a:p>
            <a:r>
              <a:rPr lang="en-US" dirty="0"/>
              <a:t>Which SQL function is used to concatenate multiple string records into single value?</a:t>
            </a:r>
          </a:p>
          <a:p>
            <a:pPr marL="0" indent="0">
              <a:buNone/>
            </a:pPr>
            <a:r>
              <a:rPr lang="en-US" dirty="0"/>
              <a:t>       </a:t>
            </a:r>
            <a:r>
              <a:rPr lang="en-US" b="1" dirty="0"/>
              <a:t>a.</a:t>
            </a:r>
            <a:r>
              <a:rPr lang="en-US" dirty="0"/>
              <a:t> AGG</a:t>
            </a:r>
          </a:p>
          <a:p>
            <a:pPr marL="0" indent="0">
              <a:buNone/>
            </a:pPr>
            <a:r>
              <a:rPr lang="en-US" b="1" dirty="0"/>
              <a:t>	b. </a:t>
            </a:r>
            <a:r>
              <a:rPr lang="en-US" dirty="0"/>
              <a:t>CONCAT </a:t>
            </a:r>
          </a:p>
          <a:p>
            <a:pPr marL="457200" lvl="1" indent="0">
              <a:buNone/>
            </a:pPr>
            <a:r>
              <a:rPr lang="en-US" b="1" dirty="0"/>
              <a:t>c. </a:t>
            </a:r>
            <a:r>
              <a:rPr lang="en-US" dirty="0"/>
              <a:t>STRING_AGG</a:t>
            </a:r>
          </a:p>
          <a:p>
            <a:pPr marL="457200" lvl="1" indent="0">
              <a:buNone/>
            </a:pPr>
            <a:r>
              <a:rPr lang="en-US" b="1" dirty="0"/>
              <a:t>d. </a:t>
            </a:r>
            <a:r>
              <a:rPr lang="en-US" dirty="0"/>
              <a:t>MERGE</a:t>
            </a:r>
          </a:p>
          <a:p>
            <a:endParaRPr lang="en-US" dirty="0"/>
          </a:p>
        </p:txBody>
      </p:sp>
    </p:spTree>
    <p:extLst>
      <p:ext uri="{BB962C8B-B14F-4D97-AF65-F5344CB8AC3E}">
        <p14:creationId xmlns:p14="http://schemas.microsoft.com/office/powerpoint/2010/main" val="14096476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a:t>Can we group data from multiple records without using GROUP BY function?</a:t>
            </a:r>
          </a:p>
          <a:p>
            <a:pPr marL="0" indent="0">
              <a:buNone/>
            </a:pPr>
            <a:r>
              <a:rPr lang="en-US" b="1" dirty="0"/>
              <a:t>       a. </a:t>
            </a:r>
            <a:r>
              <a:rPr lang="en-US" dirty="0"/>
              <a:t>Yes</a:t>
            </a:r>
          </a:p>
          <a:p>
            <a:pPr marL="457200" lvl="1" indent="0">
              <a:buNone/>
            </a:pPr>
            <a:r>
              <a:rPr lang="en-US" b="1" dirty="0"/>
              <a:t>b. </a:t>
            </a:r>
            <a:r>
              <a:rPr lang="en-US" dirty="0"/>
              <a:t>No</a:t>
            </a:r>
          </a:p>
          <a:p>
            <a:r>
              <a:rPr lang="en-US" dirty="0"/>
              <a:t>Which operator is used to filter the resultset by the result of aggregate function?</a:t>
            </a:r>
          </a:p>
          <a:p>
            <a:pPr marL="457200" lvl="1" indent="0">
              <a:buNone/>
            </a:pPr>
            <a:r>
              <a:rPr lang="en-US" b="1" dirty="0"/>
              <a:t>a. </a:t>
            </a:r>
            <a:r>
              <a:rPr lang="en-US" dirty="0"/>
              <a:t>FILTER</a:t>
            </a:r>
          </a:p>
          <a:p>
            <a:pPr marL="457200" lvl="1" indent="0">
              <a:buNone/>
            </a:pPr>
            <a:r>
              <a:rPr lang="en-US" b="1" dirty="0"/>
              <a:t>b. </a:t>
            </a:r>
            <a:r>
              <a:rPr lang="en-US" dirty="0"/>
              <a:t>CHECK</a:t>
            </a:r>
          </a:p>
          <a:p>
            <a:pPr marL="457200" lvl="1" indent="0">
              <a:buNone/>
            </a:pPr>
            <a:r>
              <a:rPr lang="en-US" b="1" dirty="0"/>
              <a:t>c. </a:t>
            </a:r>
            <a:r>
              <a:rPr lang="en-US" dirty="0"/>
              <a:t>WHERE</a:t>
            </a:r>
          </a:p>
          <a:p>
            <a:pPr marL="457200" lvl="1" indent="0">
              <a:buNone/>
            </a:pPr>
            <a:r>
              <a:rPr lang="en-US" b="1" dirty="0"/>
              <a:t>d. </a:t>
            </a:r>
            <a:r>
              <a:rPr lang="en-US" dirty="0"/>
              <a:t>HAVING</a:t>
            </a:r>
          </a:p>
          <a:p>
            <a:r>
              <a:rPr lang="en-US" dirty="0"/>
              <a:t>Can we have ORDER BY and HAVING operator in the same statement?</a:t>
            </a:r>
          </a:p>
          <a:p>
            <a:pPr marL="457200" lvl="1" indent="0">
              <a:buNone/>
            </a:pPr>
            <a:r>
              <a:rPr lang="en-US" b="1" dirty="0"/>
              <a:t>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28181476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3</a:t>
            </a:r>
            <a:br>
              <a:rPr lang="en-US" dirty="0"/>
            </a:br>
            <a:endParaRPr lang="en-US" dirty="0"/>
          </a:p>
        </p:txBody>
      </p:sp>
    </p:spTree>
    <p:extLst>
      <p:ext uri="{BB962C8B-B14F-4D97-AF65-F5344CB8AC3E}">
        <p14:creationId xmlns:p14="http://schemas.microsoft.com/office/powerpoint/2010/main" val="39480468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1</a:t>
            </a:r>
            <a:r>
              <a:rPr lang="mk-MK" dirty="0"/>
              <a:t>/</a:t>
            </a:r>
            <a:r>
              <a:rPr lang="en-US" dirty="0"/>
              <a:t>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in the system</a:t>
            </a:r>
          </a:p>
          <a:p>
            <a:r>
              <a:rPr lang="en-US" dirty="0"/>
              <a:t>Calculate the count of all grades per Teacher in the system</a:t>
            </a:r>
          </a:p>
          <a:p>
            <a:r>
              <a:rPr lang="en-US" dirty="0"/>
              <a:t>Calculate the count of all grades per Teacher in the system for first 100 Students (ID &lt; 100)</a:t>
            </a:r>
          </a:p>
          <a:p>
            <a:r>
              <a:rPr lang="en-US" dirty="0"/>
              <a:t>Find the Maximal Grade, and the Average Grade per Student on all grades in the system</a:t>
            </a:r>
            <a:endParaRPr lang="mk-MK" dirty="0"/>
          </a:p>
        </p:txBody>
      </p:sp>
    </p:spTree>
    <p:extLst>
      <p:ext uri="{BB962C8B-B14F-4D97-AF65-F5344CB8AC3E}">
        <p14:creationId xmlns:p14="http://schemas.microsoft.com/office/powerpoint/2010/main" val="33916488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2/3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per Teacher in the system and filter only grade count greater then 200</a:t>
            </a:r>
          </a:p>
          <a:p>
            <a:r>
              <a:rPr lang="en-US" dirty="0"/>
              <a:t>Calculate the count of all grades per Teacher in the system for first 100 Students (ID &lt; 100) and filter teachers with more than 50 Grade count</a:t>
            </a:r>
          </a:p>
          <a:p>
            <a:r>
              <a:rPr lang="en-US" dirty="0"/>
              <a:t>Find the Grade Count, Maximal Grade, and the Average Grade per Student on all grades in the system. Filter only records where Maximal Grade is equal to Average Grade</a:t>
            </a:r>
          </a:p>
          <a:p>
            <a:r>
              <a:rPr lang="en-US" dirty="0"/>
              <a:t>List Student First Name and Last Name next to the other details from previous query</a:t>
            </a:r>
            <a:endParaRPr lang="mk-MK" dirty="0"/>
          </a:p>
        </p:txBody>
      </p:sp>
    </p:spTree>
    <p:extLst>
      <p:ext uri="{BB962C8B-B14F-4D97-AF65-F5344CB8AC3E}">
        <p14:creationId xmlns:p14="http://schemas.microsoft.com/office/powerpoint/2010/main" val="30345175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38A-FD6F-49D4-B79B-FD3113CEF07C}"/>
              </a:ext>
            </a:extLst>
          </p:cNvPr>
          <p:cNvSpPr>
            <a:spLocks noGrp="1"/>
          </p:cNvSpPr>
          <p:nvPr>
            <p:ph type="title"/>
          </p:nvPr>
        </p:nvSpPr>
        <p:spPr/>
        <p:txBody>
          <a:bodyPr/>
          <a:lstStyle/>
          <a:p>
            <a:r>
              <a:rPr lang="en-US" dirty="0"/>
              <a:t>Homework requirement</a:t>
            </a:r>
            <a:r>
              <a:rPr lang="mk-MK" dirty="0"/>
              <a:t> </a:t>
            </a:r>
            <a:r>
              <a:rPr lang="en-US" dirty="0"/>
              <a:t>3/3</a:t>
            </a:r>
            <a:endParaRPr lang="mk-MK" dirty="0"/>
          </a:p>
        </p:txBody>
      </p:sp>
      <p:sp>
        <p:nvSpPr>
          <p:cNvPr id="3" name="Content Placeholder 2">
            <a:extLst>
              <a:ext uri="{FF2B5EF4-FFF2-40B4-BE49-F238E27FC236}">
                <a16:creationId xmlns:a16="http://schemas.microsoft.com/office/drawing/2014/main" id="{41722F95-08C4-464F-A600-DC9066329272}"/>
              </a:ext>
            </a:extLst>
          </p:cNvPr>
          <p:cNvSpPr>
            <a:spLocks noGrp="1"/>
          </p:cNvSpPr>
          <p:nvPr>
            <p:ph idx="1"/>
          </p:nvPr>
        </p:nvSpPr>
        <p:spPr/>
        <p:txBody>
          <a:bodyPr/>
          <a:lstStyle/>
          <a:p>
            <a:r>
              <a:rPr lang="en-US" dirty="0"/>
              <a:t>Create new view (</a:t>
            </a:r>
            <a:r>
              <a:rPr lang="en-US" dirty="0" err="1"/>
              <a:t>vv_StudentGrades</a:t>
            </a:r>
            <a:r>
              <a:rPr lang="en-US" dirty="0"/>
              <a:t>) that will List all </a:t>
            </a:r>
            <a:r>
              <a:rPr lang="en-US" dirty="0" err="1"/>
              <a:t>StudentIds</a:t>
            </a:r>
            <a:r>
              <a:rPr lang="en-US" dirty="0"/>
              <a:t> and count of Grades per student</a:t>
            </a:r>
          </a:p>
          <a:p>
            <a:r>
              <a:rPr lang="en-US" dirty="0"/>
              <a:t>Change the view to show Student First and Last Names instead of </a:t>
            </a:r>
            <a:r>
              <a:rPr lang="en-US" dirty="0" err="1"/>
              <a:t>StudentID</a:t>
            </a:r>
            <a:endParaRPr lang="en-US" dirty="0"/>
          </a:p>
          <a:p>
            <a:r>
              <a:rPr lang="en-US" dirty="0"/>
              <a:t>List all rows from view ordered by biggest Grade Count</a:t>
            </a:r>
          </a:p>
          <a:p>
            <a:endParaRPr lang="en-US" dirty="0"/>
          </a:p>
          <a:p>
            <a:r>
              <a:rPr lang="en-US" dirty="0"/>
              <a:t>Create new view (</a:t>
            </a:r>
            <a:r>
              <a:rPr lang="en-US" dirty="0" err="1"/>
              <a:t>vv_StudentGradeDetails</a:t>
            </a:r>
            <a:r>
              <a:rPr lang="en-US" dirty="0"/>
              <a:t>) that will List all Students (FirstName and </a:t>
            </a:r>
            <a:r>
              <a:rPr lang="en-US" dirty="0" err="1"/>
              <a:t>LastName</a:t>
            </a:r>
            <a:r>
              <a:rPr lang="en-US" dirty="0"/>
              <a:t>) and Count the courses he passed through the exam(</a:t>
            </a:r>
            <a:r>
              <a:rPr lang="en-US" dirty="0" err="1"/>
              <a:t>Ispit</a:t>
            </a:r>
            <a:r>
              <a:rPr lang="en-US" dirty="0"/>
              <a:t>)</a:t>
            </a:r>
            <a:endParaRPr lang="mk-MK" dirty="0"/>
          </a:p>
        </p:txBody>
      </p:sp>
    </p:spTree>
    <p:extLst>
      <p:ext uri="{BB962C8B-B14F-4D97-AF65-F5344CB8AC3E}">
        <p14:creationId xmlns:p14="http://schemas.microsoft.com/office/powerpoint/2010/main" val="425316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Problems without DBMS</a:t>
            </a:r>
          </a:p>
        </p:txBody>
      </p:sp>
      <p:sp>
        <p:nvSpPr>
          <p:cNvPr id="3" name="Content Placeholder 2"/>
          <p:cNvSpPr>
            <a:spLocks noGrp="1"/>
          </p:cNvSpPr>
          <p:nvPr>
            <p:ph idx="1"/>
          </p:nvPr>
        </p:nvSpPr>
        <p:spPr>
          <a:xfrm>
            <a:off x="677334" y="1442435"/>
            <a:ext cx="9528550" cy="4598928"/>
          </a:xfrm>
        </p:spPr>
        <p:txBody>
          <a:bodyPr>
            <a:noAutofit/>
          </a:bodyPr>
          <a:lstStyle/>
          <a:p>
            <a:pPr>
              <a:lnSpc>
                <a:spcPct val="90000"/>
              </a:lnSpc>
            </a:pPr>
            <a:r>
              <a:rPr lang="en-US" altLang="mk-MK" sz="2800" dirty="0"/>
              <a:t>System crashes:</a:t>
            </a:r>
          </a:p>
          <a:p>
            <a:pPr>
              <a:lnSpc>
                <a:spcPct val="90000"/>
              </a:lnSpc>
            </a:pPr>
            <a:endParaRPr lang="en-US" altLang="mk-MK" sz="2800" dirty="0"/>
          </a:p>
          <a:p>
            <a:pPr>
              <a:lnSpc>
                <a:spcPct val="90000"/>
              </a:lnSpc>
            </a:pPr>
            <a:endParaRPr lang="en-US" altLang="mk-MK" sz="2800" dirty="0"/>
          </a:p>
          <a:p>
            <a:pPr lvl="1">
              <a:lnSpc>
                <a:spcPct val="90000"/>
              </a:lnSpc>
            </a:pPr>
            <a:r>
              <a:rPr lang="en-US" altLang="mk-MK" sz="2400" dirty="0"/>
              <a:t>What is the problem ?</a:t>
            </a:r>
          </a:p>
          <a:p>
            <a:pPr>
              <a:lnSpc>
                <a:spcPct val="90000"/>
              </a:lnSpc>
            </a:pPr>
            <a:r>
              <a:rPr lang="en-US" altLang="mk-MK" sz="2800" dirty="0"/>
              <a:t>Large data sets (Millions of Customers and Products)</a:t>
            </a:r>
          </a:p>
          <a:p>
            <a:pPr lvl="1">
              <a:lnSpc>
                <a:spcPct val="90000"/>
              </a:lnSpc>
            </a:pPr>
            <a:r>
              <a:rPr lang="en-US" altLang="mk-MK" sz="2400" dirty="0"/>
              <a:t>What is the problem ?</a:t>
            </a:r>
          </a:p>
          <a:p>
            <a:pPr>
              <a:lnSpc>
                <a:spcPct val="90000"/>
              </a:lnSpc>
            </a:pPr>
            <a:r>
              <a:rPr lang="en-US" altLang="mk-MK" sz="2800" dirty="0"/>
              <a:t>Concurrent access by many users</a:t>
            </a:r>
          </a:p>
          <a:p>
            <a:pPr lvl="1">
              <a:lnSpc>
                <a:spcPct val="90000"/>
              </a:lnSpc>
            </a:pPr>
            <a:r>
              <a:rPr lang="en-US" altLang="mk-MK" sz="2400" dirty="0"/>
              <a:t>Multiple users want to place an order in a same time. Multiple requests for write to Orders data file</a:t>
            </a:r>
          </a:p>
        </p:txBody>
      </p:sp>
      <p:sp>
        <p:nvSpPr>
          <p:cNvPr id="6" name="AutoShape 1029"/>
          <p:cNvSpPr>
            <a:spLocks noChangeArrowheads="1"/>
          </p:cNvSpPr>
          <p:nvPr/>
        </p:nvSpPr>
        <p:spPr bwMode="auto">
          <a:xfrm>
            <a:off x="8648203" y="1142098"/>
            <a:ext cx="1884363" cy="619125"/>
          </a:xfrm>
          <a:prstGeom prst="wedgeEllipseCallout">
            <a:avLst>
              <a:gd name="adj1" fmla="val -126329"/>
              <a:gd name="adj2" fmla="val 67435"/>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buFontTx/>
              <a:buNone/>
            </a:pPr>
            <a:r>
              <a:rPr lang="en-US" altLang="mk-MK" dirty="0"/>
              <a:t>CRASH !</a:t>
            </a:r>
          </a:p>
        </p:txBody>
      </p:sp>
      <p:sp>
        <p:nvSpPr>
          <p:cNvPr id="7" name="AutoShape 4"/>
          <p:cNvSpPr>
            <a:spLocks noChangeArrowheads="1"/>
          </p:cNvSpPr>
          <p:nvPr/>
        </p:nvSpPr>
        <p:spPr bwMode="auto">
          <a:xfrm>
            <a:off x="3249011" y="1890380"/>
            <a:ext cx="5492653" cy="1069384"/>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1400" dirty="0"/>
              <a:t>Read ‘Customer.txt’</a:t>
            </a:r>
          </a:p>
          <a:p>
            <a:pPr lvl="1">
              <a:lnSpc>
                <a:spcPct val="90000"/>
              </a:lnSpc>
              <a:spcBef>
                <a:spcPct val="0"/>
              </a:spcBef>
              <a:buFontTx/>
              <a:buNone/>
            </a:pPr>
            <a:r>
              <a:rPr lang="en-US" altLang="mk-MK" sz="1400" dirty="0"/>
              <a:t>Read ‘Product.txt’</a:t>
            </a:r>
          </a:p>
          <a:p>
            <a:pPr lvl="1">
              <a:lnSpc>
                <a:spcPct val="90000"/>
              </a:lnSpc>
              <a:spcBef>
                <a:spcPct val="0"/>
              </a:spcBef>
              <a:buNone/>
            </a:pPr>
            <a:r>
              <a:rPr lang="en-US" altLang="mk-MK" sz="1400" dirty="0"/>
              <a:t>Write in ‘Orders.txt’ - “Customer A orders Product A” </a:t>
            </a:r>
          </a:p>
          <a:p>
            <a:pPr lvl="1">
              <a:lnSpc>
                <a:spcPct val="90000"/>
              </a:lnSpc>
              <a:spcBef>
                <a:spcPct val="0"/>
              </a:spcBef>
              <a:buNone/>
            </a:pPr>
            <a:r>
              <a:rPr lang="en-US" altLang="mk-MK" sz="1400" dirty="0"/>
              <a:t>Write in “Product.txt” - “Product A” has changed available quantity</a:t>
            </a:r>
          </a:p>
        </p:txBody>
      </p:sp>
    </p:spTree>
    <p:extLst>
      <p:ext uri="{BB962C8B-B14F-4D97-AF65-F5344CB8AC3E}">
        <p14:creationId xmlns:p14="http://schemas.microsoft.com/office/powerpoint/2010/main" val="68496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Importance of DBMS</a:t>
            </a:r>
          </a:p>
        </p:txBody>
      </p:sp>
      <p:sp>
        <p:nvSpPr>
          <p:cNvPr id="3" name="Content Placeholder 2"/>
          <p:cNvSpPr>
            <a:spLocks noGrp="1"/>
          </p:cNvSpPr>
          <p:nvPr>
            <p:ph idx="1"/>
          </p:nvPr>
        </p:nvSpPr>
        <p:spPr>
          <a:xfrm>
            <a:off x="677333" y="1442435"/>
            <a:ext cx="9617041" cy="4598928"/>
          </a:xfrm>
        </p:spPr>
        <p:txBody>
          <a:bodyPr>
            <a:normAutofit/>
          </a:bodyPr>
          <a:lstStyle/>
          <a:p>
            <a:r>
              <a:rPr lang="en-US" altLang="mk-MK" sz="2800" dirty="0"/>
              <a:t>Makes data management more </a:t>
            </a:r>
            <a:r>
              <a:rPr lang="en-US" altLang="mk-MK" sz="2800" u="sng" dirty="0"/>
              <a:t>efficient and effective</a:t>
            </a:r>
          </a:p>
          <a:p>
            <a:r>
              <a:rPr lang="en-US" altLang="mk-MK" sz="2800" dirty="0"/>
              <a:t>Query language allows quick answers to ad hoc queries</a:t>
            </a:r>
          </a:p>
          <a:p>
            <a:r>
              <a:rPr lang="en-US" altLang="mk-MK" sz="2800" dirty="0"/>
              <a:t>Provides better access to more and better-managed data</a:t>
            </a:r>
          </a:p>
          <a:p>
            <a:r>
              <a:rPr lang="en-US" altLang="mk-MK" sz="2800" dirty="0"/>
              <a:t>Promotes integrated view of organization’s operations </a:t>
            </a:r>
          </a:p>
          <a:p>
            <a:r>
              <a:rPr lang="en-US" altLang="mk-MK" sz="2800" dirty="0"/>
              <a:t>Reduces the probability of inconsistent data</a:t>
            </a:r>
          </a:p>
        </p:txBody>
      </p:sp>
    </p:spTree>
    <p:extLst>
      <p:ext uri="{BB962C8B-B14F-4D97-AF65-F5344CB8AC3E}">
        <p14:creationId xmlns:p14="http://schemas.microsoft.com/office/powerpoint/2010/main" val="373571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databases</a:t>
            </a:r>
            <a:br>
              <a:rPr lang="en-US" dirty="0"/>
            </a:br>
            <a:endParaRPr lang="en-US" dirty="0"/>
          </a:p>
        </p:txBody>
      </p:sp>
    </p:spTree>
    <p:extLst>
      <p:ext uri="{BB962C8B-B14F-4D97-AF65-F5344CB8AC3E}">
        <p14:creationId xmlns:p14="http://schemas.microsoft.com/office/powerpoint/2010/main" val="400899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8744"/>
            <a:ext cx="8596668" cy="652272"/>
          </a:xfrm>
        </p:spPr>
        <p:txBody>
          <a:bodyPr/>
          <a:lstStyle/>
          <a:p>
            <a:r>
              <a:rPr lang="en-US" dirty="0"/>
              <a:t>Types of databases 1/3</a:t>
            </a:r>
          </a:p>
        </p:txBody>
      </p:sp>
      <p:sp>
        <p:nvSpPr>
          <p:cNvPr id="3" name="Content Placeholder 2"/>
          <p:cNvSpPr>
            <a:spLocks noGrp="1"/>
          </p:cNvSpPr>
          <p:nvPr>
            <p:ph idx="1"/>
          </p:nvPr>
        </p:nvSpPr>
        <p:spPr>
          <a:xfrm>
            <a:off x="677334" y="1803973"/>
            <a:ext cx="8596668" cy="3880773"/>
          </a:xfrm>
        </p:spPr>
        <p:txBody>
          <a:bodyPr/>
          <a:lstStyle/>
          <a:p>
            <a:r>
              <a:rPr lang="en-US" dirty="0"/>
              <a:t>Relational databases (SQL)</a:t>
            </a:r>
          </a:p>
          <a:p>
            <a:r>
              <a:rPr lang="en-US" dirty="0"/>
              <a:t>Non-Relational databases (NoSQL)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90" y="2703576"/>
            <a:ext cx="8953500" cy="3810000"/>
          </a:xfrm>
          <a:prstGeom prst="snip1Rect">
            <a:avLst>
              <a:gd name="adj" fmla="val 35147"/>
            </a:avLst>
          </a:prstGeom>
        </p:spPr>
      </p:pic>
      <p:sp>
        <p:nvSpPr>
          <p:cNvPr id="5" name="Rectangle 4"/>
          <p:cNvSpPr/>
          <p:nvPr/>
        </p:nvSpPr>
        <p:spPr>
          <a:xfrm>
            <a:off x="7827264" y="2703576"/>
            <a:ext cx="1133856" cy="734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7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2/3</a:t>
            </a:r>
          </a:p>
        </p:txBody>
      </p:sp>
      <p:graphicFrame>
        <p:nvGraphicFramePr>
          <p:cNvPr id="4" name="Table 3"/>
          <p:cNvGraphicFramePr>
            <a:graphicFrameLocks noGrp="1"/>
          </p:cNvGraphicFramePr>
          <p:nvPr/>
        </p:nvGraphicFramePr>
        <p:xfrm>
          <a:off x="806704" y="2125537"/>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7981636"/>
                    </a:ext>
                  </a:extLst>
                </a:gridCol>
                <a:gridCol w="4064000">
                  <a:extLst>
                    <a:ext uri="{9D8B030D-6E8A-4147-A177-3AD203B41FA5}">
                      <a16:colId xmlns:a16="http://schemas.microsoft.com/office/drawing/2014/main" val="3623594902"/>
                    </a:ext>
                  </a:extLst>
                </a:gridCol>
              </a:tblGrid>
              <a:tr h="370840">
                <a:tc>
                  <a:txBody>
                    <a:bodyPr/>
                    <a:lstStyle/>
                    <a:p>
                      <a:pPr algn="ctr"/>
                      <a:r>
                        <a:rPr lang="en-US" dirty="0"/>
                        <a:t>SQL</a:t>
                      </a:r>
                    </a:p>
                  </a:txBody>
                  <a:tcPr/>
                </a:tc>
                <a:tc>
                  <a:txBody>
                    <a:bodyPr/>
                    <a:lstStyle/>
                    <a:p>
                      <a:pPr algn="ctr"/>
                      <a:r>
                        <a:rPr lang="en-US" dirty="0"/>
                        <a:t>NoSQL</a:t>
                      </a:r>
                    </a:p>
                  </a:txBody>
                  <a:tcPr/>
                </a:tc>
                <a:extLst>
                  <a:ext uri="{0D108BD9-81ED-4DB2-BD59-A6C34878D82A}">
                    <a16:rowId xmlns:a16="http://schemas.microsoft.com/office/drawing/2014/main" val="2845819262"/>
                  </a:ext>
                </a:extLst>
              </a:tr>
              <a:tr h="370840">
                <a:tc>
                  <a:txBody>
                    <a:bodyPr/>
                    <a:lstStyle/>
                    <a:p>
                      <a:r>
                        <a:rPr lang="en-US" dirty="0"/>
                        <a:t>RELATIONAL DATABASE MANAGEMENT SYSTEM (RDBMS)</a:t>
                      </a:r>
                    </a:p>
                  </a:txBody>
                  <a:tcPr/>
                </a:tc>
                <a:tc>
                  <a:txBody>
                    <a:bodyPr/>
                    <a:lstStyle/>
                    <a:p>
                      <a:r>
                        <a:rPr lang="en-US" sz="1800" b="0" i="0" kern="1200" dirty="0">
                          <a:solidFill>
                            <a:schemeClr val="dk1"/>
                          </a:solidFill>
                          <a:effectLst/>
                          <a:latin typeface="+mn-lt"/>
                          <a:ea typeface="+mn-ea"/>
                          <a:cs typeface="+mn-cs"/>
                        </a:rPr>
                        <a:t>Non-relational or distributed database system</a:t>
                      </a:r>
                      <a:endParaRPr lang="en-US" dirty="0"/>
                    </a:p>
                  </a:txBody>
                  <a:tcPr/>
                </a:tc>
                <a:extLst>
                  <a:ext uri="{0D108BD9-81ED-4DB2-BD59-A6C34878D82A}">
                    <a16:rowId xmlns:a16="http://schemas.microsoft.com/office/drawing/2014/main" val="3374720236"/>
                  </a:ext>
                </a:extLst>
              </a:tr>
              <a:tr h="370840">
                <a:tc>
                  <a:txBody>
                    <a:bodyPr/>
                    <a:lstStyle/>
                    <a:p>
                      <a:r>
                        <a:rPr lang="en-US" dirty="0"/>
                        <a:t>These databases have fixed or static or predefined schema</a:t>
                      </a:r>
                    </a:p>
                  </a:txBody>
                  <a:tcPr/>
                </a:tc>
                <a:tc>
                  <a:txBody>
                    <a:bodyPr/>
                    <a:lstStyle/>
                    <a:p>
                      <a:r>
                        <a:rPr lang="en-US" sz="1800" b="0" i="0" kern="1200" dirty="0">
                          <a:solidFill>
                            <a:schemeClr val="dk1"/>
                          </a:solidFill>
                          <a:effectLst/>
                          <a:latin typeface="+mn-lt"/>
                          <a:ea typeface="+mn-ea"/>
                          <a:cs typeface="+mn-cs"/>
                        </a:rPr>
                        <a:t>They have dynamic schema</a:t>
                      </a:r>
                      <a:endParaRPr lang="en-US" dirty="0"/>
                    </a:p>
                  </a:txBody>
                  <a:tcPr/>
                </a:tc>
                <a:extLst>
                  <a:ext uri="{0D108BD9-81ED-4DB2-BD59-A6C34878D82A}">
                    <a16:rowId xmlns:a16="http://schemas.microsoft.com/office/drawing/2014/main" val="1727571466"/>
                  </a:ext>
                </a:extLst>
              </a:tr>
              <a:tr h="370840">
                <a:tc>
                  <a:txBody>
                    <a:bodyPr/>
                    <a:lstStyle/>
                    <a:p>
                      <a:r>
                        <a:rPr lang="en-US" dirty="0"/>
                        <a:t>These databases are not suited for hierarchical data storage</a:t>
                      </a:r>
                    </a:p>
                  </a:txBody>
                  <a:tcPr/>
                </a:tc>
                <a:tc>
                  <a:txBody>
                    <a:bodyPr/>
                    <a:lstStyle/>
                    <a:p>
                      <a:r>
                        <a:rPr lang="en-US" sz="1800" b="0" i="0" kern="1200" dirty="0">
                          <a:solidFill>
                            <a:schemeClr val="dk1"/>
                          </a:solidFill>
                          <a:effectLst/>
                          <a:latin typeface="+mn-lt"/>
                          <a:ea typeface="+mn-ea"/>
                          <a:cs typeface="+mn-cs"/>
                        </a:rPr>
                        <a:t>These databases are best suited for hierarchical data storage.</a:t>
                      </a:r>
                      <a:endParaRPr lang="en-US" dirty="0"/>
                    </a:p>
                  </a:txBody>
                  <a:tcPr/>
                </a:tc>
                <a:extLst>
                  <a:ext uri="{0D108BD9-81ED-4DB2-BD59-A6C34878D82A}">
                    <a16:rowId xmlns:a16="http://schemas.microsoft.com/office/drawing/2014/main" val="222283860"/>
                  </a:ext>
                </a:extLst>
              </a:tr>
              <a:tr h="370840">
                <a:tc>
                  <a:txBody>
                    <a:bodyPr/>
                    <a:lstStyle/>
                    <a:p>
                      <a:r>
                        <a:rPr lang="en-US" dirty="0"/>
                        <a:t>These databases are best suited for complex queries</a:t>
                      </a:r>
                    </a:p>
                  </a:txBody>
                  <a:tcPr/>
                </a:tc>
                <a:tc>
                  <a:txBody>
                    <a:bodyPr/>
                    <a:lstStyle/>
                    <a:p>
                      <a:r>
                        <a:rPr lang="en-US" sz="1800" b="0" i="0" kern="1200" dirty="0">
                          <a:solidFill>
                            <a:schemeClr val="dk1"/>
                          </a:solidFill>
                          <a:effectLst/>
                          <a:latin typeface="+mn-lt"/>
                          <a:ea typeface="+mn-ea"/>
                          <a:cs typeface="+mn-cs"/>
                        </a:rPr>
                        <a:t>These databases are not so good for complex queries</a:t>
                      </a:r>
                      <a:endParaRPr lang="en-US" dirty="0"/>
                    </a:p>
                  </a:txBody>
                  <a:tcPr/>
                </a:tc>
                <a:extLst>
                  <a:ext uri="{0D108BD9-81ED-4DB2-BD59-A6C34878D82A}">
                    <a16:rowId xmlns:a16="http://schemas.microsoft.com/office/drawing/2014/main" val="1186622432"/>
                  </a:ext>
                </a:extLst>
              </a:tr>
              <a:tr h="370840">
                <a:tc>
                  <a:txBody>
                    <a:bodyPr/>
                    <a:lstStyle/>
                    <a:p>
                      <a:r>
                        <a:rPr lang="en-US" dirty="0"/>
                        <a:t>Vertically Scalable</a:t>
                      </a:r>
                    </a:p>
                  </a:txBody>
                  <a:tcPr/>
                </a:tc>
                <a:tc>
                  <a:txBody>
                    <a:bodyPr/>
                    <a:lstStyle/>
                    <a:p>
                      <a:r>
                        <a:rPr lang="en-US" sz="1800" b="0" i="0" kern="1200" dirty="0">
                          <a:solidFill>
                            <a:schemeClr val="dk1"/>
                          </a:solidFill>
                          <a:effectLst/>
                          <a:latin typeface="+mn-lt"/>
                          <a:ea typeface="+mn-ea"/>
                          <a:cs typeface="+mn-cs"/>
                        </a:rPr>
                        <a:t>Horizontally scalable</a:t>
                      </a:r>
                      <a:endParaRPr lang="en-US" dirty="0"/>
                    </a:p>
                  </a:txBody>
                  <a:tcPr/>
                </a:tc>
                <a:extLst>
                  <a:ext uri="{0D108BD9-81ED-4DB2-BD59-A6C34878D82A}">
                    <a16:rowId xmlns:a16="http://schemas.microsoft.com/office/drawing/2014/main" val="109500256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450225124"/>
                  </a:ext>
                </a:extLst>
              </a:tr>
            </a:tbl>
          </a:graphicData>
        </a:graphic>
      </p:graphicFrame>
    </p:spTree>
    <p:extLst>
      <p:ext uri="{BB962C8B-B14F-4D97-AF65-F5344CB8AC3E}">
        <p14:creationId xmlns:p14="http://schemas.microsoft.com/office/powerpoint/2010/main" val="75307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3/3</a:t>
            </a:r>
          </a:p>
        </p:txBody>
      </p:sp>
      <p:sp>
        <p:nvSpPr>
          <p:cNvPr id="3" name="Content Placeholder 2"/>
          <p:cNvSpPr>
            <a:spLocks noGrp="1"/>
          </p:cNvSpPr>
          <p:nvPr>
            <p:ph idx="1"/>
          </p:nvPr>
        </p:nvSpPr>
        <p:spPr>
          <a:xfrm>
            <a:off x="677334" y="1545336"/>
            <a:ext cx="8596668" cy="5138927"/>
          </a:xfrm>
        </p:spPr>
        <p:txBody>
          <a:bodyPr>
            <a:normAutofit/>
          </a:bodyPr>
          <a:lstStyle/>
          <a:p>
            <a:r>
              <a:rPr lang="en-US" dirty="0"/>
              <a:t>Relational databases (SQL)</a:t>
            </a:r>
          </a:p>
          <a:p>
            <a:pPr lvl="1"/>
            <a:r>
              <a:rPr lang="en-US" dirty="0"/>
              <a:t>Structured (table based)</a:t>
            </a:r>
          </a:p>
          <a:p>
            <a:pPr lvl="1"/>
            <a:r>
              <a:rPr lang="en-US" dirty="0"/>
              <a:t>Most popular vendors</a:t>
            </a:r>
          </a:p>
          <a:p>
            <a:pPr lvl="2"/>
            <a:r>
              <a:rPr lang="en-US" dirty="0"/>
              <a:t>SQL Server , Oracle, MySQL, PostgreSQL</a:t>
            </a:r>
          </a:p>
          <a:p>
            <a:r>
              <a:rPr lang="en-US" dirty="0"/>
              <a:t>Non-Relational databases (SQL)</a:t>
            </a:r>
          </a:p>
          <a:p>
            <a:pPr lvl="1"/>
            <a:r>
              <a:rPr lang="en-US" dirty="0"/>
              <a:t>Non structured</a:t>
            </a:r>
          </a:p>
          <a:p>
            <a:pPr lvl="2"/>
            <a:r>
              <a:rPr lang="en-US" dirty="0"/>
              <a:t>Document based</a:t>
            </a:r>
          </a:p>
          <a:p>
            <a:pPr lvl="2"/>
            <a:r>
              <a:rPr lang="en-US" dirty="0"/>
              <a:t>Key-value pairs</a:t>
            </a:r>
          </a:p>
          <a:p>
            <a:pPr lvl="2"/>
            <a:r>
              <a:rPr lang="en-US" dirty="0"/>
              <a:t>Graph databases</a:t>
            </a:r>
          </a:p>
          <a:p>
            <a:pPr lvl="2"/>
            <a:r>
              <a:rPr lang="en-US" dirty="0"/>
              <a:t>Wide column stores</a:t>
            </a:r>
          </a:p>
          <a:p>
            <a:pPr lvl="1"/>
            <a:r>
              <a:rPr lang="en-US" dirty="0"/>
              <a:t>Most Popular vendors</a:t>
            </a:r>
          </a:p>
          <a:p>
            <a:pPr lvl="2"/>
            <a:r>
              <a:rPr lang="en-US" dirty="0"/>
              <a:t>MongoDB, Cassandra, </a:t>
            </a:r>
            <a:r>
              <a:rPr lang="en-US" dirty="0" err="1"/>
              <a:t>Hbase</a:t>
            </a:r>
            <a:r>
              <a:rPr lang="en-US" dirty="0"/>
              <a:t>, </a:t>
            </a:r>
            <a:r>
              <a:rPr lang="en-US" dirty="0" err="1"/>
              <a:t>CoachDB</a:t>
            </a:r>
            <a:endParaRPr lang="en-US" dirty="0"/>
          </a:p>
          <a:p>
            <a:pPr lvl="2"/>
            <a:endParaRPr lang="en-US" dirty="0"/>
          </a:p>
          <a:p>
            <a:pPr lvl="1"/>
            <a:endParaRPr lang="en-US" dirty="0"/>
          </a:p>
        </p:txBody>
      </p:sp>
    </p:spTree>
    <p:extLst>
      <p:ext uri="{BB962C8B-B14F-4D97-AF65-F5344CB8AC3E}">
        <p14:creationId xmlns:p14="http://schemas.microsoft.com/office/powerpoint/2010/main" val="331253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SSMS</a:t>
            </a:r>
            <a:br>
              <a:rPr lang="en-US" dirty="0"/>
            </a:br>
            <a:endParaRPr lang="en-US" dirty="0"/>
          </a:p>
        </p:txBody>
      </p:sp>
    </p:spTree>
    <p:extLst>
      <p:ext uri="{BB962C8B-B14F-4D97-AF65-F5344CB8AC3E}">
        <p14:creationId xmlns:p14="http://schemas.microsoft.com/office/powerpoint/2010/main" val="114220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t>
            </a:r>
          </a:p>
        </p:txBody>
      </p:sp>
      <p:sp>
        <p:nvSpPr>
          <p:cNvPr id="4" name="Content Placeholder 3"/>
          <p:cNvSpPr txBox="1">
            <a:spLocks noGrp="1"/>
          </p:cNvSpPr>
          <p:nvPr>
            <p:ph idx="1"/>
          </p:nvPr>
        </p:nvSpPr>
        <p:spPr>
          <a:xfrm>
            <a:off x="421302" y="1547941"/>
            <a:ext cx="8596668" cy="5827236"/>
          </a:xfrm>
          <a:prstGeom prst="rect">
            <a:avLst/>
          </a:prstGeom>
          <a:noFill/>
        </p:spPr>
        <p:txBody>
          <a:bodyPr wrap="square" rtlCol="0">
            <a:spAutoFit/>
          </a:bodyPr>
          <a:lstStyle/>
          <a:p>
            <a:r>
              <a:rPr lang="en-US" dirty="0"/>
              <a:t>Education</a:t>
            </a:r>
          </a:p>
          <a:p>
            <a:pPr lvl="1"/>
            <a:r>
              <a:rPr lang="en-US" dirty="0"/>
              <a:t>Master degree – FINKI (2008-2012)</a:t>
            </a:r>
          </a:p>
          <a:p>
            <a:pPr lvl="1"/>
            <a:r>
              <a:rPr lang="en-US" dirty="0"/>
              <a:t>Bachelor’s degree – FEIT (2003-2008)</a:t>
            </a:r>
          </a:p>
          <a:p>
            <a:endParaRPr lang="en-US" dirty="0"/>
          </a:p>
          <a:p>
            <a:r>
              <a:rPr lang="en-US" dirty="0"/>
              <a:t>Working Experience</a:t>
            </a:r>
          </a:p>
          <a:p>
            <a:pPr lvl="1"/>
            <a:r>
              <a:rPr lang="en-US" dirty="0"/>
              <a:t>Seavus Group ( 2013 – Ongoing)</a:t>
            </a:r>
          </a:p>
          <a:p>
            <a:pPr lvl="1"/>
            <a:r>
              <a:rPr lang="en-US" dirty="0" err="1"/>
              <a:t>Komercijalna</a:t>
            </a:r>
            <a:r>
              <a:rPr lang="en-US" dirty="0"/>
              <a:t> Banka (2008-2013)</a:t>
            </a:r>
          </a:p>
          <a:p>
            <a:pPr lvl="1"/>
            <a:r>
              <a:rPr lang="en-US" dirty="0"/>
              <a:t>Ultra doo (2007-2008)</a:t>
            </a:r>
          </a:p>
          <a:p>
            <a:endParaRPr lang="en-US" dirty="0"/>
          </a:p>
          <a:p>
            <a:r>
              <a:rPr lang="en-US" dirty="0"/>
              <a:t>Current job position</a:t>
            </a:r>
          </a:p>
          <a:p>
            <a:pPr lvl="1"/>
            <a:r>
              <a:rPr lang="en-US" dirty="0"/>
              <a:t>Technical lead at Seavus</a:t>
            </a:r>
          </a:p>
          <a:p>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61873" y="791930"/>
            <a:ext cx="2571135" cy="2571135"/>
          </a:xfrm>
          <a:prstGeom prst="ellipse">
            <a:avLst/>
          </a:prstGeom>
          <a:ln>
            <a:noFill/>
          </a:ln>
          <a:effectLst>
            <a:softEdge rad="112500"/>
          </a:effectLst>
        </p:spPr>
      </p:pic>
      <p:pic>
        <p:nvPicPr>
          <p:cNvPr id="6" name="Picture 5"/>
          <p:cNvPicPr>
            <a:picLocks noChangeAspect="1"/>
          </p:cNvPicPr>
          <p:nvPr/>
        </p:nvPicPr>
        <p:blipFill>
          <a:blip r:embed="rId4"/>
          <a:stretch>
            <a:fillRect/>
          </a:stretch>
        </p:blipFill>
        <p:spPr>
          <a:xfrm>
            <a:off x="5952106" y="3466476"/>
            <a:ext cx="3980902" cy="1284478"/>
          </a:xfrm>
          <a:prstGeom prst="rect">
            <a:avLst/>
          </a:prstGeom>
        </p:spPr>
      </p:pic>
    </p:spTree>
    <p:extLst>
      <p:ext uri="{BB962C8B-B14F-4D97-AF65-F5344CB8AC3E}">
        <p14:creationId xmlns:p14="http://schemas.microsoft.com/office/powerpoint/2010/main" val="289567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92025"/>
            <a:ext cx="12178507" cy="6419088"/>
          </a:xfrm>
          <a:prstGeom prst="rect">
            <a:avLst/>
          </a:prstGeom>
        </p:spPr>
      </p:pic>
    </p:spTree>
    <p:extLst>
      <p:ext uri="{BB962C8B-B14F-4D97-AF65-F5344CB8AC3E}">
        <p14:creationId xmlns:p14="http://schemas.microsoft.com/office/powerpoint/2010/main" val="209602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terminology</a:t>
            </a:r>
            <a:br>
              <a:rPr lang="en-US" dirty="0"/>
            </a:br>
            <a:endParaRPr lang="en-US" dirty="0"/>
          </a:p>
        </p:txBody>
      </p:sp>
    </p:spTree>
    <p:extLst>
      <p:ext uri="{BB962C8B-B14F-4D97-AF65-F5344CB8AC3E}">
        <p14:creationId xmlns:p14="http://schemas.microsoft.com/office/powerpoint/2010/main" val="254997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Key database terminology 1/2</a:t>
            </a:r>
          </a:p>
        </p:txBody>
      </p:sp>
      <p:sp>
        <p:nvSpPr>
          <p:cNvPr id="3" name="Content Placeholder 2"/>
          <p:cNvSpPr>
            <a:spLocks noGrp="1"/>
          </p:cNvSpPr>
          <p:nvPr>
            <p:ph idx="1"/>
          </p:nvPr>
        </p:nvSpPr>
        <p:spPr>
          <a:xfrm>
            <a:off x="677334" y="1365161"/>
            <a:ext cx="8596668" cy="4676201"/>
          </a:xfrm>
        </p:spPr>
        <p:txBody>
          <a:bodyPr>
            <a:normAutofit/>
          </a:bodyPr>
          <a:lstStyle/>
          <a:p>
            <a:r>
              <a:rPr lang="en-US" b="1" i="1" dirty="0"/>
              <a:t>Data Definition Language (DDL) </a:t>
            </a:r>
            <a:r>
              <a:rPr lang="en-US" dirty="0"/>
              <a:t>is a subset of the Transact-SQL language; it deals with creating database objects like tables, constraints, and stored procedures. The interface used to create these underlying DDL statements is the SSMS user interface.</a:t>
            </a:r>
          </a:p>
          <a:p>
            <a:pPr marL="0" indent="0">
              <a:buNone/>
            </a:pPr>
            <a:r>
              <a:rPr lang="en-US" dirty="0"/>
              <a:t>The six main DDL statements are as follows:</a:t>
            </a:r>
          </a:p>
          <a:p>
            <a:pPr lvl="1">
              <a:buFont typeface="Wingdings" panose="05000000000000000000" pitchFamily="2" charset="2"/>
              <a:buChar char="§"/>
            </a:pPr>
            <a:r>
              <a:rPr lang="en-US" dirty="0"/>
              <a:t>USE: Changes the database context.</a:t>
            </a:r>
          </a:p>
          <a:p>
            <a:pPr lvl="1">
              <a:buFont typeface="Wingdings" panose="05000000000000000000" pitchFamily="2" charset="2"/>
              <a:buChar char="§"/>
            </a:pPr>
            <a:r>
              <a:rPr lang="en-US" dirty="0"/>
              <a:t>CREATE: Creates a SQL Server database object (table, view, or stored procedure).</a:t>
            </a:r>
          </a:p>
          <a:p>
            <a:pPr lvl="1">
              <a:buFont typeface="Wingdings" panose="05000000000000000000" pitchFamily="2" charset="2"/>
              <a:buChar char="§"/>
            </a:pPr>
            <a:r>
              <a:rPr lang="en-US" dirty="0"/>
              <a:t>ALTER: Changes an existing object.</a:t>
            </a:r>
          </a:p>
          <a:p>
            <a:pPr lvl="1">
              <a:buFont typeface="Wingdings" panose="05000000000000000000" pitchFamily="2" charset="2"/>
              <a:buChar char="§"/>
            </a:pPr>
            <a:r>
              <a:rPr lang="en-US" dirty="0"/>
              <a:t>DROP: Removes an object from the database.</a:t>
            </a:r>
          </a:p>
          <a:p>
            <a:pPr lvl="1">
              <a:buFont typeface="Wingdings" panose="05000000000000000000" pitchFamily="2" charset="2"/>
              <a:buChar char="§"/>
            </a:pPr>
            <a:r>
              <a:rPr lang="en-US" dirty="0"/>
              <a:t>TRUNCATE: Removes rows from a table and frees the space used by those rows.</a:t>
            </a:r>
          </a:p>
          <a:p>
            <a:pPr lvl="1">
              <a:buFont typeface="Wingdings" panose="05000000000000000000" pitchFamily="2" charset="2"/>
              <a:buChar char="§"/>
            </a:pPr>
            <a:r>
              <a:rPr lang="en-US" strike="sngStrike" dirty="0"/>
              <a:t>DELETE: Remove rows from a table but does not free the space used by those rows removed</a:t>
            </a:r>
            <a:r>
              <a:rPr lang="en-US" dirty="0"/>
              <a:t>.</a:t>
            </a:r>
          </a:p>
          <a:p>
            <a:endParaRPr lang="en-US" dirty="0"/>
          </a:p>
        </p:txBody>
      </p:sp>
    </p:spTree>
    <p:extLst>
      <p:ext uri="{BB962C8B-B14F-4D97-AF65-F5344CB8AC3E}">
        <p14:creationId xmlns:p14="http://schemas.microsoft.com/office/powerpoint/2010/main" val="155362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a:t>Key database terminology 2/2</a:t>
            </a:r>
          </a:p>
        </p:txBody>
      </p:sp>
      <p:sp>
        <p:nvSpPr>
          <p:cNvPr id="3" name="Content Placeholder 2"/>
          <p:cNvSpPr>
            <a:spLocks noGrp="1"/>
          </p:cNvSpPr>
          <p:nvPr>
            <p:ph idx="1"/>
          </p:nvPr>
        </p:nvSpPr>
        <p:spPr>
          <a:xfrm>
            <a:off x="677334" y="1455313"/>
            <a:ext cx="8596668" cy="4586049"/>
          </a:xfrm>
        </p:spPr>
        <p:txBody>
          <a:bodyPr/>
          <a:lstStyle/>
          <a:p>
            <a:r>
              <a:rPr lang="en-US" b="1" i="1" dirty="0"/>
              <a:t>Data Manipulation Language (DML) </a:t>
            </a:r>
            <a:r>
              <a:rPr lang="en-US" dirty="0"/>
              <a:t>is the language element that allows you to use the core statements INSERT, UPDATE and DELETE to manipulate data in any SQL Server tables. Core DML statements include the following:</a:t>
            </a:r>
          </a:p>
          <a:p>
            <a:pPr lvl="1">
              <a:buFont typeface="Wingdings" panose="05000000000000000000" pitchFamily="2" charset="2"/>
              <a:buChar char="§"/>
            </a:pPr>
            <a:r>
              <a:rPr lang="en-US" dirty="0"/>
              <a:t>SELECT: Retrieves rows from the database and enables the selection of one or many rows or columns from one or many tables in SQL Server.</a:t>
            </a:r>
          </a:p>
          <a:p>
            <a:pPr lvl="1">
              <a:buFont typeface="Wingdings" panose="05000000000000000000" pitchFamily="2" charset="2"/>
              <a:buChar char="§"/>
            </a:pPr>
            <a:r>
              <a:rPr lang="en-US" dirty="0"/>
              <a:t>INSERT: Adds one or more new rows to a table or a view in SQL Server.</a:t>
            </a:r>
          </a:p>
          <a:p>
            <a:pPr lvl="1">
              <a:buFont typeface="Wingdings" panose="05000000000000000000" pitchFamily="2" charset="2"/>
              <a:buChar char="§"/>
            </a:pPr>
            <a:r>
              <a:rPr lang="en-US" dirty="0"/>
              <a:t>UPDATE: Changes existing data in one or more columns in a table or view.</a:t>
            </a:r>
          </a:p>
          <a:p>
            <a:pPr lvl="1">
              <a:buFont typeface="Wingdings" panose="05000000000000000000" pitchFamily="2" charset="2"/>
              <a:buChar char="§"/>
            </a:pPr>
            <a:r>
              <a:rPr lang="en-US" dirty="0"/>
              <a:t>DELETE: Removes rows from a table or view.</a:t>
            </a:r>
          </a:p>
          <a:p>
            <a:endParaRPr lang="en-US" dirty="0"/>
          </a:p>
        </p:txBody>
      </p:sp>
    </p:spTree>
    <p:extLst>
      <p:ext uri="{BB962C8B-B14F-4D97-AF65-F5344CB8AC3E}">
        <p14:creationId xmlns:p14="http://schemas.microsoft.com/office/powerpoint/2010/main" val="795225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normAutofit/>
          </a:bodyPr>
          <a:lstStyle/>
          <a:p>
            <a:r>
              <a:rPr lang="en-US" b="1" dirty="0"/>
              <a:t>A table example terminology</a:t>
            </a:r>
            <a:endParaRPr lang="en-US" dirty="0"/>
          </a:p>
        </p:txBody>
      </p:sp>
      <p:graphicFrame>
        <p:nvGraphicFramePr>
          <p:cNvPr id="6" name="Content Placeholder 4"/>
          <p:cNvGraphicFramePr>
            <a:graphicFrameLocks/>
          </p:cNvGraphicFramePr>
          <p:nvPr/>
        </p:nvGraphicFramePr>
        <p:xfrm>
          <a:off x="806378" y="3338899"/>
          <a:ext cx="6019800" cy="1482724"/>
        </p:xfrm>
        <a:graphic>
          <a:graphicData uri="http://schemas.openxmlformats.org/drawingml/2006/table">
            <a:tbl>
              <a:tblPr firstRow="1" bandRow="1">
                <a:tableStyleId>{5C22544A-7EE6-4342-B048-85BDC9FD1C3A}</a:tableStyleId>
              </a:tblPr>
              <a:tblGrid>
                <a:gridCol w="775534">
                  <a:extLst>
                    <a:ext uri="{9D8B030D-6E8A-4147-A177-3AD203B41FA5}">
                      <a16:colId xmlns:a16="http://schemas.microsoft.com/office/drawing/2014/main" val="20000"/>
                    </a:ext>
                  </a:extLst>
                </a:gridCol>
                <a:gridCol w="1231066">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20005"/>
                    </a:ext>
                  </a:extLst>
                </a:gridCol>
              </a:tblGrid>
              <a:tr h="370681">
                <a:tc>
                  <a:txBody>
                    <a:bodyPr/>
                    <a:lstStyle/>
                    <a:p>
                      <a:r>
                        <a:rPr lang="en-US" sz="1800" dirty="0"/>
                        <a:t>Id</a:t>
                      </a:r>
                      <a:endParaRPr lang="en-IN" sz="1800" dirty="0"/>
                    </a:p>
                  </a:txBody>
                  <a:tcPr marT="45700" marB="45700">
                    <a:solidFill>
                      <a:schemeClr val="accent6"/>
                    </a:solidFill>
                  </a:tcPr>
                </a:tc>
                <a:tc>
                  <a:txBody>
                    <a:bodyPr/>
                    <a:lstStyle/>
                    <a:p>
                      <a:r>
                        <a:rPr lang="en-US" sz="1800" dirty="0"/>
                        <a:t>Name</a:t>
                      </a:r>
                      <a:endParaRPr lang="en-IN" sz="1800" dirty="0"/>
                    </a:p>
                  </a:txBody>
                  <a:tcPr marT="45700" marB="45700">
                    <a:solidFill>
                      <a:schemeClr val="accent6"/>
                    </a:solidFill>
                  </a:tcPr>
                </a:tc>
                <a:tc>
                  <a:txBody>
                    <a:bodyPr/>
                    <a:lstStyle/>
                    <a:p>
                      <a:r>
                        <a:rPr lang="en-US" sz="1800" dirty="0"/>
                        <a:t>Acct</a:t>
                      </a:r>
                      <a:endParaRPr lang="en-IN" sz="1800" dirty="0"/>
                    </a:p>
                  </a:txBody>
                  <a:tcPr marT="45700" marB="45700">
                    <a:solidFill>
                      <a:schemeClr val="accent6"/>
                    </a:solidFill>
                  </a:tcPr>
                </a:tc>
                <a:tc>
                  <a:txBody>
                    <a:bodyPr/>
                    <a:lstStyle/>
                    <a:p>
                      <a:r>
                        <a:rPr lang="en-US" sz="1800" dirty="0"/>
                        <a:t>City</a:t>
                      </a:r>
                      <a:endParaRPr lang="en-IN" sz="1800" dirty="0"/>
                    </a:p>
                  </a:txBody>
                  <a:tcPr marT="45700" marB="45700">
                    <a:solidFill>
                      <a:schemeClr val="accent6"/>
                    </a:solidFill>
                  </a:tcPr>
                </a:tc>
                <a:tc>
                  <a:txBody>
                    <a:bodyPr/>
                    <a:lstStyle/>
                    <a:p>
                      <a:r>
                        <a:rPr lang="en-US" sz="1800" dirty="0"/>
                        <a:t>Size</a:t>
                      </a:r>
                      <a:endParaRPr lang="en-IN" sz="1800" dirty="0"/>
                    </a:p>
                  </a:txBody>
                  <a:tcPr marT="45700" marB="45700">
                    <a:solidFill>
                      <a:schemeClr val="accent6"/>
                    </a:solidFill>
                  </a:tcPr>
                </a:tc>
                <a:tc>
                  <a:txBody>
                    <a:bodyPr/>
                    <a:lstStyle/>
                    <a:p>
                      <a:r>
                        <a:rPr lang="en-US" sz="1800" dirty="0"/>
                        <a:t>Active</a:t>
                      </a:r>
                      <a:endParaRPr lang="en-IN" sz="1800" dirty="0"/>
                    </a:p>
                  </a:txBody>
                  <a:tcPr marT="45700" marB="45700">
                    <a:solidFill>
                      <a:schemeClr val="accent6"/>
                    </a:solidFill>
                  </a:tcPr>
                </a:tc>
                <a:extLst>
                  <a:ext uri="{0D108BD9-81ED-4DB2-BD59-A6C34878D82A}">
                    <a16:rowId xmlns:a16="http://schemas.microsoft.com/office/drawing/2014/main" val="10000"/>
                  </a:ext>
                </a:extLst>
              </a:tr>
              <a:tr h="370681">
                <a:tc>
                  <a:txBody>
                    <a:bodyPr/>
                    <a:lstStyle/>
                    <a:p>
                      <a:r>
                        <a:rPr lang="en-US" sz="1800" dirty="0"/>
                        <a:t>1.</a:t>
                      </a:r>
                      <a:endParaRPr lang="en-IN" sz="1800" dirty="0"/>
                    </a:p>
                  </a:txBody>
                  <a:tcPr marT="45700" marB="45700"/>
                </a:tc>
                <a:tc>
                  <a:txBody>
                    <a:bodyPr/>
                    <a:lstStyle/>
                    <a:p>
                      <a:r>
                        <a:rPr lang="en-US" sz="1800" dirty="0"/>
                        <a:t>Vero</a:t>
                      </a:r>
                      <a:endParaRPr lang="en-IN" sz="1800" dirty="0"/>
                    </a:p>
                  </a:txBody>
                  <a:tcPr marT="45700" marB="45700"/>
                </a:tc>
                <a:tc>
                  <a:txBody>
                    <a:bodyPr/>
                    <a:lstStyle/>
                    <a:p>
                      <a:r>
                        <a:rPr lang="en-US" sz="1800" dirty="0"/>
                        <a:t>12235</a:t>
                      </a:r>
                      <a:endParaRPr lang="en-IN" sz="1800" dirty="0"/>
                    </a:p>
                  </a:txBody>
                  <a:tcPr marT="45700" marB="45700"/>
                </a:tc>
                <a:tc>
                  <a:txBody>
                    <a:bodyPr/>
                    <a:lstStyle/>
                    <a:p>
                      <a:r>
                        <a:rPr lang="en-US" sz="1800" dirty="0"/>
                        <a:t>Skopje</a:t>
                      </a:r>
                      <a:endParaRPr lang="en-IN" sz="1800" dirty="0"/>
                    </a:p>
                  </a:txBody>
                  <a:tcPr marT="45700" marB="45700"/>
                </a:tc>
                <a:tc>
                  <a:txBody>
                    <a:bodyPr/>
                    <a:lstStyle/>
                    <a:p>
                      <a:r>
                        <a:rPr lang="en-US" sz="1800" dirty="0"/>
                        <a:t>1000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1"/>
                  </a:ext>
                </a:extLst>
              </a:tr>
              <a:tr h="370681">
                <a:tc>
                  <a:txBody>
                    <a:bodyPr/>
                    <a:lstStyle/>
                    <a:p>
                      <a:r>
                        <a:rPr lang="en-US" sz="1800" dirty="0"/>
                        <a:t>2.</a:t>
                      </a:r>
                      <a:endParaRPr lang="en-IN" sz="1800" dirty="0"/>
                    </a:p>
                  </a:txBody>
                  <a:tcPr marT="45700" marB="45700"/>
                </a:tc>
                <a:tc>
                  <a:txBody>
                    <a:bodyPr/>
                    <a:lstStyle/>
                    <a:p>
                      <a:r>
                        <a:rPr lang="en-US" sz="1800" dirty="0" err="1"/>
                        <a:t>Tinex</a:t>
                      </a:r>
                      <a:endParaRPr lang="en-IN" sz="1800" dirty="0"/>
                    </a:p>
                  </a:txBody>
                  <a:tcPr marT="45700" marB="45700"/>
                </a:tc>
                <a:tc>
                  <a:txBody>
                    <a:bodyPr/>
                    <a:lstStyle/>
                    <a:p>
                      <a:r>
                        <a:rPr lang="en-US" sz="1800" dirty="0"/>
                        <a:t>43253</a:t>
                      </a:r>
                      <a:endParaRPr lang="en-IN" sz="1800" dirty="0"/>
                    </a:p>
                  </a:txBody>
                  <a:tcPr marT="45700" marB="45700"/>
                </a:tc>
                <a:tc>
                  <a:txBody>
                    <a:bodyPr/>
                    <a:lstStyle/>
                    <a:p>
                      <a:r>
                        <a:rPr lang="en-US" sz="1800" dirty="0"/>
                        <a:t>Bitola</a:t>
                      </a:r>
                      <a:endParaRPr lang="en-IN" sz="1800" dirty="0"/>
                    </a:p>
                  </a:txBody>
                  <a:tcPr marT="45700" marB="45700"/>
                </a:tc>
                <a:tc>
                  <a:txBody>
                    <a:bodyPr/>
                    <a:lstStyle/>
                    <a:p>
                      <a:r>
                        <a:rPr lang="en-US" sz="1800" dirty="0"/>
                        <a:t>2000</a:t>
                      </a:r>
                      <a:endParaRPr lang="en-IN" sz="1800" dirty="0"/>
                    </a:p>
                  </a:txBody>
                  <a:tcPr marT="45700" marB="45700"/>
                </a:tc>
                <a:tc>
                  <a:txBody>
                    <a:bodyPr/>
                    <a:lstStyle/>
                    <a:p>
                      <a:r>
                        <a:rPr lang="en-US" sz="1800" dirty="0"/>
                        <a:t>0</a:t>
                      </a:r>
                      <a:endParaRPr lang="en-IN" sz="1800" dirty="0"/>
                    </a:p>
                  </a:txBody>
                  <a:tcPr marT="45700" marB="45700"/>
                </a:tc>
                <a:extLst>
                  <a:ext uri="{0D108BD9-81ED-4DB2-BD59-A6C34878D82A}">
                    <a16:rowId xmlns:a16="http://schemas.microsoft.com/office/drawing/2014/main" val="10002"/>
                  </a:ext>
                </a:extLst>
              </a:tr>
              <a:tr h="370681">
                <a:tc>
                  <a:txBody>
                    <a:bodyPr/>
                    <a:lstStyle/>
                    <a:p>
                      <a:r>
                        <a:rPr lang="en-US" sz="1800" dirty="0"/>
                        <a:t>3.</a:t>
                      </a:r>
                      <a:endParaRPr lang="en-IN" sz="1800" dirty="0"/>
                    </a:p>
                  </a:txBody>
                  <a:tcPr marT="45700" marB="45700"/>
                </a:tc>
                <a:tc>
                  <a:txBody>
                    <a:bodyPr/>
                    <a:lstStyle/>
                    <a:p>
                      <a:r>
                        <a:rPr lang="en-US" sz="1800" dirty="0" err="1"/>
                        <a:t>Ramstore</a:t>
                      </a:r>
                      <a:endParaRPr lang="en-IN" sz="1800" dirty="0"/>
                    </a:p>
                  </a:txBody>
                  <a:tcPr marT="45700" marB="45700"/>
                </a:tc>
                <a:tc>
                  <a:txBody>
                    <a:bodyPr/>
                    <a:lstStyle/>
                    <a:p>
                      <a:r>
                        <a:rPr lang="en-US" sz="1800" dirty="0"/>
                        <a:t>34534</a:t>
                      </a:r>
                      <a:endParaRPr lang="en-IN" sz="1800" dirty="0"/>
                    </a:p>
                  </a:txBody>
                  <a:tcPr marT="45700" marB="45700"/>
                </a:tc>
                <a:tc>
                  <a:txBody>
                    <a:bodyPr/>
                    <a:lstStyle/>
                    <a:p>
                      <a:r>
                        <a:rPr lang="en-US" sz="1800" dirty="0" err="1"/>
                        <a:t>Ohrid</a:t>
                      </a:r>
                      <a:endParaRPr lang="en-IN" sz="1800" dirty="0"/>
                    </a:p>
                  </a:txBody>
                  <a:tcPr marT="45700" marB="45700"/>
                </a:tc>
                <a:tc>
                  <a:txBody>
                    <a:bodyPr/>
                    <a:lstStyle/>
                    <a:p>
                      <a:r>
                        <a:rPr lang="en-US" sz="1800" dirty="0"/>
                        <a:t>1200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3"/>
                  </a:ext>
                </a:extLst>
              </a:tr>
            </a:tbl>
          </a:graphicData>
        </a:graphic>
      </p:graphicFrame>
      <p:sp>
        <p:nvSpPr>
          <p:cNvPr id="7" name="TextBox 6"/>
          <p:cNvSpPr txBox="1">
            <a:spLocks noChangeArrowheads="1"/>
          </p:cNvSpPr>
          <p:nvPr/>
        </p:nvSpPr>
        <p:spPr bwMode="auto">
          <a:xfrm>
            <a:off x="463478" y="2596740"/>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t>Customer</a:t>
            </a:r>
            <a:endParaRPr lang="en-IN" altLang="mk-MK" sz="2400" b="1" dirty="0"/>
          </a:p>
        </p:txBody>
      </p:sp>
      <p:cxnSp>
        <p:nvCxnSpPr>
          <p:cNvPr id="8" name="Straight Arrow Connector 7"/>
          <p:cNvCxnSpPr>
            <a:cxnSpLocks noChangeShapeType="1"/>
          </p:cNvCxnSpPr>
          <p:nvPr/>
        </p:nvCxnSpPr>
        <p:spPr bwMode="auto">
          <a:xfrm rot="10800000" flipV="1">
            <a:off x="2063678" y="2584040"/>
            <a:ext cx="2362200" cy="304800"/>
          </a:xfrm>
          <a:prstGeom prst="straightConnector1">
            <a:avLst/>
          </a:prstGeom>
          <a:noFill/>
          <a:ln w="25400" algn="ctr">
            <a:solidFill>
              <a:schemeClr val="tx1"/>
            </a:solidFill>
            <a:round/>
            <a:headEnd/>
            <a:tailEnd type="arrow" w="med" len="med"/>
          </a:ln>
        </p:spPr>
      </p:cxnSp>
      <p:sp>
        <p:nvSpPr>
          <p:cNvPr id="9" name="TextBox 8"/>
          <p:cNvSpPr txBox="1">
            <a:spLocks noChangeArrowheads="1"/>
          </p:cNvSpPr>
          <p:nvPr/>
        </p:nvSpPr>
        <p:spPr bwMode="auto">
          <a:xfrm>
            <a:off x="4349678" y="2274478"/>
            <a:ext cx="274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Table Name</a:t>
            </a:r>
            <a:endParaRPr lang="en-IN" altLang="mk-MK" sz="1800" b="1" dirty="0"/>
          </a:p>
        </p:txBody>
      </p:sp>
      <p:sp>
        <p:nvSpPr>
          <p:cNvPr id="10" name="Rectangle 9"/>
          <p:cNvSpPr>
            <a:spLocks noChangeArrowheads="1"/>
          </p:cNvSpPr>
          <p:nvPr/>
        </p:nvSpPr>
        <p:spPr bwMode="auto">
          <a:xfrm>
            <a:off x="5873678" y="3346040"/>
            <a:ext cx="9906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1" name="Straight Arrow Connector 10"/>
          <p:cNvCxnSpPr>
            <a:cxnSpLocks noChangeShapeType="1"/>
            <a:endCxn id="10" idx="3"/>
          </p:cNvCxnSpPr>
          <p:nvPr/>
        </p:nvCxnSpPr>
        <p:spPr bwMode="auto">
          <a:xfrm rot="5400000">
            <a:off x="6807128" y="2869790"/>
            <a:ext cx="723900" cy="609600"/>
          </a:xfrm>
          <a:prstGeom prst="straightConnector1">
            <a:avLst/>
          </a:prstGeom>
          <a:noFill/>
          <a:ln w="25400" algn="ctr">
            <a:solidFill>
              <a:schemeClr val="tx1"/>
            </a:solidFill>
            <a:round/>
            <a:headEnd/>
            <a:tailEnd type="arrow" w="med" len="med"/>
          </a:ln>
        </p:spPr>
      </p:cxnSp>
      <p:sp>
        <p:nvSpPr>
          <p:cNvPr id="12" name="TextBox 11"/>
          <p:cNvSpPr txBox="1">
            <a:spLocks noChangeArrowheads="1"/>
          </p:cNvSpPr>
          <p:nvPr/>
        </p:nvSpPr>
        <p:spPr bwMode="auto">
          <a:xfrm>
            <a:off x="7397678" y="24316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Field </a:t>
            </a:r>
            <a:endParaRPr lang="en-IN" altLang="mk-MK" sz="1800" b="1" dirty="0"/>
          </a:p>
        </p:txBody>
      </p:sp>
      <p:sp>
        <p:nvSpPr>
          <p:cNvPr id="13" name="Rectangle 12"/>
          <p:cNvSpPr>
            <a:spLocks noChangeArrowheads="1"/>
          </p:cNvSpPr>
          <p:nvPr/>
        </p:nvSpPr>
        <p:spPr bwMode="auto">
          <a:xfrm>
            <a:off x="844478" y="4108040"/>
            <a:ext cx="60198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4" name="Straight Arrow Connector 13"/>
          <p:cNvCxnSpPr>
            <a:cxnSpLocks noChangeShapeType="1"/>
            <a:stCxn id="15" idx="1"/>
            <a:endCxn id="13" idx="3"/>
          </p:cNvCxnSpPr>
          <p:nvPr/>
        </p:nvCxnSpPr>
        <p:spPr bwMode="auto">
          <a:xfrm rot="10800000" flipV="1">
            <a:off x="6864278" y="4262028"/>
            <a:ext cx="914400" cy="36512"/>
          </a:xfrm>
          <a:prstGeom prst="straightConnector1">
            <a:avLst/>
          </a:prstGeom>
          <a:noFill/>
          <a:ln w="25400" algn="ctr">
            <a:solidFill>
              <a:schemeClr val="tx1"/>
            </a:solidFill>
            <a:round/>
            <a:headEnd/>
            <a:tailEnd type="arrow" w="med" len="med"/>
          </a:ln>
        </p:spPr>
      </p:cxnSp>
      <p:sp>
        <p:nvSpPr>
          <p:cNvPr id="15" name="TextBox 14"/>
          <p:cNvSpPr txBox="1">
            <a:spLocks noChangeArrowheads="1"/>
          </p:cNvSpPr>
          <p:nvPr/>
        </p:nvSpPr>
        <p:spPr bwMode="auto">
          <a:xfrm>
            <a:off x="7778678" y="403184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Record</a:t>
            </a:r>
            <a:endParaRPr lang="en-IN" altLang="mk-MK" sz="2400" b="1">
              <a:solidFill>
                <a:srgbClr val="FF0000"/>
              </a:solidFill>
            </a:endParaRPr>
          </a:p>
        </p:txBody>
      </p:sp>
      <p:sp>
        <p:nvSpPr>
          <p:cNvPr id="16" name="Rectangle 15"/>
          <p:cNvSpPr>
            <a:spLocks noChangeArrowheads="1"/>
          </p:cNvSpPr>
          <p:nvPr/>
        </p:nvSpPr>
        <p:spPr bwMode="auto">
          <a:xfrm>
            <a:off x="1603168" y="4478723"/>
            <a:ext cx="114631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7" name="Straight Arrow Connector 16"/>
          <p:cNvCxnSpPr>
            <a:cxnSpLocks noChangeShapeType="1"/>
          </p:cNvCxnSpPr>
          <p:nvPr/>
        </p:nvCxnSpPr>
        <p:spPr bwMode="auto">
          <a:xfrm rot="16200000" flipV="1">
            <a:off x="2520878" y="4946240"/>
            <a:ext cx="381000" cy="228600"/>
          </a:xfrm>
          <a:prstGeom prst="straightConnector1">
            <a:avLst/>
          </a:prstGeom>
          <a:noFill/>
          <a:ln w="25400" algn="ctr">
            <a:solidFill>
              <a:schemeClr val="tx1"/>
            </a:solidFill>
            <a:round/>
            <a:headEnd/>
            <a:tailEnd type="arrow" w="med" len="med"/>
          </a:ln>
        </p:spPr>
      </p:cxnSp>
      <p:sp>
        <p:nvSpPr>
          <p:cNvPr id="18" name="TextBox 17"/>
          <p:cNvSpPr txBox="1">
            <a:spLocks noChangeArrowheads="1"/>
          </p:cNvSpPr>
          <p:nvPr/>
        </p:nvSpPr>
        <p:spPr bwMode="auto">
          <a:xfrm>
            <a:off x="2749478" y="517007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Data</a:t>
            </a:r>
            <a:endParaRPr lang="en-IN" altLang="mk-MK" sz="2400" b="1">
              <a:solidFill>
                <a:srgbClr val="FF0000"/>
              </a:solidFill>
            </a:endParaRPr>
          </a:p>
        </p:txBody>
      </p:sp>
      <p:sp>
        <p:nvSpPr>
          <p:cNvPr id="19" name="Rectangle 18"/>
          <p:cNvSpPr>
            <a:spLocks noChangeArrowheads="1"/>
          </p:cNvSpPr>
          <p:nvPr/>
        </p:nvSpPr>
        <p:spPr bwMode="auto">
          <a:xfrm>
            <a:off x="768278" y="3727040"/>
            <a:ext cx="6096000" cy="11430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sp>
        <p:nvSpPr>
          <p:cNvPr id="22" name="Rectangle 21"/>
          <p:cNvSpPr>
            <a:spLocks noChangeArrowheads="1"/>
          </p:cNvSpPr>
          <p:nvPr/>
        </p:nvSpPr>
        <p:spPr bwMode="auto">
          <a:xfrm>
            <a:off x="768278" y="3346040"/>
            <a:ext cx="6096000" cy="3048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23" name="Straight Arrow Connector 22"/>
          <p:cNvCxnSpPr>
            <a:cxnSpLocks noChangeShapeType="1"/>
          </p:cNvCxnSpPr>
          <p:nvPr/>
        </p:nvCxnSpPr>
        <p:spPr bwMode="auto">
          <a:xfrm rot="5400000">
            <a:off x="6007028" y="2222090"/>
            <a:ext cx="1181100" cy="1143000"/>
          </a:xfrm>
          <a:prstGeom prst="straightConnector1">
            <a:avLst/>
          </a:prstGeom>
          <a:noFill/>
          <a:ln w="25400" algn="ctr">
            <a:solidFill>
              <a:schemeClr val="tx1"/>
            </a:solidFill>
            <a:round/>
            <a:headEnd/>
            <a:tailEnd type="arrow" w="med" len="med"/>
          </a:ln>
        </p:spPr>
      </p:cxnSp>
      <p:sp>
        <p:nvSpPr>
          <p:cNvPr id="24" name="TextBox 23"/>
          <p:cNvSpPr txBox="1">
            <a:spLocks noChangeArrowheads="1"/>
          </p:cNvSpPr>
          <p:nvPr/>
        </p:nvSpPr>
        <p:spPr bwMode="auto">
          <a:xfrm>
            <a:off x="7169078" y="18220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Meta Data</a:t>
            </a:r>
            <a:endParaRPr lang="en-IN" altLang="mk-MK" sz="1800" b="1"/>
          </a:p>
        </p:txBody>
      </p:sp>
    </p:spTree>
    <p:extLst>
      <p:ext uri="{BB962C8B-B14F-4D97-AF65-F5344CB8AC3E}">
        <p14:creationId xmlns:p14="http://schemas.microsoft.com/office/powerpoint/2010/main" val="42759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blinds(horizontal)">
                                      <p:cBhvr>
                                        <p:cTn id="7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2" grpId="0"/>
      <p:bldP spid="13" grpId="0" animBg="1"/>
      <p:bldP spid="15" grpId="0"/>
      <p:bldP spid="16" grpId="0" animBg="1"/>
      <p:bldP spid="18" grpId="0"/>
      <p:bldP spid="19" grpId="0" animBg="1"/>
      <p:bldP spid="22"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Demo 1 - DDL and DML </a:t>
            </a:r>
          </a:p>
        </p:txBody>
      </p:sp>
      <p:sp>
        <p:nvSpPr>
          <p:cNvPr id="3" name="Content Placeholder 2"/>
          <p:cNvSpPr>
            <a:spLocks noGrp="1"/>
          </p:cNvSpPr>
          <p:nvPr>
            <p:ph idx="1"/>
          </p:nvPr>
        </p:nvSpPr>
        <p:spPr>
          <a:xfrm>
            <a:off x="677334" y="1429555"/>
            <a:ext cx="8596668" cy="4611807"/>
          </a:xfrm>
        </p:spPr>
        <p:txBody>
          <a:bodyPr/>
          <a:lstStyle/>
          <a:p>
            <a:r>
              <a:rPr lang="en-US" dirty="0"/>
              <a:t>Session 1 – 01 Create table.xlsx</a:t>
            </a:r>
          </a:p>
          <a:p>
            <a:r>
              <a:rPr lang="en-US" dirty="0"/>
              <a:t>Session 1 – 02 DDL and </a:t>
            </a:r>
            <a:r>
              <a:rPr lang="en-US" dirty="0" err="1"/>
              <a:t>DML.sql</a:t>
            </a:r>
            <a:endParaRPr lang="en-US" dirty="0"/>
          </a:p>
        </p:txBody>
      </p:sp>
    </p:spTree>
    <p:extLst>
      <p:ext uri="{BB962C8B-B14F-4D97-AF65-F5344CB8AC3E}">
        <p14:creationId xmlns:p14="http://schemas.microsoft.com/office/powerpoint/2010/main" val="367202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types in SQL Server</a:t>
            </a:r>
            <a:br>
              <a:rPr lang="en-US" dirty="0"/>
            </a:br>
            <a:endParaRPr lang="en-US" dirty="0"/>
          </a:p>
        </p:txBody>
      </p:sp>
    </p:spTree>
    <p:extLst>
      <p:ext uri="{BB962C8B-B14F-4D97-AF65-F5344CB8AC3E}">
        <p14:creationId xmlns:p14="http://schemas.microsoft.com/office/powerpoint/2010/main" val="1269860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normAutofit/>
          </a:bodyPr>
          <a:lstStyle/>
          <a:p>
            <a:r>
              <a:rPr lang="en-US" sz="2000" dirty="0"/>
              <a:t>Each column in a database table is required to have a name and a data type.</a:t>
            </a:r>
          </a:p>
          <a:p>
            <a:r>
              <a:rPr lang="en-US" sz="2000" dirty="0"/>
              <a:t>SQL data type is an attribute that specifies type of data of any object. Each column, variable and expression has related data type in SQL.</a:t>
            </a:r>
          </a:p>
          <a:p>
            <a:r>
              <a:rPr lang="en-US" sz="2000" dirty="0"/>
              <a:t>You would use these data types while creating your tables. You would choose a particular data type for a table column based on your requirement.</a:t>
            </a:r>
          </a:p>
          <a:p>
            <a:r>
              <a:rPr lang="en-US" sz="2000" dirty="0"/>
              <a:t>SQL developers have to decide what types of data will be stored inside each and every table column when creating a SQL table. </a:t>
            </a:r>
          </a:p>
          <a:p>
            <a:r>
              <a:rPr lang="en-US" sz="2000" dirty="0"/>
              <a:t>The data type is a label and a guideline for SQL to understand what type of data is expected inside of each column, and it also identifies how SQL will interact with the stored data.</a:t>
            </a:r>
          </a:p>
        </p:txBody>
      </p:sp>
    </p:spTree>
    <p:extLst>
      <p:ext uri="{BB962C8B-B14F-4D97-AF65-F5344CB8AC3E}">
        <p14:creationId xmlns:p14="http://schemas.microsoft.com/office/powerpoint/2010/main" val="3965994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lstStyle/>
          <a:p>
            <a:r>
              <a:rPr lang="en-US" dirty="0"/>
              <a:t>In SQL Server, each column, local variable, expression, and parameter have a related data type. A </a:t>
            </a:r>
            <a:r>
              <a:rPr lang="en-US" sz="2000" b="1" dirty="0"/>
              <a:t>data type </a:t>
            </a:r>
            <a:r>
              <a:rPr lang="en-US" dirty="0"/>
              <a:t>is an attribute that specifies the type of data that the object can hold: integer data, character data, monetary data, date and time data, binary strings, and so on.</a:t>
            </a:r>
          </a:p>
          <a:p>
            <a:endParaRPr lang="en-US" dirty="0"/>
          </a:p>
          <a:p>
            <a:endParaRPr lang="en-US" dirty="0"/>
          </a:p>
        </p:txBody>
      </p:sp>
      <p:graphicFrame>
        <p:nvGraphicFramePr>
          <p:cNvPr id="4" name="Table 3"/>
          <p:cNvGraphicFramePr>
            <a:graphicFrameLocks noGrp="1"/>
          </p:cNvGraphicFramePr>
          <p:nvPr/>
        </p:nvGraphicFramePr>
        <p:xfrm>
          <a:off x="768015" y="3236059"/>
          <a:ext cx="8596312" cy="185928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pPr fontAlgn="t"/>
                      <a:r>
                        <a:rPr lang="en-US" dirty="0">
                          <a:solidFill>
                            <a:srgbClr val="2A2A2A"/>
                          </a:solidFill>
                          <a:effectLst/>
                        </a:rPr>
                        <a:t>Exact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Unicode 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dirty="0">
                          <a:solidFill>
                            <a:srgbClr val="2A2A2A"/>
                          </a:solidFill>
                          <a:effectLst/>
                        </a:rPr>
                        <a:t>Approximate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Binary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a:solidFill>
                            <a:srgbClr val="2A2A2A"/>
                          </a:solidFill>
                          <a:effectLst/>
                        </a:rPr>
                        <a:t>Date and time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Other data types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dirty="0">
                          <a:solidFill>
                            <a:srgbClr val="2A2A2A"/>
                          </a:solidFill>
                          <a:effectLst/>
                        </a:rPr>
                        <a:t>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 </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792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lstStyle/>
          <a:p>
            <a:r>
              <a:rPr lang="en-US" dirty="0"/>
              <a:t>Data types in SQL Server</a:t>
            </a:r>
          </a:p>
        </p:txBody>
      </p:sp>
      <p:sp>
        <p:nvSpPr>
          <p:cNvPr id="3" name="Content Placeholder 2"/>
          <p:cNvSpPr>
            <a:spLocks noGrp="1"/>
          </p:cNvSpPr>
          <p:nvPr>
            <p:ph idx="1"/>
          </p:nvPr>
        </p:nvSpPr>
        <p:spPr>
          <a:xfrm>
            <a:off x="677334" y="1519707"/>
            <a:ext cx="8596668" cy="4521655"/>
          </a:xfrm>
        </p:spPr>
        <p:txBody>
          <a:bodyPr>
            <a:normAutofit/>
          </a:bodyPr>
          <a:lstStyle/>
          <a:p>
            <a:r>
              <a:rPr lang="en-US" dirty="0"/>
              <a:t>Exact numeric</a:t>
            </a:r>
          </a:p>
          <a:p>
            <a:pPr marL="457200" lvl="1" indent="0" fontAlgn="t">
              <a:buNone/>
            </a:pPr>
            <a:r>
              <a:rPr lang="en-US" dirty="0"/>
              <a:t>      </a:t>
            </a:r>
          </a:p>
          <a:p>
            <a:pPr lvl="1" fontAlgn="t"/>
            <a:endParaRPr lang="en-US" dirty="0"/>
          </a:p>
          <a:p>
            <a:pPr marL="457200" lvl="1" indent="0" fontAlgn="t">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1622738" y="1983347"/>
          <a:ext cx="6967470" cy="1918950"/>
        </p:xfrm>
        <a:graphic>
          <a:graphicData uri="http://schemas.openxmlformats.org/drawingml/2006/table">
            <a:tbl>
              <a:tblPr>
                <a:tableStyleId>{5C22544A-7EE6-4342-B048-85BDC9FD1C3A}</a:tableStyleId>
              </a:tblPr>
              <a:tblGrid>
                <a:gridCol w="1036056">
                  <a:extLst>
                    <a:ext uri="{9D8B030D-6E8A-4147-A177-3AD203B41FA5}">
                      <a16:colId xmlns:a16="http://schemas.microsoft.com/office/drawing/2014/main" val="20000"/>
                    </a:ext>
                  </a:extLst>
                </a:gridCol>
                <a:gridCol w="4810952">
                  <a:extLst>
                    <a:ext uri="{9D8B030D-6E8A-4147-A177-3AD203B41FA5}">
                      <a16:colId xmlns:a16="http://schemas.microsoft.com/office/drawing/2014/main" val="20001"/>
                    </a:ext>
                  </a:extLst>
                </a:gridCol>
                <a:gridCol w="1120462">
                  <a:extLst>
                    <a:ext uri="{9D8B030D-6E8A-4147-A177-3AD203B41FA5}">
                      <a16:colId xmlns:a16="http://schemas.microsoft.com/office/drawing/2014/main" val="20002"/>
                    </a:ext>
                  </a:extLst>
                </a:gridCol>
              </a:tblGrid>
              <a:tr h="339637">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560402">
                <a:tc>
                  <a:txBody>
                    <a:bodyPr/>
                    <a:lstStyle/>
                    <a:p>
                      <a:pPr algn="l" fontAlgn="ctr"/>
                      <a:r>
                        <a:rPr lang="en-US" sz="1400" u="none" strike="noStrike" dirty="0" err="1">
                          <a:effectLst/>
                        </a:rPr>
                        <a:t>bigint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-2^63 (-9,223,372,036,854,775,808) to 2^63-1 (9,223,372,036,854,775,807)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8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339637">
                <a:tc>
                  <a:txBody>
                    <a:bodyPr/>
                    <a:lstStyle/>
                    <a:p>
                      <a:pPr algn="l" fontAlgn="ctr"/>
                      <a:r>
                        <a:rPr lang="en-US" sz="1400" u="none" strike="noStrike">
                          <a:effectLst/>
                        </a:rPr>
                        <a:t>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-2^31 (-2,147,483,648) to 2^31-1 (2,147,483,647)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4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r h="339637">
                <a:tc>
                  <a:txBody>
                    <a:bodyPr/>
                    <a:lstStyle/>
                    <a:p>
                      <a:pPr algn="l" fontAlgn="ctr"/>
                      <a:r>
                        <a:rPr lang="en-US" sz="1400" u="none" strike="noStrike" dirty="0" err="1">
                          <a:effectLst/>
                        </a:rPr>
                        <a:t>smallint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-2^15 (-32,768) to 2^15-1 (32,767)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3"/>
                  </a:ext>
                </a:extLst>
              </a:tr>
              <a:tr h="339637">
                <a:tc>
                  <a:txBody>
                    <a:bodyPr/>
                    <a:lstStyle/>
                    <a:p>
                      <a:pPr algn="l" fontAlgn="ctr"/>
                      <a:r>
                        <a:rPr lang="en-US" sz="1400" u="none" strike="noStrike">
                          <a:effectLst/>
                        </a:rPr>
                        <a:t>tinyint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0 to 255</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1 Byte</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1622738" y="3966693"/>
          <a:ext cx="7256086" cy="1182255"/>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Decimal(</a:t>
                      </a:r>
                      <a:r>
                        <a:rPr lang="en-US" sz="1400" u="none" strike="noStrike" dirty="0" err="1">
                          <a:effectLst/>
                        </a:rPr>
                        <a:t>p,s</a:t>
                      </a:r>
                      <a:r>
                        <a:rPr lang="en-US" sz="1400" u="none" strike="noStrike" dirty="0">
                          <a:effectLst/>
                        </a:rPr>
                        <a: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marL="0" indent="0" algn="l" fontAlgn="ctr">
                        <a:buFontTx/>
                        <a:buNone/>
                      </a:pPr>
                      <a:r>
                        <a:rPr lang="en-US" sz="1400" b="1" i="0" u="none" strike="noStrike" dirty="0">
                          <a:solidFill>
                            <a:srgbClr val="2A2A2A"/>
                          </a:solidFill>
                          <a:effectLst/>
                          <a:latin typeface="Segoe UI" panose="020B0502040204020203" pitchFamily="34" charset="0"/>
                        </a:rPr>
                        <a:t>10^38 +1 to 10^38 – 1 (p-Precision , S-Scale)</a:t>
                      </a:r>
                    </a:p>
                    <a:p>
                      <a:pPr marL="0" indent="0" algn="l" fontAlgn="ctr">
                        <a:buFontTx/>
                        <a:buNone/>
                      </a:pPr>
                      <a:r>
                        <a:rPr lang="en-US" sz="1400" b="1" i="0" u="none" strike="noStrike" dirty="0">
                          <a:solidFill>
                            <a:srgbClr val="2A2A2A"/>
                          </a:solidFill>
                          <a:effectLst/>
                          <a:latin typeface="Segoe UI" panose="020B0502040204020203" pitchFamily="34" charset="0"/>
                        </a:rPr>
                        <a:t>Example: Decimal(5,2) –  max: 999,99</a:t>
                      </a:r>
                    </a:p>
                  </a:txBody>
                  <a:tcPr marL="9525" marR="9525" marT="9525" marB="0" anchor="ctr"/>
                </a:tc>
                <a:tc>
                  <a:txBody>
                    <a:bodyPr/>
                    <a:lstStyle/>
                    <a:p>
                      <a:pPr algn="l" fontAlgn="ctr"/>
                      <a:r>
                        <a:rPr lang="en-US" sz="1400" u="none" strike="noStrike" dirty="0">
                          <a:effectLst/>
                        </a:rPr>
                        <a:t>Depends on Precision</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622738" y="5113498"/>
          <a:ext cx="7256086" cy="1855728"/>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Money</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-922,337,203,685,477.5808 to 922,337,203,685,477.5807 (-922,337,203,685,477.58 to 922,337,203,685,477.58 )</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673473">
                <a:tc>
                  <a:txBody>
                    <a:bodyPr/>
                    <a:lstStyle/>
                    <a:p>
                      <a:pPr algn="l" fontAlgn="ctr"/>
                      <a:r>
                        <a:rPr lang="en-US" sz="1400" u="none" strike="noStrike">
                          <a:effectLst/>
                        </a:rPr>
                        <a:t>smallmoney</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- 214,748.3648 to 214,748.3647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02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83" y="616485"/>
            <a:ext cx="8596668" cy="771708"/>
          </a:xfrm>
        </p:spPr>
        <p:txBody>
          <a:bodyPr/>
          <a:lstStyle/>
          <a:p>
            <a:r>
              <a:rPr lang="en-US" dirty="0"/>
              <a:t>About Me </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6200"/>
                    </a14:imgEffect>
                  </a14:imgLayer>
                </a14:imgProps>
              </a:ext>
            </a:extLst>
          </a:blip>
          <a:srcRect/>
          <a:stretch/>
        </p:blipFill>
        <p:spPr>
          <a:xfrm>
            <a:off x="8068969" y="853552"/>
            <a:ext cx="2571135" cy="2571135"/>
          </a:xfrm>
          <a:prstGeom prst="ellipse">
            <a:avLst/>
          </a:prstGeom>
          <a:ln>
            <a:noFill/>
          </a:ln>
          <a:effectLst>
            <a:softEdge rad="112500"/>
          </a:effectLst>
        </p:spPr>
      </p:pic>
      <p:sp>
        <p:nvSpPr>
          <p:cNvPr id="3" name="TextBox 2">
            <a:extLst>
              <a:ext uri="{FF2B5EF4-FFF2-40B4-BE49-F238E27FC236}">
                <a16:creationId xmlns:a16="http://schemas.microsoft.com/office/drawing/2014/main" id="{E31526CD-E147-447F-B7CA-1CC15AC4E697}"/>
              </a:ext>
            </a:extLst>
          </p:cNvPr>
          <p:cNvSpPr txBox="1"/>
          <p:nvPr/>
        </p:nvSpPr>
        <p:spPr>
          <a:xfrm>
            <a:off x="4699478" y="3433314"/>
            <a:ext cx="5133204" cy="1415772"/>
          </a:xfrm>
          <a:prstGeom prst="rect">
            <a:avLst/>
          </a:prstGeom>
          <a:noFill/>
        </p:spPr>
        <p:txBody>
          <a:bodyPr wrap="square" rtlCol="0">
            <a:spAutoFit/>
          </a:bodyPr>
          <a:lstStyle/>
          <a:p>
            <a:pPr algn="r"/>
            <a:r>
              <a:rPr lang="en-US" dirty="0"/>
              <a:t>Contact mail:</a:t>
            </a:r>
          </a:p>
          <a:p>
            <a:pPr algn="r"/>
            <a:r>
              <a:rPr lang="en-US" sz="1600" dirty="0">
                <a:hlinkClick r:id="rId5"/>
              </a:rPr>
              <a:t>mpusev@gmail.com</a:t>
            </a:r>
            <a:endParaRPr lang="en-US" sz="1600" dirty="0"/>
          </a:p>
          <a:p>
            <a:pPr algn="r"/>
            <a:endParaRPr lang="en-US" dirty="0"/>
          </a:p>
          <a:p>
            <a:pPr algn="r"/>
            <a:r>
              <a:rPr lang="en-US" dirty="0"/>
              <a:t>LinkedIn profile: </a:t>
            </a:r>
            <a:r>
              <a:rPr lang="en-US" sz="1600" dirty="0">
                <a:hlinkClick r:id="rId6"/>
              </a:rPr>
              <a:t>https://www.linkedin.com/in/marjan-pusev/</a:t>
            </a:r>
            <a:endParaRPr lang="mk-MK" sz="1600" dirty="0"/>
          </a:p>
        </p:txBody>
      </p:sp>
      <p:sp>
        <p:nvSpPr>
          <p:cNvPr id="9" name="Content Placeholder 2">
            <a:extLst>
              <a:ext uri="{FF2B5EF4-FFF2-40B4-BE49-F238E27FC236}">
                <a16:creationId xmlns:a16="http://schemas.microsoft.com/office/drawing/2014/main" id="{B47DF2F9-957F-48A1-88EB-C2810DACAF97}"/>
              </a:ext>
            </a:extLst>
          </p:cNvPr>
          <p:cNvSpPr txBox="1">
            <a:spLocks/>
          </p:cNvSpPr>
          <p:nvPr/>
        </p:nvSpPr>
        <p:spPr>
          <a:xfrm>
            <a:off x="394583" y="1388193"/>
            <a:ext cx="7391635" cy="23159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Solution Architect with 15 years’ experience in designing and developing systems using Microsoft technologies.</a:t>
            </a:r>
          </a:p>
          <a:p>
            <a:pPr marL="0" indent="0">
              <a:buNone/>
            </a:pPr>
            <a:r>
              <a:rPr lang="en-US" sz="1800" dirty="0"/>
              <a:t>Extensive experience in Microsoft SQL Server database platform (database design and implementation), with expertise in SQL standards, Transact/SQL, DWH, ETL, Integration Services, Reporting Services.</a:t>
            </a:r>
          </a:p>
          <a:p>
            <a:pPr marL="0" indent="0">
              <a:buNone/>
            </a:pPr>
            <a:r>
              <a:rPr lang="en-US" sz="1800" dirty="0"/>
              <a:t>Extensive experience in Microsoft .NET development, proficient at identifying and resolving technical problems.</a:t>
            </a:r>
          </a:p>
          <a:p>
            <a:endParaRPr lang="mk-MK" sz="2000" dirty="0"/>
          </a:p>
        </p:txBody>
      </p:sp>
      <p:sp>
        <p:nvSpPr>
          <p:cNvPr id="10" name="Content Placeholder 2">
            <a:extLst>
              <a:ext uri="{FF2B5EF4-FFF2-40B4-BE49-F238E27FC236}">
                <a16:creationId xmlns:a16="http://schemas.microsoft.com/office/drawing/2014/main" id="{F056D863-9167-4A5E-8D97-1AF62CB13CA0}"/>
              </a:ext>
            </a:extLst>
          </p:cNvPr>
          <p:cNvSpPr txBox="1">
            <a:spLocks/>
          </p:cNvSpPr>
          <p:nvPr/>
        </p:nvSpPr>
        <p:spPr>
          <a:xfrm>
            <a:off x="431330" y="4304947"/>
            <a:ext cx="8239741" cy="232972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100" dirty="0"/>
              <a:t>Education</a:t>
            </a:r>
          </a:p>
          <a:p>
            <a:pPr lvl="1"/>
            <a:r>
              <a:rPr lang="en-US" sz="2000" dirty="0"/>
              <a:t>Graduated Engineer in Informatics</a:t>
            </a:r>
          </a:p>
          <a:p>
            <a:pPr marL="457200" lvl="1" indent="0">
              <a:buFont typeface="Wingdings 3" charset="2"/>
              <a:buNone/>
            </a:pPr>
            <a:r>
              <a:rPr lang="en-US" sz="2000" dirty="0"/>
              <a:t>University "St. Cyril and Methodius“ (2000 - 2006)</a:t>
            </a:r>
          </a:p>
          <a:p>
            <a:r>
              <a:rPr lang="en-US" sz="2100" dirty="0"/>
              <a:t>Working Experience</a:t>
            </a:r>
          </a:p>
          <a:p>
            <a:pPr lvl="1"/>
            <a:r>
              <a:rPr lang="en-US" sz="2000" dirty="0" err="1"/>
              <a:t>Seavus</a:t>
            </a:r>
            <a:r>
              <a:rPr lang="en-US" sz="2000" dirty="0"/>
              <a:t> (2018 - Ongoing) - Senior Database Developer</a:t>
            </a:r>
          </a:p>
          <a:p>
            <a:pPr lvl="1"/>
            <a:r>
              <a:rPr lang="en-US" sz="2000" dirty="0"/>
              <a:t>EVN (2006 - 2018) - Solution Architect</a:t>
            </a:r>
          </a:p>
          <a:p>
            <a:pPr lvl="1"/>
            <a:r>
              <a:rPr lang="en-US" sz="2000" dirty="0"/>
              <a:t>University "St. Cyril and Methodius“ (2004 - 2007) - Teaching Assistant</a:t>
            </a:r>
          </a:p>
        </p:txBody>
      </p:sp>
    </p:spTree>
    <p:extLst>
      <p:ext uri="{BB962C8B-B14F-4D97-AF65-F5344CB8AC3E}">
        <p14:creationId xmlns:p14="http://schemas.microsoft.com/office/powerpoint/2010/main" val="421558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768439"/>
          </a:xfrm>
        </p:spPr>
        <p:txBody>
          <a:bodyPr/>
          <a:lstStyle/>
          <a:p>
            <a:r>
              <a:rPr lang="en-US" dirty="0"/>
              <a:t>Data types in SQL Server</a:t>
            </a:r>
          </a:p>
        </p:txBody>
      </p:sp>
      <p:sp>
        <p:nvSpPr>
          <p:cNvPr id="3" name="Content Placeholder 2"/>
          <p:cNvSpPr>
            <a:spLocks noGrp="1"/>
          </p:cNvSpPr>
          <p:nvPr>
            <p:ph idx="1"/>
          </p:nvPr>
        </p:nvSpPr>
        <p:spPr>
          <a:xfrm>
            <a:off x="677334" y="956603"/>
            <a:ext cx="8596668" cy="5901397"/>
          </a:xfrm>
        </p:spPr>
        <p:txBody>
          <a:bodyPr>
            <a:normAutofit/>
          </a:bodyPr>
          <a:lstStyle/>
          <a:p>
            <a:r>
              <a:rPr lang="en-US" dirty="0"/>
              <a:t>Approximate Numeric</a:t>
            </a:r>
          </a:p>
          <a:p>
            <a:endParaRPr lang="en-US" dirty="0"/>
          </a:p>
          <a:p>
            <a:endParaRPr lang="en-US" dirty="0"/>
          </a:p>
          <a:p>
            <a:endParaRPr lang="en-US" dirty="0"/>
          </a:p>
          <a:p>
            <a:endParaRPr lang="en-US" dirty="0"/>
          </a:p>
          <a:p>
            <a:endParaRPr lang="en-US" dirty="0"/>
          </a:p>
          <a:p>
            <a:endParaRPr lang="en-US" dirty="0"/>
          </a:p>
          <a:p>
            <a:r>
              <a:rPr lang="en-US" dirty="0"/>
              <a:t>Date and Time</a:t>
            </a:r>
          </a:p>
          <a:p>
            <a:pPr lvl="1" fontAlgn="t"/>
            <a:r>
              <a:rPr lang="en-US" dirty="0">
                <a:hlinkClick r:id="rId2"/>
              </a:rPr>
              <a:t>date</a:t>
            </a:r>
            <a:endParaRPr lang="en-US" dirty="0"/>
          </a:p>
          <a:p>
            <a:pPr lvl="1" fontAlgn="t"/>
            <a:r>
              <a:rPr lang="en-US" dirty="0" err="1">
                <a:hlinkClick r:id="rId3"/>
              </a:rPr>
              <a:t>datetimeoffset</a:t>
            </a:r>
            <a:endParaRPr lang="en-US" dirty="0"/>
          </a:p>
          <a:p>
            <a:pPr lvl="1" fontAlgn="t"/>
            <a:r>
              <a:rPr lang="en-US" dirty="0">
                <a:hlinkClick r:id="rId4"/>
              </a:rPr>
              <a:t>datetime2</a:t>
            </a:r>
            <a:endParaRPr lang="en-US" dirty="0"/>
          </a:p>
          <a:p>
            <a:pPr lvl="1" fontAlgn="t"/>
            <a:r>
              <a:rPr lang="en-US" dirty="0" err="1">
                <a:hlinkClick r:id="rId5"/>
              </a:rPr>
              <a:t>smalldatetime</a:t>
            </a:r>
            <a:endParaRPr lang="en-US" dirty="0"/>
          </a:p>
          <a:p>
            <a:pPr lvl="1" fontAlgn="t"/>
            <a:r>
              <a:rPr lang="en-US" dirty="0" err="1">
                <a:hlinkClick r:id="rId6"/>
              </a:rPr>
              <a:t>datetime</a:t>
            </a:r>
            <a:r>
              <a:rPr lang="en-US" dirty="0"/>
              <a:t>             </a:t>
            </a:r>
          </a:p>
          <a:p>
            <a:pPr lvl="1" fontAlgn="t"/>
            <a:r>
              <a:rPr lang="en-US" dirty="0">
                <a:hlinkClick r:id="rId7"/>
              </a:rPr>
              <a:t>time</a:t>
            </a:r>
            <a:endParaRPr lang="en-US" dirty="0"/>
          </a:p>
          <a:p>
            <a:pPr marL="0" indent="0">
              <a:buNone/>
            </a:pPr>
            <a:r>
              <a:rPr lang="en-US" dirty="0"/>
              <a:t> </a:t>
            </a:r>
          </a:p>
        </p:txBody>
      </p:sp>
      <p:graphicFrame>
        <p:nvGraphicFramePr>
          <p:cNvPr id="4" name="Table 3"/>
          <p:cNvGraphicFramePr>
            <a:graphicFrameLocks noGrp="1"/>
          </p:cNvGraphicFramePr>
          <p:nvPr/>
        </p:nvGraphicFramePr>
        <p:xfrm>
          <a:off x="1149238" y="1327393"/>
          <a:ext cx="2897746" cy="978530"/>
        </p:xfrm>
        <a:graphic>
          <a:graphicData uri="http://schemas.openxmlformats.org/drawingml/2006/table">
            <a:tbl>
              <a:tblPr>
                <a:tableStyleId>{5C22544A-7EE6-4342-B048-85BDC9FD1C3A}</a:tableStyleId>
              </a:tblPr>
              <a:tblGrid>
                <a:gridCol w="799378">
                  <a:extLst>
                    <a:ext uri="{9D8B030D-6E8A-4147-A177-3AD203B41FA5}">
                      <a16:colId xmlns:a16="http://schemas.microsoft.com/office/drawing/2014/main" val="20000"/>
                    </a:ext>
                  </a:extLst>
                </a:gridCol>
                <a:gridCol w="899301">
                  <a:extLst>
                    <a:ext uri="{9D8B030D-6E8A-4147-A177-3AD203B41FA5}">
                      <a16:colId xmlns:a16="http://schemas.microsoft.com/office/drawing/2014/main" val="20001"/>
                    </a:ext>
                  </a:extLst>
                </a:gridCol>
                <a:gridCol w="1199067">
                  <a:extLst>
                    <a:ext uri="{9D8B030D-6E8A-4147-A177-3AD203B41FA5}">
                      <a16:colId xmlns:a16="http://schemas.microsoft.com/office/drawing/2014/main" val="20002"/>
                    </a:ext>
                  </a:extLst>
                </a:gridCol>
              </a:tblGrid>
              <a:tr h="272897">
                <a:tc>
                  <a:txBody>
                    <a:bodyPr/>
                    <a:lstStyle/>
                    <a:p>
                      <a:pPr algn="l" fontAlgn="ctr"/>
                      <a:r>
                        <a:rPr lang="en-US" sz="1400" b="1" u="none" strike="noStrike" dirty="0">
                          <a:effectLst/>
                        </a:rPr>
                        <a:t>n value</a:t>
                      </a:r>
                      <a:endParaRPr lang="en-US" sz="1400" b="1" i="1"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a:effectLst/>
                        </a:rPr>
                        <a:t>Precision</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 size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246972">
                <a:tc>
                  <a:txBody>
                    <a:bodyPr/>
                    <a:lstStyle/>
                    <a:p>
                      <a:pPr algn="l" fontAlgn="ctr"/>
                      <a:r>
                        <a:rPr lang="en-US" sz="1400" u="none" strike="noStrike">
                          <a:effectLst/>
                        </a:rPr>
                        <a:t>1 - 24</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7 digits</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58661">
                <a:tc>
                  <a:txBody>
                    <a:bodyPr/>
                    <a:lstStyle/>
                    <a:p>
                      <a:pPr algn="l" fontAlgn="ctr"/>
                      <a:r>
                        <a:rPr lang="en-US" sz="1400" u="none" strike="noStrike">
                          <a:effectLst/>
                        </a:rPr>
                        <a:t>25-53</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15 digits</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149238" y="2340091"/>
          <a:ext cx="7920507" cy="1325049"/>
        </p:xfrm>
        <a:graphic>
          <a:graphicData uri="http://schemas.openxmlformats.org/drawingml/2006/table">
            <a:tbl>
              <a:tblPr>
                <a:tableStyleId>{5C22544A-7EE6-4342-B048-85BDC9FD1C3A}</a:tableStyleId>
              </a:tblPr>
              <a:tblGrid>
                <a:gridCol w="990484">
                  <a:extLst>
                    <a:ext uri="{9D8B030D-6E8A-4147-A177-3AD203B41FA5}">
                      <a16:colId xmlns:a16="http://schemas.microsoft.com/office/drawing/2014/main" val="20000"/>
                    </a:ext>
                  </a:extLst>
                </a:gridCol>
                <a:gridCol w="4687524">
                  <a:extLst>
                    <a:ext uri="{9D8B030D-6E8A-4147-A177-3AD203B41FA5}">
                      <a16:colId xmlns:a16="http://schemas.microsoft.com/office/drawing/2014/main" val="20001"/>
                    </a:ext>
                  </a:extLst>
                </a:gridCol>
                <a:gridCol w="2242499">
                  <a:extLst>
                    <a:ext uri="{9D8B030D-6E8A-4147-A177-3AD203B41FA5}">
                      <a16:colId xmlns:a16="http://schemas.microsoft.com/office/drawing/2014/main" val="20002"/>
                    </a:ext>
                  </a:extLst>
                </a:gridCol>
              </a:tblGrid>
              <a:tr h="441683">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441683">
                <a:tc>
                  <a:txBody>
                    <a:bodyPr/>
                    <a:lstStyle/>
                    <a:p>
                      <a:pPr algn="l" fontAlgn="ctr"/>
                      <a:r>
                        <a:rPr lang="en-US" sz="1400" u="none" strike="noStrike">
                          <a:effectLst/>
                        </a:rPr>
                        <a:t>float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- 1.79E+308 to -2.23E-308, 0 and 2.23E-308 to 1.79E+308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Depends on the value of n</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41683">
                <a:tc>
                  <a:txBody>
                    <a:bodyPr/>
                    <a:lstStyle/>
                    <a:p>
                      <a:pPr algn="l" fontAlgn="ctr"/>
                      <a:r>
                        <a:rPr lang="en-US" sz="1400" u="none" strike="noStrike" dirty="0">
                          <a:effectLst/>
                        </a:rPr>
                        <a:t>real</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- 3.40E + 38 to -1.18E - 38, 0 and 1.18E - 38 to 3.40E + 38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8"/>
          <a:stretch>
            <a:fillRect/>
          </a:stretch>
        </p:blipFill>
        <p:spPr>
          <a:xfrm>
            <a:off x="3525776" y="3825944"/>
            <a:ext cx="3560351" cy="2871251"/>
          </a:xfrm>
          <a:prstGeom prst="rect">
            <a:avLst/>
          </a:prstGeom>
        </p:spPr>
      </p:pic>
    </p:spTree>
    <p:extLst>
      <p:ext uri="{BB962C8B-B14F-4D97-AF65-F5344CB8AC3E}">
        <p14:creationId xmlns:p14="http://schemas.microsoft.com/office/powerpoint/2010/main" val="1224787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a:t>Data types in SQL Server</a:t>
            </a:r>
          </a:p>
        </p:txBody>
      </p:sp>
      <p:sp>
        <p:nvSpPr>
          <p:cNvPr id="3" name="Content Placeholder 2"/>
          <p:cNvSpPr>
            <a:spLocks noGrp="1"/>
          </p:cNvSpPr>
          <p:nvPr>
            <p:ph idx="1"/>
          </p:nvPr>
        </p:nvSpPr>
        <p:spPr>
          <a:xfrm>
            <a:off x="677334" y="1429555"/>
            <a:ext cx="8596668" cy="4611807"/>
          </a:xfrm>
        </p:spPr>
        <p:txBody>
          <a:bodyPr/>
          <a:lstStyle/>
          <a:p>
            <a:r>
              <a:rPr lang="en-US" dirty="0"/>
              <a:t>Character Strings</a:t>
            </a:r>
          </a:p>
          <a:p>
            <a:pPr lvl="1" fontAlgn="t"/>
            <a:r>
              <a:rPr lang="en-US" dirty="0">
                <a:hlinkClick r:id="rId2"/>
              </a:rPr>
              <a:t>char</a:t>
            </a:r>
            <a:r>
              <a:rPr lang="en-US" dirty="0"/>
              <a:t>             </a:t>
            </a:r>
          </a:p>
          <a:p>
            <a:pPr lvl="1" fontAlgn="t"/>
            <a:r>
              <a:rPr lang="en-US" dirty="0" err="1">
                <a:hlinkClick r:id="rId2"/>
              </a:rPr>
              <a:t>varchar</a:t>
            </a:r>
            <a:r>
              <a:rPr lang="en-US" dirty="0"/>
              <a:t>             </a:t>
            </a:r>
          </a:p>
          <a:p>
            <a:pPr lvl="1" fontAlgn="t"/>
            <a:r>
              <a:rPr lang="en-US" dirty="0">
                <a:hlinkClick r:id="rId3"/>
              </a:rPr>
              <a:t>text</a:t>
            </a:r>
            <a:r>
              <a:rPr lang="en-US" dirty="0"/>
              <a:t>    </a:t>
            </a:r>
          </a:p>
          <a:p>
            <a:r>
              <a:rPr lang="en-US" dirty="0"/>
              <a:t>Unicode Character Strings</a:t>
            </a:r>
          </a:p>
          <a:p>
            <a:pPr lvl="1" fontAlgn="t"/>
            <a:r>
              <a:rPr lang="en-US" dirty="0" err="1">
                <a:hlinkClick r:id="rId2"/>
              </a:rPr>
              <a:t>nchar</a:t>
            </a:r>
            <a:r>
              <a:rPr lang="en-US" dirty="0"/>
              <a:t>             </a:t>
            </a:r>
          </a:p>
          <a:p>
            <a:pPr lvl="1" fontAlgn="t"/>
            <a:r>
              <a:rPr lang="en-US" dirty="0" err="1">
                <a:hlinkClick r:id="rId2"/>
              </a:rPr>
              <a:t>nvarchar</a:t>
            </a:r>
            <a:r>
              <a:rPr lang="en-US" dirty="0"/>
              <a:t>             </a:t>
            </a:r>
          </a:p>
          <a:p>
            <a:pPr lvl="1" fontAlgn="t"/>
            <a:r>
              <a:rPr lang="en-US" dirty="0" err="1">
                <a:hlinkClick r:id="rId3"/>
              </a:rPr>
              <a:t>Ntext</a:t>
            </a:r>
            <a:endParaRPr lang="en-US" dirty="0"/>
          </a:p>
          <a:p>
            <a:pPr lvl="1" fontAlgn="t"/>
            <a:endParaRPr lang="en-US" dirty="0"/>
          </a:p>
          <a:p>
            <a:endParaRPr lang="en-US" dirty="0"/>
          </a:p>
        </p:txBody>
      </p:sp>
    </p:spTree>
    <p:extLst>
      <p:ext uri="{BB962C8B-B14F-4D97-AF65-F5344CB8AC3E}">
        <p14:creationId xmlns:p14="http://schemas.microsoft.com/office/powerpoint/2010/main" val="1641349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Data types in SQL Server</a:t>
            </a:r>
          </a:p>
        </p:txBody>
      </p:sp>
      <p:sp>
        <p:nvSpPr>
          <p:cNvPr id="3" name="Content Placeholder 2"/>
          <p:cNvSpPr>
            <a:spLocks noGrp="1"/>
          </p:cNvSpPr>
          <p:nvPr>
            <p:ph idx="1"/>
          </p:nvPr>
        </p:nvSpPr>
        <p:spPr>
          <a:xfrm>
            <a:off x="677334" y="1468193"/>
            <a:ext cx="8596668" cy="4573170"/>
          </a:xfrm>
        </p:spPr>
        <p:txBody>
          <a:bodyPr>
            <a:normAutofit fontScale="25000" lnSpcReduction="20000"/>
          </a:bodyPr>
          <a:lstStyle/>
          <a:p>
            <a:r>
              <a:rPr lang="en-US" sz="7200" dirty="0"/>
              <a:t>Binary Strings</a:t>
            </a:r>
          </a:p>
          <a:p>
            <a:pPr lvl="1" fontAlgn="t"/>
            <a:r>
              <a:rPr lang="en-US" sz="6400" dirty="0">
                <a:hlinkClick r:id="rId2"/>
              </a:rPr>
              <a:t>binary</a:t>
            </a:r>
            <a:r>
              <a:rPr lang="en-US" sz="6400" dirty="0"/>
              <a:t>             </a:t>
            </a:r>
          </a:p>
          <a:p>
            <a:pPr lvl="1" fontAlgn="t"/>
            <a:r>
              <a:rPr lang="en-US" sz="6400" dirty="0" err="1">
                <a:hlinkClick r:id="rId2"/>
              </a:rPr>
              <a:t>varbinary</a:t>
            </a:r>
            <a:r>
              <a:rPr lang="en-US" sz="6400" dirty="0"/>
              <a:t>             </a:t>
            </a:r>
          </a:p>
          <a:p>
            <a:pPr lvl="1" fontAlgn="t"/>
            <a:r>
              <a:rPr lang="en-US" sz="6400" dirty="0">
                <a:hlinkClick r:id="rId3"/>
              </a:rPr>
              <a:t>image</a:t>
            </a:r>
            <a:r>
              <a:rPr lang="en-US" sz="6400" dirty="0"/>
              <a:t>  </a:t>
            </a:r>
          </a:p>
          <a:p>
            <a:pPr lvl="1" fontAlgn="t"/>
            <a:r>
              <a:rPr lang="en-US" sz="6400" dirty="0"/>
              <a:t>text</a:t>
            </a:r>
          </a:p>
          <a:p>
            <a:r>
              <a:rPr lang="en-US" sz="7200" dirty="0"/>
              <a:t>Other Data Types</a:t>
            </a:r>
          </a:p>
          <a:p>
            <a:pPr lvl="1" fontAlgn="t"/>
            <a:r>
              <a:rPr lang="en-US" sz="6400" dirty="0">
                <a:hlinkClick r:id="rId4"/>
              </a:rPr>
              <a:t>cursor</a:t>
            </a:r>
            <a:r>
              <a:rPr lang="en-US" sz="6400" dirty="0"/>
              <a:t>             </a:t>
            </a:r>
          </a:p>
          <a:p>
            <a:pPr lvl="1" fontAlgn="t"/>
            <a:r>
              <a:rPr lang="en-US" sz="6400" dirty="0">
                <a:hlinkClick r:id="rId5"/>
              </a:rPr>
              <a:t>timestamp</a:t>
            </a:r>
            <a:r>
              <a:rPr lang="en-US" sz="6400" dirty="0"/>
              <a:t>             </a:t>
            </a:r>
          </a:p>
          <a:p>
            <a:pPr lvl="1" fontAlgn="t"/>
            <a:r>
              <a:rPr lang="en-US" sz="6400" dirty="0" err="1">
                <a:hlinkClick r:id="rId6"/>
              </a:rPr>
              <a:t>hierarchyid</a:t>
            </a:r>
            <a:r>
              <a:rPr lang="en-US" sz="6400" dirty="0"/>
              <a:t> </a:t>
            </a:r>
          </a:p>
          <a:p>
            <a:pPr lvl="1" fontAlgn="t"/>
            <a:r>
              <a:rPr lang="en-US" sz="6400" dirty="0" err="1">
                <a:hlinkClick r:id="rId7"/>
              </a:rPr>
              <a:t>uniqueidentifier</a:t>
            </a:r>
            <a:r>
              <a:rPr lang="en-US" sz="6400" dirty="0"/>
              <a:t>             </a:t>
            </a:r>
          </a:p>
          <a:p>
            <a:pPr lvl="1" fontAlgn="t"/>
            <a:r>
              <a:rPr lang="en-US" sz="6400" dirty="0" err="1">
                <a:hlinkClick r:id="rId8"/>
              </a:rPr>
              <a:t>sql_variant</a:t>
            </a:r>
            <a:r>
              <a:rPr lang="en-US" sz="6400" dirty="0"/>
              <a:t>             </a:t>
            </a:r>
          </a:p>
          <a:p>
            <a:pPr lvl="1" fontAlgn="t"/>
            <a:r>
              <a:rPr lang="en-US" sz="6400" dirty="0">
                <a:hlinkClick r:id="rId9"/>
              </a:rPr>
              <a:t>xml</a:t>
            </a:r>
            <a:r>
              <a:rPr lang="en-US" sz="6400" dirty="0"/>
              <a:t>             </a:t>
            </a:r>
          </a:p>
          <a:p>
            <a:pPr lvl="1" fontAlgn="t"/>
            <a:r>
              <a:rPr lang="en-US" sz="6400" dirty="0">
                <a:hlinkClick r:id="rId10"/>
              </a:rPr>
              <a:t>table</a:t>
            </a:r>
            <a:r>
              <a:rPr lang="en-US" sz="6400" dirty="0"/>
              <a:t>             </a:t>
            </a:r>
          </a:p>
          <a:p>
            <a:pPr lvl="1" fontAlgn="t"/>
            <a:r>
              <a:rPr lang="en-US" sz="6400" dirty="0">
                <a:hlinkClick r:id="rId11"/>
              </a:rPr>
              <a:t>Spatial Types</a:t>
            </a:r>
            <a:endParaRPr lang="en-US" sz="6400" dirty="0"/>
          </a:p>
          <a:p>
            <a:pPr lvl="1"/>
            <a:endParaRPr lang="en-US" dirty="0"/>
          </a:p>
          <a:p>
            <a:endParaRPr lang="en-US" dirty="0"/>
          </a:p>
          <a:p>
            <a:pPr marL="57150" indent="0">
              <a:buNone/>
            </a:pPr>
            <a:endParaRPr lang="en-US" dirty="0"/>
          </a:p>
          <a:p>
            <a:pPr marL="57150" indent="0">
              <a:buNone/>
            </a:pPr>
            <a:r>
              <a:rPr lang="en-US" dirty="0"/>
              <a:t>	</a:t>
            </a:r>
          </a:p>
        </p:txBody>
      </p:sp>
    </p:spTree>
    <p:extLst>
      <p:ext uri="{BB962C8B-B14F-4D97-AF65-F5344CB8AC3E}">
        <p14:creationId xmlns:p14="http://schemas.microsoft.com/office/powerpoint/2010/main" val="2389747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7"/>
          </a:xfrm>
        </p:spPr>
        <p:txBody>
          <a:bodyPr/>
          <a:lstStyle/>
          <a:p>
            <a:r>
              <a:rPr lang="en-US" dirty="0"/>
              <a:t>Data types - Overview</a:t>
            </a:r>
          </a:p>
        </p:txBody>
      </p:sp>
      <p:sp>
        <p:nvSpPr>
          <p:cNvPr id="3" name="Content Placeholder 2"/>
          <p:cNvSpPr>
            <a:spLocks noGrp="1"/>
          </p:cNvSpPr>
          <p:nvPr>
            <p:ph idx="1"/>
          </p:nvPr>
        </p:nvSpPr>
        <p:spPr>
          <a:xfrm>
            <a:off x="677334" y="1519707"/>
            <a:ext cx="8596668" cy="4521655"/>
          </a:xfrm>
        </p:spPr>
        <p:txBody>
          <a:bodyPr/>
          <a:lstStyle/>
          <a:p>
            <a:pPr marL="0" indent="0">
              <a:buNone/>
            </a:pPr>
            <a:r>
              <a:rPr lang="en-US" u="sng" dirty="0">
                <a:solidFill>
                  <a:schemeClr val="tx1">
                    <a:lumMod val="95000"/>
                    <a:lumOff val="5000"/>
                  </a:schemeClr>
                </a:solidFill>
                <a:hlinkClick r:id="rId2"/>
              </a:rPr>
              <a:t>References:</a:t>
            </a:r>
          </a:p>
          <a:p>
            <a:r>
              <a:rPr lang="en-US" dirty="0">
                <a:hlinkClick r:id="rId2"/>
              </a:rPr>
              <a:t>http://www.w3schools.com/sql/sql_datatypes.asp</a:t>
            </a:r>
            <a:endParaRPr lang="en-US" dirty="0"/>
          </a:p>
          <a:p>
            <a:r>
              <a:rPr lang="en-US" dirty="0">
                <a:hlinkClick r:id="rId3"/>
              </a:rPr>
              <a:t>https://msdn.microsoft.com/en-us/library/ms187752.aspx</a:t>
            </a:r>
            <a:endParaRPr lang="en-US" dirty="0"/>
          </a:p>
          <a:p>
            <a:r>
              <a:rPr lang="en-US" dirty="0">
                <a:hlinkClick r:id="rId4"/>
              </a:rPr>
              <a:t>https://docs.oracle.com/cd/B19306_01/server.102/b14200/sql_elements001.htm</a:t>
            </a:r>
            <a:endParaRPr lang="en-US" dirty="0"/>
          </a:p>
          <a:p>
            <a:r>
              <a:rPr lang="en-US" dirty="0">
                <a:hlinkClick r:id="rId5"/>
              </a:rPr>
              <a:t>http://dev.mysql.com/doc/refman/5.7/en/data-types.html</a:t>
            </a:r>
            <a:endParaRPr lang="en-US" dirty="0"/>
          </a:p>
          <a:p>
            <a:r>
              <a:rPr lang="en-US" dirty="0"/>
              <a:t>…</a:t>
            </a:r>
          </a:p>
          <a:p>
            <a:r>
              <a:rPr lang="en-US" i="1" dirty="0"/>
              <a:t>Hint</a:t>
            </a:r>
            <a:r>
              <a:rPr lang="en-US" dirty="0"/>
              <a:t>: Always use official documentation when you design tables regarding the data types.</a:t>
            </a:r>
          </a:p>
          <a:p>
            <a:endParaRPr lang="en-US" dirty="0"/>
          </a:p>
        </p:txBody>
      </p:sp>
    </p:spTree>
    <p:extLst>
      <p:ext uri="{BB962C8B-B14F-4D97-AF65-F5344CB8AC3E}">
        <p14:creationId xmlns:p14="http://schemas.microsoft.com/office/powerpoint/2010/main" val="55845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Demo 2 - Data types</a:t>
            </a:r>
          </a:p>
        </p:txBody>
      </p:sp>
      <p:sp>
        <p:nvSpPr>
          <p:cNvPr id="3" name="Content Placeholder 2"/>
          <p:cNvSpPr>
            <a:spLocks noGrp="1"/>
          </p:cNvSpPr>
          <p:nvPr>
            <p:ph idx="1"/>
          </p:nvPr>
        </p:nvSpPr>
        <p:spPr>
          <a:xfrm>
            <a:off x="677334" y="1390919"/>
            <a:ext cx="8596668" cy="4650444"/>
          </a:xfrm>
        </p:spPr>
        <p:txBody>
          <a:bodyPr/>
          <a:lstStyle/>
          <a:p>
            <a:r>
              <a:rPr lang="en-US" dirty="0"/>
              <a:t>Session 1 – 03 Format table.xlsx</a:t>
            </a:r>
          </a:p>
          <a:p>
            <a:r>
              <a:rPr lang="en-US" dirty="0"/>
              <a:t>Session 1 – 04 Data </a:t>
            </a:r>
            <a:r>
              <a:rPr lang="en-US" dirty="0" err="1"/>
              <a:t>types.sql</a:t>
            </a:r>
            <a:endParaRPr lang="en-US" dirty="0"/>
          </a:p>
          <a:p>
            <a:endParaRPr lang="en-US" dirty="0"/>
          </a:p>
        </p:txBody>
      </p:sp>
    </p:spTree>
    <p:extLst>
      <p:ext uri="{BB962C8B-B14F-4D97-AF65-F5344CB8AC3E}">
        <p14:creationId xmlns:p14="http://schemas.microsoft.com/office/powerpoint/2010/main" val="6573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CRUD operations</a:t>
            </a:r>
            <a:br>
              <a:rPr lang="en-US" dirty="0"/>
            </a:br>
            <a:endParaRPr lang="en-US" dirty="0"/>
          </a:p>
        </p:txBody>
      </p:sp>
      <p:sp>
        <p:nvSpPr>
          <p:cNvPr id="2" name="Text Placeholder 1"/>
          <p:cNvSpPr>
            <a:spLocks noGrp="1"/>
          </p:cNvSpPr>
          <p:nvPr>
            <p:ph type="body" idx="1"/>
          </p:nvPr>
        </p:nvSpPr>
        <p:spPr>
          <a:xfrm>
            <a:off x="677335" y="3987952"/>
            <a:ext cx="8596668" cy="860400"/>
          </a:xfrm>
        </p:spPr>
        <p:txBody>
          <a:bodyPr/>
          <a:lstStyle/>
          <a:p>
            <a:r>
              <a:rPr lang="en-US" dirty="0"/>
              <a:t>Create, Read, Update, Delete</a:t>
            </a:r>
          </a:p>
        </p:txBody>
      </p:sp>
    </p:spTree>
    <p:extLst>
      <p:ext uri="{BB962C8B-B14F-4D97-AF65-F5344CB8AC3E}">
        <p14:creationId xmlns:p14="http://schemas.microsoft.com/office/powerpoint/2010/main" val="346496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operation 1/2</a:t>
            </a:r>
          </a:p>
        </p:txBody>
      </p:sp>
      <p:sp>
        <p:nvSpPr>
          <p:cNvPr id="5" name="Content Placeholder 4"/>
          <p:cNvSpPr>
            <a:spLocks noGrp="1"/>
          </p:cNvSpPr>
          <p:nvPr>
            <p:ph idx="1"/>
          </p:nvPr>
        </p:nvSpPr>
        <p:spPr>
          <a:xfrm>
            <a:off x="677334" y="1618489"/>
            <a:ext cx="8596668" cy="4422874"/>
          </a:xfrm>
        </p:spPr>
        <p:txBody>
          <a:bodyPr/>
          <a:lstStyle/>
          <a:p>
            <a:r>
              <a:rPr lang="en-US" dirty="0"/>
              <a:t>Create new data structure (</a:t>
            </a:r>
            <a:r>
              <a:rPr lang="en-US" b="1" dirty="0"/>
              <a:t>Table</a:t>
            </a:r>
            <a:r>
              <a:rPr lang="en-US" dirty="0"/>
              <a:t>, View, Function, Procedure, …)</a:t>
            </a:r>
          </a:p>
          <a:p>
            <a:endParaRPr lang="en-US" dirty="0"/>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9" name="Rectangle 8"/>
          <p:cNvSpPr/>
          <p:nvPr/>
        </p:nvSpPr>
        <p:spPr>
          <a:xfrm>
            <a:off x="1066349" y="3995678"/>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p>
        </p:txBody>
      </p:sp>
      <p:sp>
        <p:nvSpPr>
          <p:cNvPr id="10" name="Rectangle 9"/>
          <p:cNvSpPr/>
          <p:nvPr/>
        </p:nvSpPr>
        <p:spPr>
          <a:xfrm>
            <a:off x="1066349" y="1930400"/>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[Col1] [Data type 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[Col2] [Data type 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[Data type N]</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434815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operation 2/2</a:t>
            </a:r>
          </a:p>
        </p:txBody>
      </p:sp>
      <p:sp>
        <p:nvSpPr>
          <p:cNvPr id="3" name="Content Placeholder 2"/>
          <p:cNvSpPr>
            <a:spLocks noGrp="1"/>
          </p:cNvSpPr>
          <p:nvPr>
            <p:ph idx="1"/>
          </p:nvPr>
        </p:nvSpPr>
        <p:spPr>
          <a:xfrm>
            <a:off x="677334" y="1692657"/>
            <a:ext cx="8596668" cy="957282"/>
          </a:xfrm>
        </p:spPr>
        <p:txBody>
          <a:bodyPr>
            <a:normAutofit fontScale="92500" lnSpcReduction="20000"/>
          </a:bodyPr>
          <a:lstStyle/>
          <a:p>
            <a:r>
              <a:rPr lang="en-US" dirty="0"/>
              <a:t>Primary key concept</a:t>
            </a:r>
          </a:p>
          <a:p>
            <a:pPr lvl="1"/>
            <a:r>
              <a:rPr lang="en-US" dirty="0"/>
              <a:t>Short, Not changeable, Incremental, Unique</a:t>
            </a:r>
          </a:p>
          <a:p>
            <a:r>
              <a:rPr lang="en-US" dirty="0"/>
              <a:t>Identity concept</a:t>
            </a:r>
          </a:p>
          <a:p>
            <a:endParaRPr lang="en-US" dirty="0"/>
          </a:p>
          <a:p>
            <a:endParaRPr lang="en-US" dirty="0"/>
          </a:p>
          <a:p>
            <a:endParaRPr lang="en-US" dirty="0"/>
          </a:p>
          <a:p>
            <a:pPr marL="0" indent="0">
              <a:buNone/>
            </a:pPr>
            <a:endParaRPr lang="en-US" dirty="0">
              <a:solidFill>
                <a:srgbClr val="000000"/>
              </a:solidFill>
              <a:latin typeface="Consolas" panose="020B0609020204030204" pitchFamily="49" charset="0"/>
            </a:endParaRPr>
          </a:p>
          <a:p>
            <a:pPr marL="0" indent="0">
              <a:buNone/>
            </a:pPr>
            <a:endParaRPr lang="en-US" dirty="0"/>
          </a:p>
        </p:txBody>
      </p:sp>
      <p:sp>
        <p:nvSpPr>
          <p:cNvPr id="5" name="Rectangle 4"/>
          <p:cNvSpPr/>
          <p:nvPr/>
        </p:nvSpPr>
        <p:spPr>
          <a:xfrm>
            <a:off x="972312" y="2887682"/>
            <a:ext cx="6096000" cy="2585323"/>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p>
          <a:p>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a:solidFill>
                  <a:srgbClr val="0000FF"/>
                </a:solidFill>
                <a:latin typeface="Consolas" panose="020B0609020204030204" pitchFamily="49" charset="0"/>
              </a:rPr>
              <a:t>ASC</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181506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operation</a:t>
            </a:r>
          </a:p>
        </p:txBody>
      </p:sp>
      <p:sp>
        <p:nvSpPr>
          <p:cNvPr id="5" name="Content Placeholder 4"/>
          <p:cNvSpPr>
            <a:spLocks noGrp="1"/>
          </p:cNvSpPr>
          <p:nvPr>
            <p:ph idx="1"/>
          </p:nvPr>
        </p:nvSpPr>
        <p:spPr>
          <a:xfrm>
            <a:off x="677334" y="1618489"/>
            <a:ext cx="8596668" cy="4422874"/>
          </a:xfrm>
        </p:spPr>
        <p:txBody>
          <a:bodyPr/>
          <a:lstStyle/>
          <a:p>
            <a:r>
              <a:rPr lang="en-US" dirty="0"/>
              <a:t>Insert new data</a:t>
            </a:r>
          </a:p>
          <a:p>
            <a:endParaRPr lang="en-US" dirty="0"/>
          </a:p>
          <a:p>
            <a:endParaRPr lang="en-US" dirty="0"/>
          </a:p>
          <a:p>
            <a:endParaRPr lang="en-US" dirty="0"/>
          </a:p>
          <a:p>
            <a:r>
              <a:rPr lang="en-US" dirty="0"/>
              <a:t>Example:</a:t>
            </a:r>
          </a:p>
          <a:p>
            <a:endParaRPr lang="en-GB" dirty="0"/>
          </a:p>
          <a:p>
            <a:endParaRPr lang="en-GB" dirty="0"/>
          </a:p>
          <a:p>
            <a:endParaRPr lang="en-GB" dirty="0"/>
          </a:p>
          <a:p>
            <a:endParaRPr lang="en-GB" dirty="0"/>
          </a:p>
          <a:p>
            <a:endParaRPr lang="en-US" dirty="0"/>
          </a:p>
          <a:p>
            <a:pPr marL="0" indent="0">
              <a:buNone/>
            </a:pPr>
            <a:endParaRPr lang="en-US" dirty="0"/>
          </a:p>
          <a:p>
            <a:endParaRPr lang="en-US" dirty="0"/>
          </a:p>
        </p:txBody>
      </p:sp>
      <p:sp>
        <p:nvSpPr>
          <p:cNvPr id="2" name="Rectangle 1"/>
          <p:cNvSpPr/>
          <p:nvPr/>
        </p:nvSpPr>
        <p:spPr>
          <a:xfrm>
            <a:off x="1066349" y="2127427"/>
            <a:ext cx="6096000" cy="646331"/>
          </a:xfrm>
          <a:prstGeom prst="rect">
            <a:avLst/>
          </a:prstGeom>
        </p:spPr>
        <p:txBody>
          <a:bodyPr>
            <a:spAutoFit/>
          </a:bodyPr>
          <a:lstStyle/>
          <a:p>
            <a:r>
              <a:rPr lang="it-IT" dirty="0">
                <a:solidFill>
                  <a:srgbClr val="0000FF"/>
                </a:solidFill>
                <a:latin typeface="Consolas" panose="020B0609020204030204" pitchFamily="49" charset="0"/>
              </a:rPr>
              <a:t>INSERT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INTO</a:t>
            </a:r>
            <a:r>
              <a:rPr lang="it-IT" dirty="0">
                <a:solidFill>
                  <a:srgbClr val="000000"/>
                </a:solidFill>
                <a:latin typeface="Consolas" panose="020B0609020204030204" pitchFamily="49" charset="0"/>
              </a:rPr>
              <a:t> [TableName]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[Col1]</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[Col2]</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Value2</a:t>
            </a:r>
            <a:r>
              <a:rPr lang="en-US" dirty="0">
                <a:solidFill>
                  <a:srgbClr val="808080"/>
                </a:solidFill>
                <a:latin typeface="Consolas" panose="020B0609020204030204" pitchFamily="49" charset="0"/>
              </a:rPr>
              <a:t>,...)</a:t>
            </a:r>
            <a:endParaRPr lang="en-US" dirty="0"/>
          </a:p>
        </p:txBody>
      </p:sp>
      <p:sp>
        <p:nvSpPr>
          <p:cNvPr id="3" name="Rectangle 2"/>
          <p:cNvSpPr/>
          <p:nvPr/>
        </p:nvSpPr>
        <p:spPr>
          <a:xfrm>
            <a:off x="1152144" y="3668896"/>
            <a:ext cx="9326879" cy="2308324"/>
          </a:xfrm>
          <a:prstGeom prst="rect">
            <a:avLst/>
          </a:prstGeom>
        </p:spPr>
        <p:txBody>
          <a:bodyPr wrap="square">
            <a:spAutoFit/>
          </a:bodyPr>
          <a:lstStyle/>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endParaRPr lang="en-GB" dirty="0">
              <a:solidFill>
                <a:srgbClr val="808080"/>
              </a:solidFill>
              <a:latin typeface="Consolas" panose="020B0609020204030204" pitchFamily="49" charset="0"/>
            </a:endParaRPr>
          </a:p>
          <a:p>
            <a:endParaRPr lang="en-US" dirty="0"/>
          </a:p>
        </p:txBody>
      </p:sp>
    </p:spTree>
    <p:extLst>
      <p:ext uri="{BB962C8B-B14F-4D97-AF65-F5344CB8AC3E}">
        <p14:creationId xmlns:p14="http://schemas.microsoft.com/office/powerpoint/2010/main" val="67097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operation</a:t>
            </a:r>
          </a:p>
        </p:txBody>
      </p:sp>
      <p:sp>
        <p:nvSpPr>
          <p:cNvPr id="5" name="Content Placeholder 4"/>
          <p:cNvSpPr>
            <a:spLocks noGrp="1"/>
          </p:cNvSpPr>
          <p:nvPr>
            <p:ph idx="1"/>
          </p:nvPr>
        </p:nvSpPr>
        <p:spPr>
          <a:xfrm>
            <a:off x="677334" y="1618489"/>
            <a:ext cx="8596668" cy="4422874"/>
          </a:xfrm>
        </p:spPr>
        <p:txBody>
          <a:bodyPr/>
          <a:lstStyle/>
          <a:p>
            <a:r>
              <a:rPr lang="en-US" dirty="0"/>
              <a:t>Read all data in the table</a:t>
            </a:r>
          </a:p>
          <a:p>
            <a:endParaRPr lang="en-US" dirty="0"/>
          </a:p>
          <a:p>
            <a:endParaRPr lang="en-US" dirty="0"/>
          </a:p>
          <a:p>
            <a:r>
              <a:rPr lang="en-US" dirty="0"/>
              <a:t>Read only specific columns:</a:t>
            </a:r>
          </a:p>
          <a:p>
            <a:endParaRPr lang="en-GB" dirty="0"/>
          </a:p>
          <a:p>
            <a:endParaRPr lang="en-GB" dirty="0"/>
          </a:p>
          <a:p>
            <a:endParaRPr lang="en-GB" dirty="0"/>
          </a:p>
          <a:p>
            <a:r>
              <a:rPr lang="en-GB" dirty="0"/>
              <a:t>Read specific columns and Rows:</a:t>
            </a:r>
          </a:p>
          <a:p>
            <a:endParaRPr lang="en-US" dirty="0"/>
          </a:p>
          <a:p>
            <a:pPr marL="0" indent="0">
              <a:buNone/>
            </a:pPr>
            <a:endParaRPr lang="en-US" dirty="0"/>
          </a:p>
          <a:p>
            <a:endParaRPr lang="en-US" dirty="0"/>
          </a:p>
        </p:txBody>
      </p:sp>
      <p:sp>
        <p:nvSpPr>
          <p:cNvPr id="8" name="Rectangle 7"/>
          <p:cNvSpPr/>
          <p:nvPr/>
        </p:nvSpPr>
        <p:spPr>
          <a:xfrm>
            <a:off x="1065543" y="2054804"/>
            <a:ext cx="297068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0" name="Rectangle 9"/>
          <p:cNvSpPr/>
          <p:nvPr/>
        </p:nvSpPr>
        <p:spPr>
          <a:xfrm>
            <a:off x="1065543" y="3263253"/>
            <a:ext cx="6096000" cy="646331"/>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1" name="Rectangle 10"/>
          <p:cNvSpPr/>
          <p:nvPr/>
        </p:nvSpPr>
        <p:spPr>
          <a:xfrm>
            <a:off x="1065543" y="4913394"/>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endParaRPr lang="en-US" dirty="0"/>
          </a:p>
        </p:txBody>
      </p:sp>
    </p:spTree>
    <p:extLst>
      <p:ext uri="{BB962C8B-B14F-4D97-AF65-F5344CB8AC3E}">
        <p14:creationId xmlns:p14="http://schemas.microsoft.com/office/powerpoint/2010/main" val="103927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normAutofit/>
          </a:bodyPr>
          <a:lstStyle/>
          <a:p>
            <a:r>
              <a:rPr lang="en-US" dirty="0"/>
              <a:t>Major course intro</a:t>
            </a:r>
          </a:p>
        </p:txBody>
      </p:sp>
      <p:sp>
        <p:nvSpPr>
          <p:cNvPr id="3" name="Content Placeholder 2"/>
          <p:cNvSpPr>
            <a:spLocks noGrp="1"/>
          </p:cNvSpPr>
          <p:nvPr>
            <p:ph idx="1"/>
          </p:nvPr>
        </p:nvSpPr>
        <p:spPr>
          <a:xfrm>
            <a:off x="677334" y="1506829"/>
            <a:ext cx="8596668" cy="4534534"/>
          </a:xfrm>
        </p:spPr>
        <p:txBody>
          <a:bodyPr>
            <a:normAutofit fontScale="92500" lnSpcReduction="10000"/>
          </a:bodyPr>
          <a:lstStyle/>
          <a:p>
            <a:r>
              <a:rPr lang="en-US" dirty="0"/>
              <a:t>Understanding the Core Database Concepts</a:t>
            </a:r>
          </a:p>
          <a:p>
            <a:pPr lvl="1"/>
            <a:r>
              <a:rPr lang="en-US" dirty="0"/>
              <a:t>Database Server, Database, Data Types, DDL, DML</a:t>
            </a:r>
          </a:p>
          <a:p>
            <a:pPr lvl="1"/>
            <a:r>
              <a:rPr lang="en-US" dirty="0"/>
              <a:t>INSERT, UPDATE, DELETE</a:t>
            </a:r>
          </a:p>
          <a:p>
            <a:r>
              <a:rPr lang="en-US" dirty="0"/>
              <a:t>Querying data</a:t>
            </a:r>
          </a:p>
          <a:p>
            <a:pPr lvl="1"/>
            <a:r>
              <a:rPr lang="en-US" dirty="0"/>
              <a:t>Select statements, Filtering, Sorting, Unions, Joins</a:t>
            </a:r>
          </a:p>
          <a:p>
            <a:pPr lvl="1"/>
            <a:r>
              <a:rPr lang="en-US" dirty="0"/>
              <a:t>Foreign keys</a:t>
            </a:r>
          </a:p>
          <a:p>
            <a:r>
              <a:rPr lang="en-US" dirty="0"/>
              <a:t>Advanced querying</a:t>
            </a:r>
          </a:p>
          <a:p>
            <a:pPr lvl="1"/>
            <a:r>
              <a:rPr lang="en-US" dirty="0"/>
              <a:t>Aggregate functions, Grouping data, Views</a:t>
            </a:r>
          </a:p>
          <a:p>
            <a:r>
              <a:rPr lang="en-US" dirty="0"/>
              <a:t>Database routines</a:t>
            </a:r>
          </a:p>
          <a:p>
            <a:pPr lvl="1"/>
            <a:r>
              <a:rPr lang="en-US" dirty="0"/>
              <a:t>Stored procedures, Functions</a:t>
            </a:r>
          </a:p>
          <a:p>
            <a:r>
              <a:rPr lang="en-US" dirty="0"/>
              <a:t>Error handling and Basic Administration</a:t>
            </a:r>
          </a:p>
          <a:p>
            <a:pPr lvl="1"/>
            <a:r>
              <a:rPr lang="en-US" dirty="0"/>
              <a:t>Triggers and Constraints, Error handling</a:t>
            </a:r>
          </a:p>
          <a:p>
            <a:pPr lvl="1"/>
            <a:r>
              <a:rPr lang="en-US" dirty="0"/>
              <a:t>Users, Permissions, Roles</a:t>
            </a:r>
          </a:p>
        </p:txBody>
      </p:sp>
    </p:spTree>
    <p:extLst>
      <p:ext uri="{BB962C8B-B14F-4D97-AF65-F5344CB8AC3E}">
        <p14:creationId xmlns:p14="http://schemas.microsoft.com/office/powerpoint/2010/main" val="4226208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operation</a:t>
            </a:r>
          </a:p>
        </p:txBody>
      </p:sp>
      <p:sp>
        <p:nvSpPr>
          <p:cNvPr id="5" name="Content Placeholder 4"/>
          <p:cNvSpPr>
            <a:spLocks noGrp="1"/>
          </p:cNvSpPr>
          <p:nvPr>
            <p:ph idx="1"/>
          </p:nvPr>
        </p:nvSpPr>
        <p:spPr>
          <a:xfrm>
            <a:off x="677334" y="1618489"/>
            <a:ext cx="8596668" cy="4422874"/>
          </a:xfrm>
        </p:spPr>
        <p:txBody>
          <a:bodyPr/>
          <a:lstStyle/>
          <a:p>
            <a:r>
              <a:rPr lang="en-US" dirty="0"/>
              <a:t>Update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6" name="Rectangle 5"/>
          <p:cNvSpPr/>
          <p:nvPr/>
        </p:nvSpPr>
        <p:spPr>
          <a:xfrm>
            <a:off x="1066348" y="3624364"/>
            <a:ext cx="7867339" cy="923330"/>
          </a:xfrm>
          <a:prstGeom prst="rect">
            <a:avLst/>
          </a:prstGeom>
        </p:spPr>
        <p:txBody>
          <a:bodyPr wrap="square">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Customer </a:t>
            </a:r>
          </a:p>
          <a:p>
            <a:r>
              <a:rPr lang="it-IT" dirty="0">
                <a:solidFill>
                  <a:srgbClr val="0000FF"/>
                </a:solidFill>
                <a:latin typeface="Consolas" panose="020B0609020204030204" pitchFamily="49" charset="0"/>
              </a:rPr>
              <a:t>SET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Name</a:t>
            </a:r>
            <a:r>
              <a:rPr lang="it-IT" dirty="0">
                <a:solidFill>
                  <a:srgbClr val="000000"/>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'Vero Bitola'</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City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'Bitola'</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Col1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NewValue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Col2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NewValue2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Tree>
    <p:extLst>
      <p:ext uri="{BB962C8B-B14F-4D97-AF65-F5344CB8AC3E}">
        <p14:creationId xmlns:p14="http://schemas.microsoft.com/office/powerpoint/2010/main" val="3347758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operation</a:t>
            </a:r>
          </a:p>
        </p:txBody>
      </p:sp>
      <p:sp>
        <p:nvSpPr>
          <p:cNvPr id="5" name="Content Placeholder 4"/>
          <p:cNvSpPr>
            <a:spLocks noGrp="1"/>
          </p:cNvSpPr>
          <p:nvPr>
            <p:ph idx="1"/>
          </p:nvPr>
        </p:nvSpPr>
        <p:spPr>
          <a:xfrm>
            <a:off x="677334" y="1618489"/>
            <a:ext cx="8596668" cy="4422874"/>
          </a:xfrm>
        </p:spPr>
        <p:txBody>
          <a:bodyPr/>
          <a:lstStyle/>
          <a:p>
            <a:r>
              <a:rPr lang="en-US" dirty="0"/>
              <a:t>Delete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DELETE</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
        <p:nvSpPr>
          <p:cNvPr id="2" name="Rectangle 1"/>
          <p:cNvSpPr/>
          <p:nvPr/>
        </p:nvSpPr>
        <p:spPr>
          <a:xfrm>
            <a:off x="1066348" y="3524216"/>
            <a:ext cx="6096000" cy="923330"/>
          </a:xfrm>
          <a:prstGeom prst="rect">
            <a:avLst/>
          </a:prstGeom>
        </p:spPr>
        <p:txBody>
          <a:bodyPr>
            <a:spAutoFit/>
          </a:bodyPr>
          <a:lstStyle/>
          <a:p>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Tree>
    <p:extLst>
      <p:ext uri="{BB962C8B-B14F-4D97-AF65-F5344CB8AC3E}">
        <p14:creationId xmlns:p14="http://schemas.microsoft.com/office/powerpoint/2010/main" val="859440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Client requirement – Orders system</a:t>
            </a:r>
            <a:br>
              <a:rPr lang="en-US" dirty="0"/>
            </a:br>
            <a:endParaRPr lang="en-US" dirty="0"/>
          </a:p>
        </p:txBody>
      </p:sp>
    </p:spTree>
    <p:extLst>
      <p:ext uri="{BB962C8B-B14F-4D97-AF65-F5344CB8AC3E}">
        <p14:creationId xmlns:p14="http://schemas.microsoft.com/office/powerpoint/2010/main" val="225821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requirement</a:t>
            </a:r>
          </a:p>
        </p:txBody>
      </p:sp>
      <p:sp>
        <p:nvSpPr>
          <p:cNvPr id="5" name="Content Placeholder 4"/>
          <p:cNvSpPr>
            <a:spLocks noGrp="1"/>
          </p:cNvSpPr>
          <p:nvPr>
            <p:ph idx="1"/>
          </p:nvPr>
        </p:nvSpPr>
        <p:spPr>
          <a:xfrm>
            <a:off x="677334" y="2160589"/>
            <a:ext cx="8596668" cy="4505387"/>
          </a:xfrm>
        </p:spPr>
        <p:txBody>
          <a:bodyPr>
            <a:normAutofit fontScale="85000" lnSpcReduction="20000"/>
          </a:bodyPr>
          <a:lstStyle/>
          <a:p>
            <a:r>
              <a:rPr lang="en-US" dirty="0"/>
              <a:t>Client has 7 Business Entities based in the biggest cities in Macedonia</a:t>
            </a:r>
          </a:p>
          <a:p>
            <a:r>
              <a:rPr lang="en-US" dirty="0"/>
              <a:t>Client has around 100 Employees</a:t>
            </a:r>
          </a:p>
          <a:p>
            <a:r>
              <a:rPr lang="en-US" dirty="0"/>
              <a:t>Client has around 100 Customers (Legal Entities) in Macedonia</a:t>
            </a:r>
          </a:p>
          <a:p>
            <a:r>
              <a:rPr lang="en-US" dirty="0"/>
              <a:t>Client offers around 1000 different products on the market</a:t>
            </a:r>
          </a:p>
          <a:p>
            <a:r>
              <a:rPr lang="en-US" dirty="0"/>
              <a:t>Client business is based on the B2B (Business to Business) model</a:t>
            </a:r>
          </a:p>
          <a:p>
            <a:endParaRPr lang="en-US" dirty="0"/>
          </a:p>
          <a:p>
            <a:r>
              <a:rPr lang="en-US" dirty="0"/>
              <a:t>Core requirement:</a:t>
            </a:r>
          </a:p>
          <a:p>
            <a:pPr lvl="1"/>
            <a:r>
              <a:rPr lang="en-US" dirty="0"/>
              <a:t>System should be able to manage client orders</a:t>
            </a:r>
          </a:p>
          <a:p>
            <a:pPr lvl="1"/>
            <a:r>
              <a:rPr lang="en-US" dirty="0"/>
              <a:t>Each order should contain following information: Date, Status, Employee performing the order, Customer, Total amount of the order</a:t>
            </a:r>
          </a:p>
          <a:p>
            <a:pPr lvl="1"/>
            <a:r>
              <a:rPr lang="en-US" dirty="0"/>
              <a:t>Additionally for each order system should keep details about products, single product price and quantity per product included in the order</a:t>
            </a:r>
          </a:p>
          <a:p>
            <a:pPr marL="457200" lvl="1" indent="0">
              <a:buNone/>
            </a:pPr>
            <a:endParaRPr lang="en-US" dirty="0"/>
          </a:p>
          <a:p>
            <a:r>
              <a:rPr lang="en-US" dirty="0"/>
              <a:t>Lets find some company as an example – </a:t>
            </a:r>
            <a:r>
              <a:rPr lang="en-US" dirty="0" err="1"/>
              <a:t>Vitalia</a:t>
            </a:r>
            <a:endParaRPr lang="en-US" dirty="0"/>
          </a:p>
          <a:p>
            <a:pPr marL="0" indent="0">
              <a:buNone/>
            </a:pPr>
            <a:r>
              <a:rPr lang="en-US" dirty="0">
                <a:hlinkClick r:id="rId2"/>
              </a:rPr>
              <a:t> https://www.vitalia.com.mk/products-filter-page/</a:t>
            </a:r>
            <a:endParaRPr lang="en-US" dirty="0"/>
          </a:p>
        </p:txBody>
      </p:sp>
    </p:spTree>
    <p:extLst>
      <p:ext uri="{BB962C8B-B14F-4D97-AF65-F5344CB8AC3E}">
        <p14:creationId xmlns:p14="http://schemas.microsoft.com/office/powerpoint/2010/main" val="1399564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B2B model example</a:t>
            </a:r>
            <a:endParaRPr lang="en-US" dirty="0"/>
          </a:p>
        </p:txBody>
      </p:sp>
      <p:graphicFrame>
        <p:nvGraphicFramePr>
          <p:cNvPr id="4" name="Content Placeholder 3"/>
          <p:cNvGraphicFramePr>
            <a:graphicFrameLocks noGrp="1"/>
          </p:cNvGraphicFramePr>
          <p:nvPr>
            <p:ph idx="1"/>
          </p:nvPr>
        </p:nvGraphicFramePr>
        <p:xfrm>
          <a:off x="275527" y="1270000"/>
          <a:ext cx="9554273" cy="249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747328" y="3904488"/>
          <a:ext cx="6456680" cy="28282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02375" y="1561068"/>
            <a:ext cx="1720343" cy="369332"/>
          </a:xfrm>
          <a:prstGeom prst="rect">
            <a:avLst/>
          </a:prstGeom>
          <a:noFill/>
        </p:spPr>
        <p:txBody>
          <a:bodyPr wrap="none" rtlCol="0">
            <a:spAutoFit/>
          </a:bodyPr>
          <a:lstStyle/>
          <a:p>
            <a:r>
              <a:rPr lang="en-GB" dirty="0"/>
              <a:t>Business Entity</a:t>
            </a:r>
            <a:endParaRPr lang="en-US" dirty="0"/>
          </a:p>
        </p:txBody>
      </p:sp>
      <p:sp>
        <p:nvSpPr>
          <p:cNvPr id="7" name="TextBox 6"/>
          <p:cNvSpPr txBox="1"/>
          <p:nvPr/>
        </p:nvSpPr>
        <p:spPr>
          <a:xfrm>
            <a:off x="275527" y="3947128"/>
            <a:ext cx="1258678" cy="369332"/>
          </a:xfrm>
          <a:prstGeom prst="rect">
            <a:avLst/>
          </a:prstGeom>
          <a:noFill/>
        </p:spPr>
        <p:txBody>
          <a:bodyPr wrap="none" rtlCol="0">
            <a:spAutoFit/>
          </a:bodyPr>
          <a:lstStyle/>
          <a:p>
            <a:r>
              <a:rPr lang="en-GB" dirty="0"/>
              <a:t>Customers</a:t>
            </a:r>
            <a:endParaRPr lang="en-US" dirty="0"/>
          </a:p>
        </p:txBody>
      </p:sp>
      <p:cxnSp>
        <p:nvCxnSpPr>
          <p:cNvPr id="9" name="Straight Arrow Connector 8"/>
          <p:cNvCxnSpPr/>
          <p:nvPr/>
        </p:nvCxnSpPr>
        <p:spPr>
          <a:xfrm flipH="1" flipV="1">
            <a:off x="3721608" y="3255264"/>
            <a:ext cx="1197864"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52663" y="3255264"/>
            <a:ext cx="1403001"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38230" y="3255264"/>
            <a:ext cx="1697594" cy="12011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957894" y="3255264"/>
            <a:ext cx="710893" cy="11714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14274" y="3207496"/>
            <a:ext cx="2259728" cy="1839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509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Workshop – Creating tables</a:t>
            </a:r>
          </a:p>
        </p:txBody>
      </p:sp>
    </p:spTree>
    <p:extLst>
      <p:ext uri="{BB962C8B-B14F-4D97-AF65-F5344CB8AC3E}">
        <p14:creationId xmlns:p14="http://schemas.microsoft.com/office/powerpoint/2010/main" val="2561746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tables by using T-SQL</a:t>
            </a:r>
          </a:p>
        </p:txBody>
      </p:sp>
      <p:sp>
        <p:nvSpPr>
          <p:cNvPr id="5" name="Content Placeholder 4"/>
          <p:cNvSpPr>
            <a:spLocks noGrp="1"/>
          </p:cNvSpPr>
          <p:nvPr>
            <p:ph idx="1"/>
          </p:nvPr>
        </p:nvSpPr>
        <p:spPr/>
        <p:txBody>
          <a:bodyPr>
            <a:normAutofit fontScale="92500" lnSpcReduction="20000"/>
          </a:bodyPr>
          <a:lstStyle/>
          <a:p>
            <a:pPr marL="0" indent="0">
              <a:buNone/>
            </a:pPr>
            <a:r>
              <a:rPr lang="en-GB" dirty="0"/>
              <a:t>Create new database: SEDC</a:t>
            </a:r>
          </a:p>
          <a:p>
            <a:pPr marL="0" indent="0">
              <a:buNone/>
            </a:pPr>
            <a:endParaRPr lang="en-GB" dirty="0"/>
          </a:p>
          <a:p>
            <a:pPr marL="0" indent="0">
              <a:buNone/>
            </a:pPr>
            <a:r>
              <a:rPr lang="en-GB" dirty="0"/>
              <a:t>Create the following tables:</a:t>
            </a:r>
          </a:p>
          <a:p>
            <a:r>
              <a:rPr lang="en-GB" dirty="0" err="1"/>
              <a:t>BusinessEntity</a:t>
            </a:r>
            <a:endParaRPr lang="en-GB" dirty="0"/>
          </a:p>
          <a:p>
            <a:r>
              <a:rPr lang="en-GB" dirty="0"/>
              <a:t>Employee</a:t>
            </a:r>
          </a:p>
          <a:p>
            <a:r>
              <a:rPr lang="en-GB" dirty="0"/>
              <a:t>Product</a:t>
            </a:r>
          </a:p>
          <a:p>
            <a:r>
              <a:rPr lang="en-GB" dirty="0"/>
              <a:t>Customer</a:t>
            </a:r>
          </a:p>
          <a:p>
            <a:r>
              <a:rPr lang="en-GB" dirty="0"/>
              <a:t>Order</a:t>
            </a:r>
          </a:p>
          <a:p>
            <a:r>
              <a:rPr lang="en-GB" dirty="0" err="1"/>
              <a:t>OrderDetails</a:t>
            </a:r>
            <a:endParaRPr lang="en-GB" dirty="0"/>
          </a:p>
          <a:p>
            <a:endParaRPr lang="en-GB" dirty="0"/>
          </a:p>
          <a:p>
            <a:pPr marL="0" indent="0">
              <a:buNone/>
            </a:pPr>
            <a:r>
              <a:rPr lang="en-GB" dirty="0">
                <a:solidFill>
                  <a:srgbClr val="FF0000"/>
                </a:solidFill>
              </a:rPr>
              <a:t>Try to insert data in the tables</a:t>
            </a:r>
            <a:endParaRPr lang="en-US" dirty="0">
              <a:solidFill>
                <a:srgbClr val="FF0000"/>
              </a:solidFill>
            </a:endParaRPr>
          </a:p>
        </p:txBody>
      </p:sp>
    </p:spTree>
    <p:extLst>
      <p:ext uri="{BB962C8B-B14F-4D97-AF65-F5344CB8AC3E}">
        <p14:creationId xmlns:p14="http://schemas.microsoft.com/office/powerpoint/2010/main" val="1548244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BusinessEntity</a:t>
            </a:r>
            <a:endParaRPr lang="en-US" dirty="0"/>
          </a:p>
        </p:txBody>
      </p:sp>
      <p:sp>
        <p:nvSpPr>
          <p:cNvPr id="6" name="Rectangle 5"/>
          <p:cNvSpPr/>
          <p:nvPr/>
        </p:nvSpPr>
        <p:spPr>
          <a:xfrm>
            <a:off x="5157216" y="2542032"/>
            <a:ext cx="5832156" cy="2893100"/>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BusinessEntity</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[Name]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[Region]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Zipcode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[Size]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PK_BusinessEntity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pic>
        <p:nvPicPr>
          <p:cNvPr id="7" name="Picture 6"/>
          <p:cNvPicPr>
            <a:picLocks noChangeAspect="1"/>
          </p:cNvPicPr>
          <p:nvPr/>
        </p:nvPicPr>
        <p:blipFill>
          <a:blip r:embed="rId2"/>
          <a:stretch>
            <a:fillRect/>
          </a:stretch>
        </p:blipFill>
        <p:spPr>
          <a:xfrm>
            <a:off x="870393" y="2542032"/>
            <a:ext cx="4105275" cy="2409825"/>
          </a:xfrm>
          <a:prstGeom prst="rect">
            <a:avLst/>
          </a:prstGeom>
        </p:spPr>
      </p:pic>
    </p:spTree>
    <p:extLst>
      <p:ext uri="{BB962C8B-B14F-4D97-AF65-F5344CB8AC3E}">
        <p14:creationId xmlns:p14="http://schemas.microsoft.com/office/powerpoint/2010/main" val="2370562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Employee</a:t>
            </a:r>
            <a:endParaRPr lang="en-US" dirty="0"/>
          </a:p>
        </p:txBody>
      </p:sp>
      <p:pic>
        <p:nvPicPr>
          <p:cNvPr id="4" name="Picture 3"/>
          <p:cNvPicPr>
            <a:picLocks noChangeAspect="1"/>
          </p:cNvPicPr>
          <p:nvPr/>
        </p:nvPicPr>
        <p:blipFill>
          <a:blip r:embed="rId2"/>
          <a:stretch>
            <a:fillRect/>
          </a:stretch>
        </p:blipFill>
        <p:spPr>
          <a:xfrm>
            <a:off x="677334" y="2456116"/>
            <a:ext cx="4019550" cy="2695575"/>
          </a:xfrm>
          <a:prstGeom prst="rect">
            <a:avLst/>
          </a:prstGeom>
        </p:spPr>
      </p:pic>
      <p:sp>
        <p:nvSpPr>
          <p:cNvPr id="5" name="Rectangle 4"/>
          <p:cNvSpPr/>
          <p:nvPr/>
        </p:nvSpPr>
        <p:spPr>
          <a:xfrm>
            <a:off x="5285232" y="2368296"/>
            <a:ext cx="6144768" cy="3108543"/>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[Employee]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DateOfBirth</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[Gender] [</a:t>
            </a:r>
            <a:r>
              <a:rPr lang="en-US" sz="1600" dirty="0" err="1">
                <a:solidFill>
                  <a:srgbClr val="000000"/>
                </a:solidFill>
                <a:latin typeface="Consolas" panose="020B0609020204030204" pitchFamily="49" charset="0"/>
              </a:rPr>
              <a:t>nchar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HireDate</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NationalIdNumber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PK_Employee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47917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Product</a:t>
            </a:r>
            <a:endParaRPr lang="en-US" dirty="0"/>
          </a:p>
        </p:txBody>
      </p:sp>
      <p:pic>
        <p:nvPicPr>
          <p:cNvPr id="3" name="Picture 2"/>
          <p:cNvPicPr>
            <a:picLocks noChangeAspect="1"/>
          </p:cNvPicPr>
          <p:nvPr/>
        </p:nvPicPr>
        <p:blipFill>
          <a:blip r:embed="rId2"/>
          <a:stretch>
            <a:fillRect/>
          </a:stretch>
        </p:blipFill>
        <p:spPr>
          <a:xfrm>
            <a:off x="1747182" y="1784096"/>
            <a:ext cx="7027332" cy="4552696"/>
          </a:xfrm>
          <a:prstGeom prst="rect">
            <a:avLst/>
          </a:prstGeom>
        </p:spPr>
      </p:pic>
    </p:spTree>
    <p:extLst>
      <p:ext uri="{BB962C8B-B14F-4D97-AF65-F5344CB8AC3E}">
        <p14:creationId xmlns:p14="http://schemas.microsoft.com/office/powerpoint/2010/main" val="200060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40000" lnSpcReduction="20000"/>
          </a:bodyPr>
          <a:lstStyle/>
          <a:p>
            <a:r>
              <a:rPr lang="en-US" sz="2900" u="sng" dirty="0"/>
              <a:t>Session 1</a:t>
            </a:r>
          </a:p>
          <a:p>
            <a:pPr lvl="1">
              <a:buFont typeface="Wingdings" panose="05000000000000000000" pitchFamily="2" charset="2"/>
              <a:buChar char="§"/>
            </a:pPr>
            <a:r>
              <a:rPr lang="en-US" sz="2900" dirty="0"/>
              <a:t>Database concepts and usage</a:t>
            </a:r>
          </a:p>
          <a:p>
            <a:pPr lvl="1">
              <a:buFont typeface="Wingdings" panose="05000000000000000000" pitchFamily="2" charset="2"/>
              <a:buChar char="§"/>
            </a:pPr>
            <a:r>
              <a:rPr lang="en-US" sz="2900" dirty="0"/>
              <a:t>Types of databases</a:t>
            </a:r>
          </a:p>
          <a:p>
            <a:pPr lvl="1">
              <a:buFont typeface="Wingdings" panose="05000000000000000000" pitchFamily="2" charset="2"/>
              <a:buChar char="§"/>
            </a:pPr>
            <a:r>
              <a:rPr lang="en-US" sz="2900" dirty="0"/>
              <a:t>Key terminology (DDL and DML statements)</a:t>
            </a:r>
          </a:p>
          <a:p>
            <a:pPr lvl="2">
              <a:buFont typeface="Wingdings" panose="05000000000000000000" pitchFamily="2" charset="2"/>
              <a:buChar char="§"/>
            </a:pPr>
            <a:r>
              <a:rPr lang="en-US" sz="2700" dirty="0"/>
              <a:t>Demo 1 - DDL and DML </a:t>
            </a:r>
          </a:p>
          <a:p>
            <a:pPr lvl="1">
              <a:buFont typeface="Wingdings" panose="05000000000000000000" pitchFamily="2" charset="2"/>
              <a:buChar char="§"/>
            </a:pPr>
            <a:r>
              <a:rPr lang="en-US" sz="2900" dirty="0"/>
              <a:t>Introduction to SSMS (SQL Server Management Studio) </a:t>
            </a:r>
          </a:p>
          <a:p>
            <a:pPr lvl="1">
              <a:buFont typeface="Wingdings" panose="05000000000000000000" pitchFamily="2" charset="2"/>
              <a:buChar char="§"/>
            </a:pPr>
            <a:r>
              <a:rPr lang="en-US" sz="2900" dirty="0"/>
              <a:t>Data types</a:t>
            </a:r>
          </a:p>
          <a:p>
            <a:pPr lvl="2">
              <a:buFont typeface="Wingdings" panose="05000000000000000000" pitchFamily="2" charset="2"/>
              <a:buChar char="§"/>
            </a:pPr>
            <a:r>
              <a:rPr lang="en-US" sz="2800" dirty="0"/>
              <a:t>Demo 2 – Data types</a:t>
            </a:r>
            <a:endParaRPr lang="en-US" sz="2700" dirty="0"/>
          </a:p>
          <a:p>
            <a:pPr lvl="1">
              <a:buFont typeface="Wingdings" panose="05000000000000000000" pitchFamily="2" charset="2"/>
              <a:buChar char="§"/>
            </a:pPr>
            <a:r>
              <a:rPr lang="en-US" sz="2900" dirty="0"/>
              <a:t>CRUD Operations (Create, Read, Update, Delete)</a:t>
            </a:r>
          </a:p>
          <a:p>
            <a:pPr lvl="2">
              <a:buFont typeface="Wingdings" panose="05000000000000000000" pitchFamily="2" charset="2"/>
              <a:buChar char="§"/>
            </a:pPr>
            <a:r>
              <a:rPr lang="en-US" sz="2700" dirty="0"/>
              <a:t>Create, Insert, Update, Delete</a:t>
            </a:r>
          </a:p>
          <a:p>
            <a:pPr lvl="1">
              <a:buFont typeface="Wingdings" panose="05000000000000000000" pitchFamily="2" charset="2"/>
              <a:buChar char="§"/>
            </a:pPr>
            <a:r>
              <a:rPr lang="en-US" sz="2900" dirty="0"/>
              <a:t>Client requirement – Orders system</a:t>
            </a:r>
          </a:p>
          <a:p>
            <a:pPr lvl="1">
              <a:buFont typeface="Wingdings" panose="05000000000000000000" pitchFamily="2" charset="2"/>
              <a:buChar char="§"/>
            </a:pPr>
            <a:r>
              <a:rPr lang="en-US" sz="2900" dirty="0"/>
              <a:t>Workshop – Creating tables</a:t>
            </a:r>
          </a:p>
          <a:p>
            <a:pPr lvl="1">
              <a:buFont typeface="Wingdings" panose="05000000000000000000" pitchFamily="2" charset="2"/>
              <a:buChar char="§"/>
            </a:pPr>
            <a:r>
              <a:rPr lang="en-US" sz="2900" dirty="0"/>
              <a:t>Knowledge check (Quiz, Discussion, Homework)</a:t>
            </a:r>
          </a:p>
          <a:p>
            <a:r>
              <a:rPr lang="en-US" sz="2900" dirty="0"/>
              <a:t>Session 2</a:t>
            </a:r>
          </a:p>
          <a:p>
            <a:r>
              <a:rPr lang="en-US" sz="2900" dirty="0"/>
              <a:t>Session 3</a:t>
            </a:r>
          </a:p>
          <a:p>
            <a:r>
              <a:rPr lang="en-US" sz="2900" dirty="0"/>
              <a:t>Session 4</a:t>
            </a:r>
          </a:p>
          <a:p>
            <a:r>
              <a:rPr lang="en-US" sz="2900" dirty="0"/>
              <a:t>Session 5</a:t>
            </a:r>
          </a:p>
          <a:p>
            <a:r>
              <a:rPr lang="en-US" sz="2900" dirty="0"/>
              <a:t>Session 6</a:t>
            </a:r>
          </a:p>
          <a:p>
            <a:r>
              <a:rPr lang="en-US" sz="2900" dirty="0"/>
              <a:t>Session 7</a:t>
            </a:r>
            <a:endParaRPr lang="en-US" dirty="0"/>
          </a:p>
        </p:txBody>
      </p:sp>
    </p:spTree>
    <p:extLst>
      <p:ext uri="{BB962C8B-B14F-4D97-AF65-F5344CB8AC3E}">
        <p14:creationId xmlns:p14="http://schemas.microsoft.com/office/powerpoint/2010/main" val="3468815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Customer</a:t>
            </a:r>
            <a:endParaRPr lang="en-US" dirty="0"/>
          </a:p>
        </p:txBody>
      </p:sp>
      <p:pic>
        <p:nvPicPr>
          <p:cNvPr id="5" name="Picture 4"/>
          <p:cNvPicPr>
            <a:picLocks noChangeAspect="1"/>
          </p:cNvPicPr>
          <p:nvPr/>
        </p:nvPicPr>
        <p:blipFill>
          <a:blip r:embed="rId2"/>
          <a:stretch>
            <a:fillRect/>
          </a:stretch>
        </p:blipFill>
        <p:spPr>
          <a:xfrm>
            <a:off x="1692134" y="1660398"/>
            <a:ext cx="6567067" cy="4804410"/>
          </a:xfrm>
          <a:prstGeom prst="rect">
            <a:avLst/>
          </a:prstGeom>
        </p:spPr>
      </p:pic>
    </p:spTree>
    <p:extLst>
      <p:ext uri="{BB962C8B-B14F-4D97-AF65-F5344CB8AC3E}">
        <p14:creationId xmlns:p14="http://schemas.microsoft.com/office/powerpoint/2010/main" val="2894994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Order</a:t>
            </a:r>
            <a:endParaRPr lang="en-US" dirty="0"/>
          </a:p>
        </p:txBody>
      </p:sp>
      <p:pic>
        <p:nvPicPr>
          <p:cNvPr id="5" name="Picture 4"/>
          <p:cNvPicPr>
            <a:picLocks noChangeAspect="1"/>
          </p:cNvPicPr>
          <p:nvPr/>
        </p:nvPicPr>
        <p:blipFill>
          <a:blip r:embed="rId2"/>
          <a:stretch>
            <a:fillRect/>
          </a:stretch>
        </p:blipFill>
        <p:spPr>
          <a:xfrm>
            <a:off x="677334" y="2406967"/>
            <a:ext cx="4029075" cy="2867025"/>
          </a:xfrm>
          <a:prstGeom prst="rect">
            <a:avLst/>
          </a:prstGeom>
        </p:spPr>
      </p:pic>
    </p:spTree>
    <p:extLst>
      <p:ext uri="{BB962C8B-B14F-4D97-AF65-F5344CB8AC3E}">
        <p14:creationId xmlns:p14="http://schemas.microsoft.com/office/powerpoint/2010/main" val="4172605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OrderDetails</a:t>
            </a:r>
            <a:endParaRPr lang="en-US" dirty="0"/>
          </a:p>
        </p:txBody>
      </p:sp>
      <p:pic>
        <p:nvPicPr>
          <p:cNvPr id="3" name="Picture 2"/>
          <p:cNvPicPr>
            <a:picLocks noChangeAspect="1"/>
          </p:cNvPicPr>
          <p:nvPr/>
        </p:nvPicPr>
        <p:blipFill>
          <a:blip r:embed="rId2"/>
          <a:stretch>
            <a:fillRect/>
          </a:stretch>
        </p:blipFill>
        <p:spPr>
          <a:xfrm>
            <a:off x="677334" y="1930400"/>
            <a:ext cx="4038600" cy="2200275"/>
          </a:xfrm>
          <a:prstGeom prst="rect">
            <a:avLst/>
          </a:prstGeom>
        </p:spPr>
      </p:pic>
    </p:spTree>
    <p:extLst>
      <p:ext uri="{BB962C8B-B14F-4D97-AF65-F5344CB8AC3E}">
        <p14:creationId xmlns:p14="http://schemas.microsoft.com/office/powerpoint/2010/main" val="1822709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tables with script</a:t>
            </a:r>
          </a:p>
        </p:txBody>
      </p:sp>
      <p:sp>
        <p:nvSpPr>
          <p:cNvPr id="3" name="Content Placeholder 2"/>
          <p:cNvSpPr>
            <a:spLocks noGrp="1"/>
          </p:cNvSpPr>
          <p:nvPr>
            <p:ph idx="1"/>
          </p:nvPr>
        </p:nvSpPr>
        <p:spPr/>
        <p:txBody>
          <a:bodyPr/>
          <a:lstStyle/>
          <a:p>
            <a:r>
              <a:rPr lang="en-US" dirty="0"/>
              <a:t>If there are any problems with the table creation provide full script </a:t>
            </a:r>
          </a:p>
          <a:p>
            <a:pPr lvl="1"/>
            <a:r>
              <a:rPr lang="en-US" dirty="0"/>
              <a:t>Session 1 workshop - 01 Create </a:t>
            </a:r>
            <a:r>
              <a:rPr lang="en-US" dirty="0" err="1"/>
              <a:t>tables.sql</a:t>
            </a:r>
            <a:endParaRPr lang="en-US" dirty="0"/>
          </a:p>
        </p:txBody>
      </p:sp>
    </p:spTree>
    <p:extLst>
      <p:ext uri="{BB962C8B-B14F-4D97-AF65-F5344CB8AC3E}">
        <p14:creationId xmlns:p14="http://schemas.microsoft.com/office/powerpoint/2010/main" val="1982464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5" name="Text Placeholder 1">
            <a:extLst>
              <a:ext uri="{FF2B5EF4-FFF2-40B4-BE49-F238E27FC236}">
                <a16:creationId xmlns:a16="http://schemas.microsoft.com/office/drawing/2014/main" id="{30164B3D-D42F-49EF-94BD-39238DB84795}"/>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3" name="Picture 2">
            <a:extLst>
              <a:ext uri="{FF2B5EF4-FFF2-40B4-BE49-F238E27FC236}">
                <a16:creationId xmlns:a16="http://schemas.microsoft.com/office/drawing/2014/main" id="{D99C33AE-F19F-4A6B-8795-71E5D5E2C410}"/>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1888893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of the following is not a DDL statement?</a:t>
            </a:r>
          </a:p>
          <a:p>
            <a:pPr marL="457200" lvl="1" indent="0">
              <a:buNone/>
            </a:pPr>
            <a:r>
              <a:rPr lang="en-US" b="1" dirty="0"/>
              <a:t>a. </a:t>
            </a:r>
            <a:r>
              <a:rPr lang="en-US" dirty="0"/>
              <a:t>CREATE</a:t>
            </a:r>
          </a:p>
          <a:p>
            <a:pPr marL="457200" lvl="1" indent="0">
              <a:buNone/>
            </a:pPr>
            <a:r>
              <a:rPr lang="en-US" b="1" dirty="0"/>
              <a:t>b. </a:t>
            </a:r>
            <a:r>
              <a:rPr lang="en-US" dirty="0"/>
              <a:t>INSERT</a:t>
            </a:r>
          </a:p>
          <a:p>
            <a:pPr marL="457200" lvl="1" indent="0">
              <a:buNone/>
            </a:pPr>
            <a:r>
              <a:rPr lang="en-US" b="1" dirty="0"/>
              <a:t>c. </a:t>
            </a:r>
            <a:r>
              <a:rPr lang="en-US" dirty="0"/>
              <a:t>ALTER</a:t>
            </a:r>
          </a:p>
          <a:p>
            <a:pPr marL="457200" lvl="1" indent="0">
              <a:buNone/>
            </a:pPr>
            <a:r>
              <a:rPr lang="en-US" b="1" dirty="0"/>
              <a:t>d. </a:t>
            </a:r>
            <a:r>
              <a:rPr lang="en-US" dirty="0"/>
              <a:t>DROP</a:t>
            </a:r>
          </a:p>
          <a:p>
            <a:r>
              <a:rPr lang="en-US" dirty="0"/>
              <a:t>Which of the following is not a DML statement?</a:t>
            </a:r>
          </a:p>
          <a:p>
            <a:pPr marL="457200" lvl="1" indent="0">
              <a:buNone/>
            </a:pPr>
            <a:r>
              <a:rPr lang="en-US" b="1" dirty="0"/>
              <a:t>a. </a:t>
            </a:r>
            <a:r>
              <a:rPr lang="en-US" dirty="0"/>
              <a:t>UPDATE</a:t>
            </a:r>
          </a:p>
          <a:p>
            <a:pPr marL="457200" lvl="1" indent="0">
              <a:buNone/>
            </a:pPr>
            <a:r>
              <a:rPr lang="en-US" b="1" dirty="0"/>
              <a:t>b. </a:t>
            </a:r>
            <a:r>
              <a:rPr lang="en-US" dirty="0"/>
              <a:t>INSERT</a:t>
            </a:r>
          </a:p>
          <a:p>
            <a:pPr marL="457200" lvl="1" indent="0">
              <a:buNone/>
            </a:pPr>
            <a:r>
              <a:rPr lang="en-US" b="1" dirty="0"/>
              <a:t>c. </a:t>
            </a:r>
            <a:r>
              <a:rPr lang="en-US" dirty="0"/>
              <a:t>CREATE</a:t>
            </a:r>
          </a:p>
          <a:p>
            <a:pPr marL="457200" lvl="1" indent="0">
              <a:buNone/>
            </a:pPr>
            <a:r>
              <a:rPr lang="en-US" b="1" dirty="0"/>
              <a:t>d. </a:t>
            </a:r>
            <a:r>
              <a:rPr lang="en-US" dirty="0"/>
              <a:t>DELETE</a:t>
            </a:r>
          </a:p>
        </p:txBody>
      </p:sp>
    </p:spTree>
    <p:extLst>
      <p:ext uri="{BB962C8B-B14F-4D97-AF65-F5344CB8AC3E}">
        <p14:creationId xmlns:p14="http://schemas.microsoft.com/office/powerpoint/2010/main" val="2778727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10000"/>
          </a:bodyPr>
          <a:lstStyle/>
          <a:p>
            <a:r>
              <a:rPr lang="en-US" dirty="0"/>
              <a:t>Which SQL statement is used to update data in a database?</a:t>
            </a:r>
          </a:p>
          <a:p>
            <a:pPr marL="457200" lvl="1" indent="0">
              <a:buNone/>
            </a:pPr>
            <a:r>
              <a:rPr lang="en-US" b="1" dirty="0"/>
              <a:t>a. </a:t>
            </a:r>
            <a:r>
              <a:rPr lang="en-US" dirty="0"/>
              <a:t>SAVE</a:t>
            </a:r>
          </a:p>
          <a:p>
            <a:pPr marL="457200" lvl="1" indent="0">
              <a:buNone/>
            </a:pPr>
            <a:r>
              <a:rPr lang="en-US" b="1" dirty="0"/>
              <a:t>b. </a:t>
            </a:r>
            <a:r>
              <a:rPr lang="en-US" dirty="0"/>
              <a:t>MODIFY</a:t>
            </a:r>
          </a:p>
          <a:p>
            <a:pPr marL="457200" lvl="1" indent="0">
              <a:buNone/>
            </a:pPr>
            <a:r>
              <a:rPr lang="en-US" b="1" dirty="0"/>
              <a:t>c. </a:t>
            </a:r>
            <a:r>
              <a:rPr lang="en-US" dirty="0"/>
              <a:t>SAVE AS</a:t>
            </a:r>
          </a:p>
          <a:p>
            <a:pPr marL="457200" lvl="1" indent="0">
              <a:buNone/>
            </a:pPr>
            <a:r>
              <a:rPr lang="en-US" b="1" dirty="0"/>
              <a:t>d. </a:t>
            </a:r>
            <a:r>
              <a:rPr lang="en-US" dirty="0"/>
              <a:t>UPDATE</a:t>
            </a:r>
          </a:p>
          <a:p>
            <a:r>
              <a:rPr lang="en-US" dirty="0"/>
              <a:t>Which of the following is not numeric data type?</a:t>
            </a:r>
          </a:p>
          <a:p>
            <a:pPr marL="457200" lvl="1" indent="0">
              <a:buNone/>
            </a:pPr>
            <a:r>
              <a:rPr lang="en-US" b="1" dirty="0"/>
              <a:t>a. </a:t>
            </a:r>
            <a:r>
              <a:rPr lang="en-US" dirty="0" err="1"/>
              <a:t>bigint</a:t>
            </a:r>
            <a:endParaRPr lang="en-US" dirty="0"/>
          </a:p>
          <a:p>
            <a:pPr marL="457200" lvl="1" indent="0">
              <a:buNone/>
            </a:pPr>
            <a:r>
              <a:rPr lang="en-US" b="1" dirty="0"/>
              <a:t>b. </a:t>
            </a:r>
            <a:r>
              <a:rPr lang="en-US" dirty="0"/>
              <a:t>decimal</a:t>
            </a:r>
          </a:p>
          <a:p>
            <a:pPr marL="457200" lvl="1" indent="0">
              <a:buNone/>
            </a:pPr>
            <a:r>
              <a:rPr lang="en-US" b="1" dirty="0"/>
              <a:t>c. </a:t>
            </a:r>
            <a:r>
              <a:rPr lang="en-US" dirty="0" err="1"/>
              <a:t>nvarchar</a:t>
            </a:r>
            <a:endParaRPr lang="en-US" dirty="0"/>
          </a:p>
          <a:p>
            <a:pPr marL="457200" lvl="1" indent="0">
              <a:buNone/>
            </a:pPr>
            <a:r>
              <a:rPr lang="en-US" b="1" dirty="0"/>
              <a:t>d. </a:t>
            </a:r>
            <a:r>
              <a:rPr lang="en-US" dirty="0"/>
              <a:t>money</a:t>
            </a:r>
          </a:p>
          <a:p>
            <a:r>
              <a:rPr lang="en-US" dirty="0"/>
              <a:t>Which of the following is not true about the </a:t>
            </a:r>
            <a:r>
              <a:rPr lang="en-US" dirty="0" err="1"/>
              <a:t>int</a:t>
            </a:r>
            <a:r>
              <a:rPr lang="en-US" dirty="0"/>
              <a:t> data type?</a:t>
            </a:r>
          </a:p>
          <a:p>
            <a:pPr marL="457200" lvl="1" indent="0">
              <a:buNone/>
            </a:pPr>
            <a:r>
              <a:rPr lang="en-US" b="1" dirty="0"/>
              <a:t>a. </a:t>
            </a:r>
            <a:r>
              <a:rPr lang="en-US" dirty="0" err="1"/>
              <a:t>int</a:t>
            </a:r>
            <a:r>
              <a:rPr lang="en-US" dirty="0"/>
              <a:t> is an integer</a:t>
            </a:r>
          </a:p>
          <a:p>
            <a:pPr marL="457200" lvl="1" indent="0">
              <a:buNone/>
            </a:pPr>
            <a:r>
              <a:rPr lang="en-US" b="1" dirty="0"/>
              <a:t>b. </a:t>
            </a:r>
            <a:r>
              <a:rPr lang="en-US" dirty="0" err="1"/>
              <a:t>bigint</a:t>
            </a:r>
            <a:r>
              <a:rPr lang="en-US" dirty="0"/>
              <a:t> is used when the value will exceed </a:t>
            </a:r>
            <a:r>
              <a:rPr lang="en-US" dirty="0" err="1"/>
              <a:t>int</a:t>
            </a:r>
            <a:r>
              <a:rPr lang="en-US" dirty="0"/>
              <a:t> data type’s range</a:t>
            </a:r>
          </a:p>
          <a:p>
            <a:pPr marL="457200" lvl="1" indent="0">
              <a:buNone/>
            </a:pPr>
            <a:r>
              <a:rPr lang="en-US" b="1" dirty="0"/>
              <a:t>c. </a:t>
            </a:r>
            <a:r>
              <a:rPr lang="en-US" dirty="0"/>
              <a:t>An Integer uses 8 bytes to store data</a:t>
            </a:r>
          </a:p>
          <a:p>
            <a:pPr marL="457200" lvl="1" indent="0">
              <a:buNone/>
            </a:pPr>
            <a:r>
              <a:rPr lang="en-US" b="1" dirty="0"/>
              <a:t>d. </a:t>
            </a:r>
            <a:r>
              <a:rPr lang="en-US" dirty="0" err="1"/>
              <a:t>Int</a:t>
            </a:r>
            <a:r>
              <a:rPr lang="en-US" dirty="0"/>
              <a:t> can not store textual values</a:t>
            </a:r>
          </a:p>
        </p:txBody>
      </p:sp>
    </p:spTree>
    <p:extLst>
      <p:ext uri="{BB962C8B-B14F-4D97-AF65-F5344CB8AC3E}">
        <p14:creationId xmlns:p14="http://schemas.microsoft.com/office/powerpoint/2010/main" val="19090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IDENTITY(1,1) statement in the table creation?</a:t>
            </a:r>
          </a:p>
          <a:p>
            <a:r>
              <a:rPr lang="en-US" dirty="0"/>
              <a:t>What is the purpose of ALLOW NULLS configuration in the table creation?</a:t>
            </a:r>
          </a:p>
          <a:p>
            <a:endParaRPr lang="en-US" dirty="0"/>
          </a:p>
        </p:txBody>
      </p:sp>
    </p:spTree>
    <p:extLst>
      <p:ext uri="{BB962C8B-B14F-4D97-AF65-F5344CB8AC3E}">
        <p14:creationId xmlns:p14="http://schemas.microsoft.com/office/powerpoint/2010/main" val="1437940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1</a:t>
            </a:r>
            <a:br>
              <a:rPr lang="en-US" dirty="0"/>
            </a:br>
            <a:endParaRPr lang="en-US" dirty="0"/>
          </a:p>
        </p:txBody>
      </p:sp>
    </p:spTree>
    <p:extLst>
      <p:ext uri="{BB962C8B-B14F-4D97-AF65-F5344CB8AC3E}">
        <p14:creationId xmlns:p14="http://schemas.microsoft.com/office/powerpoint/2010/main" val="2111569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a:t>
            </a:r>
          </a:p>
        </p:txBody>
      </p:sp>
      <p:sp>
        <p:nvSpPr>
          <p:cNvPr id="7" name="Content Placeholder 4">
            <a:extLst>
              <a:ext uri="{FF2B5EF4-FFF2-40B4-BE49-F238E27FC236}">
                <a16:creationId xmlns:a16="http://schemas.microsoft.com/office/drawing/2014/main" id="{40A370B0-5598-4334-BE69-3B825A10DE68}"/>
              </a:ext>
            </a:extLst>
          </p:cNvPr>
          <p:cNvSpPr>
            <a:spLocks noGrp="1"/>
          </p:cNvSpPr>
          <p:nvPr>
            <p:ph idx="1"/>
          </p:nvPr>
        </p:nvSpPr>
        <p:spPr>
          <a:xfrm>
            <a:off x="677334" y="2160589"/>
            <a:ext cx="8596668" cy="4505387"/>
          </a:xfrm>
        </p:spPr>
        <p:txBody>
          <a:bodyPr>
            <a:normAutofit fontScale="85000" lnSpcReduction="20000"/>
          </a:bodyPr>
          <a:lstStyle/>
          <a:p>
            <a:r>
              <a:rPr lang="en-US" dirty="0"/>
              <a:t>Faculty has 88 Teachers</a:t>
            </a:r>
          </a:p>
          <a:p>
            <a:r>
              <a:rPr lang="en-US" dirty="0"/>
              <a:t>Faculty has hardcopy records for 569 Students (graduated and not graduated)</a:t>
            </a:r>
          </a:p>
          <a:p>
            <a:r>
              <a:rPr lang="en-US" dirty="0"/>
              <a:t>Faculty has 41 Courses in Curriculum</a:t>
            </a:r>
          </a:p>
          <a:p>
            <a:r>
              <a:rPr lang="en-US" dirty="0"/>
              <a:t>Faculty has several activities that students should achieve to pass the exam</a:t>
            </a:r>
          </a:p>
          <a:p>
            <a:r>
              <a:rPr lang="en-US" dirty="0"/>
              <a:t>Faculty has around 20000 records (Grades) for passed exams</a:t>
            </a:r>
          </a:p>
          <a:p>
            <a:endParaRPr lang="en-US" dirty="0"/>
          </a:p>
          <a:p>
            <a:r>
              <a:rPr lang="en-US" dirty="0"/>
              <a:t>Core requirement:</a:t>
            </a:r>
          </a:p>
          <a:p>
            <a:pPr lvl="1"/>
            <a:r>
              <a:rPr lang="en-US" dirty="0"/>
              <a:t>System should be able to manage Exams</a:t>
            </a:r>
          </a:p>
          <a:p>
            <a:pPr lvl="1"/>
            <a:r>
              <a:rPr lang="en-US" dirty="0"/>
              <a:t>Each Grade record should contain following information: Date, Student, Teacher, Course, Grade value</a:t>
            </a:r>
          </a:p>
          <a:p>
            <a:pPr lvl="1"/>
            <a:r>
              <a:rPr lang="en-US" dirty="0"/>
              <a:t>Additionally for each Grade, system should keep details about Achievement type (home work, exam, class activity…), achievement points, achievement maximum points and achievement date</a:t>
            </a:r>
          </a:p>
          <a:p>
            <a:pPr marL="457200" lvl="1" indent="0">
              <a:buNone/>
            </a:pPr>
            <a:endParaRPr lang="en-US" dirty="0"/>
          </a:p>
          <a:p>
            <a:r>
              <a:rPr lang="en-US" dirty="0"/>
              <a:t>Lets find some faculty as an example – FINKI</a:t>
            </a:r>
          </a:p>
          <a:p>
            <a:pPr marL="0" indent="0">
              <a:buNone/>
            </a:pPr>
            <a:r>
              <a:rPr lang="en-US" dirty="0">
                <a:hlinkClick r:id="rId2"/>
              </a:rPr>
              <a:t> </a:t>
            </a:r>
            <a:r>
              <a:rPr lang="en-US" dirty="0">
                <a:hlinkClick r:id="rId3"/>
              </a:rPr>
              <a:t>https://www.finki.ukim.mk/mk/dodiplomski-studii</a:t>
            </a:r>
            <a:endParaRPr lang="en-US" dirty="0"/>
          </a:p>
        </p:txBody>
      </p:sp>
    </p:spTree>
    <p:extLst>
      <p:ext uri="{BB962C8B-B14F-4D97-AF65-F5344CB8AC3E}">
        <p14:creationId xmlns:p14="http://schemas.microsoft.com/office/powerpoint/2010/main" val="234541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1</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9591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1F70-7E84-41B2-BD93-3463C4C6AE9F}"/>
              </a:ext>
            </a:extLst>
          </p:cNvPr>
          <p:cNvSpPr>
            <a:spLocks noGrp="1"/>
          </p:cNvSpPr>
          <p:nvPr>
            <p:ph type="title"/>
          </p:nvPr>
        </p:nvSpPr>
        <p:spPr/>
        <p:txBody>
          <a:bodyPr/>
          <a:lstStyle/>
          <a:p>
            <a:r>
              <a:rPr lang="en-US" dirty="0" err="1"/>
              <a:t>SEDCHome</a:t>
            </a:r>
            <a:r>
              <a:rPr lang="en-US" dirty="0"/>
              <a:t> – List of tables</a:t>
            </a:r>
            <a:endParaRPr lang="mk-MK" dirty="0"/>
          </a:p>
        </p:txBody>
      </p:sp>
      <p:sp>
        <p:nvSpPr>
          <p:cNvPr id="3" name="Content Placeholder 2">
            <a:extLst>
              <a:ext uri="{FF2B5EF4-FFF2-40B4-BE49-F238E27FC236}">
                <a16:creationId xmlns:a16="http://schemas.microsoft.com/office/drawing/2014/main" id="{F1A3CDEF-D10C-4FB9-95C6-ABDAE0649A3A}"/>
              </a:ext>
            </a:extLst>
          </p:cNvPr>
          <p:cNvSpPr>
            <a:spLocks noGrp="1"/>
          </p:cNvSpPr>
          <p:nvPr>
            <p:ph idx="1"/>
          </p:nvPr>
        </p:nvSpPr>
        <p:spPr>
          <a:xfrm>
            <a:off x="677334" y="1434874"/>
            <a:ext cx="2762552" cy="5423126"/>
          </a:xfrm>
        </p:spPr>
        <p:txBody>
          <a:bodyPr>
            <a:noAutofit/>
          </a:bodyPr>
          <a:lstStyle/>
          <a:p>
            <a:r>
              <a:rPr lang="en-US" sz="1500" b="1" u="sng" dirty="0"/>
              <a:t>Student</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EnrolledDate</a:t>
            </a:r>
            <a:endParaRPr lang="en-US" sz="1400" dirty="0"/>
          </a:p>
          <a:p>
            <a:r>
              <a:rPr lang="en-US" sz="1400" dirty="0"/>
              <a:t>- Gender</a:t>
            </a:r>
          </a:p>
          <a:p>
            <a:r>
              <a:rPr lang="en-US" sz="1400" dirty="0"/>
              <a:t>- </a:t>
            </a:r>
            <a:r>
              <a:rPr lang="en-US" sz="1400" dirty="0" err="1"/>
              <a:t>NationalIDNumber</a:t>
            </a:r>
            <a:endParaRPr lang="en-US" sz="1400" dirty="0"/>
          </a:p>
          <a:p>
            <a:r>
              <a:rPr lang="en-US" sz="1400" dirty="0"/>
              <a:t>- </a:t>
            </a:r>
            <a:r>
              <a:rPr lang="en-US" sz="1400" dirty="0" err="1"/>
              <a:t>StudentCardNumber</a:t>
            </a:r>
            <a:endParaRPr lang="en-US" sz="1400" dirty="0"/>
          </a:p>
          <a:p>
            <a:endParaRPr lang="en-US" sz="1400" dirty="0"/>
          </a:p>
          <a:p>
            <a:r>
              <a:rPr lang="en-US" sz="1500" b="1" u="sng" dirty="0"/>
              <a:t>Course</a:t>
            </a:r>
          </a:p>
          <a:p>
            <a:r>
              <a:rPr lang="en-US" sz="1400" dirty="0"/>
              <a:t>- ID</a:t>
            </a:r>
          </a:p>
          <a:p>
            <a:r>
              <a:rPr lang="en-US" sz="1400" dirty="0"/>
              <a:t>- Name</a:t>
            </a:r>
          </a:p>
          <a:p>
            <a:r>
              <a:rPr lang="en-US" sz="1400" dirty="0"/>
              <a:t>- Credit</a:t>
            </a:r>
          </a:p>
          <a:p>
            <a:r>
              <a:rPr lang="en-US" sz="1400" dirty="0"/>
              <a:t>- </a:t>
            </a:r>
            <a:r>
              <a:rPr lang="en-US" sz="1400" dirty="0" err="1"/>
              <a:t>AcademicYear</a:t>
            </a:r>
            <a:endParaRPr lang="en-US" sz="1400" dirty="0"/>
          </a:p>
          <a:p>
            <a:r>
              <a:rPr lang="en-US" sz="1400" dirty="0"/>
              <a:t>- Semester</a:t>
            </a:r>
            <a:endParaRPr lang="mk-MK" sz="1400" dirty="0"/>
          </a:p>
        </p:txBody>
      </p:sp>
      <p:pic>
        <p:nvPicPr>
          <p:cNvPr id="1026" name="Picture 2" descr="Home">
            <a:extLst>
              <a:ext uri="{FF2B5EF4-FFF2-40B4-BE49-F238E27FC236}">
                <a16:creationId xmlns:a16="http://schemas.microsoft.com/office/drawing/2014/main" id="{6ED97643-681C-498A-889E-ECDD8AF56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822" y="6076950"/>
            <a:ext cx="2476500"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3C6D8E5-4EC7-442D-9338-AD337845D0E1}"/>
              </a:ext>
            </a:extLst>
          </p:cNvPr>
          <p:cNvSpPr txBox="1">
            <a:spLocks/>
          </p:cNvSpPr>
          <p:nvPr/>
        </p:nvSpPr>
        <p:spPr>
          <a:xfrm>
            <a:off x="3749526" y="1434874"/>
            <a:ext cx="2893180" cy="542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a:t>Teacher</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AcademicRank</a:t>
            </a:r>
            <a:endParaRPr lang="en-US" sz="1400" dirty="0"/>
          </a:p>
          <a:p>
            <a:r>
              <a:rPr lang="en-US" sz="1400" dirty="0"/>
              <a:t>- </a:t>
            </a:r>
            <a:r>
              <a:rPr lang="en-US" sz="1400" dirty="0" err="1"/>
              <a:t>HireDate</a:t>
            </a:r>
            <a:endParaRPr lang="en-US" sz="1400" dirty="0"/>
          </a:p>
          <a:p>
            <a:endParaRPr lang="en-US" sz="1400" dirty="0"/>
          </a:p>
          <a:p>
            <a:r>
              <a:rPr lang="en-US" sz="1500" b="1" u="sng" dirty="0"/>
              <a:t>Grade</a:t>
            </a:r>
          </a:p>
          <a:p>
            <a:r>
              <a:rPr lang="en-US" sz="1400" dirty="0"/>
              <a:t>- ID</a:t>
            </a:r>
          </a:p>
          <a:p>
            <a:r>
              <a:rPr lang="en-US" sz="1400" dirty="0"/>
              <a:t>- </a:t>
            </a:r>
            <a:r>
              <a:rPr lang="en-US" sz="1400" dirty="0" err="1"/>
              <a:t>StudentID</a:t>
            </a:r>
            <a:endParaRPr lang="en-US" sz="1400" dirty="0"/>
          </a:p>
          <a:p>
            <a:r>
              <a:rPr lang="en-US" sz="1400" dirty="0"/>
              <a:t>- </a:t>
            </a:r>
            <a:r>
              <a:rPr lang="en-US" sz="1400" dirty="0" err="1"/>
              <a:t>CourseID</a:t>
            </a:r>
            <a:endParaRPr lang="en-US" sz="1400" dirty="0"/>
          </a:p>
          <a:p>
            <a:r>
              <a:rPr lang="en-US" sz="1400" dirty="0"/>
              <a:t>- </a:t>
            </a:r>
            <a:r>
              <a:rPr lang="en-US" sz="1400" dirty="0" err="1"/>
              <a:t>TeacherID</a:t>
            </a:r>
            <a:endParaRPr lang="en-US" sz="1400" dirty="0"/>
          </a:p>
          <a:p>
            <a:r>
              <a:rPr lang="en-US" sz="1400" dirty="0"/>
              <a:t>- Grade</a:t>
            </a:r>
          </a:p>
          <a:p>
            <a:r>
              <a:rPr lang="en-US" sz="1400" dirty="0"/>
              <a:t>- Comment</a:t>
            </a:r>
          </a:p>
          <a:p>
            <a:r>
              <a:rPr lang="en-US" sz="1400" dirty="0"/>
              <a:t>- </a:t>
            </a:r>
            <a:r>
              <a:rPr lang="en-US" sz="1400" dirty="0" err="1"/>
              <a:t>CreatedDate</a:t>
            </a:r>
            <a:endParaRPr lang="mk-MK" sz="1400" dirty="0"/>
          </a:p>
        </p:txBody>
      </p:sp>
      <p:sp>
        <p:nvSpPr>
          <p:cNvPr id="6" name="Content Placeholder 2">
            <a:extLst>
              <a:ext uri="{FF2B5EF4-FFF2-40B4-BE49-F238E27FC236}">
                <a16:creationId xmlns:a16="http://schemas.microsoft.com/office/drawing/2014/main" id="{3F8CFAB5-1892-465F-AA9B-0521F3D7BE8F}"/>
              </a:ext>
            </a:extLst>
          </p:cNvPr>
          <p:cNvSpPr txBox="1">
            <a:spLocks/>
          </p:cNvSpPr>
          <p:nvPr/>
        </p:nvSpPr>
        <p:spPr>
          <a:xfrm>
            <a:off x="6380822" y="1434874"/>
            <a:ext cx="2893180" cy="52707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err="1"/>
              <a:t>GradeDetails</a:t>
            </a:r>
            <a:endParaRPr lang="en-US" sz="1500" b="1" u="sng" dirty="0"/>
          </a:p>
          <a:p>
            <a:r>
              <a:rPr lang="en-US" sz="1400" dirty="0"/>
              <a:t>- ID</a:t>
            </a:r>
          </a:p>
          <a:p>
            <a:r>
              <a:rPr lang="en-US" sz="1400" dirty="0"/>
              <a:t>- </a:t>
            </a:r>
            <a:r>
              <a:rPr lang="en-US" sz="1400" dirty="0" err="1"/>
              <a:t>GradeID</a:t>
            </a:r>
            <a:endParaRPr lang="en-US" sz="1400" dirty="0"/>
          </a:p>
          <a:p>
            <a:r>
              <a:rPr lang="en-US" sz="1400" dirty="0"/>
              <a:t>- </a:t>
            </a:r>
            <a:r>
              <a:rPr lang="en-US" sz="1400" dirty="0" err="1"/>
              <a:t>AchievementTypeID</a:t>
            </a:r>
            <a:endParaRPr lang="en-US" sz="1400" dirty="0"/>
          </a:p>
          <a:p>
            <a:r>
              <a:rPr lang="en-US" sz="1400" dirty="0"/>
              <a:t>- </a:t>
            </a:r>
            <a:r>
              <a:rPr lang="en-US" sz="1400" dirty="0" err="1"/>
              <a:t>AchievementPoints</a:t>
            </a:r>
            <a:endParaRPr lang="en-US" sz="1400" dirty="0"/>
          </a:p>
          <a:p>
            <a:r>
              <a:rPr lang="en-US" sz="1400" dirty="0"/>
              <a:t>- </a:t>
            </a:r>
            <a:r>
              <a:rPr lang="en-US" sz="1400" dirty="0" err="1"/>
              <a:t>AchievementMaxPoints</a:t>
            </a:r>
            <a:endParaRPr lang="en-US" sz="1400" dirty="0"/>
          </a:p>
          <a:p>
            <a:r>
              <a:rPr lang="en-US" sz="1400" dirty="0"/>
              <a:t>- </a:t>
            </a:r>
            <a:r>
              <a:rPr lang="en-US" sz="1400" dirty="0" err="1"/>
              <a:t>AchievementDate</a:t>
            </a:r>
            <a:endParaRPr lang="en-US" sz="1400" dirty="0"/>
          </a:p>
          <a:p>
            <a:endParaRPr lang="en-US" sz="1500" u="sng" dirty="0"/>
          </a:p>
          <a:p>
            <a:r>
              <a:rPr lang="en-US" sz="1500" b="1" u="sng" dirty="0" err="1"/>
              <a:t>AchievementType</a:t>
            </a:r>
            <a:endParaRPr lang="en-US" sz="1500" b="1" u="sng" dirty="0"/>
          </a:p>
          <a:p>
            <a:r>
              <a:rPr lang="en-US" sz="1400" dirty="0"/>
              <a:t>- ID</a:t>
            </a:r>
          </a:p>
          <a:p>
            <a:r>
              <a:rPr lang="en-US" sz="1400" dirty="0"/>
              <a:t>- Name</a:t>
            </a:r>
          </a:p>
          <a:p>
            <a:r>
              <a:rPr lang="en-US" sz="1400" dirty="0"/>
              <a:t>- Description</a:t>
            </a:r>
          </a:p>
          <a:p>
            <a:r>
              <a:rPr lang="en-US" sz="1400" dirty="0"/>
              <a:t>- </a:t>
            </a:r>
            <a:r>
              <a:rPr lang="en-US" sz="1400" dirty="0" err="1"/>
              <a:t>ParticipationRate</a:t>
            </a:r>
            <a:endParaRPr lang="mk-MK" sz="1400" dirty="0"/>
          </a:p>
        </p:txBody>
      </p:sp>
    </p:spTree>
    <p:extLst>
      <p:ext uri="{BB962C8B-B14F-4D97-AF65-F5344CB8AC3E}">
        <p14:creationId xmlns:p14="http://schemas.microsoft.com/office/powerpoint/2010/main" val="1696848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SEDCHome</a:t>
            </a:r>
            <a:r>
              <a:rPr lang="en-US" dirty="0"/>
              <a:t> – Table example</a:t>
            </a:r>
          </a:p>
        </p:txBody>
      </p:sp>
      <p:sp>
        <p:nvSpPr>
          <p:cNvPr id="3" name="Content Placeholder 2"/>
          <p:cNvSpPr>
            <a:spLocks noGrp="1"/>
          </p:cNvSpPr>
          <p:nvPr>
            <p:ph idx="1"/>
          </p:nvPr>
        </p:nvSpPr>
        <p:spPr>
          <a:xfrm>
            <a:off x="677334" y="1767397"/>
            <a:ext cx="8596668" cy="3880773"/>
          </a:xfrm>
        </p:spPr>
        <p:txBody>
          <a:bodyPr/>
          <a:lstStyle/>
          <a:p>
            <a:r>
              <a:rPr lang="en-US" dirty="0"/>
              <a:t>Teacher</a:t>
            </a:r>
          </a:p>
          <a:p>
            <a:endParaRPr lang="en-US" dirty="0"/>
          </a:p>
          <a:p>
            <a:endParaRPr lang="en-US" dirty="0"/>
          </a:p>
          <a:p>
            <a:endParaRPr lang="en-US" dirty="0"/>
          </a:p>
          <a:p>
            <a:endParaRPr lang="en-US" dirty="0"/>
          </a:p>
          <a:p>
            <a:endParaRPr lang="en-US" dirty="0"/>
          </a:p>
          <a:p>
            <a:r>
              <a:rPr lang="en-US" dirty="0"/>
              <a:t>Grade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96"/>
          <a:stretch/>
        </p:blipFill>
        <p:spPr>
          <a:xfrm>
            <a:off x="740664" y="2246019"/>
            <a:ext cx="3670991" cy="1543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78" y="4637027"/>
            <a:ext cx="3715268" cy="1771897"/>
          </a:xfrm>
          <a:prstGeom prst="rect">
            <a:avLst/>
          </a:prstGeom>
        </p:spPr>
      </p:pic>
    </p:spTree>
    <p:extLst>
      <p:ext uri="{BB962C8B-B14F-4D97-AF65-F5344CB8AC3E}">
        <p14:creationId xmlns:p14="http://schemas.microsoft.com/office/powerpoint/2010/main" val="4283734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26221E-D2F0-430B-841A-B7CD0E8738DD}"/>
              </a:ext>
            </a:extLst>
          </p:cNvPr>
          <p:cNvPicPr>
            <a:picLocks noGrp="1" noChangeAspect="1"/>
          </p:cNvPicPr>
          <p:nvPr>
            <p:ph idx="1"/>
          </p:nvPr>
        </p:nvPicPr>
        <p:blipFill>
          <a:blip r:embed="rId2"/>
          <a:stretch>
            <a:fillRect/>
          </a:stretch>
        </p:blipFill>
        <p:spPr>
          <a:xfrm>
            <a:off x="2151589" y="87084"/>
            <a:ext cx="6818239" cy="6722454"/>
          </a:xfrm>
        </p:spPr>
      </p:pic>
    </p:spTree>
    <p:extLst>
      <p:ext uri="{BB962C8B-B14F-4D97-AF65-F5344CB8AC3E}">
        <p14:creationId xmlns:p14="http://schemas.microsoft.com/office/powerpoint/2010/main" val="1925428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2</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6486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77500" lnSpcReduction="20000"/>
          </a:bodyPr>
          <a:lstStyle/>
          <a:p>
            <a:r>
              <a:rPr lang="en-US" sz="2900" u="sng" dirty="0"/>
              <a:t>Session 2</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US" sz="2900" dirty="0"/>
              <a:t>Filtering and Sorting data</a:t>
            </a:r>
          </a:p>
          <a:p>
            <a:pPr lvl="2">
              <a:buFont typeface="Wingdings" panose="05000000000000000000" pitchFamily="2" charset="2"/>
              <a:buChar char="§"/>
            </a:pPr>
            <a:r>
              <a:rPr lang="en-US" sz="2700" dirty="0"/>
              <a:t>Workshop </a:t>
            </a:r>
          </a:p>
          <a:p>
            <a:pPr lvl="1">
              <a:buFont typeface="Wingdings" panose="05000000000000000000" pitchFamily="2" charset="2"/>
              <a:buChar char="§"/>
            </a:pPr>
            <a:r>
              <a:rPr lang="en-US" sz="2900" dirty="0"/>
              <a:t>Combining sets (UNION, UNION ALL, INTERSECT)</a:t>
            </a:r>
          </a:p>
          <a:p>
            <a:pPr lvl="2">
              <a:buFont typeface="Wingdings" panose="05000000000000000000" pitchFamily="2" charset="2"/>
              <a:buChar char="§"/>
            </a:pPr>
            <a:r>
              <a:rPr lang="en-US" sz="2700" dirty="0"/>
              <a:t>Workshop</a:t>
            </a:r>
          </a:p>
          <a:p>
            <a:pPr lvl="1">
              <a:buFont typeface="Wingdings" panose="05000000000000000000" pitchFamily="2" charset="2"/>
              <a:buChar char="§"/>
            </a:pPr>
            <a:r>
              <a:rPr lang="en-US" sz="2900" dirty="0"/>
              <a:t>Table constraints (Default, 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Referential integrity (Foreign Keys)</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a:t>Join Types (Left, Right, Inner, Cross Join)</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2410382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36165516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solution</a:t>
            </a:r>
          </a:p>
        </p:txBody>
      </p:sp>
      <p:sp>
        <p:nvSpPr>
          <p:cNvPr id="3" name="Content Placeholder 2"/>
          <p:cNvSpPr>
            <a:spLocks noGrp="1"/>
          </p:cNvSpPr>
          <p:nvPr>
            <p:ph idx="1"/>
          </p:nvPr>
        </p:nvSpPr>
        <p:spPr/>
        <p:txBody>
          <a:bodyPr/>
          <a:lstStyle/>
          <a:p>
            <a:r>
              <a:rPr lang="en-US" dirty="0"/>
              <a:t>Present diagram with all tables</a:t>
            </a:r>
          </a:p>
          <a:p>
            <a:r>
              <a:rPr lang="en-US" dirty="0"/>
              <a:t>New database: </a:t>
            </a:r>
            <a:r>
              <a:rPr lang="en-US" dirty="0" err="1"/>
              <a:t>SedcHOME</a:t>
            </a:r>
            <a:endParaRPr lang="en-US" dirty="0"/>
          </a:p>
          <a:p>
            <a:r>
              <a:rPr lang="en-US" dirty="0"/>
              <a:t>Provide create script (homework folder)</a:t>
            </a:r>
          </a:p>
          <a:p>
            <a:r>
              <a:rPr lang="en-US" dirty="0"/>
              <a:t>Provide Insert script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and Sorting data</a:t>
            </a:r>
          </a:p>
        </p:txBody>
      </p:sp>
    </p:spTree>
    <p:extLst>
      <p:ext uri="{BB962C8B-B14F-4D97-AF65-F5344CB8AC3E}">
        <p14:creationId xmlns:p14="http://schemas.microsoft.com/office/powerpoint/2010/main" val="27570195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database with example data</a:t>
            </a:r>
          </a:p>
        </p:txBody>
      </p:sp>
      <p:sp>
        <p:nvSpPr>
          <p:cNvPr id="3" name="Content Placeholder 2"/>
          <p:cNvSpPr>
            <a:spLocks noGrp="1"/>
          </p:cNvSpPr>
          <p:nvPr>
            <p:ph idx="1"/>
          </p:nvPr>
        </p:nvSpPr>
        <p:spPr/>
        <p:txBody>
          <a:bodyPr/>
          <a:lstStyle/>
          <a:p>
            <a:r>
              <a:rPr lang="en-US" dirty="0"/>
              <a:t>Let’s populate the tables with example data</a:t>
            </a:r>
          </a:p>
          <a:p>
            <a:pPr lvl="1"/>
            <a:r>
              <a:rPr lang="en-US" dirty="0"/>
              <a:t>Execute script: Session 2 – 01 Insert example data in SEDC </a:t>
            </a:r>
            <a:r>
              <a:rPr lang="en-US" dirty="0" err="1"/>
              <a:t>database.sql</a:t>
            </a:r>
            <a:endParaRPr lang="en-US" dirty="0"/>
          </a:p>
          <a:p>
            <a:pPr lvl="1"/>
            <a:r>
              <a:rPr lang="en-US" dirty="0"/>
              <a:t>NOTE: Do not go into details with this script – JUST RUN IT</a:t>
            </a:r>
          </a:p>
        </p:txBody>
      </p:sp>
    </p:spTree>
    <p:extLst>
      <p:ext uri="{BB962C8B-B14F-4D97-AF65-F5344CB8AC3E}">
        <p14:creationId xmlns:p14="http://schemas.microsoft.com/office/powerpoint/2010/main" val="2683524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Theory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T-SQL is based on strong mathematical foundations</a:t>
            </a:r>
          </a:p>
          <a:p>
            <a:pPr lvl="1"/>
            <a:r>
              <a:rPr lang="en-US" dirty="0"/>
              <a:t>Set theory</a:t>
            </a:r>
          </a:p>
          <a:p>
            <a:pPr lvl="1"/>
            <a:r>
              <a:rPr lang="en-US" dirty="0"/>
              <a:t>Predicate logic (True, False, Undefined)</a:t>
            </a:r>
          </a:p>
          <a:p>
            <a:r>
              <a:rPr lang="en-US" dirty="0"/>
              <a:t>T-SQL is based on multiset theory</a:t>
            </a:r>
          </a:p>
          <a:p>
            <a:r>
              <a:rPr lang="en-US" dirty="0"/>
              <a:t>Multiset (also known as a bag or superset) in many respects is similar to a set, but can have duplicates</a:t>
            </a:r>
          </a:p>
          <a:p>
            <a:r>
              <a:rPr lang="en-US" dirty="0"/>
              <a:t>DISTINCT clause removes duplicates</a:t>
            </a:r>
          </a:p>
          <a:p>
            <a:endParaRPr lang="en-US" dirty="0"/>
          </a:p>
        </p:txBody>
      </p:sp>
    </p:spTree>
    <p:extLst>
      <p:ext uri="{BB962C8B-B14F-4D97-AF65-F5344CB8AC3E}">
        <p14:creationId xmlns:p14="http://schemas.microsoft.com/office/powerpoint/2010/main" val="131464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concepts and usage</a:t>
            </a:r>
            <a:br>
              <a:rPr lang="en-US" dirty="0"/>
            </a:br>
            <a:endParaRPr lang="en-US" dirty="0"/>
          </a:p>
        </p:txBody>
      </p:sp>
    </p:spTree>
    <p:extLst>
      <p:ext uri="{BB962C8B-B14F-4D97-AF65-F5344CB8AC3E}">
        <p14:creationId xmlns:p14="http://schemas.microsoft.com/office/powerpoint/2010/main" val="30601412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a:t>
            </a:r>
          </a:p>
        </p:txBody>
      </p:sp>
      <p:sp>
        <p:nvSpPr>
          <p:cNvPr id="3" name="Content Placeholder 2"/>
          <p:cNvSpPr>
            <a:spLocks noGrp="1"/>
          </p:cNvSpPr>
          <p:nvPr>
            <p:ph idx="1"/>
          </p:nvPr>
        </p:nvSpPr>
        <p:spPr>
          <a:xfrm>
            <a:off x="677334" y="1764792"/>
            <a:ext cx="8596668" cy="4642331"/>
          </a:xfrm>
        </p:spPr>
        <p:txBody>
          <a:bodyPr/>
          <a:lstStyle/>
          <a:p>
            <a:r>
              <a:rPr lang="en-GB" dirty="0"/>
              <a:t>Filtering expressions are used to reduce number of rows returned based on some criteria</a:t>
            </a:r>
            <a:endParaRPr lang="en-US" dirty="0"/>
          </a:p>
          <a:p>
            <a:r>
              <a:rPr lang="en-US" dirty="0"/>
              <a:t>WHERE statement</a:t>
            </a:r>
          </a:p>
          <a:p>
            <a:endParaRPr lang="en-US" dirty="0"/>
          </a:p>
          <a:p>
            <a:endParaRPr lang="en-US" dirty="0"/>
          </a:p>
          <a:p>
            <a:endParaRPr lang="en-US" dirty="0"/>
          </a:p>
          <a:p>
            <a:r>
              <a:rPr lang="en-US" dirty="0"/>
              <a:t>Example:</a:t>
            </a:r>
          </a:p>
          <a:p>
            <a:endParaRPr lang="en-US" dirty="0"/>
          </a:p>
          <a:p>
            <a:endParaRPr lang="en-US" dirty="0"/>
          </a:p>
          <a:p>
            <a:endParaRPr lang="en-US" dirty="0"/>
          </a:p>
          <a:p>
            <a:r>
              <a:rPr lang="en-US" dirty="0"/>
              <a:t>Operators:</a:t>
            </a:r>
          </a:p>
          <a:p>
            <a:pPr lvl="1"/>
            <a:r>
              <a:rPr lang="en-US" dirty="0"/>
              <a:t>=, &lt;, &gt;, &lt;&gt;, &lt;=, &gt;=, BETWEEN, LIKE (%), IN, NOT, AND, OR</a:t>
            </a:r>
          </a:p>
        </p:txBody>
      </p:sp>
      <p:pic>
        <p:nvPicPr>
          <p:cNvPr id="4" name="Picture 3"/>
          <p:cNvPicPr>
            <a:picLocks noChangeAspect="1"/>
          </p:cNvPicPr>
          <p:nvPr/>
        </p:nvPicPr>
        <p:blipFill>
          <a:blip r:embed="rId3"/>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p:txBody>
      </p:sp>
    </p:spTree>
    <p:extLst>
      <p:ext uri="{BB962C8B-B14F-4D97-AF65-F5344CB8AC3E}">
        <p14:creationId xmlns:p14="http://schemas.microsoft.com/office/powerpoint/2010/main" val="750942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 Workshop</a:t>
            </a:r>
          </a:p>
        </p:txBody>
      </p:sp>
      <p:sp>
        <p:nvSpPr>
          <p:cNvPr id="3" name="Content Placeholder 2"/>
          <p:cNvSpPr>
            <a:spLocks noGrp="1"/>
          </p:cNvSpPr>
          <p:nvPr>
            <p:ph idx="1"/>
          </p:nvPr>
        </p:nvSpPr>
        <p:spPr>
          <a:xfrm>
            <a:off x="677334" y="2066002"/>
            <a:ext cx="8596668" cy="3880773"/>
          </a:xfrm>
        </p:spPr>
        <p:txBody>
          <a:bodyPr>
            <a:normAutofit/>
          </a:bodyPr>
          <a:lstStyle/>
          <a:p>
            <a:r>
              <a:rPr lang="en-GB" dirty="0"/>
              <a:t>Find all Employees with </a:t>
            </a:r>
            <a:r>
              <a:rPr lang="en-GB" dirty="0" err="1"/>
              <a:t>FirstName</a:t>
            </a:r>
            <a:r>
              <a:rPr lang="en-GB" dirty="0"/>
              <a:t> = Goran</a:t>
            </a:r>
            <a:endParaRPr lang="en-US" dirty="0"/>
          </a:p>
          <a:p>
            <a:r>
              <a:rPr lang="en-GB" dirty="0"/>
              <a:t>Find all Employees with </a:t>
            </a:r>
            <a:r>
              <a:rPr lang="en-GB" dirty="0" err="1"/>
              <a:t>LastName</a:t>
            </a:r>
            <a:r>
              <a:rPr lang="en-GB" dirty="0"/>
              <a:t> starting With ‘S’</a:t>
            </a:r>
          </a:p>
          <a:p>
            <a:r>
              <a:rPr lang="en-GB" dirty="0"/>
              <a:t>Find all Employees with </a:t>
            </a:r>
            <a:r>
              <a:rPr lang="en-GB" dirty="0" err="1"/>
              <a:t>DateOfBirth</a:t>
            </a:r>
            <a:r>
              <a:rPr lang="en-GB" dirty="0"/>
              <a:t> greater than ‘01.01.1988’</a:t>
            </a:r>
            <a:endParaRPr lang="en-US" dirty="0"/>
          </a:p>
          <a:p>
            <a:r>
              <a:rPr lang="en-GB" dirty="0"/>
              <a:t>Find all Male employees</a:t>
            </a:r>
          </a:p>
          <a:p>
            <a:r>
              <a:rPr lang="en-GB" dirty="0"/>
              <a:t>Find all employees hired in January/1998</a:t>
            </a:r>
          </a:p>
          <a:p>
            <a:r>
              <a:rPr lang="en-GB" dirty="0"/>
              <a:t>Find all Employees with </a:t>
            </a:r>
            <a:r>
              <a:rPr lang="en-GB" dirty="0" err="1"/>
              <a:t>LastName</a:t>
            </a:r>
            <a:r>
              <a:rPr lang="en-GB" dirty="0"/>
              <a:t> starting With ‘A’ hired in January/2019</a:t>
            </a:r>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a:t>
            </a:r>
          </a:p>
        </p:txBody>
      </p:sp>
      <p:sp>
        <p:nvSpPr>
          <p:cNvPr id="3" name="Content Placeholder 2"/>
          <p:cNvSpPr>
            <a:spLocks noGrp="1"/>
          </p:cNvSpPr>
          <p:nvPr>
            <p:ph idx="1"/>
          </p:nvPr>
        </p:nvSpPr>
        <p:spPr>
          <a:xfrm>
            <a:off x="677334" y="1764792"/>
            <a:ext cx="8596668" cy="4642331"/>
          </a:xfrm>
        </p:spPr>
        <p:txBody>
          <a:bodyPr/>
          <a:lstStyle/>
          <a:p>
            <a:r>
              <a:rPr lang="en-GB" dirty="0"/>
              <a:t>Ordering the results based on specific order</a:t>
            </a:r>
          </a:p>
          <a:p>
            <a:endParaRPr lang="en-GB" dirty="0"/>
          </a:p>
          <a:p>
            <a:r>
              <a:rPr lang="en-GB" dirty="0"/>
              <a:t>ORDER BY</a:t>
            </a:r>
            <a:r>
              <a:rPr lang="en-US" dirty="0"/>
              <a:t> statement</a:t>
            </a:r>
          </a:p>
          <a:p>
            <a:endParaRPr lang="en-US" dirty="0"/>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 Workshop</a:t>
            </a:r>
          </a:p>
        </p:txBody>
      </p:sp>
      <p:sp>
        <p:nvSpPr>
          <p:cNvPr id="3" name="Content Placeholder 2"/>
          <p:cNvSpPr>
            <a:spLocks noGrp="1"/>
          </p:cNvSpPr>
          <p:nvPr>
            <p:ph idx="1"/>
          </p:nvPr>
        </p:nvSpPr>
        <p:spPr>
          <a:xfrm>
            <a:off x="476166" y="1622107"/>
            <a:ext cx="8596668" cy="1399574"/>
          </a:xfrm>
        </p:spPr>
        <p:txBody>
          <a:bodyPr>
            <a:normAutofit/>
          </a:bodyPr>
          <a:lstStyle/>
          <a:p>
            <a:r>
              <a:rPr lang="en-GB" dirty="0"/>
              <a:t>Find all Employees with </a:t>
            </a:r>
            <a:r>
              <a:rPr lang="en-GB" dirty="0" err="1"/>
              <a:t>FirstName</a:t>
            </a:r>
            <a:r>
              <a:rPr lang="en-GB" dirty="0"/>
              <a:t> = Aleksandar ordered by Last Name</a:t>
            </a:r>
            <a:endParaRPr lang="en-US" dirty="0"/>
          </a:p>
          <a:p>
            <a:r>
              <a:rPr lang="en-GB" dirty="0"/>
              <a:t>List all Employees ordered by </a:t>
            </a:r>
            <a:r>
              <a:rPr lang="en-GB" dirty="0" err="1"/>
              <a:t>FirstName</a:t>
            </a:r>
            <a:endParaRPr lang="en-GB" dirty="0"/>
          </a:p>
          <a:p>
            <a:r>
              <a:rPr lang="en-GB" dirty="0"/>
              <a:t>Find all Male employees ordered by </a:t>
            </a:r>
            <a:r>
              <a:rPr lang="en-GB" dirty="0" err="1"/>
              <a:t>HireDate</a:t>
            </a:r>
            <a:r>
              <a:rPr lang="en-GB" dirty="0"/>
              <a:t>, starting from the last hired</a:t>
            </a:r>
          </a:p>
          <a:p>
            <a:endParaRPr lang="en-US" dirty="0"/>
          </a:p>
          <a:p>
            <a:endParaRPr lang="en-US" dirty="0"/>
          </a:p>
        </p:txBody>
      </p:sp>
      <p:pic>
        <p:nvPicPr>
          <p:cNvPr id="4" name="Picture 3"/>
          <p:cNvPicPr>
            <a:picLocks noChangeAspect="1"/>
          </p:cNvPicPr>
          <p:nvPr/>
        </p:nvPicPr>
        <p:blipFill>
          <a:blip r:embed="rId2"/>
          <a:stretch>
            <a:fillRect/>
          </a:stretch>
        </p:blipFill>
        <p:spPr>
          <a:xfrm>
            <a:off x="8220156" y="3021681"/>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sets </a:t>
            </a:r>
          </a:p>
        </p:txBody>
      </p:sp>
      <p:sp>
        <p:nvSpPr>
          <p:cNvPr id="3" name="Text Placeholder 2"/>
          <p:cNvSpPr>
            <a:spLocks noGrp="1"/>
          </p:cNvSpPr>
          <p:nvPr>
            <p:ph type="body" idx="1"/>
          </p:nvPr>
        </p:nvSpPr>
        <p:spPr/>
        <p:txBody>
          <a:bodyPr/>
          <a:lstStyle/>
          <a:p>
            <a:r>
              <a:rPr lang="en-US" dirty="0"/>
              <a:t>Union, Union ALL, Intersect</a:t>
            </a:r>
          </a:p>
        </p:txBody>
      </p:sp>
    </p:spTree>
    <p:extLst>
      <p:ext uri="{BB962C8B-B14F-4D97-AF65-F5344CB8AC3E}">
        <p14:creationId xmlns:p14="http://schemas.microsoft.com/office/powerpoint/2010/main" val="36850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set operator unifies the results of the two input queries. As a set operator, UNION has an implied DISTINCT property, meaning that it does not return duplicate rows.</a:t>
            </a:r>
          </a:p>
          <a:p>
            <a:r>
              <a:rPr lang="en-US" dirty="0"/>
              <a:t>Duplicates are eliminated</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2697229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 ALL</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ALL operator unifies the results of the two input queries. As a set operator, UNION ALL doesn’t has an implied DISTINCT property, meaning that it can return duplicate rows.</a:t>
            </a:r>
          </a:p>
          <a:p>
            <a:r>
              <a:rPr lang="en-US" dirty="0"/>
              <a:t>Duplicates remain</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 ALL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INTERSECT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other words, if a row appears at least once in the first set and at least once in the second set, it will appear once in the result of the INTERSECT operator.</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5" name="Group 4"/>
          <p:cNvGrpSpPr/>
          <p:nvPr/>
        </p:nvGrpSpPr>
        <p:grpSpPr>
          <a:xfrm>
            <a:off x="7451976" y="3695340"/>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
        <p:nvSpPr>
          <p:cNvPr id="10" name="Oval 9">
            <a:extLst>
              <a:ext uri="{FF2B5EF4-FFF2-40B4-BE49-F238E27FC236}">
                <a16:creationId xmlns:a16="http://schemas.microsoft.com/office/drawing/2014/main" id="{FA8D800F-7C64-4F80-BC4F-CB63EB8F7DD5}"/>
              </a:ext>
            </a:extLst>
          </p:cNvPr>
          <p:cNvSpPr/>
          <p:nvPr/>
        </p:nvSpPr>
        <p:spPr>
          <a:xfrm>
            <a:off x="7451976" y="5515926"/>
            <a:ext cx="1278828" cy="1022717"/>
          </a:xfrm>
          <a:prstGeom prst="ellipse">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11" name="Oval 10">
            <a:extLst>
              <a:ext uri="{FF2B5EF4-FFF2-40B4-BE49-F238E27FC236}">
                <a16:creationId xmlns:a16="http://schemas.microsoft.com/office/drawing/2014/main" id="{E2E60573-3ED6-4739-BC6C-AC1C0FF35B1D}"/>
              </a:ext>
            </a:extLst>
          </p:cNvPr>
          <p:cNvSpPr/>
          <p:nvPr/>
        </p:nvSpPr>
        <p:spPr>
          <a:xfrm>
            <a:off x="8456484" y="5515927"/>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12" name="Oval 11">
            <a:extLst>
              <a:ext uri="{FF2B5EF4-FFF2-40B4-BE49-F238E27FC236}">
                <a16:creationId xmlns:a16="http://schemas.microsoft.com/office/drawing/2014/main" id="{493845A9-27F7-42BE-8046-FB3E9DC57FE3}"/>
              </a:ext>
            </a:extLst>
          </p:cNvPr>
          <p:cNvSpPr/>
          <p:nvPr/>
        </p:nvSpPr>
        <p:spPr>
          <a:xfrm>
            <a:off x="8474772" y="5711816"/>
            <a:ext cx="210312" cy="630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12C3DB-245C-45FC-A0E9-316A3F57D5ED}"/>
              </a:ext>
            </a:extLst>
          </p:cNvPr>
          <p:cNvSpPr txBox="1"/>
          <p:nvPr/>
        </p:nvSpPr>
        <p:spPr>
          <a:xfrm>
            <a:off x="7374097" y="3193121"/>
            <a:ext cx="1278828" cy="400110"/>
          </a:xfrm>
          <a:prstGeom prst="rect">
            <a:avLst/>
          </a:prstGeom>
          <a:noFill/>
        </p:spPr>
        <p:txBody>
          <a:bodyPr wrap="square" rtlCol="0">
            <a:spAutoFit/>
          </a:bodyPr>
          <a:lstStyle/>
          <a:p>
            <a:r>
              <a:rPr lang="en-US" sz="2000" dirty="0"/>
              <a:t>Intersect</a:t>
            </a:r>
            <a:endParaRPr lang="mk-MK" sz="2000" dirty="0"/>
          </a:p>
        </p:txBody>
      </p:sp>
      <p:sp>
        <p:nvSpPr>
          <p:cNvPr id="15" name="TextBox 14">
            <a:extLst>
              <a:ext uri="{FF2B5EF4-FFF2-40B4-BE49-F238E27FC236}">
                <a16:creationId xmlns:a16="http://schemas.microsoft.com/office/drawing/2014/main" id="{06888714-DAE3-487A-ADE8-2C2CF7AB5A6E}"/>
              </a:ext>
            </a:extLst>
          </p:cNvPr>
          <p:cNvSpPr txBox="1"/>
          <p:nvPr/>
        </p:nvSpPr>
        <p:spPr>
          <a:xfrm>
            <a:off x="7374252" y="5037531"/>
            <a:ext cx="1278828" cy="400110"/>
          </a:xfrm>
          <a:prstGeom prst="rect">
            <a:avLst/>
          </a:prstGeom>
          <a:noFill/>
        </p:spPr>
        <p:txBody>
          <a:bodyPr wrap="square" rtlCol="0">
            <a:spAutoFit/>
          </a:bodyPr>
          <a:lstStyle/>
          <a:p>
            <a:r>
              <a:rPr lang="en-US" sz="2000" dirty="0"/>
              <a:t>Except</a:t>
            </a:r>
            <a:endParaRPr lang="mk-MK" sz="2000" dirty="0"/>
          </a:p>
        </p:txBody>
      </p:sp>
    </p:spTree>
    <p:extLst>
      <p:ext uri="{BB962C8B-B14F-4D97-AF65-F5344CB8AC3E}">
        <p14:creationId xmlns:p14="http://schemas.microsoft.com/office/powerpoint/2010/main" val="2555416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Workshop</a:t>
            </a:r>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all </a:t>
            </a:r>
            <a:r>
              <a:rPr lang="en-GB" dirty="0" err="1"/>
              <a:t>BusinessEntity</a:t>
            </a:r>
            <a:r>
              <a:rPr lang="en-GB" dirty="0"/>
              <a:t> Names and Customer Names in single result set with duplicates</a:t>
            </a:r>
          </a:p>
          <a:p>
            <a:r>
              <a:rPr lang="en-GB" dirty="0"/>
              <a:t>List all regions where some </a:t>
            </a:r>
            <a:r>
              <a:rPr lang="en-GB" dirty="0" err="1"/>
              <a:t>BusinessEntity</a:t>
            </a:r>
            <a:r>
              <a:rPr lang="en-GB" dirty="0"/>
              <a:t> is based, or some Customer is based. Remove duplicates</a:t>
            </a:r>
          </a:p>
          <a:p>
            <a:r>
              <a:rPr lang="en-GB" dirty="0"/>
              <a:t>List all regions where we have </a:t>
            </a:r>
            <a:r>
              <a:rPr lang="en-GB" dirty="0" err="1"/>
              <a:t>BusinessEntities</a:t>
            </a:r>
            <a:r>
              <a:rPr lang="en-GB" dirty="0"/>
              <a:t> and Customers in the same time</a:t>
            </a:r>
            <a:endParaRPr lang="en-US" dirty="0"/>
          </a:p>
        </p:txBody>
      </p:sp>
    </p:spTree>
    <p:extLst>
      <p:ext uri="{BB962C8B-B14F-4D97-AF65-F5344CB8AC3E}">
        <p14:creationId xmlns:p14="http://schemas.microsoft.com/office/powerpoint/2010/main" val="31678596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p>
        </p:txBody>
      </p:sp>
      <p:sp>
        <p:nvSpPr>
          <p:cNvPr id="3" name="Text Placeholder 2"/>
          <p:cNvSpPr>
            <a:spLocks noGrp="1"/>
          </p:cNvSpPr>
          <p:nvPr>
            <p:ph type="body" idx="1"/>
          </p:nvPr>
        </p:nvSpPr>
        <p:spPr/>
        <p:txBody>
          <a:bodyPr/>
          <a:lstStyle/>
          <a:p>
            <a:r>
              <a:rPr lang="en-US" dirty="0"/>
              <a:t>Default, Check, Unique</a:t>
            </a:r>
          </a:p>
        </p:txBody>
      </p:sp>
    </p:spTree>
    <p:extLst>
      <p:ext uri="{BB962C8B-B14F-4D97-AF65-F5344CB8AC3E}">
        <p14:creationId xmlns:p14="http://schemas.microsoft.com/office/powerpoint/2010/main" val="287769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Database definitions 1/2</a:t>
            </a:r>
          </a:p>
        </p:txBody>
      </p:sp>
      <p:sp>
        <p:nvSpPr>
          <p:cNvPr id="3" name="Content Placeholder 2"/>
          <p:cNvSpPr>
            <a:spLocks noGrp="1"/>
          </p:cNvSpPr>
          <p:nvPr>
            <p:ph idx="1"/>
          </p:nvPr>
        </p:nvSpPr>
        <p:spPr>
          <a:xfrm>
            <a:off x="677334" y="1442435"/>
            <a:ext cx="8596668" cy="4598928"/>
          </a:xfrm>
        </p:spPr>
        <p:txBody>
          <a:bodyPr>
            <a:normAutofit fontScale="92500" lnSpcReduction="20000"/>
          </a:bodyPr>
          <a:lstStyle/>
          <a:p>
            <a:endParaRPr lang="en-US" dirty="0"/>
          </a:p>
          <a:p>
            <a:r>
              <a:rPr lang="en-US" b="1" dirty="0"/>
              <a:t>Cambridge dictionary</a:t>
            </a:r>
          </a:p>
          <a:p>
            <a:pPr marL="0" indent="0">
              <a:buNone/>
            </a:pPr>
            <a:r>
              <a:rPr lang="en-US" dirty="0"/>
              <a:t>A large amount of information stored in a computer system in such a way that it can be easily looked at or changed</a:t>
            </a:r>
          </a:p>
          <a:p>
            <a:pPr marL="0" indent="0">
              <a:buNone/>
            </a:pPr>
            <a:endParaRPr lang="en-US" dirty="0"/>
          </a:p>
          <a:p>
            <a:r>
              <a:rPr lang="en-US" b="1" dirty="0"/>
              <a:t>Wikipedia</a:t>
            </a:r>
          </a:p>
          <a:p>
            <a:pPr marL="0" indent="0">
              <a:buNone/>
            </a:pPr>
            <a:r>
              <a:rPr lang="en-US" dirty="0"/>
              <a:t>Database is an organized collection of data, generally stored and accessed electronically from a computer system. Where databases are more complex they are often developed using formal design and modeling techniques.</a:t>
            </a:r>
          </a:p>
          <a:p>
            <a:pPr marL="0" indent="0">
              <a:buNone/>
            </a:pPr>
            <a:endParaRPr lang="en-US" dirty="0"/>
          </a:p>
          <a:p>
            <a:r>
              <a:rPr lang="en-US" b="1" dirty="0"/>
              <a:t>Britannica</a:t>
            </a:r>
          </a:p>
          <a:p>
            <a:pPr marL="0" indent="0">
              <a:buNone/>
            </a:pPr>
            <a:r>
              <a:rPr lang="en-US" dirty="0"/>
              <a:t>Database, also called electronic database, any collection of data, or information, that is specially organized for rapid search and retrieval by a computer. Databases are structured to facilitate the storage, retrieval, modification, and deletion of data in conjunction with various data-processing operations.</a:t>
            </a:r>
          </a:p>
        </p:txBody>
      </p:sp>
    </p:spTree>
    <p:extLst>
      <p:ext uri="{BB962C8B-B14F-4D97-AF65-F5344CB8AC3E}">
        <p14:creationId xmlns:p14="http://schemas.microsoft.com/office/powerpoint/2010/main" val="38719123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Default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you could say default constraints don't really constrain anything at all; they just supply a default value during an INSERT if no other value is supplied</a:t>
            </a:r>
          </a:p>
          <a:p>
            <a:r>
              <a:rPr lang="en-US" dirty="0"/>
              <a:t>Can be defined during the table creation</a:t>
            </a:r>
          </a:p>
          <a:p>
            <a:r>
              <a:rPr lang="en-US" dirty="0"/>
              <a:t>Table can be edited later on to support default constraint</a:t>
            </a:r>
          </a:p>
          <a:p>
            <a:r>
              <a:rPr lang="en-US" dirty="0"/>
              <a:t>Example:</a:t>
            </a:r>
          </a:p>
          <a:p>
            <a:endParaRPr lang="en-US" dirty="0"/>
          </a:p>
          <a:p>
            <a:endParaRPr lang="en-US" dirty="0"/>
          </a:p>
          <a:p>
            <a:endParaRPr lang="en-US" dirty="0"/>
          </a:p>
          <a:p>
            <a:endParaRPr lang="en-US" dirty="0"/>
          </a:p>
          <a:p>
            <a:r>
              <a:rPr lang="en-US" dirty="0"/>
              <a:t>Demo: </a:t>
            </a:r>
            <a:r>
              <a:rPr lang="fr-FR" dirty="0"/>
              <a:t>Session 2 – 02 Default </a:t>
            </a:r>
            <a:r>
              <a:rPr lang="fr-FR" dirty="0" err="1"/>
              <a:t>constraints.sql</a:t>
            </a:r>
            <a:endParaRPr lang="en-US" dirty="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Product</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344161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Check</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some fashion. </a:t>
            </a:r>
          </a:p>
          <a:p>
            <a:r>
              <a:rPr lang="en-US" dirty="0"/>
              <a:t>The values are already constrained by the data type, so a check constraint adds some additional constraints on the ranges, or set of allowable values.</a:t>
            </a:r>
          </a:p>
          <a:p>
            <a:r>
              <a:rPr lang="en-US" dirty="0"/>
              <a:t>Example:</a:t>
            </a:r>
          </a:p>
          <a:p>
            <a:endParaRPr lang="en-US" dirty="0"/>
          </a:p>
          <a:p>
            <a:endParaRPr lang="en-US" dirty="0"/>
          </a:p>
          <a:p>
            <a:endParaRPr lang="en-US" dirty="0"/>
          </a:p>
          <a:p>
            <a:r>
              <a:rPr lang="en-US" dirty="0"/>
              <a:t>Demo: Session 2 – 03 Check </a:t>
            </a:r>
            <a:r>
              <a:rPr lang="en-US" dirty="0" err="1"/>
              <a:t>constraints.sql</a:t>
            </a:r>
            <a:endParaRPr lang="en-US" dirty="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726308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UNIQUE</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Unique constraints guarantee that no more then one row can have the same value for specific column(s) in the table. </a:t>
            </a:r>
          </a:p>
          <a:p>
            <a:r>
              <a:rPr lang="en-US" dirty="0"/>
              <a:t>In the real world this constraints are used to prevent storing duplicate data for the same object (e.g. Table used to store the product can not have the same product inserted twice)</a:t>
            </a:r>
          </a:p>
          <a:p>
            <a:r>
              <a:rPr lang="en-US" dirty="0"/>
              <a:t>Example:</a:t>
            </a:r>
          </a:p>
          <a:p>
            <a:endParaRPr lang="en-US" dirty="0"/>
          </a:p>
          <a:p>
            <a:endParaRPr lang="en-US" dirty="0"/>
          </a:p>
          <a:p>
            <a:endParaRPr lang="en-US" dirty="0"/>
          </a:p>
          <a:p>
            <a:r>
              <a:rPr lang="en-US" dirty="0"/>
              <a:t>Demo: </a:t>
            </a:r>
            <a:r>
              <a:rPr lang="fr-FR" dirty="0"/>
              <a:t>Session 2 – 04 Unique </a:t>
            </a:r>
            <a:r>
              <a:rPr lang="fr-FR" dirty="0" err="1"/>
              <a:t>constraints.sql</a:t>
            </a:r>
            <a:endParaRPr lang="en-US" dirty="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626047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Workshop</a:t>
            </a:r>
          </a:p>
        </p:txBody>
      </p:sp>
      <p:sp>
        <p:nvSpPr>
          <p:cNvPr id="3" name="Content Placeholder 2"/>
          <p:cNvSpPr>
            <a:spLocks noGrp="1"/>
          </p:cNvSpPr>
          <p:nvPr>
            <p:ph idx="1"/>
          </p:nvPr>
        </p:nvSpPr>
        <p:spPr>
          <a:xfrm>
            <a:off x="476166" y="1622106"/>
            <a:ext cx="8596668" cy="4879278"/>
          </a:xfrm>
        </p:spPr>
        <p:txBody>
          <a:bodyPr>
            <a:normAutofit/>
          </a:bodyPr>
          <a:lstStyle/>
          <a:p>
            <a:r>
              <a:rPr lang="en-GB" dirty="0"/>
              <a:t>Change Products table always to insert value 1 in price column if no price is provided on insert</a:t>
            </a:r>
          </a:p>
          <a:p>
            <a:r>
              <a:rPr lang="en-GB" dirty="0"/>
              <a:t>Change Products table to prevent inserting Price that will more than 2x bigger then the cost price</a:t>
            </a:r>
          </a:p>
          <a:p>
            <a:r>
              <a:rPr lang="en-GB" dirty="0"/>
              <a:t>Change Products table to guarantee unique names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Referential integrity</a:t>
            </a:r>
          </a:p>
        </p:txBody>
      </p:sp>
      <p:sp>
        <p:nvSpPr>
          <p:cNvPr id="3" name="Text Placeholder 2"/>
          <p:cNvSpPr>
            <a:spLocks noGrp="1"/>
          </p:cNvSpPr>
          <p:nvPr>
            <p:ph type="body" idx="1"/>
          </p:nvPr>
        </p:nvSpPr>
        <p:spPr/>
        <p:txBody>
          <a:bodyPr/>
          <a:lstStyle/>
          <a:p>
            <a:r>
              <a:rPr lang="en-US" dirty="0"/>
              <a:t>Foreign keys</a:t>
            </a:r>
          </a:p>
        </p:txBody>
      </p:sp>
    </p:spTree>
    <p:extLst>
      <p:ext uri="{BB962C8B-B14F-4D97-AF65-F5344CB8AC3E}">
        <p14:creationId xmlns:p14="http://schemas.microsoft.com/office/powerpoint/2010/main" val="1171186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look up data in another table. </a:t>
            </a:r>
          </a:p>
          <a:p>
            <a:r>
              <a:rPr lang="en-US" dirty="0"/>
              <a:t>In the second table, often called a lookup table, the corresponding column or combination of columns have a primary key or unique constraint applied to them, or a unique index. </a:t>
            </a:r>
          </a:p>
          <a:p>
            <a:r>
              <a:rPr lang="en-US" dirty="0"/>
              <a:t>So a value in the first table may be duplicated, but in the second table where you look up the corresponding value, it must be unique</a:t>
            </a:r>
          </a:p>
          <a:p>
            <a:r>
              <a:rPr lang="en-US" dirty="0"/>
              <a:t>Example:</a:t>
            </a:r>
          </a:p>
          <a:p>
            <a:endParaRPr lang="en-US" dirty="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 Workshop</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keys</a:t>
            </a:r>
          </a:p>
          <a:p>
            <a:r>
              <a:rPr lang="en-US" dirty="0"/>
              <a:t>Add foreign key between </a:t>
            </a:r>
            <a:r>
              <a:rPr lang="en-US" dirty="0" err="1"/>
              <a:t>BusinessEntity</a:t>
            </a:r>
            <a:r>
              <a:rPr lang="en-US" dirty="0"/>
              <a:t> and Order with script</a:t>
            </a:r>
          </a:p>
          <a:p>
            <a:r>
              <a:rPr lang="en-US" dirty="0"/>
              <a:t>Open Ordering system diagram and add foreign keys manually</a:t>
            </a:r>
          </a:p>
          <a:p>
            <a:r>
              <a:rPr lang="en-US" dirty="0"/>
              <a:t>How it works with keys</a:t>
            </a:r>
          </a:p>
        </p:txBody>
      </p:sp>
    </p:spTree>
    <p:extLst>
      <p:ext uri="{BB962C8B-B14F-4D97-AF65-F5344CB8AC3E}">
        <p14:creationId xmlns:p14="http://schemas.microsoft.com/office/powerpoint/2010/main" val="39193764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 – Most common</a:t>
            </a:r>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a:t>Orders, </a:t>
            </a:r>
            <a:r>
              <a:rPr lang="en-US" dirty="0"/>
              <a:t>but one order is only for 1 Customer.</a:t>
            </a:r>
          </a:p>
          <a:p>
            <a:pPr lvl="1"/>
            <a:r>
              <a:rPr lang="en-US" dirty="0"/>
              <a:t>Many-to-Many Relationships (M:M)</a:t>
            </a:r>
          </a:p>
          <a:p>
            <a:pPr lvl="2"/>
            <a:r>
              <a:rPr lang="en-US" dirty="0"/>
              <a:t>In a many-to-many relationship, a row in table A can have many matching rows in table B, and vice versa. You create such a relationship by defining a third table - C, called a junction table, whose primary key consists of the foreign keys from both tables A and table B.</a:t>
            </a:r>
          </a:p>
          <a:p>
            <a:pPr marL="914400" lvl="2" indent="0">
              <a:buNone/>
            </a:pPr>
            <a:r>
              <a:rPr lang="en-US" dirty="0"/>
              <a:t> For example the </a:t>
            </a:r>
            <a:r>
              <a:rPr lang="en-US" dirty="0" err="1"/>
              <a:t>BusinessEntity</a:t>
            </a:r>
            <a:r>
              <a:rPr lang="en-US" dirty="0"/>
              <a:t> table and the Customer table both have 1:M relation with </a:t>
            </a:r>
            <a:r>
              <a:rPr lang="en-US" i="1" dirty="0"/>
              <a:t>Orders</a:t>
            </a:r>
            <a:r>
              <a:rPr lang="en-US" dirty="0"/>
              <a:t> table which makes the M:M relation. </a:t>
            </a:r>
          </a:p>
          <a:p>
            <a:pPr lvl="1"/>
            <a:r>
              <a:rPr lang="en-US" dirty="0"/>
              <a:t>One-to-One Relationships (1:1)</a:t>
            </a:r>
          </a:p>
          <a:p>
            <a:pPr lvl="2"/>
            <a:r>
              <a:rPr lang="en-US" dirty="0"/>
              <a:t>In a one-to-one relationship, a row in table A can have no more than one matching row in table B, and vice versa. Example is the </a:t>
            </a:r>
            <a:r>
              <a:rPr lang="en-US" i="1" dirty="0"/>
              <a:t>Customer</a:t>
            </a:r>
            <a:r>
              <a:rPr lang="en-US" dirty="0"/>
              <a:t> table we have </a:t>
            </a:r>
            <a:r>
              <a:rPr lang="en-US" dirty="0" err="1"/>
              <a:t>PhoneNumber</a:t>
            </a:r>
            <a:r>
              <a:rPr lang="en-US" dirty="0"/>
              <a:t> column which can be placed in different table - </a:t>
            </a:r>
            <a:r>
              <a:rPr lang="en-US" dirty="0" err="1"/>
              <a:t>CustomerPhone</a:t>
            </a:r>
            <a:r>
              <a:rPr lang="en-US" dirty="0"/>
              <a:t>.</a:t>
            </a:r>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relations - explained</a:t>
            </a:r>
          </a:p>
        </p:txBody>
      </p:sp>
      <p:pic>
        <p:nvPicPr>
          <p:cNvPr id="4" name="Picture 3"/>
          <p:cNvPicPr>
            <a:picLocks noChangeAspect="1"/>
          </p:cNvPicPr>
          <p:nvPr/>
        </p:nvPicPr>
        <p:blipFill>
          <a:blip r:embed="rId2"/>
          <a:stretch>
            <a:fillRect/>
          </a:stretch>
        </p:blipFill>
        <p:spPr>
          <a:xfrm>
            <a:off x="1821369" y="1681296"/>
            <a:ext cx="6308598" cy="4961819"/>
          </a:xfrm>
          <a:prstGeom prst="rect">
            <a:avLst/>
          </a:prstGeom>
        </p:spPr>
      </p:pic>
    </p:spTree>
    <p:extLst>
      <p:ext uri="{BB962C8B-B14F-4D97-AF65-F5344CB8AC3E}">
        <p14:creationId xmlns:p14="http://schemas.microsoft.com/office/powerpoint/2010/main" val="26226251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types</a:t>
            </a:r>
          </a:p>
        </p:txBody>
      </p:sp>
      <p:sp>
        <p:nvSpPr>
          <p:cNvPr id="3" name="Text Placeholder 2"/>
          <p:cNvSpPr>
            <a:spLocks noGrp="1"/>
          </p:cNvSpPr>
          <p:nvPr>
            <p:ph type="body" idx="1"/>
          </p:nvPr>
        </p:nvSpPr>
        <p:spPr/>
        <p:txBody>
          <a:bodyPr/>
          <a:lstStyle/>
          <a:p>
            <a:r>
              <a:rPr lang="en-US" dirty="0"/>
              <a:t>Inner, Left, Right, Cross</a:t>
            </a:r>
          </a:p>
        </p:txBody>
      </p:sp>
    </p:spTree>
    <p:extLst>
      <p:ext uri="{BB962C8B-B14F-4D97-AF65-F5344CB8AC3E}">
        <p14:creationId xmlns:p14="http://schemas.microsoft.com/office/powerpoint/2010/main" val="294424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Database definitions 2/2</a:t>
            </a:r>
          </a:p>
        </p:txBody>
      </p:sp>
      <p:sp>
        <p:nvSpPr>
          <p:cNvPr id="3" name="Content Placeholder 2"/>
          <p:cNvSpPr>
            <a:spLocks noGrp="1"/>
          </p:cNvSpPr>
          <p:nvPr>
            <p:ph idx="1"/>
          </p:nvPr>
        </p:nvSpPr>
        <p:spPr>
          <a:xfrm>
            <a:off x="677334" y="1442435"/>
            <a:ext cx="8959035" cy="4598928"/>
          </a:xfrm>
        </p:spPr>
        <p:txBody>
          <a:bodyPr>
            <a:normAutofit fontScale="92500" lnSpcReduction="20000"/>
          </a:bodyPr>
          <a:lstStyle/>
          <a:p>
            <a:endParaRPr lang="en-US" altLang="mk-MK" sz="3200" dirty="0"/>
          </a:p>
          <a:p>
            <a:r>
              <a:rPr lang="en-US" altLang="mk-MK" sz="3200" dirty="0"/>
              <a:t>Database consists of logically related data stored in a single repository</a:t>
            </a:r>
          </a:p>
          <a:p>
            <a:endParaRPr lang="en-US" altLang="mk-MK" sz="3200" dirty="0"/>
          </a:p>
          <a:p>
            <a:r>
              <a:rPr lang="en-US" altLang="mk-MK" sz="3200" dirty="0"/>
              <a:t>Provides advantages over file system management approach</a:t>
            </a:r>
          </a:p>
          <a:p>
            <a:pPr lvl="1"/>
            <a:r>
              <a:rPr lang="en-US" altLang="mk-MK" sz="2800" dirty="0"/>
              <a:t>Eliminates inconsistency, data anomalies, data dependency, and structural dependency problems</a:t>
            </a:r>
          </a:p>
          <a:p>
            <a:pPr lvl="1"/>
            <a:r>
              <a:rPr lang="en-US" altLang="mk-MK" sz="2800" dirty="0"/>
              <a:t>Stores data structures, relationships, and access paths</a:t>
            </a:r>
          </a:p>
          <a:p>
            <a:pPr lvl="1"/>
            <a:endParaRPr lang="en-US" altLang="mk-MK" sz="2800" dirty="0"/>
          </a:p>
          <a:p>
            <a:endParaRPr lang="en-US" altLang="mk-MK" sz="3200" dirty="0"/>
          </a:p>
        </p:txBody>
      </p:sp>
    </p:spTree>
    <p:extLst>
      <p:ext uri="{BB962C8B-B14F-4D97-AF65-F5344CB8AC3E}">
        <p14:creationId xmlns:p14="http://schemas.microsoft.com/office/powerpoint/2010/main" val="18896336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This lesson covers the different types of joins that T-SQL supports: </a:t>
            </a:r>
          </a:p>
          <a:p>
            <a:pPr lvl="1"/>
            <a:r>
              <a:rPr lang="en-US" dirty="0"/>
              <a:t>Cross</a:t>
            </a:r>
          </a:p>
          <a:p>
            <a:pPr lvl="1"/>
            <a:r>
              <a:rPr lang="en-US" dirty="0"/>
              <a:t>Inner </a:t>
            </a:r>
          </a:p>
          <a:p>
            <a:pPr lvl="1"/>
            <a:r>
              <a:rPr lang="en-US" dirty="0"/>
              <a:t>Outer (Left, Right, Full)</a:t>
            </a:r>
          </a:p>
          <a:p>
            <a:pPr lvl="1"/>
            <a:endParaRPr lang="en-US" dirty="0"/>
          </a:p>
          <a:p>
            <a:endParaRPr lang="en-US" dirty="0"/>
          </a:p>
        </p:txBody>
      </p:sp>
    </p:spTree>
    <p:extLst>
      <p:ext uri="{BB962C8B-B14F-4D97-AF65-F5344CB8AC3E}">
        <p14:creationId xmlns:p14="http://schemas.microsoft.com/office/powerpoint/2010/main" val="31590310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Cross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join performs what’s known as a </a:t>
            </a:r>
            <a:r>
              <a:rPr lang="en-US" i="1" dirty="0"/>
              <a:t>Cartesian product </a:t>
            </a:r>
            <a:r>
              <a:rPr lang="en-US" dirty="0"/>
              <a:t>of the two input tables. In other words, it performs a multiplication between the tables, yielding a row for each combination of rows from both sides.</a:t>
            </a:r>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A</a:t>
            </a:r>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B</a:t>
            </a:r>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6823605" y="4807480"/>
            <a:ext cx="894797" cy="369332"/>
          </a:xfrm>
          <a:prstGeom prst="rect">
            <a:avLst/>
          </a:prstGeom>
          <a:noFill/>
        </p:spPr>
        <p:txBody>
          <a:bodyPr wrap="none" rtlCol="0">
            <a:spAutoFit/>
          </a:bodyPr>
          <a:lstStyle/>
          <a:p>
            <a:r>
              <a:rPr lang="en-US" dirty="0"/>
              <a:t>N rows</a:t>
            </a:r>
          </a:p>
        </p:txBody>
      </p:sp>
      <p:sp>
        <p:nvSpPr>
          <p:cNvPr id="33" name="TextBox 32"/>
          <p:cNvSpPr txBox="1"/>
          <p:nvPr/>
        </p:nvSpPr>
        <p:spPr>
          <a:xfrm>
            <a:off x="4403501" y="4612016"/>
            <a:ext cx="1295547" cy="369332"/>
          </a:xfrm>
          <a:prstGeom prst="rect">
            <a:avLst/>
          </a:prstGeom>
          <a:noFill/>
        </p:spPr>
        <p:txBody>
          <a:bodyPr wrap="none" rtlCol="0">
            <a:spAutoFit/>
          </a:bodyPr>
          <a:lstStyle/>
          <a:p>
            <a:r>
              <a:rPr lang="en-US" dirty="0"/>
              <a:t>M x N rows</a:t>
            </a:r>
          </a:p>
        </p:txBody>
      </p:sp>
    </p:spTree>
    <p:extLst>
      <p:ext uri="{BB962C8B-B14F-4D97-AF65-F5344CB8AC3E}">
        <p14:creationId xmlns:p14="http://schemas.microsoft.com/office/powerpoint/2010/main" val="24463953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Inner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one that compares a primary key value in one side to a foreign key value in another side.</a:t>
            </a:r>
          </a:p>
          <a:p>
            <a:r>
              <a:rPr lang="en-US" dirty="0"/>
              <a:t>Inner join returns only matching rows - rows that exists in both tables</a:t>
            </a:r>
          </a:p>
          <a:p>
            <a:endParaRPr lang="en-US" dirty="0"/>
          </a:p>
          <a:p>
            <a:endParaRPr lang="en-US" dirty="0"/>
          </a:p>
          <a:p>
            <a:endParaRPr lang="en-US" dirty="0"/>
          </a:p>
          <a:p>
            <a:endParaRPr lang="en-US" dirty="0"/>
          </a:p>
          <a:p>
            <a:endParaRPr lang="en-US" dirty="0"/>
          </a:p>
          <a:p>
            <a:endParaRPr lang="en-US" dirty="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a:t>N rows</a:t>
            </a:r>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Outer join</a:t>
            </a:r>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never mind if there are matching rows in the other side based on the ON predicate.</a:t>
            </a:r>
          </a:p>
          <a:p>
            <a:r>
              <a:rPr lang="en-US" dirty="0"/>
              <a:t>Types: </a:t>
            </a:r>
          </a:p>
          <a:p>
            <a:endParaRPr lang="en-US" dirty="0"/>
          </a:p>
          <a:p>
            <a:pPr marL="0" indent="0">
              <a:buNone/>
            </a:pPr>
            <a:r>
              <a:rPr lang="en-US" dirty="0"/>
              <a:t>LEFT (OUTER) JOIN                     RIGHT (OUTER) JOIN                            </a:t>
            </a:r>
            <a:r>
              <a:rPr lang="en-GB" dirty="0"/>
              <a:t>FULL (OUTER) JOIN</a:t>
            </a:r>
            <a:endParaRPr lang="en-US" dirty="0"/>
          </a:p>
          <a:p>
            <a:pPr lvl="1"/>
            <a:endParaRPr lang="en-US" dirty="0"/>
          </a:p>
          <a:p>
            <a:endParaRPr lang="en-US" b="1" dirty="0"/>
          </a:p>
          <a:p>
            <a:endParaRPr lang="en-US" b="1" dirty="0"/>
          </a:p>
          <a:p>
            <a:endParaRPr lang="en-US" b="1" dirty="0"/>
          </a:p>
          <a:p>
            <a:endParaRPr lang="en-US" dirty="0"/>
          </a:p>
          <a:p>
            <a:endParaRPr lang="en-US" dirty="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Demo</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Create two tables (</a:t>
            </a:r>
            <a:r>
              <a:rPr lang="en-GB" dirty="0" err="1"/>
              <a:t>TableA</a:t>
            </a:r>
            <a:r>
              <a:rPr lang="en-GB" dirty="0"/>
              <a:t>, </a:t>
            </a:r>
            <a:r>
              <a:rPr lang="en-GB" dirty="0" err="1"/>
              <a:t>TableB</a:t>
            </a:r>
            <a:r>
              <a:rPr lang="en-GB" dirty="0"/>
              <a:t>)</a:t>
            </a:r>
          </a:p>
          <a:p>
            <a:r>
              <a:rPr lang="en-GB" dirty="0"/>
              <a:t>Insert 2 records in each with values (1,2) ,(2,3)</a:t>
            </a:r>
          </a:p>
          <a:p>
            <a:r>
              <a:rPr lang="en-GB" dirty="0"/>
              <a:t>Show all join types on this example</a:t>
            </a:r>
          </a:p>
          <a:p>
            <a:endParaRPr lang="en-US" dirty="0"/>
          </a:p>
          <a:p>
            <a:r>
              <a:rPr lang="en-US" dirty="0"/>
              <a:t>Demo: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Workshop</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List all possible combinations of Customer names and Product names that can be ordered from specific customer </a:t>
            </a:r>
          </a:p>
          <a:p>
            <a:r>
              <a:rPr lang="en-GB" dirty="0"/>
              <a:t>List all Business Entities that has any order </a:t>
            </a:r>
          </a:p>
          <a:p>
            <a:r>
              <a:rPr lang="en-GB" dirty="0"/>
              <a:t>List all Entities without orders</a:t>
            </a:r>
          </a:p>
          <a:p>
            <a:r>
              <a:rPr lang="en-GB" dirty="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9E47BB2E-0393-4D17-8810-D2AAF1E95227}"/>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C188C5A7-BACC-4954-9459-A602BF660532}"/>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22578861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SQL statement filters the resultset with additional conditions?</a:t>
            </a:r>
          </a:p>
          <a:p>
            <a:pPr marL="457200" lvl="1" indent="0">
              <a:buNone/>
            </a:pPr>
            <a:r>
              <a:rPr lang="en-US" b="1" dirty="0"/>
              <a:t>a.</a:t>
            </a:r>
            <a:r>
              <a:rPr lang="en-US" dirty="0"/>
              <a:t> ORDER</a:t>
            </a:r>
          </a:p>
          <a:p>
            <a:pPr marL="457200" lvl="1" indent="0">
              <a:buNone/>
            </a:pPr>
            <a:r>
              <a:rPr lang="en-US" b="1" dirty="0"/>
              <a:t>b. </a:t>
            </a:r>
            <a:r>
              <a:rPr lang="en-US" dirty="0"/>
              <a:t>FILTER</a:t>
            </a:r>
          </a:p>
          <a:p>
            <a:pPr marL="457200" lvl="1" indent="0">
              <a:buNone/>
            </a:pPr>
            <a:r>
              <a:rPr lang="en-US" b="1" dirty="0"/>
              <a:t>c. </a:t>
            </a:r>
            <a:r>
              <a:rPr lang="en-US" dirty="0"/>
              <a:t>WHERE</a:t>
            </a:r>
          </a:p>
          <a:p>
            <a:pPr marL="457200" lvl="1" indent="0">
              <a:buNone/>
            </a:pPr>
            <a:r>
              <a:rPr lang="en-US" b="1" dirty="0"/>
              <a:t>d. </a:t>
            </a:r>
            <a:r>
              <a:rPr lang="en-US" dirty="0"/>
              <a:t>REMOVE</a:t>
            </a:r>
          </a:p>
          <a:p>
            <a:r>
              <a:rPr lang="en-US" dirty="0"/>
              <a:t>Which SQL statement defines how records are ordered in sort operations?</a:t>
            </a:r>
          </a:p>
          <a:p>
            <a:pPr marL="457200" lvl="1" indent="0">
              <a:buNone/>
            </a:pPr>
            <a:r>
              <a:rPr lang="en-US" b="1" dirty="0"/>
              <a:t>a. </a:t>
            </a:r>
            <a:r>
              <a:rPr lang="en-US" dirty="0"/>
              <a:t>HIGHEST \ LOWEST</a:t>
            </a:r>
          </a:p>
          <a:p>
            <a:pPr marL="457200" lvl="1" indent="0">
              <a:buNone/>
            </a:pPr>
            <a:r>
              <a:rPr lang="en-US" b="1" dirty="0"/>
              <a:t>b. </a:t>
            </a:r>
            <a:r>
              <a:rPr lang="en-US" dirty="0"/>
              <a:t>TOP \ BOTTOM</a:t>
            </a:r>
          </a:p>
          <a:p>
            <a:pPr marL="457200" lvl="1" indent="0">
              <a:buNone/>
            </a:pPr>
            <a:r>
              <a:rPr lang="en-US" b="1" dirty="0"/>
              <a:t>c. </a:t>
            </a:r>
            <a:r>
              <a:rPr lang="en-US" dirty="0"/>
              <a:t>ASC \ DESC</a:t>
            </a:r>
          </a:p>
          <a:p>
            <a:pPr marL="457200" lvl="1" indent="0">
              <a:buNone/>
            </a:pPr>
            <a:r>
              <a:rPr lang="en-US" b="1" dirty="0"/>
              <a:t>d. </a:t>
            </a:r>
            <a:r>
              <a:rPr lang="en-US" dirty="0"/>
              <a:t>FIRST \ LAST</a:t>
            </a:r>
          </a:p>
        </p:txBody>
      </p:sp>
    </p:spTree>
    <p:extLst>
      <p:ext uri="{BB962C8B-B14F-4D97-AF65-F5344CB8AC3E}">
        <p14:creationId xmlns:p14="http://schemas.microsoft.com/office/powerpoint/2010/main" val="361634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a:t>How to combine two result sets in order to have result containing all data from both tables without duplicates?</a:t>
            </a:r>
          </a:p>
          <a:p>
            <a:pPr marL="457200" lvl="1" indent="0">
              <a:buNone/>
            </a:pPr>
            <a:r>
              <a:rPr lang="en-US" b="1" dirty="0"/>
              <a:t>a. </a:t>
            </a:r>
            <a:r>
              <a:rPr lang="en-US" dirty="0"/>
              <a:t>INTERSECT</a:t>
            </a:r>
          </a:p>
          <a:p>
            <a:pPr marL="457200" lvl="1" indent="0">
              <a:buNone/>
            </a:pPr>
            <a:r>
              <a:rPr lang="en-US" b="1" dirty="0"/>
              <a:t>b. </a:t>
            </a:r>
            <a:r>
              <a:rPr lang="en-US" dirty="0"/>
              <a:t>UNION</a:t>
            </a:r>
          </a:p>
          <a:p>
            <a:pPr marL="457200" lvl="1" indent="0">
              <a:buNone/>
            </a:pPr>
            <a:r>
              <a:rPr lang="en-US" b="1" dirty="0"/>
              <a:t>c. </a:t>
            </a:r>
            <a:r>
              <a:rPr lang="en-US" dirty="0"/>
              <a:t>EXCEPT</a:t>
            </a:r>
          </a:p>
          <a:p>
            <a:pPr marL="457200" lvl="1" indent="0">
              <a:buNone/>
            </a:pPr>
            <a:r>
              <a:rPr lang="en-US" b="1" dirty="0"/>
              <a:t>d. </a:t>
            </a:r>
            <a:r>
              <a:rPr lang="en-US" dirty="0"/>
              <a:t>UNION ALL</a:t>
            </a:r>
          </a:p>
          <a:p>
            <a:r>
              <a:rPr lang="en-US" dirty="0"/>
              <a:t>Which type of constraint should be used in order to prevent having two or more same values in specific table column?</a:t>
            </a:r>
          </a:p>
          <a:p>
            <a:pPr marL="457200" lvl="1" indent="0">
              <a:buNone/>
            </a:pPr>
            <a:r>
              <a:rPr lang="en-US" b="1" dirty="0"/>
              <a:t>a. </a:t>
            </a:r>
            <a:r>
              <a:rPr lang="en-US" dirty="0"/>
              <a:t>DEFAULT</a:t>
            </a:r>
          </a:p>
          <a:p>
            <a:pPr marL="457200" lvl="1" indent="0">
              <a:buNone/>
            </a:pPr>
            <a:r>
              <a:rPr lang="en-US" b="1" dirty="0"/>
              <a:t>b. </a:t>
            </a:r>
            <a:r>
              <a:rPr lang="en-US" dirty="0"/>
              <a:t>CHECK</a:t>
            </a:r>
          </a:p>
          <a:p>
            <a:pPr marL="457200" lvl="1" indent="0">
              <a:buNone/>
            </a:pPr>
            <a:r>
              <a:rPr lang="en-US" b="1" dirty="0"/>
              <a:t>c. </a:t>
            </a:r>
            <a:r>
              <a:rPr lang="en-US" dirty="0"/>
              <a:t>UNIQUE</a:t>
            </a:r>
          </a:p>
          <a:p>
            <a:pPr marL="457200" lvl="1" indent="0">
              <a:buNone/>
            </a:pPr>
            <a:r>
              <a:rPr lang="en-US" b="1" dirty="0"/>
              <a:t>d. </a:t>
            </a:r>
            <a:r>
              <a:rPr lang="en-US" dirty="0"/>
              <a:t>DISTINCT</a:t>
            </a:r>
          </a:p>
          <a:p>
            <a:r>
              <a:rPr lang="en-US" dirty="0"/>
              <a:t>Which of the join types returns only records that exist in both tables?</a:t>
            </a:r>
          </a:p>
          <a:p>
            <a:pPr marL="457200" lvl="1" indent="0">
              <a:buNone/>
            </a:pPr>
            <a:r>
              <a:rPr lang="en-US" b="1" dirty="0"/>
              <a:t>a. </a:t>
            </a:r>
            <a:r>
              <a:rPr lang="en-US" dirty="0"/>
              <a:t>CROSS JOIN</a:t>
            </a:r>
          </a:p>
          <a:p>
            <a:pPr marL="457200" lvl="1" indent="0">
              <a:buNone/>
            </a:pPr>
            <a:r>
              <a:rPr lang="en-US" b="1" dirty="0"/>
              <a:t>b. </a:t>
            </a:r>
            <a:r>
              <a:rPr lang="en-US" dirty="0"/>
              <a:t>INNER JOIN</a:t>
            </a:r>
          </a:p>
          <a:p>
            <a:pPr marL="457200" lvl="1" indent="0">
              <a:buNone/>
            </a:pPr>
            <a:r>
              <a:rPr lang="en-US" b="1" dirty="0"/>
              <a:t>c. </a:t>
            </a:r>
            <a:r>
              <a:rPr lang="en-US" dirty="0"/>
              <a:t>LEFT JOIN</a:t>
            </a:r>
          </a:p>
          <a:p>
            <a:pPr marL="457200" lvl="1" indent="0">
              <a:buNone/>
            </a:pPr>
            <a:r>
              <a:rPr lang="en-US" b="1" dirty="0"/>
              <a:t>d. </a:t>
            </a:r>
            <a:r>
              <a:rPr lang="en-US" dirty="0"/>
              <a:t>FULL JOIN</a:t>
            </a:r>
          </a:p>
        </p:txBody>
      </p:sp>
    </p:spTree>
    <p:extLst>
      <p:ext uri="{BB962C8B-B14F-4D97-AF65-F5344CB8AC3E}">
        <p14:creationId xmlns:p14="http://schemas.microsoft.com/office/powerpoint/2010/main" val="7619190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Foreign keys?</a:t>
            </a:r>
          </a:p>
          <a:p>
            <a:r>
              <a:rPr lang="en-US" dirty="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17065</TotalTime>
  <Words>6345</Words>
  <Application>Microsoft Office PowerPoint</Application>
  <PresentationFormat>Widescreen</PresentationFormat>
  <Paragraphs>1084</Paragraphs>
  <Slides>127</Slides>
  <Notes>22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127</vt:i4>
      </vt:variant>
    </vt:vector>
  </HeadingPairs>
  <TitlesOfParts>
    <vt:vector size="137" baseType="lpstr">
      <vt:lpstr>Arial</vt:lpstr>
      <vt:lpstr>Calibri</vt:lpstr>
      <vt:lpstr>Consolas</vt:lpstr>
      <vt:lpstr>Monotype Sorts</vt:lpstr>
      <vt:lpstr>Segoe UI</vt:lpstr>
      <vt:lpstr>Times New Roman</vt:lpstr>
      <vt:lpstr>Trebuchet MS</vt:lpstr>
      <vt:lpstr>Wingdings</vt:lpstr>
      <vt:lpstr>Wingdings 3</vt:lpstr>
      <vt:lpstr>Facet</vt:lpstr>
      <vt:lpstr>Welcome! Database Development and Design</vt:lpstr>
      <vt:lpstr>About Me </vt:lpstr>
      <vt:lpstr>About Me </vt:lpstr>
      <vt:lpstr>Major course intro</vt:lpstr>
      <vt:lpstr>Agenda</vt:lpstr>
      <vt:lpstr>Session  1</vt:lpstr>
      <vt:lpstr>Database concepts and usage </vt:lpstr>
      <vt:lpstr>Database definitions 1/2</vt:lpstr>
      <vt:lpstr>Database definitions 2/2</vt:lpstr>
      <vt:lpstr>Example of an old traditional database application</vt:lpstr>
      <vt:lpstr>Can we do it without DBMS?</vt:lpstr>
      <vt:lpstr>Doing it without DBMS</vt:lpstr>
      <vt:lpstr>Problems without DBMS</vt:lpstr>
      <vt:lpstr>Importance of DBMS</vt:lpstr>
      <vt:lpstr>Types of databases </vt:lpstr>
      <vt:lpstr>Types of databases 1/3</vt:lpstr>
      <vt:lpstr>Types of databases 2/3</vt:lpstr>
      <vt:lpstr>Types of databases 3/3</vt:lpstr>
      <vt:lpstr>Introduction to SSMS </vt:lpstr>
      <vt:lpstr>PowerPoint Presentation</vt:lpstr>
      <vt:lpstr>Key terminology </vt:lpstr>
      <vt:lpstr>Key database terminology 1/2</vt:lpstr>
      <vt:lpstr>Key database terminology 2/2</vt:lpstr>
      <vt:lpstr>A table example terminology</vt:lpstr>
      <vt:lpstr>Demo 1 - DDL and DML </vt:lpstr>
      <vt:lpstr>Data types in SQL Server </vt:lpstr>
      <vt:lpstr>Data types in SQL Server</vt:lpstr>
      <vt:lpstr>Data types in SQL Server</vt:lpstr>
      <vt:lpstr>Data types in SQL Server</vt:lpstr>
      <vt:lpstr>Data types in SQL Server</vt:lpstr>
      <vt:lpstr>Data types in SQL Server</vt:lpstr>
      <vt:lpstr>Data types in SQL Server</vt:lpstr>
      <vt:lpstr>Data types - Overview</vt:lpstr>
      <vt:lpstr>Demo 2 - Data types</vt:lpstr>
      <vt:lpstr>CRUD operations </vt:lpstr>
      <vt:lpstr>CREATE operation 1/2</vt:lpstr>
      <vt:lpstr>Create operation 2/2</vt:lpstr>
      <vt:lpstr>INSERT operation</vt:lpstr>
      <vt:lpstr>READ operation</vt:lpstr>
      <vt:lpstr>UPDATE operation</vt:lpstr>
      <vt:lpstr>DELETE operation</vt:lpstr>
      <vt:lpstr>Client requirement – Orders system </vt:lpstr>
      <vt:lpstr>The requirement</vt:lpstr>
      <vt:lpstr>B2B model example</vt:lpstr>
      <vt:lpstr>Workshop – Creating tables</vt:lpstr>
      <vt:lpstr>Creating tables by using T-SQL</vt:lpstr>
      <vt:lpstr>Create table - BusinessEntity</vt:lpstr>
      <vt:lpstr>Create table - Employee</vt:lpstr>
      <vt:lpstr>Create table - Product</vt:lpstr>
      <vt:lpstr>Create table - Customer</vt:lpstr>
      <vt:lpstr>Create table - Order</vt:lpstr>
      <vt:lpstr>Create table - OrderDetails</vt:lpstr>
      <vt:lpstr>Create tables with script</vt:lpstr>
      <vt:lpstr>Knowledge check</vt:lpstr>
      <vt:lpstr>Quiz</vt:lpstr>
      <vt:lpstr>Quiz</vt:lpstr>
      <vt:lpstr>Quiz</vt:lpstr>
      <vt:lpstr> Homework 1 </vt:lpstr>
      <vt:lpstr>Homework requirement</vt:lpstr>
      <vt:lpstr>SEDCHome – List of tables</vt:lpstr>
      <vt:lpstr>SEDCHome – Table example</vt:lpstr>
      <vt:lpstr>PowerPoint Presentation</vt:lpstr>
      <vt:lpstr>Session  2</vt:lpstr>
      <vt:lpstr>Agenda</vt:lpstr>
      <vt:lpstr>Homework discussion </vt:lpstr>
      <vt:lpstr>Homework - solution</vt:lpstr>
      <vt:lpstr>Filtering and Sorting data</vt:lpstr>
      <vt:lpstr>Fill database with example data</vt:lpstr>
      <vt:lpstr>Set Theory</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Check</vt:lpstr>
      <vt:lpstr>Table constraints - UNIQUE</vt:lpstr>
      <vt:lpstr>Table constraints - Workshop</vt:lpstr>
      <vt:lpstr>Referential integrity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lpstr> Homework 2 </vt:lpstr>
      <vt:lpstr>Homework – pre-requisite</vt:lpstr>
      <vt:lpstr>Homework requirement 1/6</vt:lpstr>
      <vt:lpstr>Homework requirement 2/6</vt:lpstr>
      <vt:lpstr>Homework requirement 3/6</vt:lpstr>
      <vt:lpstr>Homework requirement 4/6</vt:lpstr>
      <vt:lpstr>Homework requirement 5/6</vt:lpstr>
      <vt:lpstr>Homework requirement 6/6</vt:lpstr>
      <vt:lpstr>Session  3</vt:lpstr>
      <vt:lpstr>Agenda</vt:lpstr>
      <vt:lpstr>Homework discussion   </vt:lpstr>
      <vt:lpstr>Grouping functions</vt:lpstr>
      <vt:lpstr>Grouping functions</vt:lpstr>
      <vt:lpstr>Grouping functions</vt:lpstr>
      <vt:lpstr>Grouping functions - Workshop</vt:lpstr>
      <vt:lpstr>Filtering by grouped data</vt:lpstr>
      <vt:lpstr>Grouping functions – filtering by grouped data</vt:lpstr>
      <vt:lpstr>Grouping functions filtering - Workshop</vt:lpstr>
      <vt:lpstr>Views</vt:lpstr>
      <vt:lpstr>View definition</vt:lpstr>
      <vt:lpstr>Views - Workshop</vt:lpstr>
      <vt:lpstr>Knowledge check</vt:lpstr>
      <vt:lpstr>Quiz</vt:lpstr>
      <vt:lpstr>Quiz</vt:lpstr>
      <vt:lpstr> Homework 3 </vt:lpstr>
      <vt:lpstr>Homework requirement 1/3</vt:lpstr>
      <vt:lpstr>Homework requirement 2/3</vt:lpstr>
      <vt:lpstr>Homework requirement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Marjan Pushev</cp:lastModifiedBy>
  <cp:revision>175</cp:revision>
  <dcterms:created xsi:type="dcterms:W3CDTF">2016-04-05T14:42:04Z</dcterms:created>
  <dcterms:modified xsi:type="dcterms:W3CDTF">2020-08-10T15:15:25Z</dcterms:modified>
</cp:coreProperties>
</file>