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6"/>
  </p:notesMasterIdLst>
  <p:sldIdLst>
    <p:sldId id="297" r:id="rId2"/>
    <p:sldId id="355" r:id="rId3"/>
    <p:sldId id="534" r:id="rId4"/>
    <p:sldId id="299" r:id="rId5"/>
    <p:sldId id="300" r:id="rId6"/>
    <p:sldId id="362"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363" r:id="rId65"/>
    <p:sldId id="358" r:id="rId66"/>
    <p:sldId id="356" r:id="rId67"/>
    <p:sldId id="359" r:id="rId68"/>
    <p:sldId id="357" r:id="rId69"/>
    <p:sldId id="536" r:id="rId70"/>
    <p:sldId id="361" r:id="rId71"/>
    <p:sldId id="360" r:id="rId72"/>
    <p:sldId id="421" r:id="rId73"/>
    <p:sldId id="422" r:id="rId74"/>
    <p:sldId id="535" r:id="rId75"/>
    <p:sldId id="540" r:id="rId76"/>
    <p:sldId id="537" r:id="rId77"/>
    <p:sldId id="538" r:id="rId78"/>
    <p:sldId id="539"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37" r:id="rId94"/>
    <p:sldId id="438" r:id="rId95"/>
    <p:sldId id="439" r:id="rId96"/>
    <p:sldId id="345" r:id="rId97"/>
    <p:sldId id="281" r:id="rId98"/>
    <p:sldId id="282" r:id="rId99"/>
    <p:sldId id="283" r:id="rId100"/>
    <p:sldId id="353" r:id="rId101"/>
    <p:sldId id="440" r:id="rId102"/>
    <p:sldId id="352" r:id="rId103"/>
    <p:sldId id="441" r:id="rId104"/>
    <p:sldId id="442" r:id="rId105"/>
    <p:sldId id="443" r:id="rId106"/>
    <p:sldId id="444" r:id="rId107"/>
    <p:sldId id="445" r:id="rId108"/>
    <p:sldId id="446" r:id="rId109"/>
    <p:sldId id="447"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 id="495" r:id="rId129"/>
    <p:sldId id="467" r:id="rId130"/>
    <p:sldId id="469" r:id="rId131"/>
    <p:sldId id="470" r:id="rId132"/>
    <p:sldId id="471" r:id="rId133"/>
    <p:sldId id="542" r:id="rId134"/>
    <p:sldId id="541" r:id="rId135"/>
    <p:sldId id="473" r:id="rId136"/>
    <p:sldId id="474" r:id="rId137"/>
    <p:sldId id="475" r:id="rId138"/>
    <p:sldId id="476" r:id="rId139"/>
    <p:sldId id="477" r:id="rId140"/>
    <p:sldId id="487" r:id="rId141"/>
    <p:sldId id="488" r:id="rId142"/>
    <p:sldId id="489" r:id="rId143"/>
    <p:sldId id="491" r:id="rId144"/>
    <p:sldId id="492" r:id="rId145"/>
    <p:sldId id="493" r:id="rId146"/>
    <p:sldId id="529" r:id="rId147"/>
    <p:sldId id="532" r:id="rId148"/>
    <p:sldId id="478" r:id="rId149"/>
    <p:sldId id="479" r:id="rId150"/>
    <p:sldId id="480" r:id="rId151"/>
    <p:sldId id="481" r:id="rId152"/>
    <p:sldId id="482" r:id="rId153"/>
    <p:sldId id="545" r:id="rId154"/>
    <p:sldId id="546" r:id="rId155"/>
    <p:sldId id="543" r:id="rId156"/>
    <p:sldId id="544" r:id="rId157"/>
    <p:sldId id="533" r:id="rId158"/>
    <p:sldId id="494" r:id="rId159"/>
    <p:sldId id="530" r:id="rId160"/>
    <p:sldId id="496" r:id="rId161"/>
    <p:sldId id="497" r:id="rId162"/>
    <p:sldId id="498" r:id="rId163"/>
    <p:sldId id="499" r:id="rId164"/>
    <p:sldId id="500" r:id="rId165"/>
    <p:sldId id="501" r:id="rId166"/>
    <p:sldId id="502" r:id="rId167"/>
    <p:sldId id="503" r:id="rId168"/>
    <p:sldId id="547" r:id="rId169"/>
    <p:sldId id="504" r:id="rId170"/>
    <p:sldId id="505" r:id="rId171"/>
    <p:sldId id="516" r:id="rId172"/>
    <p:sldId id="517" r:id="rId173"/>
    <p:sldId id="518" r:id="rId174"/>
    <p:sldId id="519" r:id="rId175"/>
    <p:sldId id="520" r:id="rId176"/>
    <p:sldId id="521" r:id="rId177"/>
    <p:sldId id="531" r:id="rId178"/>
    <p:sldId id="523" r:id="rId179"/>
    <p:sldId id="506" r:id="rId180"/>
    <p:sldId id="508" r:id="rId181"/>
    <p:sldId id="548" r:id="rId182"/>
    <p:sldId id="549" r:id="rId183"/>
    <p:sldId id="509" r:id="rId184"/>
    <p:sldId id="510" r:id="rId185"/>
    <p:sldId id="511" r:id="rId186"/>
    <p:sldId id="512" r:id="rId187"/>
    <p:sldId id="513" r:id="rId188"/>
    <p:sldId id="514" r:id="rId189"/>
    <p:sldId id="515" r:id="rId190"/>
    <p:sldId id="524" r:id="rId191"/>
    <p:sldId id="525" r:id="rId192"/>
    <p:sldId id="527" r:id="rId193"/>
    <p:sldId id="528" r:id="rId194"/>
    <p:sldId id="526" r:id="rId1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355"/>
            <p14:sldId id="534"/>
            <p14:sldId id="299"/>
            <p14:sldId id="300"/>
          </p14:sldIdLst>
        </p14:section>
        <p14:section name="Session 1" id="{DEDC8BB9-2DAE-49B6-805A-4D2F9A436181}">
          <p14:sldIdLst>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Lst>
        </p14:section>
        <p14:section name="Session 2" id="{41D13EAB-C104-4BD9-AFB6-4C79797726A0}">
          <p14:sldIdLst>
            <p14:sldId id="420"/>
            <p14:sldId id="363"/>
            <p14:sldId id="358"/>
            <p14:sldId id="356"/>
            <p14:sldId id="359"/>
            <p14:sldId id="357"/>
            <p14:sldId id="536"/>
            <p14:sldId id="361"/>
            <p14:sldId id="360"/>
            <p14:sldId id="421"/>
            <p14:sldId id="422"/>
            <p14:sldId id="535"/>
            <p14:sldId id="540"/>
            <p14:sldId id="537"/>
            <p14:sldId id="538"/>
            <p14:sldId id="539"/>
            <p14:sldId id="423"/>
            <p14:sldId id="424"/>
            <p14:sldId id="425"/>
            <p14:sldId id="426"/>
            <p14:sldId id="427"/>
            <p14:sldId id="428"/>
            <p14:sldId id="429"/>
            <p14:sldId id="430"/>
            <p14:sldId id="431"/>
            <p14:sldId id="432"/>
            <p14:sldId id="433"/>
            <p14:sldId id="434"/>
            <p14:sldId id="435"/>
            <p14:sldId id="436"/>
            <p14:sldId id="437"/>
            <p14:sldId id="438"/>
            <p14:sldId id="439"/>
            <p14:sldId id="345"/>
            <p14:sldId id="281"/>
            <p14:sldId id="282"/>
            <p14:sldId id="283"/>
            <p14:sldId id="353"/>
            <p14:sldId id="440"/>
            <p14:sldId id="352"/>
            <p14:sldId id="441"/>
            <p14:sldId id="442"/>
            <p14:sldId id="443"/>
            <p14:sldId id="444"/>
            <p14:sldId id="445"/>
          </p14:sldIdLst>
        </p14:section>
        <p14:section name="Session 3" id="{B3F66FD9-AF37-477C-B216-134A9A8D7E6E}">
          <p14:sldIdLst>
            <p14:sldId id="446"/>
            <p14:sldId id="447"/>
            <p14:sldId id="449"/>
            <p14:sldId id="450"/>
            <p14:sldId id="451"/>
            <p14:sldId id="452"/>
            <p14:sldId id="453"/>
            <p14:sldId id="454"/>
            <p14:sldId id="455"/>
            <p14:sldId id="456"/>
            <p14:sldId id="457"/>
            <p14:sldId id="458"/>
            <p14:sldId id="459"/>
            <p14:sldId id="460"/>
            <p14:sldId id="461"/>
            <p14:sldId id="462"/>
            <p14:sldId id="463"/>
            <p14:sldId id="464"/>
            <p14:sldId id="465"/>
            <p14:sldId id="466"/>
          </p14:sldIdLst>
        </p14:section>
        <p14:section name="Session 4" id="{03C37F8B-F157-4070-AEF4-4936AB05A0F7}">
          <p14:sldIdLst>
            <p14:sldId id="495"/>
            <p14:sldId id="467"/>
            <p14:sldId id="469"/>
            <p14:sldId id="470"/>
            <p14:sldId id="471"/>
            <p14:sldId id="542"/>
            <p14:sldId id="541"/>
            <p14:sldId id="473"/>
            <p14:sldId id="474"/>
            <p14:sldId id="475"/>
            <p14:sldId id="476"/>
            <p14:sldId id="477"/>
            <p14:sldId id="487"/>
            <p14:sldId id="488"/>
            <p14:sldId id="489"/>
            <p14:sldId id="491"/>
            <p14:sldId id="492"/>
            <p14:sldId id="493"/>
          </p14:sldIdLst>
        </p14:section>
        <p14:section name="Session 5" id="{D0EC3779-6A69-4757-902C-D70A0E454ED5}">
          <p14:sldIdLst>
            <p14:sldId id="529"/>
            <p14:sldId id="532"/>
            <p14:sldId id="478"/>
            <p14:sldId id="479"/>
            <p14:sldId id="480"/>
            <p14:sldId id="481"/>
            <p14:sldId id="482"/>
            <p14:sldId id="545"/>
            <p14:sldId id="546"/>
            <p14:sldId id="543"/>
            <p14:sldId id="544"/>
            <p14:sldId id="533"/>
            <p14:sldId id="494"/>
          </p14:sldIdLst>
        </p14:section>
        <p14:section name="Session 6" id="{48F57E79-9E8E-4C7D-9BF6-F6D25111445F}">
          <p14:sldIdLst>
            <p14:sldId id="530"/>
            <p14:sldId id="496"/>
            <p14:sldId id="497"/>
            <p14:sldId id="498"/>
            <p14:sldId id="499"/>
            <p14:sldId id="500"/>
            <p14:sldId id="501"/>
            <p14:sldId id="502"/>
            <p14:sldId id="503"/>
            <p14:sldId id="547"/>
            <p14:sldId id="504"/>
            <p14:sldId id="505"/>
            <p14:sldId id="516"/>
            <p14:sldId id="517"/>
            <p14:sldId id="518"/>
            <p14:sldId id="519"/>
            <p14:sldId id="520"/>
            <p14:sldId id="521"/>
          </p14:sldIdLst>
        </p14:section>
        <p14:section name="Session 7" id="{06141FF3-7CBA-456F-9F6E-4EF3D7E3DCB5}">
          <p14:sldIdLst>
            <p14:sldId id="531"/>
            <p14:sldId id="523"/>
            <p14:sldId id="506"/>
            <p14:sldId id="508"/>
            <p14:sldId id="548"/>
            <p14:sldId id="549"/>
            <p14:sldId id="509"/>
            <p14:sldId id="510"/>
            <p14:sldId id="511"/>
            <p14:sldId id="512"/>
            <p14:sldId id="513"/>
            <p14:sldId id="514"/>
            <p14:sldId id="515"/>
            <p14:sldId id="524"/>
            <p14:sldId id="525"/>
            <p14:sldId id="527"/>
            <p14:sldId id="528"/>
            <p14:sldId id="5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1636" autoAdjust="0"/>
  </p:normalViewPr>
  <p:slideViewPr>
    <p:cSldViewPr snapToGrid="0">
      <p:cViewPr varScale="1">
        <p:scale>
          <a:sx n="66" d="100"/>
          <a:sy n="66" d="100"/>
        </p:scale>
        <p:origin x="660" y="78"/>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201" Type="http://schemas.microsoft.com/office/2016/11/relationships/changesInfo" Target="changesInfos/changesInfo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36607657-5748-485D-ABCA-EDD4E22716A6}"/>
    <pc:docChg chg="undo custSel addSld delSld modSld sldOrd addSection delSection modSection">
      <pc:chgData name="Blagoj Kostovski" userId="3bf6ea7c90a8a414" providerId="LiveId" clId="{36607657-5748-485D-ABCA-EDD4E22716A6}" dt="2020-07-28T07:26:05.628" v="308" actId="2696"/>
      <pc:docMkLst>
        <pc:docMk/>
      </pc:docMkLst>
      <pc:sldChg chg="del">
        <pc:chgData name="Blagoj Kostovski" userId="3bf6ea7c90a8a414" providerId="LiveId" clId="{36607657-5748-485D-ABCA-EDD4E22716A6}" dt="2020-07-27T11:58:51.817" v="100" actId="47"/>
        <pc:sldMkLst>
          <pc:docMk/>
          <pc:sldMk cId="1514251004" sldId="268"/>
        </pc:sldMkLst>
      </pc:sldChg>
      <pc:sldChg chg="modSp del">
        <pc:chgData name="Blagoj Kostovski" userId="3bf6ea7c90a8a414" providerId="LiveId" clId="{36607657-5748-485D-ABCA-EDD4E22716A6}" dt="2020-07-27T11:58:51.817" v="100" actId="47"/>
        <pc:sldMkLst>
          <pc:docMk/>
          <pc:sldMk cId="3110937777" sldId="269"/>
        </pc:sldMkLst>
        <pc:spChg chg="mod">
          <ac:chgData name="Blagoj Kostovski" userId="3bf6ea7c90a8a414" providerId="LiveId" clId="{36607657-5748-485D-ABCA-EDD4E22716A6}" dt="2020-07-27T11:56:00.600" v="94"/>
          <ac:spMkLst>
            <pc:docMk/>
            <pc:sldMk cId="3110937777" sldId="269"/>
            <ac:spMk id="3" creationId="{00000000-0000-0000-0000-000000000000}"/>
          </ac:spMkLst>
        </pc:spChg>
      </pc:sldChg>
      <pc:sldChg chg="del">
        <pc:chgData name="Blagoj Kostovski" userId="3bf6ea7c90a8a414" providerId="LiveId" clId="{36607657-5748-485D-ABCA-EDD4E22716A6}" dt="2020-07-27T11:58:51.817" v="100" actId="47"/>
        <pc:sldMkLst>
          <pc:docMk/>
          <pc:sldMk cId="2180403634" sldId="272"/>
        </pc:sldMkLst>
      </pc:sldChg>
      <pc:sldChg chg="del">
        <pc:chgData name="Blagoj Kostovski" userId="3bf6ea7c90a8a414" providerId="LiveId" clId="{36607657-5748-485D-ABCA-EDD4E22716A6}" dt="2020-07-27T11:58:51.817" v="100" actId="47"/>
        <pc:sldMkLst>
          <pc:docMk/>
          <pc:sldMk cId="2065872897" sldId="274"/>
        </pc:sldMkLst>
      </pc:sldChg>
      <pc:sldChg chg="modSp del">
        <pc:chgData name="Blagoj Kostovski" userId="3bf6ea7c90a8a414" providerId="LiveId" clId="{36607657-5748-485D-ABCA-EDD4E22716A6}" dt="2020-07-27T11:58:51.817" v="100" actId="47"/>
        <pc:sldMkLst>
          <pc:docMk/>
          <pc:sldMk cId="1291546310" sldId="275"/>
        </pc:sldMkLst>
        <pc:spChg chg="mod">
          <ac:chgData name="Blagoj Kostovski" userId="3bf6ea7c90a8a414" providerId="LiveId" clId="{36607657-5748-485D-ABCA-EDD4E22716A6}" dt="2020-07-27T11:56:00.600" v="94"/>
          <ac:spMkLst>
            <pc:docMk/>
            <pc:sldMk cId="1291546310" sldId="275"/>
            <ac:spMk id="2" creationId="{00000000-0000-0000-0000-000000000000}"/>
          </ac:spMkLst>
        </pc:spChg>
      </pc:sldChg>
      <pc:sldChg chg="modSp del">
        <pc:chgData name="Blagoj Kostovski" userId="3bf6ea7c90a8a414" providerId="LiveId" clId="{36607657-5748-485D-ABCA-EDD4E22716A6}" dt="2020-07-27T11:58:51.817" v="100" actId="47"/>
        <pc:sldMkLst>
          <pc:docMk/>
          <pc:sldMk cId="414482339" sldId="277"/>
        </pc:sldMkLst>
        <pc:spChg chg="mod">
          <ac:chgData name="Blagoj Kostovski" userId="3bf6ea7c90a8a414" providerId="LiveId" clId="{36607657-5748-485D-ABCA-EDD4E22716A6}" dt="2020-07-27T11:56:00.600" v="94"/>
          <ac:spMkLst>
            <pc:docMk/>
            <pc:sldMk cId="414482339" sldId="277"/>
            <ac:spMk id="3" creationId="{00000000-0000-0000-0000-000000000000}"/>
          </ac:spMkLst>
        </pc:spChg>
      </pc:sldChg>
      <pc:sldChg chg="del">
        <pc:chgData name="Blagoj Kostovski" userId="3bf6ea7c90a8a414" providerId="LiveId" clId="{36607657-5748-485D-ABCA-EDD4E22716A6}" dt="2020-07-27T11:58:51.817" v="100" actId="47"/>
        <pc:sldMkLst>
          <pc:docMk/>
          <pc:sldMk cId="3347065658" sldId="278"/>
        </pc:sldMkLst>
      </pc:sldChg>
      <pc:sldChg chg="del">
        <pc:chgData name="Blagoj Kostovski" userId="3bf6ea7c90a8a414" providerId="LiveId" clId="{36607657-5748-485D-ABCA-EDD4E22716A6}" dt="2020-07-27T11:58:51.817" v="100" actId="47"/>
        <pc:sldMkLst>
          <pc:docMk/>
          <pc:sldMk cId="188741664" sldId="279"/>
        </pc:sldMkLst>
      </pc:sldChg>
      <pc:sldChg chg="del">
        <pc:chgData name="Blagoj Kostovski" userId="3bf6ea7c90a8a414" providerId="LiveId" clId="{36607657-5748-485D-ABCA-EDD4E22716A6}" dt="2020-07-27T11:58:51.817" v="100" actId="47"/>
        <pc:sldMkLst>
          <pc:docMk/>
          <pc:sldMk cId="873490008" sldId="280"/>
        </pc:sldMkLst>
      </pc:sldChg>
      <pc:sldChg chg="add del">
        <pc:chgData name="Blagoj Kostovski" userId="3bf6ea7c90a8a414" providerId="LiveId" clId="{36607657-5748-485D-ABCA-EDD4E22716A6}" dt="2020-07-27T12:00:27.400" v="109"/>
        <pc:sldMkLst>
          <pc:docMk/>
          <pc:sldMk cId="36163417" sldId="281"/>
        </pc:sldMkLst>
      </pc:sldChg>
      <pc:sldChg chg="add del">
        <pc:chgData name="Blagoj Kostovski" userId="3bf6ea7c90a8a414" providerId="LiveId" clId="{36607657-5748-485D-ABCA-EDD4E22716A6}" dt="2020-07-27T12:00:27.400" v="109"/>
        <pc:sldMkLst>
          <pc:docMk/>
          <pc:sldMk cId="761919073" sldId="282"/>
        </pc:sldMkLst>
      </pc:sldChg>
      <pc:sldChg chg="modSp add del">
        <pc:chgData name="Blagoj Kostovski" userId="3bf6ea7c90a8a414" providerId="LiveId" clId="{36607657-5748-485D-ABCA-EDD4E22716A6}" dt="2020-07-27T12:00:27.400" v="109"/>
        <pc:sldMkLst>
          <pc:docMk/>
          <pc:sldMk cId="3605728360" sldId="283"/>
        </pc:sldMkLst>
        <pc:spChg chg="mod">
          <ac:chgData name="Blagoj Kostovski" userId="3bf6ea7c90a8a414" providerId="LiveId" clId="{36607657-5748-485D-ABCA-EDD4E22716A6}" dt="2020-07-27T11:56:00.600" v="94"/>
          <ac:spMkLst>
            <pc:docMk/>
            <pc:sldMk cId="3605728360" sldId="283"/>
            <ac:spMk id="2" creationId="{00000000-0000-0000-0000-000000000000}"/>
          </ac:spMkLst>
        </pc:spChg>
      </pc:sldChg>
      <pc:sldChg chg="modSp del">
        <pc:chgData name="Blagoj Kostovski" userId="3bf6ea7c90a8a414" providerId="LiveId" clId="{36607657-5748-485D-ABCA-EDD4E22716A6}" dt="2020-07-27T11:58:51.817" v="100" actId="47"/>
        <pc:sldMkLst>
          <pc:docMk/>
          <pc:sldMk cId="2627731676" sldId="287"/>
        </pc:sldMkLst>
        <pc:spChg chg="mod">
          <ac:chgData name="Blagoj Kostovski" userId="3bf6ea7c90a8a414" providerId="LiveId" clId="{36607657-5748-485D-ABCA-EDD4E22716A6}" dt="2020-07-27T11:56:00.600" v="94"/>
          <ac:spMkLst>
            <pc:docMk/>
            <pc:sldMk cId="2627731676" sldId="287"/>
            <ac:spMk id="2" creationId="{00000000-0000-0000-0000-000000000000}"/>
          </ac:spMkLst>
        </pc:spChg>
      </pc:sldChg>
      <pc:sldChg chg="del">
        <pc:chgData name="Blagoj Kostovski" userId="3bf6ea7c90a8a414" providerId="LiveId" clId="{36607657-5748-485D-ABCA-EDD4E22716A6}" dt="2020-07-27T11:58:51.817" v="100" actId="47"/>
        <pc:sldMkLst>
          <pc:docMk/>
          <pc:sldMk cId="1507607822" sldId="295"/>
        </pc:sldMkLst>
      </pc:sldChg>
      <pc:sldChg chg="del">
        <pc:chgData name="Blagoj Kostovski" userId="3bf6ea7c90a8a414" providerId="LiveId" clId="{36607657-5748-485D-ABCA-EDD4E22716A6}" dt="2020-07-27T11:58:51.817" v="100" actId="47"/>
        <pc:sldMkLst>
          <pc:docMk/>
          <pc:sldMk cId="1820736417" sldId="296"/>
        </pc:sldMkLst>
      </pc:sldChg>
      <pc:sldChg chg="modSp">
        <pc:chgData name="Blagoj Kostovski" userId="3bf6ea7c90a8a414" providerId="LiveId" clId="{36607657-5748-485D-ABCA-EDD4E22716A6}" dt="2020-07-27T11:56:00.600" v="94"/>
        <pc:sldMkLst>
          <pc:docMk/>
          <pc:sldMk cId="3883082040" sldId="297"/>
        </pc:sldMkLst>
        <pc:spChg chg="mod">
          <ac:chgData name="Blagoj Kostovski" userId="3bf6ea7c90a8a414" providerId="LiveId" clId="{36607657-5748-485D-ABCA-EDD4E22716A6}" dt="2020-07-27T11:56:00.600" v="94"/>
          <ac:spMkLst>
            <pc:docMk/>
            <pc:sldMk cId="3883082040" sldId="297"/>
            <ac:spMk id="2" creationId="{00000000-0000-0000-0000-000000000000}"/>
          </ac:spMkLst>
        </pc:spChg>
      </pc:sldChg>
      <pc:sldChg chg="modSp">
        <pc:chgData name="Blagoj Kostovski" userId="3bf6ea7c90a8a414" providerId="LiveId" clId="{36607657-5748-485D-ABCA-EDD4E22716A6}" dt="2020-07-27T11:56:00.600" v="94"/>
        <pc:sldMkLst>
          <pc:docMk/>
          <pc:sldMk cId="3468815838" sldId="300"/>
        </pc:sldMkLst>
        <pc:spChg chg="mod">
          <ac:chgData name="Blagoj Kostovski" userId="3bf6ea7c90a8a414" providerId="LiveId" clId="{36607657-5748-485D-ABCA-EDD4E22716A6}" dt="2020-07-27T11:56:00.600" v="94"/>
          <ac:spMkLst>
            <pc:docMk/>
            <pc:sldMk cId="3468815838" sldId="300"/>
            <ac:spMk id="3" creationId="{00000000-0000-0000-0000-000000000000}"/>
          </ac:spMkLst>
        </pc:spChg>
      </pc:sldChg>
      <pc:sldChg chg="modSp del">
        <pc:chgData name="Blagoj Kostovski" userId="3bf6ea7c90a8a414" providerId="LiveId" clId="{36607657-5748-485D-ABCA-EDD4E22716A6}" dt="2020-07-27T11:58:51.817" v="100" actId="47"/>
        <pc:sldMkLst>
          <pc:docMk/>
          <pc:sldMk cId="309144437" sldId="302"/>
        </pc:sldMkLst>
        <pc:spChg chg="mod">
          <ac:chgData name="Blagoj Kostovski" userId="3bf6ea7c90a8a414" providerId="LiveId" clId="{36607657-5748-485D-ABCA-EDD4E22716A6}" dt="2020-07-27T11:56:00.600" v="94"/>
          <ac:spMkLst>
            <pc:docMk/>
            <pc:sldMk cId="309144437" sldId="302"/>
            <ac:spMk id="3" creationId="{00000000-0000-0000-0000-000000000000}"/>
          </ac:spMkLst>
        </pc:spChg>
      </pc:sldChg>
      <pc:sldChg chg="modSp del">
        <pc:chgData name="Blagoj Kostovski" userId="3bf6ea7c90a8a414" providerId="LiveId" clId="{36607657-5748-485D-ABCA-EDD4E22716A6}" dt="2020-07-27T11:58:51.817" v="100" actId="47"/>
        <pc:sldMkLst>
          <pc:docMk/>
          <pc:sldMk cId="3170298682" sldId="303"/>
        </pc:sldMkLst>
        <pc:spChg chg="mod">
          <ac:chgData name="Blagoj Kostovski" userId="3bf6ea7c90a8a414" providerId="LiveId" clId="{36607657-5748-485D-ABCA-EDD4E22716A6}" dt="2020-07-27T11:56:00.600" v="94"/>
          <ac:spMkLst>
            <pc:docMk/>
            <pc:sldMk cId="3170298682" sldId="303"/>
            <ac:spMk id="3" creationId="{00000000-0000-0000-0000-000000000000}"/>
          </ac:spMkLst>
        </pc:spChg>
      </pc:sldChg>
      <pc:sldChg chg="del mod modTransition modShow">
        <pc:chgData name="Blagoj Kostovski" userId="3bf6ea7c90a8a414" providerId="LiveId" clId="{36607657-5748-485D-ABCA-EDD4E22716A6}" dt="2020-07-27T11:58:51.817" v="100" actId="47"/>
        <pc:sldMkLst>
          <pc:docMk/>
          <pc:sldMk cId="3030509547" sldId="308"/>
        </pc:sldMkLst>
      </pc:sldChg>
      <pc:sldChg chg="del mod modTransition modShow">
        <pc:chgData name="Blagoj Kostovski" userId="3bf6ea7c90a8a414" providerId="LiveId" clId="{36607657-5748-485D-ABCA-EDD4E22716A6}" dt="2020-07-27T11:58:51.817" v="100" actId="47"/>
        <pc:sldMkLst>
          <pc:docMk/>
          <pc:sldMk cId="1648966203" sldId="309"/>
        </pc:sldMkLst>
      </pc:sldChg>
      <pc:sldChg chg="del mod modTransition modShow">
        <pc:chgData name="Blagoj Kostovski" userId="3bf6ea7c90a8a414" providerId="LiveId" clId="{36607657-5748-485D-ABCA-EDD4E22716A6}" dt="2020-07-27T11:58:51.817" v="100" actId="47"/>
        <pc:sldMkLst>
          <pc:docMk/>
          <pc:sldMk cId="4280714344" sldId="310"/>
        </pc:sldMkLst>
      </pc:sldChg>
      <pc:sldChg chg="del mod modTransition modShow">
        <pc:chgData name="Blagoj Kostovski" userId="3bf6ea7c90a8a414" providerId="LiveId" clId="{36607657-5748-485D-ABCA-EDD4E22716A6}" dt="2020-07-27T11:58:51.817" v="100" actId="47"/>
        <pc:sldMkLst>
          <pc:docMk/>
          <pc:sldMk cId="1893263419" sldId="311"/>
        </pc:sldMkLst>
      </pc:sldChg>
      <pc:sldChg chg="del">
        <pc:chgData name="Blagoj Kostovski" userId="3bf6ea7c90a8a414" providerId="LiveId" clId="{36607657-5748-485D-ABCA-EDD4E22716A6}" dt="2020-07-27T11:58:51.817" v="100" actId="47"/>
        <pc:sldMkLst>
          <pc:docMk/>
          <pc:sldMk cId="1578686661" sldId="312"/>
        </pc:sldMkLst>
      </pc:sldChg>
      <pc:sldChg chg="del">
        <pc:chgData name="Blagoj Kostovski" userId="3bf6ea7c90a8a414" providerId="LiveId" clId="{36607657-5748-485D-ABCA-EDD4E22716A6}" dt="2020-07-27T11:58:51.817" v="100" actId="47"/>
        <pc:sldMkLst>
          <pc:docMk/>
          <pc:sldMk cId="1141521212" sldId="321"/>
        </pc:sldMkLst>
      </pc:sldChg>
      <pc:sldChg chg="modSp del mod modTransition modShow">
        <pc:chgData name="Blagoj Kostovski" userId="3bf6ea7c90a8a414" providerId="LiveId" clId="{36607657-5748-485D-ABCA-EDD4E22716A6}" dt="2020-07-27T11:58:51.817" v="100" actId="47"/>
        <pc:sldMkLst>
          <pc:docMk/>
          <pc:sldMk cId="2122181507" sldId="322"/>
        </pc:sldMkLst>
        <pc:spChg chg="mod">
          <ac:chgData name="Blagoj Kostovski" userId="3bf6ea7c90a8a414" providerId="LiveId" clId="{36607657-5748-485D-ABCA-EDD4E22716A6}" dt="2020-07-27T11:56:00.600" v="94"/>
          <ac:spMkLst>
            <pc:docMk/>
            <pc:sldMk cId="2122181507" sldId="322"/>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1091675765" sldId="323"/>
        </pc:sldMkLst>
        <pc:spChg chg="mod">
          <ac:chgData name="Blagoj Kostovski" userId="3bf6ea7c90a8a414" providerId="LiveId" clId="{36607657-5748-485D-ABCA-EDD4E22716A6}" dt="2020-07-27T11:56:00.600" v="94"/>
          <ac:spMkLst>
            <pc:docMk/>
            <pc:sldMk cId="1091675765" sldId="323"/>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4035194301" sldId="324"/>
        </pc:sldMkLst>
        <pc:spChg chg="mod">
          <ac:chgData name="Blagoj Kostovski" userId="3bf6ea7c90a8a414" providerId="LiveId" clId="{36607657-5748-485D-ABCA-EDD4E22716A6}" dt="2020-07-27T11:56:00.600" v="94"/>
          <ac:spMkLst>
            <pc:docMk/>
            <pc:sldMk cId="4035194301" sldId="324"/>
            <ac:spMk id="2" creationId="{00000000-0000-0000-0000-000000000000}"/>
          </ac:spMkLst>
        </pc:spChg>
      </pc:sldChg>
      <pc:sldChg chg="del">
        <pc:chgData name="Blagoj Kostovski" userId="3bf6ea7c90a8a414" providerId="LiveId" clId="{36607657-5748-485D-ABCA-EDD4E22716A6}" dt="2020-07-27T11:58:51.817" v="100" actId="47"/>
        <pc:sldMkLst>
          <pc:docMk/>
          <pc:sldMk cId="2118616088" sldId="326"/>
        </pc:sldMkLst>
      </pc:sldChg>
      <pc:sldChg chg="del">
        <pc:chgData name="Blagoj Kostovski" userId="3bf6ea7c90a8a414" providerId="LiveId" clId="{36607657-5748-485D-ABCA-EDD4E22716A6}" dt="2020-07-27T11:58:51.817" v="100" actId="47"/>
        <pc:sldMkLst>
          <pc:docMk/>
          <pc:sldMk cId="1595341335" sldId="329"/>
        </pc:sldMkLst>
      </pc:sldChg>
      <pc:sldChg chg="del mod modTransition modShow">
        <pc:chgData name="Blagoj Kostovski" userId="3bf6ea7c90a8a414" providerId="LiveId" clId="{36607657-5748-485D-ABCA-EDD4E22716A6}" dt="2020-07-27T11:58:51.817" v="100" actId="47"/>
        <pc:sldMkLst>
          <pc:docMk/>
          <pc:sldMk cId="2348372885" sldId="330"/>
        </pc:sldMkLst>
      </pc:sldChg>
      <pc:sldChg chg="del">
        <pc:chgData name="Blagoj Kostovski" userId="3bf6ea7c90a8a414" providerId="LiveId" clId="{36607657-5748-485D-ABCA-EDD4E22716A6}" dt="2020-07-27T11:58:51.817" v="100" actId="47"/>
        <pc:sldMkLst>
          <pc:docMk/>
          <pc:sldMk cId="1698435233" sldId="331"/>
        </pc:sldMkLst>
      </pc:sldChg>
      <pc:sldChg chg="del">
        <pc:chgData name="Blagoj Kostovski" userId="3bf6ea7c90a8a414" providerId="LiveId" clId="{36607657-5748-485D-ABCA-EDD4E22716A6}" dt="2020-07-27T11:58:51.817" v="100" actId="47"/>
        <pc:sldMkLst>
          <pc:docMk/>
          <pc:sldMk cId="2379441217" sldId="332"/>
        </pc:sldMkLst>
      </pc:sldChg>
      <pc:sldChg chg="del">
        <pc:chgData name="Blagoj Kostovski" userId="3bf6ea7c90a8a414" providerId="LiveId" clId="{36607657-5748-485D-ABCA-EDD4E22716A6}" dt="2020-07-27T11:58:51.817" v="100" actId="47"/>
        <pc:sldMkLst>
          <pc:docMk/>
          <pc:sldMk cId="3863077740" sldId="333"/>
        </pc:sldMkLst>
      </pc:sldChg>
      <pc:sldChg chg="del">
        <pc:chgData name="Blagoj Kostovski" userId="3bf6ea7c90a8a414" providerId="LiveId" clId="{36607657-5748-485D-ABCA-EDD4E22716A6}" dt="2020-07-27T11:58:51.817" v="100" actId="47"/>
        <pc:sldMkLst>
          <pc:docMk/>
          <pc:sldMk cId="709237726" sldId="334"/>
        </pc:sldMkLst>
      </pc:sldChg>
      <pc:sldChg chg="del">
        <pc:chgData name="Blagoj Kostovski" userId="3bf6ea7c90a8a414" providerId="LiveId" clId="{36607657-5748-485D-ABCA-EDD4E22716A6}" dt="2020-07-27T11:58:51.817" v="100" actId="47"/>
        <pc:sldMkLst>
          <pc:docMk/>
          <pc:sldMk cId="3239500696" sldId="335"/>
        </pc:sldMkLst>
      </pc:sldChg>
      <pc:sldChg chg="del">
        <pc:chgData name="Blagoj Kostovski" userId="3bf6ea7c90a8a414" providerId="LiveId" clId="{36607657-5748-485D-ABCA-EDD4E22716A6}" dt="2020-07-27T11:58:51.817" v="100" actId="47"/>
        <pc:sldMkLst>
          <pc:docMk/>
          <pc:sldMk cId="1931506371" sldId="336"/>
        </pc:sldMkLst>
      </pc:sldChg>
      <pc:sldChg chg="del">
        <pc:chgData name="Blagoj Kostovski" userId="3bf6ea7c90a8a414" providerId="LiveId" clId="{36607657-5748-485D-ABCA-EDD4E22716A6}" dt="2020-07-27T11:58:51.817" v="100" actId="47"/>
        <pc:sldMkLst>
          <pc:docMk/>
          <pc:sldMk cId="3246648798" sldId="337"/>
        </pc:sldMkLst>
      </pc:sldChg>
      <pc:sldChg chg="del">
        <pc:chgData name="Blagoj Kostovski" userId="3bf6ea7c90a8a414" providerId="LiveId" clId="{36607657-5748-485D-ABCA-EDD4E22716A6}" dt="2020-07-27T11:58:51.817" v="100" actId="47"/>
        <pc:sldMkLst>
          <pc:docMk/>
          <pc:sldMk cId="2393126020" sldId="338"/>
        </pc:sldMkLst>
      </pc:sldChg>
      <pc:sldChg chg="del">
        <pc:chgData name="Blagoj Kostovski" userId="3bf6ea7c90a8a414" providerId="LiveId" clId="{36607657-5748-485D-ABCA-EDD4E22716A6}" dt="2020-07-27T11:58:51.817" v="100" actId="47"/>
        <pc:sldMkLst>
          <pc:docMk/>
          <pc:sldMk cId="9486340" sldId="339"/>
        </pc:sldMkLst>
      </pc:sldChg>
      <pc:sldChg chg="modSp del">
        <pc:chgData name="Blagoj Kostovski" userId="3bf6ea7c90a8a414" providerId="LiveId" clId="{36607657-5748-485D-ABCA-EDD4E22716A6}" dt="2020-07-27T11:58:51.817" v="100" actId="47"/>
        <pc:sldMkLst>
          <pc:docMk/>
          <pc:sldMk cId="1203041555" sldId="340"/>
        </pc:sldMkLst>
        <pc:spChg chg="mod">
          <ac:chgData name="Blagoj Kostovski" userId="3bf6ea7c90a8a414" providerId="LiveId" clId="{36607657-5748-485D-ABCA-EDD4E22716A6}" dt="2020-07-27T11:56:00.600" v="94"/>
          <ac:spMkLst>
            <pc:docMk/>
            <pc:sldMk cId="1203041555" sldId="340"/>
            <ac:spMk id="5" creationId="{00000000-0000-0000-0000-000000000000}"/>
          </ac:spMkLst>
        </pc:spChg>
      </pc:sldChg>
      <pc:sldChg chg="del">
        <pc:chgData name="Blagoj Kostovski" userId="3bf6ea7c90a8a414" providerId="LiveId" clId="{36607657-5748-485D-ABCA-EDD4E22716A6}" dt="2020-07-27T11:58:51.817" v="100" actId="47"/>
        <pc:sldMkLst>
          <pc:docMk/>
          <pc:sldMk cId="3113701452" sldId="341"/>
        </pc:sldMkLst>
      </pc:sldChg>
      <pc:sldChg chg="del">
        <pc:chgData name="Blagoj Kostovski" userId="3bf6ea7c90a8a414" providerId="LiveId" clId="{36607657-5748-485D-ABCA-EDD4E22716A6}" dt="2020-07-27T11:58:51.817" v="100" actId="47"/>
        <pc:sldMkLst>
          <pc:docMk/>
          <pc:sldMk cId="1577537286" sldId="342"/>
        </pc:sldMkLst>
      </pc:sldChg>
      <pc:sldChg chg="modSp del">
        <pc:chgData name="Blagoj Kostovski" userId="3bf6ea7c90a8a414" providerId="LiveId" clId="{36607657-5748-485D-ABCA-EDD4E22716A6}" dt="2020-07-27T11:58:51.817" v="100" actId="47"/>
        <pc:sldMkLst>
          <pc:docMk/>
          <pc:sldMk cId="3516370370" sldId="343"/>
        </pc:sldMkLst>
        <pc:spChg chg="mod">
          <ac:chgData name="Blagoj Kostovski" userId="3bf6ea7c90a8a414" providerId="LiveId" clId="{36607657-5748-485D-ABCA-EDD4E22716A6}" dt="2020-07-27T11:56:00.600" v="94"/>
          <ac:spMkLst>
            <pc:docMk/>
            <pc:sldMk cId="3516370370" sldId="343"/>
            <ac:spMk id="5" creationId="{00000000-0000-0000-0000-000000000000}"/>
          </ac:spMkLst>
        </pc:spChg>
      </pc:sldChg>
      <pc:sldChg chg="del">
        <pc:chgData name="Blagoj Kostovski" userId="3bf6ea7c90a8a414" providerId="LiveId" clId="{36607657-5748-485D-ABCA-EDD4E22716A6}" dt="2020-07-27T11:58:51.817" v="100" actId="47"/>
        <pc:sldMkLst>
          <pc:docMk/>
          <pc:sldMk cId="1820533937" sldId="344"/>
        </pc:sldMkLst>
      </pc:sldChg>
      <pc:sldChg chg="add del">
        <pc:chgData name="Blagoj Kostovski" userId="3bf6ea7c90a8a414" providerId="LiveId" clId="{36607657-5748-485D-ABCA-EDD4E22716A6}" dt="2020-07-27T12:00:27.400" v="109"/>
        <pc:sldMkLst>
          <pc:docMk/>
          <pc:sldMk cId="2257886123" sldId="345"/>
        </pc:sldMkLst>
      </pc:sldChg>
      <pc:sldChg chg="modSp del">
        <pc:chgData name="Blagoj Kostovski" userId="3bf6ea7c90a8a414" providerId="LiveId" clId="{36607657-5748-485D-ABCA-EDD4E22716A6}" dt="2020-07-27T11:58:51.817" v="100" actId="47"/>
        <pc:sldMkLst>
          <pc:docMk/>
          <pc:sldMk cId="2559447070" sldId="346"/>
        </pc:sldMkLst>
        <pc:spChg chg="mod">
          <ac:chgData name="Blagoj Kostovski" userId="3bf6ea7c90a8a414" providerId="LiveId" clId="{36607657-5748-485D-ABCA-EDD4E22716A6}" dt="2020-07-27T11:56:00.600" v="94"/>
          <ac:spMkLst>
            <pc:docMk/>
            <pc:sldMk cId="2559447070" sldId="346"/>
            <ac:spMk id="3" creationId="{00000000-0000-0000-0000-000000000000}"/>
          </ac:spMkLst>
        </pc:spChg>
      </pc:sldChg>
      <pc:sldChg chg="del">
        <pc:chgData name="Blagoj Kostovski" userId="3bf6ea7c90a8a414" providerId="LiveId" clId="{36607657-5748-485D-ABCA-EDD4E22716A6}" dt="2020-07-27T11:58:51.817" v="100" actId="47"/>
        <pc:sldMkLst>
          <pc:docMk/>
          <pc:sldMk cId="2465146006" sldId="347"/>
        </pc:sldMkLst>
      </pc:sldChg>
      <pc:sldChg chg="del">
        <pc:chgData name="Blagoj Kostovski" userId="3bf6ea7c90a8a414" providerId="LiveId" clId="{36607657-5748-485D-ABCA-EDD4E22716A6}" dt="2020-07-27T11:58:51.817" v="100" actId="47"/>
        <pc:sldMkLst>
          <pc:docMk/>
          <pc:sldMk cId="1428794430" sldId="348"/>
        </pc:sldMkLst>
      </pc:sldChg>
      <pc:sldChg chg="del">
        <pc:chgData name="Blagoj Kostovski" userId="3bf6ea7c90a8a414" providerId="LiveId" clId="{36607657-5748-485D-ABCA-EDD4E22716A6}" dt="2020-07-27T11:58:51.817" v="100" actId="47"/>
        <pc:sldMkLst>
          <pc:docMk/>
          <pc:sldMk cId="3045383304" sldId="349"/>
        </pc:sldMkLst>
      </pc:sldChg>
      <pc:sldChg chg="del">
        <pc:chgData name="Blagoj Kostovski" userId="3bf6ea7c90a8a414" providerId="LiveId" clId="{36607657-5748-485D-ABCA-EDD4E22716A6}" dt="2020-07-27T11:58:51.817" v="100" actId="47"/>
        <pc:sldMkLst>
          <pc:docMk/>
          <pc:sldMk cId="2687881319" sldId="350"/>
        </pc:sldMkLst>
      </pc:sldChg>
      <pc:sldChg chg="add del">
        <pc:chgData name="Blagoj Kostovski" userId="3bf6ea7c90a8a414" providerId="LiveId" clId="{36607657-5748-485D-ABCA-EDD4E22716A6}" dt="2020-07-27T12:00:27.400" v="109"/>
        <pc:sldMkLst>
          <pc:docMk/>
          <pc:sldMk cId="2439904564" sldId="352"/>
        </pc:sldMkLst>
      </pc:sldChg>
      <pc:sldChg chg="modSp add del">
        <pc:chgData name="Blagoj Kostovski" userId="3bf6ea7c90a8a414" providerId="LiveId" clId="{36607657-5748-485D-ABCA-EDD4E22716A6}" dt="2020-07-27T12:26:05.382" v="124" actId="20577"/>
        <pc:sldMkLst>
          <pc:docMk/>
          <pc:sldMk cId="1449113910" sldId="353"/>
        </pc:sldMkLst>
        <pc:spChg chg="mod">
          <ac:chgData name="Blagoj Kostovski" userId="3bf6ea7c90a8a414" providerId="LiveId" clId="{36607657-5748-485D-ABCA-EDD4E22716A6}" dt="2020-07-27T12:26:05.382" v="124" actId="20577"/>
          <ac:spMkLst>
            <pc:docMk/>
            <pc:sldMk cId="1449113910" sldId="353"/>
            <ac:spMk id="4" creationId="{00000000-0000-0000-0000-000000000000}"/>
          </ac:spMkLst>
        </pc:spChg>
      </pc:sldChg>
      <pc:sldChg chg="del">
        <pc:chgData name="Blagoj Kostovski" userId="3bf6ea7c90a8a414" providerId="LiveId" clId="{36607657-5748-485D-ABCA-EDD4E22716A6}" dt="2020-07-27T11:58:51.817" v="100" actId="47"/>
        <pc:sldMkLst>
          <pc:docMk/>
          <pc:sldMk cId="4132872002" sldId="354"/>
        </pc:sldMkLst>
      </pc:sldChg>
      <pc:sldChg chg="add">
        <pc:chgData name="Blagoj Kostovski" userId="3bf6ea7c90a8a414" providerId="LiveId" clId="{36607657-5748-485D-ABCA-EDD4E22716A6}" dt="2020-07-27T12:00:27.400" v="109"/>
        <pc:sldMkLst>
          <pc:docMk/>
          <pc:sldMk cId="2660876710" sldId="356"/>
        </pc:sldMkLst>
      </pc:sldChg>
      <pc:sldChg chg="del">
        <pc:chgData name="Blagoj Kostovski" userId="3bf6ea7c90a8a414" providerId="LiveId" clId="{36607657-5748-485D-ABCA-EDD4E22716A6}" dt="2020-07-27T11:58:51.817" v="100" actId="47"/>
        <pc:sldMkLst>
          <pc:docMk/>
          <pc:sldMk cId="2883643207" sldId="356"/>
        </pc:sldMkLst>
      </pc:sldChg>
      <pc:sldChg chg="add">
        <pc:chgData name="Blagoj Kostovski" userId="3bf6ea7c90a8a414" providerId="LiveId" clId="{36607657-5748-485D-ABCA-EDD4E22716A6}" dt="2020-07-27T12:00:27.400" v="109"/>
        <pc:sldMkLst>
          <pc:docMk/>
          <pc:sldMk cId="2683524337" sldId="357"/>
        </pc:sldMkLst>
      </pc:sldChg>
      <pc:sldChg chg="modSp del">
        <pc:chgData name="Blagoj Kostovski" userId="3bf6ea7c90a8a414" providerId="LiveId" clId="{36607657-5748-485D-ABCA-EDD4E22716A6}" dt="2020-07-27T11:58:51.817" v="100" actId="47"/>
        <pc:sldMkLst>
          <pc:docMk/>
          <pc:sldMk cId="4189173460" sldId="357"/>
        </pc:sldMkLst>
        <pc:spChg chg="mod">
          <ac:chgData name="Blagoj Kostovski" userId="3bf6ea7c90a8a414" providerId="LiveId" clId="{36607657-5748-485D-ABCA-EDD4E22716A6}" dt="2020-07-27T11:56:00.600" v="94"/>
          <ac:spMkLst>
            <pc:docMk/>
            <pc:sldMk cId="4189173460" sldId="357"/>
            <ac:spMk id="7" creationId="{40A370B0-5598-4334-BE69-3B825A10DE68}"/>
          </ac:spMkLst>
        </pc:spChg>
      </pc:sldChg>
      <pc:sldChg chg="del">
        <pc:chgData name="Blagoj Kostovski" userId="3bf6ea7c90a8a414" providerId="LiveId" clId="{36607657-5748-485D-ABCA-EDD4E22716A6}" dt="2020-07-27T11:58:51.817" v="100" actId="47"/>
        <pc:sldMkLst>
          <pc:docMk/>
          <pc:sldMk cId="195618862" sldId="358"/>
        </pc:sldMkLst>
      </pc:sldChg>
      <pc:sldChg chg="add">
        <pc:chgData name="Blagoj Kostovski" userId="3bf6ea7c90a8a414" providerId="LiveId" clId="{36607657-5748-485D-ABCA-EDD4E22716A6}" dt="2020-07-27T12:00:27.400" v="109"/>
        <pc:sldMkLst>
          <pc:docMk/>
          <pc:sldMk cId="3616551647" sldId="358"/>
        </pc:sldMkLst>
      </pc:sldChg>
      <pc:sldChg chg="add">
        <pc:chgData name="Blagoj Kostovski" userId="3bf6ea7c90a8a414" providerId="LiveId" clId="{36607657-5748-485D-ABCA-EDD4E22716A6}" dt="2020-07-27T12:00:27.400" v="109"/>
        <pc:sldMkLst>
          <pc:docMk/>
          <pc:sldMk cId="2757019588" sldId="359"/>
        </pc:sldMkLst>
      </pc:sldChg>
      <pc:sldChg chg="delSp del">
        <pc:chgData name="Blagoj Kostovski" userId="3bf6ea7c90a8a414" providerId="LiveId" clId="{36607657-5748-485D-ABCA-EDD4E22716A6}" dt="2020-07-27T11:58:51.817" v="100" actId="47"/>
        <pc:sldMkLst>
          <pc:docMk/>
          <pc:sldMk cId="3918910318" sldId="359"/>
        </pc:sldMkLst>
        <pc:picChg chg="del">
          <ac:chgData name="Blagoj Kostovski" userId="3bf6ea7c90a8a414" providerId="LiveId" clId="{36607657-5748-485D-ABCA-EDD4E22716A6}" dt="2020-07-27T11:53:12.092" v="58" actId="478"/>
          <ac:picMkLst>
            <pc:docMk/>
            <pc:sldMk cId="3918910318" sldId="359"/>
            <ac:picMk id="6" creationId="{C261A7C1-5496-4651-AF7B-6B441BB4A235}"/>
          </ac:picMkLst>
        </pc:picChg>
      </pc:sldChg>
      <pc:sldChg chg="add">
        <pc:chgData name="Blagoj Kostovski" userId="3bf6ea7c90a8a414" providerId="LiveId" clId="{36607657-5748-485D-ABCA-EDD4E22716A6}" dt="2020-07-27T12:00:27.400" v="109"/>
        <pc:sldMkLst>
          <pc:docMk/>
          <pc:sldMk cId="368312181" sldId="360"/>
        </pc:sldMkLst>
      </pc:sldChg>
      <pc:sldChg chg="del">
        <pc:chgData name="Blagoj Kostovski" userId="3bf6ea7c90a8a414" providerId="LiveId" clId="{36607657-5748-485D-ABCA-EDD4E22716A6}" dt="2020-07-27T11:58:51.817" v="100" actId="47"/>
        <pc:sldMkLst>
          <pc:docMk/>
          <pc:sldMk cId="460447285" sldId="360"/>
        </pc:sldMkLst>
      </pc:sldChg>
      <pc:sldChg chg="addSp delSp modSp new add del">
        <pc:chgData name="Blagoj Kostovski" userId="3bf6ea7c90a8a414" providerId="LiveId" clId="{36607657-5748-485D-ABCA-EDD4E22716A6}" dt="2020-07-27T11:59:08.362" v="102" actId="47"/>
        <pc:sldMkLst>
          <pc:docMk/>
          <pc:sldMk cId="145619270" sldId="361"/>
        </pc:sldMkLst>
        <pc:spChg chg="del">
          <ac:chgData name="Blagoj Kostovski" userId="3bf6ea7c90a8a414" providerId="LiveId" clId="{36607657-5748-485D-ABCA-EDD4E22716A6}" dt="2020-07-27T11:47:05.888" v="24"/>
          <ac:spMkLst>
            <pc:docMk/>
            <pc:sldMk cId="145619270" sldId="361"/>
            <ac:spMk id="2" creationId="{40273177-F1E0-462A-8CE2-60157E76904E}"/>
          </ac:spMkLst>
        </pc:spChg>
        <pc:spChg chg="del">
          <ac:chgData name="Blagoj Kostovski" userId="3bf6ea7c90a8a414" providerId="LiveId" clId="{36607657-5748-485D-ABCA-EDD4E22716A6}" dt="2020-07-27T11:47:05.888" v="24"/>
          <ac:spMkLst>
            <pc:docMk/>
            <pc:sldMk cId="145619270" sldId="361"/>
            <ac:spMk id="3" creationId="{B8F16218-13C1-4D02-9810-A0CACC86A9E1}"/>
          </ac:spMkLst>
        </pc:spChg>
        <pc:spChg chg="add mod">
          <ac:chgData name="Blagoj Kostovski" userId="3bf6ea7c90a8a414" providerId="LiveId" clId="{36607657-5748-485D-ABCA-EDD4E22716A6}" dt="2020-07-27T11:51:07.960" v="55" actId="403"/>
          <ac:spMkLst>
            <pc:docMk/>
            <pc:sldMk cId="145619270" sldId="361"/>
            <ac:spMk id="4" creationId="{E52914C0-D5F2-4C56-AFA1-0FC41E9FBB54}"/>
          </ac:spMkLst>
        </pc:spChg>
        <pc:spChg chg="add del mod">
          <ac:chgData name="Blagoj Kostovski" userId="3bf6ea7c90a8a414" providerId="LiveId" clId="{36607657-5748-485D-ABCA-EDD4E22716A6}" dt="2020-07-27T11:50:52.206" v="48"/>
          <ac:spMkLst>
            <pc:docMk/>
            <pc:sldMk cId="145619270" sldId="361"/>
            <ac:spMk id="5" creationId="{1D5315A9-9156-45BD-A059-0E3D831911BF}"/>
          </ac:spMkLst>
        </pc:spChg>
        <pc:spChg chg="add mod">
          <ac:chgData name="Blagoj Kostovski" userId="3bf6ea7c90a8a414" providerId="LiveId" clId="{36607657-5748-485D-ABCA-EDD4E22716A6}" dt="2020-07-27T11:50:52.206" v="48"/>
          <ac:spMkLst>
            <pc:docMk/>
            <pc:sldMk cId="145619270" sldId="361"/>
            <ac:spMk id="6" creationId="{F2628DA8-FFDA-427F-AEA7-98CDFA0D0E30}"/>
          </ac:spMkLst>
        </pc:spChg>
      </pc:sldChg>
      <pc:sldChg chg="add">
        <pc:chgData name="Blagoj Kostovski" userId="3bf6ea7c90a8a414" providerId="LiveId" clId="{36607657-5748-485D-ABCA-EDD4E22716A6}" dt="2020-07-27T12:00:27.400" v="109"/>
        <pc:sldMkLst>
          <pc:docMk/>
          <pc:sldMk cId="750942074" sldId="361"/>
        </pc:sldMkLst>
      </pc:sldChg>
      <pc:sldChg chg="add del">
        <pc:chgData name="Blagoj Kostovski" userId="3bf6ea7c90a8a414" providerId="LiveId" clId="{36607657-5748-485D-ABCA-EDD4E22716A6}" dt="2020-07-27T11:54:33.791" v="60"/>
        <pc:sldMkLst>
          <pc:docMk/>
          <pc:sldMk cId="46063741" sldId="362"/>
        </pc:sldMkLst>
      </pc:sldChg>
      <pc:sldChg chg="modSp add ord">
        <pc:chgData name="Blagoj Kostovski" userId="3bf6ea7c90a8a414" providerId="LiveId" clId="{36607657-5748-485D-ABCA-EDD4E22716A6}" dt="2020-07-27T11:58:27.524" v="98" actId="20577"/>
        <pc:sldMkLst>
          <pc:docMk/>
          <pc:sldMk cId="3179591749" sldId="362"/>
        </pc:sldMkLst>
        <pc:spChg chg="mod">
          <ac:chgData name="Blagoj Kostovski" userId="3bf6ea7c90a8a414" providerId="LiveId" clId="{36607657-5748-485D-ABCA-EDD4E22716A6}" dt="2020-07-27T11:58:27.524" v="98" actId="20577"/>
          <ac:spMkLst>
            <pc:docMk/>
            <pc:sldMk cId="3179591749" sldId="362"/>
            <ac:spMk id="4" creationId="{E52914C0-D5F2-4C56-AFA1-0FC41E9FBB54}"/>
          </ac:spMkLst>
        </pc:spChg>
      </pc:sldChg>
      <pc:sldChg chg="modSp add">
        <pc:chgData name="Blagoj Kostovski" userId="3bf6ea7c90a8a414" providerId="LiveId" clId="{36607657-5748-485D-ABCA-EDD4E22716A6}" dt="2020-07-27T11:56:00.600" v="94"/>
        <pc:sldMkLst>
          <pc:docMk/>
          <pc:sldMk cId="2410382990" sldId="363"/>
        </pc:sldMkLst>
        <pc:spChg chg="mod">
          <ac:chgData name="Blagoj Kostovski" userId="3bf6ea7c90a8a414" providerId="LiveId" clId="{36607657-5748-485D-ABCA-EDD4E22716A6}" dt="2020-07-27T11:56:00.600" v="94"/>
          <ac:spMkLst>
            <pc:docMk/>
            <pc:sldMk cId="2410382990" sldId="363"/>
            <ac:spMk id="3" creationId="{00000000-0000-0000-0000-000000000000}"/>
          </ac:spMkLst>
        </pc:spChg>
      </pc:sldChg>
      <pc:sldChg chg="add">
        <pc:chgData name="Blagoj Kostovski" userId="3bf6ea7c90a8a414" providerId="LiveId" clId="{36607657-5748-485D-ABCA-EDD4E22716A6}" dt="2020-07-27T11:58:29.970" v="99"/>
        <pc:sldMkLst>
          <pc:docMk/>
          <pc:sldMk cId="3060141260" sldId="364"/>
        </pc:sldMkLst>
      </pc:sldChg>
      <pc:sldChg chg="add del">
        <pc:chgData name="Blagoj Kostovski" userId="3bf6ea7c90a8a414" providerId="LiveId" clId="{36607657-5748-485D-ABCA-EDD4E22716A6}" dt="2020-07-27T11:57:18.490" v="97"/>
        <pc:sldMkLst>
          <pc:docMk/>
          <pc:sldMk cId="3616551647" sldId="364"/>
        </pc:sldMkLst>
      </pc:sldChg>
      <pc:sldChg chg="add del">
        <pc:chgData name="Blagoj Kostovski" userId="3bf6ea7c90a8a414" providerId="LiveId" clId="{36607657-5748-485D-ABCA-EDD4E22716A6}" dt="2020-07-27T11:57:18.490" v="97"/>
        <pc:sldMkLst>
          <pc:docMk/>
          <pc:sldMk cId="2660876710" sldId="365"/>
        </pc:sldMkLst>
      </pc:sldChg>
      <pc:sldChg chg="add">
        <pc:chgData name="Blagoj Kostovski" userId="3bf6ea7c90a8a414" providerId="LiveId" clId="{36607657-5748-485D-ABCA-EDD4E22716A6}" dt="2020-07-27T11:58:29.970" v="99"/>
        <pc:sldMkLst>
          <pc:docMk/>
          <pc:sldMk cId="3871912343" sldId="365"/>
        </pc:sldMkLst>
      </pc:sldChg>
      <pc:sldChg chg="add">
        <pc:chgData name="Blagoj Kostovski" userId="3bf6ea7c90a8a414" providerId="LiveId" clId="{36607657-5748-485D-ABCA-EDD4E22716A6}" dt="2020-07-27T11:58:29.970" v="99"/>
        <pc:sldMkLst>
          <pc:docMk/>
          <pc:sldMk cId="1889633684" sldId="366"/>
        </pc:sldMkLst>
      </pc:sldChg>
      <pc:sldChg chg="add del">
        <pc:chgData name="Blagoj Kostovski" userId="3bf6ea7c90a8a414" providerId="LiveId" clId="{36607657-5748-485D-ABCA-EDD4E22716A6}" dt="2020-07-27T11:57:18.490" v="97"/>
        <pc:sldMkLst>
          <pc:docMk/>
          <pc:sldMk cId="2757019588" sldId="366"/>
        </pc:sldMkLst>
      </pc:sldChg>
      <pc:sldChg chg="add">
        <pc:chgData name="Blagoj Kostovski" userId="3bf6ea7c90a8a414" providerId="LiveId" clId="{36607657-5748-485D-ABCA-EDD4E22716A6}" dt="2020-07-27T11:58:29.970" v="99"/>
        <pc:sldMkLst>
          <pc:docMk/>
          <pc:sldMk cId="2517326285" sldId="367"/>
        </pc:sldMkLst>
      </pc:sldChg>
      <pc:sldChg chg="add del">
        <pc:chgData name="Blagoj Kostovski" userId="3bf6ea7c90a8a414" providerId="LiveId" clId="{36607657-5748-485D-ABCA-EDD4E22716A6}" dt="2020-07-27T11:57:18.490" v="97"/>
        <pc:sldMkLst>
          <pc:docMk/>
          <pc:sldMk cId="2683524337" sldId="367"/>
        </pc:sldMkLst>
      </pc:sldChg>
      <pc:sldChg chg="add del">
        <pc:chgData name="Blagoj Kostovski" userId="3bf6ea7c90a8a414" providerId="LiveId" clId="{36607657-5748-485D-ABCA-EDD4E22716A6}" dt="2020-07-27T11:57:18.490" v="97"/>
        <pc:sldMkLst>
          <pc:docMk/>
          <pc:sldMk cId="750942074" sldId="368"/>
        </pc:sldMkLst>
      </pc:sldChg>
      <pc:sldChg chg="add">
        <pc:chgData name="Blagoj Kostovski" userId="3bf6ea7c90a8a414" providerId="LiveId" clId="{36607657-5748-485D-ABCA-EDD4E22716A6}" dt="2020-07-27T11:58:29.970" v="99"/>
        <pc:sldMkLst>
          <pc:docMk/>
          <pc:sldMk cId="3722243135" sldId="368"/>
        </pc:sldMkLst>
      </pc:sldChg>
      <pc:sldChg chg="add del">
        <pc:chgData name="Blagoj Kostovski" userId="3bf6ea7c90a8a414" providerId="LiveId" clId="{36607657-5748-485D-ABCA-EDD4E22716A6}" dt="2020-07-27T11:57:18.490" v="97"/>
        <pc:sldMkLst>
          <pc:docMk/>
          <pc:sldMk cId="368312181" sldId="369"/>
        </pc:sldMkLst>
      </pc:sldChg>
      <pc:sldChg chg="add">
        <pc:chgData name="Blagoj Kostovski" userId="3bf6ea7c90a8a414" providerId="LiveId" clId="{36607657-5748-485D-ABCA-EDD4E22716A6}" dt="2020-07-27T11:58:29.970" v="99"/>
        <pc:sldMkLst>
          <pc:docMk/>
          <pc:sldMk cId="1170571813" sldId="369"/>
        </pc:sldMkLst>
      </pc:sldChg>
      <pc:sldChg chg="add">
        <pc:chgData name="Blagoj Kostovski" userId="3bf6ea7c90a8a414" providerId="LiveId" clId="{36607657-5748-485D-ABCA-EDD4E22716A6}" dt="2020-07-27T11:58:29.970" v="99"/>
        <pc:sldMkLst>
          <pc:docMk/>
          <pc:sldMk cId="684968185" sldId="370"/>
        </pc:sldMkLst>
      </pc:sldChg>
      <pc:sldChg chg="add del">
        <pc:chgData name="Blagoj Kostovski" userId="3bf6ea7c90a8a414" providerId="LiveId" clId="{36607657-5748-485D-ABCA-EDD4E22716A6}" dt="2020-07-27T11:57:18.490" v="97"/>
        <pc:sldMkLst>
          <pc:docMk/>
          <pc:sldMk cId="2950785636" sldId="370"/>
        </pc:sldMkLst>
      </pc:sldChg>
      <pc:sldChg chg="add del">
        <pc:chgData name="Blagoj Kostovski" userId="3bf6ea7c90a8a414" providerId="LiveId" clId="{36607657-5748-485D-ABCA-EDD4E22716A6}" dt="2020-07-27T11:57:18.490" v="97"/>
        <pc:sldMkLst>
          <pc:docMk/>
          <pc:sldMk cId="2865290036" sldId="371"/>
        </pc:sldMkLst>
      </pc:sldChg>
      <pc:sldChg chg="add">
        <pc:chgData name="Blagoj Kostovski" userId="3bf6ea7c90a8a414" providerId="LiveId" clId="{36607657-5748-485D-ABCA-EDD4E22716A6}" dt="2020-07-27T11:58:29.970" v="99"/>
        <pc:sldMkLst>
          <pc:docMk/>
          <pc:sldMk cId="3735719053" sldId="371"/>
        </pc:sldMkLst>
      </pc:sldChg>
      <pc:sldChg chg="add del">
        <pc:chgData name="Blagoj Kostovski" userId="3bf6ea7c90a8a414" providerId="LiveId" clId="{36607657-5748-485D-ABCA-EDD4E22716A6}" dt="2020-07-27T11:57:18.490" v="97"/>
        <pc:sldMkLst>
          <pc:docMk/>
          <pc:sldMk cId="36850046" sldId="372"/>
        </pc:sldMkLst>
      </pc:sldChg>
      <pc:sldChg chg="add">
        <pc:chgData name="Blagoj Kostovski" userId="3bf6ea7c90a8a414" providerId="LiveId" clId="{36607657-5748-485D-ABCA-EDD4E22716A6}" dt="2020-07-27T11:58:29.970" v="99"/>
        <pc:sldMkLst>
          <pc:docMk/>
          <pc:sldMk cId="4008999544" sldId="372"/>
        </pc:sldMkLst>
      </pc:sldChg>
      <pc:sldChg chg="add del">
        <pc:chgData name="Blagoj Kostovski" userId="3bf6ea7c90a8a414" providerId="LiveId" clId="{36607657-5748-485D-ABCA-EDD4E22716A6}" dt="2020-07-27T11:57:18.490" v="97"/>
        <pc:sldMkLst>
          <pc:docMk/>
          <pc:sldMk cId="3525524082" sldId="373"/>
        </pc:sldMkLst>
      </pc:sldChg>
      <pc:sldChg chg="add">
        <pc:chgData name="Blagoj Kostovski" userId="3bf6ea7c90a8a414" providerId="LiveId" clId="{36607657-5748-485D-ABCA-EDD4E22716A6}" dt="2020-07-27T11:58:29.970" v="99"/>
        <pc:sldMkLst>
          <pc:docMk/>
          <pc:sldMk cId="4260479850" sldId="373"/>
        </pc:sldMkLst>
      </pc:sldChg>
      <pc:sldChg chg="add">
        <pc:chgData name="Blagoj Kostovski" userId="3bf6ea7c90a8a414" providerId="LiveId" clId="{36607657-5748-485D-ABCA-EDD4E22716A6}" dt="2020-07-27T11:58:29.970" v="99"/>
        <pc:sldMkLst>
          <pc:docMk/>
          <pc:sldMk cId="753079415" sldId="374"/>
        </pc:sldMkLst>
      </pc:sldChg>
      <pc:sldChg chg="add del">
        <pc:chgData name="Blagoj Kostovski" userId="3bf6ea7c90a8a414" providerId="LiveId" clId="{36607657-5748-485D-ABCA-EDD4E22716A6}" dt="2020-07-27T11:57:18.490" v="97"/>
        <pc:sldMkLst>
          <pc:docMk/>
          <pc:sldMk cId="3223096709" sldId="374"/>
        </pc:sldMkLst>
      </pc:sldChg>
      <pc:sldChg chg="add del">
        <pc:chgData name="Blagoj Kostovski" userId="3bf6ea7c90a8a414" providerId="LiveId" clId="{36607657-5748-485D-ABCA-EDD4E22716A6}" dt="2020-07-27T11:57:18.490" v="97"/>
        <pc:sldMkLst>
          <pc:docMk/>
          <pc:sldMk cId="2555416663" sldId="375"/>
        </pc:sldMkLst>
      </pc:sldChg>
      <pc:sldChg chg="add">
        <pc:chgData name="Blagoj Kostovski" userId="3bf6ea7c90a8a414" providerId="LiveId" clId="{36607657-5748-485D-ABCA-EDD4E22716A6}" dt="2020-07-27T11:58:29.970" v="99"/>
        <pc:sldMkLst>
          <pc:docMk/>
          <pc:sldMk cId="3312537642" sldId="375"/>
        </pc:sldMkLst>
      </pc:sldChg>
      <pc:sldChg chg="add">
        <pc:chgData name="Blagoj Kostovski" userId="3bf6ea7c90a8a414" providerId="LiveId" clId="{36607657-5748-485D-ABCA-EDD4E22716A6}" dt="2020-07-27T11:58:29.970" v="99"/>
        <pc:sldMkLst>
          <pc:docMk/>
          <pc:sldMk cId="1142208026" sldId="376"/>
        </pc:sldMkLst>
      </pc:sldChg>
      <pc:sldChg chg="add del">
        <pc:chgData name="Blagoj Kostovski" userId="3bf6ea7c90a8a414" providerId="LiveId" clId="{36607657-5748-485D-ABCA-EDD4E22716A6}" dt="2020-07-27T11:57:18.490" v="97"/>
        <pc:sldMkLst>
          <pc:docMk/>
          <pc:sldMk cId="3167859637" sldId="376"/>
        </pc:sldMkLst>
      </pc:sldChg>
      <pc:sldChg chg="add">
        <pc:chgData name="Blagoj Kostovski" userId="3bf6ea7c90a8a414" providerId="LiveId" clId="{36607657-5748-485D-ABCA-EDD4E22716A6}" dt="2020-07-27T11:58:29.970" v="99"/>
        <pc:sldMkLst>
          <pc:docMk/>
          <pc:sldMk cId="2096023242" sldId="377"/>
        </pc:sldMkLst>
      </pc:sldChg>
      <pc:sldChg chg="add del">
        <pc:chgData name="Blagoj Kostovski" userId="3bf6ea7c90a8a414" providerId="LiveId" clId="{36607657-5748-485D-ABCA-EDD4E22716A6}" dt="2020-07-27T11:57:18.490" v="97"/>
        <pc:sldMkLst>
          <pc:docMk/>
          <pc:sldMk cId="2877690509" sldId="377"/>
        </pc:sldMkLst>
      </pc:sldChg>
      <pc:sldChg chg="add del">
        <pc:chgData name="Blagoj Kostovski" userId="3bf6ea7c90a8a414" providerId="LiveId" clId="{36607657-5748-485D-ABCA-EDD4E22716A6}" dt="2020-07-27T11:57:18.490" v="97"/>
        <pc:sldMkLst>
          <pc:docMk/>
          <pc:sldMk cId="2344161783" sldId="378"/>
        </pc:sldMkLst>
      </pc:sldChg>
      <pc:sldChg chg="add">
        <pc:chgData name="Blagoj Kostovski" userId="3bf6ea7c90a8a414" providerId="LiveId" clId="{36607657-5748-485D-ABCA-EDD4E22716A6}" dt="2020-07-27T11:58:29.970" v="99"/>
        <pc:sldMkLst>
          <pc:docMk/>
          <pc:sldMk cId="2549972234" sldId="378"/>
        </pc:sldMkLst>
      </pc:sldChg>
      <pc:sldChg chg="add del">
        <pc:chgData name="Blagoj Kostovski" userId="3bf6ea7c90a8a414" providerId="LiveId" clId="{36607657-5748-485D-ABCA-EDD4E22716A6}" dt="2020-07-27T11:57:18.490" v="97"/>
        <pc:sldMkLst>
          <pc:docMk/>
          <pc:sldMk cId="726308298" sldId="379"/>
        </pc:sldMkLst>
      </pc:sldChg>
      <pc:sldChg chg="add">
        <pc:chgData name="Blagoj Kostovski" userId="3bf6ea7c90a8a414" providerId="LiveId" clId="{36607657-5748-485D-ABCA-EDD4E22716A6}" dt="2020-07-27T11:58:29.970" v="99"/>
        <pc:sldMkLst>
          <pc:docMk/>
          <pc:sldMk cId="1553624036" sldId="379"/>
        </pc:sldMkLst>
      </pc:sldChg>
      <pc:sldChg chg="add">
        <pc:chgData name="Blagoj Kostovski" userId="3bf6ea7c90a8a414" providerId="LiveId" clId="{36607657-5748-485D-ABCA-EDD4E22716A6}" dt="2020-07-27T11:58:29.970" v="99"/>
        <pc:sldMkLst>
          <pc:docMk/>
          <pc:sldMk cId="795225810" sldId="380"/>
        </pc:sldMkLst>
      </pc:sldChg>
      <pc:sldChg chg="add del">
        <pc:chgData name="Blagoj Kostovski" userId="3bf6ea7c90a8a414" providerId="LiveId" clId="{36607657-5748-485D-ABCA-EDD4E22716A6}" dt="2020-07-27T11:57:18.490" v="97"/>
        <pc:sldMkLst>
          <pc:docMk/>
          <pc:sldMk cId="2626047607" sldId="380"/>
        </pc:sldMkLst>
      </pc:sldChg>
      <pc:sldChg chg="add del">
        <pc:chgData name="Blagoj Kostovski" userId="3bf6ea7c90a8a414" providerId="LiveId" clId="{36607657-5748-485D-ABCA-EDD4E22716A6}" dt="2020-07-27T11:57:18.490" v="97"/>
        <pc:sldMkLst>
          <pc:docMk/>
          <pc:sldMk cId="2858895797" sldId="381"/>
        </pc:sldMkLst>
      </pc:sldChg>
      <pc:sldChg chg="add">
        <pc:chgData name="Blagoj Kostovski" userId="3bf6ea7c90a8a414" providerId="LiveId" clId="{36607657-5748-485D-ABCA-EDD4E22716A6}" dt="2020-07-27T11:58:29.970" v="99"/>
        <pc:sldMkLst>
          <pc:docMk/>
          <pc:sldMk cId="4275959208" sldId="381"/>
        </pc:sldMkLst>
      </pc:sldChg>
      <pc:sldChg chg="add del">
        <pc:chgData name="Blagoj Kostovski" userId="3bf6ea7c90a8a414" providerId="LiveId" clId="{36607657-5748-485D-ABCA-EDD4E22716A6}" dt="2020-07-27T11:57:18.490" v="97"/>
        <pc:sldMkLst>
          <pc:docMk/>
          <pc:sldMk cId="1171186848" sldId="382"/>
        </pc:sldMkLst>
      </pc:sldChg>
      <pc:sldChg chg="add">
        <pc:chgData name="Blagoj Kostovski" userId="3bf6ea7c90a8a414" providerId="LiveId" clId="{36607657-5748-485D-ABCA-EDD4E22716A6}" dt="2020-07-27T11:58:29.970" v="99"/>
        <pc:sldMkLst>
          <pc:docMk/>
          <pc:sldMk cId="3672024958" sldId="382"/>
        </pc:sldMkLst>
      </pc:sldChg>
      <pc:sldChg chg="add del">
        <pc:chgData name="Blagoj Kostovski" userId="3bf6ea7c90a8a414" providerId="LiveId" clId="{36607657-5748-485D-ABCA-EDD4E22716A6}" dt="2020-07-27T11:57:18.490" v="97"/>
        <pc:sldMkLst>
          <pc:docMk/>
          <pc:sldMk cId="503089647" sldId="383"/>
        </pc:sldMkLst>
      </pc:sldChg>
      <pc:sldChg chg="add">
        <pc:chgData name="Blagoj Kostovski" userId="3bf6ea7c90a8a414" providerId="LiveId" clId="{36607657-5748-485D-ABCA-EDD4E22716A6}" dt="2020-07-27T11:58:29.970" v="99"/>
        <pc:sldMkLst>
          <pc:docMk/>
          <pc:sldMk cId="1269860118" sldId="383"/>
        </pc:sldMkLst>
      </pc:sldChg>
      <pc:sldChg chg="add del">
        <pc:chgData name="Blagoj Kostovski" userId="3bf6ea7c90a8a414" providerId="LiveId" clId="{36607657-5748-485D-ABCA-EDD4E22716A6}" dt="2020-07-27T11:57:18.490" v="97"/>
        <pc:sldMkLst>
          <pc:docMk/>
          <pc:sldMk cId="3919376413" sldId="384"/>
        </pc:sldMkLst>
      </pc:sldChg>
      <pc:sldChg chg="add">
        <pc:chgData name="Blagoj Kostovski" userId="3bf6ea7c90a8a414" providerId="LiveId" clId="{36607657-5748-485D-ABCA-EDD4E22716A6}" dt="2020-07-27T11:58:29.970" v="99"/>
        <pc:sldMkLst>
          <pc:docMk/>
          <pc:sldMk cId="3965994550" sldId="384"/>
        </pc:sldMkLst>
      </pc:sldChg>
      <pc:sldChg chg="add">
        <pc:chgData name="Blagoj Kostovski" userId="3bf6ea7c90a8a414" providerId="LiveId" clId="{36607657-5748-485D-ABCA-EDD4E22716A6}" dt="2020-07-27T11:58:29.970" v="99"/>
        <pc:sldMkLst>
          <pc:docMk/>
          <pc:sldMk cId="887926516" sldId="385"/>
        </pc:sldMkLst>
      </pc:sldChg>
      <pc:sldChg chg="add del">
        <pc:chgData name="Blagoj Kostovski" userId="3bf6ea7c90a8a414" providerId="LiveId" clId="{36607657-5748-485D-ABCA-EDD4E22716A6}" dt="2020-07-27T11:57:18.490" v="97"/>
        <pc:sldMkLst>
          <pc:docMk/>
          <pc:sldMk cId="2646790994" sldId="385"/>
        </pc:sldMkLst>
      </pc:sldChg>
      <pc:sldChg chg="add">
        <pc:chgData name="Blagoj Kostovski" userId="3bf6ea7c90a8a414" providerId="LiveId" clId="{36607657-5748-485D-ABCA-EDD4E22716A6}" dt="2020-07-27T11:58:29.970" v="99"/>
        <pc:sldMkLst>
          <pc:docMk/>
          <pc:sldMk cId="112029975" sldId="386"/>
        </pc:sldMkLst>
      </pc:sldChg>
      <pc:sldChg chg="add del">
        <pc:chgData name="Blagoj Kostovski" userId="3bf6ea7c90a8a414" providerId="LiveId" clId="{36607657-5748-485D-ABCA-EDD4E22716A6}" dt="2020-07-27T11:57:18.490" v="97"/>
        <pc:sldMkLst>
          <pc:docMk/>
          <pc:sldMk cId="2622625195" sldId="386"/>
        </pc:sldMkLst>
      </pc:sldChg>
      <pc:sldChg chg="add">
        <pc:chgData name="Blagoj Kostovski" userId="3bf6ea7c90a8a414" providerId="LiveId" clId="{36607657-5748-485D-ABCA-EDD4E22716A6}" dt="2020-07-27T11:58:29.970" v="99"/>
        <pc:sldMkLst>
          <pc:docMk/>
          <pc:sldMk cId="1224787451" sldId="387"/>
        </pc:sldMkLst>
      </pc:sldChg>
      <pc:sldChg chg="add del">
        <pc:chgData name="Blagoj Kostovski" userId="3bf6ea7c90a8a414" providerId="LiveId" clId="{36607657-5748-485D-ABCA-EDD4E22716A6}" dt="2020-07-27T11:57:18.490" v="97"/>
        <pc:sldMkLst>
          <pc:docMk/>
          <pc:sldMk cId="2944241314" sldId="387"/>
        </pc:sldMkLst>
      </pc:sldChg>
      <pc:sldChg chg="add">
        <pc:chgData name="Blagoj Kostovski" userId="3bf6ea7c90a8a414" providerId="LiveId" clId="{36607657-5748-485D-ABCA-EDD4E22716A6}" dt="2020-07-27T11:58:29.970" v="99"/>
        <pc:sldMkLst>
          <pc:docMk/>
          <pc:sldMk cId="1641349677" sldId="388"/>
        </pc:sldMkLst>
      </pc:sldChg>
      <pc:sldChg chg="add del">
        <pc:chgData name="Blagoj Kostovski" userId="3bf6ea7c90a8a414" providerId="LiveId" clId="{36607657-5748-485D-ABCA-EDD4E22716A6}" dt="2020-07-27T11:57:18.490" v="97"/>
        <pc:sldMkLst>
          <pc:docMk/>
          <pc:sldMk cId="3159031003" sldId="388"/>
        </pc:sldMkLst>
      </pc:sldChg>
      <pc:sldChg chg="add">
        <pc:chgData name="Blagoj Kostovski" userId="3bf6ea7c90a8a414" providerId="LiveId" clId="{36607657-5748-485D-ABCA-EDD4E22716A6}" dt="2020-07-27T11:58:29.970" v="99"/>
        <pc:sldMkLst>
          <pc:docMk/>
          <pc:sldMk cId="2389747036" sldId="389"/>
        </pc:sldMkLst>
      </pc:sldChg>
      <pc:sldChg chg="add del">
        <pc:chgData name="Blagoj Kostovski" userId="3bf6ea7c90a8a414" providerId="LiveId" clId="{36607657-5748-485D-ABCA-EDD4E22716A6}" dt="2020-07-27T11:57:18.490" v="97"/>
        <pc:sldMkLst>
          <pc:docMk/>
          <pc:sldMk cId="2446395307" sldId="389"/>
        </pc:sldMkLst>
      </pc:sldChg>
      <pc:sldChg chg="add">
        <pc:chgData name="Blagoj Kostovski" userId="3bf6ea7c90a8a414" providerId="LiveId" clId="{36607657-5748-485D-ABCA-EDD4E22716A6}" dt="2020-07-27T11:58:29.970" v="99"/>
        <pc:sldMkLst>
          <pc:docMk/>
          <pc:sldMk cId="55845244" sldId="390"/>
        </pc:sldMkLst>
      </pc:sldChg>
      <pc:sldChg chg="add del">
        <pc:chgData name="Blagoj Kostovski" userId="3bf6ea7c90a8a414" providerId="LiveId" clId="{36607657-5748-485D-ABCA-EDD4E22716A6}" dt="2020-07-27T11:57:18.490" v="97"/>
        <pc:sldMkLst>
          <pc:docMk/>
          <pc:sldMk cId="2597558266" sldId="390"/>
        </pc:sldMkLst>
      </pc:sldChg>
      <pc:sldChg chg="add">
        <pc:chgData name="Blagoj Kostovski" userId="3bf6ea7c90a8a414" providerId="LiveId" clId="{36607657-5748-485D-ABCA-EDD4E22716A6}" dt="2020-07-27T11:58:29.970" v="99"/>
        <pc:sldMkLst>
          <pc:docMk/>
          <pc:sldMk cId="65734858" sldId="391"/>
        </pc:sldMkLst>
      </pc:sldChg>
      <pc:sldChg chg="add del">
        <pc:chgData name="Blagoj Kostovski" userId="3bf6ea7c90a8a414" providerId="LiveId" clId="{36607657-5748-485D-ABCA-EDD4E22716A6}" dt="2020-07-27T11:57:18.490" v="97"/>
        <pc:sldMkLst>
          <pc:docMk/>
          <pc:sldMk cId="3131307915" sldId="391"/>
        </pc:sldMkLst>
      </pc:sldChg>
      <pc:sldChg chg="add">
        <pc:chgData name="Blagoj Kostovski" userId="3bf6ea7c90a8a414" providerId="LiveId" clId="{36607657-5748-485D-ABCA-EDD4E22716A6}" dt="2020-07-27T11:58:29.970" v="99"/>
        <pc:sldMkLst>
          <pc:docMk/>
          <pc:sldMk cId="346496148" sldId="392"/>
        </pc:sldMkLst>
      </pc:sldChg>
      <pc:sldChg chg="add del">
        <pc:chgData name="Blagoj Kostovski" userId="3bf6ea7c90a8a414" providerId="LiveId" clId="{36607657-5748-485D-ABCA-EDD4E22716A6}" dt="2020-07-27T11:57:18.490" v="97"/>
        <pc:sldMkLst>
          <pc:docMk/>
          <pc:sldMk cId="3640419907" sldId="392"/>
        </pc:sldMkLst>
      </pc:sldChg>
      <pc:sldChg chg="add">
        <pc:chgData name="Blagoj Kostovski" userId="3bf6ea7c90a8a414" providerId="LiveId" clId="{36607657-5748-485D-ABCA-EDD4E22716A6}" dt="2020-07-27T11:58:29.970" v="99"/>
        <pc:sldMkLst>
          <pc:docMk/>
          <pc:sldMk cId="434815275" sldId="393"/>
        </pc:sldMkLst>
      </pc:sldChg>
      <pc:sldChg chg="add del">
        <pc:chgData name="Blagoj Kostovski" userId="3bf6ea7c90a8a414" providerId="LiveId" clId="{36607657-5748-485D-ABCA-EDD4E22716A6}" dt="2020-07-27T11:57:18.490" v="97"/>
        <pc:sldMkLst>
          <pc:docMk/>
          <pc:sldMk cId="2582900138" sldId="393"/>
        </pc:sldMkLst>
      </pc:sldChg>
      <pc:sldChg chg="add del">
        <pc:chgData name="Blagoj Kostovski" userId="3bf6ea7c90a8a414" providerId="LiveId" clId="{36607657-5748-485D-ABCA-EDD4E22716A6}" dt="2020-07-27T11:57:18.490" v="97"/>
        <pc:sldMkLst>
          <pc:docMk/>
          <pc:sldMk cId="1072858088" sldId="394"/>
        </pc:sldMkLst>
      </pc:sldChg>
      <pc:sldChg chg="add">
        <pc:chgData name="Blagoj Kostovski" userId="3bf6ea7c90a8a414" providerId="LiveId" clId="{36607657-5748-485D-ABCA-EDD4E22716A6}" dt="2020-07-27T11:58:29.970" v="99"/>
        <pc:sldMkLst>
          <pc:docMk/>
          <pc:sldMk cId="1815068958" sldId="394"/>
        </pc:sldMkLst>
      </pc:sldChg>
      <pc:sldChg chg="add del">
        <pc:chgData name="Blagoj Kostovski" userId="3bf6ea7c90a8a414" providerId="LiveId" clId="{36607657-5748-485D-ABCA-EDD4E22716A6}" dt="2020-07-27T11:57:18.490" v="97"/>
        <pc:sldMkLst>
          <pc:docMk/>
          <pc:sldMk cId="144051507" sldId="395"/>
        </pc:sldMkLst>
      </pc:sldChg>
      <pc:sldChg chg="add">
        <pc:chgData name="Blagoj Kostovski" userId="3bf6ea7c90a8a414" providerId="LiveId" clId="{36607657-5748-485D-ABCA-EDD4E22716A6}" dt="2020-07-27T11:58:29.970" v="99"/>
        <pc:sldMkLst>
          <pc:docMk/>
          <pc:sldMk cId="670974958" sldId="395"/>
        </pc:sldMkLst>
      </pc:sldChg>
      <pc:sldChg chg="add">
        <pc:chgData name="Blagoj Kostovski" userId="3bf6ea7c90a8a414" providerId="LiveId" clId="{36607657-5748-485D-ABCA-EDD4E22716A6}" dt="2020-07-27T11:58:29.970" v="99"/>
        <pc:sldMkLst>
          <pc:docMk/>
          <pc:sldMk cId="1039275753" sldId="396"/>
        </pc:sldMkLst>
      </pc:sldChg>
      <pc:sldChg chg="add del">
        <pc:chgData name="Blagoj Kostovski" userId="3bf6ea7c90a8a414" providerId="LiveId" clId="{36607657-5748-485D-ABCA-EDD4E22716A6}" dt="2020-07-27T11:57:18.490" v="97"/>
        <pc:sldMkLst>
          <pc:docMk/>
          <pc:sldMk cId="2787642798" sldId="396"/>
        </pc:sldMkLst>
      </pc:sldChg>
      <pc:sldChg chg="add del">
        <pc:chgData name="Blagoj Kostovski" userId="3bf6ea7c90a8a414" providerId="LiveId" clId="{36607657-5748-485D-ABCA-EDD4E22716A6}" dt="2020-07-27T11:57:18.490" v="97"/>
        <pc:sldMkLst>
          <pc:docMk/>
          <pc:sldMk cId="3306428238" sldId="397"/>
        </pc:sldMkLst>
      </pc:sldChg>
      <pc:sldChg chg="add">
        <pc:chgData name="Blagoj Kostovski" userId="3bf6ea7c90a8a414" providerId="LiveId" clId="{36607657-5748-485D-ABCA-EDD4E22716A6}" dt="2020-07-27T11:58:29.970" v="99"/>
        <pc:sldMkLst>
          <pc:docMk/>
          <pc:sldMk cId="3347758072" sldId="397"/>
        </pc:sldMkLst>
      </pc:sldChg>
      <pc:sldChg chg="add">
        <pc:chgData name="Blagoj Kostovski" userId="3bf6ea7c90a8a414" providerId="LiveId" clId="{36607657-5748-485D-ABCA-EDD4E22716A6}" dt="2020-07-27T11:58:29.970" v="99"/>
        <pc:sldMkLst>
          <pc:docMk/>
          <pc:sldMk cId="859440260" sldId="398"/>
        </pc:sldMkLst>
      </pc:sldChg>
      <pc:sldChg chg="add del">
        <pc:chgData name="Blagoj Kostovski" userId="3bf6ea7c90a8a414" providerId="LiveId" clId="{36607657-5748-485D-ABCA-EDD4E22716A6}" dt="2020-07-27T11:57:18.490" v="97"/>
        <pc:sldMkLst>
          <pc:docMk/>
          <pc:sldMk cId="3508482148" sldId="398"/>
        </pc:sldMkLst>
      </pc:sldChg>
      <pc:sldChg chg="add del">
        <pc:chgData name="Blagoj Kostovski" userId="3bf6ea7c90a8a414" providerId="LiveId" clId="{36607657-5748-485D-ABCA-EDD4E22716A6}" dt="2020-07-27T11:57:18.490" v="97"/>
        <pc:sldMkLst>
          <pc:docMk/>
          <pc:sldMk cId="678919565" sldId="399"/>
        </pc:sldMkLst>
      </pc:sldChg>
      <pc:sldChg chg="add">
        <pc:chgData name="Blagoj Kostovski" userId="3bf6ea7c90a8a414" providerId="LiveId" clId="{36607657-5748-485D-ABCA-EDD4E22716A6}" dt="2020-07-27T11:58:29.970" v="99"/>
        <pc:sldMkLst>
          <pc:docMk/>
          <pc:sldMk cId="2258212746" sldId="399"/>
        </pc:sldMkLst>
      </pc:sldChg>
      <pc:sldChg chg="add del">
        <pc:chgData name="Blagoj Kostovski" userId="3bf6ea7c90a8a414" providerId="LiveId" clId="{36607657-5748-485D-ABCA-EDD4E22716A6}" dt="2020-07-27T11:57:18.490" v="97"/>
        <pc:sldMkLst>
          <pc:docMk/>
          <pc:sldMk cId="1051533730" sldId="400"/>
        </pc:sldMkLst>
      </pc:sldChg>
      <pc:sldChg chg="add">
        <pc:chgData name="Blagoj Kostovski" userId="3bf6ea7c90a8a414" providerId="LiveId" clId="{36607657-5748-485D-ABCA-EDD4E22716A6}" dt="2020-07-27T11:58:29.970" v="99"/>
        <pc:sldMkLst>
          <pc:docMk/>
          <pc:sldMk cId="1399564278" sldId="400"/>
        </pc:sldMkLst>
      </pc:sldChg>
      <pc:sldChg chg="add">
        <pc:chgData name="Blagoj Kostovski" userId="3bf6ea7c90a8a414" providerId="LiveId" clId="{36607657-5748-485D-ABCA-EDD4E22716A6}" dt="2020-07-27T11:58:29.970" v="99"/>
        <pc:sldMkLst>
          <pc:docMk/>
          <pc:sldMk cId="2558509011" sldId="401"/>
        </pc:sldMkLst>
      </pc:sldChg>
      <pc:sldChg chg="add del">
        <pc:chgData name="Blagoj Kostovski" userId="3bf6ea7c90a8a414" providerId="LiveId" clId="{36607657-5748-485D-ABCA-EDD4E22716A6}" dt="2020-07-27T11:57:18.490" v="97"/>
        <pc:sldMkLst>
          <pc:docMk/>
          <pc:sldMk cId="3381447996" sldId="401"/>
        </pc:sldMkLst>
      </pc:sldChg>
      <pc:sldChg chg="add del">
        <pc:chgData name="Blagoj Kostovski" userId="3bf6ea7c90a8a414" providerId="LiveId" clId="{36607657-5748-485D-ABCA-EDD4E22716A6}" dt="2020-07-27T11:57:18.490" v="97"/>
        <pc:sldMkLst>
          <pc:docMk/>
          <pc:sldMk cId="75323830" sldId="402"/>
        </pc:sldMkLst>
      </pc:sldChg>
      <pc:sldChg chg="add">
        <pc:chgData name="Blagoj Kostovski" userId="3bf6ea7c90a8a414" providerId="LiveId" clId="{36607657-5748-485D-ABCA-EDD4E22716A6}" dt="2020-07-27T11:58:29.970" v="99"/>
        <pc:sldMkLst>
          <pc:docMk/>
          <pc:sldMk cId="2561746044" sldId="402"/>
        </pc:sldMkLst>
      </pc:sldChg>
      <pc:sldChg chg="add del">
        <pc:chgData name="Blagoj Kostovski" userId="3bf6ea7c90a8a414" providerId="LiveId" clId="{36607657-5748-485D-ABCA-EDD4E22716A6}" dt="2020-07-27T11:57:18.490" v="97"/>
        <pc:sldMkLst>
          <pc:docMk/>
          <pc:sldMk cId="935312167" sldId="403"/>
        </pc:sldMkLst>
      </pc:sldChg>
      <pc:sldChg chg="add">
        <pc:chgData name="Blagoj Kostovski" userId="3bf6ea7c90a8a414" providerId="LiveId" clId="{36607657-5748-485D-ABCA-EDD4E22716A6}" dt="2020-07-27T11:58:29.970" v="99"/>
        <pc:sldMkLst>
          <pc:docMk/>
          <pc:sldMk cId="1548244303" sldId="403"/>
        </pc:sldMkLst>
      </pc:sldChg>
      <pc:sldChg chg="add">
        <pc:chgData name="Blagoj Kostovski" userId="3bf6ea7c90a8a414" providerId="LiveId" clId="{36607657-5748-485D-ABCA-EDD4E22716A6}" dt="2020-07-27T11:58:29.970" v="99"/>
        <pc:sldMkLst>
          <pc:docMk/>
          <pc:sldMk cId="2370562832" sldId="404"/>
        </pc:sldMkLst>
      </pc:sldChg>
      <pc:sldChg chg="add del">
        <pc:chgData name="Blagoj Kostovski" userId="3bf6ea7c90a8a414" providerId="LiveId" clId="{36607657-5748-485D-ABCA-EDD4E22716A6}" dt="2020-07-27T11:57:18.490" v="97"/>
        <pc:sldMkLst>
          <pc:docMk/>
          <pc:sldMk cId="3105296077" sldId="404"/>
        </pc:sldMkLst>
      </pc:sldChg>
      <pc:sldChg chg="add">
        <pc:chgData name="Blagoj Kostovski" userId="3bf6ea7c90a8a414" providerId="LiveId" clId="{36607657-5748-485D-ABCA-EDD4E22716A6}" dt="2020-07-27T11:58:29.970" v="99"/>
        <pc:sldMkLst>
          <pc:docMk/>
          <pc:sldMk cId="347917893" sldId="405"/>
        </pc:sldMkLst>
      </pc:sldChg>
      <pc:sldChg chg="add">
        <pc:chgData name="Blagoj Kostovski" userId="3bf6ea7c90a8a414" providerId="LiveId" clId="{36607657-5748-485D-ABCA-EDD4E22716A6}" dt="2020-07-27T11:58:29.970" v="99"/>
        <pc:sldMkLst>
          <pc:docMk/>
          <pc:sldMk cId="2000601624" sldId="406"/>
        </pc:sldMkLst>
      </pc:sldChg>
      <pc:sldChg chg="add">
        <pc:chgData name="Blagoj Kostovski" userId="3bf6ea7c90a8a414" providerId="LiveId" clId="{36607657-5748-485D-ABCA-EDD4E22716A6}" dt="2020-07-27T11:58:29.970" v="99"/>
        <pc:sldMkLst>
          <pc:docMk/>
          <pc:sldMk cId="2894994263" sldId="407"/>
        </pc:sldMkLst>
      </pc:sldChg>
      <pc:sldChg chg="add">
        <pc:chgData name="Blagoj Kostovski" userId="3bf6ea7c90a8a414" providerId="LiveId" clId="{36607657-5748-485D-ABCA-EDD4E22716A6}" dt="2020-07-27T11:58:29.970" v="99"/>
        <pc:sldMkLst>
          <pc:docMk/>
          <pc:sldMk cId="4172605482" sldId="408"/>
        </pc:sldMkLst>
      </pc:sldChg>
      <pc:sldChg chg="add">
        <pc:chgData name="Blagoj Kostovski" userId="3bf6ea7c90a8a414" providerId="LiveId" clId="{36607657-5748-485D-ABCA-EDD4E22716A6}" dt="2020-07-27T11:58:29.970" v="99"/>
        <pc:sldMkLst>
          <pc:docMk/>
          <pc:sldMk cId="1822709631" sldId="409"/>
        </pc:sldMkLst>
      </pc:sldChg>
      <pc:sldChg chg="add">
        <pc:chgData name="Blagoj Kostovski" userId="3bf6ea7c90a8a414" providerId="LiveId" clId="{36607657-5748-485D-ABCA-EDD4E22716A6}" dt="2020-07-27T11:58:29.970" v="99"/>
        <pc:sldMkLst>
          <pc:docMk/>
          <pc:sldMk cId="1982464579" sldId="410"/>
        </pc:sldMkLst>
      </pc:sldChg>
      <pc:sldChg chg="add">
        <pc:chgData name="Blagoj Kostovski" userId="3bf6ea7c90a8a414" providerId="LiveId" clId="{36607657-5748-485D-ABCA-EDD4E22716A6}" dt="2020-07-27T11:58:29.970" v="99"/>
        <pc:sldMkLst>
          <pc:docMk/>
          <pc:sldMk cId="1888893211" sldId="411"/>
        </pc:sldMkLst>
      </pc:sldChg>
      <pc:sldChg chg="add">
        <pc:chgData name="Blagoj Kostovski" userId="3bf6ea7c90a8a414" providerId="LiveId" clId="{36607657-5748-485D-ABCA-EDD4E22716A6}" dt="2020-07-27T11:58:29.970" v="99"/>
        <pc:sldMkLst>
          <pc:docMk/>
          <pc:sldMk cId="2778727893" sldId="412"/>
        </pc:sldMkLst>
      </pc:sldChg>
      <pc:sldChg chg="add">
        <pc:chgData name="Blagoj Kostovski" userId="3bf6ea7c90a8a414" providerId="LiveId" clId="{36607657-5748-485D-ABCA-EDD4E22716A6}" dt="2020-07-27T11:58:29.970" v="99"/>
        <pc:sldMkLst>
          <pc:docMk/>
          <pc:sldMk cId="1909044339" sldId="413"/>
        </pc:sldMkLst>
      </pc:sldChg>
      <pc:sldChg chg="add">
        <pc:chgData name="Blagoj Kostovski" userId="3bf6ea7c90a8a414" providerId="LiveId" clId="{36607657-5748-485D-ABCA-EDD4E22716A6}" dt="2020-07-27T11:58:29.970" v="99"/>
        <pc:sldMkLst>
          <pc:docMk/>
          <pc:sldMk cId="1437940212" sldId="414"/>
        </pc:sldMkLst>
      </pc:sldChg>
      <pc:sldChg chg="add">
        <pc:chgData name="Blagoj Kostovski" userId="3bf6ea7c90a8a414" providerId="LiveId" clId="{36607657-5748-485D-ABCA-EDD4E22716A6}" dt="2020-07-27T11:58:29.970" v="99"/>
        <pc:sldMkLst>
          <pc:docMk/>
          <pc:sldMk cId="2111569056" sldId="415"/>
        </pc:sldMkLst>
      </pc:sldChg>
      <pc:sldChg chg="add">
        <pc:chgData name="Blagoj Kostovski" userId="3bf6ea7c90a8a414" providerId="LiveId" clId="{36607657-5748-485D-ABCA-EDD4E22716A6}" dt="2020-07-27T11:58:29.970" v="99"/>
        <pc:sldMkLst>
          <pc:docMk/>
          <pc:sldMk cId="2345418925" sldId="416"/>
        </pc:sldMkLst>
      </pc:sldChg>
      <pc:sldChg chg="add">
        <pc:chgData name="Blagoj Kostovski" userId="3bf6ea7c90a8a414" providerId="LiveId" clId="{36607657-5748-485D-ABCA-EDD4E22716A6}" dt="2020-07-27T11:58:29.970" v="99"/>
        <pc:sldMkLst>
          <pc:docMk/>
          <pc:sldMk cId="1696848631" sldId="417"/>
        </pc:sldMkLst>
      </pc:sldChg>
      <pc:sldChg chg="add">
        <pc:chgData name="Blagoj Kostovski" userId="3bf6ea7c90a8a414" providerId="LiveId" clId="{36607657-5748-485D-ABCA-EDD4E22716A6}" dt="2020-07-27T11:58:29.970" v="99"/>
        <pc:sldMkLst>
          <pc:docMk/>
          <pc:sldMk cId="4283734613" sldId="418"/>
        </pc:sldMkLst>
      </pc:sldChg>
      <pc:sldChg chg="add">
        <pc:chgData name="Blagoj Kostovski" userId="3bf6ea7c90a8a414" providerId="LiveId" clId="{36607657-5748-485D-ABCA-EDD4E22716A6}" dt="2020-07-27T11:58:29.970" v="99"/>
        <pc:sldMkLst>
          <pc:docMk/>
          <pc:sldMk cId="1925428002" sldId="419"/>
        </pc:sldMkLst>
      </pc:sldChg>
      <pc:sldChg chg="modSp add">
        <pc:chgData name="Blagoj Kostovski" userId="3bf6ea7c90a8a414" providerId="LiveId" clId="{36607657-5748-485D-ABCA-EDD4E22716A6}" dt="2020-07-27T11:59:46.263" v="106" actId="20577"/>
        <pc:sldMkLst>
          <pc:docMk/>
          <pc:sldMk cId="1656486605" sldId="420"/>
        </pc:sldMkLst>
        <pc:spChg chg="mod">
          <ac:chgData name="Blagoj Kostovski" userId="3bf6ea7c90a8a414" providerId="LiveId" clId="{36607657-5748-485D-ABCA-EDD4E22716A6}" dt="2020-07-27T11:59:46.263" v="106" actId="20577"/>
          <ac:spMkLst>
            <pc:docMk/>
            <pc:sldMk cId="1656486605" sldId="420"/>
            <ac:spMk id="4" creationId="{E52914C0-D5F2-4C56-AFA1-0FC41E9FBB54}"/>
          </ac:spMkLst>
        </pc:spChg>
      </pc:sldChg>
      <pc:sldChg chg="add">
        <pc:chgData name="Blagoj Kostovski" userId="3bf6ea7c90a8a414" providerId="LiveId" clId="{36607657-5748-485D-ABCA-EDD4E22716A6}" dt="2020-07-27T12:00:27.400" v="109"/>
        <pc:sldMkLst>
          <pc:docMk/>
          <pc:sldMk cId="2950785636" sldId="421"/>
        </pc:sldMkLst>
      </pc:sldChg>
      <pc:sldChg chg="add">
        <pc:chgData name="Blagoj Kostovski" userId="3bf6ea7c90a8a414" providerId="LiveId" clId="{36607657-5748-485D-ABCA-EDD4E22716A6}" dt="2020-07-27T12:00:27.400" v="109"/>
        <pc:sldMkLst>
          <pc:docMk/>
          <pc:sldMk cId="2865290036" sldId="422"/>
        </pc:sldMkLst>
      </pc:sldChg>
      <pc:sldChg chg="add">
        <pc:chgData name="Blagoj Kostovski" userId="3bf6ea7c90a8a414" providerId="LiveId" clId="{36607657-5748-485D-ABCA-EDD4E22716A6}" dt="2020-07-27T12:00:27.400" v="109"/>
        <pc:sldMkLst>
          <pc:docMk/>
          <pc:sldMk cId="2877690509" sldId="423"/>
        </pc:sldMkLst>
      </pc:sldChg>
      <pc:sldChg chg="add">
        <pc:chgData name="Blagoj Kostovski" userId="3bf6ea7c90a8a414" providerId="LiveId" clId="{36607657-5748-485D-ABCA-EDD4E22716A6}" dt="2020-07-27T12:00:27.400" v="109"/>
        <pc:sldMkLst>
          <pc:docMk/>
          <pc:sldMk cId="2344161783" sldId="424"/>
        </pc:sldMkLst>
      </pc:sldChg>
      <pc:sldChg chg="add">
        <pc:chgData name="Blagoj Kostovski" userId="3bf6ea7c90a8a414" providerId="LiveId" clId="{36607657-5748-485D-ABCA-EDD4E22716A6}" dt="2020-07-27T12:00:27.400" v="109"/>
        <pc:sldMkLst>
          <pc:docMk/>
          <pc:sldMk cId="726308298" sldId="425"/>
        </pc:sldMkLst>
      </pc:sldChg>
      <pc:sldChg chg="add">
        <pc:chgData name="Blagoj Kostovski" userId="3bf6ea7c90a8a414" providerId="LiveId" clId="{36607657-5748-485D-ABCA-EDD4E22716A6}" dt="2020-07-27T12:00:27.400" v="109"/>
        <pc:sldMkLst>
          <pc:docMk/>
          <pc:sldMk cId="2626047607" sldId="426"/>
        </pc:sldMkLst>
      </pc:sldChg>
      <pc:sldChg chg="add">
        <pc:chgData name="Blagoj Kostovski" userId="3bf6ea7c90a8a414" providerId="LiveId" clId="{36607657-5748-485D-ABCA-EDD4E22716A6}" dt="2020-07-27T12:00:27.400" v="109"/>
        <pc:sldMkLst>
          <pc:docMk/>
          <pc:sldMk cId="2858895797" sldId="427"/>
        </pc:sldMkLst>
      </pc:sldChg>
      <pc:sldChg chg="add">
        <pc:chgData name="Blagoj Kostovski" userId="3bf6ea7c90a8a414" providerId="LiveId" clId="{36607657-5748-485D-ABCA-EDD4E22716A6}" dt="2020-07-27T12:00:27.400" v="109"/>
        <pc:sldMkLst>
          <pc:docMk/>
          <pc:sldMk cId="1171186848" sldId="428"/>
        </pc:sldMkLst>
      </pc:sldChg>
      <pc:sldChg chg="add">
        <pc:chgData name="Blagoj Kostovski" userId="3bf6ea7c90a8a414" providerId="LiveId" clId="{36607657-5748-485D-ABCA-EDD4E22716A6}" dt="2020-07-27T12:00:27.400" v="109"/>
        <pc:sldMkLst>
          <pc:docMk/>
          <pc:sldMk cId="503089647" sldId="429"/>
        </pc:sldMkLst>
      </pc:sldChg>
      <pc:sldChg chg="add">
        <pc:chgData name="Blagoj Kostovski" userId="3bf6ea7c90a8a414" providerId="LiveId" clId="{36607657-5748-485D-ABCA-EDD4E22716A6}" dt="2020-07-27T12:00:27.400" v="109"/>
        <pc:sldMkLst>
          <pc:docMk/>
          <pc:sldMk cId="3919376413" sldId="430"/>
        </pc:sldMkLst>
      </pc:sldChg>
      <pc:sldChg chg="add">
        <pc:chgData name="Blagoj Kostovski" userId="3bf6ea7c90a8a414" providerId="LiveId" clId="{36607657-5748-485D-ABCA-EDD4E22716A6}" dt="2020-07-27T12:00:27.400" v="109"/>
        <pc:sldMkLst>
          <pc:docMk/>
          <pc:sldMk cId="2646790994" sldId="431"/>
        </pc:sldMkLst>
      </pc:sldChg>
      <pc:sldChg chg="add">
        <pc:chgData name="Blagoj Kostovski" userId="3bf6ea7c90a8a414" providerId="LiveId" clId="{36607657-5748-485D-ABCA-EDD4E22716A6}" dt="2020-07-27T12:00:27.400" v="109"/>
        <pc:sldMkLst>
          <pc:docMk/>
          <pc:sldMk cId="2622625195" sldId="432"/>
        </pc:sldMkLst>
      </pc:sldChg>
      <pc:sldChg chg="add">
        <pc:chgData name="Blagoj Kostovski" userId="3bf6ea7c90a8a414" providerId="LiveId" clId="{36607657-5748-485D-ABCA-EDD4E22716A6}" dt="2020-07-27T12:00:27.400" v="109"/>
        <pc:sldMkLst>
          <pc:docMk/>
          <pc:sldMk cId="2944241314" sldId="433"/>
        </pc:sldMkLst>
      </pc:sldChg>
      <pc:sldChg chg="add">
        <pc:chgData name="Blagoj Kostovski" userId="3bf6ea7c90a8a414" providerId="LiveId" clId="{36607657-5748-485D-ABCA-EDD4E22716A6}" dt="2020-07-27T12:00:27.400" v="109"/>
        <pc:sldMkLst>
          <pc:docMk/>
          <pc:sldMk cId="3159031003" sldId="434"/>
        </pc:sldMkLst>
      </pc:sldChg>
      <pc:sldChg chg="add">
        <pc:chgData name="Blagoj Kostovski" userId="3bf6ea7c90a8a414" providerId="LiveId" clId="{36607657-5748-485D-ABCA-EDD4E22716A6}" dt="2020-07-27T12:00:27.400" v="109"/>
        <pc:sldMkLst>
          <pc:docMk/>
          <pc:sldMk cId="2446395307" sldId="435"/>
        </pc:sldMkLst>
      </pc:sldChg>
      <pc:sldChg chg="add">
        <pc:chgData name="Blagoj Kostovski" userId="3bf6ea7c90a8a414" providerId="LiveId" clId="{36607657-5748-485D-ABCA-EDD4E22716A6}" dt="2020-07-27T12:00:27.400" v="109"/>
        <pc:sldMkLst>
          <pc:docMk/>
          <pc:sldMk cId="2597558266" sldId="436"/>
        </pc:sldMkLst>
      </pc:sldChg>
      <pc:sldChg chg="add">
        <pc:chgData name="Blagoj Kostovski" userId="3bf6ea7c90a8a414" providerId="LiveId" clId="{36607657-5748-485D-ABCA-EDD4E22716A6}" dt="2020-07-27T12:00:27.400" v="109"/>
        <pc:sldMkLst>
          <pc:docMk/>
          <pc:sldMk cId="3131307915" sldId="437"/>
        </pc:sldMkLst>
      </pc:sldChg>
      <pc:sldChg chg="add">
        <pc:chgData name="Blagoj Kostovski" userId="3bf6ea7c90a8a414" providerId="LiveId" clId="{36607657-5748-485D-ABCA-EDD4E22716A6}" dt="2020-07-27T12:00:27.400" v="109"/>
        <pc:sldMkLst>
          <pc:docMk/>
          <pc:sldMk cId="3640419907" sldId="438"/>
        </pc:sldMkLst>
      </pc:sldChg>
      <pc:sldChg chg="add">
        <pc:chgData name="Blagoj Kostovski" userId="3bf6ea7c90a8a414" providerId="LiveId" clId="{36607657-5748-485D-ABCA-EDD4E22716A6}" dt="2020-07-27T12:00:27.400" v="109"/>
        <pc:sldMkLst>
          <pc:docMk/>
          <pc:sldMk cId="2582900138" sldId="439"/>
        </pc:sldMkLst>
      </pc:sldChg>
      <pc:sldChg chg="add">
        <pc:chgData name="Blagoj Kostovski" userId="3bf6ea7c90a8a414" providerId="LiveId" clId="{36607657-5748-485D-ABCA-EDD4E22716A6}" dt="2020-07-27T12:00:27.400" v="109"/>
        <pc:sldMkLst>
          <pc:docMk/>
          <pc:sldMk cId="678919565" sldId="440"/>
        </pc:sldMkLst>
      </pc:sldChg>
      <pc:sldChg chg="add">
        <pc:chgData name="Blagoj Kostovski" userId="3bf6ea7c90a8a414" providerId="LiveId" clId="{36607657-5748-485D-ABCA-EDD4E22716A6}" dt="2020-07-27T12:00:27.400" v="109"/>
        <pc:sldMkLst>
          <pc:docMk/>
          <pc:sldMk cId="1051533730" sldId="441"/>
        </pc:sldMkLst>
      </pc:sldChg>
      <pc:sldChg chg="add">
        <pc:chgData name="Blagoj Kostovski" userId="3bf6ea7c90a8a414" providerId="LiveId" clId="{36607657-5748-485D-ABCA-EDD4E22716A6}" dt="2020-07-27T12:00:27.400" v="109"/>
        <pc:sldMkLst>
          <pc:docMk/>
          <pc:sldMk cId="3381447996" sldId="442"/>
        </pc:sldMkLst>
      </pc:sldChg>
      <pc:sldChg chg="add">
        <pc:chgData name="Blagoj Kostovski" userId="3bf6ea7c90a8a414" providerId="LiveId" clId="{36607657-5748-485D-ABCA-EDD4E22716A6}" dt="2020-07-27T12:00:27.400" v="109"/>
        <pc:sldMkLst>
          <pc:docMk/>
          <pc:sldMk cId="75323830" sldId="443"/>
        </pc:sldMkLst>
      </pc:sldChg>
      <pc:sldChg chg="add">
        <pc:chgData name="Blagoj Kostovski" userId="3bf6ea7c90a8a414" providerId="LiveId" clId="{36607657-5748-485D-ABCA-EDD4E22716A6}" dt="2020-07-27T12:00:27.400" v="109"/>
        <pc:sldMkLst>
          <pc:docMk/>
          <pc:sldMk cId="935312167" sldId="444"/>
        </pc:sldMkLst>
      </pc:sldChg>
      <pc:sldChg chg="add">
        <pc:chgData name="Blagoj Kostovski" userId="3bf6ea7c90a8a414" providerId="LiveId" clId="{36607657-5748-485D-ABCA-EDD4E22716A6}" dt="2020-07-27T12:00:27.400" v="109"/>
        <pc:sldMkLst>
          <pc:docMk/>
          <pc:sldMk cId="3105296077" sldId="445"/>
        </pc:sldMkLst>
      </pc:sldChg>
      <pc:sldChg chg="modSp add">
        <pc:chgData name="Blagoj Kostovski" userId="3bf6ea7c90a8a414" providerId="LiveId" clId="{36607657-5748-485D-ABCA-EDD4E22716A6}" dt="2020-07-27T12:23:47.681" v="111" actId="20577"/>
        <pc:sldMkLst>
          <pc:docMk/>
          <pc:sldMk cId="1542394771" sldId="446"/>
        </pc:sldMkLst>
        <pc:spChg chg="mod">
          <ac:chgData name="Blagoj Kostovski" userId="3bf6ea7c90a8a414" providerId="LiveId" clId="{36607657-5748-485D-ABCA-EDD4E22716A6}" dt="2020-07-27T12:23:47.681" v="111" actId="20577"/>
          <ac:spMkLst>
            <pc:docMk/>
            <pc:sldMk cId="1542394771" sldId="446"/>
            <ac:spMk id="4" creationId="{E52914C0-D5F2-4C56-AFA1-0FC41E9FBB54}"/>
          </ac:spMkLst>
        </pc:spChg>
      </pc:sldChg>
      <pc:sldChg chg="modSp add">
        <pc:chgData name="Blagoj Kostovski" userId="3bf6ea7c90a8a414" providerId="LiveId" clId="{36607657-5748-485D-ABCA-EDD4E22716A6}" dt="2020-07-27T12:24:54.230" v="118" actId="27636"/>
        <pc:sldMkLst>
          <pc:docMk/>
          <pc:sldMk cId="3908128697" sldId="447"/>
        </pc:sldMkLst>
        <pc:spChg chg="mod">
          <ac:chgData name="Blagoj Kostovski" userId="3bf6ea7c90a8a414" providerId="LiveId" clId="{36607657-5748-485D-ABCA-EDD4E22716A6}" dt="2020-07-27T12:24:54.230" v="118" actId="27636"/>
          <ac:spMkLst>
            <pc:docMk/>
            <pc:sldMk cId="3908128697" sldId="447"/>
            <ac:spMk id="3" creationId="{00000000-0000-0000-0000-000000000000}"/>
          </ac:spMkLst>
        </pc:spChg>
      </pc:sldChg>
      <pc:sldChg chg="add del">
        <pc:chgData name="Blagoj Kostovski" userId="3bf6ea7c90a8a414" providerId="LiveId" clId="{36607657-5748-485D-ABCA-EDD4E22716A6}" dt="2020-07-28T07:26:05.628" v="308" actId="2696"/>
        <pc:sldMkLst>
          <pc:docMk/>
          <pc:sldMk cId="3732794831" sldId="448"/>
        </pc:sldMkLst>
      </pc:sldChg>
      <pc:sldChg chg="modSp add">
        <pc:chgData name="Blagoj Kostovski" userId="3bf6ea7c90a8a414" providerId="LiveId" clId="{36607657-5748-485D-ABCA-EDD4E22716A6}" dt="2020-07-27T12:25:34.861" v="120" actId="27636"/>
        <pc:sldMkLst>
          <pc:docMk/>
          <pc:sldMk cId="1752808609" sldId="449"/>
        </pc:sldMkLst>
        <pc:spChg chg="mod">
          <ac:chgData name="Blagoj Kostovski" userId="3bf6ea7c90a8a414" providerId="LiveId" clId="{36607657-5748-485D-ABCA-EDD4E22716A6}" dt="2020-07-27T12:25:34.861" v="120" actId="27636"/>
          <ac:spMkLst>
            <pc:docMk/>
            <pc:sldMk cId="1752808609" sldId="449"/>
            <ac:spMk id="4" creationId="{00000000-0000-0000-0000-000000000000}"/>
          </ac:spMkLst>
        </pc:spChg>
      </pc:sldChg>
      <pc:sldChg chg="add">
        <pc:chgData name="Blagoj Kostovski" userId="3bf6ea7c90a8a414" providerId="LiveId" clId="{36607657-5748-485D-ABCA-EDD4E22716A6}" dt="2020-07-27T12:24:40.914" v="114"/>
        <pc:sldMkLst>
          <pc:docMk/>
          <pc:sldMk cId="1869458832" sldId="450"/>
        </pc:sldMkLst>
      </pc:sldChg>
      <pc:sldChg chg="add">
        <pc:chgData name="Blagoj Kostovski" userId="3bf6ea7c90a8a414" providerId="LiveId" clId="{36607657-5748-485D-ABCA-EDD4E22716A6}" dt="2020-07-27T12:24:40.914" v="114"/>
        <pc:sldMkLst>
          <pc:docMk/>
          <pc:sldMk cId="695566147" sldId="451"/>
        </pc:sldMkLst>
      </pc:sldChg>
      <pc:sldChg chg="add">
        <pc:chgData name="Blagoj Kostovski" userId="3bf6ea7c90a8a414" providerId="LiveId" clId="{36607657-5748-485D-ABCA-EDD4E22716A6}" dt="2020-07-27T12:24:40.914" v="114"/>
        <pc:sldMkLst>
          <pc:docMk/>
          <pc:sldMk cId="2860826218" sldId="452"/>
        </pc:sldMkLst>
      </pc:sldChg>
      <pc:sldChg chg="add">
        <pc:chgData name="Blagoj Kostovski" userId="3bf6ea7c90a8a414" providerId="LiveId" clId="{36607657-5748-485D-ABCA-EDD4E22716A6}" dt="2020-07-27T12:24:40.914" v="114"/>
        <pc:sldMkLst>
          <pc:docMk/>
          <pc:sldMk cId="244215408" sldId="453"/>
        </pc:sldMkLst>
      </pc:sldChg>
      <pc:sldChg chg="add">
        <pc:chgData name="Blagoj Kostovski" userId="3bf6ea7c90a8a414" providerId="LiveId" clId="{36607657-5748-485D-ABCA-EDD4E22716A6}" dt="2020-07-27T12:24:40.914" v="114"/>
        <pc:sldMkLst>
          <pc:docMk/>
          <pc:sldMk cId="3469038484" sldId="454"/>
        </pc:sldMkLst>
      </pc:sldChg>
      <pc:sldChg chg="add">
        <pc:chgData name="Blagoj Kostovski" userId="3bf6ea7c90a8a414" providerId="LiveId" clId="{36607657-5748-485D-ABCA-EDD4E22716A6}" dt="2020-07-27T12:24:40.914" v="114"/>
        <pc:sldMkLst>
          <pc:docMk/>
          <pc:sldMk cId="3837776098" sldId="455"/>
        </pc:sldMkLst>
      </pc:sldChg>
      <pc:sldChg chg="add">
        <pc:chgData name="Blagoj Kostovski" userId="3bf6ea7c90a8a414" providerId="LiveId" clId="{36607657-5748-485D-ABCA-EDD4E22716A6}" dt="2020-07-27T12:24:40.914" v="114"/>
        <pc:sldMkLst>
          <pc:docMk/>
          <pc:sldMk cId="4114866959" sldId="456"/>
        </pc:sldMkLst>
      </pc:sldChg>
      <pc:sldChg chg="add">
        <pc:chgData name="Blagoj Kostovski" userId="3bf6ea7c90a8a414" providerId="LiveId" clId="{36607657-5748-485D-ABCA-EDD4E22716A6}" dt="2020-07-27T12:24:40.914" v="114"/>
        <pc:sldMkLst>
          <pc:docMk/>
          <pc:sldMk cId="828631442" sldId="457"/>
        </pc:sldMkLst>
      </pc:sldChg>
      <pc:sldChg chg="add">
        <pc:chgData name="Blagoj Kostovski" userId="3bf6ea7c90a8a414" providerId="LiveId" clId="{36607657-5748-485D-ABCA-EDD4E22716A6}" dt="2020-07-27T12:24:40.914" v="114"/>
        <pc:sldMkLst>
          <pc:docMk/>
          <pc:sldMk cId="4274151511" sldId="458"/>
        </pc:sldMkLst>
      </pc:sldChg>
      <pc:sldChg chg="add">
        <pc:chgData name="Blagoj Kostovski" userId="3bf6ea7c90a8a414" providerId="LiveId" clId="{36607657-5748-485D-ABCA-EDD4E22716A6}" dt="2020-07-27T12:24:40.914" v="114"/>
        <pc:sldMkLst>
          <pc:docMk/>
          <pc:sldMk cId="3476026613" sldId="459"/>
        </pc:sldMkLst>
      </pc:sldChg>
      <pc:sldChg chg="add">
        <pc:chgData name="Blagoj Kostovski" userId="3bf6ea7c90a8a414" providerId="LiveId" clId="{36607657-5748-485D-ABCA-EDD4E22716A6}" dt="2020-07-27T12:24:40.914" v="114"/>
        <pc:sldMkLst>
          <pc:docMk/>
          <pc:sldMk cId="305891340" sldId="460"/>
        </pc:sldMkLst>
      </pc:sldChg>
      <pc:sldChg chg="add">
        <pc:chgData name="Blagoj Kostovski" userId="3bf6ea7c90a8a414" providerId="LiveId" clId="{36607657-5748-485D-ABCA-EDD4E22716A6}" dt="2020-07-27T12:24:40.914" v="114"/>
        <pc:sldMkLst>
          <pc:docMk/>
          <pc:sldMk cId="1409647680" sldId="461"/>
        </pc:sldMkLst>
      </pc:sldChg>
      <pc:sldChg chg="add">
        <pc:chgData name="Blagoj Kostovski" userId="3bf6ea7c90a8a414" providerId="LiveId" clId="{36607657-5748-485D-ABCA-EDD4E22716A6}" dt="2020-07-27T12:24:40.914" v="114"/>
        <pc:sldMkLst>
          <pc:docMk/>
          <pc:sldMk cId="2818147644" sldId="462"/>
        </pc:sldMkLst>
      </pc:sldChg>
      <pc:sldChg chg="modSp add">
        <pc:chgData name="Blagoj Kostovski" userId="3bf6ea7c90a8a414" providerId="LiveId" clId="{36607657-5748-485D-ABCA-EDD4E22716A6}" dt="2020-07-27T12:25:51.971" v="122" actId="20577"/>
        <pc:sldMkLst>
          <pc:docMk/>
          <pc:sldMk cId="3948046820" sldId="463"/>
        </pc:sldMkLst>
        <pc:spChg chg="mod">
          <ac:chgData name="Blagoj Kostovski" userId="3bf6ea7c90a8a414" providerId="LiveId" clId="{36607657-5748-485D-ABCA-EDD4E22716A6}" dt="2020-07-27T12:25:51.971" v="122" actId="20577"/>
          <ac:spMkLst>
            <pc:docMk/>
            <pc:sldMk cId="3948046820" sldId="463"/>
            <ac:spMk id="4" creationId="{00000000-0000-0000-0000-000000000000}"/>
          </ac:spMkLst>
        </pc:spChg>
      </pc:sldChg>
      <pc:sldChg chg="add">
        <pc:chgData name="Blagoj Kostovski" userId="3bf6ea7c90a8a414" providerId="LiveId" clId="{36607657-5748-485D-ABCA-EDD4E22716A6}" dt="2020-07-27T12:24:40.914" v="114"/>
        <pc:sldMkLst>
          <pc:docMk/>
          <pc:sldMk cId="3391648878" sldId="464"/>
        </pc:sldMkLst>
      </pc:sldChg>
      <pc:sldChg chg="add">
        <pc:chgData name="Blagoj Kostovski" userId="3bf6ea7c90a8a414" providerId="LiveId" clId="{36607657-5748-485D-ABCA-EDD4E22716A6}" dt="2020-07-27T12:24:40.914" v="114"/>
        <pc:sldMkLst>
          <pc:docMk/>
          <pc:sldMk cId="3034517589" sldId="465"/>
        </pc:sldMkLst>
      </pc:sldChg>
      <pc:sldChg chg="add">
        <pc:chgData name="Blagoj Kostovski" userId="3bf6ea7c90a8a414" providerId="LiveId" clId="{36607657-5748-485D-ABCA-EDD4E22716A6}" dt="2020-07-27T12:24:40.914" v="114"/>
        <pc:sldMkLst>
          <pc:docMk/>
          <pc:sldMk cId="4253166879" sldId="466"/>
        </pc:sldMkLst>
      </pc:sldChg>
      <pc:sldChg chg="modSp add">
        <pc:chgData name="Blagoj Kostovski" userId="3bf6ea7c90a8a414" providerId="LiveId" clId="{36607657-5748-485D-ABCA-EDD4E22716A6}" dt="2020-07-27T13:13:51.399" v="288" actId="6549"/>
        <pc:sldMkLst>
          <pc:docMk/>
          <pc:sldMk cId="2153173696" sldId="467"/>
        </pc:sldMkLst>
        <pc:spChg chg="mod">
          <ac:chgData name="Blagoj Kostovski" userId="3bf6ea7c90a8a414" providerId="LiveId" clId="{36607657-5748-485D-ABCA-EDD4E22716A6}" dt="2020-07-27T13:13:51.399" v="288" actId="6549"/>
          <ac:spMkLst>
            <pc:docMk/>
            <pc:sldMk cId="2153173696" sldId="467"/>
            <ac:spMk id="3" creationId="{00000000-0000-0000-0000-000000000000}"/>
          </ac:spMkLst>
        </pc:spChg>
      </pc:sldChg>
      <pc:sldChg chg="add del">
        <pc:chgData name="Blagoj Kostovski" userId="3bf6ea7c90a8a414" providerId="LiveId" clId="{36607657-5748-485D-ABCA-EDD4E22716A6}" dt="2020-07-27T13:00:06.850" v="283" actId="47"/>
        <pc:sldMkLst>
          <pc:docMk/>
          <pc:sldMk cId="3927261926" sldId="468"/>
        </pc:sldMkLst>
      </pc:sldChg>
      <pc:sldChg chg="add">
        <pc:chgData name="Blagoj Kostovski" userId="3bf6ea7c90a8a414" providerId="LiveId" clId="{36607657-5748-485D-ABCA-EDD4E22716A6}" dt="2020-07-27T12:27:26.408" v="127"/>
        <pc:sldMkLst>
          <pc:docMk/>
          <pc:sldMk cId="443080415" sldId="469"/>
        </pc:sldMkLst>
      </pc:sldChg>
      <pc:sldChg chg="add">
        <pc:chgData name="Blagoj Kostovski" userId="3bf6ea7c90a8a414" providerId="LiveId" clId="{36607657-5748-485D-ABCA-EDD4E22716A6}" dt="2020-07-27T12:27:26.408" v="127"/>
        <pc:sldMkLst>
          <pc:docMk/>
          <pc:sldMk cId="3912801249" sldId="470"/>
        </pc:sldMkLst>
      </pc:sldChg>
      <pc:sldChg chg="add">
        <pc:chgData name="Blagoj Kostovski" userId="3bf6ea7c90a8a414" providerId="LiveId" clId="{36607657-5748-485D-ABCA-EDD4E22716A6}" dt="2020-07-27T12:27:26.408" v="127"/>
        <pc:sldMkLst>
          <pc:docMk/>
          <pc:sldMk cId="3167805086" sldId="471"/>
        </pc:sldMkLst>
      </pc:sldChg>
      <pc:sldChg chg="add">
        <pc:chgData name="Blagoj Kostovski" userId="3bf6ea7c90a8a414" providerId="LiveId" clId="{36607657-5748-485D-ABCA-EDD4E22716A6}" dt="2020-07-27T12:27:26.408" v="127"/>
        <pc:sldMkLst>
          <pc:docMk/>
          <pc:sldMk cId="3185445300" sldId="472"/>
        </pc:sldMkLst>
      </pc:sldChg>
      <pc:sldChg chg="add">
        <pc:chgData name="Blagoj Kostovski" userId="3bf6ea7c90a8a414" providerId="LiveId" clId="{36607657-5748-485D-ABCA-EDD4E22716A6}" dt="2020-07-27T12:27:26.408" v="127"/>
        <pc:sldMkLst>
          <pc:docMk/>
          <pc:sldMk cId="2806708203" sldId="473"/>
        </pc:sldMkLst>
      </pc:sldChg>
      <pc:sldChg chg="add">
        <pc:chgData name="Blagoj Kostovski" userId="3bf6ea7c90a8a414" providerId="LiveId" clId="{36607657-5748-485D-ABCA-EDD4E22716A6}" dt="2020-07-27T12:27:26.408" v="127"/>
        <pc:sldMkLst>
          <pc:docMk/>
          <pc:sldMk cId="62803469" sldId="474"/>
        </pc:sldMkLst>
      </pc:sldChg>
      <pc:sldChg chg="add">
        <pc:chgData name="Blagoj Kostovski" userId="3bf6ea7c90a8a414" providerId="LiveId" clId="{36607657-5748-485D-ABCA-EDD4E22716A6}" dt="2020-07-27T12:27:26.408" v="127"/>
        <pc:sldMkLst>
          <pc:docMk/>
          <pc:sldMk cId="3705778836" sldId="475"/>
        </pc:sldMkLst>
      </pc:sldChg>
      <pc:sldChg chg="add">
        <pc:chgData name="Blagoj Kostovski" userId="3bf6ea7c90a8a414" providerId="LiveId" clId="{36607657-5748-485D-ABCA-EDD4E22716A6}" dt="2020-07-27T12:27:26.408" v="127"/>
        <pc:sldMkLst>
          <pc:docMk/>
          <pc:sldMk cId="3359481927" sldId="476"/>
        </pc:sldMkLst>
      </pc:sldChg>
      <pc:sldChg chg="add">
        <pc:chgData name="Blagoj Kostovski" userId="3bf6ea7c90a8a414" providerId="LiveId" clId="{36607657-5748-485D-ABCA-EDD4E22716A6}" dt="2020-07-27T12:27:26.408" v="127"/>
        <pc:sldMkLst>
          <pc:docMk/>
          <pc:sldMk cId="4274458514" sldId="477"/>
        </pc:sldMkLst>
      </pc:sldChg>
      <pc:sldChg chg="add">
        <pc:chgData name="Blagoj Kostovski" userId="3bf6ea7c90a8a414" providerId="LiveId" clId="{36607657-5748-485D-ABCA-EDD4E22716A6}" dt="2020-07-27T13:11:45.833" v="286"/>
        <pc:sldMkLst>
          <pc:docMk/>
          <pc:sldMk cId="2020382491" sldId="478"/>
        </pc:sldMkLst>
      </pc:sldChg>
      <pc:sldChg chg="add del mod modTransition modShow">
        <pc:chgData name="Blagoj Kostovski" userId="3bf6ea7c90a8a414" providerId="LiveId" clId="{36607657-5748-485D-ABCA-EDD4E22716A6}" dt="2020-07-27T13:11:36.110" v="285" actId="2696"/>
        <pc:sldMkLst>
          <pc:docMk/>
          <pc:sldMk cId="4075983581" sldId="478"/>
        </pc:sldMkLst>
      </pc:sldChg>
      <pc:sldChg chg="add del mod modTransition modShow">
        <pc:chgData name="Blagoj Kostovski" userId="3bf6ea7c90a8a414" providerId="LiveId" clId="{36607657-5748-485D-ABCA-EDD4E22716A6}" dt="2020-07-27T13:11:36.110" v="285" actId="2696"/>
        <pc:sldMkLst>
          <pc:docMk/>
          <pc:sldMk cId="4204506883" sldId="479"/>
        </pc:sldMkLst>
      </pc:sldChg>
      <pc:sldChg chg="add">
        <pc:chgData name="Blagoj Kostovski" userId="3bf6ea7c90a8a414" providerId="LiveId" clId="{36607657-5748-485D-ABCA-EDD4E22716A6}" dt="2020-07-27T13:11:45.833" v="286"/>
        <pc:sldMkLst>
          <pc:docMk/>
          <pc:sldMk cId="4232121931" sldId="479"/>
        </pc:sldMkLst>
      </pc:sldChg>
      <pc:sldChg chg="add del mod modTransition modShow">
        <pc:chgData name="Blagoj Kostovski" userId="3bf6ea7c90a8a414" providerId="LiveId" clId="{36607657-5748-485D-ABCA-EDD4E22716A6}" dt="2020-07-27T13:11:36.110" v="285" actId="2696"/>
        <pc:sldMkLst>
          <pc:docMk/>
          <pc:sldMk cId="1571764016" sldId="480"/>
        </pc:sldMkLst>
      </pc:sldChg>
      <pc:sldChg chg="add">
        <pc:chgData name="Blagoj Kostovski" userId="3bf6ea7c90a8a414" providerId="LiveId" clId="{36607657-5748-485D-ABCA-EDD4E22716A6}" dt="2020-07-27T13:11:45.833" v="286"/>
        <pc:sldMkLst>
          <pc:docMk/>
          <pc:sldMk cId="4050532943" sldId="480"/>
        </pc:sldMkLst>
      </pc:sldChg>
      <pc:sldChg chg="add">
        <pc:chgData name="Blagoj Kostovski" userId="3bf6ea7c90a8a414" providerId="LiveId" clId="{36607657-5748-485D-ABCA-EDD4E22716A6}" dt="2020-07-27T13:11:45.833" v="286"/>
        <pc:sldMkLst>
          <pc:docMk/>
          <pc:sldMk cId="1443044562" sldId="481"/>
        </pc:sldMkLst>
      </pc:sldChg>
      <pc:sldChg chg="add del mod modTransition modShow">
        <pc:chgData name="Blagoj Kostovski" userId="3bf6ea7c90a8a414" providerId="LiveId" clId="{36607657-5748-485D-ABCA-EDD4E22716A6}" dt="2020-07-27T13:11:36.110" v="285" actId="2696"/>
        <pc:sldMkLst>
          <pc:docMk/>
          <pc:sldMk cId="3901565517" sldId="481"/>
        </pc:sldMkLst>
      </pc:sldChg>
      <pc:sldChg chg="add del mod modTransition modShow">
        <pc:chgData name="Blagoj Kostovski" userId="3bf6ea7c90a8a414" providerId="LiveId" clId="{36607657-5748-485D-ABCA-EDD4E22716A6}" dt="2020-07-27T13:11:36.110" v="285" actId="2696"/>
        <pc:sldMkLst>
          <pc:docMk/>
          <pc:sldMk cId="1135184797" sldId="482"/>
        </pc:sldMkLst>
      </pc:sldChg>
      <pc:sldChg chg="add">
        <pc:chgData name="Blagoj Kostovski" userId="3bf6ea7c90a8a414" providerId="LiveId" clId="{36607657-5748-485D-ABCA-EDD4E22716A6}" dt="2020-07-27T13:11:45.833" v="286"/>
        <pc:sldMkLst>
          <pc:docMk/>
          <pc:sldMk cId="2988583159" sldId="482"/>
        </pc:sldMkLst>
      </pc:sldChg>
      <pc:sldChg chg="add del">
        <pc:chgData name="Blagoj Kostovski" userId="3bf6ea7c90a8a414" providerId="LiveId" clId="{36607657-5748-485D-ABCA-EDD4E22716A6}" dt="2020-07-27T13:16:48.374" v="302" actId="47"/>
        <pc:sldMkLst>
          <pc:docMk/>
          <pc:sldMk cId="784337260" sldId="483"/>
        </pc:sldMkLst>
      </pc:sldChg>
      <pc:sldChg chg="add del">
        <pc:chgData name="Blagoj Kostovski" userId="3bf6ea7c90a8a414" providerId="LiveId" clId="{36607657-5748-485D-ABCA-EDD4E22716A6}" dt="2020-07-27T13:11:36.110" v="285" actId="2696"/>
        <pc:sldMkLst>
          <pc:docMk/>
          <pc:sldMk cId="4272233316" sldId="483"/>
        </pc:sldMkLst>
      </pc:sldChg>
      <pc:sldChg chg="add del">
        <pc:chgData name="Blagoj Kostovski" userId="3bf6ea7c90a8a414" providerId="LiveId" clId="{36607657-5748-485D-ABCA-EDD4E22716A6}" dt="2020-07-27T13:16:49.287" v="303" actId="47"/>
        <pc:sldMkLst>
          <pc:docMk/>
          <pc:sldMk cId="195584757" sldId="484"/>
        </pc:sldMkLst>
      </pc:sldChg>
      <pc:sldChg chg="add del">
        <pc:chgData name="Blagoj Kostovski" userId="3bf6ea7c90a8a414" providerId="LiveId" clId="{36607657-5748-485D-ABCA-EDD4E22716A6}" dt="2020-07-27T13:11:36.110" v="285" actId="2696"/>
        <pc:sldMkLst>
          <pc:docMk/>
          <pc:sldMk cId="866247592" sldId="484"/>
        </pc:sldMkLst>
      </pc:sldChg>
      <pc:sldChg chg="add del">
        <pc:chgData name="Blagoj Kostovski" userId="3bf6ea7c90a8a414" providerId="LiveId" clId="{36607657-5748-485D-ABCA-EDD4E22716A6}" dt="2020-07-27T13:11:36.110" v="285" actId="2696"/>
        <pc:sldMkLst>
          <pc:docMk/>
          <pc:sldMk cId="578182256" sldId="485"/>
        </pc:sldMkLst>
      </pc:sldChg>
      <pc:sldChg chg="add del">
        <pc:chgData name="Blagoj Kostovski" userId="3bf6ea7c90a8a414" providerId="LiveId" clId="{36607657-5748-485D-ABCA-EDD4E22716A6}" dt="2020-07-27T13:16:49.991" v="304" actId="47"/>
        <pc:sldMkLst>
          <pc:docMk/>
          <pc:sldMk cId="580283923" sldId="485"/>
        </pc:sldMkLst>
      </pc:sldChg>
      <pc:sldChg chg="add del">
        <pc:chgData name="Blagoj Kostovski" userId="3bf6ea7c90a8a414" providerId="LiveId" clId="{36607657-5748-485D-ABCA-EDD4E22716A6}" dt="2020-07-27T13:11:36.110" v="285" actId="2696"/>
        <pc:sldMkLst>
          <pc:docMk/>
          <pc:sldMk cId="879792151" sldId="486"/>
        </pc:sldMkLst>
      </pc:sldChg>
      <pc:sldChg chg="add del">
        <pc:chgData name="Blagoj Kostovski" userId="3bf6ea7c90a8a414" providerId="LiveId" clId="{36607657-5748-485D-ABCA-EDD4E22716A6}" dt="2020-07-27T13:16:51.699" v="305" actId="47"/>
        <pc:sldMkLst>
          <pc:docMk/>
          <pc:sldMk cId="1043161893" sldId="486"/>
        </pc:sldMkLst>
      </pc:sldChg>
      <pc:sldChg chg="add">
        <pc:chgData name="Blagoj Kostovski" userId="3bf6ea7c90a8a414" providerId="LiveId" clId="{36607657-5748-485D-ABCA-EDD4E22716A6}" dt="2020-07-27T12:27:26.408" v="127"/>
        <pc:sldMkLst>
          <pc:docMk/>
          <pc:sldMk cId="3475688752" sldId="487"/>
        </pc:sldMkLst>
      </pc:sldChg>
      <pc:sldChg chg="add">
        <pc:chgData name="Blagoj Kostovski" userId="3bf6ea7c90a8a414" providerId="LiveId" clId="{36607657-5748-485D-ABCA-EDD4E22716A6}" dt="2020-07-27T12:27:26.408" v="127"/>
        <pc:sldMkLst>
          <pc:docMk/>
          <pc:sldMk cId="818658428" sldId="488"/>
        </pc:sldMkLst>
      </pc:sldChg>
      <pc:sldChg chg="add">
        <pc:chgData name="Blagoj Kostovski" userId="3bf6ea7c90a8a414" providerId="LiveId" clId="{36607657-5748-485D-ABCA-EDD4E22716A6}" dt="2020-07-27T12:27:26.408" v="127"/>
        <pc:sldMkLst>
          <pc:docMk/>
          <pc:sldMk cId="2886087305" sldId="489"/>
        </pc:sldMkLst>
      </pc:sldChg>
      <pc:sldChg chg="add">
        <pc:chgData name="Blagoj Kostovski" userId="3bf6ea7c90a8a414" providerId="LiveId" clId="{36607657-5748-485D-ABCA-EDD4E22716A6}" dt="2020-07-27T12:27:26.408" v="127"/>
        <pc:sldMkLst>
          <pc:docMk/>
          <pc:sldMk cId="1407112054" sldId="490"/>
        </pc:sldMkLst>
      </pc:sldChg>
      <pc:sldChg chg="modSp add">
        <pc:chgData name="Blagoj Kostovski" userId="3bf6ea7c90a8a414" providerId="LiveId" clId="{36607657-5748-485D-ABCA-EDD4E22716A6}" dt="2020-07-27T12:31:05.498" v="137" actId="20577"/>
        <pc:sldMkLst>
          <pc:docMk/>
          <pc:sldMk cId="243238241" sldId="491"/>
        </pc:sldMkLst>
        <pc:spChg chg="mod">
          <ac:chgData name="Blagoj Kostovski" userId="3bf6ea7c90a8a414" providerId="LiveId" clId="{36607657-5748-485D-ABCA-EDD4E22716A6}" dt="2020-07-27T12:31:05.498" v="137" actId="20577"/>
          <ac:spMkLst>
            <pc:docMk/>
            <pc:sldMk cId="243238241" sldId="491"/>
            <ac:spMk id="4" creationId="{00000000-0000-0000-0000-000000000000}"/>
          </ac:spMkLst>
        </pc:spChg>
      </pc:sldChg>
      <pc:sldChg chg="modSp add">
        <pc:chgData name="Blagoj Kostovski" userId="3bf6ea7c90a8a414" providerId="LiveId" clId="{36607657-5748-485D-ABCA-EDD4E22716A6}" dt="2020-07-27T13:17:56.065" v="306" actId="20577"/>
        <pc:sldMkLst>
          <pc:docMk/>
          <pc:sldMk cId="1909207451" sldId="492"/>
        </pc:sldMkLst>
        <pc:spChg chg="mod">
          <ac:chgData name="Blagoj Kostovski" userId="3bf6ea7c90a8a414" providerId="LiveId" clId="{36607657-5748-485D-ABCA-EDD4E22716A6}" dt="2020-07-27T13:17:56.065" v="306" actId="20577"/>
          <ac:spMkLst>
            <pc:docMk/>
            <pc:sldMk cId="1909207451" sldId="492"/>
            <ac:spMk id="8" creationId="{3690DD6E-F5FF-4271-B244-CE0F9FF27AFA}"/>
          </ac:spMkLst>
        </pc:spChg>
      </pc:sldChg>
      <pc:sldChg chg="modSp add">
        <pc:chgData name="Blagoj Kostovski" userId="3bf6ea7c90a8a414" providerId="LiveId" clId="{36607657-5748-485D-ABCA-EDD4E22716A6}" dt="2020-07-27T13:17:59.140" v="307" actId="20577"/>
        <pc:sldMkLst>
          <pc:docMk/>
          <pc:sldMk cId="2975221068" sldId="493"/>
        </pc:sldMkLst>
        <pc:spChg chg="mod">
          <ac:chgData name="Blagoj Kostovski" userId="3bf6ea7c90a8a414" providerId="LiveId" clId="{36607657-5748-485D-ABCA-EDD4E22716A6}" dt="2020-07-27T13:17:59.140" v="307" actId="20577"/>
          <ac:spMkLst>
            <pc:docMk/>
            <pc:sldMk cId="2975221068" sldId="493"/>
            <ac:spMk id="8" creationId="{3690DD6E-F5FF-4271-B244-CE0F9FF27AFA}"/>
          </ac:spMkLst>
        </pc:spChg>
      </pc:sldChg>
      <pc:sldChg chg="modSp add ord">
        <pc:chgData name="Blagoj Kostovski" userId="3bf6ea7c90a8a414" providerId="LiveId" clId="{36607657-5748-485D-ABCA-EDD4E22716A6}" dt="2020-07-27T13:15:43.495" v="300" actId="20577"/>
        <pc:sldMkLst>
          <pc:docMk/>
          <pc:sldMk cId="683661543" sldId="494"/>
        </pc:sldMkLst>
        <pc:spChg chg="mod">
          <ac:chgData name="Blagoj Kostovski" userId="3bf6ea7c90a8a414" providerId="LiveId" clId="{36607657-5748-485D-ABCA-EDD4E22716A6}" dt="2020-07-27T13:15:43.495" v="300" actId="20577"/>
          <ac:spMkLst>
            <pc:docMk/>
            <pc:sldMk cId="683661543" sldId="494"/>
            <ac:spMk id="8" creationId="{3690DD6E-F5FF-4271-B244-CE0F9FF27AFA}"/>
          </ac:spMkLst>
        </pc:spChg>
      </pc:sldChg>
      <pc:sldChg chg="modSp add">
        <pc:chgData name="Blagoj Kostovski" userId="3bf6ea7c90a8a414" providerId="LiveId" clId="{36607657-5748-485D-ABCA-EDD4E22716A6}" dt="2020-07-27T12:32:04.114" v="141" actId="20577"/>
        <pc:sldMkLst>
          <pc:docMk/>
          <pc:sldMk cId="2942577717" sldId="495"/>
        </pc:sldMkLst>
        <pc:spChg chg="mod">
          <ac:chgData name="Blagoj Kostovski" userId="3bf6ea7c90a8a414" providerId="LiveId" clId="{36607657-5748-485D-ABCA-EDD4E22716A6}" dt="2020-07-27T12:32:04.114" v="141" actId="20577"/>
          <ac:spMkLst>
            <pc:docMk/>
            <pc:sldMk cId="2942577717" sldId="495"/>
            <ac:spMk id="4" creationId="{E52914C0-D5F2-4C56-AFA1-0FC41E9FBB54}"/>
          </ac:spMkLst>
        </pc:spChg>
      </pc:sldChg>
      <pc:sldChg chg="modSp add">
        <pc:chgData name="Blagoj Kostovski" userId="3bf6ea7c90a8a414" providerId="LiveId" clId="{36607657-5748-485D-ABCA-EDD4E22716A6}" dt="2020-07-27T13:09:37.992" v="284" actId="20577"/>
        <pc:sldMkLst>
          <pc:docMk/>
          <pc:sldMk cId="1083935673" sldId="496"/>
        </pc:sldMkLst>
        <pc:spChg chg="mod">
          <ac:chgData name="Blagoj Kostovski" userId="3bf6ea7c90a8a414" providerId="LiveId" clId="{36607657-5748-485D-ABCA-EDD4E22716A6}" dt="2020-07-27T13:09:37.992" v="284" actId="20577"/>
          <ac:spMkLst>
            <pc:docMk/>
            <pc:sldMk cId="1083935673" sldId="496"/>
            <ac:spMk id="3" creationId="{00000000-0000-0000-0000-000000000000}"/>
          </ac:spMkLst>
        </pc:spChg>
      </pc:sldChg>
      <pc:sldChg chg="modSp add del">
        <pc:chgData name="Blagoj Kostovski" userId="3bf6ea7c90a8a414" providerId="LiveId" clId="{36607657-5748-485D-ABCA-EDD4E22716A6}" dt="2020-07-27T12:57:31.307" v="281" actId="2696"/>
        <pc:sldMkLst>
          <pc:docMk/>
          <pc:sldMk cId="1945567785" sldId="496"/>
        </pc:sldMkLst>
        <pc:spChg chg="mod">
          <ac:chgData name="Blagoj Kostovski" userId="3bf6ea7c90a8a414" providerId="LiveId" clId="{36607657-5748-485D-ABCA-EDD4E22716A6}" dt="2020-07-27T12:49:16.511" v="151" actId="20577"/>
          <ac:spMkLst>
            <pc:docMk/>
            <pc:sldMk cId="1945567785" sldId="496"/>
            <ac:spMk id="3" creationId="{00000000-0000-0000-0000-000000000000}"/>
          </ac:spMkLst>
        </pc:spChg>
      </pc:sldChg>
      <pc:sldChg chg="add del">
        <pc:chgData name="Blagoj Kostovski" userId="3bf6ea7c90a8a414" providerId="LiveId" clId="{36607657-5748-485D-ABCA-EDD4E22716A6}" dt="2020-07-27T12:57:31.307" v="281" actId="2696"/>
        <pc:sldMkLst>
          <pc:docMk/>
          <pc:sldMk cId="2927141545" sldId="497"/>
        </pc:sldMkLst>
      </pc:sldChg>
      <pc:sldChg chg="add">
        <pc:chgData name="Blagoj Kostovski" userId="3bf6ea7c90a8a414" providerId="LiveId" clId="{36607657-5748-485D-ABCA-EDD4E22716A6}" dt="2020-07-27T12:57:34.376" v="282"/>
        <pc:sldMkLst>
          <pc:docMk/>
          <pc:sldMk cId="3581225319" sldId="497"/>
        </pc:sldMkLst>
      </pc:sldChg>
      <pc:sldChg chg="add del">
        <pc:chgData name="Blagoj Kostovski" userId="3bf6ea7c90a8a414" providerId="LiveId" clId="{36607657-5748-485D-ABCA-EDD4E22716A6}" dt="2020-07-27T12:57:31.307" v="281" actId="2696"/>
        <pc:sldMkLst>
          <pc:docMk/>
          <pc:sldMk cId="1209402705" sldId="498"/>
        </pc:sldMkLst>
      </pc:sldChg>
      <pc:sldChg chg="add">
        <pc:chgData name="Blagoj Kostovski" userId="3bf6ea7c90a8a414" providerId="LiveId" clId="{36607657-5748-485D-ABCA-EDD4E22716A6}" dt="2020-07-27T12:57:34.376" v="282"/>
        <pc:sldMkLst>
          <pc:docMk/>
          <pc:sldMk cId="3838129221" sldId="498"/>
        </pc:sldMkLst>
      </pc:sldChg>
      <pc:sldChg chg="add del">
        <pc:chgData name="Blagoj Kostovski" userId="3bf6ea7c90a8a414" providerId="LiveId" clId="{36607657-5748-485D-ABCA-EDD4E22716A6}" dt="2020-07-27T12:57:31.307" v="281" actId="2696"/>
        <pc:sldMkLst>
          <pc:docMk/>
          <pc:sldMk cId="597128544" sldId="499"/>
        </pc:sldMkLst>
      </pc:sldChg>
      <pc:sldChg chg="add">
        <pc:chgData name="Blagoj Kostovski" userId="3bf6ea7c90a8a414" providerId="LiveId" clId="{36607657-5748-485D-ABCA-EDD4E22716A6}" dt="2020-07-27T12:57:34.376" v="282"/>
        <pc:sldMkLst>
          <pc:docMk/>
          <pc:sldMk cId="3575342619" sldId="499"/>
        </pc:sldMkLst>
      </pc:sldChg>
      <pc:sldChg chg="add">
        <pc:chgData name="Blagoj Kostovski" userId="3bf6ea7c90a8a414" providerId="LiveId" clId="{36607657-5748-485D-ABCA-EDD4E22716A6}" dt="2020-07-27T12:57:34.376" v="282"/>
        <pc:sldMkLst>
          <pc:docMk/>
          <pc:sldMk cId="1204226348" sldId="500"/>
        </pc:sldMkLst>
      </pc:sldChg>
      <pc:sldChg chg="add del">
        <pc:chgData name="Blagoj Kostovski" userId="3bf6ea7c90a8a414" providerId="LiveId" clId="{36607657-5748-485D-ABCA-EDD4E22716A6}" dt="2020-07-27T12:57:31.307" v="281" actId="2696"/>
        <pc:sldMkLst>
          <pc:docMk/>
          <pc:sldMk cId="3162339613" sldId="500"/>
        </pc:sldMkLst>
      </pc:sldChg>
      <pc:sldChg chg="add del">
        <pc:chgData name="Blagoj Kostovski" userId="3bf6ea7c90a8a414" providerId="LiveId" clId="{36607657-5748-485D-ABCA-EDD4E22716A6}" dt="2020-07-27T12:57:31.307" v="281" actId="2696"/>
        <pc:sldMkLst>
          <pc:docMk/>
          <pc:sldMk cId="1830139224" sldId="501"/>
        </pc:sldMkLst>
      </pc:sldChg>
      <pc:sldChg chg="add">
        <pc:chgData name="Blagoj Kostovski" userId="3bf6ea7c90a8a414" providerId="LiveId" clId="{36607657-5748-485D-ABCA-EDD4E22716A6}" dt="2020-07-27T12:57:34.376" v="282"/>
        <pc:sldMkLst>
          <pc:docMk/>
          <pc:sldMk cId="4163284000" sldId="501"/>
        </pc:sldMkLst>
      </pc:sldChg>
      <pc:sldChg chg="add">
        <pc:chgData name="Blagoj Kostovski" userId="3bf6ea7c90a8a414" providerId="LiveId" clId="{36607657-5748-485D-ABCA-EDD4E22716A6}" dt="2020-07-27T12:57:34.376" v="282"/>
        <pc:sldMkLst>
          <pc:docMk/>
          <pc:sldMk cId="3030809709" sldId="502"/>
        </pc:sldMkLst>
      </pc:sldChg>
      <pc:sldChg chg="add del">
        <pc:chgData name="Blagoj Kostovski" userId="3bf6ea7c90a8a414" providerId="LiveId" clId="{36607657-5748-485D-ABCA-EDD4E22716A6}" dt="2020-07-27T12:57:31.307" v="281" actId="2696"/>
        <pc:sldMkLst>
          <pc:docMk/>
          <pc:sldMk cId="3303661295" sldId="502"/>
        </pc:sldMkLst>
      </pc:sldChg>
      <pc:sldChg chg="add">
        <pc:chgData name="Blagoj Kostovski" userId="3bf6ea7c90a8a414" providerId="LiveId" clId="{36607657-5748-485D-ABCA-EDD4E22716A6}" dt="2020-07-27T12:57:34.376" v="282"/>
        <pc:sldMkLst>
          <pc:docMk/>
          <pc:sldMk cId="154049782" sldId="503"/>
        </pc:sldMkLst>
      </pc:sldChg>
      <pc:sldChg chg="add del">
        <pc:chgData name="Blagoj Kostovski" userId="3bf6ea7c90a8a414" providerId="LiveId" clId="{36607657-5748-485D-ABCA-EDD4E22716A6}" dt="2020-07-27T12:57:31.307" v="281" actId="2696"/>
        <pc:sldMkLst>
          <pc:docMk/>
          <pc:sldMk cId="1243910865" sldId="503"/>
        </pc:sldMkLst>
      </pc:sldChg>
      <pc:sldChg chg="add del">
        <pc:chgData name="Blagoj Kostovski" userId="3bf6ea7c90a8a414" providerId="LiveId" clId="{36607657-5748-485D-ABCA-EDD4E22716A6}" dt="2020-07-27T12:57:31.307" v="281" actId="2696"/>
        <pc:sldMkLst>
          <pc:docMk/>
          <pc:sldMk cId="451951686" sldId="504"/>
        </pc:sldMkLst>
      </pc:sldChg>
      <pc:sldChg chg="add">
        <pc:chgData name="Blagoj Kostovski" userId="3bf6ea7c90a8a414" providerId="LiveId" clId="{36607657-5748-485D-ABCA-EDD4E22716A6}" dt="2020-07-27T12:57:34.376" v="282"/>
        <pc:sldMkLst>
          <pc:docMk/>
          <pc:sldMk cId="4271895405" sldId="504"/>
        </pc:sldMkLst>
      </pc:sldChg>
      <pc:sldChg chg="add del">
        <pc:chgData name="Blagoj Kostovski" userId="3bf6ea7c90a8a414" providerId="LiveId" clId="{36607657-5748-485D-ABCA-EDD4E22716A6}" dt="2020-07-27T12:57:31.307" v="281" actId="2696"/>
        <pc:sldMkLst>
          <pc:docMk/>
          <pc:sldMk cId="423497161" sldId="505"/>
        </pc:sldMkLst>
      </pc:sldChg>
      <pc:sldChg chg="add">
        <pc:chgData name="Blagoj Kostovski" userId="3bf6ea7c90a8a414" providerId="LiveId" clId="{36607657-5748-485D-ABCA-EDD4E22716A6}" dt="2020-07-27T12:57:34.376" v="282"/>
        <pc:sldMkLst>
          <pc:docMk/>
          <pc:sldMk cId="3758989302" sldId="505"/>
        </pc:sldMkLst>
      </pc:sldChg>
      <pc:sldChg chg="add">
        <pc:chgData name="Blagoj Kostovski" userId="3bf6ea7c90a8a414" providerId="LiveId" clId="{36607657-5748-485D-ABCA-EDD4E22716A6}" dt="2020-07-27T12:51:01.426" v="159"/>
        <pc:sldMkLst>
          <pc:docMk/>
          <pc:sldMk cId="2606761833" sldId="506"/>
        </pc:sldMkLst>
      </pc:sldChg>
      <pc:sldChg chg="add del">
        <pc:chgData name="Blagoj Kostovski" userId="3bf6ea7c90a8a414" providerId="LiveId" clId="{36607657-5748-485D-ABCA-EDD4E22716A6}" dt="2020-07-27T12:50:58.338" v="158" actId="2696"/>
        <pc:sldMkLst>
          <pc:docMk/>
          <pc:sldMk cId="3803513858" sldId="506"/>
        </pc:sldMkLst>
      </pc:sldChg>
      <pc:sldChg chg="add del">
        <pc:chgData name="Blagoj Kostovski" userId="3bf6ea7c90a8a414" providerId="LiveId" clId="{36607657-5748-485D-ABCA-EDD4E22716A6}" dt="2020-07-27T12:50:58.338" v="158" actId="2696"/>
        <pc:sldMkLst>
          <pc:docMk/>
          <pc:sldMk cId="45380221" sldId="507"/>
        </pc:sldMkLst>
      </pc:sldChg>
      <pc:sldChg chg="add">
        <pc:chgData name="Blagoj Kostovski" userId="3bf6ea7c90a8a414" providerId="LiveId" clId="{36607657-5748-485D-ABCA-EDD4E22716A6}" dt="2020-07-27T12:51:01.426" v="159"/>
        <pc:sldMkLst>
          <pc:docMk/>
          <pc:sldMk cId="3660022956" sldId="507"/>
        </pc:sldMkLst>
      </pc:sldChg>
      <pc:sldChg chg="add">
        <pc:chgData name="Blagoj Kostovski" userId="3bf6ea7c90a8a414" providerId="LiveId" clId="{36607657-5748-485D-ABCA-EDD4E22716A6}" dt="2020-07-27T12:51:01.426" v="159"/>
        <pc:sldMkLst>
          <pc:docMk/>
          <pc:sldMk cId="584365680" sldId="508"/>
        </pc:sldMkLst>
      </pc:sldChg>
      <pc:sldChg chg="add del">
        <pc:chgData name="Blagoj Kostovski" userId="3bf6ea7c90a8a414" providerId="LiveId" clId="{36607657-5748-485D-ABCA-EDD4E22716A6}" dt="2020-07-27T12:50:58.338" v="158" actId="2696"/>
        <pc:sldMkLst>
          <pc:docMk/>
          <pc:sldMk cId="1295311384" sldId="508"/>
        </pc:sldMkLst>
      </pc:sldChg>
      <pc:sldChg chg="add">
        <pc:chgData name="Blagoj Kostovski" userId="3bf6ea7c90a8a414" providerId="LiveId" clId="{36607657-5748-485D-ABCA-EDD4E22716A6}" dt="2020-07-27T12:51:01.426" v="159"/>
        <pc:sldMkLst>
          <pc:docMk/>
          <pc:sldMk cId="2516711532" sldId="509"/>
        </pc:sldMkLst>
      </pc:sldChg>
      <pc:sldChg chg="add del">
        <pc:chgData name="Blagoj Kostovski" userId="3bf6ea7c90a8a414" providerId="LiveId" clId="{36607657-5748-485D-ABCA-EDD4E22716A6}" dt="2020-07-27T12:50:58.338" v="158" actId="2696"/>
        <pc:sldMkLst>
          <pc:docMk/>
          <pc:sldMk cId="2601102623" sldId="509"/>
        </pc:sldMkLst>
      </pc:sldChg>
      <pc:sldChg chg="add del">
        <pc:chgData name="Blagoj Kostovski" userId="3bf6ea7c90a8a414" providerId="LiveId" clId="{36607657-5748-485D-ABCA-EDD4E22716A6}" dt="2020-07-27T12:50:58.338" v="158" actId="2696"/>
        <pc:sldMkLst>
          <pc:docMk/>
          <pc:sldMk cId="1401320693" sldId="510"/>
        </pc:sldMkLst>
      </pc:sldChg>
      <pc:sldChg chg="add">
        <pc:chgData name="Blagoj Kostovski" userId="3bf6ea7c90a8a414" providerId="LiveId" clId="{36607657-5748-485D-ABCA-EDD4E22716A6}" dt="2020-07-27T12:51:01.426" v="159"/>
        <pc:sldMkLst>
          <pc:docMk/>
          <pc:sldMk cId="2375451438" sldId="510"/>
        </pc:sldMkLst>
      </pc:sldChg>
      <pc:sldChg chg="add del">
        <pc:chgData name="Blagoj Kostovski" userId="3bf6ea7c90a8a414" providerId="LiveId" clId="{36607657-5748-485D-ABCA-EDD4E22716A6}" dt="2020-07-27T12:50:58.338" v="158" actId="2696"/>
        <pc:sldMkLst>
          <pc:docMk/>
          <pc:sldMk cId="1421784900" sldId="511"/>
        </pc:sldMkLst>
      </pc:sldChg>
      <pc:sldChg chg="add">
        <pc:chgData name="Blagoj Kostovski" userId="3bf6ea7c90a8a414" providerId="LiveId" clId="{36607657-5748-485D-ABCA-EDD4E22716A6}" dt="2020-07-27T12:51:01.426" v="159"/>
        <pc:sldMkLst>
          <pc:docMk/>
          <pc:sldMk cId="2783500143" sldId="511"/>
        </pc:sldMkLst>
      </pc:sldChg>
      <pc:sldChg chg="add">
        <pc:chgData name="Blagoj Kostovski" userId="3bf6ea7c90a8a414" providerId="LiveId" clId="{36607657-5748-485D-ABCA-EDD4E22716A6}" dt="2020-07-27T12:51:01.426" v="159"/>
        <pc:sldMkLst>
          <pc:docMk/>
          <pc:sldMk cId="96286967" sldId="512"/>
        </pc:sldMkLst>
      </pc:sldChg>
      <pc:sldChg chg="add del">
        <pc:chgData name="Blagoj Kostovski" userId="3bf6ea7c90a8a414" providerId="LiveId" clId="{36607657-5748-485D-ABCA-EDD4E22716A6}" dt="2020-07-27T12:50:58.338" v="158" actId="2696"/>
        <pc:sldMkLst>
          <pc:docMk/>
          <pc:sldMk cId="1527686957" sldId="512"/>
        </pc:sldMkLst>
      </pc:sldChg>
      <pc:sldChg chg="add">
        <pc:chgData name="Blagoj Kostovski" userId="3bf6ea7c90a8a414" providerId="LiveId" clId="{36607657-5748-485D-ABCA-EDD4E22716A6}" dt="2020-07-27T12:51:01.426" v="159"/>
        <pc:sldMkLst>
          <pc:docMk/>
          <pc:sldMk cId="1385267547" sldId="513"/>
        </pc:sldMkLst>
      </pc:sldChg>
      <pc:sldChg chg="add del">
        <pc:chgData name="Blagoj Kostovski" userId="3bf6ea7c90a8a414" providerId="LiveId" clId="{36607657-5748-485D-ABCA-EDD4E22716A6}" dt="2020-07-27T12:50:58.338" v="158" actId="2696"/>
        <pc:sldMkLst>
          <pc:docMk/>
          <pc:sldMk cId="1656469592" sldId="513"/>
        </pc:sldMkLst>
      </pc:sldChg>
      <pc:sldChg chg="add del">
        <pc:chgData name="Blagoj Kostovski" userId="3bf6ea7c90a8a414" providerId="LiveId" clId="{36607657-5748-485D-ABCA-EDD4E22716A6}" dt="2020-07-27T12:50:58.338" v="158" actId="2696"/>
        <pc:sldMkLst>
          <pc:docMk/>
          <pc:sldMk cId="244352457" sldId="514"/>
        </pc:sldMkLst>
      </pc:sldChg>
      <pc:sldChg chg="add">
        <pc:chgData name="Blagoj Kostovski" userId="3bf6ea7c90a8a414" providerId="LiveId" clId="{36607657-5748-485D-ABCA-EDD4E22716A6}" dt="2020-07-27T12:51:01.426" v="159"/>
        <pc:sldMkLst>
          <pc:docMk/>
          <pc:sldMk cId="2902871335" sldId="514"/>
        </pc:sldMkLst>
      </pc:sldChg>
      <pc:sldChg chg="add">
        <pc:chgData name="Blagoj Kostovski" userId="3bf6ea7c90a8a414" providerId="LiveId" clId="{36607657-5748-485D-ABCA-EDD4E22716A6}" dt="2020-07-27T12:51:01.426" v="159"/>
        <pc:sldMkLst>
          <pc:docMk/>
          <pc:sldMk cId="1467594130" sldId="515"/>
        </pc:sldMkLst>
      </pc:sldChg>
      <pc:sldChg chg="add del">
        <pc:chgData name="Blagoj Kostovski" userId="3bf6ea7c90a8a414" providerId="LiveId" clId="{36607657-5748-485D-ABCA-EDD4E22716A6}" dt="2020-07-27T12:50:58.338" v="158" actId="2696"/>
        <pc:sldMkLst>
          <pc:docMk/>
          <pc:sldMk cId="3231791507" sldId="515"/>
        </pc:sldMkLst>
      </pc:sldChg>
      <pc:sldChg chg="add del">
        <pc:chgData name="Blagoj Kostovski" userId="3bf6ea7c90a8a414" providerId="LiveId" clId="{36607657-5748-485D-ABCA-EDD4E22716A6}" dt="2020-07-27T12:57:31.307" v="281" actId="2696"/>
        <pc:sldMkLst>
          <pc:docMk/>
          <pc:sldMk cId="3143622252" sldId="516"/>
        </pc:sldMkLst>
      </pc:sldChg>
      <pc:sldChg chg="add">
        <pc:chgData name="Blagoj Kostovski" userId="3bf6ea7c90a8a414" providerId="LiveId" clId="{36607657-5748-485D-ABCA-EDD4E22716A6}" dt="2020-07-27T12:57:34.376" v="282"/>
        <pc:sldMkLst>
          <pc:docMk/>
          <pc:sldMk cId="3248624899" sldId="516"/>
        </pc:sldMkLst>
      </pc:sldChg>
      <pc:sldChg chg="add del">
        <pc:chgData name="Blagoj Kostovski" userId="3bf6ea7c90a8a414" providerId="LiveId" clId="{36607657-5748-485D-ABCA-EDD4E22716A6}" dt="2020-07-27T12:57:31.307" v="281" actId="2696"/>
        <pc:sldMkLst>
          <pc:docMk/>
          <pc:sldMk cId="2882443836" sldId="517"/>
        </pc:sldMkLst>
      </pc:sldChg>
      <pc:sldChg chg="add">
        <pc:chgData name="Blagoj Kostovski" userId="3bf6ea7c90a8a414" providerId="LiveId" clId="{36607657-5748-485D-ABCA-EDD4E22716A6}" dt="2020-07-27T12:57:34.376" v="282"/>
        <pc:sldMkLst>
          <pc:docMk/>
          <pc:sldMk cId="3152382962" sldId="517"/>
        </pc:sldMkLst>
      </pc:sldChg>
      <pc:sldChg chg="add del">
        <pc:chgData name="Blagoj Kostovski" userId="3bf6ea7c90a8a414" providerId="LiveId" clId="{36607657-5748-485D-ABCA-EDD4E22716A6}" dt="2020-07-27T12:57:31.307" v="281" actId="2696"/>
        <pc:sldMkLst>
          <pc:docMk/>
          <pc:sldMk cId="613305415" sldId="518"/>
        </pc:sldMkLst>
      </pc:sldChg>
      <pc:sldChg chg="add">
        <pc:chgData name="Blagoj Kostovski" userId="3bf6ea7c90a8a414" providerId="LiveId" clId="{36607657-5748-485D-ABCA-EDD4E22716A6}" dt="2020-07-27T12:57:34.376" v="282"/>
        <pc:sldMkLst>
          <pc:docMk/>
          <pc:sldMk cId="933824861" sldId="518"/>
        </pc:sldMkLst>
      </pc:sldChg>
      <pc:sldChg chg="add">
        <pc:chgData name="Blagoj Kostovski" userId="3bf6ea7c90a8a414" providerId="LiveId" clId="{36607657-5748-485D-ABCA-EDD4E22716A6}" dt="2020-07-27T12:57:34.376" v="282"/>
        <pc:sldMkLst>
          <pc:docMk/>
          <pc:sldMk cId="2475717452" sldId="519"/>
        </pc:sldMkLst>
      </pc:sldChg>
      <pc:sldChg chg="modSp add del">
        <pc:chgData name="Blagoj Kostovski" userId="3bf6ea7c90a8a414" providerId="LiveId" clId="{36607657-5748-485D-ABCA-EDD4E22716A6}" dt="2020-07-27T12:57:31.307" v="281" actId="2696"/>
        <pc:sldMkLst>
          <pc:docMk/>
          <pc:sldMk cId="2769651198" sldId="519"/>
        </pc:sldMkLst>
        <pc:spChg chg="mod">
          <ac:chgData name="Blagoj Kostovski" userId="3bf6ea7c90a8a414" providerId="LiveId" clId="{36607657-5748-485D-ABCA-EDD4E22716A6}" dt="2020-07-27T12:37:51.711" v="144" actId="20577"/>
          <ac:spMkLst>
            <pc:docMk/>
            <pc:sldMk cId="2769651198" sldId="519"/>
            <ac:spMk id="4" creationId="{00000000-0000-0000-0000-000000000000}"/>
          </ac:spMkLst>
        </pc:spChg>
      </pc:sldChg>
      <pc:sldChg chg="add">
        <pc:chgData name="Blagoj Kostovski" userId="3bf6ea7c90a8a414" providerId="LiveId" clId="{36607657-5748-485D-ABCA-EDD4E22716A6}" dt="2020-07-27T12:57:34.376" v="282"/>
        <pc:sldMkLst>
          <pc:docMk/>
          <pc:sldMk cId="3921397854" sldId="520"/>
        </pc:sldMkLst>
      </pc:sldChg>
      <pc:sldChg chg="add del">
        <pc:chgData name="Blagoj Kostovski" userId="3bf6ea7c90a8a414" providerId="LiveId" clId="{36607657-5748-485D-ABCA-EDD4E22716A6}" dt="2020-07-27T12:57:31.307" v="281" actId="2696"/>
        <pc:sldMkLst>
          <pc:docMk/>
          <pc:sldMk cId="3926414190" sldId="520"/>
        </pc:sldMkLst>
      </pc:sldChg>
      <pc:sldChg chg="add del">
        <pc:chgData name="Blagoj Kostovski" userId="3bf6ea7c90a8a414" providerId="LiveId" clId="{36607657-5748-485D-ABCA-EDD4E22716A6}" dt="2020-07-27T12:57:31.307" v="281" actId="2696"/>
        <pc:sldMkLst>
          <pc:docMk/>
          <pc:sldMk cId="305235913" sldId="521"/>
        </pc:sldMkLst>
      </pc:sldChg>
      <pc:sldChg chg="add">
        <pc:chgData name="Blagoj Kostovski" userId="3bf6ea7c90a8a414" providerId="LiveId" clId="{36607657-5748-485D-ABCA-EDD4E22716A6}" dt="2020-07-27T12:57:34.376" v="282"/>
        <pc:sldMkLst>
          <pc:docMk/>
          <pc:sldMk cId="3784615109" sldId="521"/>
        </pc:sldMkLst>
      </pc:sldChg>
      <pc:sldChg chg="add">
        <pc:chgData name="Blagoj Kostovski" userId="3bf6ea7c90a8a414" providerId="LiveId" clId="{36607657-5748-485D-ABCA-EDD4E22716A6}" dt="2020-07-27T12:57:34.376" v="282"/>
        <pc:sldMkLst>
          <pc:docMk/>
          <pc:sldMk cId="379603855" sldId="522"/>
        </pc:sldMkLst>
      </pc:sldChg>
      <pc:sldChg chg="modSp add del">
        <pc:chgData name="Blagoj Kostovski" userId="3bf6ea7c90a8a414" providerId="LiveId" clId="{36607657-5748-485D-ABCA-EDD4E22716A6}" dt="2020-07-27T12:57:31.307" v="281" actId="2696"/>
        <pc:sldMkLst>
          <pc:docMk/>
          <pc:sldMk cId="1858310595" sldId="522"/>
        </pc:sldMkLst>
        <pc:spChg chg="mod">
          <ac:chgData name="Blagoj Kostovski" userId="3bf6ea7c90a8a414" providerId="LiveId" clId="{36607657-5748-485D-ABCA-EDD4E22716A6}" dt="2020-07-27T12:54:54.266" v="272" actId="20577"/>
          <ac:spMkLst>
            <pc:docMk/>
            <pc:sldMk cId="1858310595" sldId="522"/>
            <ac:spMk id="6" creationId="{00000000-0000-0000-0000-000000000000}"/>
          </ac:spMkLst>
        </pc:spChg>
      </pc:sldChg>
      <pc:sldChg chg="add">
        <pc:chgData name="Blagoj Kostovski" userId="3bf6ea7c90a8a414" providerId="LiveId" clId="{36607657-5748-485D-ABCA-EDD4E22716A6}" dt="2020-07-27T12:50:14.883" v="157"/>
        <pc:sldMkLst>
          <pc:docMk/>
          <pc:sldMk cId="2002870330" sldId="523"/>
        </pc:sldMkLst>
      </pc:sldChg>
      <pc:sldChg chg="modSp add del">
        <pc:chgData name="Blagoj Kostovski" userId="3bf6ea7c90a8a414" providerId="LiveId" clId="{36607657-5748-485D-ABCA-EDD4E22716A6}" dt="2020-07-27T12:50:11.233" v="156" actId="2696"/>
        <pc:sldMkLst>
          <pc:docMk/>
          <pc:sldMk cId="4132716114" sldId="523"/>
        </pc:sldMkLst>
        <pc:spChg chg="mod">
          <ac:chgData name="Blagoj Kostovski" userId="3bf6ea7c90a8a414" providerId="LiveId" clId="{36607657-5748-485D-ABCA-EDD4E22716A6}" dt="2020-07-27T12:49:01.954" v="149" actId="20577"/>
          <ac:spMkLst>
            <pc:docMk/>
            <pc:sldMk cId="4132716114" sldId="523"/>
            <ac:spMk id="3" creationId="{00000000-0000-0000-0000-000000000000}"/>
          </ac:spMkLst>
        </pc:spChg>
      </pc:sldChg>
      <pc:sldChg chg="add">
        <pc:chgData name="Blagoj Kostovski" userId="3bf6ea7c90a8a414" providerId="LiveId" clId="{36607657-5748-485D-ABCA-EDD4E22716A6}" dt="2020-07-27T12:51:39.855" v="160"/>
        <pc:sldMkLst>
          <pc:docMk/>
          <pc:sldMk cId="911068707" sldId="524"/>
        </pc:sldMkLst>
      </pc:sldChg>
      <pc:sldChg chg="modSp add">
        <pc:chgData name="Blagoj Kostovski" userId="3bf6ea7c90a8a414" providerId="LiveId" clId="{36607657-5748-485D-ABCA-EDD4E22716A6}" dt="2020-07-27T12:53:37.588" v="256" actId="6549"/>
        <pc:sldMkLst>
          <pc:docMk/>
          <pc:sldMk cId="3205848715" sldId="525"/>
        </pc:sldMkLst>
        <pc:spChg chg="mod">
          <ac:chgData name="Blagoj Kostovski" userId="3bf6ea7c90a8a414" providerId="LiveId" clId="{36607657-5748-485D-ABCA-EDD4E22716A6}" dt="2020-07-27T12:53:37.588" v="256" actId="6549"/>
          <ac:spMkLst>
            <pc:docMk/>
            <pc:sldMk cId="3205848715" sldId="525"/>
            <ac:spMk id="3" creationId="{00000000-0000-0000-0000-000000000000}"/>
          </ac:spMkLst>
        </pc:spChg>
      </pc:sldChg>
      <pc:sldChg chg="addSp delSp modSp new add">
        <pc:chgData name="Blagoj Kostovski" userId="3bf6ea7c90a8a414" providerId="LiveId" clId="{36607657-5748-485D-ABCA-EDD4E22716A6}" dt="2020-07-27T12:53:54.507" v="269" actId="20577"/>
        <pc:sldMkLst>
          <pc:docMk/>
          <pc:sldMk cId="3346706203" sldId="526"/>
        </pc:sldMkLst>
        <pc:spChg chg="del">
          <ac:chgData name="Blagoj Kostovski" userId="3bf6ea7c90a8a414" providerId="LiveId" clId="{36607657-5748-485D-ABCA-EDD4E22716A6}" dt="2020-07-27T12:53:49.563" v="259"/>
          <ac:spMkLst>
            <pc:docMk/>
            <pc:sldMk cId="3346706203" sldId="526"/>
            <ac:spMk id="2" creationId="{63CA27C9-2F79-466B-9C21-44C0AFE2A3CB}"/>
          </ac:spMkLst>
        </pc:spChg>
        <pc:spChg chg="del">
          <ac:chgData name="Blagoj Kostovski" userId="3bf6ea7c90a8a414" providerId="LiveId" clId="{36607657-5748-485D-ABCA-EDD4E22716A6}" dt="2020-07-27T12:53:49.563" v="259"/>
          <ac:spMkLst>
            <pc:docMk/>
            <pc:sldMk cId="3346706203" sldId="526"/>
            <ac:spMk id="3" creationId="{FA3FDBAE-61B0-408C-92AF-36D2DB93F4E1}"/>
          </ac:spMkLst>
        </pc:spChg>
        <pc:spChg chg="add mod">
          <ac:chgData name="Blagoj Kostovski" userId="3bf6ea7c90a8a414" providerId="LiveId" clId="{36607657-5748-485D-ABCA-EDD4E22716A6}" dt="2020-07-27T12:53:52.305" v="268" actId="20577"/>
          <ac:spMkLst>
            <pc:docMk/>
            <pc:sldMk cId="3346706203" sldId="526"/>
            <ac:spMk id="4" creationId="{F78212D8-896B-4963-8D02-60C4FE0FA485}"/>
          </ac:spMkLst>
        </pc:spChg>
        <pc:spChg chg="add mod">
          <ac:chgData name="Blagoj Kostovski" userId="3bf6ea7c90a8a414" providerId="LiveId" clId="{36607657-5748-485D-ABCA-EDD4E22716A6}" dt="2020-07-27T12:53:54.507" v="269" actId="20577"/>
          <ac:spMkLst>
            <pc:docMk/>
            <pc:sldMk cId="3346706203" sldId="526"/>
            <ac:spMk id="5" creationId="{8A6B16C7-66A7-425E-A5CC-EDE3350597D9}"/>
          </ac:spMkLst>
        </pc:spChg>
      </pc:sldChg>
      <pc:sldChg chg="modSp add">
        <pc:chgData name="Blagoj Kostovski" userId="3bf6ea7c90a8a414" providerId="LiveId" clId="{36607657-5748-485D-ABCA-EDD4E22716A6}" dt="2020-07-27T12:55:28.118" v="274" actId="20577"/>
        <pc:sldMkLst>
          <pc:docMk/>
          <pc:sldMk cId="2183123604" sldId="527"/>
        </pc:sldMkLst>
        <pc:spChg chg="mod">
          <ac:chgData name="Blagoj Kostovski" userId="3bf6ea7c90a8a414" providerId="LiveId" clId="{36607657-5748-485D-ABCA-EDD4E22716A6}" dt="2020-07-27T12:55:28.118" v="274" actId="20577"/>
          <ac:spMkLst>
            <pc:docMk/>
            <pc:sldMk cId="2183123604" sldId="527"/>
            <ac:spMk id="4" creationId="{00000000-0000-0000-0000-000000000000}"/>
          </ac:spMkLst>
        </pc:spChg>
      </pc:sldChg>
      <pc:sldChg chg="add">
        <pc:chgData name="Blagoj Kostovski" userId="3bf6ea7c90a8a414" providerId="LiveId" clId="{36607657-5748-485D-ABCA-EDD4E22716A6}" dt="2020-07-27T12:55:23.703" v="273"/>
        <pc:sldMkLst>
          <pc:docMk/>
          <pc:sldMk cId="1734148155" sldId="528"/>
        </pc:sldMkLst>
      </pc:sldChg>
      <pc:sldChg chg="modSp add">
        <pc:chgData name="Blagoj Kostovski" userId="3bf6ea7c90a8a414" providerId="LiveId" clId="{36607657-5748-485D-ABCA-EDD4E22716A6}" dt="2020-07-27T12:56:50.078" v="276" actId="20577"/>
        <pc:sldMkLst>
          <pc:docMk/>
          <pc:sldMk cId="1953069648" sldId="529"/>
        </pc:sldMkLst>
        <pc:spChg chg="mod">
          <ac:chgData name="Blagoj Kostovski" userId="3bf6ea7c90a8a414" providerId="LiveId" clId="{36607657-5748-485D-ABCA-EDD4E22716A6}" dt="2020-07-27T12:56:50.078" v="276" actId="20577"/>
          <ac:spMkLst>
            <pc:docMk/>
            <pc:sldMk cId="1953069648" sldId="529"/>
            <ac:spMk id="4" creationId="{E52914C0-D5F2-4C56-AFA1-0FC41E9FBB54}"/>
          </ac:spMkLst>
        </pc:spChg>
      </pc:sldChg>
      <pc:sldChg chg="modSp add">
        <pc:chgData name="Blagoj Kostovski" userId="3bf6ea7c90a8a414" providerId="LiveId" clId="{36607657-5748-485D-ABCA-EDD4E22716A6}" dt="2020-07-27T12:57:07.269" v="278" actId="20577"/>
        <pc:sldMkLst>
          <pc:docMk/>
          <pc:sldMk cId="2800052461" sldId="530"/>
        </pc:sldMkLst>
        <pc:spChg chg="mod">
          <ac:chgData name="Blagoj Kostovski" userId="3bf6ea7c90a8a414" providerId="LiveId" clId="{36607657-5748-485D-ABCA-EDD4E22716A6}" dt="2020-07-27T12:57:07.269" v="278" actId="20577"/>
          <ac:spMkLst>
            <pc:docMk/>
            <pc:sldMk cId="2800052461" sldId="530"/>
            <ac:spMk id="4" creationId="{E52914C0-D5F2-4C56-AFA1-0FC41E9FBB54}"/>
          </ac:spMkLst>
        </pc:spChg>
      </pc:sldChg>
      <pc:sldChg chg="modSp add">
        <pc:chgData name="Blagoj Kostovski" userId="3bf6ea7c90a8a414" providerId="LiveId" clId="{36607657-5748-485D-ABCA-EDD4E22716A6}" dt="2020-07-27T12:57:13.640" v="280" actId="20577"/>
        <pc:sldMkLst>
          <pc:docMk/>
          <pc:sldMk cId="151534224" sldId="531"/>
        </pc:sldMkLst>
        <pc:spChg chg="mod">
          <ac:chgData name="Blagoj Kostovski" userId="3bf6ea7c90a8a414" providerId="LiveId" clId="{36607657-5748-485D-ABCA-EDD4E22716A6}" dt="2020-07-27T12:57:13.640" v="280" actId="20577"/>
          <ac:spMkLst>
            <pc:docMk/>
            <pc:sldMk cId="151534224" sldId="531"/>
            <ac:spMk id="4" creationId="{E52914C0-D5F2-4C56-AFA1-0FC41E9FBB54}"/>
          </ac:spMkLst>
        </pc:spChg>
      </pc:sldChg>
      <pc:sldChg chg="modSp add ord">
        <pc:chgData name="Blagoj Kostovski" userId="3bf6ea7c90a8a414" providerId="LiveId" clId="{36607657-5748-485D-ABCA-EDD4E22716A6}" dt="2020-07-27T13:14:32.944" v="291"/>
        <pc:sldMkLst>
          <pc:docMk/>
          <pc:sldMk cId="951284366" sldId="532"/>
        </pc:sldMkLst>
        <pc:spChg chg="mod">
          <ac:chgData name="Blagoj Kostovski" userId="3bf6ea7c90a8a414" providerId="LiveId" clId="{36607657-5748-485D-ABCA-EDD4E22716A6}" dt="2020-07-27T13:14:04.141" v="290" actId="20577"/>
          <ac:spMkLst>
            <pc:docMk/>
            <pc:sldMk cId="951284366" sldId="532"/>
            <ac:spMk id="3" creationId="{00000000-0000-0000-0000-000000000000}"/>
          </ac:spMkLst>
        </pc:spChg>
      </pc:sldChg>
      <pc:sldChg chg="modSp add">
        <pc:chgData name="Blagoj Kostovski" userId="3bf6ea7c90a8a414" providerId="LiveId" clId="{36607657-5748-485D-ABCA-EDD4E22716A6}" dt="2020-07-27T13:15:49.261" v="301" actId="20577"/>
        <pc:sldMkLst>
          <pc:docMk/>
          <pc:sldMk cId="2367822749" sldId="533"/>
        </pc:sldMkLst>
        <pc:spChg chg="mod">
          <ac:chgData name="Blagoj Kostovski" userId="3bf6ea7c90a8a414" providerId="LiveId" clId="{36607657-5748-485D-ABCA-EDD4E22716A6}" dt="2020-07-27T13:15:49.261" v="301" actId="20577"/>
          <ac:spMkLst>
            <pc:docMk/>
            <pc:sldMk cId="2367822749" sldId="533"/>
            <ac:spMk id="4" creationId="{00000000-0000-0000-0000-000000000000}"/>
          </ac:spMkLst>
        </pc:spChg>
      </pc:sldChg>
      <pc:sldChg chg="add del">
        <pc:chgData name="Blagoj Kostovski" userId="3bf6ea7c90a8a414" providerId="LiveId" clId="{36607657-5748-485D-ABCA-EDD4E22716A6}" dt="2020-07-27T13:15:11.486" v="295" actId="47"/>
        <pc:sldMkLst>
          <pc:docMk/>
          <pc:sldMk cId="2927077181" sldId="53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image" Target="../media/image7.jp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DE28C-A453-4211-A6B6-C42EA04CA8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C32E70-E20B-43A0-A50E-A415803252A7}">
      <dgm:prSet phldrT="[Text]"/>
      <dgm:spPr/>
      <dgm:t>
        <a:bodyPr/>
        <a:lstStyle/>
        <a:p>
          <a:r>
            <a:rPr lang="en-GB" dirty="0" err="1"/>
            <a:t>Vitalia</a:t>
          </a:r>
          <a:r>
            <a:rPr lang="en-GB" dirty="0"/>
            <a:t> Skopje</a:t>
          </a:r>
          <a:endParaRPr lang="en-US" dirty="0"/>
        </a:p>
      </dgm:t>
    </dgm:pt>
    <dgm:pt modelId="{8A9EEFAF-FB7F-4D4C-92D6-60B59A045ED9}" type="parTrans" cxnId="{7BBC189A-23B5-4E8A-9FB9-78A80E9AD363}">
      <dgm:prSet/>
      <dgm:spPr/>
      <dgm:t>
        <a:bodyPr/>
        <a:lstStyle/>
        <a:p>
          <a:endParaRPr lang="en-US"/>
        </a:p>
      </dgm:t>
    </dgm:pt>
    <dgm:pt modelId="{885C6B3D-DA06-4CF3-919E-E7C3D03B545C}" type="sibTrans" cxnId="{7BBC189A-23B5-4E8A-9FB9-78A80E9AD363}">
      <dgm:prSet/>
      <dgm:spPr/>
      <dgm:t>
        <a:bodyPr/>
        <a:lstStyle/>
        <a:p>
          <a:endParaRPr lang="en-US"/>
        </a:p>
      </dgm:t>
    </dgm:pt>
    <dgm:pt modelId="{FEE5AB1E-1806-47E3-B9F8-925ED7053FAA}">
      <dgm:prSet phldrT="[Text]"/>
      <dgm:spPr/>
      <dgm:t>
        <a:bodyPr/>
        <a:lstStyle/>
        <a:p>
          <a:r>
            <a:rPr lang="en-GB" dirty="0" err="1"/>
            <a:t>Vitalia</a:t>
          </a:r>
          <a:r>
            <a:rPr lang="en-GB" dirty="0"/>
            <a:t> Bitola</a:t>
          </a:r>
          <a:endParaRPr lang="en-US" dirty="0"/>
        </a:p>
      </dgm:t>
    </dgm:pt>
    <dgm:pt modelId="{6275BE2D-8EB9-4D02-801E-41743BE4E37A}" type="parTrans" cxnId="{E7B5D4DB-963E-483B-B2DE-A762C3B967DA}">
      <dgm:prSet/>
      <dgm:spPr/>
      <dgm:t>
        <a:bodyPr/>
        <a:lstStyle/>
        <a:p>
          <a:endParaRPr lang="en-US"/>
        </a:p>
      </dgm:t>
    </dgm:pt>
    <dgm:pt modelId="{E3351875-BF4C-4016-8054-539744FDCC9F}" type="sibTrans" cxnId="{E7B5D4DB-963E-483B-B2DE-A762C3B967DA}">
      <dgm:prSet/>
      <dgm:spPr/>
      <dgm:t>
        <a:bodyPr/>
        <a:lstStyle/>
        <a:p>
          <a:endParaRPr lang="en-US"/>
        </a:p>
      </dgm:t>
    </dgm:pt>
    <dgm:pt modelId="{48F23E00-23A3-4CEB-B251-037081967CD6}">
      <dgm:prSet phldrT="[Text]"/>
      <dgm:spPr/>
      <dgm:t>
        <a:bodyPr/>
        <a:lstStyle/>
        <a:p>
          <a:r>
            <a:rPr lang="en-GB" dirty="0" err="1"/>
            <a:t>Vitalia</a:t>
          </a:r>
          <a:r>
            <a:rPr lang="en-GB" dirty="0"/>
            <a:t> </a:t>
          </a:r>
          <a:r>
            <a:rPr lang="en-GB" dirty="0" err="1"/>
            <a:t>Strumica</a:t>
          </a:r>
          <a:endParaRPr lang="en-US" dirty="0"/>
        </a:p>
      </dgm:t>
    </dgm:pt>
    <dgm:pt modelId="{F0DC5386-D3DC-4EA4-8606-4B6C28BF9D70}" type="parTrans" cxnId="{434EA45F-6C1A-4FFB-B028-6AE982F6098E}">
      <dgm:prSet/>
      <dgm:spPr/>
      <dgm:t>
        <a:bodyPr/>
        <a:lstStyle/>
        <a:p>
          <a:endParaRPr lang="en-US"/>
        </a:p>
      </dgm:t>
    </dgm:pt>
    <dgm:pt modelId="{597E5C20-ABFC-4F7B-A12B-8A95338CE0DC}" type="sibTrans" cxnId="{434EA45F-6C1A-4FFB-B028-6AE982F6098E}">
      <dgm:prSet/>
      <dgm:spPr/>
      <dgm:t>
        <a:bodyPr/>
        <a:lstStyle/>
        <a:p>
          <a:endParaRPr lang="en-US"/>
        </a:p>
      </dgm:t>
    </dgm:pt>
    <dgm:pt modelId="{053A3882-0AA3-4CEB-9F3A-CDDC26BE7EAF}">
      <dgm:prSet phldrT="[Text]"/>
      <dgm:spPr/>
      <dgm:t>
        <a:bodyPr/>
        <a:lstStyle/>
        <a:p>
          <a:r>
            <a:rPr lang="en-GB" dirty="0" err="1"/>
            <a:t>Vitalia</a:t>
          </a:r>
          <a:r>
            <a:rPr lang="en-GB" dirty="0"/>
            <a:t> </a:t>
          </a:r>
          <a:r>
            <a:rPr lang="en-GB" dirty="0" err="1"/>
            <a:t>Kumanovo</a:t>
          </a:r>
          <a:endParaRPr lang="en-US" dirty="0"/>
        </a:p>
      </dgm:t>
    </dgm:pt>
    <dgm:pt modelId="{316E8E70-BB15-4558-9C40-44B41318370E}" type="parTrans" cxnId="{ED338127-CE33-4F53-9DFB-90C2562B8B43}">
      <dgm:prSet/>
      <dgm:spPr/>
      <dgm:t>
        <a:bodyPr/>
        <a:lstStyle/>
        <a:p>
          <a:endParaRPr lang="en-US"/>
        </a:p>
      </dgm:t>
    </dgm:pt>
    <dgm:pt modelId="{3D75953B-3D64-46DE-94E0-721E462A23A8}" type="sibTrans" cxnId="{ED338127-CE33-4F53-9DFB-90C2562B8B43}">
      <dgm:prSet/>
      <dgm:spPr/>
      <dgm:t>
        <a:bodyPr/>
        <a:lstStyle/>
        <a:p>
          <a:endParaRPr lang="en-US"/>
        </a:p>
      </dgm:t>
    </dgm:pt>
    <dgm:pt modelId="{7EC2C21E-5D69-4ADF-BCBE-7BD29B5F6127}">
      <dgm:prSet phldrT="[Text]"/>
      <dgm:spPr/>
      <dgm:t>
        <a:bodyPr/>
        <a:lstStyle/>
        <a:p>
          <a:r>
            <a:rPr lang="en-GB" dirty="0" err="1"/>
            <a:t>Vitalia</a:t>
          </a:r>
          <a:r>
            <a:rPr lang="en-GB" dirty="0"/>
            <a:t> Tetovo</a:t>
          </a:r>
          <a:endParaRPr lang="en-US" dirty="0"/>
        </a:p>
      </dgm:t>
    </dgm:pt>
    <dgm:pt modelId="{C7A6B072-E942-4B87-8BF1-DBFAA0ED100F}" type="parTrans" cxnId="{86208D94-8D65-4AF9-A9F7-A8B752FE72FB}">
      <dgm:prSet/>
      <dgm:spPr/>
      <dgm:t>
        <a:bodyPr/>
        <a:lstStyle/>
        <a:p>
          <a:endParaRPr lang="en-US"/>
        </a:p>
      </dgm:t>
    </dgm:pt>
    <dgm:pt modelId="{0E0CA589-1030-4B9E-9152-B2466E5F1BA7}" type="sibTrans" cxnId="{86208D94-8D65-4AF9-A9F7-A8B752FE72FB}">
      <dgm:prSet/>
      <dgm:spPr/>
      <dgm:t>
        <a:bodyPr/>
        <a:lstStyle/>
        <a:p>
          <a:endParaRPr lang="en-US"/>
        </a:p>
      </dgm:t>
    </dgm:pt>
    <dgm:pt modelId="{A6739D62-0518-4916-A196-8989751153A8}">
      <dgm:prSet/>
      <dgm:spPr/>
      <dgm:t>
        <a:bodyPr/>
        <a:lstStyle/>
        <a:p>
          <a:r>
            <a:rPr lang="en-GB" dirty="0" err="1"/>
            <a:t>Vitalia</a:t>
          </a:r>
          <a:r>
            <a:rPr lang="en-GB" dirty="0"/>
            <a:t> </a:t>
          </a:r>
          <a:r>
            <a:rPr lang="en-GB" dirty="0" err="1"/>
            <a:t>Stip</a:t>
          </a:r>
          <a:endParaRPr lang="en-US" dirty="0"/>
        </a:p>
      </dgm:t>
    </dgm:pt>
    <dgm:pt modelId="{6AA028C6-998B-464F-B1F0-9AED5486AD6D}" type="parTrans" cxnId="{401D1183-4315-45BF-A5BE-6D4B56578E3F}">
      <dgm:prSet/>
      <dgm:spPr/>
      <dgm:t>
        <a:bodyPr/>
        <a:lstStyle/>
        <a:p>
          <a:endParaRPr lang="en-US"/>
        </a:p>
      </dgm:t>
    </dgm:pt>
    <dgm:pt modelId="{9DCC951D-1E76-4BAC-8CFB-9C71BE69C0E5}" type="sibTrans" cxnId="{401D1183-4315-45BF-A5BE-6D4B56578E3F}">
      <dgm:prSet/>
      <dgm:spPr/>
      <dgm:t>
        <a:bodyPr/>
        <a:lstStyle/>
        <a:p>
          <a:endParaRPr lang="en-US"/>
        </a:p>
      </dgm:t>
    </dgm:pt>
    <dgm:pt modelId="{EE3DE733-F23B-4FF6-850D-6A06F1DDFE1C}">
      <dgm:prSet/>
      <dgm:spPr/>
      <dgm:t>
        <a:bodyPr/>
        <a:lstStyle/>
        <a:p>
          <a:r>
            <a:rPr lang="en-GB" dirty="0" err="1"/>
            <a:t>Vitalia</a:t>
          </a:r>
          <a:r>
            <a:rPr lang="en-GB" dirty="0"/>
            <a:t> </a:t>
          </a:r>
          <a:r>
            <a:rPr lang="en-GB" dirty="0" err="1"/>
            <a:t>Ohrid</a:t>
          </a:r>
          <a:endParaRPr lang="en-US" dirty="0"/>
        </a:p>
      </dgm:t>
    </dgm:pt>
    <dgm:pt modelId="{10324E0D-BF3C-4727-8300-8CFE0D72B13A}" type="parTrans" cxnId="{78FCE7FB-A37D-4FC6-ABE7-2952543DFBA4}">
      <dgm:prSet/>
      <dgm:spPr/>
      <dgm:t>
        <a:bodyPr/>
        <a:lstStyle/>
        <a:p>
          <a:endParaRPr lang="en-US"/>
        </a:p>
      </dgm:t>
    </dgm:pt>
    <dgm:pt modelId="{2982AEDD-198E-47D7-9853-EFD5B2643818}" type="sibTrans" cxnId="{78FCE7FB-A37D-4FC6-ABE7-2952543DFBA4}">
      <dgm:prSet/>
      <dgm:spPr/>
      <dgm:t>
        <a:bodyPr/>
        <a:lstStyle/>
        <a:p>
          <a:endParaRPr lang="en-US"/>
        </a:p>
      </dgm:t>
    </dgm:pt>
    <dgm:pt modelId="{3983788D-6209-4F56-83E5-4733AB68B1D2}">
      <dgm:prSet/>
      <dgm:spPr/>
      <dgm:t>
        <a:bodyPr/>
        <a:lstStyle/>
        <a:p>
          <a:r>
            <a:rPr lang="en-GB" dirty="0" err="1"/>
            <a:t>Vitalia</a:t>
          </a:r>
          <a:endParaRPr lang="en-US" dirty="0"/>
        </a:p>
      </dgm:t>
    </dgm:pt>
    <dgm:pt modelId="{31B19032-EB3E-4F83-93B3-7F2C07CBD8A6}" type="parTrans" cxnId="{B69DFD36-EE14-4717-875E-F4965CD0C7AF}">
      <dgm:prSet/>
      <dgm:spPr/>
      <dgm:t>
        <a:bodyPr/>
        <a:lstStyle/>
        <a:p>
          <a:endParaRPr lang="en-US"/>
        </a:p>
      </dgm:t>
    </dgm:pt>
    <dgm:pt modelId="{1CD08484-6204-4DFC-A0D7-5E9EFFCFE92C}" type="sibTrans" cxnId="{B69DFD36-EE14-4717-875E-F4965CD0C7AF}">
      <dgm:prSet/>
      <dgm:spPr/>
      <dgm:t>
        <a:bodyPr/>
        <a:lstStyle/>
        <a:p>
          <a:endParaRPr lang="en-US"/>
        </a:p>
      </dgm:t>
    </dgm:pt>
    <dgm:pt modelId="{29B65F81-0B64-497D-A6D3-050C6DFA9EAA}" type="pres">
      <dgm:prSet presAssocID="{064DE28C-A453-4211-A6B6-C42EA04CA856}" presName="hierChild1" presStyleCnt="0">
        <dgm:presLayoutVars>
          <dgm:orgChart val="1"/>
          <dgm:chPref val="1"/>
          <dgm:dir/>
          <dgm:animOne val="branch"/>
          <dgm:animLvl val="lvl"/>
          <dgm:resizeHandles/>
        </dgm:presLayoutVars>
      </dgm:prSet>
      <dgm:spPr/>
    </dgm:pt>
    <dgm:pt modelId="{0B8D49A8-5935-4861-87A3-49B1B1F72F4E}" type="pres">
      <dgm:prSet presAssocID="{3983788D-6209-4F56-83E5-4733AB68B1D2}" presName="hierRoot1" presStyleCnt="0">
        <dgm:presLayoutVars>
          <dgm:hierBranch val="init"/>
        </dgm:presLayoutVars>
      </dgm:prSet>
      <dgm:spPr/>
    </dgm:pt>
    <dgm:pt modelId="{5AF98AC2-A02D-40CD-97DF-35F68574CDE0}" type="pres">
      <dgm:prSet presAssocID="{3983788D-6209-4F56-83E5-4733AB68B1D2}" presName="rootComposite1" presStyleCnt="0"/>
      <dgm:spPr/>
    </dgm:pt>
    <dgm:pt modelId="{7D6556F2-26C0-4D5F-8BC1-03A308A51BB8}" type="pres">
      <dgm:prSet presAssocID="{3983788D-6209-4F56-83E5-4733AB68B1D2}" presName="rootText1" presStyleLbl="node0" presStyleIdx="0" presStyleCnt="1">
        <dgm:presLayoutVars>
          <dgm:chPref val="3"/>
        </dgm:presLayoutVars>
      </dgm:prSet>
      <dgm:spPr/>
    </dgm:pt>
    <dgm:pt modelId="{2E89898B-18F6-4C2B-ACE9-B845D6169039}" type="pres">
      <dgm:prSet presAssocID="{3983788D-6209-4F56-83E5-4733AB68B1D2}" presName="rootConnector1" presStyleLbl="node1" presStyleIdx="0" presStyleCnt="0"/>
      <dgm:spPr/>
    </dgm:pt>
    <dgm:pt modelId="{CB6D8C31-4B79-4417-93E2-24AEB6F16029}" type="pres">
      <dgm:prSet presAssocID="{3983788D-6209-4F56-83E5-4733AB68B1D2}" presName="hierChild2" presStyleCnt="0"/>
      <dgm:spPr/>
    </dgm:pt>
    <dgm:pt modelId="{9673979D-3A21-4360-A080-F8132C35E2D7}" type="pres">
      <dgm:prSet presAssocID="{8A9EEFAF-FB7F-4D4C-92D6-60B59A045ED9}" presName="Name37" presStyleLbl="parChTrans1D2" presStyleIdx="0" presStyleCnt="7"/>
      <dgm:spPr/>
    </dgm:pt>
    <dgm:pt modelId="{AE641752-D3D1-4356-A0A4-2AF650CA7A3C}" type="pres">
      <dgm:prSet presAssocID="{22C32E70-E20B-43A0-A50E-A415803252A7}" presName="hierRoot2" presStyleCnt="0">
        <dgm:presLayoutVars>
          <dgm:hierBranch val="init"/>
        </dgm:presLayoutVars>
      </dgm:prSet>
      <dgm:spPr/>
    </dgm:pt>
    <dgm:pt modelId="{1ECA906A-6ABB-48D2-A1FE-B69530B447B5}" type="pres">
      <dgm:prSet presAssocID="{22C32E70-E20B-43A0-A50E-A415803252A7}" presName="rootComposite" presStyleCnt="0"/>
      <dgm:spPr/>
    </dgm:pt>
    <dgm:pt modelId="{F910AAB5-3552-492F-9711-D520A021E136}" type="pres">
      <dgm:prSet presAssocID="{22C32E70-E20B-43A0-A50E-A415803252A7}" presName="rootText" presStyleLbl="node2" presStyleIdx="0" presStyleCnt="7">
        <dgm:presLayoutVars>
          <dgm:chPref val="3"/>
        </dgm:presLayoutVars>
      </dgm:prSet>
      <dgm:spPr/>
    </dgm:pt>
    <dgm:pt modelId="{C338BE26-AE95-4DF4-8C85-7614E2449F5F}" type="pres">
      <dgm:prSet presAssocID="{22C32E70-E20B-43A0-A50E-A415803252A7}" presName="rootConnector" presStyleLbl="node2" presStyleIdx="0" presStyleCnt="7"/>
      <dgm:spPr/>
    </dgm:pt>
    <dgm:pt modelId="{7CC0F886-2CA1-4980-8E16-ED5DAA5593C6}" type="pres">
      <dgm:prSet presAssocID="{22C32E70-E20B-43A0-A50E-A415803252A7}" presName="hierChild4" presStyleCnt="0"/>
      <dgm:spPr/>
    </dgm:pt>
    <dgm:pt modelId="{A2376AC8-14C8-4885-BD04-40EA08CD6549}" type="pres">
      <dgm:prSet presAssocID="{22C32E70-E20B-43A0-A50E-A415803252A7}" presName="hierChild5" presStyleCnt="0"/>
      <dgm:spPr/>
    </dgm:pt>
    <dgm:pt modelId="{DAE351E9-8864-4D73-A598-AE01B4F1C910}" type="pres">
      <dgm:prSet presAssocID="{6275BE2D-8EB9-4D02-801E-41743BE4E37A}" presName="Name37" presStyleLbl="parChTrans1D2" presStyleIdx="1" presStyleCnt="7"/>
      <dgm:spPr/>
    </dgm:pt>
    <dgm:pt modelId="{30A1D11E-5213-4462-88C0-5D96A113663D}" type="pres">
      <dgm:prSet presAssocID="{FEE5AB1E-1806-47E3-B9F8-925ED7053FAA}" presName="hierRoot2" presStyleCnt="0">
        <dgm:presLayoutVars>
          <dgm:hierBranch val="init"/>
        </dgm:presLayoutVars>
      </dgm:prSet>
      <dgm:spPr/>
    </dgm:pt>
    <dgm:pt modelId="{8695E25B-D91F-48D4-83CA-FE9FF4AC59A8}" type="pres">
      <dgm:prSet presAssocID="{FEE5AB1E-1806-47E3-B9F8-925ED7053FAA}" presName="rootComposite" presStyleCnt="0"/>
      <dgm:spPr/>
    </dgm:pt>
    <dgm:pt modelId="{73F3C271-6AE2-4970-B64F-AB6D8A3EDE4A}" type="pres">
      <dgm:prSet presAssocID="{FEE5AB1E-1806-47E3-B9F8-925ED7053FAA}" presName="rootText" presStyleLbl="node2" presStyleIdx="1" presStyleCnt="7">
        <dgm:presLayoutVars>
          <dgm:chPref val="3"/>
        </dgm:presLayoutVars>
      </dgm:prSet>
      <dgm:spPr/>
    </dgm:pt>
    <dgm:pt modelId="{FFFBAFEB-3421-4207-B80D-6BF06C0294CD}" type="pres">
      <dgm:prSet presAssocID="{FEE5AB1E-1806-47E3-B9F8-925ED7053FAA}" presName="rootConnector" presStyleLbl="node2" presStyleIdx="1" presStyleCnt="7"/>
      <dgm:spPr/>
    </dgm:pt>
    <dgm:pt modelId="{01847DA2-9D9D-438D-8CF2-A87CA3AB7BBF}" type="pres">
      <dgm:prSet presAssocID="{FEE5AB1E-1806-47E3-B9F8-925ED7053FAA}" presName="hierChild4" presStyleCnt="0"/>
      <dgm:spPr/>
    </dgm:pt>
    <dgm:pt modelId="{D7F2D5FC-1255-4454-9E53-B35FF7B0DE30}" type="pres">
      <dgm:prSet presAssocID="{FEE5AB1E-1806-47E3-B9F8-925ED7053FAA}" presName="hierChild5" presStyleCnt="0"/>
      <dgm:spPr/>
    </dgm:pt>
    <dgm:pt modelId="{527BD2EE-EACD-412C-BB79-BFCCD69521DE}" type="pres">
      <dgm:prSet presAssocID="{F0DC5386-D3DC-4EA4-8606-4B6C28BF9D70}" presName="Name37" presStyleLbl="parChTrans1D2" presStyleIdx="2" presStyleCnt="7"/>
      <dgm:spPr/>
    </dgm:pt>
    <dgm:pt modelId="{81AAECB0-3607-466D-9735-36C5D9DD10D6}" type="pres">
      <dgm:prSet presAssocID="{48F23E00-23A3-4CEB-B251-037081967CD6}" presName="hierRoot2" presStyleCnt="0">
        <dgm:presLayoutVars>
          <dgm:hierBranch val="init"/>
        </dgm:presLayoutVars>
      </dgm:prSet>
      <dgm:spPr/>
    </dgm:pt>
    <dgm:pt modelId="{302F3DBA-AEC9-4B2C-9356-704553EAB6DD}" type="pres">
      <dgm:prSet presAssocID="{48F23E00-23A3-4CEB-B251-037081967CD6}" presName="rootComposite" presStyleCnt="0"/>
      <dgm:spPr/>
    </dgm:pt>
    <dgm:pt modelId="{A6D20CF7-AA6F-4D4A-9A1F-BC76A0DF9F09}" type="pres">
      <dgm:prSet presAssocID="{48F23E00-23A3-4CEB-B251-037081967CD6}" presName="rootText" presStyleLbl="node2" presStyleIdx="2" presStyleCnt="7">
        <dgm:presLayoutVars>
          <dgm:chPref val="3"/>
        </dgm:presLayoutVars>
      </dgm:prSet>
      <dgm:spPr/>
    </dgm:pt>
    <dgm:pt modelId="{FE781ABA-BB33-443E-AF53-15CF765C54A3}" type="pres">
      <dgm:prSet presAssocID="{48F23E00-23A3-4CEB-B251-037081967CD6}" presName="rootConnector" presStyleLbl="node2" presStyleIdx="2" presStyleCnt="7"/>
      <dgm:spPr/>
    </dgm:pt>
    <dgm:pt modelId="{FB3A3652-AF30-4BC3-975E-D9FE41CB314D}" type="pres">
      <dgm:prSet presAssocID="{48F23E00-23A3-4CEB-B251-037081967CD6}" presName="hierChild4" presStyleCnt="0"/>
      <dgm:spPr/>
    </dgm:pt>
    <dgm:pt modelId="{E144B827-71B0-41FA-8805-7FC535CD52DC}" type="pres">
      <dgm:prSet presAssocID="{48F23E00-23A3-4CEB-B251-037081967CD6}" presName="hierChild5" presStyleCnt="0"/>
      <dgm:spPr/>
    </dgm:pt>
    <dgm:pt modelId="{28D75B53-E9FD-4AFB-9439-84C721254767}" type="pres">
      <dgm:prSet presAssocID="{316E8E70-BB15-4558-9C40-44B41318370E}" presName="Name37" presStyleLbl="parChTrans1D2" presStyleIdx="3" presStyleCnt="7"/>
      <dgm:spPr/>
    </dgm:pt>
    <dgm:pt modelId="{2F38E6B7-504C-4E33-ABA2-B36B5DD43C95}" type="pres">
      <dgm:prSet presAssocID="{053A3882-0AA3-4CEB-9F3A-CDDC26BE7EAF}" presName="hierRoot2" presStyleCnt="0">
        <dgm:presLayoutVars>
          <dgm:hierBranch val="init"/>
        </dgm:presLayoutVars>
      </dgm:prSet>
      <dgm:spPr/>
    </dgm:pt>
    <dgm:pt modelId="{36E3DDBF-0BB0-4258-B549-5F116A8D7AF8}" type="pres">
      <dgm:prSet presAssocID="{053A3882-0AA3-4CEB-9F3A-CDDC26BE7EAF}" presName="rootComposite" presStyleCnt="0"/>
      <dgm:spPr/>
    </dgm:pt>
    <dgm:pt modelId="{44422C95-CD40-4806-AC61-80400062D9B4}" type="pres">
      <dgm:prSet presAssocID="{053A3882-0AA3-4CEB-9F3A-CDDC26BE7EAF}" presName="rootText" presStyleLbl="node2" presStyleIdx="3" presStyleCnt="7">
        <dgm:presLayoutVars>
          <dgm:chPref val="3"/>
        </dgm:presLayoutVars>
      </dgm:prSet>
      <dgm:spPr/>
    </dgm:pt>
    <dgm:pt modelId="{973ED2E8-10CF-4E4F-981A-2E62B3107A22}" type="pres">
      <dgm:prSet presAssocID="{053A3882-0AA3-4CEB-9F3A-CDDC26BE7EAF}" presName="rootConnector" presStyleLbl="node2" presStyleIdx="3" presStyleCnt="7"/>
      <dgm:spPr/>
    </dgm:pt>
    <dgm:pt modelId="{DAA70D07-F8D5-4266-9640-8CA81BFD133D}" type="pres">
      <dgm:prSet presAssocID="{053A3882-0AA3-4CEB-9F3A-CDDC26BE7EAF}" presName="hierChild4" presStyleCnt="0"/>
      <dgm:spPr/>
    </dgm:pt>
    <dgm:pt modelId="{17D4FBAD-C39E-48FD-A8F1-ABE29C839DBA}" type="pres">
      <dgm:prSet presAssocID="{053A3882-0AA3-4CEB-9F3A-CDDC26BE7EAF}" presName="hierChild5" presStyleCnt="0"/>
      <dgm:spPr/>
    </dgm:pt>
    <dgm:pt modelId="{FC32187C-44F6-4F4D-9F5B-6903D278E80E}" type="pres">
      <dgm:prSet presAssocID="{C7A6B072-E942-4B87-8BF1-DBFAA0ED100F}" presName="Name37" presStyleLbl="parChTrans1D2" presStyleIdx="4" presStyleCnt="7"/>
      <dgm:spPr/>
    </dgm:pt>
    <dgm:pt modelId="{6863B92F-6784-4CAC-809B-5F772B31C263}" type="pres">
      <dgm:prSet presAssocID="{7EC2C21E-5D69-4ADF-BCBE-7BD29B5F6127}" presName="hierRoot2" presStyleCnt="0">
        <dgm:presLayoutVars>
          <dgm:hierBranch val="init"/>
        </dgm:presLayoutVars>
      </dgm:prSet>
      <dgm:spPr/>
    </dgm:pt>
    <dgm:pt modelId="{3C5EE8BE-8EA2-4F26-BDEC-EA40D7257BE3}" type="pres">
      <dgm:prSet presAssocID="{7EC2C21E-5D69-4ADF-BCBE-7BD29B5F6127}" presName="rootComposite" presStyleCnt="0"/>
      <dgm:spPr/>
    </dgm:pt>
    <dgm:pt modelId="{D7FCDAFC-FB7D-4621-9F05-559EA868A5F9}" type="pres">
      <dgm:prSet presAssocID="{7EC2C21E-5D69-4ADF-BCBE-7BD29B5F6127}" presName="rootText" presStyleLbl="node2" presStyleIdx="4" presStyleCnt="7">
        <dgm:presLayoutVars>
          <dgm:chPref val="3"/>
        </dgm:presLayoutVars>
      </dgm:prSet>
      <dgm:spPr/>
    </dgm:pt>
    <dgm:pt modelId="{B7996352-E7BF-4311-8F88-4853CD1EBDD6}" type="pres">
      <dgm:prSet presAssocID="{7EC2C21E-5D69-4ADF-BCBE-7BD29B5F6127}" presName="rootConnector" presStyleLbl="node2" presStyleIdx="4" presStyleCnt="7"/>
      <dgm:spPr/>
    </dgm:pt>
    <dgm:pt modelId="{1E61DFF4-7465-4C9F-B4CF-CB0EA7195DDD}" type="pres">
      <dgm:prSet presAssocID="{7EC2C21E-5D69-4ADF-BCBE-7BD29B5F6127}" presName="hierChild4" presStyleCnt="0"/>
      <dgm:spPr/>
    </dgm:pt>
    <dgm:pt modelId="{7E959E76-B2DF-4551-A431-6D48E0C593CA}" type="pres">
      <dgm:prSet presAssocID="{7EC2C21E-5D69-4ADF-BCBE-7BD29B5F6127}" presName="hierChild5" presStyleCnt="0"/>
      <dgm:spPr/>
    </dgm:pt>
    <dgm:pt modelId="{376E7BDD-34D9-4CC9-9E01-A6383339F23D}" type="pres">
      <dgm:prSet presAssocID="{6AA028C6-998B-464F-B1F0-9AED5486AD6D}" presName="Name37" presStyleLbl="parChTrans1D2" presStyleIdx="5" presStyleCnt="7"/>
      <dgm:spPr/>
    </dgm:pt>
    <dgm:pt modelId="{D32413C8-A372-48A6-AE8E-9A004A07F4C5}" type="pres">
      <dgm:prSet presAssocID="{A6739D62-0518-4916-A196-8989751153A8}" presName="hierRoot2" presStyleCnt="0">
        <dgm:presLayoutVars>
          <dgm:hierBranch val="init"/>
        </dgm:presLayoutVars>
      </dgm:prSet>
      <dgm:spPr/>
    </dgm:pt>
    <dgm:pt modelId="{B519769F-FA7C-451C-806B-64B27BCBF7BA}" type="pres">
      <dgm:prSet presAssocID="{A6739D62-0518-4916-A196-8989751153A8}" presName="rootComposite" presStyleCnt="0"/>
      <dgm:spPr/>
    </dgm:pt>
    <dgm:pt modelId="{41B08139-883B-42A2-BEA4-3647076AAE44}" type="pres">
      <dgm:prSet presAssocID="{A6739D62-0518-4916-A196-8989751153A8}" presName="rootText" presStyleLbl="node2" presStyleIdx="5" presStyleCnt="7">
        <dgm:presLayoutVars>
          <dgm:chPref val="3"/>
        </dgm:presLayoutVars>
      </dgm:prSet>
      <dgm:spPr/>
    </dgm:pt>
    <dgm:pt modelId="{F96D6F19-D1F2-4C82-B687-569FB8E8608E}" type="pres">
      <dgm:prSet presAssocID="{A6739D62-0518-4916-A196-8989751153A8}" presName="rootConnector" presStyleLbl="node2" presStyleIdx="5" presStyleCnt="7"/>
      <dgm:spPr/>
    </dgm:pt>
    <dgm:pt modelId="{E3400813-59D9-4C3D-8B08-C14ABC788F08}" type="pres">
      <dgm:prSet presAssocID="{A6739D62-0518-4916-A196-8989751153A8}" presName="hierChild4" presStyleCnt="0"/>
      <dgm:spPr/>
    </dgm:pt>
    <dgm:pt modelId="{0B8CDE35-914B-4CAB-919E-DEC43B60B256}" type="pres">
      <dgm:prSet presAssocID="{A6739D62-0518-4916-A196-8989751153A8}" presName="hierChild5" presStyleCnt="0"/>
      <dgm:spPr/>
    </dgm:pt>
    <dgm:pt modelId="{C5FF634E-5E34-4EBB-8F5C-C8EDE5461351}" type="pres">
      <dgm:prSet presAssocID="{10324E0D-BF3C-4727-8300-8CFE0D72B13A}" presName="Name37" presStyleLbl="parChTrans1D2" presStyleIdx="6" presStyleCnt="7"/>
      <dgm:spPr/>
    </dgm:pt>
    <dgm:pt modelId="{80DA16A0-A903-488F-84A2-A2A4E5860E87}" type="pres">
      <dgm:prSet presAssocID="{EE3DE733-F23B-4FF6-850D-6A06F1DDFE1C}" presName="hierRoot2" presStyleCnt="0">
        <dgm:presLayoutVars>
          <dgm:hierBranch val="init"/>
        </dgm:presLayoutVars>
      </dgm:prSet>
      <dgm:spPr/>
    </dgm:pt>
    <dgm:pt modelId="{7569D308-497C-472E-A864-E44C4E0310D4}" type="pres">
      <dgm:prSet presAssocID="{EE3DE733-F23B-4FF6-850D-6A06F1DDFE1C}" presName="rootComposite" presStyleCnt="0"/>
      <dgm:spPr/>
    </dgm:pt>
    <dgm:pt modelId="{FA4AAA0F-F768-475A-BB7C-4D8AF0C18F4A}" type="pres">
      <dgm:prSet presAssocID="{EE3DE733-F23B-4FF6-850D-6A06F1DDFE1C}" presName="rootText" presStyleLbl="node2" presStyleIdx="6" presStyleCnt="7">
        <dgm:presLayoutVars>
          <dgm:chPref val="3"/>
        </dgm:presLayoutVars>
      </dgm:prSet>
      <dgm:spPr/>
    </dgm:pt>
    <dgm:pt modelId="{9C02A396-3FB2-4D48-8676-AC2D1B41D85D}" type="pres">
      <dgm:prSet presAssocID="{EE3DE733-F23B-4FF6-850D-6A06F1DDFE1C}" presName="rootConnector" presStyleLbl="node2" presStyleIdx="6" presStyleCnt="7"/>
      <dgm:spPr/>
    </dgm:pt>
    <dgm:pt modelId="{4BF1D8A2-4B3C-4232-B6C7-2ACF88B40320}" type="pres">
      <dgm:prSet presAssocID="{EE3DE733-F23B-4FF6-850D-6A06F1DDFE1C}" presName="hierChild4" presStyleCnt="0"/>
      <dgm:spPr/>
    </dgm:pt>
    <dgm:pt modelId="{1079B104-01D5-4F13-ADDD-C72985183C7A}" type="pres">
      <dgm:prSet presAssocID="{EE3DE733-F23B-4FF6-850D-6A06F1DDFE1C}" presName="hierChild5" presStyleCnt="0"/>
      <dgm:spPr/>
    </dgm:pt>
    <dgm:pt modelId="{EBD9B2EA-5D22-4994-BC3E-8E3BD8F2E144}" type="pres">
      <dgm:prSet presAssocID="{3983788D-6209-4F56-83E5-4733AB68B1D2}" presName="hierChild3" presStyleCnt="0"/>
      <dgm:spPr/>
    </dgm:pt>
  </dgm:ptLst>
  <dgm:cxnLst>
    <dgm:cxn modelId="{8700350C-01B5-44BE-9340-B9F4CFD1A8D5}" type="presOf" srcId="{053A3882-0AA3-4CEB-9F3A-CDDC26BE7EAF}" destId="{44422C95-CD40-4806-AC61-80400062D9B4}" srcOrd="0" destOrd="0" presId="urn:microsoft.com/office/officeart/2005/8/layout/orgChart1"/>
    <dgm:cxn modelId="{3B40220E-7A9D-4B5D-8534-32E5A7F15ADE}" type="presOf" srcId="{48F23E00-23A3-4CEB-B251-037081967CD6}" destId="{FE781ABA-BB33-443E-AF53-15CF765C54A3}" srcOrd="1" destOrd="0" presId="urn:microsoft.com/office/officeart/2005/8/layout/orgChart1"/>
    <dgm:cxn modelId="{BA77AF21-37CA-4F8C-B333-03F432F547E7}" type="presOf" srcId="{3983788D-6209-4F56-83E5-4733AB68B1D2}" destId="{2E89898B-18F6-4C2B-ACE9-B845D6169039}" srcOrd="1" destOrd="0" presId="urn:microsoft.com/office/officeart/2005/8/layout/orgChart1"/>
    <dgm:cxn modelId="{ED338127-CE33-4F53-9DFB-90C2562B8B43}" srcId="{3983788D-6209-4F56-83E5-4733AB68B1D2}" destId="{053A3882-0AA3-4CEB-9F3A-CDDC26BE7EAF}" srcOrd="3" destOrd="0" parTransId="{316E8E70-BB15-4558-9C40-44B41318370E}" sibTransId="{3D75953B-3D64-46DE-94E0-721E462A23A8}"/>
    <dgm:cxn modelId="{B69DFD36-EE14-4717-875E-F4965CD0C7AF}" srcId="{064DE28C-A453-4211-A6B6-C42EA04CA856}" destId="{3983788D-6209-4F56-83E5-4733AB68B1D2}" srcOrd="0" destOrd="0" parTransId="{31B19032-EB3E-4F83-93B3-7F2C07CBD8A6}" sibTransId="{1CD08484-6204-4DFC-A0D7-5E9EFFCFE92C}"/>
    <dgm:cxn modelId="{06E2F638-D987-4A2C-ACE1-B06F590236DE}" type="presOf" srcId="{48F23E00-23A3-4CEB-B251-037081967CD6}" destId="{A6D20CF7-AA6F-4D4A-9A1F-BC76A0DF9F09}" srcOrd="0" destOrd="0" presId="urn:microsoft.com/office/officeart/2005/8/layout/orgChart1"/>
    <dgm:cxn modelId="{9A14E03A-8741-4B40-BC3E-AB06B37FBA8A}" type="presOf" srcId="{10324E0D-BF3C-4727-8300-8CFE0D72B13A}" destId="{C5FF634E-5E34-4EBB-8F5C-C8EDE5461351}" srcOrd="0" destOrd="0" presId="urn:microsoft.com/office/officeart/2005/8/layout/orgChart1"/>
    <dgm:cxn modelId="{7BA0353D-EC34-4028-AF0A-1F1F24F42E95}" type="presOf" srcId="{6AA028C6-998B-464F-B1F0-9AED5486AD6D}" destId="{376E7BDD-34D9-4CC9-9E01-A6383339F23D}" srcOrd="0" destOrd="0" presId="urn:microsoft.com/office/officeart/2005/8/layout/orgChart1"/>
    <dgm:cxn modelId="{0FD43F40-9B66-4E58-977E-6E73B4C4ECB6}" type="presOf" srcId="{FEE5AB1E-1806-47E3-B9F8-925ED7053FAA}" destId="{73F3C271-6AE2-4970-B64F-AB6D8A3EDE4A}" srcOrd="0" destOrd="0" presId="urn:microsoft.com/office/officeart/2005/8/layout/orgChart1"/>
    <dgm:cxn modelId="{D5DE065E-0F8D-4B24-A2AF-CDD41EC0CC44}" type="presOf" srcId="{22C32E70-E20B-43A0-A50E-A415803252A7}" destId="{F910AAB5-3552-492F-9711-D520A021E136}" srcOrd="0" destOrd="0" presId="urn:microsoft.com/office/officeart/2005/8/layout/orgChart1"/>
    <dgm:cxn modelId="{434EA45F-6C1A-4FFB-B028-6AE982F6098E}" srcId="{3983788D-6209-4F56-83E5-4733AB68B1D2}" destId="{48F23E00-23A3-4CEB-B251-037081967CD6}" srcOrd="2" destOrd="0" parTransId="{F0DC5386-D3DC-4EA4-8606-4B6C28BF9D70}" sibTransId="{597E5C20-ABFC-4F7B-A12B-8A95338CE0DC}"/>
    <dgm:cxn modelId="{9F27FA44-F42F-46EC-9190-C5126D42D028}" type="presOf" srcId="{064DE28C-A453-4211-A6B6-C42EA04CA856}" destId="{29B65F81-0B64-497D-A6D3-050C6DFA9EAA}" srcOrd="0" destOrd="0" presId="urn:microsoft.com/office/officeart/2005/8/layout/orgChart1"/>
    <dgm:cxn modelId="{D2324A59-6312-49BC-88B3-8F9186FF3D80}" type="presOf" srcId="{3983788D-6209-4F56-83E5-4733AB68B1D2}" destId="{7D6556F2-26C0-4D5F-8BC1-03A308A51BB8}" srcOrd="0" destOrd="0" presId="urn:microsoft.com/office/officeart/2005/8/layout/orgChart1"/>
    <dgm:cxn modelId="{6EEF1B7B-4932-4D18-AE76-99D41EB7D01D}" type="presOf" srcId="{EE3DE733-F23B-4FF6-850D-6A06F1DDFE1C}" destId="{FA4AAA0F-F768-475A-BB7C-4D8AF0C18F4A}" srcOrd="0" destOrd="0" presId="urn:microsoft.com/office/officeart/2005/8/layout/orgChart1"/>
    <dgm:cxn modelId="{FA07737B-F763-45DF-B388-1E12DCF57A10}" type="presOf" srcId="{A6739D62-0518-4916-A196-8989751153A8}" destId="{F96D6F19-D1F2-4C82-B687-569FB8E8608E}" srcOrd="1" destOrd="0" presId="urn:microsoft.com/office/officeart/2005/8/layout/orgChart1"/>
    <dgm:cxn modelId="{EFEBA47F-6E81-4698-961B-081570929567}" type="presOf" srcId="{7EC2C21E-5D69-4ADF-BCBE-7BD29B5F6127}" destId="{B7996352-E7BF-4311-8F88-4853CD1EBDD6}" srcOrd="1" destOrd="0" presId="urn:microsoft.com/office/officeart/2005/8/layout/orgChart1"/>
    <dgm:cxn modelId="{B0BFA682-9DA1-49D6-9AB0-A2AE70B86AEB}" type="presOf" srcId="{FEE5AB1E-1806-47E3-B9F8-925ED7053FAA}" destId="{FFFBAFEB-3421-4207-B80D-6BF06C0294CD}" srcOrd="1" destOrd="0" presId="urn:microsoft.com/office/officeart/2005/8/layout/orgChart1"/>
    <dgm:cxn modelId="{401D1183-4315-45BF-A5BE-6D4B56578E3F}" srcId="{3983788D-6209-4F56-83E5-4733AB68B1D2}" destId="{A6739D62-0518-4916-A196-8989751153A8}" srcOrd="5" destOrd="0" parTransId="{6AA028C6-998B-464F-B1F0-9AED5486AD6D}" sibTransId="{9DCC951D-1E76-4BAC-8CFB-9C71BE69C0E5}"/>
    <dgm:cxn modelId="{401BA38C-D30E-4BD4-A0EB-8E7E4DEE5605}" type="presOf" srcId="{A6739D62-0518-4916-A196-8989751153A8}" destId="{41B08139-883B-42A2-BEA4-3647076AAE44}" srcOrd="0" destOrd="0" presId="urn:microsoft.com/office/officeart/2005/8/layout/orgChart1"/>
    <dgm:cxn modelId="{BCFA9F8D-20E1-4FDE-9F77-0043686C13E9}" type="presOf" srcId="{7EC2C21E-5D69-4ADF-BCBE-7BD29B5F6127}" destId="{D7FCDAFC-FB7D-4621-9F05-559EA868A5F9}" srcOrd="0" destOrd="0" presId="urn:microsoft.com/office/officeart/2005/8/layout/orgChart1"/>
    <dgm:cxn modelId="{86208D94-8D65-4AF9-A9F7-A8B752FE72FB}" srcId="{3983788D-6209-4F56-83E5-4733AB68B1D2}" destId="{7EC2C21E-5D69-4ADF-BCBE-7BD29B5F6127}" srcOrd="4" destOrd="0" parTransId="{C7A6B072-E942-4B87-8BF1-DBFAA0ED100F}" sibTransId="{0E0CA589-1030-4B9E-9152-B2466E5F1BA7}"/>
    <dgm:cxn modelId="{7BBC189A-23B5-4E8A-9FB9-78A80E9AD363}" srcId="{3983788D-6209-4F56-83E5-4733AB68B1D2}" destId="{22C32E70-E20B-43A0-A50E-A415803252A7}" srcOrd="0" destOrd="0" parTransId="{8A9EEFAF-FB7F-4D4C-92D6-60B59A045ED9}" sibTransId="{885C6B3D-DA06-4CF3-919E-E7C3D03B545C}"/>
    <dgm:cxn modelId="{FE7153C0-7063-41C3-868A-9B86536B9856}" type="presOf" srcId="{22C32E70-E20B-43A0-A50E-A415803252A7}" destId="{C338BE26-AE95-4DF4-8C85-7614E2449F5F}" srcOrd="1" destOrd="0" presId="urn:microsoft.com/office/officeart/2005/8/layout/orgChart1"/>
    <dgm:cxn modelId="{8DC69BCA-2547-45F2-95A2-DF03C8B9E05C}" type="presOf" srcId="{EE3DE733-F23B-4FF6-850D-6A06F1DDFE1C}" destId="{9C02A396-3FB2-4D48-8676-AC2D1B41D85D}" srcOrd="1" destOrd="0" presId="urn:microsoft.com/office/officeart/2005/8/layout/orgChart1"/>
    <dgm:cxn modelId="{E8A869CD-D9B9-4D60-BF6A-FC5EF12818A4}" type="presOf" srcId="{316E8E70-BB15-4558-9C40-44B41318370E}" destId="{28D75B53-E9FD-4AFB-9439-84C721254767}" srcOrd="0" destOrd="0" presId="urn:microsoft.com/office/officeart/2005/8/layout/orgChart1"/>
    <dgm:cxn modelId="{D5B924D5-5BDB-4442-ACAB-1A354DBE0849}" type="presOf" srcId="{053A3882-0AA3-4CEB-9F3A-CDDC26BE7EAF}" destId="{973ED2E8-10CF-4E4F-981A-2E62B3107A22}" srcOrd="1" destOrd="0" presId="urn:microsoft.com/office/officeart/2005/8/layout/orgChart1"/>
    <dgm:cxn modelId="{1D3BCDDB-E095-4FE3-8278-99679C8B5E77}" type="presOf" srcId="{C7A6B072-E942-4B87-8BF1-DBFAA0ED100F}" destId="{FC32187C-44F6-4F4D-9F5B-6903D278E80E}" srcOrd="0" destOrd="0" presId="urn:microsoft.com/office/officeart/2005/8/layout/orgChart1"/>
    <dgm:cxn modelId="{E7B5D4DB-963E-483B-B2DE-A762C3B967DA}" srcId="{3983788D-6209-4F56-83E5-4733AB68B1D2}" destId="{FEE5AB1E-1806-47E3-B9F8-925ED7053FAA}" srcOrd="1" destOrd="0" parTransId="{6275BE2D-8EB9-4D02-801E-41743BE4E37A}" sibTransId="{E3351875-BF4C-4016-8054-539744FDCC9F}"/>
    <dgm:cxn modelId="{478710E9-A209-424B-9B6E-151800C7105F}" type="presOf" srcId="{8A9EEFAF-FB7F-4D4C-92D6-60B59A045ED9}" destId="{9673979D-3A21-4360-A080-F8132C35E2D7}" srcOrd="0" destOrd="0" presId="urn:microsoft.com/office/officeart/2005/8/layout/orgChart1"/>
    <dgm:cxn modelId="{222C82EB-2EFD-401A-9C9A-92BF59B9C141}" type="presOf" srcId="{F0DC5386-D3DC-4EA4-8606-4B6C28BF9D70}" destId="{527BD2EE-EACD-412C-BB79-BFCCD69521DE}" srcOrd="0" destOrd="0" presId="urn:microsoft.com/office/officeart/2005/8/layout/orgChart1"/>
    <dgm:cxn modelId="{7DBBDDF8-93AB-401C-9169-4115B78004D2}" type="presOf" srcId="{6275BE2D-8EB9-4D02-801E-41743BE4E37A}" destId="{DAE351E9-8864-4D73-A598-AE01B4F1C910}" srcOrd="0" destOrd="0" presId="urn:microsoft.com/office/officeart/2005/8/layout/orgChart1"/>
    <dgm:cxn modelId="{78FCE7FB-A37D-4FC6-ABE7-2952543DFBA4}" srcId="{3983788D-6209-4F56-83E5-4733AB68B1D2}" destId="{EE3DE733-F23B-4FF6-850D-6A06F1DDFE1C}" srcOrd="6" destOrd="0" parTransId="{10324E0D-BF3C-4727-8300-8CFE0D72B13A}" sibTransId="{2982AEDD-198E-47D7-9853-EFD5B2643818}"/>
    <dgm:cxn modelId="{2942FD9D-D1D6-4537-912C-4E769FC83D86}" type="presParOf" srcId="{29B65F81-0B64-497D-A6D3-050C6DFA9EAA}" destId="{0B8D49A8-5935-4861-87A3-49B1B1F72F4E}" srcOrd="0" destOrd="0" presId="urn:microsoft.com/office/officeart/2005/8/layout/orgChart1"/>
    <dgm:cxn modelId="{78DE6868-CFF8-4F8D-B930-5174F04A181B}" type="presParOf" srcId="{0B8D49A8-5935-4861-87A3-49B1B1F72F4E}" destId="{5AF98AC2-A02D-40CD-97DF-35F68574CDE0}" srcOrd="0" destOrd="0" presId="urn:microsoft.com/office/officeart/2005/8/layout/orgChart1"/>
    <dgm:cxn modelId="{319C48CC-B89E-46F8-884B-7C2CB629A0B8}" type="presParOf" srcId="{5AF98AC2-A02D-40CD-97DF-35F68574CDE0}" destId="{7D6556F2-26C0-4D5F-8BC1-03A308A51BB8}" srcOrd="0" destOrd="0" presId="urn:microsoft.com/office/officeart/2005/8/layout/orgChart1"/>
    <dgm:cxn modelId="{009E3CA0-DCBF-4AFE-8F17-B0FFA46763D2}" type="presParOf" srcId="{5AF98AC2-A02D-40CD-97DF-35F68574CDE0}" destId="{2E89898B-18F6-4C2B-ACE9-B845D6169039}" srcOrd="1" destOrd="0" presId="urn:microsoft.com/office/officeart/2005/8/layout/orgChart1"/>
    <dgm:cxn modelId="{22B210C8-5700-40AC-AB32-B31D85DAB315}" type="presParOf" srcId="{0B8D49A8-5935-4861-87A3-49B1B1F72F4E}" destId="{CB6D8C31-4B79-4417-93E2-24AEB6F16029}" srcOrd="1" destOrd="0" presId="urn:microsoft.com/office/officeart/2005/8/layout/orgChart1"/>
    <dgm:cxn modelId="{3399273D-B7A4-4CD8-A754-CBB2828EE80A}" type="presParOf" srcId="{CB6D8C31-4B79-4417-93E2-24AEB6F16029}" destId="{9673979D-3A21-4360-A080-F8132C35E2D7}" srcOrd="0" destOrd="0" presId="urn:microsoft.com/office/officeart/2005/8/layout/orgChart1"/>
    <dgm:cxn modelId="{AFA16712-7F58-451E-B3C4-C95799EEA8F2}" type="presParOf" srcId="{CB6D8C31-4B79-4417-93E2-24AEB6F16029}" destId="{AE641752-D3D1-4356-A0A4-2AF650CA7A3C}" srcOrd="1" destOrd="0" presId="urn:microsoft.com/office/officeart/2005/8/layout/orgChart1"/>
    <dgm:cxn modelId="{F6E7FB77-9F88-4F6C-9118-F85147C37A39}" type="presParOf" srcId="{AE641752-D3D1-4356-A0A4-2AF650CA7A3C}" destId="{1ECA906A-6ABB-48D2-A1FE-B69530B447B5}" srcOrd="0" destOrd="0" presId="urn:microsoft.com/office/officeart/2005/8/layout/orgChart1"/>
    <dgm:cxn modelId="{CA7FEF40-247D-4851-BB59-3DFCB581EAA1}" type="presParOf" srcId="{1ECA906A-6ABB-48D2-A1FE-B69530B447B5}" destId="{F910AAB5-3552-492F-9711-D520A021E136}" srcOrd="0" destOrd="0" presId="urn:microsoft.com/office/officeart/2005/8/layout/orgChart1"/>
    <dgm:cxn modelId="{215BC090-4DD5-4D3F-AED6-CEEFDD2A6F64}" type="presParOf" srcId="{1ECA906A-6ABB-48D2-A1FE-B69530B447B5}" destId="{C338BE26-AE95-4DF4-8C85-7614E2449F5F}" srcOrd="1" destOrd="0" presId="urn:microsoft.com/office/officeart/2005/8/layout/orgChart1"/>
    <dgm:cxn modelId="{663C1863-CD93-41BB-A1F7-9F559F2BA44D}" type="presParOf" srcId="{AE641752-D3D1-4356-A0A4-2AF650CA7A3C}" destId="{7CC0F886-2CA1-4980-8E16-ED5DAA5593C6}" srcOrd="1" destOrd="0" presId="urn:microsoft.com/office/officeart/2005/8/layout/orgChart1"/>
    <dgm:cxn modelId="{2F8D57B1-C1D0-44C6-9B34-8F67909AED46}" type="presParOf" srcId="{AE641752-D3D1-4356-A0A4-2AF650CA7A3C}" destId="{A2376AC8-14C8-4885-BD04-40EA08CD6549}" srcOrd="2" destOrd="0" presId="urn:microsoft.com/office/officeart/2005/8/layout/orgChart1"/>
    <dgm:cxn modelId="{68CAE9AF-DF92-4FCF-B583-9331D8E7A3A9}" type="presParOf" srcId="{CB6D8C31-4B79-4417-93E2-24AEB6F16029}" destId="{DAE351E9-8864-4D73-A598-AE01B4F1C910}" srcOrd="2" destOrd="0" presId="urn:microsoft.com/office/officeart/2005/8/layout/orgChart1"/>
    <dgm:cxn modelId="{B9046D29-739D-47E9-AB02-3D75242FDABA}" type="presParOf" srcId="{CB6D8C31-4B79-4417-93E2-24AEB6F16029}" destId="{30A1D11E-5213-4462-88C0-5D96A113663D}" srcOrd="3" destOrd="0" presId="urn:microsoft.com/office/officeart/2005/8/layout/orgChart1"/>
    <dgm:cxn modelId="{2F120278-3F6D-4E26-BB6F-E2F945CD5E0C}" type="presParOf" srcId="{30A1D11E-5213-4462-88C0-5D96A113663D}" destId="{8695E25B-D91F-48D4-83CA-FE9FF4AC59A8}" srcOrd="0" destOrd="0" presId="urn:microsoft.com/office/officeart/2005/8/layout/orgChart1"/>
    <dgm:cxn modelId="{98EC38EE-CF14-4933-832A-AE1D785DACDA}" type="presParOf" srcId="{8695E25B-D91F-48D4-83CA-FE9FF4AC59A8}" destId="{73F3C271-6AE2-4970-B64F-AB6D8A3EDE4A}" srcOrd="0" destOrd="0" presId="urn:microsoft.com/office/officeart/2005/8/layout/orgChart1"/>
    <dgm:cxn modelId="{918BA55D-2199-429E-AC07-2E1798A0959A}" type="presParOf" srcId="{8695E25B-D91F-48D4-83CA-FE9FF4AC59A8}" destId="{FFFBAFEB-3421-4207-B80D-6BF06C0294CD}" srcOrd="1" destOrd="0" presId="urn:microsoft.com/office/officeart/2005/8/layout/orgChart1"/>
    <dgm:cxn modelId="{9113C8C5-5E2E-4EA8-82F2-C8E2927DEBC2}" type="presParOf" srcId="{30A1D11E-5213-4462-88C0-5D96A113663D}" destId="{01847DA2-9D9D-438D-8CF2-A87CA3AB7BBF}" srcOrd="1" destOrd="0" presId="urn:microsoft.com/office/officeart/2005/8/layout/orgChart1"/>
    <dgm:cxn modelId="{D31F1925-6179-40FC-A80C-73FD44AA3A47}" type="presParOf" srcId="{30A1D11E-5213-4462-88C0-5D96A113663D}" destId="{D7F2D5FC-1255-4454-9E53-B35FF7B0DE30}" srcOrd="2" destOrd="0" presId="urn:microsoft.com/office/officeart/2005/8/layout/orgChart1"/>
    <dgm:cxn modelId="{B073E26F-B952-4503-B9ED-6F7F4E8C2FB8}" type="presParOf" srcId="{CB6D8C31-4B79-4417-93E2-24AEB6F16029}" destId="{527BD2EE-EACD-412C-BB79-BFCCD69521DE}" srcOrd="4" destOrd="0" presId="urn:microsoft.com/office/officeart/2005/8/layout/orgChart1"/>
    <dgm:cxn modelId="{154BAA0B-02E5-4684-B923-CEA9AF1A240D}" type="presParOf" srcId="{CB6D8C31-4B79-4417-93E2-24AEB6F16029}" destId="{81AAECB0-3607-466D-9735-36C5D9DD10D6}" srcOrd="5" destOrd="0" presId="urn:microsoft.com/office/officeart/2005/8/layout/orgChart1"/>
    <dgm:cxn modelId="{14DA0424-BFC5-4024-9109-85AE5364E791}" type="presParOf" srcId="{81AAECB0-3607-466D-9735-36C5D9DD10D6}" destId="{302F3DBA-AEC9-4B2C-9356-704553EAB6DD}" srcOrd="0" destOrd="0" presId="urn:microsoft.com/office/officeart/2005/8/layout/orgChart1"/>
    <dgm:cxn modelId="{207247BF-0265-4321-8C2A-5CCD12940025}" type="presParOf" srcId="{302F3DBA-AEC9-4B2C-9356-704553EAB6DD}" destId="{A6D20CF7-AA6F-4D4A-9A1F-BC76A0DF9F09}" srcOrd="0" destOrd="0" presId="urn:microsoft.com/office/officeart/2005/8/layout/orgChart1"/>
    <dgm:cxn modelId="{27258ED6-C11F-46B2-B380-80FFC25D0BE1}" type="presParOf" srcId="{302F3DBA-AEC9-4B2C-9356-704553EAB6DD}" destId="{FE781ABA-BB33-443E-AF53-15CF765C54A3}" srcOrd="1" destOrd="0" presId="urn:microsoft.com/office/officeart/2005/8/layout/orgChart1"/>
    <dgm:cxn modelId="{EE4E4403-A82F-47FD-9311-4DF37663D4D3}" type="presParOf" srcId="{81AAECB0-3607-466D-9735-36C5D9DD10D6}" destId="{FB3A3652-AF30-4BC3-975E-D9FE41CB314D}" srcOrd="1" destOrd="0" presId="urn:microsoft.com/office/officeart/2005/8/layout/orgChart1"/>
    <dgm:cxn modelId="{E402D8E3-49E2-45C2-B0A1-5E7DBA794AB4}" type="presParOf" srcId="{81AAECB0-3607-466D-9735-36C5D9DD10D6}" destId="{E144B827-71B0-41FA-8805-7FC535CD52DC}" srcOrd="2" destOrd="0" presId="urn:microsoft.com/office/officeart/2005/8/layout/orgChart1"/>
    <dgm:cxn modelId="{D6AD9326-3F7B-494F-B829-1F6A5323222D}" type="presParOf" srcId="{CB6D8C31-4B79-4417-93E2-24AEB6F16029}" destId="{28D75B53-E9FD-4AFB-9439-84C721254767}" srcOrd="6" destOrd="0" presId="urn:microsoft.com/office/officeart/2005/8/layout/orgChart1"/>
    <dgm:cxn modelId="{F8D09B85-B471-4DA5-9134-440F2C1611C5}" type="presParOf" srcId="{CB6D8C31-4B79-4417-93E2-24AEB6F16029}" destId="{2F38E6B7-504C-4E33-ABA2-B36B5DD43C95}" srcOrd="7" destOrd="0" presId="urn:microsoft.com/office/officeart/2005/8/layout/orgChart1"/>
    <dgm:cxn modelId="{5E96E20D-3A2B-42D2-B93B-D759E456F65A}" type="presParOf" srcId="{2F38E6B7-504C-4E33-ABA2-B36B5DD43C95}" destId="{36E3DDBF-0BB0-4258-B549-5F116A8D7AF8}" srcOrd="0" destOrd="0" presId="urn:microsoft.com/office/officeart/2005/8/layout/orgChart1"/>
    <dgm:cxn modelId="{6319007C-3576-4752-BBA7-500D0BA16F5F}" type="presParOf" srcId="{36E3DDBF-0BB0-4258-B549-5F116A8D7AF8}" destId="{44422C95-CD40-4806-AC61-80400062D9B4}" srcOrd="0" destOrd="0" presId="urn:microsoft.com/office/officeart/2005/8/layout/orgChart1"/>
    <dgm:cxn modelId="{010BFB6F-1C22-4820-8D76-59588D5CE581}" type="presParOf" srcId="{36E3DDBF-0BB0-4258-B549-5F116A8D7AF8}" destId="{973ED2E8-10CF-4E4F-981A-2E62B3107A22}" srcOrd="1" destOrd="0" presId="urn:microsoft.com/office/officeart/2005/8/layout/orgChart1"/>
    <dgm:cxn modelId="{1CDDE420-2B30-469A-A396-1FCCD8DCEFA4}" type="presParOf" srcId="{2F38E6B7-504C-4E33-ABA2-B36B5DD43C95}" destId="{DAA70D07-F8D5-4266-9640-8CA81BFD133D}" srcOrd="1" destOrd="0" presId="urn:microsoft.com/office/officeart/2005/8/layout/orgChart1"/>
    <dgm:cxn modelId="{EA9D44DE-EDEB-4EB5-A6D1-C528B6B9C894}" type="presParOf" srcId="{2F38E6B7-504C-4E33-ABA2-B36B5DD43C95}" destId="{17D4FBAD-C39E-48FD-A8F1-ABE29C839DBA}" srcOrd="2" destOrd="0" presId="urn:microsoft.com/office/officeart/2005/8/layout/orgChart1"/>
    <dgm:cxn modelId="{ABC4D02A-E693-4050-835A-34177B7D44E0}" type="presParOf" srcId="{CB6D8C31-4B79-4417-93E2-24AEB6F16029}" destId="{FC32187C-44F6-4F4D-9F5B-6903D278E80E}" srcOrd="8" destOrd="0" presId="urn:microsoft.com/office/officeart/2005/8/layout/orgChart1"/>
    <dgm:cxn modelId="{2CE0CD56-E0DD-4116-9C4D-69C02E5A28C2}" type="presParOf" srcId="{CB6D8C31-4B79-4417-93E2-24AEB6F16029}" destId="{6863B92F-6784-4CAC-809B-5F772B31C263}" srcOrd="9" destOrd="0" presId="urn:microsoft.com/office/officeart/2005/8/layout/orgChart1"/>
    <dgm:cxn modelId="{95C4DC25-71DA-4024-AE42-5E302804BD4C}" type="presParOf" srcId="{6863B92F-6784-4CAC-809B-5F772B31C263}" destId="{3C5EE8BE-8EA2-4F26-BDEC-EA40D7257BE3}" srcOrd="0" destOrd="0" presId="urn:microsoft.com/office/officeart/2005/8/layout/orgChart1"/>
    <dgm:cxn modelId="{BD8B803C-47B8-4F8C-85E8-0434BA13A0F4}" type="presParOf" srcId="{3C5EE8BE-8EA2-4F26-BDEC-EA40D7257BE3}" destId="{D7FCDAFC-FB7D-4621-9F05-559EA868A5F9}" srcOrd="0" destOrd="0" presId="urn:microsoft.com/office/officeart/2005/8/layout/orgChart1"/>
    <dgm:cxn modelId="{506C8E02-8838-4317-8A84-ED5B929FA1B4}" type="presParOf" srcId="{3C5EE8BE-8EA2-4F26-BDEC-EA40D7257BE3}" destId="{B7996352-E7BF-4311-8F88-4853CD1EBDD6}" srcOrd="1" destOrd="0" presId="urn:microsoft.com/office/officeart/2005/8/layout/orgChart1"/>
    <dgm:cxn modelId="{BE574AB6-66B1-4503-92F0-96DDE565CABA}" type="presParOf" srcId="{6863B92F-6784-4CAC-809B-5F772B31C263}" destId="{1E61DFF4-7465-4C9F-B4CF-CB0EA7195DDD}" srcOrd="1" destOrd="0" presId="urn:microsoft.com/office/officeart/2005/8/layout/orgChart1"/>
    <dgm:cxn modelId="{8295D3C0-1F88-4451-AC36-799A6E82853D}" type="presParOf" srcId="{6863B92F-6784-4CAC-809B-5F772B31C263}" destId="{7E959E76-B2DF-4551-A431-6D48E0C593CA}" srcOrd="2" destOrd="0" presId="urn:microsoft.com/office/officeart/2005/8/layout/orgChart1"/>
    <dgm:cxn modelId="{4CD14004-A765-4EDC-AFA2-9BB4759CD231}" type="presParOf" srcId="{CB6D8C31-4B79-4417-93E2-24AEB6F16029}" destId="{376E7BDD-34D9-4CC9-9E01-A6383339F23D}" srcOrd="10" destOrd="0" presId="urn:microsoft.com/office/officeart/2005/8/layout/orgChart1"/>
    <dgm:cxn modelId="{B9B0AD48-2140-4996-A115-8D87F5E283AC}" type="presParOf" srcId="{CB6D8C31-4B79-4417-93E2-24AEB6F16029}" destId="{D32413C8-A372-48A6-AE8E-9A004A07F4C5}" srcOrd="11" destOrd="0" presId="urn:microsoft.com/office/officeart/2005/8/layout/orgChart1"/>
    <dgm:cxn modelId="{BB7AED64-900A-4744-A114-D6F7C649EB7A}" type="presParOf" srcId="{D32413C8-A372-48A6-AE8E-9A004A07F4C5}" destId="{B519769F-FA7C-451C-806B-64B27BCBF7BA}" srcOrd="0" destOrd="0" presId="urn:microsoft.com/office/officeart/2005/8/layout/orgChart1"/>
    <dgm:cxn modelId="{346C09F6-7A5D-485C-B66F-48E6938B574F}" type="presParOf" srcId="{B519769F-FA7C-451C-806B-64B27BCBF7BA}" destId="{41B08139-883B-42A2-BEA4-3647076AAE44}" srcOrd="0" destOrd="0" presId="urn:microsoft.com/office/officeart/2005/8/layout/orgChart1"/>
    <dgm:cxn modelId="{F45BC406-ED0B-4CE9-8B1B-881DABBD2127}" type="presParOf" srcId="{B519769F-FA7C-451C-806B-64B27BCBF7BA}" destId="{F96D6F19-D1F2-4C82-B687-569FB8E8608E}" srcOrd="1" destOrd="0" presId="urn:microsoft.com/office/officeart/2005/8/layout/orgChart1"/>
    <dgm:cxn modelId="{9106F8B4-6871-477C-93C8-4FCEFB782337}" type="presParOf" srcId="{D32413C8-A372-48A6-AE8E-9A004A07F4C5}" destId="{E3400813-59D9-4C3D-8B08-C14ABC788F08}" srcOrd="1" destOrd="0" presId="urn:microsoft.com/office/officeart/2005/8/layout/orgChart1"/>
    <dgm:cxn modelId="{EAAA93FD-ADFA-4991-A5AA-769A4ADB15B3}" type="presParOf" srcId="{D32413C8-A372-48A6-AE8E-9A004A07F4C5}" destId="{0B8CDE35-914B-4CAB-919E-DEC43B60B256}" srcOrd="2" destOrd="0" presId="urn:microsoft.com/office/officeart/2005/8/layout/orgChart1"/>
    <dgm:cxn modelId="{D54FCC53-A12E-4CDD-BF87-0DDBD41AD4C9}" type="presParOf" srcId="{CB6D8C31-4B79-4417-93E2-24AEB6F16029}" destId="{C5FF634E-5E34-4EBB-8F5C-C8EDE5461351}" srcOrd="12" destOrd="0" presId="urn:microsoft.com/office/officeart/2005/8/layout/orgChart1"/>
    <dgm:cxn modelId="{E63D2FD0-AC0C-4C43-8220-A93D210DAD38}" type="presParOf" srcId="{CB6D8C31-4B79-4417-93E2-24AEB6F16029}" destId="{80DA16A0-A903-488F-84A2-A2A4E5860E87}" srcOrd="13" destOrd="0" presId="urn:microsoft.com/office/officeart/2005/8/layout/orgChart1"/>
    <dgm:cxn modelId="{BA2640CE-801B-49A0-A669-2D82FDBCA0E6}" type="presParOf" srcId="{80DA16A0-A903-488F-84A2-A2A4E5860E87}" destId="{7569D308-497C-472E-A864-E44C4E0310D4}" srcOrd="0" destOrd="0" presId="urn:microsoft.com/office/officeart/2005/8/layout/orgChart1"/>
    <dgm:cxn modelId="{A5571327-1778-41DA-9955-BAF19F27A687}" type="presParOf" srcId="{7569D308-497C-472E-A864-E44C4E0310D4}" destId="{FA4AAA0F-F768-475A-BB7C-4D8AF0C18F4A}" srcOrd="0" destOrd="0" presId="urn:microsoft.com/office/officeart/2005/8/layout/orgChart1"/>
    <dgm:cxn modelId="{FE4ECBC6-A22F-4A16-933A-27F877381A60}" type="presParOf" srcId="{7569D308-497C-472E-A864-E44C4E0310D4}" destId="{9C02A396-3FB2-4D48-8676-AC2D1B41D85D}" srcOrd="1" destOrd="0" presId="urn:microsoft.com/office/officeart/2005/8/layout/orgChart1"/>
    <dgm:cxn modelId="{5DDE56A9-48D7-443E-A383-18740AC40BC2}" type="presParOf" srcId="{80DA16A0-A903-488F-84A2-A2A4E5860E87}" destId="{4BF1D8A2-4B3C-4232-B6C7-2ACF88B40320}" srcOrd="1" destOrd="0" presId="urn:microsoft.com/office/officeart/2005/8/layout/orgChart1"/>
    <dgm:cxn modelId="{0693729C-C2DF-490B-8000-ED3E98B56B84}" type="presParOf" srcId="{80DA16A0-A903-488F-84A2-A2A4E5860E87}" destId="{1079B104-01D5-4F13-ADDD-C72985183C7A}" srcOrd="2" destOrd="0" presId="urn:microsoft.com/office/officeart/2005/8/layout/orgChart1"/>
    <dgm:cxn modelId="{59DD609C-1E43-432C-9645-679BBBE0A233}" type="presParOf" srcId="{0B8D49A8-5935-4861-87A3-49B1B1F72F4E}" destId="{EBD9B2EA-5D22-4994-BC3E-8E3BD8F2E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33C93-E12A-487B-8623-E2405FF3761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A90E9EA-94E2-4CC7-A06E-6E28180FE6F6}">
      <dgm:prSet phldrT="[Text]"/>
      <dgm:spPr/>
      <dgm:t>
        <a:bodyPr/>
        <a:lstStyle/>
        <a:p>
          <a:r>
            <a:rPr lang="en-GB" dirty="0" err="1"/>
            <a:t>Stokomak</a:t>
          </a:r>
          <a:endParaRPr lang="en-US" dirty="0"/>
        </a:p>
      </dgm:t>
    </dgm:pt>
    <dgm:pt modelId="{408B447D-5FA4-4BBD-A324-379A33B8873C}" type="parTrans" cxnId="{6D1572B2-80C9-4DF9-89F2-70A86A257B21}">
      <dgm:prSet/>
      <dgm:spPr/>
      <dgm:t>
        <a:bodyPr/>
        <a:lstStyle/>
        <a:p>
          <a:endParaRPr lang="en-US"/>
        </a:p>
      </dgm:t>
    </dgm:pt>
    <dgm:pt modelId="{DDBBFEEF-CF8D-48CE-93C8-4BFECFBC2B91}" type="sibTrans" cxnId="{6D1572B2-80C9-4DF9-89F2-70A86A257B2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D5ECE12F-B618-4D7C-AD41-3D28FAF01F46}">
      <dgm:prSet phldrT="[Text]"/>
      <dgm:spPr/>
      <dgm:t>
        <a:bodyPr/>
        <a:lstStyle/>
        <a:p>
          <a:r>
            <a:rPr lang="en-GB" dirty="0"/>
            <a:t>Kit-Go</a:t>
          </a:r>
          <a:endParaRPr lang="en-US" dirty="0"/>
        </a:p>
      </dgm:t>
    </dgm:pt>
    <dgm:pt modelId="{6041CBD1-268F-408F-B30A-E2E6CA06DD1C}" type="parTrans" cxnId="{3780B9FA-D8A6-4661-8513-E28690EAB054}">
      <dgm:prSet/>
      <dgm:spPr/>
      <dgm:t>
        <a:bodyPr/>
        <a:lstStyle/>
        <a:p>
          <a:endParaRPr lang="en-US"/>
        </a:p>
      </dgm:t>
    </dgm:pt>
    <dgm:pt modelId="{D8F0787F-C100-4058-8E26-E6DC622D736A}" type="sibTrans" cxnId="{3780B9FA-D8A6-4661-8513-E28690EAB05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79219A5B-3344-4A79-8088-BD893973D564}">
      <dgm:prSet phldrT="[Text]"/>
      <dgm:spPr/>
      <dgm:t>
        <a:bodyPr/>
        <a:lstStyle/>
        <a:p>
          <a:r>
            <a:rPr lang="en-GB" dirty="0" err="1"/>
            <a:t>Zito</a:t>
          </a:r>
          <a:r>
            <a:rPr lang="en-GB" dirty="0"/>
            <a:t> market</a:t>
          </a:r>
          <a:endParaRPr lang="en-US" dirty="0"/>
        </a:p>
      </dgm:t>
    </dgm:pt>
    <dgm:pt modelId="{2877833A-528B-4DE9-BFD5-0551D0328ACB}" type="parTrans" cxnId="{5FDB5F04-B11C-48DD-9DAE-A8BA4D0FD093}">
      <dgm:prSet/>
      <dgm:spPr/>
      <dgm:t>
        <a:bodyPr/>
        <a:lstStyle/>
        <a:p>
          <a:endParaRPr lang="en-US"/>
        </a:p>
      </dgm:t>
    </dgm:pt>
    <dgm:pt modelId="{11D6B8F0-DDCE-4CB2-AF42-3A24BD76ED8C}" type="sibTrans" cxnId="{5FDB5F04-B11C-48DD-9DAE-A8BA4D0FD09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A8DF8480-7E8D-4086-A462-713714955245}">
      <dgm:prSet phldrT="[Text]"/>
      <dgm:spPr/>
      <dgm:t>
        <a:bodyPr/>
        <a:lstStyle/>
        <a:p>
          <a:r>
            <a:rPr lang="en-GB" dirty="0" err="1"/>
            <a:t>Tinex</a:t>
          </a:r>
          <a:endParaRPr lang="en-US" dirty="0"/>
        </a:p>
      </dgm:t>
    </dgm:pt>
    <dgm:pt modelId="{C9DEACE2-647E-4DF7-AE11-28F9FEC25DC6}" type="parTrans" cxnId="{41B375D4-6AC2-4B56-9052-00A7103F9B01}">
      <dgm:prSet/>
      <dgm:spPr/>
      <dgm:t>
        <a:bodyPr/>
        <a:lstStyle/>
        <a:p>
          <a:endParaRPr lang="en-US"/>
        </a:p>
      </dgm:t>
    </dgm:pt>
    <dgm:pt modelId="{864A3058-72AD-4D1A-B551-549AC7CC4564}" type="sibTrans" cxnId="{41B375D4-6AC2-4B56-9052-00A7103F9B0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5047A9C-2C2F-4023-A2BA-2C51C0408EB5}">
      <dgm:prSet/>
      <dgm:spPr/>
      <dgm:t>
        <a:bodyPr/>
        <a:lstStyle/>
        <a:p>
          <a:endParaRPr lang="en-US"/>
        </a:p>
      </dgm:t>
    </dgm:pt>
    <dgm:pt modelId="{9E33048F-45A5-41EB-A438-5C444DDFCC26}" type="parTrans" cxnId="{0D2049AC-DBA3-4DC7-B72B-E8545D37CC50}">
      <dgm:prSet/>
      <dgm:spPr/>
      <dgm:t>
        <a:bodyPr/>
        <a:lstStyle/>
        <a:p>
          <a:endParaRPr lang="en-US"/>
        </a:p>
      </dgm:t>
    </dgm:pt>
    <dgm:pt modelId="{A5F0476B-0A6E-40C1-A9C1-809EA6F74809}" type="sibTrans" cxnId="{0D2049AC-DBA3-4DC7-B72B-E8545D37CC50}">
      <dgm:prSet/>
      <dgm:spPr/>
      <dgm:t>
        <a:bodyPr/>
        <a:lstStyle/>
        <a:p>
          <a:endParaRPr lang="en-US"/>
        </a:p>
      </dgm:t>
    </dgm:pt>
    <dgm:pt modelId="{1AEDF6A2-FA2C-4BA5-B79D-6EFAA238A459}" type="pres">
      <dgm:prSet presAssocID="{D0A33C93-E12A-487B-8623-E2405FF37616}" presName="Name0" presStyleCnt="0">
        <dgm:presLayoutVars>
          <dgm:chMax val="21"/>
          <dgm:chPref val="21"/>
        </dgm:presLayoutVars>
      </dgm:prSet>
      <dgm:spPr/>
    </dgm:pt>
    <dgm:pt modelId="{4C1F0399-92D4-4B1D-AEC2-23B4AC26E0B5}" type="pres">
      <dgm:prSet presAssocID="{5A90E9EA-94E2-4CC7-A06E-6E28180FE6F6}" presName="text1" presStyleCnt="0"/>
      <dgm:spPr/>
    </dgm:pt>
    <dgm:pt modelId="{1612CF61-B427-43FB-BEE7-4D450F678DB9}" type="pres">
      <dgm:prSet presAssocID="{5A90E9EA-94E2-4CC7-A06E-6E28180FE6F6}" presName="textRepeatNode" presStyleLbl="alignNode1" presStyleIdx="0" presStyleCnt="4">
        <dgm:presLayoutVars>
          <dgm:chMax val="0"/>
          <dgm:chPref val="0"/>
          <dgm:bulletEnabled val="1"/>
        </dgm:presLayoutVars>
      </dgm:prSet>
      <dgm:spPr/>
    </dgm:pt>
    <dgm:pt modelId="{E1F82826-7643-4670-817A-A654806C8BE3}" type="pres">
      <dgm:prSet presAssocID="{5A90E9EA-94E2-4CC7-A06E-6E28180FE6F6}" presName="textaccent1" presStyleCnt="0"/>
      <dgm:spPr/>
    </dgm:pt>
    <dgm:pt modelId="{C99BBF67-5856-435F-924B-F24D2781CBFD}" type="pres">
      <dgm:prSet presAssocID="{5A90E9EA-94E2-4CC7-A06E-6E28180FE6F6}" presName="accentRepeatNode" presStyleLbl="solidAlignAcc1" presStyleIdx="0" presStyleCnt="8"/>
      <dgm:spPr/>
    </dgm:pt>
    <dgm:pt modelId="{BA48E005-FA67-4AE2-A400-D3683294CFD7}" type="pres">
      <dgm:prSet presAssocID="{DDBBFEEF-CF8D-48CE-93C8-4BFECFBC2B91}" presName="image1" presStyleCnt="0"/>
      <dgm:spPr/>
    </dgm:pt>
    <dgm:pt modelId="{68AE75EF-5F6B-4BCB-8A76-DB683E849F25}" type="pres">
      <dgm:prSet presAssocID="{DDBBFEEF-CF8D-48CE-93C8-4BFECFBC2B91}" presName="imageRepeatNode" presStyleLbl="alignAcc1" presStyleIdx="0" presStyleCnt="4"/>
      <dgm:spPr/>
    </dgm:pt>
    <dgm:pt modelId="{C72801BA-10F6-4B91-BE0D-F2409CB0B1BA}" type="pres">
      <dgm:prSet presAssocID="{DDBBFEEF-CF8D-48CE-93C8-4BFECFBC2B91}" presName="imageaccent1" presStyleCnt="0"/>
      <dgm:spPr/>
    </dgm:pt>
    <dgm:pt modelId="{CD937969-AF20-4AA1-8358-F289A711279F}" type="pres">
      <dgm:prSet presAssocID="{DDBBFEEF-CF8D-48CE-93C8-4BFECFBC2B91}" presName="accentRepeatNode" presStyleLbl="solidAlignAcc1" presStyleIdx="1" presStyleCnt="8"/>
      <dgm:spPr/>
    </dgm:pt>
    <dgm:pt modelId="{8F97DA4C-74C0-48E8-BA98-848F9F94B3A9}" type="pres">
      <dgm:prSet presAssocID="{D5ECE12F-B618-4D7C-AD41-3D28FAF01F46}" presName="text2" presStyleCnt="0"/>
      <dgm:spPr/>
    </dgm:pt>
    <dgm:pt modelId="{B49FB5DC-420B-418C-8453-C95D554B0C61}" type="pres">
      <dgm:prSet presAssocID="{D5ECE12F-B618-4D7C-AD41-3D28FAF01F46}" presName="textRepeatNode" presStyleLbl="alignNode1" presStyleIdx="1" presStyleCnt="4">
        <dgm:presLayoutVars>
          <dgm:chMax val="0"/>
          <dgm:chPref val="0"/>
          <dgm:bulletEnabled val="1"/>
        </dgm:presLayoutVars>
      </dgm:prSet>
      <dgm:spPr/>
    </dgm:pt>
    <dgm:pt modelId="{398BEF9E-6083-4C40-BB96-C7BEBD738EB6}" type="pres">
      <dgm:prSet presAssocID="{D5ECE12F-B618-4D7C-AD41-3D28FAF01F46}" presName="textaccent2" presStyleCnt="0"/>
      <dgm:spPr/>
    </dgm:pt>
    <dgm:pt modelId="{2DC53875-17A4-445C-BE93-9C51E2ECB0BF}" type="pres">
      <dgm:prSet presAssocID="{D5ECE12F-B618-4D7C-AD41-3D28FAF01F46}" presName="accentRepeatNode" presStyleLbl="solidAlignAcc1" presStyleIdx="2" presStyleCnt="8"/>
      <dgm:spPr/>
    </dgm:pt>
    <dgm:pt modelId="{823B299B-90E5-4067-A7C6-D93D3C9436DC}" type="pres">
      <dgm:prSet presAssocID="{D8F0787F-C100-4058-8E26-E6DC622D736A}" presName="image2" presStyleCnt="0"/>
      <dgm:spPr/>
    </dgm:pt>
    <dgm:pt modelId="{10874E5F-36C0-49BE-8099-5FBCE1A7625D}" type="pres">
      <dgm:prSet presAssocID="{D8F0787F-C100-4058-8E26-E6DC622D736A}" presName="imageRepeatNode" presStyleLbl="alignAcc1" presStyleIdx="1" presStyleCnt="4"/>
      <dgm:spPr/>
    </dgm:pt>
    <dgm:pt modelId="{76F80F3F-C80A-40DA-8461-9B25D758D50B}" type="pres">
      <dgm:prSet presAssocID="{D8F0787F-C100-4058-8E26-E6DC622D736A}" presName="imageaccent2" presStyleCnt="0"/>
      <dgm:spPr/>
    </dgm:pt>
    <dgm:pt modelId="{F672BC9F-B81D-4D23-A978-34EFB733863A}" type="pres">
      <dgm:prSet presAssocID="{D8F0787F-C100-4058-8E26-E6DC622D736A}" presName="accentRepeatNode" presStyleLbl="solidAlignAcc1" presStyleIdx="3" presStyleCnt="8"/>
      <dgm:spPr/>
    </dgm:pt>
    <dgm:pt modelId="{7638CD14-B049-4817-9FA2-9A39D9008258}" type="pres">
      <dgm:prSet presAssocID="{79219A5B-3344-4A79-8088-BD893973D564}" presName="text3" presStyleCnt="0"/>
      <dgm:spPr/>
    </dgm:pt>
    <dgm:pt modelId="{EE01C98E-6A95-4968-AA4B-ED57C4A49003}" type="pres">
      <dgm:prSet presAssocID="{79219A5B-3344-4A79-8088-BD893973D564}" presName="textRepeatNode" presStyleLbl="alignNode1" presStyleIdx="2" presStyleCnt="4">
        <dgm:presLayoutVars>
          <dgm:chMax val="0"/>
          <dgm:chPref val="0"/>
          <dgm:bulletEnabled val="1"/>
        </dgm:presLayoutVars>
      </dgm:prSet>
      <dgm:spPr/>
    </dgm:pt>
    <dgm:pt modelId="{A849A04F-3E3A-4547-8EE0-82CE345529B9}" type="pres">
      <dgm:prSet presAssocID="{79219A5B-3344-4A79-8088-BD893973D564}" presName="textaccent3" presStyleCnt="0"/>
      <dgm:spPr/>
    </dgm:pt>
    <dgm:pt modelId="{5BEE46D2-5A76-457B-A020-6C6059ADE2A9}" type="pres">
      <dgm:prSet presAssocID="{79219A5B-3344-4A79-8088-BD893973D564}" presName="accentRepeatNode" presStyleLbl="solidAlignAcc1" presStyleIdx="4" presStyleCnt="8"/>
      <dgm:spPr/>
    </dgm:pt>
    <dgm:pt modelId="{0F234D31-9144-4994-A369-1B5415707460}" type="pres">
      <dgm:prSet presAssocID="{11D6B8F0-DDCE-4CB2-AF42-3A24BD76ED8C}" presName="image3" presStyleCnt="0"/>
      <dgm:spPr/>
    </dgm:pt>
    <dgm:pt modelId="{331C6F7E-3768-448A-B68F-CA41A45B997B}" type="pres">
      <dgm:prSet presAssocID="{11D6B8F0-DDCE-4CB2-AF42-3A24BD76ED8C}" presName="imageRepeatNode" presStyleLbl="alignAcc1" presStyleIdx="2" presStyleCnt="4"/>
      <dgm:spPr/>
    </dgm:pt>
    <dgm:pt modelId="{DCD86C6A-7FA6-415C-9209-D26DABE750DF}" type="pres">
      <dgm:prSet presAssocID="{11D6B8F0-DDCE-4CB2-AF42-3A24BD76ED8C}" presName="imageaccent3" presStyleCnt="0"/>
      <dgm:spPr/>
    </dgm:pt>
    <dgm:pt modelId="{B63C7158-E4E0-423B-8597-14CD7523BAD4}" type="pres">
      <dgm:prSet presAssocID="{11D6B8F0-DDCE-4CB2-AF42-3A24BD76ED8C}" presName="accentRepeatNode" presStyleLbl="solidAlignAcc1" presStyleIdx="5" presStyleCnt="8"/>
      <dgm:spPr/>
    </dgm:pt>
    <dgm:pt modelId="{CB15C061-B0F4-4C39-820A-CC3880CF6B0C}" type="pres">
      <dgm:prSet presAssocID="{A8DF8480-7E8D-4086-A462-713714955245}" presName="text4" presStyleCnt="0"/>
      <dgm:spPr/>
    </dgm:pt>
    <dgm:pt modelId="{3D8C7733-80CA-443B-9633-4680CB0C5F29}" type="pres">
      <dgm:prSet presAssocID="{A8DF8480-7E8D-4086-A462-713714955245}" presName="textRepeatNode" presStyleLbl="alignNode1" presStyleIdx="3" presStyleCnt="4">
        <dgm:presLayoutVars>
          <dgm:chMax val="0"/>
          <dgm:chPref val="0"/>
          <dgm:bulletEnabled val="1"/>
        </dgm:presLayoutVars>
      </dgm:prSet>
      <dgm:spPr/>
    </dgm:pt>
    <dgm:pt modelId="{73F76562-36E4-4EDC-9D4D-EFB2115E6478}" type="pres">
      <dgm:prSet presAssocID="{A8DF8480-7E8D-4086-A462-713714955245}" presName="textaccent4" presStyleCnt="0"/>
      <dgm:spPr/>
    </dgm:pt>
    <dgm:pt modelId="{6AFB5E6A-91BD-4795-8547-EEA43E8A6F4A}" type="pres">
      <dgm:prSet presAssocID="{A8DF8480-7E8D-4086-A462-713714955245}" presName="accentRepeatNode" presStyleLbl="solidAlignAcc1" presStyleIdx="6" presStyleCnt="8"/>
      <dgm:spPr/>
    </dgm:pt>
    <dgm:pt modelId="{8EB7D6C5-D89C-403B-9A49-8ABD75F93E4E}" type="pres">
      <dgm:prSet presAssocID="{864A3058-72AD-4D1A-B551-549AC7CC4564}" presName="image4" presStyleCnt="0"/>
      <dgm:spPr/>
    </dgm:pt>
    <dgm:pt modelId="{470FFE6E-13AA-4088-93B5-50FB1736F73C}" type="pres">
      <dgm:prSet presAssocID="{864A3058-72AD-4D1A-B551-549AC7CC4564}" presName="imageRepeatNode" presStyleLbl="alignAcc1" presStyleIdx="3" presStyleCnt="4"/>
      <dgm:spPr/>
    </dgm:pt>
    <dgm:pt modelId="{5647499B-AD42-4C77-9F76-A47C3184C698}" type="pres">
      <dgm:prSet presAssocID="{864A3058-72AD-4D1A-B551-549AC7CC4564}" presName="imageaccent4" presStyleCnt="0"/>
      <dgm:spPr/>
    </dgm:pt>
    <dgm:pt modelId="{AF443D53-538A-4C77-993B-038809FE4494}" type="pres">
      <dgm:prSet presAssocID="{864A3058-72AD-4D1A-B551-549AC7CC4564}" presName="accentRepeatNode" presStyleLbl="solidAlignAcc1" presStyleIdx="7" presStyleCnt="8"/>
      <dgm:spPr/>
    </dgm:pt>
  </dgm:ptLst>
  <dgm:cxnLst>
    <dgm:cxn modelId="{5FDB5F04-B11C-48DD-9DAE-A8BA4D0FD093}" srcId="{D0A33C93-E12A-487B-8623-E2405FF37616}" destId="{79219A5B-3344-4A79-8088-BD893973D564}" srcOrd="2" destOrd="0" parTransId="{2877833A-528B-4DE9-BFD5-0551D0328ACB}" sibTransId="{11D6B8F0-DDCE-4CB2-AF42-3A24BD76ED8C}"/>
    <dgm:cxn modelId="{B32C8516-F4B3-4DBE-96CA-92EC160A3930}" type="presOf" srcId="{D0A33C93-E12A-487B-8623-E2405FF37616}" destId="{1AEDF6A2-FA2C-4BA5-B79D-6EFAA238A459}" srcOrd="0" destOrd="0" presId="urn:microsoft.com/office/officeart/2008/layout/HexagonCluster"/>
    <dgm:cxn modelId="{07937E2E-96DD-443B-8DF1-7057CB5B7B61}" type="presOf" srcId="{864A3058-72AD-4D1A-B551-549AC7CC4564}" destId="{470FFE6E-13AA-4088-93B5-50FB1736F73C}" srcOrd="0" destOrd="0" presId="urn:microsoft.com/office/officeart/2008/layout/HexagonCluster"/>
    <dgm:cxn modelId="{31456D37-4EAD-476A-A9E4-AA808FCD7211}" type="presOf" srcId="{11D6B8F0-DDCE-4CB2-AF42-3A24BD76ED8C}" destId="{331C6F7E-3768-448A-B68F-CA41A45B997B}" srcOrd="0" destOrd="0" presId="urn:microsoft.com/office/officeart/2008/layout/HexagonCluster"/>
    <dgm:cxn modelId="{6B51BB44-F7E3-4186-A5B7-5D5841FF6E25}" type="presOf" srcId="{DDBBFEEF-CF8D-48CE-93C8-4BFECFBC2B91}" destId="{68AE75EF-5F6B-4BCB-8A76-DB683E849F25}" srcOrd="0" destOrd="0" presId="urn:microsoft.com/office/officeart/2008/layout/HexagonCluster"/>
    <dgm:cxn modelId="{ABAE3295-82E6-45EE-9A63-010719C26DB8}" type="presOf" srcId="{D5ECE12F-B618-4D7C-AD41-3D28FAF01F46}" destId="{B49FB5DC-420B-418C-8453-C95D554B0C61}" srcOrd="0" destOrd="0" presId="urn:microsoft.com/office/officeart/2008/layout/HexagonCluster"/>
    <dgm:cxn modelId="{01FDF6A1-9404-4012-BBC8-DE5476D81511}" type="presOf" srcId="{A8DF8480-7E8D-4086-A462-713714955245}" destId="{3D8C7733-80CA-443B-9633-4680CB0C5F29}" srcOrd="0" destOrd="0" presId="urn:microsoft.com/office/officeart/2008/layout/HexagonCluster"/>
    <dgm:cxn modelId="{0D2049AC-DBA3-4DC7-B72B-E8545D37CC50}" srcId="{5A90E9EA-94E2-4CC7-A06E-6E28180FE6F6}" destId="{65047A9C-2C2F-4023-A2BA-2C51C0408EB5}" srcOrd="0" destOrd="0" parTransId="{9E33048F-45A5-41EB-A438-5C444DDFCC26}" sibTransId="{A5F0476B-0A6E-40C1-A9C1-809EA6F74809}"/>
    <dgm:cxn modelId="{6D1572B2-80C9-4DF9-89F2-70A86A257B21}" srcId="{D0A33C93-E12A-487B-8623-E2405FF37616}" destId="{5A90E9EA-94E2-4CC7-A06E-6E28180FE6F6}" srcOrd="0" destOrd="0" parTransId="{408B447D-5FA4-4BBD-A324-379A33B8873C}" sibTransId="{DDBBFEEF-CF8D-48CE-93C8-4BFECFBC2B91}"/>
    <dgm:cxn modelId="{4B9E8BB4-966D-4C0D-91FA-47C1CEAF78F3}" type="presOf" srcId="{D8F0787F-C100-4058-8E26-E6DC622D736A}" destId="{10874E5F-36C0-49BE-8099-5FBCE1A7625D}" srcOrd="0" destOrd="0" presId="urn:microsoft.com/office/officeart/2008/layout/HexagonCluster"/>
    <dgm:cxn modelId="{3698EEBE-7B2E-4DDE-A997-DBFCCBB5719F}" type="presOf" srcId="{65047A9C-2C2F-4023-A2BA-2C51C0408EB5}" destId="{1612CF61-B427-43FB-BEE7-4D450F678DB9}" srcOrd="0" destOrd="1" presId="urn:microsoft.com/office/officeart/2008/layout/HexagonCluster"/>
    <dgm:cxn modelId="{E78131D2-1108-43C6-AD9C-50A5DBD8F997}" type="presOf" srcId="{79219A5B-3344-4A79-8088-BD893973D564}" destId="{EE01C98E-6A95-4968-AA4B-ED57C4A49003}" srcOrd="0" destOrd="0" presId="urn:microsoft.com/office/officeart/2008/layout/HexagonCluster"/>
    <dgm:cxn modelId="{41B375D4-6AC2-4B56-9052-00A7103F9B01}" srcId="{D0A33C93-E12A-487B-8623-E2405FF37616}" destId="{A8DF8480-7E8D-4086-A462-713714955245}" srcOrd="3" destOrd="0" parTransId="{C9DEACE2-647E-4DF7-AE11-28F9FEC25DC6}" sibTransId="{864A3058-72AD-4D1A-B551-549AC7CC4564}"/>
    <dgm:cxn modelId="{8EBC17E3-D108-408A-8D2E-11C8E5B13623}" type="presOf" srcId="{5A90E9EA-94E2-4CC7-A06E-6E28180FE6F6}" destId="{1612CF61-B427-43FB-BEE7-4D450F678DB9}" srcOrd="0" destOrd="0" presId="urn:microsoft.com/office/officeart/2008/layout/HexagonCluster"/>
    <dgm:cxn modelId="{3780B9FA-D8A6-4661-8513-E28690EAB054}" srcId="{D0A33C93-E12A-487B-8623-E2405FF37616}" destId="{D5ECE12F-B618-4D7C-AD41-3D28FAF01F46}" srcOrd="1" destOrd="0" parTransId="{6041CBD1-268F-408F-B30A-E2E6CA06DD1C}" sibTransId="{D8F0787F-C100-4058-8E26-E6DC622D736A}"/>
    <dgm:cxn modelId="{040C78E2-22FA-46B1-9BCD-17B81DFD3EF9}" type="presParOf" srcId="{1AEDF6A2-FA2C-4BA5-B79D-6EFAA238A459}" destId="{4C1F0399-92D4-4B1D-AEC2-23B4AC26E0B5}" srcOrd="0" destOrd="0" presId="urn:microsoft.com/office/officeart/2008/layout/HexagonCluster"/>
    <dgm:cxn modelId="{232FAFA8-44E1-4F93-9F93-A21A73456CBB}" type="presParOf" srcId="{4C1F0399-92D4-4B1D-AEC2-23B4AC26E0B5}" destId="{1612CF61-B427-43FB-BEE7-4D450F678DB9}" srcOrd="0" destOrd="0" presId="urn:microsoft.com/office/officeart/2008/layout/HexagonCluster"/>
    <dgm:cxn modelId="{431D3331-59ED-4CB6-8D27-25C8E181A850}" type="presParOf" srcId="{1AEDF6A2-FA2C-4BA5-B79D-6EFAA238A459}" destId="{E1F82826-7643-4670-817A-A654806C8BE3}" srcOrd="1" destOrd="0" presId="urn:microsoft.com/office/officeart/2008/layout/HexagonCluster"/>
    <dgm:cxn modelId="{E320D8C1-8E88-4D07-B43E-3140750F6580}" type="presParOf" srcId="{E1F82826-7643-4670-817A-A654806C8BE3}" destId="{C99BBF67-5856-435F-924B-F24D2781CBFD}" srcOrd="0" destOrd="0" presId="urn:microsoft.com/office/officeart/2008/layout/HexagonCluster"/>
    <dgm:cxn modelId="{A5F800EA-E587-4130-AC7F-3F61644B9450}" type="presParOf" srcId="{1AEDF6A2-FA2C-4BA5-B79D-6EFAA238A459}" destId="{BA48E005-FA67-4AE2-A400-D3683294CFD7}" srcOrd="2" destOrd="0" presId="urn:microsoft.com/office/officeart/2008/layout/HexagonCluster"/>
    <dgm:cxn modelId="{1EEA340F-3AB8-4B8B-B53B-A44950ECB09F}" type="presParOf" srcId="{BA48E005-FA67-4AE2-A400-D3683294CFD7}" destId="{68AE75EF-5F6B-4BCB-8A76-DB683E849F25}" srcOrd="0" destOrd="0" presId="urn:microsoft.com/office/officeart/2008/layout/HexagonCluster"/>
    <dgm:cxn modelId="{D1FBD30E-F2F3-43D1-8FE1-4DF73958CAB4}" type="presParOf" srcId="{1AEDF6A2-FA2C-4BA5-B79D-6EFAA238A459}" destId="{C72801BA-10F6-4B91-BE0D-F2409CB0B1BA}" srcOrd="3" destOrd="0" presId="urn:microsoft.com/office/officeart/2008/layout/HexagonCluster"/>
    <dgm:cxn modelId="{E6ECC5FF-E015-4239-9A13-FCE2D9C4E2C8}" type="presParOf" srcId="{C72801BA-10F6-4B91-BE0D-F2409CB0B1BA}" destId="{CD937969-AF20-4AA1-8358-F289A711279F}" srcOrd="0" destOrd="0" presId="urn:microsoft.com/office/officeart/2008/layout/HexagonCluster"/>
    <dgm:cxn modelId="{AFCCF8EF-8A46-4B8B-9D52-8DFE13C44DFB}" type="presParOf" srcId="{1AEDF6A2-FA2C-4BA5-B79D-6EFAA238A459}" destId="{8F97DA4C-74C0-48E8-BA98-848F9F94B3A9}" srcOrd="4" destOrd="0" presId="urn:microsoft.com/office/officeart/2008/layout/HexagonCluster"/>
    <dgm:cxn modelId="{4BD07955-44ED-4804-A5E1-BE53F2314C87}" type="presParOf" srcId="{8F97DA4C-74C0-48E8-BA98-848F9F94B3A9}" destId="{B49FB5DC-420B-418C-8453-C95D554B0C61}" srcOrd="0" destOrd="0" presId="urn:microsoft.com/office/officeart/2008/layout/HexagonCluster"/>
    <dgm:cxn modelId="{00186144-2288-4978-9997-012CEA5DBD15}" type="presParOf" srcId="{1AEDF6A2-FA2C-4BA5-B79D-6EFAA238A459}" destId="{398BEF9E-6083-4C40-BB96-C7BEBD738EB6}" srcOrd="5" destOrd="0" presId="urn:microsoft.com/office/officeart/2008/layout/HexagonCluster"/>
    <dgm:cxn modelId="{586DA75A-8730-4B71-BFFD-ED70C351D0DD}" type="presParOf" srcId="{398BEF9E-6083-4C40-BB96-C7BEBD738EB6}" destId="{2DC53875-17A4-445C-BE93-9C51E2ECB0BF}" srcOrd="0" destOrd="0" presId="urn:microsoft.com/office/officeart/2008/layout/HexagonCluster"/>
    <dgm:cxn modelId="{FBD7B777-28E1-4CDF-B5E2-73C567B98967}" type="presParOf" srcId="{1AEDF6A2-FA2C-4BA5-B79D-6EFAA238A459}" destId="{823B299B-90E5-4067-A7C6-D93D3C9436DC}" srcOrd="6" destOrd="0" presId="urn:microsoft.com/office/officeart/2008/layout/HexagonCluster"/>
    <dgm:cxn modelId="{0CF45DC4-E795-40AD-BFD1-7CC56654403B}" type="presParOf" srcId="{823B299B-90E5-4067-A7C6-D93D3C9436DC}" destId="{10874E5F-36C0-49BE-8099-5FBCE1A7625D}" srcOrd="0" destOrd="0" presId="urn:microsoft.com/office/officeart/2008/layout/HexagonCluster"/>
    <dgm:cxn modelId="{BC1D0A5A-41A8-4182-A38E-DBE1C3A67CA8}" type="presParOf" srcId="{1AEDF6A2-FA2C-4BA5-B79D-6EFAA238A459}" destId="{76F80F3F-C80A-40DA-8461-9B25D758D50B}" srcOrd="7" destOrd="0" presId="urn:microsoft.com/office/officeart/2008/layout/HexagonCluster"/>
    <dgm:cxn modelId="{48715612-B957-4457-9611-E18E93D6C022}" type="presParOf" srcId="{76F80F3F-C80A-40DA-8461-9B25D758D50B}" destId="{F672BC9F-B81D-4D23-A978-34EFB733863A}" srcOrd="0" destOrd="0" presId="urn:microsoft.com/office/officeart/2008/layout/HexagonCluster"/>
    <dgm:cxn modelId="{B5B99565-EC5D-4A8B-A0E5-6A44B4954866}" type="presParOf" srcId="{1AEDF6A2-FA2C-4BA5-B79D-6EFAA238A459}" destId="{7638CD14-B049-4817-9FA2-9A39D9008258}" srcOrd="8" destOrd="0" presId="urn:microsoft.com/office/officeart/2008/layout/HexagonCluster"/>
    <dgm:cxn modelId="{90BFD22F-27E5-4A1B-A668-AF2B37A62D51}" type="presParOf" srcId="{7638CD14-B049-4817-9FA2-9A39D9008258}" destId="{EE01C98E-6A95-4968-AA4B-ED57C4A49003}" srcOrd="0" destOrd="0" presId="urn:microsoft.com/office/officeart/2008/layout/HexagonCluster"/>
    <dgm:cxn modelId="{36D2FD8D-48A8-4587-8FEA-4A9C4D8B579C}" type="presParOf" srcId="{1AEDF6A2-FA2C-4BA5-B79D-6EFAA238A459}" destId="{A849A04F-3E3A-4547-8EE0-82CE345529B9}" srcOrd="9" destOrd="0" presId="urn:microsoft.com/office/officeart/2008/layout/HexagonCluster"/>
    <dgm:cxn modelId="{79BAF527-B6ED-4F9D-933D-C6A88F4339D5}" type="presParOf" srcId="{A849A04F-3E3A-4547-8EE0-82CE345529B9}" destId="{5BEE46D2-5A76-457B-A020-6C6059ADE2A9}" srcOrd="0" destOrd="0" presId="urn:microsoft.com/office/officeart/2008/layout/HexagonCluster"/>
    <dgm:cxn modelId="{7506B87D-7C20-4E34-9760-21409E9FA880}" type="presParOf" srcId="{1AEDF6A2-FA2C-4BA5-B79D-6EFAA238A459}" destId="{0F234D31-9144-4994-A369-1B5415707460}" srcOrd="10" destOrd="0" presId="urn:microsoft.com/office/officeart/2008/layout/HexagonCluster"/>
    <dgm:cxn modelId="{22FB618E-DB9B-421C-86F6-92DE1E65ED4B}" type="presParOf" srcId="{0F234D31-9144-4994-A369-1B5415707460}" destId="{331C6F7E-3768-448A-B68F-CA41A45B997B}" srcOrd="0" destOrd="0" presId="urn:microsoft.com/office/officeart/2008/layout/HexagonCluster"/>
    <dgm:cxn modelId="{5389C50C-EDC3-44D5-817A-9A67637243C2}" type="presParOf" srcId="{1AEDF6A2-FA2C-4BA5-B79D-6EFAA238A459}" destId="{DCD86C6A-7FA6-415C-9209-D26DABE750DF}" srcOrd="11" destOrd="0" presId="urn:microsoft.com/office/officeart/2008/layout/HexagonCluster"/>
    <dgm:cxn modelId="{4A72B9B2-C03F-46E3-B233-9C1C615DA2B8}" type="presParOf" srcId="{DCD86C6A-7FA6-415C-9209-D26DABE750DF}" destId="{B63C7158-E4E0-423B-8597-14CD7523BAD4}" srcOrd="0" destOrd="0" presId="urn:microsoft.com/office/officeart/2008/layout/HexagonCluster"/>
    <dgm:cxn modelId="{6F3457DF-CA6A-4901-BE62-CD59E87AF7B6}" type="presParOf" srcId="{1AEDF6A2-FA2C-4BA5-B79D-6EFAA238A459}" destId="{CB15C061-B0F4-4C39-820A-CC3880CF6B0C}" srcOrd="12" destOrd="0" presId="urn:microsoft.com/office/officeart/2008/layout/HexagonCluster"/>
    <dgm:cxn modelId="{ED6079D7-B4D9-4C3D-BBF9-32C75D1F9E7F}" type="presParOf" srcId="{CB15C061-B0F4-4C39-820A-CC3880CF6B0C}" destId="{3D8C7733-80CA-443B-9633-4680CB0C5F29}" srcOrd="0" destOrd="0" presId="urn:microsoft.com/office/officeart/2008/layout/HexagonCluster"/>
    <dgm:cxn modelId="{434B49FA-8BE3-4375-A432-E743D4C4ED74}" type="presParOf" srcId="{1AEDF6A2-FA2C-4BA5-B79D-6EFAA238A459}" destId="{73F76562-36E4-4EDC-9D4D-EFB2115E6478}" srcOrd="13" destOrd="0" presId="urn:microsoft.com/office/officeart/2008/layout/HexagonCluster"/>
    <dgm:cxn modelId="{8B3AA23D-3C78-4789-AE4B-F7A9A52120B5}" type="presParOf" srcId="{73F76562-36E4-4EDC-9D4D-EFB2115E6478}" destId="{6AFB5E6A-91BD-4795-8547-EEA43E8A6F4A}" srcOrd="0" destOrd="0" presId="urn:microsoft.com/office/officeart/2008/layout/HexagonCluster"/>
    <dgm:cxn modelId="{7BA37CD8-6DA2-4D53-B8E9-D6A280B58B23}" type="presParOf" srcId="{1AEDF6A2-FA2C-4BA5-B79D-6EFAA238A459}" destId="{8EB7D6C5-D89C-403B-9A49-8ABD75F93E4E}" srcOrd="14" destOrd="0" presId="urn:microsoft.com/office/officeart/2008/layout/HexagonCluster"/>
    <dgm:cxn modelId="{732F0264-2C45-4446-85A1-27219256F27C}" type="presParOf" srcId="{8EB7D6C5-D89C-403B-9A49-8ABD75F93E4E}" destId="{470FFE6E-13AA-4088-93B5-50FB1736F73C}" srcOrd="0" destOrd="0" presId="urn:microsoft.com/office/officeart/2008/layout/HexagonCluster"/>
    <dgm:cxn modelId="{67FD2741-88FF-42CF-8AC6-E53350E0DDDF}" type="presParOf" srcId="{1AEDF6A2-FA2C-4BA5-B79D-6EFAA238A459}" destId="{5647499B-AD42-4C77-9F76-A47C3184C698}" srcOrd="15" destOrd="0" presId="urn:microsoft.com/office/officeart/2008/layout/HexagonCluster"/>
    <dgm:cxn modelId="{BD17ADC0-BA75-45E9-96DE-F3ED664939D5}" type="presParOf" srcId="{5647499B-AD42-4C77-9F76-A47C3184C698}" destId="{AF443D53-538A-4C77-993B-038809FE4494}"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634E-5E34-4EBB-8F5C-C8EDE5461351}">
      <dsp:nvSpPr>
        <dsp:cNvPr id="0" name=""/>
        <dsp:cNvSpPr/>
      </dsp:nvSpPr>
      <dsp:spPr>
        <a:xfrm>
          <a:off x="4777136" y="1126766"/>
          <a:ext cx="4196599" cy="242778"/>
        </a:xfrm>
        <a:custGeom>
          <a:avLst/>
          <a:gdLst/>
          <a:ahLst/>
          <a:cxnLst/>
          <a:rect l="0" t="0" r="0" b="0"/>
          <a:pathLst>
            <a:path>
              <a:moveTo>
                <a:pt x="0" y="0"/>
              </a:moveTo>
              <a:lnTo>
                <a:pt x="0" y="121389"/>
              </a:lnTo>
              <a:lnTo>
                <a:pt x="4196599" y="121389"/>
              </a:lnTo>
              <a:lnTo>
                <a:pt x="4196599"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E7BDD-34D9-4CC9-9E01-A6383339F23D}">
      <dsp:nvSpPr>
        <dsp:cNvPr id="0" name=""/>
        <dsp:cNvSpPr/>
      </dsp:nvSpPr>
      <dsp:spPr>
        <a:xfrm>
          <a:off x="4777136" y="1126766"/>
          <a:ext cx="2797733" cy="242778"/>
        </a:xfrm>
        <a:custGeom>
          <a:avLst/>
          <a:gdLst/>
          <a:ahLst/>
          <a:cxnLst/>
          <a:rect l="0" t="0" r="0" b="0"/>
          <a:pathLst>
            <a:path>
              <a:moveTo>
                <a:pt x="0" y="0"/>
              </a:moveTo>
              <a:lnTo>
                <a:pt x="0" y="121389"/>
              </a:lnTo>
              <a:lnTo>
                <a:pt x="2797733" y="121389"/>
              </a:lnTo>
              <a:lnTo>
                <a:pt x="2797733"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2187C-44F6-4F4D-9F5B-6903D278E80E}">
      <dsp:nvSpPr>
        <dsp:cNvPr id="0" name=""/>
        <dsp:cNvSpPr/>
      </dsp:nvSpPr>
      <dsp:spPr>
        <a:xfrm>
          <a:off x="4777136" y="1126766"/>
          <a:ext cx="1398866" cy="242778"/>
        </a:xfrm>
        <a:custGeom>
          <a:avLst/>
          <a:gdLst/>
          <a:ahLst/>
          <a:cxnLst/>
          <a:rect l="0" t="0" r="0" b="0"/>
          <a:pathLst>
            <a:path>
              <a:moveTo>
                <a:pt x="0" y="0"/>
              </a:moveTo>
              <a:lnTo>
                <a:pt x="0" y="121389"/>
              </a:lnTo>
              <a:lnTo>
                <a:pt x="1398866" y="121389"/>
              </a:lnTo>
              <a:lnTo>
                <a:pt x="1398866"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75B53-E9FD-4AFB-9439-84C721254767}">
      <dsp:nvSpPr>
        <dsp:cNvPr id="0" name=""/>
        <dsp:cNvSpPr/>
      </dsp:nvSpPr>
      <dsp:spPr>
        <a:xfrm>
          <a:off x="4731416" y="1126766"/>
          <a:ext cx="91440" cy="242778"/>
        </a:xfrm>
        <a:custGeom>
          <a:avLst/>
          <a:gdLst/>
          <a:ahLst/>
          <a:cxnLst/>
          <a:rect l="0" t="0" r="0" b="0"/>
          <a:pathLst>
            <a:path>
              <a:moveTo>
                <a:pt x="45720" y="0"/>
              </a:moveTo>
              <a:lnTo>
                <a:pt x="4572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BD2EE-EACD-412C-BB79-BFCCD69521DE}">
      <dsp:nvSpPr>
        <dsp:cNvPr id="0" name=""/>
        <dsp:cNvSpPr/>
      </dsp:nvSpPr>
      <dsp:spPr>
        <a:xfrm>
          <a:off x="3378269" y="1126766"/>
          <a:ext cx="1398866" cy="242778"/>
        </a:xfrm>
        <a:custGeom>
          <a:avLst/>
          <a:gdLst/>
          <a:ahLst/>
          <a:cxnLst/>
          <a:rect l="0" t="0" r="0" b="0"/>
          <a:pathLst>
            <a:path>
              <a:moveTo>
                <a:pt x="1398866" y="0"/>
              </a:moveTo>
              <a:lnTo>
                <a:pt x="1398866"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351E9-8864-4D73-A598-AE01B4F1C910}">
      <dsp:nvSpPr>
        <dsp:cNvPr id="0" name=""/>
        <dsp:cNvSpPr/>
      </dsp:nvSpPr>
      <dsp:spPr>
        <a:xfrm>
          <a:off x="1979403" y="1126766"/>
          <a:ext cx="2797733" cy="242778"/>
        </a:xfrm>
        <a:custGeom>
          <a:avLst/>
          <a:gdLst/>
          <a:ahLst/>
          <a:cxnLst/>
          <a:rect l="0" t="0" r="0" b="0"/>
          <a:pathLst>
            <a:path>
              <a:moveTo>
                <a:pt x="2797733" y="0"/>
              </a:moveTo>
              <a:lnTo>
                <a:pt x="2797733"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3979D-3A21-4360-A080-F8132C35E2D7}">
      <dsp:nvSpPr>
        <dsp:cNvPr id="0" name=""/>
        <dsp:cNvSpPr/>
      </dsp:nvSpPr>
      <dsp:spPr>
        <a:xfrm>
          <a:off x="580536" y="1126766"/>
          <a:ext cx="4196599" cy="242778"/>
        </a:xfrm>
        <a:custGeom>
          <a:avLst/>
          <a:gdLst/>
          <a:ahLst/>
          <a:cxnLst/>
          <a:rect l="0" t="0" r="0" b="0"/>
          <a:pathLst>
            <a:path>
              <a:moveTo>
                <a:pt x="4196599" y="0"/>
              </a:moveTo>
              <a:lnTo>
                <a:pt x="4196599"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56F2-26C0-4D5F-8BC1-03A308A51BB8}">
      <dsp:nvSpPr>
        <dsp:cNvPr id="0" name=""/>
        <dsp:cNvSpPr/>
      </dsp:nvSpPr>
      <dsp:spPr>
        <a:xfrm>
          <a:off x="4199092" y="548722"/>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endParaRPr lang="en-US" sz="1900" kern="1200" dirty="0"/>
        </a:p>
      </dsp:txBody>
      <dsp:txXfrm>
        <a:off x="4199092" y="548722"/>
        <a:ext cx="1156088" cy="578044"/>
      </dsp:txXfrm>
    </dsp:sp>
    <dsp:sp modelId="{F910AAB5-3552-492F-9711-D520A021E136}">
      <dsp:nvSpPr>
        <dsp:cNvPr id="0" name=""/>
        <dsp:cNvSpPr/>
      </dsp:nvSpPr>
      <dsp:spPr>
        <a:xfrm>
          <a:off x="24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Skopje</a:t>
          </a:r>
          <a:endParaRPr lang="en-US" sz="1900" kern="1200" dirty="0"/>
        </a:p>
      </dsp:txBody>
      <dsp:txXfrm>
        <a:off x="2492" y="1369545"/>
        <a:ext cx="1156088" cy="578044"/>
      </dsp:txXfrm>
    </dsp:sp>
    <dsp:sp modelId="{73F3C271-6AE2-4970-B64F-AB6D8A3EDE4A}">
      <dsp:nvSpPr>
        <dsp:cNvPr id="0" name=""/>
        <dsp:cNvSpPr/>
      </dsp:nvSpPr>
      <dsp:spPr>
        <a:xfrm>
          <a:off x="1401359"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Bitola</a:t>
          </a:r>
          <a:endParaRPr lang="en-US" sz="1900" kern="1200" dirty="0"/>
        </a:p>
      </dsp:txBody>
      <dsp:txXfrm>
        <a:off x="1401359" y="1369545"/>
        <a:ext cx="1156088" cy="578044"/>
      </dsp:txXfrm>
    </dsp:sp>
    <dsp:sp modelId="{A6D20CF7-AA6F-4D4A-9A1F-BC76A0DF9F09}">
      <dsp:nvSpPr>
        <dsp:cNvPr id="0" name=""/>
        <dsp:cNvSpPr/>
      </dsp:nvSpPr>
      <dsp:spPr>
        <a:xfrm>
          <a:off x="28002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Strumica</a:t>
          </a:r>
          <a:endParaRPr lang="en-US" sz="1900" kern="1200" dirty="0"/>
        </a:p>
      </dsp:txBody>
      <dsp:txXfrm>
        <a:off x="2800225" y="1369545"/>
        <a:ext cx="1156088" cy="578044"/>
      </dsp:txXfrm>
    </dsp:sp>
    <dsp:sp modelId="{44422C95-CD40-4806-AC61-80400062D9B4}">
      <dsp:nvSpPr>
        <dsp:cNvPr id="0" name=""/>
        <dsp:cNvSpPr/>
      </dsp:nvSpPr>
      <dsp:spPr>
        <a:xfrm>
          <a:off x="41990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Kumanovo</a:t>
          </a:r>
          <a:endParaRPr lang="en-US" sz="1900" kern="1200" dirty="0"/>
        </a:p>
      </dsp:txBody>
      <dsp:txXfrm>
        <a:off x="4199092" y="1369545"/>
        <a:ext cx="1156088" cy="578044"/>
      </dsp:txXfrm>
    </dsp:sp>
    <dsp:sp modelId="{D7FCDAFC-FB7D-4621-9F05-559EA868A5F9}">
      <dsp:nvSpPr>
        <dsp:cNvPr id="0" name=""/>
        <dsp:cNvSpPr/>
      </dsp:nvSpPr>
      <dsp:spPr>
        <a:xfrm>
          <a:off x="5597958"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Tetovo</a:t>
          </a:r>
          <a:endParaRPr lang="en-US" sz="1900" kern="1200" dirty="0"/>
        </a:p>
      </dsp:txBody>
      <dsp:txXfrm>
        <a:off x="5597958" y="1369545"/>
        <a:ext cx="1156088" cy="578044"/>
      </dsp:txXfrm>
    </dsp:sp>
    <dsp:sp modelId="{41B08139-883B-42A2-BEA4-3647076AAE44}">
      <dsp:nvSpPr>
        <dsp:cNvPr id="0" name=""/>
        <dsp:cNvSpPr/>
      </dsp:nvSpPr>
      <dsp:spPr>
        <a:xfrm>
          <a:off x="69968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Stip</a:t>
          </a:r>
          <a:endParaRPr lang="en-US" sz="1900" kern="1200" dirty="0"/>
        </a:p>
      </dsp:txBody>
      <dsp:txXfrm>
        <a:off x="6996825" y="1369545"/>
        <a:ext cx="1156088" cy="578044"/>
      </dsp:txXfrm>
    </dsp:sp>
    <dsp:sp modelId="{FA4AAA0F-F768-475A-BB7C-4D8AF0C18F4A}">
      <dsp:nvSpPr>
        <dsp:cNvPr id="0" name=""/>
        <dsp:cNvSpPr/>
      </dsp:nvSpPr>
      <dsp:spPr>
        <a:xfrm>
          <a:off x="83956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Ohrid</a:t>
          </a:r>
          <a:endParaRPr lang="en-US" sz="1900" kern="1200" dirty="0"/>
        </a:p>
      </dsp:txBody>
      <dsp:txXfrm>
        <a:off x="8395692" y="1369545"/>
        <a:ext cx="1156088" cy="57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CF61-B427-43FB-BEE7-4D450F678DB9}">
      <dsp:nvSpPr>
        <dsp:cNvPr id="0" name=""/>
        <dsp:cNvSpPr/>
      </dsp:nvSpPr>
      <dsp:spPr>
        <a:xfrm>
          <a:off x="1539664" y="17574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l" defTabSz="666750">
            <a:lnSpc>
              <a:spcPct val="90000"/>
            </a:lnSpc>
            <a:spcBef>
              <a:spcPct val="0"/>
            </a:spcBef>
            <a:spcAft>
              <a:spcPct val="35000"/>
            </a:spcAft>
            <a:buNone/>
          </a:pPr>
          <a:r>
            <a:rPr lang="en-GB" sz="1500" kern="1200" dirty="0" err="1"/>
            <a:t>Stokomak</a:t>
          </a:r>
          <a:endParaRPr lang="en-US" sz="1500" kern="1200" dirty="0"/>
        </a:p>
        <a:p>
          <a:pPr marL="114300" lvl="1" indent="-114300" algn="l" defTabSz="533400">
            <a:lnSpc>
              <a:spcPct val="90000"/>
            </a:lnSpc>
            <a:spcBef>
              <a:spcPct val="0"/>
            </a:spcBef>
            <a:spcAft>
              <a:spcPct val="15000"/>
            </a:spcAft>
            <a:buChar char="•"/>
          </a:pPr>
          <a:endParaRPr lang="en-US" sz="1200" kern="1200"/>
        </a:p>
      </dsp:txBody>
      <dsp:txXfrm>
        <a:off x="1732845" y="1923269"/>
        <a:ext cx="861048" cy="739112"/>
      </dsp:txXfrm>
    </dsp:sp>
    <dsp:sp modelId="{C99BBF67-5856-435F-924B-F24D2781CBFD}">
      <dsp:nvSpPr>
        <dsp:cNvPr id="0" name=""/>
        <dsp:cNvSpPr/>
      </dsp:nvSpPr>
      <dsp:spPr>
        <a:xfrm>
          <a:off x="1578680" y="2230605"/>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E75EF-5F6B-4BCB-8A76-DB683E849F25}">
      <dsp:nvSpPr>
        <dsp:cNvPr id="0" name=""/>
        <dsp:cNvSpPr/>
      </dsp:nvSpPr>
      <dsp:spPr>
        <a:xfrm>
          <a:off x="480738" y="1175401"/>
          <a:ext cx="1247410" cy="107075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37969-AF20-4AA1-8358-F289A711279F}">
      <dsp:nvSpPr>
        <dsp:cNvPr id="0" name=""/>
        <dsp:cNvSpPr/>
      </dsp:nvSpPr>
      <dsp:spPr>
        <a:xfrm>
          <a:off x="1325351" y="2097679"/>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FB5DC-420B-418C-8453-C95D554B0C61}">
      <dsp:nvSpPr>
        <dsp:cNvPr id="0" name=""/>
        <dsp:cNvSpPr/>
      </dsp:nvSpPr>
      <dsp:spPr>
        <a:xfrm>
          <a:off x="2597490" y="1167200"/>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a:t>Kit-Go</a:t>
          </a:r>
          <a:endParaRPr lang="en-US" sz="1500" kern="1200" dirty="0"/>
        </a:p>
      </dsp:txBody>
      <dsp:txXfrm>
        <a:off x="2790671" y="1333023"/>
        <a:ext cx="861048" cy="739112"/>
      </dsp:txXfrm>
    </dsp:sp>
    <dsp:sp modelId="{2DC53875-17A4-445C-BE93-9C51E2ECB0BF}">
      <dsp:nvSpPr>
        <dsp:cNvPr id="0" name=""/>
        <dsp:cNvSpPr/>
      </dsp:nvSpPr>
      <dsp:spPr>
        <a:xfrm>
          <a:off x="3451994" y="208834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4E5F-36C0-49BE-8099-5FBCE1A7625D}">
      <dsp:nvSpPr>
        <dsp:cNvPr id="0" name=""/>
        <dsp:cNvSpPr/>
      </dsp:nvSpPr>
      <dsp:spPr>
        <a:xfrm>
          <a:off x="3660812" y="1755749"/>
          <a:ext cx="1247410" cy="107075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2BC9F-B81D-4D23-A978-34EFB733863A}">
      <dsp:nvSpPr>
        <dsp:cNvPr id="0" name=""/>
        <dsp:cNvSpPr/>
      </dsp:nvSpPr>
      <dsp:spPr>
        <a:xfrm>
          <a:off x="3689387" y="2235413"/>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1C98E-6A95-4968-AA4B-ED57C4A49003}">
      <dsp:nvSpPr>
        <dsp:cNvPr id="0" name=""/>
        <dsp:cNvSpPr/>
      </dsp:nvSpPr>
      <dsp:spPr>
        <a:xfrm>
          <a:off x="1539664" y="5902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Zito</a:t>
          </a:r>
          <a:r>
            <a:rPr lang="en-GB" sz="1500" kern="1200" dirty="0"/>
            <a:t> market</a:t>
          </a:r>
          <a:endParaRPr lang="en-US" sz="1500" kern="1200" dirty="0"/>
        </a:p>
      </dsp:txBody>
      <dsp:txXfrm>
        <a:off x="1732845" y="756069"/>
        <a:ext cx="861048" cy="739112"/>
      </dsp:txXfrm>
    </dsp:sp>
    <dsp:sp modelId="{5BEE46D2-5A76-457B-A020-6C6059ADE2A9}">
      <dsp:nvSpPr>
        <dsp:cNvPr id="0" name=""/>
        <dsp:cNvSpPr/>
      </dsp:nvSpPr>
      <dsp:spPr>
        <a:xfrm>
          <a:off x="2388673" y="61230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C6F7E-3768-448A-B68F-CA41A45B997B}">
      <dsp:nvSpPr>
        <dsp:cNvPr id="0" name=""/>
        <dsp:cNvSpPr/>
      </dsp:nvSpPr>
      <dsp:spPr>
        <a:xfrm>
          <a:off x="2597490" y="0"/>
          <a:ext cx="1247410" cy="107075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C7158-E4E0-423B-8597-14CD7523BAD4}">
      <dsp:nvSpPr>
        <dsp:cNvPr id="0" name=""/>
        <dsp:cNvSpPr/>
      </dsp:nvSpPr>
      <dsp:spPr>
        <a:xfrm>
          <a:off x="2626065" y="47457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C7733-80CA-443B-9633-4680CB0C5F29}">
      <dsp:nvSpPr>
        <dsp:cNvPr id="0" name=""/>
        <dsp:cNvSpPr/>
      </dsp:nvSpPr>
      <dsp:spPr>
        <a:xfrm>
          <a:off x="3660812" y="588549"/>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Tinex</a:t>
          </a:r>
          <a:endParaRPr lang="en-US" sz="1500" kern="1200" dirty="0"/>
        </a:p>
      </dsp:txBody>
      <dsp:txXfrm>
        <a:off x="3853993" y="754372"/>
        <a:ext cx="861048" cy="739112"/>
      </dsp:txXfrm>
    </dsp:sp>
    <dsp:sp modelId="{6AFB5E6A-91BD-4795-8547-EEA43E8A6F4A}">
      <dsp:nvSpPr>
        <dsp:cNvPr id="0" name=""/>
        <dsp:cNvSpPr/>
      </dsp:nvSpPr>
      <dsp:spPr>
        <a:xfrm>
          <a:off x="4733475" y="106114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FFE6E-13AA-4088-93B5-50FB1736F73C}">
      <dsp:nvSpPr>
        <dsp:cNvPr id="0" name=""/>
        <dsp:cNvSpPr/>
      </dsp:nvSpPr>
      <dsp:spPr>
        <a:xfrm>
          <a:off x="4728530" y="1177098"/>
          <a:ext cx="1247410" cy="107075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3D53-538A-4C77-993B-038809FE4494}">
      <dsp:nvSpPr>
        <dsp:cNvPr id="0" name=""/>
        <dsp:cNvSpPr/>
      </dsp:nvSpPr>
      <dsp:spPr>
        <a:xfrm>
          <a:off x="4980210" y="1196047"/>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sql/relational-databases/user-defined-functions/user-defined-functions?view=sql-server-2017" TargetMode="External"/><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a:t>
            </a:fld>
            <a:endParaRPr lang="en-US"/>
          </a:p>
        </p:txBody>
      </p:sp>
    </p:spTree>
    <p:extLst>
      <p:ext uri="{BB962C8B-B14F-4D97-AF65-F5344CB8AC3E}">
        <p14:creationId xmlns:p14="http://schemas.microsoft.com/office/powerpoint/2010/main" val="137514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13</a:t>
            </a:fld>
            <a:endParaRPr lang="en-US"/>
          </a:p>
        </p:txBody>
      </p:sp>
    </p:spTree>
    <p:extLst>
      <p:ext uri="{BB962C8B-B14F-4D97-AF65-F5344CB8AC3E}">
        <p14:creationId xmlns:p14="http://schemas.microsoft.com/office/powerpoint/2010/main" val="420687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a:t>
            </a:fld>
            <a:endParaRPr lang="en-US"/>
          </a:p>
        </p:txBody>
      </p:sp>
    </p:spTree>
    <p:extLst>
      <p:ext uri="{BB962C8B-B14F-4D97-AF65-F5344CB8AC3E}">
        <p14:creationId xmlns:p14="http://schemas.microsoft.com/office/powerpoint/2010/main" val="318298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22</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23</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24</a:t>
            </a:fld>
            <a:endParaRPr lang="en-US"/>
          </a:p>
        </p:txBody>
      </p:sp>
    </p:spTree>
    <p:extLst>
      <p:ext uri="{BB962C8B-B14F-4D97-AF65-F5344CB8AC3E}">
        <p14:creationId xmlns:p14="http://schemas.microsoft.com/office/powerpoint/2010/main" val="352710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25</a:t>
            </a:fld>
            <a:endParaRPr lang="en-US"/>
          </a:p>
        </p:txBody>
      </p:sp>
    </p:spTree>
    <p:extLst>
      <p:ext uri="{BB962C8B-B14F-4D97-AF65-F5344CB8AC3E}">
        <p14:creationId xmlns:p14="http://schemas.microsoft.com/office/powerpoint/2010/main" val="177063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27</a:t>
            </a:fld>
            <a:endParaRPr lang="en-US"/>
          </a:p>
        </p:txBody>
      </p:sp>
    </p:spTree>
    <p:extLst>
      <p:ext uri="{BB962C8B-B14F-4D97-AF65-F5344CB8AC3E}">
        <p14:creationId xmlns:p14="http://schemas.microsoft.com/office/powerpoint/2010/main" val="5639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28</a:t>
            </a:fld>
            <a:endParaRPr lang="en-US"/>
          </a:p>
        </p:txBody>
      </p:sp>
    </p:spTree>
    <p:extLst>
      <p:ext uri="{BB962C8B-B14F-4D97-AF65-F5344CB8AC3E}">
        <p14:creationId xmlns:p14="http://schemas.microsoft.com/office/powerpoint/2010/main" val="174835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60</a:t>
            </a:fld>
            <a:endParaRPr lang="en-US"/>
          </a:p>
        </p:txBody>
      </p:sp>
    </p:spTree>
    <p:extLst>
      <p:ext uri="{BB962C8B-B14F-4D97-AF65-F5344CB8AC3E}">
        <p14:creationId xmlns:p14="http://schemas.microsoft.com/office/powerpoint/2010/main" val="137662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0557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64</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70</a:t>
            </a:fld>
            <a:endParaRPr lang="en-US"/>
          </a:p>
        </p:txBody>
      </p:sp>
    </p:spTree>
    <p:extLst>
      <p:ext uri="{BB962C8B-B14F-4D97-AF65-F5344CB8AC3E}">
        <p14:creationId xmlns:p14="http://schemas.microsoft.com/office/powerpoint/2010/main" val="370445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129</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137</a:t>
            </a:fld>
            <a:endParaRPr lang="en-US"/>
          </a:p>
        </p:txBody>
      </p:sp>
    </p:spTree>
    <p:extLst>
      <p:ext uri="{BB962C8B-B14F-4D97-AF65-F5344CB8AC3E}">
        <p14:creationId xmlns:p14="http://schemas.microsoft.com/office/powerpoint/2010/main" val="378172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138</a:t>
            </a:fld>
            <a:endParaRPr lang="en-US"/>
          </a:p>
        </p:txBody>
      </p:sp>
    </p:spTree>
    <p:extLst>
      <p:ext uri="{BB962C8B-B14F-4D97-AF65-F5344CB8AC3E}">
        <p14:creationId xmlns:p14="http://schemas.microsoft.com/office/powerpoint/2010/main" val="3857173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147</a:t>
            </a:fld>
            <a:endParaRPr lang="en-US"/>
          </a:p>
        </p:txBody>
      </p:sp>
    </p:spTree>
    <p:extLst>
      <p:ext uri="{BB962C8B-B14F-4D97-AF65-F5344CB8AC3E}">
        <p14:creationId xmlns:p14="http://schemas.microsoft.com/office/powerpoint/2010/main" val="2289362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149</a:t>
            </a:fld>
            <a:endParaRPr lang="en-US"/>
          </a:p>
        </p:txBody>
      </p:sp>
    </p:spTree>
    <p:extLst>
      <p:ext uri="{BB962C8B-B14F-4D97-AF65-F5344CB8AC3E}">
        <p14:creationId xmlns:p14="http://schemas.microsoft.com/office/powerpoint/2010/main" val="3786436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150</a:t>
            </a:fld>
            <a:endParaRPr lang="en-US"/>
          </a:p>
        </p:txBody>
      </p:sp>
    </p:spTree>
    <p:extLst>
      <p:ext uri="{BB962C8B-B14F-4D97-AF65-F5344CB8AC3E}">
        <p14:creationId xmlns:p14="http://schemas.microsoft.com/office/powerpoint/2010/main" val="1366351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151</a:t>
            </a:fld>
            <a:endParaRPr lang="en-US"/>
          </a:p>
        </p:txBody>
      </p:sp>
    </p:spTree>
    <p:extLst>
      <p:ext uri="{BB962C8B-B14F-4D97-AF65-F5344CB8AC3E}">
        <p14:creationId xmlns:p14="http://schemas.microsoft.com/office/powerpoint/2010/main" val="319451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274826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160</a:t>
            </a:fld>
            <a:endParaRPr lang="en-US"/>
          </a:p>
        </p:txBody>
      </p:sp>
    </p:spTree>
    <p:extLst>
      <p:ext uri="{BB962C8B-B14F-4D97-AF65-F5344CB8AC3E}">
        <p14:creationId xmlns:p14="http://schemas.microsoft.com/office/powerpoint/2010/main" val="2422485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178</a:t>
            </a:fld>
            <a:endParaRPr lang="en-US"/>
          </a:p>
        </p:txBody>
      </p:sp>
    </p:spTree>
    <p:extLst>
      <p:ext uri="{BB962C8B-B14F-4D97-AF65-F5344CB8AC3E}">
        <p14:creationId xmlns:p14="http://schemas.microsoft.com/office/powerpoint/2010/main" val="4157811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183</a:t>
            </a:fld>
            <a:endParaRPr lang="en-US"/>
          </a:p>
        </p:txBody>
      </p:sp>
    </p:spTree>
    <p:extLst>
      <p:ext uri="{BB962C8B-B14F-4D97-AF65-F5344CB8AC3E}">
        <p14:creationId xmlns:p14="http://schemas.microsoft.com/office/powerpoint/2010/main" val="312609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187</a:t>
            </a:fld>
            <a:endParaRPr lang="en-US"/>
          </a:p>
        </p:txBody>
      </p:sp>
    </p:spTree>
    <p:extLst>
      <p:ext uri="{BB962C8B-B14F-4D97-AF65-F5344CB8AC3E}">
        <p14:creationId xmlns:p14="http://schemas.microsoft.com/office/powerpoint/2010/main" val="2497727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https://docs.microsoft.com/en-us/sql/relational-databases/user-defined-functions/user-defined-functions?view=sql-server-2017</a:t>
            </a:r>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189</a:t>
            </a:fld>
            <a:endParaRPr lang="en-US"/>
          </a:p>
        </p:txBody>
      </p:sp>
    </p:spTree>
    <p:extLst>
      <p:ext uri="{BB962C8B-B14F-4D97-AF65-F5344CB8AC3E}">
        <p14:creationId xmlns:p14="http://schemas.microsoft.com/office/powerpoint/2010/main" val="257172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4</a:t>
            </a:fld>
            <a:endParaRPr lang="en-US"/>
          </a:p>
        </p:txBody>
      </p:sp>
    </p:spTree>
    <p:extLst>
      <p:ext uri="{BB962C8B-B14F-4D97-AF65-F5344CB8AC3E}">
        <p14:creationId xmlns:p14="http://schemas.microsoft.com/office/powerpoint/2010/main" val="75559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5</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4934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394961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40769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11</a:t>
            </a:fld>
            <a:endParaRPr lang="en-US"/>
          </a:p>
        </p:txBody>
      </p:sp>
    </p:spTree>
    <p:extLst>
      <p:ext uri="{BB962C8B-B14F-4D97-AF65-F5344CB8AC3E}">
        <p14:creationId xmlns:p14="http://schemas.microsoft.com/office/powerpoint/2010/main" val="12844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https://docs.microsoft.com/en-us/sql/t-sql/language-elements/try-catch-transact-sql"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hyperlink" Target="https://docs.microsoft.com/en-us/sql/t-sql/functions/error-severity-transact-sql?view=sql-server-2017" TargetMode="External"/><Relationship Id="rId2" Type="http://schemas.openxmlformats.org/officeDocument/2006/relationships/hyperlink" Target="https://docs.microsoft.com/en-us/sql/t-sql/functions/error-number-transact-sql?view=sql-server-2017"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hyperlink" Target="https://docs.microsoft.com/en-us/sql/t-sql/functions/error-state-transact-sql?view=sql-server-2017"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docs.microsoft.com/en-us/sql/t-sql/functions/error-line-transact-sql?view=sql-server-2017" TargetMode="External"/><Relationship Id="rId4" Type="http://schemas.openxmlformats.org/officeDocument/2006/relationships/hyperlink" Target="https://docs.microsoft.com/en-us/sql/t-sql/functions/error-procedure-transact-sql?view=sql-server-2017" TargetMode="External"/></Relationships>
</file>

<file path=ppt/slides/_rels/slide184.xml.rels><?xml version="1.0" encoding="UTF-8" standalone="yes"?>
<Relationships xmlns="http://schemas.openxmlformats.org/package/2006/relationships"><Relationship Id="rId2" Type="http://schemas.openxmlformats.org/officeDocument/2006/relationships/hyperlink" Target="https://docs.microsoft.com/en-us/sql/t-sql/functions/error-message-transact-sql?view=sql-server-2017"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marjan-pusev/" TargetMode="External"/><Relationship Id="rId5" Type="http://schemas.openxmlformats.org/officeDocument/2006/relationships/hyperlink" Target="mailto:mpusev@gmail.com" TargetMode="Externa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sdn.microsoft.com/en-us/library/ms173829.aspx" TargetMode="External"/><Relationship Id="rId3" Type="http://schemas.openxmlformats.org/officeDocument/2006/relationships/hyperlink" Target="https://msdn.microsoft.com/en-us/library/ms187993.aspx" TargetMode="External"/><Relationship Id="rId7" Type="http://schemas.openxmlformats.org/officeDocument/2006/relationships/hyperlink" Target="https://msdn.microsoft.com/en-us/library/ms187942.aspx" TargetMode="External"/><Relationship Id="rId2" Type="http://schemas.openxmlformats.org/officeDocument/2006/relationships/hyperlink" Target="https://msdn.microsoft.com/en-us/library/ms18836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bb677290.aspx" TargetMode="External"/><Relationship Id="rId11" Type="http://schemas.openxmlformats.org/officeDocument/2006/relationships/hyperlink" Target="https://msdn.microsoft.com/en-us/library/ff848797.aspx" TargetMode="External"/><Relationship Id="rId5" Type="http://schemas.openxmlformats.org/officeDocument/2006/relationships/hyperlink" Target="https://msdn.microsoft.com/en-us/library/ms182776.aspx" TargetMode="External"/><Relationship Id="rId10" Type="http://schemas.openxmlformats.org/officeDocument/2006/relationships/hyperlink" Target="https://msdn.microsoft.com/en-us/library/ms175010.aspx" TargetMode="External"/><Relationship Id="rId4" Type="http://schemas.openxmlformats.org/officeDocument/2006/relationships/hyperlink" Target="https://msdn.microsoft.com/en-us/library/ms190498.aspx" TargetMode="External"/><Relationship Id="rId9" Type="http://schemas.openxmlformats.org/officeDocument/2006/relationships/hyperlink" Target="https://msdn.microsoft.com/en-us/library/ms187339.asp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87752.aspx" TargetMode="External"/><Relationship Id="rId2" Type="http://schemas.openxmlformats.org/officeDocument/2006/relationships/hyperlink" Target="http://www.w3schools.com/sql/sql_datatypes.asp" TargetMode="External"/><Relationship Id="rId1" Type="http://schemas.openxmlformats.org/officeDocument/2006/relationships/slideLayout" Target="../slideLayouts/slideLayout2.xml"/><Relationship Id="rId5" Type="http://schemas.openxmlformats.org/officeDocument/2006/relationships/hyperlink" Target="http://dev.mysql.com/doc/refman/5.7/en/data-types.html" TargetMode="External"/><Relationship Id="rId4" Type="http://schemas.openxmlformats.org/officeDocument/2006/relationships/hyperlink" Target="https://docs.oracle.com/cd/B19306_01/server.102/b14200/sql_elements001.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ww.finki.ukim.mk/mk/dodiplomski-studii" TargetMode="External"/><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607344" cy="1191065"/>
          </a:xfrm>
        </p:spPr>
        <p:txBody>
          <a:bodyPr>
            <a:noAutofit/>
          </a:bodyPr>
          <a:lstStyle/>
          <a:p>
            <a:r>
              <a:rPr lang="en-US" dirty="0"/>
              <a:t>Example of an old traditional database application</a:t>
            </a:r>
          </a:p>
        </p:txBody>
      </p:sp>
      <p:sp>
        <p:nvSpPr>
          <p:cNvPr id="3" name="Content Placeholder 2"/>
          <p:cNvSpPr>
            <a:spLocks noGrp="1"/>
          </p:cNvSpPr>
          <p:nvPr>
            <p:ph idx="1"/>
          </p:nvPr>
        </p:nvSpPr>
        <p:spPr>
          <a:xfrm>
            <a:off x="677333" y="2047346"/>
            <a:ext cx="8607345" cy="4598928"/>
          </a:xfrm>
        </p:spPr>
        <p:txBody>
          <a:bodyPr>
            <a:noAutofit/>
          </a:bodyPr>
          <a:lstStyle/>
          <a:p>
            <a:pPr>
              <a:buFontTx/>
              <a:buNone/>
            </a:pPr>
            <a:r>
              <a:rPr lang="en-US" altLang="mk-MK" sz="3200" dirty="0"/>
              <a:t>Suppose we are building a system to store the information about:</a:t>
            </a:r>
          </a:p>
          <a:p>
            <a:pPr lvl="1"/>
            <a:r>
              <a:rPr lang="en-US" altLang="mk-MK" sz="2800" dirty="0"/>
              <a:t>Customers</a:t>
            </a:r>
          </a:p>
          <a:p>
            <a:pPr lvl="1"/>
            <a:r>
              <a:rPr lang="en-US" altLang="mk-MK" sz="2800" dirty="0"/>
              <a:t>Products</a:t>
            </a:r>
          </a:p>
          <a:p>
            <a:pPr lvl="1"/>
            <a:r>
              <a:rPr lang="en-US" altLang="mk-MK" sz="2800" dirty="0"/>
              <a:t>Orders</a:t>
            </a:r>
          </a:p>
        </p:txBody>
      </p:sp>
    </p:spTree>
    <p:extLst>
      <p:ext uri="{BB962C8B-B14F-4D97-AF65-F5344CB8AC3E}">
        <p14:creationId xmlns:p14="http://schemas.microsoft.com/office/powerpoint/2010/main" val="2517326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3</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2394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92500" lnSpcReduction="10000"/>
          </a:bodyPr>
          <a:lstStyle/>
          <a:p>
            <a:r>
              <a:rPr lang="en-US" sz="2900" u="sng" dirty="0"/>
              <a:t>Session 3</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t>
            </a:r>
            <a:r>
              <a:rPr lang="en-US" sz="2900" dirty="0" err="1"/>
              <a:t>Avg</a:t>
            </a:r>
            <a:r>
              <a:rPr lang="en-US" sz="2900" dirty="0"/>
              <a:t>,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390812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altLang="mk-MK" dirty="0"/>
              <a:t>Can we do it without DBMS?</a:t>
            </a:r>
            <a:endParaRPr lang="en-US" dirty="0"/>
          </a:p>
        </p:txBody>
      </p:sp>
      <p:sp>
        <p:nvSpPr>
          <p:cNvPr id="3" name="Content Placeholder 2"/>
          <p:cNvSpPr>
            <a:spLocks noGrp="1"/>
          </p:cNvSpPr>
          <p:nvPr>
            <p:ph idx="1"/>
          </p:nvPr>
        </p:nvSpPr>
        <p:spPr>
          <a:xfrm>
            <a:off x="677334" y="1442435"/>
            <a:ext cx="9015306" cy="4598928"/>
          </a:xfrm>
        </p:spPr>
        <p:txBody>
          <a:bodyPr>
            <a:noAutofit/>
          </a:bodyPr>
          <a:lstStyle/>
          <a:p>
            <a:pPr>
              <a:lnSpc>
                <a:spcPct val="90000"/>
              </a:lnSpc>
              <a:buFontTx/>
              <a:buNone/>
            </a:pPr>
            <a:r>
              <a:rPr lang="en-US" altLang="mk-MK" sz="3200" dirty="0"/>
              <a:t>Sure we can!  Start by storing the data in files:</a:t>
            </a:r>
          </a:p>
          <a:p>
            <a:pPr marL="0" indent="0">
              <a:lnSpc>
                <a:spcPct val="90000"/>
              </a:lnSpc>
              <a:buNone/>
            </a:pPr>
            <a:endParaRPr lang="en-US" altLang="mk-MK" sz="3200" dirty="0"/>
          </a:p>
          <a:p>
            <a:pPr>
              <a:lnSpc>
                <a:spcPct val="90000"/>
              </a:lnSpc>
              <a:buFontTx/>
              <a:buNone/>
            </a:pPr>
            <a:r>
              <a:rPr lang="en-US" altLang="mk-MK" sz="3200" dirty="0"/>
              <a:t>Customer.txt        Product.txt          Order.txt</a:t>
            </a:r>
          </a:p>
          <a:p>
            <a:pPr>
              <a:lnSpc>
                <a:spcPct val="90000"/>
              </a:lnSpc>
              <a:buFontTx/>
              <a:buNone/>
            </a:pPr>
            <a:endParaRPr lang="en-US" altLang="mk-MK" sz="3200" dirty="0"/>
          </a:p>
          <a:p>
            <a:pPr>
              <a:lnSpc>
                <a:spcPct val="90000"/>
              </a:lnSpc>
              <a:buFontTx/>
              <a:buNone/>
            </a:pPr>
            <a:endParaRPr lang="en-US" altLang="mk-MK" sz="3200" dirty="0"/>
          </a:p>
          <a:p>
            <a:pPr>
              <a:lnSpc>
                <a:spcPct val="90000"/>
              </a:lnSpc>
              <a:buFontTx/>
              <a:buNone/>
            </a:pPr>
            <a:endParaRPr lang="en-US" altLang="mk-MK" sz="2400" dirty="0"/>
          </a:p>
          <a:p>
            <a:pPr>
              <a:lnSpc>
                <a:spcPct val="90000"/>
              </a:lnSpc>
              <a:buFontTx/>
              <a:buNone/>
            </a:pPr>
            <a:br>
              <a:rPr lang="en-US" altLang="mk-MK" sz="2400" dirty="0"/>
            </a:br>
            <a:r>
              <a:rPr lang="en-US" altLang="mk-MK" sz="2400" dirty="0"/>
              <a:t>Now write C or Java programs to implement specific tasks</a:t>
            </a:r>
          </a:p>
        </p:txBody>
      </p:sp>
      <p:sp>
        <p:nvSpPr>
          <p:cNvPr id="4" name="AutoShape 4"/>
          <p:cNvSpPr>
            <a:spLocks noChangeArrowheads="1"/>
          </p:cNvSpPr>
          <p:nvPr/>
        </p:nvSpPr>
        <p:spPr bwMode="auto">
          <a:xfrm>
            <a:off x="1123334"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5" name="AutoShape 5"/>
          <p:cNvSpPr>
            <a:spLocks noChangeArrowheads="1"/>
          </p:cNvSpPr>
          <p:nvPr/>
        </p:nvSpPr>
        <p:spPr bwMode="auto">
          <a:xfrm>
            <a:off x="4251768"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6" name="AutoShape 6"/>
          <p:cNvSpPr>
            <a:spLocks noChangeArrowheads="1"/>
          </p:cNvSpPr>
          <p:nvPr/>
        </p:nvSpPr>
        <p:spPr bwMode="auto">
          <a:xfrm>
            <a:off x="7447933"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Tree>
    <p:extLst>
      <p:ext uri="{BB962C8B-B14F-4D97-AF65-F5344CB8AC3E}">
        <p14:creationId xmlns:p14="http://schemas.microsoft.com/office/powerpoint/2010/main" val="37222431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Homework discussion</a:t>
            </a:r>
            <a:br>
              <a:rPr lang="en-US" dirty="0"/>
            </a:br>
            <a:r>
              <a:rPr lang="en-US" sz="2200" dirty="0">
                <a:solidFill>
                  <a:schemeClr val="bg1">
                    <a:lumMod val="75000"/>
                  </a:schemeClr>
                </a:solidFill>
              </a:rPr>
              <a:t> </a:t>
            </a:r>
            <a:br>
              <a:rPr lang="en-US" dirty="0"/>
            </a:br>
            <a:endParaRPr lang="en-US" dirty="0"/>
          </a:p>
        </p:txBody>
      </p:sp>
    </p:spTree>
    <p:extLst>
      <p:ext uri="{BB962C8B-B14F-4D97-AF65-F5344CB8AC3E}">
        <p14:creationId xmlns:p14="http://schemas.microsoft.com/office/powerpoint/2010/main" val="1752808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Grouping functions</a:t>
            </a:r>
          </a:p>
        </p:txBody>
      </p:sp>
      <p:sp>
        <p:nvSpPr>
          <p:cNvPr id="2" name="Text Placeholder 1"/>
          <p:cNvSpPr>
            <a:spLocks noGrp="1"/>
          </p:cNvSpPr>
          <p:nvPr>
            <p:ph type="body" idx="1"/>
          </p:nvPr>
        </p:nvSpPr>
        <p:spPr/>
        <p:txBody>
          <a:bodyPr/>
          <a:lstStyle/>
          <a:p>
            <a:r>
              <a:rPr lang="en-US" dirty="0"/>
              <a:t>Min, Max, Sum, </a:t>
            </a:r>
            <a:r>
              <a:rPr lang="en-US" dirty="0" err="1"/>
              <a:t>Avg</a:t>
            </a:r>
            <a:r>
              <a:rPr lang="en-US" dirty="0"/>
              <a:t>, Count, </a:t>
            </a:r>
            <a:r>
              <a:rPr lang="en-US" dirty="0" err="1"/>
              <a:t>String_agg</a:t>
            </a:r>
            <a:endParaRPr lang="en-US" dirty="0"/>
          </a:p>
        </p:txBody>
      </p:sp>
    </p:spTree>
    <p:extLst>
      <p:ext uri="{BB962C8B-B14F-4D97-AF65-F5344CB8AC3E}">
        <p14:creationId xmlns:p14="http://schemas.microsoft.com/office/powerpoint/2010/main" val="18694588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With grouped queries, you can arrange the rows you’re querying in groups and apply data analysis computations like aggregate functions against those groups. </a:t>
            </a:r>
          </a:p>
          <a:p>
            <a:r>
              <a:rPr lang="en-US" dirty="0"/>
              <a:t>A query becomes a grouped query when you use a group function, a GROUP BY clause, or both.</a:t>
            </a:r>
          </a:p>
          <a:p>
            <a:r>
              <a:rPr lang="en-US" dirty="0"/>
              <a:t>A query that invokes a group function but doesn’t have an explicit GROUP BY clause arranges all rows in one group. Consider the following query as an example:</a:t>
            </a:r>
          </a:p>
        </p:txBody>
      </p:sp>
      <p:sp>
        <p:nvSpPr>
          <p:cNvPr id="4" name="Rectangle 3"/>
          <p:cNvSpPr/>
          <p:nvPr/>
        </p:nvSpPr>
        <p:spPr>
          <a:xfrm>
            <a:off x="1008888" y="4810405"/>
            <a:ext cx="6096000" cy="1754326"/>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p:txBody>
      </p:sp>
    </p:spTree>
    <p:extLst>
      <p:ext uri="{BB962C8B-B14F-4D97-AF65-F5344CB8AC3E}">
        <p14:creationId xmlns:p14="http://schemas.microsoft.com/office/powerpoint/2010/main" val="6955661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a:t>
            </a:r>
          </a:p>
        </p:txBody>
      </p:sp>
      <p:sp>
        <p:nvSpPr>
          <p:cNvPr id="3" name="Content Placeholder 2"/>
          <p:cNvSpPr>
            <a:spLocks noGrp="1"/>
          </p:cNvSpPr>
          <p:nvPr>
            <p:ph idx="1"/>
          </p:nvPr>
        </p:nvSpPr>
        <p:spPr/>
        <p:txBody>
          <a:bodyPr/>
          <a:lstStyle/>
          <a:p>
            <a:r>
              <a:rPr lang="en-US" dirty="0"/>
              <a:t>Numeric aggregation functions</a:t>
            </a:r>
          </a:p>
          <a:p>
            <a:pPr lvl="1"/>
            <a:r>
              <a:rPr lang="en-US" b="1" dirty="0"/>
              <a:t>COUNT</a:t>
            </a:r>
          </a:p>
          <a:p>
            <a:pPr lvl="1"/>
            <a:r>
              <a:rPr lang="en-US" b="1" dirty="0"/>
              <a:t>SUM</a:t>
            </a:r>
          </a:p>
          <a:p>
            <a:pPr lvl="1"/>
            <a:r>
              <a:rPr lang="en-US" b="1" dirty="0"/>
              <a:t>AVG</a:t>
            </a:r>
          </a:p>
          <a:p>
            <a:pPr lvl="1"/>
            <a:r>
              <a:rPr lang="en-US" b="1" dirty="0"/>
              <a:t>MIN</a:t>
            </a:r>
          </a:p>
          <a:p>
            <a:pPr lvl="1"/>
            <a:r>
              <a:rPr lang="en-US" b="1" dirty="0"/>
              <a:t>MAX</a:t>
            </a:r>
          </a:p>
          <a:p>
            <a:r>
              <a:rPr lang="en-US" dirty="0"/>
              <a:t>String aggregation functions</a:t>
            </a:r>
          </a:p>
          <a:p>
            <a:pPr lvl="1"/>
            <a:r>
              <a:rPr lang="en-US" b="1" dirty="0"/>
              <a:t>STRING_AGG</a:t>
            </a:r>
          </a:p>
          <a:p>
            <a:pPr lvl="1"/>
            <a:endParaRPr lang="en-US" b="1" dirty="0"/>
          </a:p>
        </p:txBody>
      </p:sp>
    </p:spTree>
    <p:extLst>
      <p:ext uri="{BB962C8B-B14F-4D97-AF65-F5344CB8AC3E}">
        <p14:creationId xmlns:p14="http://schemas.microsoft.com/office/powerpoint/2010/main" val="28608262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Workshop</a:t>
            </a:r>
          </a:p>
        </p:txBody>
      </p:sp>
      <p:sp>
        <p:nvSpPr>
          <p:cNvPr id="3" name="Content Placeholder 2"/>
          <p:cNvSpPr>
            <a:spLocks noGrp="1"/>
          </p:cNvSpPr>
          <p:nvPr>
            <p:ph idx="1"/>
          </p:nvPr>
        </p:nvSpPr>
        <p:spPr/>
        <p:txBody>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20</a:t>
            </a:r>
          </a:p>
          <a:p>
            <a:r>
              <a:rPr lang="en-US" dirty="0"/>
              <a:t>Find the Maximal Order amount, and the Average Order amount per </a:t>
            </a:r>
            <a:r>
              <a:rPr lang="en-US" dirty="0" err="1"/>
              <a:t>BusinessEntity</a:t>
            </a:r>
            <a:r>
              <a:rPr lang="en-US" dirty="0"/>
              <a:t> on all orders in the system</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244215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by grouped data</a:t>
            </a:r>
          </a:p>
        </p:txBody>
      </p:sp>
      <p:sp>
        <p:nvSpPr>
          <p:cNvPr id="2" name="Text Placeholder 1"/>
          <p:cNvSpPr>
            <a:spLocks noGrp="1"/>
          </p:cNvSpPr>
          <p:nvPr>
            <p:ph type="body" idx="1"/>
          </p:nvPr>
        </p:nvSpPr>
        <p:spPr/>
        <p:txBody>
          <a:bodyPr/>
          <a:lstStyle/>
          <a:p>
            <a:r>
              <a:rPr lang="en-US" dirty="0"/>
              <a:t>HAVING operator</a:t>
            </a:r>
          </a:p>
        </p:txBody>
      </p:sp>
    </p:spTree>
    <p:extLst>
      <p:ext uri="{BB962C8B-B14F-4D97-AF65-F5344CB8AC3E}">
        <p14:creationId xmlns:p14="http://schemas.microsoft.com/office/powerpoint/2010/main" val="34690384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 filtering by grouped data</a:t>
            </a:r>
          </a:p>
        </p:txBody>
      </p:sp>
      <p:sp>
        <p:nvSpPr>
          <p:cNvPr id="3" name="Content Placeholder 2"/>
          <p:cNvSpPr>
            <a:spLocks noGrp="1"/>
          </p:cNvSpPr>
          <p:nvPr>
            <p:ph idx="1"/>
          </p:nvPr>
        </p:nvSpPr>
        <p:spPr/>
        <p:txBody>
          <a:bodyPr/>
          <a:lstStyle/>
          <a:p>
            <a:r>
              <a:rPr lang="en-US" dirty="0"/>
              <a:t>Many often we need to perform search operations on already aggregated data</a:t>
            </a:r>
          </a:p>
          <a:p>
            <a:r>
              <a:rPr lang="en-US" dirty="0"/>
              <a:t>WHERE expression filter the resultset before grouping</a:t>
            </a:r>
          </a:p>
          <a:p>
            <a:r>
              <a:rPr lang="en-US" dirty="0"/>
              <a:t>HAVING operator is used to filter data after grouping</a:t>
            </a:r>
          </a:p>
          <a:p>
            <a:r>
              <a:rPr lang="en-US" dirty="0"/>
              <a:t>example:</a:t>
            </a:r>
          </a:p>
        </p:txBody>
      </p:sp>
      <p:sp>
        <p:nvSpPr>
          <p:cNvPr id="5" name="Rectangle 4"/>
          <p:cNvSpPr/>
          <p:nvPr/>
        </p:nvSpPr>
        <p:spPr>
          <a:xfrm>
            <a:off x="4593336" y="4287036"/>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20</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628920</a:t>
            </a:r>
            <a:endParaRPr lang="en-US" dirty="0"/>
          </a:p>
        </p:txBody>
      </p:sp>
      <p:sp>
        <p:nvSpPr>
          <p:cNvPr id="6" name="Rectangle 5"/>
          <p:cNvSpPr/>
          <p:nvPr/>
        </p:nvSpPr>
        <p:spPr>
          <a:xfrm>
            <a:off x="295656" y="4287036"/>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Tree>
    <p:extLst>
      <p:ext uri="{BB962C8B-B14F-4D97-AF65-F5344CB8AC3E}">
        <p14:creationId xmlns:p14="http://schemas.microsoft.com/office/powerpoint/2010/main" val="3837776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functions filtering - Workshop</a:t>
            </a:r>
          </a:p>
        </p:txBody>
      </p:sp>
      <p:sp>
        <p:nvSpPr>
          <p:cNvPr id="3" name="Content Placeholder 2"/>
          <p:cNvSpPr>
            <a:spLocks noGrp="1"/>
          </p:cNvSpPr>
          <p:nvPr>
            <p:ph idx="1"/>
          </p:nvPr>
        </p:nvSpPr>
        <p:spPr/>
        <p:txBody>
          <a:bodyPr/>
          <a:lstStyle/>
          <a:p>
            <a:r>
              <a:rPr lang="en-US" dirty="0"/>
              <a:t>Calculate the total amount per </a:t>
            </a:r>
            <a:r>
              <a:rPr lang="en-US" dirty="0" err="1"/>
              <a:t>BusinessEntity</a:t>
            </a:r>
            <a:r>
              <a:rPr lang="en-US" dirty="0"/>
              <a:t> on all orders in the system and filter only total orders greater then 635558</a:t>
            </a:r>
          </a:p>
          <a:p>
            <a:r>
              <a:rPr lang="en-US" dirty="0"/>
              <a:t>Calculate the total amount per </a:t>
            </a:r>
            <a:r>
              <a:rPr lang="en-US" dirty="0" err="1"/>
              <a:t>BusinessEntity</a:t>
            </a:r>
            <a:r>
              <a:rPr lang="en-US" dirty="0"/>
              <a:t> on all orders in the system from Customers with ID &lt; 20 and filter only total orders less then 100000</a:t>
            </a:r>
          </a:p>
          <a:p>
            <a:r>
              <a:rPr lang="en-US" dirty="0"/>
              <a:t>Find the Maximal Order amount, and the Average Order amount per </a:t>
            </a:r>
            <a:r>
              <a:rPr lang="en-US" dirty="0" err="1"/>
              <a:t>BusinessEntity</a:t>
            </a:r>
            <a:r>
              <a:rPr lang="en-US" dirty="0"/>
              <a:t> on all orders in the system. Filter only records where Total order amount is more then 4x bigger then average</a:t>
            </a:r>
          </a:p>
          <a:p>
            <a:r>
              <a:rPr lang="en-US" dirty="0"/>
              <a:t>List all </a:t>
            </a:r>
            <a:r>
              <a:rPr lang="en-US" dirty="0" err="1"/>
              <a:t>BusinessEntity</a:t>
            </a:r>
            <a:r>
              <a:rPr lang="en-US" dirty="0"/>
              <a:t> names next to the other details from the previous query</a:t>
            </a:r>
          </a:p>
          <a:p>
            <a:r>
              <a:rPr lang="en-US" dirty="0">
                <a:solidFill>
                  <a:srgbClr val="0070C0"/>
                </a:solidFill>
              </a:rPr>
              <a:t>Suggest a question about some information that needs to be extracted from the Orders table</a:t>
            </a:r>
          </a:p>
        </p:txBody>
      </p:sp>
      <p:pic>
        <p:nvPicPr>
          <p:cNvPr id="4" name="Picture 3"/>
          <p:cNvPicPr>
            <a:picLocks noChangeAspect="1"/>
          </p:cNvPicPr>
          <p:nvPr/>
        </p:nvPicPr>
        <p:blipFill>
          <a:blip r:embed="rId2"/>
          <a:stretch>
            <a:fillRect/>
          </a:stretch>
        </p:blipFill>
        <p:spPr>
          <a:xfrm>
            <a:off x="9400984" y="2331148"/>
            <a:ext cx="2314575" cy="2543175"/>
          </a:xfrm>
          <a:prstGeom prst="rect">
            <a:avLst/>
          </a:prstGeom>
        </p:spPr>
      </p:pic>
    </p:spTree>
    <p:extLst>
      <p:ext uri="{BB962C8B-B14F-4D97-AF65-F5344CB8AC3E}">
        <p14:creationId xmlns:p14="http://schemas.microsoft.com/office/powerpoint/2010/main" val="41148669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8286314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definition</a:t>
            </a:r>
          </a:p>
        </p:txBody>
      </p:sp>
      <p:sp>
        <p:nvSpPr>
          <p:cNvPr id="3" name="Content Placeholder 2"/>
          <p:cNvSpPr>
            <a:spLocks noGrp="1"/>
          </p:cNvSpPr>
          <p:nvPr>
            <p:ph idx="1"/>
          </p:nvPr>
        </p:nvSpPr>
        <p:spPr>
          <a:xfrm>
            <a:off x="677334" y="1613155"/>
            <a:ext cx="8596668" cy="3880773"/>
          </a:xfrm>
        </p:spPr>
        <p:txBody>
          <a:bodyPr>
            <a:normAutofit lnSpcReduction="10000"/>
          </a:bodyPr>
          <a:lstStyle/>
          <a:p>
            <a:r>
              <a:rPr lang="en-US" dirty="0"/>
              <a:t>With views you can present the contents of one or more base data tables to users, and you can encapsulate complex logic such as joins and filters so that the user does not need to remember them.</a:t>
            </a:r>
          </a:p>
          <a:p>
            <a:r>
              <a:rPr lang="en-US" dirty="0"/>
              <a:t>To create a view, you name the view and then specify the SELECT statement that will constitute the view.</a:t>
            </a:r>
          </a:p>
          <a:p>
            <a:r>
              <a:rPr lang="en-US" dirty="0"/>
              <a:t>Syntax:</a:t>
            </a:r>
          </a:p>
          <a:p>
            <a:endParaRPr lang="en-US" dirty="0"/>
          </a:p>
          <a:p>
            <a:endParaRPr lang="en-US" dirty="0"/>
          </a:p>
          <a:p>
            <a:endParaRPr lang="en-US" dirty="0"/>
          </a:p>
          <a:p>
            <a:endParaRPr lang="en-US" dirty="0"/>
          </a:p>
          <a:p>
            <a:r>
              <a:rPr lang="en-US" dirty="0"/>
              <a:t>Example:</a:t>
            </a:r>
          </a:p>
        </p:txBody>
      </p:sp>
      <p:pic>
        <p:nvPicPr>
          <p:cNvPr id="8" name="Picture 7"/>
          <p:cNvPicPr>
            <a:picLocks noChangeAspect="1"/>
          </p:cNvPicPr>
          <p:nvPr/>
        </p:nvPicPr>
        <p:blipFill>
          <a:blip r:embed="rId2"/>
          <a:stretch>
            <a:fillRect/>
          </a:stretch>
        </p:blipFill>
        <p:spPr>
          <a:xfrm>
            <a:off x="8053578" y="3108960"/>
            <a:ext cx="4019550" cy="2695575"/>
          </a:xfrm>
          <a:prstGeom prst="rect">
            <a:avLst/>
          </a:prstGeom>
        </p:spPr>
      </p:pic>
      <p:sp>
        <p:nvSpPr>
          <p:cNvPr id="4" name="Rectangle 3"/>
          <p:cNvSpPr/>
          <p:nvPr/>
        </p:nvSpPr>
        <p:spPr>
          <a:xfrm>
            <a:off x="1063752" y="5176682"/>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MaleEmployees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t>Id,</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HireDate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Gender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t>
            </a:r>
            <a:endParaRPr lang="en-US" dirty="0"/>
          </a:p>
        </p:txBody>
      </p:sp>
      <p:sp>
        <p:nvSpPr>
          <p:cNvPr id="9" name="Rectangle 8"/>
          <p:cNvSpPr/>
          <p:nvPr/>
        </p:nvSpPr>
        <p:spPr>
          <a:xfrm>
            <a:off x="1063752" y="3379603"/>
            <a:ext cx="6096000" cy="1200329"/>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Column2</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7415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Doing it without DBMS</a:t>
            </a:r>
          </a:p>
        </p:txBody>
      </p:sp>
      <p:sp>
        <p:nvSpPr>
          <p:cNvPr id="3" name="Content Placeholder 2"/>
          <p:cNvSpPr>
            <a:spLocks noGrp="1"/>
          </p:cNvSpPr>
          <p:nvPr>
            <p:ph idx="1"/>
          </p:nvPr>
        </p:nvSpPr>
        <p:spPr>
          <a:xfrm>
            <a:off x="677334" y="1442435"/>
            <a:ext cx="9528550" cy="4598928"/>
          </a:xfrm>
        </p:spPr>
        <p:txBody>
          <a:bodyPr>
            <a:noAutofit/>
          </a:bodyPr>
          <a:lstStyle/>
          <a:p>
            <a:r>
              <a:rPr lang="en-US" altLang="mk-MK" sz="2800" dirty="0"/>
              <a:t>Perform an order: “Customer A” orders “Product A”</a:t>
            </a:r>
          </a:p>
          <a:p>
            <a:pPr lvl="1"/>
            <a:r>
              <a:rPr lang="en-US" altLang="mk-MK" sz="2800" dirty="0"/>
              <a:t>Write a C program to do the following:</a:t>
            </a:r>
          </a:p>
          <a:p>
            <a:pPr lvl="1"/>
            <a:endParaRPr lang="en-US" altLang="mk-MK" sz="3000" dirty="0"/>
          </a:p>
          <a:p>
            <a:endParaRPr lang="en-US" altLang="mk-MK" sz="3200" dirty="0"/>
          </a:p>
        </p:txBody>
      </p:sp>
      <p:sp>
        <p:nvSpPr>
          <p:cNvPr id="7" name="AutoShape 4"/>
          <p:cNvSpPr>
            <a:spLocks noChangeArrowheads="1"/>
          </p:cNvSpPr>
          <p:nvPr/>
        </p:nvSpPr>
        <p:spPr bwMode="auto">
          <a:xfrm>
            <a:off x="213202" y="3237100"/>
            <a:ext cx="10456813" cy="202500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2800" dirty="0"/>
              <a:t>Read ‘Customer.txt’</a:t>
            </a:r>
          </a:p>
          <a:p>
            <a:pPr lvl="1">
              <a:lnSpc>
                <a:spcPct val="90000"/>
              </a:lnSpc>
              <a:spcBef>
                <a:spcPct val="0"/>
              </a:spcBef>
              <a:buFontTx/>
              <a:buNone/>
            </a:pPr>
            <a:r>
              <a:rPr lang="en-US" altLang="mk-MK" sz="2800" dirty="0"/>
              <a:t>Read ‘Product.txt’</a:t>
            </a:r>
          </a:p>
          <a:p>
            <a:pPr lvl="1">
              <a:lnSpc>
                <a:spcPct val="90000"/>
              </a:lnSpc>
              <a:spcBef>
                <a:spcPct val="0"/>
              </a:spcBef>
              <a:buNone/>
            </a:pPr>
            <a:r>
              <a:rPr lang="en-US" altLang="mk-MK" sz="2800" dirty="0"/>
              <a:t>Write in ‘Orders.txt’ - “Customer A orders Product A” </a:t>
            </a:r>
          </a:p>
          <a:p>
            <a:pPr lvl="1">
              <a:lnSpc>
                <a:spcPct val="90000"/>
              </a:lnSpc>
              <a:spcBef>
                <a:spcPct val="0"/>
              </a:spcBef>
              <a:buNone/>
            </a:pPr>
            <a:r>
              <a:rPr lang="en-US" altLang="mk-MK" sz="2800" dirty="0"/>
              <a:t>Write in “Product.txt” - “Product A” has changed available quantity</a:t>
            </a:r>
          </a:p>
        </p:txBody>
      </p:sp>
    </p:spTree>
    <p:extLst>
      <p:ext uri="{BB962C8B-B14F-4D97-AF65-F5344CB8AC3E}">
        <p14:creationId xmlns:p14="http://schemas.microsoft.com/office/powerpoint/2010/main" val="11705718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 Workshop</a:t>
            </a:r>
          </a:p>
        </p:txBody>
      </p:sp>
      <p:sp>
        <p:nvSpPr>
          <p:cNvPr id="3" name="Content Placeholder 2"/>
          <p:cNvSpPr>
            <a:spLocks noGrp="1"/>
          </p:cNvSpPr>
          <p:nvPr>
            <p:ph idx="1"/>
          </p:nvPr>
        </p:nvSpPr>
        <p:spPr>
          <a:xfrm>
            <a:off x="219456" y="2160589"/>
            <a:ext cx="9326880" cy="3880773"/>
          </a:xfrm>
        </p:spPr>
        <p:txBody>
          <a:bodyPr>
            <a:normAutofit fontScale="92500"/>
          </a:bodyPr>
          <a:lstStyle/>
          <a:p>
            <a:r>
              <a:rPr lang="en-US" dirty="0"/>
              <a:t> Create new view (</a:t>
            </a:r>
            <a:r>
              <a:rPr lang="en-US" dirty="0" err="1"/>
              <a:t>vv_CustomerOrders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endParaRPr lang="en-US" dirty="0"/>
          </a:p>
          <a:p>
            <a:r>
              <a:rPr lang="en-US" dirty="0"/>
              <a:t> Create new view (</a:t>
            </a:r>
            <a:r>
              <a:rPr lang="en-US" dirty="0" err="1"/>
              <a:t>vv_EmployeeOrders</a:t>
            </a:r>
            <a:r>
              <a:rPr lang="en-US" dirty="0"/>
              <a:t>) that will List all Employees (</a:t>
            </a:r>
            <a:r>
              <a:rPr lang="en-US" dirty="0" err="1"/>
              <a:t>FirstName</a:t>
            </a:r>
            <a:r>
              <a:rPr lang="en-US" dirty="0"/>
              <a:t> and </a:t>
            </a:r>
            <a:r>
              <a:rPr lang="en-US" dirty="0" err="1"/>
              <a:t>LastName</a:t>
            </a:r>
            <a:r>
              <a:rPr lang="en-US" dirty="0"/>
              <a:t>) ,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a:p>
            <a:endParaRPr lang="en-US" dirty="0">
              <a:solidFill>
                <a:srgbClr val="0070C0"/>
              </a:solidFill>
            </a:endParaRPr>
          </a:p>
          <a:p>
            <a:r>
              <a:rPr lang="en-US" dirty="0">
                <a:solidFill>
                  <a:srgbClr val="0070C0"/>
                </a:solidFill>
              </a:rPr>
              <a:t>Suggest a question about some information that needs to be extracted from the Order details table</a:t>
            </a:r>
          </a:p>
        </p:txBody>
      </p:sp>
      <p:pic>
        <p:nvPicPr>
          <p:cNvPr id="5" name="Picture 4"/>
          <p:cNvPicPr>
            <a:picLocks noChangeAspect="1"/>
          </p:cNvPicPr>
          <p:nvPr/>
        </p:nvPicPr>
        <p:blipFill>
          <a:blip r:embed="rId2"/>
          <a:stretch>
            <a:fillRect/>
          </a:stretch>
        </p:blipFill>
        <p:spPr>
          <a:xfrm>
            <a:off x="9454515" y="904113"/>
            <a:ext cx="2609850" cy="4629150"/>
          </a:xfrm>
          <a:prstGeom prst="rect">
            <a:avLst/>
          </a:prstGeom>
        </p:spPr>
      </p:pic>
    </p:spTree>
    <p:extLst>
      <p:ext uri="{BB962C8B-B14F-4D97-AF65-F5344CB8AC3E}">
        <p14:creationId xmlns:p14="http://schemas.microsoft.com/office/powerpoint/2010/main" val="34760266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392AE909-0B12-440A-8831-EBAD25B91476}"/>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DD3349A3-8760-4D7A-B4AD-2C1E5C216589}"/>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058913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pPr marL="457200" lvl="1" indent="0">
              <a:buNone/>
            </a:pPr>
            <a:endParaRPr lang="en-US" dirty="0"/>
          </a:p>
          <a:p>
            <a:r>
              <a:rPr lang="en-US" dirty="0"/>
              <a:t>Can we have WHERE operator in the same statement with GROUP BY operator?</a:t>
            </a:r>
          </a:p>
          <a:p>
            <a:pPr marL="0" indent="0">
              <a:buNone/>
            </a:pPr>
            <a:r>
              <a:rPr lang="en-US" dirty="0"/>
              <a:t>	</a:t>
            </a:r>
            <a:r>
              <a:rPr lang="en-US" b="1" dirty="0"/>
              <a:t>a.</a:t>
            </a:r>
            <a:r>
              <a:rPr lang="en-US" dirty="0"/>
              <a:t> Yes</a:t>
            </a:r>
          </a:p>
          <a:p>
            <a:pPr marL="457200" lvl="1" indent="0">
              <a:buNone/>
            </a:pPr>
            <a:r>
              <a:rPr lang="en-US" b="1" dirty="0"/>
              <a:t>b. </a:t>
            </a:r>
            <a:r>
              <a:rPr lang="en-US" dirty="0"/>
              <a:t>No</a:t>
            </a:r>
          </a:p>
          <a:p>
            <a:r>
              <a:rPr lang="en-US" dirty="0"/>
              <a:t>Which SQL function is used to concatenate multiple string records into single value?</a:t>
            </a:r>
          </a:p>
          <a:p>
            <a:pPr marL="0" indent="0">
              <a:buNone/>
            </a:pPr>
            <a:r>
              <a:rPr lang="en-US" dirty="0"/>
              <a:t>       </a:t>
            </a:r>
            <a:r>
              <a:rPr lang="en-US" b="1" dirty="0"/>
              <a:t>a.</a:t>
            </a:r>
            <a:r>
              <a:rPr lang="en-US" dirty="0"/>
              <a:t> AGG</a:t>
            </a:r>
          </a:p>
          <a:p>
            <a:pPr marL="0" indent="0">
              <a:buNone/>
            </a:pPr>
            <a:r>
              <a:rPr lang="en-US" b="1" dirty="0"/>
              <a:t>	b. </a:t>
            </a:r>
            <a:r>
              <a:rPr lang="en-US" dirty="0"/>
              <a:t>CONCAT </a:t>
            </a:r>
          </a:p>
          <a:p>
            <a:pPr marL="457200" lvl="1" indent="0">
              <a:buNone/>
            </a:pPr>
            <a:r>
              <a:rPr lang="en-US" b="1" dirty="0"/>
              <a:t>c. </a:t>
            </a:r>
            <a:r>
              <a:rPr lang="en-US" dirty="0"/>
              <a:t>STRING_AGG</a:t>
            </a:r>
          </a:p>
          <a:p>
            <a:pPr marL="457200" lvl="1" indent="0">
              <a:buNone/>
            </a:pPr>
            <a:r>
              <a:rPr lang="en-US" b="1" dirty="0"/>
              <a:t>d. </a:t>
            </a:r>
            <a:r>
              <a:rPr lang="en-US" dirty="0"/>
              <a:t>MERGE</a:t>
            </a:r>
          </a:p>
          <a:p>
            <a:endParaRPr lang="en-US" dirty="0"/>
          </a:p>
        </p:txBody>
      </p:sp>
    </p:spTree>
    <p:extLst>
      <p:ext uri="{BB962C8B-B14F-4D97-AF65-F5344CB8AC3E}">
        <p14:creationId xmlns:p14="http://schemas.microsoft.com/office/powerpoint/2010/main" val="14096476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group data from multiple records without using GROUP BY function?</a:t>
            </a:r>
          </a:p>
          <a:p>
            <a:pPr marL="0" indent="0">
              <a:buNone/>
            </a:pPr>
            <a:r>
              <a:rPr lang="en-US" b="1" dirty="0"/>
              <a:t>       a. </a:t>
            </a:r>
            <a:r>
              <a:rPr lang="en-US" dirty="0"/>
              <a:t>Yes</a:t>
            </a:r>
          </a:p>
          <a:p>
            <a:pPr marL="457200" lvl="1" indent="0">
              <a:buNone/>
            </a:pPr>
            <a:r>
              <a:rPr lang="en-US" b="1" dirty="0"/>
              <a:t>b. </a:t>
            </a:r>
            <a:r>
              <a:rPr lang="en-US" dirty="0"/>
              <a:t>No</a:t>
            </a:r>
          </a:p>
          <a:p>
            <a:r>
              <a:rPr lang="en-US" dirty="0"/>
              <a:t>Which operator is used to filter the resultset by the result of aggregate function?</a:t>
            </a:r>
          </a:p>
          <a:p>
            <a:pPr marL="457200" lvl="1" indent="0">
              <a:buNone/>
            </a:pPr>
            <a:r>
              <a:rPr lang="en-US" b="1" dirty="0"/>
              <a:t>a. </a:t>
            </a:r>
            <a:r>
              <a:rPr lang="en-US" dirty="0"/>
              <a:t>FILTER</a:t>
            </a:r>
          </a:p>
          <a:p>
            <a:pPr marL="457200" lvl="1" indent="0">
              <a:buNone/>
            </a:pPr>
            <a:r>
              <a:rPr lang="en-US" b="1" dirty="0"/>
              <a:t>b. </a:t>
            </a:r>
            <a:r>
              <a:rPr lang="en-US" dirty="0"/>
              <a:t>CHECK</a:t>
            </a:r>
          </a:p>
          <a:p>
            <a:pPr marL="457200" lvl="1" indent="0">
              <a:buNone/>
            </a:pPr>
            <a:r>
              <a:rPr lang="en-US" b="1" dirty="0"/>
              <a:t>c. </a:t>
            </a:r>
            <a:r>
              <a:rPr lang="en-US" dirty="0"/>
              <a:t>WHERE</a:t>
            </a:r>
          </a:p>
          <a:p>
            <a:pPr marL="457200" lvl="1" indent="0">
              <a:buNone/>
            </a:pPr>
            <a:r>
              <a:rPr lang="en-US" b="1" dirty="0"/>
              <a:t>d. </a:t>
            </a:r>
            <a:r>
              <a:rPr lang="en-US" dirty="0"/>
              <a:t>HAVING</a:t>
            </a:r>
          </a:p>
          <a:p>
            <a:r>
              <a:rPr lang="en-US" dirty="0"/>
              <a:t>Can we have ORDER BY and HAVING operator in the same statement?</a:t>
            </a:r>
          </a:p>
          <a:p>
            <a:pPr marL="457200" lvl="1" indent="0">
              <a:buNone/>
            </a:pPr>
            <a:r>
              <a:rPr lang="en-US" b="1" dirty="0"/>
              <a:t>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2818147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3</a:t>
            </a:r>
            <a:br>
              <a:rPr lang="en-US" dirty="0"/>
            </a:br>
            <a:endParaRPr lang="en-US" dirty="0"/>
          </a:p>
        </p:txBody>
      </p:sp>
    </p:spTree>
    <p:extLst>
      <p:ext uri="{BB962C8B-B14F-4D97-AF65-F5344CB8AC3E}">
        <p14:creationId xmlns:p14="http://schemas.microsoft.com/office/powerpoint/2010/main" val="39480468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1</a:t>
            </a:r>
            <a:r>
              <a:rPr lang="mk-MK" dirty="0"/>
              <a:t>/</a:t>
            </a:r>
            <a:r>
              <a:rPr lang="en-US" dirty="0"/>
              <a:t>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p:txBody>
      </p:sp>
    </p:spTree>
    <p:extLst>
      <p:ext uri="{BB962C8B-B14F-4D97-AF65-F5344CB8AC3E}">
        <p14:creationId xmlns:p14="http://schemas.microsoft.com/office/powerpoint/2010/main" val="33916488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24F9-B711-4FC6-8E9F-742526A0CCC1}"/>
              </a:ext>
            </a:extLst>
          </p:cNvPr>
          <p:cNvSpPr>
            <a:spLocks noGrp="1"/>
          </p:cNvSpPr>
          <p:nvPr>
            <p:ph type="title"/>
          </p:nvPr>
        </p:nvSpPr>
        <p:spPr/>
        <p:txBody>
          <a:bodyPr/>
          <a:lstStyle/>
          <a:p>
            <a:r>
              <a:rPr lang="en-US" dirty="0"/>
              <a:t>Homework requirement</a:t>
            </a:r>
            <a:r>
              <a:rPr lang="mk-MK" dirty="0"/>
              <a:t> </a:t>
            </a:r>
            <a:r>
              <a:rPr lang="en-US" dirty="0"/>
              <a:t>2/3</a:t>
            </a:r>
            <a:endParaRPr lang="mk-MK" dirty="0"/>
          </a:p>
        </p:txBody>
      </p:sp>
      <p:sp>
        <p:nvSpPr>
          <p:cNvPr id="3" name="Content Placeholder 2">
            <a:extLst>
              <a:ext uri="{FF2B5EF4-FFF2-40B4-BE49-F238E27FC236}">
                <a16:creationId xmlns:a16="http://schemas.microsoft.com/office/drawing/2014/main" id="{F419AFA7-0A3C-4606-9F32-1D2D20C9BD88}"/>
              </a:ext>
            </a:extLst>
          </p:cNvPr>
          <p:cNvSpPr>
            <a:spLocks noGrp="1"/>
          </p:cNvSpPr>
          <p:nvPr>
            <p:ph idx="1"/>
          </p:nvPr>
        </p:nvSpPr>
        <p:spPr/>
        <p:txBody>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30345175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738A-FD6F-49D4-B79B-FD3113CEF07C}"/>
              </a:ext>
            </a:extLst>
          </p:cNvPr>
          <p:cNvSpPr>
            <a:spLocks noGrp="1"/>
          </p:cNvSpPr>
          <p:nvPr>
            <p:ph type="title"/>
          </p:nvPr>
        </p:nvSpPr>
        <p:spPr/>
        <p:txBody>
          <a:bodyPr/>
          <a:lstStyle/>
          <a:p>
            <a:r>
              <a:rPr lang="en-US" dirty="0"/>
              <a:t>Homework requirement</a:t>
            </a:r>
            <a:r>
              <a:rPr lang="mk-MK" dirty="0"/>
              <a:t> </a:t>
            </a:r>
            <a:r>
              <a:rPr lang="en-US" dirty="0"/>
              <a:t>3/3</a:t>
            </a:r>
            <a:endParaRPr lang="mk-MK" dirty="0"/>
          </a:p>
        </p:txBody>
      </p:sp>
      <p:sp>
        <p:nvSpPr>
          <p:cNvPr id="3" name="Content Placeholder 2">
            <a:extLst>
              <a:ext uri="{FF2B5EF4-FFF2-40B4-BE49-F238E27FC236}">
                <a16:creationId xmlns:a16="http://schemas.microsoft.com/office/drawing/2014/main" id="{41722F95-08C4-464F-A600-DC9066329272}"/>
              </a:ext>
            </a:extLst>
          </p:cNvPr>
          <p:cNvSpPr>
            <a:spLocks noGrp="1"/>
          </p:cNvSpPr>
          <p:nvPr>
            <p:ph idx="1"/>
          </p:nvPr>
        </p:nvSpPr>
        <p:spPr/>
        <p:txBody>
          <a:bodyPr/>
          <a:lstStyle/>
          <a:p>
            <a:r>
              <a:rPr lang="en-US" dirty="0"/>
              <a:t>Create new view (</a:t>
            </a:r>
            <a:r>
              <a:rPr lang="en-US" dirty="0" err="1"/>
              <a:t>vv_StudentGrades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endParaRPr lang="en-US" dirty="0"/>
          </a:p>
          <a:p>
            <a:r>
              <a:rPr lang="en-US" dirty="0"/>
              <a:t>Create new view (</a:t>
            </a:r>
            <a:r>
              <a:rPr lang="en-US" dirty="0" err="1"/>
              <a:t>vv_StudentGradeDetails</a:t>
            </a:r>
            <a:r>
              <a:rPr lang="en-US" dirty="0"/>
              <a:t>) that will List all Students (FirstName and </a:t>
            </a:r>
            <a:r>
              <a:rPr lang="en-US" dirty="0" err="1"/>
              <a:t>LastName</a:t>
            </a:r>
            <a:r>
              <a:rPr lang="en-US" dirty="0"/>
              <a:t>) and Count the courses he passed through the exam(</a:t>
            </a:r>
            <a:r>
              <a:rPr lang="en-US" dirty="0" err="1"/>
              <a:t>Ispit</a:t>
            </a:r>
            <a:r>
              <a:rPr lang="en-US" dirty="0"/>
              <a:t>)</a:t>
            </a:r>
            <a:endParaRPr lang="mk-MK" dirty="0"/>
          </a:p>
        </p:txBody>
      </p:sp>
    </p:spTree>
    <p:extLst>
      <p:ext uri="{BB962C8B-B14F-4D97-AF65-F5344CB8AC3E}">
        <p14:creationId xmlns:p14="http://schemas.microsoft.com/office/powerpoint/2010/main" val="42531668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4</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577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4</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Built-In functions </a:t>
            </a:r>
          </a:p>
          <a:p>
            <a:pPr lvl="2">
              <a:buFont typeface="Wingdings" panose="05000000000000000000" pitchFamily="2" charset="2"/>
              <a:buChar char="§"/>
            </a:pPr>
            <a:r>
              <a:rPr lang="en-US" sz="2400" dirty="0"/>
              <a:t>Workshop</a:t>
            </a:r>
          </a:p>
          <a:p>
            <a:pPr lvl="1">
              <a:buFont typeface="Wingdings" panose="05000000000000000000" pitchFamily="2" charset="2"/>
              <a:buChar char="§"/>
            </a:pPr>
            <a:r>
              <a:rPr lang="en-US" sz="2400" dirty="0"/>
              <a:t>Scalar functions</a:t>
            </a:r>
          </a:p>
          <a:p>
            <a:pPr lvl="2">
              <a:buFont typeface="Wingdings" panose="05000000000000000000" pitchFamily="2" charset="2"/>
              <a:buChar char="§"/>
            </a:pPr>
            <a:r>
              <a:rPr lang="en-US" sz="2100" dirty="0"/>
              <a:t>Workshop</a:t>
            </a:r>
            <a:endParaRPr lang="en-US" sz="2400" dirty="0"/>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215317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Problems without DBMS</a:t>
            </a:r>
          </a:p>
        </p:txBody>
      </p:sp>
      <p:sp>
        <p:nvSpPr>
          <p:cNvPr id="3" name="Content Placeholder 2"/>
          <p:cNvSpPr>
            <a:spLocks noGrp="1"/>
          </p:cNvSpPr>
          <p:nvPr>
            <p:ph idx="1"/>
          </p:nvPr>
        </p:nvSpPr>
        <p:spPr>
          <a:xfrm>
            <a:off x="677334" y="1442435"/>
            <a:ext cx="9528550" cy="4598928"/>
          </a:xfrm>
        </p:spPr>
        <p:txBody>
          <a:bodyPr>
            <a:noAutofit/>
          </a:bodyPr>
          <a:lstStyle/>
          <a:p>
            <a:pPr>
              <a:lnSpc>
                <a:spcPct val="90000"/>
              </a:lnSpc>
            </a:pPr>
            <a:r>
              <a:rPr lang="en-US" altLang="mk-MK" sz="2800" dirty="0"/>
              <a:t>System crashes:</a:t>
            </a:r>
          </a:p>
          <a:p>
            <a:pPr>
              <a:lnSpc>
                <a:spcPct val="90000"/>
              </a:lnSpc>
            </a:pPr>
            <a:endParaRPr lang="en-US" altLang="mk-MK" sz="2800" dirty="0"/>
          </a:p>
          <a:p>
            <a:pPr>
              <a:lnSpc>
                <a:spcPct val="90000"/>
              </a:lnSpc>
            </a:pPr>
            <a:endParaRPr lang="en-US" altLang="mk-MK" sz="2800" dirty="0"/>
          </a:p>
          <a:p>
            <a:pPr lvl="1">
              <a:lnSpc>
                <a:spcPct val="90000"/>
              </a:lnSpc>
            </a:pPr>
            <a:r>
              <a:rPr lang="en-US" altLang="mk-MK" sz="2400" dirty="0"/>
              <a:t>What is the problem ?</a:t>
            </a:r>
          </a:p>
          <a:p>
            <a:pPr>
              <a:lnSpc>
                <a:spcPct val="90000"/>
              </a:lnSpc>
            </a:pPr>
            <a:r>
              <a:rPr lang="en-US" altLang="mk-MK" sz="2800" dirty="0"/>
              <a:t>Large data sets (Millions of Customers and Products)</a:t>
            </a:r>
          </a:p>
          <a:p>
            <a:pPr lvl="1">
              <a:lnSpc>
                <a:spcPct val="90000"/>
              </a:lnSpc>
            </a:pPr>
            <a:r>
              <a:rPr lang="en-US" altLang="mk-MK" sz="2400" dirty="0"/>
              <a:t>What is the problem ?</a:t>
            </a:r>
          </a:p>
          <a:p>
            <a:pPr>
              <a:lnSpc>
                <a:spcPct val="90000"/>
              </a:lnSpc>
            </a:pPr>
            <a:r>
              <a:rPr lang="en-US" altLang="mk-MK" sz="2800" dirty="0"/>
              <a:t>Concurrent access by many users</a:t>
            </a:r>
          </a:p>
          <a:p>
            <a:pPr lvl="1">
              <a:lnSpc>
                <a:spcPct val="90000"/>
              </a:lnSpc>
            </a:pPr>
            <a:r>
              <a:rPr lang="en-US" altLang="mk-MK" sz="2400" dirty="0"/>
              <a:t>Multiple users want to place an order in a same time. Multiple requests for write to Orders data file</a:t>
            </a:r>
          </a:p>
        </p:txBody>
      </p:sp>
      <p:sp>
        <p:nvSpPr>
          <p:cNvPr id="6" name="AutoShape 1029"/>
          <p:cNvSpPr>
            <a:spLocks noChangeArrowheads="1"/>
          </p:cNvSpPr>
          <p:nvPr/>
        </p:nvSpPr>
        <p:spPr bwMode="auto">
          <a:xfrm>
            <a:off x="8648203" y="1142098"/>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buFontTx/>
              <a:buNone/>
            </a:pPr>
            <a:r>
              <a:rPr lang="en-US" altLang="mk-MK" dirty="0"/>
              <a:t>CRASH !</a:t>
            </a:r>
          </a:p>
        </p:txBody>
      </p:sp>
      <p:sp>
        <p:nvSpPr>
          <p:cNvPr id="7" name="AutoShape 4"/>
          <p:cNvSpPr>
            <a:spLocks noChangeArrowheads="1"/>
          </p:cNvSpPr>
          <p:nvPr/>
        </p:nvSpPr>
        <p:spPr bwMode="auto">
          <a:xfrm>
            <a:off x="3249011" y="1890380"/>
            <a:ext cx="5492653" cy="106938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1400" dirty="0"/>
              <a:t>Read ‘Customer.txt’</a:t>
            </a:r>
          </a:p>
          <a:p>
            <a:pPr lvl="1">
              <a:lnSpc>
                <a:spcPct val="90000"/>
              </a:lnSpc>
              <a:spcBef>
                <a:spcPct val="0"/>
              </a:spcBef>
              <a:buFontTx/>
              <a:buNone/>
            </a:pPr>
            <a:r>
              <a:rPr lang="en-US" altLang="mk-MK" sz="1400" dirty="0"/>
              <a:t>Read ‘Product.txt’</a:t>
            </a:r>
          </a:p>
          <a:p>
            <a:pPr lvl="1">
              <a:lnSpc>
                <a:spcPct val="90000"/>
              </a:lnSpc>
              <a:spcBef>
                <a:spcPct val="0"/>
              </a:spcBef>
              <a:buNone/>
            </a:pPr>
            <a:r>
              <a:rPr lang="en-US" altLang="mk-MK" sz="1400" dirty="0"/>
              <a:t>Write in ‘Orders.txt’ - “Customer A orders Product A” </a:t>
            </a:r>
          </a:p>
          <a:p>
            <a:pPr lvl="1">
              <a:lnSpc>
                <a:spcPct val="90000"/>
              </a:lnSpc>
              <a:spcBef>
                <a:spcPct val="0"/>
              </a:spcBef>
              <a:buNone/>
            </a:pPr>
            <a:r>
              <a:rPr lang="en-US" altLang="mk-MK" sz="1400" dirty="0"/>
              <a:t>Write in “Product.txt” - “Product A” has changed available quantity</a:t>
            </a:r>
          </a:p>
        </p:txBody>
      </p:sp>
    </p:spTree>
    <p:extLst>
      <p:ext uri="{BB962C8B-B14F-4D97-AF65-F5344CB8AC3E}">
        <p14:creationId xmlns:p14="http://schemas.microsoft.com/office/powerpoint/2010/main" val="6849681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4430804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Built-In functions</a:t>
            </a:r>
          </a:p>
        </p:txBody>
      </p:sp>
    </p:spTree>
    <p:extLst>
      <p:ext uri="{BB962C8B-B14F-4D97-AF65-F5344CB8AC3E}">
        <p14:creationId xmlns:p14="http://schemas.microsoft.com/office/powerpoint/2010/main" val="39128012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Declarations</a:t>
            </a:r>
          </a:p>
        </p:txBody>
      </p:sp>
      <p:sp>
        <p:nvSpPr>
          <p:cNvPr id="3" name="Content Placeholder 2"/>
          <p:cNvSpPr>
            <a:spLocks noGrp="1"/>
          </p:cNvSpPr>
          <p:nvPr>
            <p:ph idx="1"/>
          </p:nvPr>
        </p:nvSpPr>
        <p:spPr>
          <a:xfrm>
            <a:off x="677334" y="1520509"/>
            <a:ext cx="8596668" cy="3880773"/>
          </a:xfrm>
        </p:spPr>
        <p:txBody>
          <a:bodyPr/>
          <a:lstStyle/>
          <a:p>
            <a:r>
              <a:rPr lang="en-US" dirty="0"/>
              <a:t>Scalar variable</a:t>
            </a:r>
          </a:p>
          <a:p>
            <a:endParaRPr lang="en-US" dirty="0"/>
          </a:p>
          <a:p>
            <a:endParaRPr lang="en-US" dirty="0"/>
          </a:p>
          <a:p>
            <a:r>
              <a:rPr lang="en-US" dirty="0"/>
              <a:t>Table variable</a:t>
            </a:r>
          </a:p>
          <a:p>
            <a:endParaRPr lang="en-GB" dirty="0"/>
          </a:p>
          <a:p>
            <a:endParaRPr lang="en-GB" dirty="0"/>
          </a:p>
          <a:p>
            <a:endParaRPr lang="en-GB" dirty="0"/>
          </a:p>
          <a:p>
            <a:endParaRPr lang="en-US" dirty="0"/>
          </a:p>
          <a:p>
            <a:r>
              <a:rPr lang="en-US" dirty="0"/>
              <a:t>Temp table</a:t>
            </a:r>
          </a:p>
          <a:p>
            <a:endParaRPr lang="en-US" dirty="0"/>
          </a:p>
        </p:txBody>
      </p:sp>
      <p:sp>
        <p:nvSpPr>
          <p:cNvPr id="5" name="Rectangle 4"/>
          <p:cNvSpPr/>
          <p:nvPr/>
        </p:nvSpPr>
        <p:spPr>
          <a:xfrm>
            <a:off x="1074228" y="2998554"/>
            <a:ext cx="8714232" cy="1477328"/>
          </a:xfrm>
          <a:prstGeom prst="rect">
            <a:avLst/>
          </a:prstGeom>
        </p:spPr>
        <p:txBody>
          <a:bodyPr wrap="square">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6" name="Rectangle 5"/>
          <p:cNvSpPr/>
          <p:nvPr/>
        </p:nvSpPr>
        <p:spPr>
          <a:xfrm>
            <a:off x="1074228" y="5045853"/>
            <a:ext cx="9057324" cy="147732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r>
              <a:rPr lang="en-US" dirty="0">
                <a:solidFill>
                  <a:srgbClr val="0000FF"/>
                </a:solidFill>
                <a:latin typeface="Consolas" panose="020B0609020204030204" pitchFamily="49" charset="0"/>
              </a:rPr>
              <a:t> </a:t>
            </a:r>
          </a:p>
          <a:p>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
        <p:nvSpPr>
          <p:cNvPr id="7" name="Rectangle 6"/>
          <p:cNvSpPr/>
          <p:nvPr/>
        </p:nvSpPr>
        <p:spPr>
          <a:xfrm>
            <a:off x="1074228" y="1845018"/>
            <a:ext cx="6096000" cy="646331"/>
          </a:xfrm>
          <a:prstGeom prst="rect">
            <a:avLst/>
          </a:prstGeom>
        </p:spPr>
        <p:txBody>
          <a:bodyPr>
            <a:spAutoFit/>
          </a:bodyPr>
          <a:lstStyle/>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EmployeeId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endParaRPr lang="en-US" dirty="0"/>
          </a:p>
        </p:txBody>
      </p:sp>
    </p:spTree>
    <p:extLst>
      <p:ext uri="{BB962C8B-B14F-4D97-AF65-F5344CB8AC3E}">
        <p14:creationId xmlns:p14="http://schemas.microsoft.com/office/powerpoint/2010/main" val="31678050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String functions</a:t>
            </a:r>
          </a:p>
        </p:txBody>
      </p:sp>
      <p:sp>
        <p:nvSpPr>
          <p:cNvPr id="3" name="Content Placeholder 2"/>
          <p:cNvSpPr>
            <a:spLocks noGrp="1"/>
          </p:cNvSpPr>
          <p:nvPr>
            <p:ph idx="1"/>
          </p:nvPr>
        </p:nvSpPr>
        <p:spPr>
          <a:xfrm>
            <a:off x="677334" y="1849693"/>
            <a:ext cx="8596668" cy="3880773"/>
          </a:xfrm>
        </p:spPr>
        <p:txBody>
          <a:bodyPr>
            <a:normAutofit/>
          </a:bodyPr>
          <a:lstStyle/>
          <a:p>
            <a:r>
              <a:rPr lang="en-US" dirty="0"/>
              <a:t>LEFT(), RIGHT(), LEN()</a:t>
            </a:r>
          </a:p>
          <a:p>
            <a:r>
              <a:rPr lang="en-US" dirty="0"/>
              <a:t>SUBSTRING</a:t>
            </a:r>
          </a:p>
          <a:p>
            <a:pPr lvl="1"/>
            <a:r>
              <a:rPr lang="en-US" dirty="0"/>
              <a:t>SUBSTRING ( expression ,start , length )</a:t>
            </a:r>
          </a:p>
          <a:p>
            <a:r>
              <a:rPr lang="en-US" dirty="0"/>
              <a:t>REPLACE</a:t>
            </a:r>
          </a:p>
          <a:p>
            <a:pPr lvl="1"/>
            <a:r>
              <a:rPr lang="en-US" dirty="0"/>
              <a:t>REPLACE ( </a:t>
            </a:r>
            <a:r>
              <a:rPr lang="en-US" dirty="0" err="1"/>
              <a:t>string_expression</a:t>
            </a:r>
            <a:r>
              <a:rPr lang="en-US" dirty="0"/>
              <a:t> , </a:t>
            </a:r>
            <a:r>
              <a:rPr lang="en-US" dirty="0" err="1"/>
              <a:t>string_pattern</a:t>
            </a:r>
            <a:r>
              <a:rPr lang="en-US" dirty="0"/>
              <a:t> , </a:t>
            </a:r>
            <a:r>
              <a:rPr lang="en-US" dirty="0" err="1"/>
              <a:t>string_replacement</a:t>
            </a:r>
            <a:r>
              <a:rPr lang="en-US" dirty="0"/>
              <a:t> )</a:t>
            </a:r>
          </a:p>
          <a:p>
            <a:r>
              <a:rPr lang="en-US" dirty="0"/>
              <a:t>CONCAT</a:t>
            </a:r>
          </a:p>
          <a:p>
            <a:r>
              <a:rPr lang="en-US" dirty="0"/>
              <a:t>Example: </a:t>
            </a:r>
          </a:p>
          <a:p>
            <a:endParaRPr lang="en-GB" dirty="0"/>
          </a:p>
          <a:p>
            <a:endParaRPr lang="en-US" dirty="0"/>
          </a:p>
          <a:p>
            <a:endParaRPr lang="en-US" dirty="0"/>
          </a:p>
        </p:txBody>
      </p:sp>
      <p:sp>
        <p:nvSpPr>
          <p:cNvPr id="4" name="Rectangle 3"/>
          <p:cNvSpPr/>
          <p:nvPr/>
        </p:nvSpPr>
        <p:spPr>
          <a:xfrm>
            <a:off x="1268693" y="4526987"/>
            <a:ext cx="8903208" cy="2031325"/>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LEFT(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LeftFunction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RIGHT(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RightFunction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LEN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LenFunction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SUBSTRING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SubstringFunction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REPLACE</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'Ale'</a:t>
            </a:r>
            <a:r>
              <a:rPr lang="en-US" dirty="0" err="1">
                <a:solidFill>
                  <a:srgbClr val="808080"/>
                </a:solidFill>
                <a:latin typeface="Consolas" panose="020B0609020204030204" pitchFamily="49" charset="0"/>
              </a:rPr>
              <a:t>,</a:t>
            </a:r>
            <a:r>
              <a:rPr lang="en-US" dirty="0" err="1">
                <a:solidFill>
                  <a:srgbClr val="FF0000"/>
                </a:solidFill>
                <a:latin typeface="Consolas" panose="020B0609020204030204" pitchFamily="49" charset="0"/>
              </a:rPr>
              <a:t>'X</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ReplaceFunction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Employee</a:t>
            </a:r>
            <a:endParaRPr lang="en-US" dirty="0"/>
          </a:p>
        </p:txBody>
      </p:sp>
    </p:spTree>
    <p:extLst>
      <p:ext uri="{BB962C8B-B14F-4D97-AF65-F5344CB8AC3E}">
        <p14:creationId xmlns:p14="http://schemas.microsoft.com/office/powerpoint/2010/main" val="34312232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Other</a:t>
            </a:r>
          </a:p>
        </p:txBody>
      </p:sp>
      <p:sp>
        <p:nvSpPr>
          <p:cNvPr id="3" name="Content Placeholder 2"/>
          <p:cNvSpPr>
            <a:spLocks noGrp="1"/>
          </p:cNvSpPr>
          <p:nvPr>
            <p:ph idx="1"/>
          </p:nvPr>
        </p:nvSpPr>
        <p:spPr>
          <a:xfrm>
            <a:off x="677334" y="1849694"/>
            <a:ext cx="8596668" cy="2083678"/>
          </a:xfrm>
        </p:spPr>
        <p:txBody>
          <a:bodyPr>
            <a:normAutofit/>
          </a:bodyPr>
          <a:lstStyle/>
          <a:p>
            <a:r>
              <a:rPr lang="en-US" dirty="0"/>
              <a:t>IS NULL, IS NOT NULL, COALESCE(), ISNULL(), NULLIF()</a:t>
            </a:r>
          </a:p>
          <a:p>
            <a:r>
              <a:rPr lang="en-US" dirty="0"/>
              <a:t>GETDATE(), DATEADD()</a:t>
            </a:r>
          </a:p>
          <a:p>
            <a:r>
              <a:rPr lang="en-US" dirty="0"/>
              <a:t>CAST, CONVERT</a:t>
            </a:r>
          </a:p>
          <a:p>
            <a:r>
              <a:rPr lang="en-US" dirty="0"/>
              <a:t>IF, CASE, WHILE(CONTINUE, BREAK)</a:t>
            </a:r>
          </a:p>
          <a:p>
            <a:r>
              <a:rPr lang="en-US" dirty="0"/>
              <a:t>DEMO: </a:t>
            </a:r>
          </a:p>
          <a:p>
            <a:endParaRPr lang="en-US" dirty="0"/>
          </a:p>
        </p:txBody>
      </p:sp>
    </p:spTree>
    <p:extLst>
      <p:ext uri="{BB962C8B-B14F-4D97-AF65-F5344CB8AC3E}">
        <p14:creationId xmlns:p14="http://schemas.microsoft.com/office/powerpoint/2010/main" val="5549741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 Workshop</a:t>
            </a:r>
          </a:p>
        </p:txBody>
      </p:sp>
      <p:sp>
        <p:nvSpPr>
          <p:cNvPr id="3" name="Content Placeholder 2"/>
          <p:cNvSpPr>
            <a:spLocks noGrp="1"/>
          </p:cNvSpPr>
          <p:nvPr>
            <p:ph idx="1"/>
          </p:nvPr>
        </p:nvSpPr>
        <p:spPr>
          <a:xfrm>
            <a:off x="677334" y="2066002"/>
            <a:ext cx="8596668" cy="3880773"/>
          </a:xfrm>
        </p:spPr>
        <p:txBody>
          <a:bodyPr>
            <a:normAutofit/>
          </a:bodyPr>
          <a:lstStyle/>
          <a:p>
            <a:r>
              <a:rPr lang="en-US" dirty="0"/>
              <a:t>Declare scalar variable for storing </a:t>
            </a:r>
            <a:r>
              <a:rPr lang="en-US" dirty="0" err="1"/>
              <a:t>FirstName</a:t>
            </a:r>
            <a:r>
              <a:rPr lang="en-US" dirty="0"/>
              <a:t> values</a:t>
            </a:r>
          </a:p>
          <a:p>
            <a:pPr lvl="1"/>
            <a:r>
              <a:rPr lang="en-US" dirty="0"/>
              <a:t>Assign value ‘Aleksandar’ to the </a:t>
            </a:r>
            <a:r>
              <a:rPr lang="en-US" dirty="0" err="1"/>
              <a:t>FirstName</a:t>
            </a:r>
            <a:r>
              <a:rPr lang="en-US" dirty="0"/>
              <a:t> variable</a:t>
            </a:r>
          </a:p>
          <a:p>
            <a:pPr lvl="1"/>
            <a:r>
              <a:rPr lang="en-US" dirty="0"/>
              <a:t>Find all Employees having </a:t>
            </a:r>
            <a:r>
              <a:rPr lang="en-US" dirty="0" err="1"/>
              <a:t>FirstName</a:t>
            </a:r>
            <a:r>
              <a:rPr lang="en-US" dirty="0"/>
              <a:t> same as the variable</a:t>
            </a:r>
          </a:p>
          <a:p>
            <a:r>
              <a:rPr lang="en-US" dirty="0"/>
              <a:t>Declare table variable that will contain </a:t>
            </a:r>
            <a:r>
              <a:rPr lang="en-US" dirty="0" err="1"/>
              <a:t>EmployeeId</a:t>
            </a:r>
            <a:r>
              <a:rPr lang="en-US" dirty="0"/>
              <a:t> and </a:t>
            </a:r>
            <a:r>
              <a:rPr lang="en-US" dirty="0" err="1"/>
              <a:t>DateOfBirth</a:t>
            </a:r>
            <a:endParaRPr lang="en-US" dirty="0"/>
          </a:p>
          <a:p>
            <a:pPr lvl="1"/>
            <a:r>
              <a:rPr lang="en-US" dirty="0"/>
              <a:t>Fill the table variable with all Female employees</a:t>
            </a:r>
          </a:p>
          <a:p>
            <a:r>
              <a:rPr lang="en-US" dirty="0"/>
              <a:t>Declare temp table that will contain </a:t>
            </a:r>
            <a:r>
              <a:rPr lang="en-US" dirty="0" err="1"/>
              <a:t>LastName</a:t>
            </a:r>
            <a:r>
              <a:rPr lang="en-US" dirty="0"/>
              <a:t> and </a:t>
            </a:r>
            <a:r>
              <a:rPr lang="en-US" dirty="0" err="1"/>
              <a:t>HireDate</a:t>
            </a:r>
            <a:r>
              <a:rPr lang="en-US" dirty="0"/>
              <a:t> columns</a:t>
            </a:r>
          </a:p>
          <a:p>
            <a:pPr lvl="1"/>
            <a:r>
              <a:rPr lang="en-US" dirty="0"/>
              <a:t>Fill the temp table with all Male employees having First Name starting with ‘A’</a:t>
            </a:r>
          </a:p>
          <a:p>
            <a:pPr lvl="1"/>
            <a:r>
              <a:rPr lang="en-GB" dirty="0"/>
              <a:t>Retrieve the employees from the table which last name is with 7 characters</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28067082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Scalar functions</a:t>
            </a:r>
          </a:p>
        </p:txBody>
      </p:sp>
    </p:spTree>
    <p:extLst>
      <p:ext uri="{BB962C8B-B14F-4D97-AF65-F5344CB8AC3E}">
        <p14:creationId xmlns:p14="http://schemas.microsoft.com/office/powerpoint/2010/main" val="62803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a:t>
            </a:r>
          </a:p>
        </p:txBody>
      </p:sp>
      <p:sp>
        <p:nvSpPr>
          <p:cNvPr id="3" name="Content Placeholder 2"/>
          <p:cNvSpPr>
            <a:spLocks noGrp="1"/>
          </p:cNvSpPr>
          <p:nvPr>
            <p:ph idx="1"/>
          </p:nvPr>
        </p:nvSpPr>
        <p:spPr>
          <a:xfrm>
            <a:off x="677334" y="1520509"/>
            <a:ext cx="8596668" cy="3880773"/>
          </a:xfrm>
        </p:spPr>
        <p:txBody>
          <a:bodyPr/>
          <a:lstStyle/>
          <a:p>
            <a:r>
              <a:rPr lang="en-US" dirty="0"/>
              <a:t>User-defined functions are routines that accept parameters, perform an action, such as a complex calculation, and return the result of that action as a value.</a:t>
            </a:r>
          </a:p>
          <a:p>
            <a:r>
              <a:rPr lang="en-US" dirty="0"/>
              <a:t>Scalar functions allow modular programming </a:t>
            </a:r>
          </a:p>
          <a:p>
            <a:r>
              <a:rPr lang="en-US" dirty="0"/>
              <a:t>Scalar functions return a single data value of the type defined in the RETURNS clause</a:t>
            </a:r>
          </a:p>
          <a:p>
            <a:r>
              <a:rPr lang="en-US" dirty="0"/>
              <a:t>How to create:</a:t>
            </a:r>
          </a:p>
          <a:p>
            <a:endParaRPr lang="en-US" dirty="0"/>
          </a:p>
          <a:p>
            <a:endParaRPr lang="en-US" dirty="0"/>
          </a:p>
        </p:txBody>
      </p:sp>
      <p:sp>
        <p:nvSpPr>
          <p:cNvPr id="4" name="Rectangle 3"/>
          <p:cNvSpPr/>
          <p:nvPr/>
        </p:nvSpPr>
        <p:spPr>
          <a:xfrm>
            <a:off x="1084026" y="4247120"/>
            <a:ext cx="8279430" cy="2308324"/>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ParaleterList</a:t>
            </a:r>
            <a:r>
              <a:rPr lang="en-US" dirty="0">
                <a:solidFill>
                  <a:srgbClr val="000000"/>
                </a:solidFill>
                <a:latin typeface="Consolas" panose="020B0609020204030204" pitchFamily="49" charset="0"/>
              </a:rPr>
              <a: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[datatype]</a:t>
            </a:r>
          </a:p>
          <a:p>
            <a:r>
              <a:rPr lang="en-US" dirty="0">
                <a:solidFill>
                  <a:srgbClr val="0000FF"/>
                </a:solidFill>
                <a:latin typeface="Consolas" panose="020B0609020204030204" pitchFamily="49" charset="0"/>
              </a:rPr>
              <a:t>	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OutputVariable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3705778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example</a:t>
            </a:r>
          </a:p>
        </p:txBody>
      </p:sp>
      <p:sp>
        <p:nvSpPr>
          <p:cNvPr id="3" name="Content Placeholder 2"/>
          <p:cNvSpPr>
            <a:spLocks noGrp="1"/>
          </p:cNvSpPr>
          <p:nvPr>
            <p:ph idx="1"/>
          </p:nvPr>
        </p:nvSpPr>
        <p:spPr>
          <a:xfrm>
            <a:off x="677334" y="1520509"/>
            <a:ext cx="8596668" cy="829499"/>
          </a:xfrm>
        </p:spPr>
        <p:txBody>
          <a:bodyPr>
            <a:normAutofit/>
          </a:bodyPr>
          <a:lstStyle/>
          <a:p>
            <a:r>
              <a:rPr lang="en-US" dirty="0"/>
              <a:t>Session 4 – 01 Scalar </a:t>
            </a:r>
            <a:r>
              <a:rPr lang="en-US" dirty="0" err="1"/>
              <a:t>function.sql</a:t>
            </a:r>
            <a:endParaRPr lang="en-US" dirty="0"/>
          </a:p>
          <a:p>
            <a:r>
              <a:rPr lang="en-US" dirty="0"/>
              <a:t>Example for scalar function:</a:t>
            </a:r>
          </a:p>
          <a:p>
            <a:endParaRPr lang="en-US" dirty="0"/>
          </a:p>
          <a:p>
            <a:endParaRPr lang="en-US" dirty="0"/>
          </a:p>
        </p:txBody>
      </p:sp>
      <p:sp>
        <p:nvSpPr>
          <p:cNvPr id="5" name="Rectangle 4"/>
          <p:cNvSpPr/>
          <p:nvPr/>
        </p:nvSpPr>
        <p:spPr>
          <a:xfrm>
            <a:off x="1063752" y="2053511"/>
            <a:ext cx="8811768" cy="3662541"/>
          </a:xfrm>
          <a:prstGeom prst="rect">
            <a:avLst/>
          </a:prstGeom>
        </p:spPr>
        <p:txBody>
          <a:bodyPr wrap="square">
            <a:spAutoFit/>
          </a:bodyPr>
          <a:lstStyle/>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fn_EmployeeFullName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EmployeeID</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@Result </a:t>
            </a:r>
            <a:r>
              <a:rPr lang="en-US" sz="1600" dirty="0">
                <a:solidFill>
                  <a:srgbClr val="0000FF"/>
                </a:solidFill>
                <a:latin typeface="Consolas" panose="020B0609020204030204" pitchFamily="49" charset="0"/>
              </a:rPr>
              <a:t>NVARCHAR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2000</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@Result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LastName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Employee</a:t>
            </a:r>
            <a:r>
              <a:rPr lang="en-US" sz="1600" dirty="0">
                <a:solidFill>
                  <a:srgbClr val="000000"/>
                </a:solidFill>
                <a:latin typeface="Consolas" panose="020B0609020204030204" pitchFamily="49" charset="0"/>
              </a:rPr>
              <a:t> e</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EmployeeID</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@Result</a:t>
            </a: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Content Placeholder 2"/>
          <p:cNvSpPr txBox="1">
            <a:spLocks/>
          </p:cNvSpPr>
          <p:nvPr/>
        </p:nvSpPr>
        <p:spPr>
          <a:xfrm>
            <a:off x="677334" y="5675493"/>
            <a:ext cx="8596668" cy="40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How to call:</a:t>
            </a:r>
          </a:p>
        </p:txBody>
      </p:sp>
      <p:sp>
        <p:nvSpPr>
          <p:cNvPr id="7" name="Rectangle 6"/>
          <p:cNvSpPr/>
          <p:nvPr/>
        </p:nvSpPr>
        <p:spPr>
          <a:xfrm>
            <a:off x="1063752" y="6005818"/>
            <a:ext cx="436369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fn_EmployeeFullName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3594819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functions - Workshop</a:t>
            </a:r>
          </a:p>
        </p:txBody>
      </p:sp>
      <p:sp>
        <p:nvSpPr>
          <p:cNvPr id="3" name="Content Placeholder 2"/>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fn_FormatProductName</a:t>
            </a:r>
            <a:r>
              <a:rPr lang="en-US" dirty="0"/>
              <a:t>) for retrieving the Product description for specific </a:t>
            </a:r>
            <a:r>
              <a:rPr lang="en-US" dirty="0" err="1"/>
              <a:t>ProductId</a:t>
            </a:r>
            <a:r>
              <a:rPr lang="en-US" dirty="0"/>
              <a:t> in the following format:</a:t>
            </a:r>
          </a:p>
          <a:p>
            <a:pPr lvl="1"/>
            <a:r>
              <a:rPr lang="en-US" dirty="0"/>
              <a:t>Second and Third character from the Code</a:t>
            </a:r>
          </a:p>
          <a:p>
            <a:pPr lvl="1"/>
            <a:r>
              <a:rPr lang="en-US" dirty="0"/>
              <a:t>-</a:t>
            </a:r>
          </a:p>
          <a:p>
            <a:pPr lvl="1"/>
            <a:r>
              <a:rPr lang="en-US" dirty="0"/>
              <a:t>Last three characters from the Name</a:t>
            </a:r>
          </a:p>
          <a:p>
            <a:pPr lvl="1"/>
            <a:r>
              <a:rPr lang="en-US" dirty="0"/>
              <a:t>-</a:t>
            </a:r>
          </a:p>
          <a:p>
            <a:pPr lvl="1"/>
            <a:r>
              <a:rPr lang="en-US" dirty="0"/>
              <a:t>Product Price</a:t>
            </a:r>
          </a:p>
        </p:txBody>
      </p:sp>
      <p:pic>
        <p:nvPicPr>
          <p:cNvPr id="5" name="Picture 4"/>
          <p:cNvPicPr>
            <a:picLocks noChangeAspect="1"/>
          </p:cNvPicPr>
          <p:nvPr/>
        </p:nvPicPr>
        <p:blipFill>
          <a:blip r:embed="rId2"/>
          <a:stretch>
            <a:fillRect/>
          </a:stretch>
        </p:blipFill>
        <p:spPr>
          <a:xfrm>
            <a:off x="1763457" y="4191000"/>
            <a:ext cx="6076950" cy="2667000"/>
          </a:xfrm>
          <a:prstGeom prst="rect">
            <a:avLst/>
          </a:prstGeom>
        </p:spPr>
      </p:pic>
    </p:spTree>
    <p:extLst>
      <p:ext uri="{BB962C8B-B14F-4D97-AF65-F5344CB8AC3E}">
        <p14:creationId xmlns:p14="http://schemas.microsoft.com/office/powerpoint/2010/main" val="42744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Importance of DBMS</a:t>
            </a:r>
          </a:p>
        </p:txBody>
      </p:sp>
      <p:sp>
        <p:nvSpPr>
          <p:cNvPr id="3" name="Content Placeholder 2"/>
          <p:cNvSpPr>
            <a:spLocks noGrp="1"/>
          </p:cNvSpPr>
          <p:nvPr>
            <p:ph idx="1"/>
          </p:nvPr>
        </p:nvSpPr>
        <p:spPr>
          <a:xfrm>
            <a:off x="677333" y="1442435"/>
            <a:ext cx="9617041" cy="4598928"/>
          </a:xfrm>
        </p:spPr>
        <p:txBody>
          <a:bodyPr>
            <a:normAutofit/>
          </a:bodyPr>
          <a:lstStyle/>
          <a:p>
            <a:r>
              <a:rPr lang="en-US" altLang="mk-MK" sz="2800" dirty="0"/>
              <a:t>Makes data management more </a:t>
            </a:r>
            <a:r>
              <a:rPr lang="en-US" altLang="mk-MK" sz="2800" u="sng" dirty="0"/>
              <a:t>efficient and effective</a:t>
            </a:r>
          </a:p>
          <a:p>
            <a:r>
              <a:rPr lang="en-US" altLang="mk-MK" sz="2800" dirty="0"/>
              <a:t>Query language allows quick answers to ad hoc queries</a:t>
            </a:r>
          </a:p>
          <a:p>
            <a:r>
              <a:rPr lang="en-US" altLang="mk-MK" sz="2800" dirty="0"/>
              <a:t>Provides better access to more and better-managed data</a:t>
            </a:r>
          </a:p>
          <a:p>
            <a:r>
              <a:rPr lang="en-US" altLang="mk-MK" sz="2800" dirty="0"/>
              <a:t>Promotes integrated view of organization’s operations </a:t>
            </a:r>
          </a:p>
          <a:p>
            <a:r>
              <a:rPr lang="en-US" altLang="mk-MK" sz="2800" dirty="0"/>
              <a:t>Reduces the probability of inconsistent data</a:t>
            </a:r>
          </a:p>
        </p:txBody>
      </p:sp>
    </p:spTree>
    <p:extLst>
      <p:ext uri="{BB962C8B-B14F-4D97-AF65-F5344CB8AC3E}">
        <p14:creationId xmlns:p14="http://schemas.microsoft.com/office/powerpoint/2010/main" val="373571905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00F1DC69-C259-49D8-8B05-7104D43EC2BD}"/>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EB143BB9-92CC-47C0-B3E8-52BE1124AE51}"/>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4756887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assign multiple values to scalar variable?</a:t>
            </a:r>
          </a:p>
          <a:p>
            <a:pPr marL="457200" lvl="1" indent="0">
              <a:buNone/>
            </a:pPr>
            <a:r>
              <a:rPr lang="en-US" b="1" dirty="0"/>
              <a:t>a.</a:t>
            </a:r>
            <a:r>
              <a:rPr lang="en-US" dirty="0"/>
              <a:t> Yes</a:t>
            </a:r>
          </a:p>
          <a:p>
            <a:pPr marL="457200" lvl="1" indent="0">
              <a:buNone/>
            </a:pPr>
            <a:r>
              <a:rPr lang="en-US" b="1" dirty="0"/>
              <a:t>b. </a:t>
            </a:r>
            <a:r>
              <a:rPr lang="en-US" dirty="0"/>
              <a:t>No</a:t>
            </a:r>
          </a:p>
          <a:p>
            <a:r>
              <a:rPr lang="en-US" dirty="0"/>
              <a:t>Which SQL function is used to determine number of characters in the string?</a:t>
            </a:r>
          </a:p>
          <a:p>
            <a:pPr marL="457200" lvl="1" indent="0">
              <a:buNone/>
            </a:pPr>
            <a:r>
              <a:rPr lang="en-US" b="1" dirty="0"/>
              <a:t>a. </a:t>
            </a:r>
            <a:r>
              <a:rPr lang="en-US" dirty="0"/>
              <a:t>LEFT</a:t>
            </a:r>
          </a:p>
          <a:p>
            <a:pPr marL="457200" lvl="1" indent="0">
              <a:buNone/>
            </a:pPr>
            <a:r>
              <a:rPr lang="en-US" b="1" dirty="0"/>
              <a:t>b. </a:t>
            </a:r>
            <a:r>
              <a:rPr lang="en-US" dirty="0"/>
              <a:t>STRING</a:t>
            </a:r>
          </a:p>
          <a:p>
            <a:pPr marL="457200" lvl="1" indent="0">
              <a:buNone/>
            </a:pPr>
            <a:r>
              <a:rPr lang="en-US" b="1" dirty="0"/>
              <a:t>c. </a:t>
            </a:r>
            <a:r>
              <a:rPr lang="en-US" dirty="0"/>
              <a:t>STRING_SIZE</a:t>
            </a:r>
          </a:p>
          <a:p>
            <a:pPr marL="457200" lvl="1" indent="0">
              <a:buNone/>
            </a:pPr>
            <a:r>
              <a:rPr lang="en-US" b="1" dirty="0"/>
              <a:t>d. </a:t>
            </a:r>
            <a:r>
              <a:rPr lang="en-US" dirty="0"/>
              <a:t>LEN</a:t>
            </a:r>
          </a:p>
          <a:p>
            <a:r>
              <a:rPr lang="en-US" dirty="0"/>
              <a:t>Can we return two records in scalar function?</a:t>
            </a:r>
          </a:p>
          <a:p>
            <a:pPr marL="0" indent="0">
              <a:buNone/>
            </a:pPr>
            <a:r>
              <a:rPr lang="en-US" b="1" dirty="0"/>
              <a:t>       a. </a:t>
            </a:r>
            <a:r>
              <a:rPr lang="en-US" dirty="0"/>
              <a:t>Yes</a:t>
            </a:r>
          </a:p>
          <a:p>
            <a:pPr marL="457200" lvl="1" indent="0">
              <a:buNone/>
            </a:pPr>
            <a:r>
              <a:rPr lang="en-US" b="1" dirty="0"/>
              <a:t>b. </a:t>
            </a:r>
            <a:r>
              <a:rPr lang="en-US" dirty="0"/>
              <a:t>No</a:t>
            </a:r>
          </a:p>
        </p:txBody>
      </p:sp>
    </p:spTree>
    <p:extLst>
      <p:ext uri="{BB962C8B-B14F-4D97-AF65-F5344CB8AC3E}">
        <p14:creationId xmlns:p14="http://schemas.microsoft.com/office/powerpoint/2010/main" val="8186584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endParaRPr lang="en-US" dirty="0"/>
          </a:p>
          <a:p>
            <a:r>
              <a:rPr lang="en-US" dirty="0"/>
              <a:t>Can we insert data in some table by using scalar function?</a:t>
            </a:r>
          </a:p>
          <a:p>
            <a:pPr marL="0" indent="0">
              <a:buNone/>
            </a:pPr>
            <a:r>
              <a:rPr lang="en-US" b="1" dirty="0"/>
              <a:t> 	a. </a:t>
            </a:r>
            <a:r>
              <a:rPr lang="en-US" dirty="0"/>
              <a:t>Yes</a:t>
            </a:r>
          </a:p>
          <a:p>
            <a:pPr marL="457200" lvl="1" indent="0">
              <a:buNone/>
            </a:pPr>
            <a:r>
              <a:rPr lang="en-US" b="1" dirty="0"/>
              <a:t>b. </a:t>
            </a:r>
            <a:r>
              <a:rPr lang="en-US" dirty="0"/>
              <a:t>No</a:t>
            </a:r>
          </a:p>
          <a:p>
            <a:r>
              <a:rPr lang="en-US" dirty="0"/>
              <a:t>What is the main difference between temp table and table variable?</a:t>
            </a:r>
          </a:p>
          <a:p>
            <a:pPr marL="457200" lvl="1" indent="0">
              <a:buNone/>
            </a:pPr>
            <a:endParaRPr lang="en-US" dirty="0"/>
          </a:p>
          <a:p>
            <a:endParaRPr lang="en-US" dirty="0"/>
          </a:p>
        </p:txBody>
      </p:sp>
    </p:spTree>
    <p:extLst>
      <p:ext uri="{BB962C8B-B14F-4D97-AF65-F5344CB8AC3E}">
        <p14:creationId xmlns:p14="http://schemas.microsoft.com/office/powerpoint/2010/main" val="28860873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4</a:t>
            </a:r>
            <a:br>
              <a:rPr lang="en-US" dirty="0"/>
            </a:br>
            <a:endParaRPr lang="en-US" dirty="0"/>
          </a:p>
        </p:txBody>
      </p:sp>
    </p:spTree>
    <p:extLst>
      <p:ext uri="{BB962C8B-B14F-4D97-AF65-F5344CB8AC3E}">
        <p14:creationId xmlns:p14="http://schemas.microsoft.com/office/powerpoint/2010/main" val="2432382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1</a:t>
            </a:r>
            <a:r>
              <a:rPr lang="mk-MK" dirty="0"/>
              <a:t>/</a:t>
            </a:r>
            <a:r>
              <a:rPr lang="en-US" dirty="0"/>
              <a:t>2</a:t>
            </a:r>
            <a:endParaRPr lang="mk-MK" dirty="0"/>
          </a:p>
        </p:txBody>
      </p:sp>
      <p:sp>
        <p:nvSpPr>
          <p:cNvPr id="9" name="Content Placeholder 2">
            <a:extLst>
              <a:ext uri="{FF2B5EF4-FFF2-40B4-BE49-F238E27FC236}">
                <a16:creationId xmlns:a16="http://schemas.microsoft.com/office/drawing/2014/main" id="{851E1D9F-67D9-434C-953E-120DC7BE5B03}"/>
              </a:ext>
            </a:extLst>
          </p:cNvPr>
          <p:cNvSpPr>
            <a:spLocks noGrp="1"/>
          </p:cNvSpPr>
          <p:nvPr>
            <p:ph idx="1"/>
          </p:nvPr>
        </p:nvSpPr>
        <p:spPr>
          <a:xfrm>
            <a:off x="677334" y="2160589"/>
            <a:ext cx="8596668" cy="4240211"/>
          </a:xfrm>
        </p:spPr>
        <p:txBody>
          <a:bodyPr/>
          <a:lstStyle/>
          <a:p>
            <a:r>
              <a:rPr lang="en-US" dirty="0"/>
              <a:t>Declare scalar variable for storing FirstName values</a:t>
            </a:r>
          </a:p>
          <a:p>
            <a:pPr lvl="1"/>
            <a:r>
              <a:rPr lang="en-US" dirty="0"/>
              <a:t>Assign value ‘Antonio’ to the FirstName variable</a:t>
            </a:r>
          </a:p>
          <a:p>
            <a:pPr lvl="1"/>
            <a:r>
              <a:rPr lang="en-US" dirty="0"/>
              <a:t>Find all Students having FirstName same as the variable</a:t>
            </a:r>
          </a:p>
          <a:p>
            <a:r>
              <a:rPr lang="en-US" dirty="0"/>
              <a:t>Declare table variable that will contain </a:t>
            </a:r>
            <a:r>
              <a:rPr lang="en-US" dirty="0" err="1"/>
              <a:t>StudentId</a:t>
            </a:r>
            <a:r>
              <a:rPr lang="en-US" dirty="0"/>
              <a:t>, </a:t>
            </a:r>
            <a:r>
              <a:rPr lang="en-US" dirty="0" err="1"/>
              <a:t>StudentName</a:t>
            </a:r>
            <a:r>
              <a:rPr lang="en-US" dirty="0"/>
              <a:t> and </a:t>
            </a:r>
            <a:r>
              <a:rPr lang="en-US" dirty="0" err="1"/>
              <a:t>DateOfBirth</a:t>
            </a:r>
            <a:endParaRPr lang="en-US" dirty="0"/>
          </a:p>
          <a:p>
            <a:pPr lvl="1"/>
            <a:r>
              <a:rPr lang="en-US" dirty="0"/>
              <a:t>Fill the table variable with all Female students</a:t>
            </a:r>
          </a:p>
          <a:p>
            <a:r>
              <a:rPr lang="en-US" dirty="0"/>
              <a:t>Declare temp table that will contain </a:t>
            </a:r>
            <a:r>
              <a:rPr lang="en-US" dirty="0" err="1"/>
              <a:t>LastName</a:t>
            </a:r>
            <a:r>
              <a:rPr lang="en-US" dirty="0"/>
              <a:t> and </a:t>
            </a:r>
            <a:r>
              <a:rPr lang="en-US" dirty="0" err="1"/>
              <a:t>EnrolledDate</a:t>
            </a:r>
            <a:r>
              <a:rPr lang="en-US" dirty="0"/>
              <a:t> columns</a:t>
            </a:r>
          </a:p>
          <a:p>
            <a:pPr lvl="1"/>
            <a:r>
              <a:rPr lang="en-US" dirty="0"/>
              <a:t>Fill the temp table with all Male students having First Name starting with ‘A’</a:t>
            </a:r>
          </a:p>
          <a:p>
            <a:pPr lvl="1"/>
            <a:r>
              <a:rPr lang="en-GB" dirty="0"/>
              <a:t>Retrieve the students from the table which last name is with 7 characters</a:t>
            </a:r>
          </a:p>
          <a:p>
            <a:r>
              <a:rPr lang="en-US" dirty="0"/>
              <a:t>Find all teachers whose FirstName length is less than 5 and</a:t>
            </a:r>
          </a:p>
          <a:p>
            <a:pPr lvl="1"/>
            <a:r>
              <a:rPr lang="en-US" dirty="0"/>
              <a:t>the first 3 characters of their FirstName and </a:t>
            </a:r>
            <a:r>
              <a:rPr lang="en-US" dirty="0" err="1"/>
              <a:t>LastName</a:t>
            </a:r>
            <a:r>
              <a:rPr lang="en-US" dirty="0"/>
              <a:t> are the same</a:t>
            </a:r>
          </a:p>
          <a:p>
            <a:endParaRPr lang="en-US" dirty="0"/>
          </a:p>
        </p:txBody>
      </p:sp>
    </p:spTree>
    <p:extLst>
      <p:ext uri="{BB962C8B-B14F-4D97-AF65-F5344CB8AC3E}">
        <p14:creationId xmlns:p14="http://schemas.microsoft.com/office/powerpoint/2010/main" val="19092074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r>
              <a:rPr lang="mk-MK" dirty="0"/>
              <a:t> </a:t>
            </a:r>
            <a:r>
              <a:rPr lang="en-US" dirty="0"/>
              <a:t>2</a:t>
            </a:r>
            <a:r>
              <a:rPr lang="mk-MK" dirty="0"/>
              <a:t>/</a:t>
            </a:r>
            <a:r>
              <a:rPr lang="en-US" dirty="0"/>
              <a:t>2</a:t>
            </a:r>
            <a:endParaRPr lang="mk-MK" dirty="0"/>
          </a:p>
        </p:txBody>
      </p:sp>
      <p:sp>
        <p:nvSpPr>
          <p:cNvPr id="6" name="Content Placeholder 2">
            <a:extLst>
              <a:ext uri="{FF2B5EF4-FFF2-40B4-BE49-F238E27FC236}">
                <a16:creationId xmlns:a16="http://schemas.microsoft.com/office/drawing/2014/main" id="{871D8C4C-5526-4DF4-A095-5377B10FA99C}"/>
              </a:ext>
            </a:extLst>
          </p:cNvPr>
          <p:cNvSpPr>
            <a:spLocks noGrp="1"/>
          </p:cNvSpPr>
          <p:nvPr>
            <p:ph idx="1"/>
          </p:nvPr>
        </p:nvSpPr>
        <p:spPr>
          <a:xfrm>
            <a:off x="677334" y="1846547"/>
            <a:ext cx="8596668" cy="2478566"/>
          </a:xfrm>
        </p:spPr>
        <p:txBody>
          <a:bodyPr>
            <a:normAutofit lnSpcReduction="10000"/>
          </a:bodyPr>
          <a:lstStyle/>
          <a:p>
            <a:r>
              <a:rPr lang="en-US" dirty="0"/>
              <a:t>Declare scalar function (</a:t>
            </a:r>
            <a:r>
              <a:rPr lang="en-US" dirty="0" err="1"/>
              <a:t>fn_FormatStudentName</a:t>
            </a:r>
            <a:r>
              <a:rPr lang="en-US" dirty="0"/>
              <a:t>) for retrieving the Student description for specific </a:t>
            </a:r>
            <a:r>
              <a:rPr lang="en-US" dirty="0" err="1"/>
              <a:t>StudentId</a:t>
            </a:r>
            <a:r>
              <a:rPr lang="en-US" dirty="0"/>
              <a:t> in the following format:</a:t>
            </a:r>
          </a:p>
          <a:p>
            <a:pPr lvl="1"/>
            <a:r>
              <a:rPr lang="en-US" dirty="0" err="1"/>
              <a:t>StudentCardNumber</a:t>
            </a:r>
            <a:r>
              <a:rPr lang="en-US" dirty="0"/>
              <a:t> without “</a:t>
            </a:r>
            <a:r>
              <a:rPr lang="en-US" dirty="0" err="1"/>
              <a:t>sc</a:t>
            </a:r>
            <a:r>
              <a:rPr lang="en-US" dirty="0"/>
              <a:t>-”</a:t>
            </a:r>
          </a:p>
          <a:p>
            <a:pPr lvl="1"/>
            <a:r>
              <a:rPr lang="en-US" dirty="0"/>
              <a:t>“ – “</a:t>
            </a:r>
          </a:p>
          <a:p>
            <a:pPr lvl="1"/>
            <a:r>
              <a:rPr lang="en-US" dirty="0"/>
              <a:t>First character of student FirstName</a:t>
            </a:r>
          </a:p>
          <a:p>
            <a:pPr lvl="1"/>
            <a:r>
              <a:rPr lang="en-US" dirty="0"/>
              <a:t>“.”</a:t>
            </a:r>
          </a:p>
          <a:p>
            <a:pPr lvl="1"/>
            <a:r>
              <a:rPr lang="en-US" dirty="0"/>
              <a:t>Student </a:t>
            </a:r>
            <a:r>
              <a:rPr lang="en-US" dirty="0" err="1"/>
              <a:t>LastName</a:t>
            </a:r>
            <a:endParaRPr lang="en-US" dirty="0"/>
          </a:p>
        </p:txBody>
      </p:sp>
      <p:pic>
        <p:nvPicPr>
          <p:cNvPr id="4" name="Picture 3">
            <a:extLst>
              <a:ext uri="{FF2B5EF4-FFF2-40B4-BE49-F238E27FC236}">
                <a16:creationId xmlns:a16="http://schemas.microsoft.com/office/drawing/2014/main" id="{1A26D2AB-8B7B-4089-BDA1-1E2A74FDF9E8}"/>
              </a:ext>
            </a:extLst>
          </p:cNvPr>
          <p:cNvPicPr>
            <a:picLocks noChangeAspect="1"/>
          </p:cNvPicPr>
          <p:nvPr/>
        </p:nvPicPr>
        <p:blipFill>
          <a:blip r:embed="rId2"/>
          <a:stretch>
            <a:fillRect/>
          </a:stretch>
        </p:blipFill>
        <p:spPr>
          <a:xfrm>
            <a:off x="1222818" y="4325113"/>
            <a:ext cx="7505700" cy="2371725"/>
          </a:xfrm>
          <a:prstGeom prst="rect">
            <a:avLst/>
          </a:prstGeom>
        </p:spPr>
      </p:pic>
    </p:spTree>
    <p:extLst>
      <p:ext uri="{BB962C8B-B14F-4D97-AF65-F5344CB8AC3E}">
        <p14:creationId xmlns:p14="http://schemas.microsoft.com/office/powerpoint/2010/main" val="29752210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5</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0696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sz="2400" u="sng" dirty="0"/>
              <a:t>Session 5</a:t>
            </a:r>
          </a:p>
          <a:p>
            <a:pPr lvl="1">
              <a:buFont typeface="Wingdings" panose="05000000000000000000" pitchFamily="2" charset="2"/>
              <a:buChar char="§"/>
            </a:pPr>
            <a:r>
              <a:rPr lang="en-US" sz="2400" dirty="0"/>
              <a:t>Homework discussion</a:t>
            </a:r>
          </a:p>
          <a:p>
            <a:pPr lvl="1">
              <a:buFont typeface="Wingdings" panose="05000000000000000000" pitchFamily="2" charset="2"/>
              <a:buChar char="§"/>
            </a:pPr>
            <a:r>
              <a:rPr lang="en-US" sz="2400" dirty="0"/>
              <a:t>Table valued functions</a:t>
            </a:r>
          </a:p>
          <a:p>
            <a:pPr lvl="2">
              <a:buFont typeface="Wingdings" panose="05000000000000000000" pitchFamily="2" charset="2"/>
              <a:buChar char="§"/>
            </a:pPr>
            <a:r>
              <a:rPr lang="en-US" sz="2100" dirty="0"/>
              <a:t>Inline table-valued function</a:t>
            </a:r>
          </a:p>
          <a:p>
            <a:pPr lvl="2">
              <a:buFont typeface="Wingdings" panose="05000000000000000000" pitchFamily="2" charset="2"/>
              <a:buChar char="§"/>
            </a:pPr>
            <a:r>
              <a:rPr lang="en-US" sz="2100" dirty="0"/>
              <a:t>Multi-statement table-valued functions</a:t>
            </a:r>
          </a:p>
          <a:p>
            <a:pPr lvl="2">
              <a:buFont typeface="Wingdings" panose="05000000000000000000" pitchFamily="2" charset="2"/>
              <a:buChar char="§"/>
            </a:pPr>
            <a:r>
              <a:rPr lang="en-US" sz="2100" dirty="0"/>
              <a:t>Workshop</a:t>
            </a:r>
          </a:p>
          <a:p>
            <a:pPr lvl="1">
              <a:buFont typeface="Wingdings" panose="05000000000000000000" pitchFamily="2" charset="2"/>
              <a:buChar char="§"/>
            </a:pPr>
            <a:r>
              <a:rPr lang="en-US" sz="2400" dirty="0"/>
              <a:t>Knowledge check (Quiz, Discussion, Homework)</a:t>
            </a:r>
            <a:endParaRPr lang="en-US" sz="2900" dirty="0"/>
          </a:p>
          <a:p>
            <a:pPr lvl="1"/>
            <a:endParaRPr lang="en-US" dirty="0"/>
          </a:p>
        </p:txBody>
      </p:sp>
    </p:spTree>
    <p:extLst>
      <p:ext uri="{BB962C8B-B14F-4D97-AF65-F5344CB8AC3E}">
        <p14:creationId xmlns:p14="http://schemas.microsoft.com/office/powerpoint/2010/main" val="9512843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Table-valued functions</a:t>
            </a:r>
          </a:p>
        </p:txBody>
      </p:sp>
      <p:sp>
        <p:nvSpPr>
          <p:cNvPr id="2" name="Text Placeholder 1"/>
          <p:cNvSpPr>
            <a:spLocks noGrp="1"/>
          </p:cNvSpPr>
          <p:nvPr>
            <p:ph type="body" idx="1"/>
          </p:nvPr>
        </p:nvSpPr>
        <p:spPr/>
        <p:txBody>
          <a:bodyPr/>
          <a:lstStyle/>
          <a:p>
            <a:r>
              <a:rPr lang="en-US" dirty="0"/>
              <a:t>Inline, Multi-statement </a:t>
            </a:r>
          </a:p>
        </p:txBody>
      </p:sp>
    </p:spTree>
    <p:extLst>
      <p:ext uri="{BB962C8B-B14F-4D97-AF65-F5344CB8AC3E}">
        <p14:creationId xmlns:p14="http://schemas.microsoft.com/office/powerpoint/2010/main" val="2020382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3880773"/>
          </a:xfrm>
        </p:spPr>
        <p:txBody>
          <a:bodyPr/>
          <a:lstStyle/>
          <a:p>
            <a:r>
              <a:rPr lang="en-US" dirty="0"/>
              <a:t>allow modular programming </a:t>
            </a:r>
          </a:p>
          <a:p>
            <a:r>
              <a:rPr lang="en-US" dirty="0"/>
              <a:t>Allows multiple input parameters</a:t>
            </a:r>
          </a:p>
          <a:p>
            <a:r>
              <a:rPr lang="en-US" dirty="0"/>
              <a:t>return table on output</a:t>
            </a:r>
          </a:p>
          <a:p>
            <a:r>
              <a:rPr lang="en-US" dirty="0"/>
              <a:t>Definition types:</a:t>
            </a:r>
          </a:p>
          <a:p>
            <a:pPr lvl="1"/>
            <a:r>
              <a:rPr lang="en-US" dirty="0"/>
              <a:t>Inline table-valued function</a:t>
            </a:r>
          </a:p>
          <a:p>
            <a:pPr lvl="1"/>
            <a:r>
              <a:rPr lang="en-US" dirty="0"/>
              <a:t>Multi-statement table-valued functions</a:t>
            </a:r>
          </a:p>
          <a:p>
            <a:endParaRPr lang="en-US" dirty="0"/>
          </a:p>
          <a:p>
            <a:endParaRPr lang="en-US" dirty="0"/>
          </a:p>
        </p:txBody>
      </p:sp>
    </p:spTree>
    <p:extLst>
      <p:ext uri="{BB962C8B-B14F-4D97-AF65-F5344CB8AC3E}">
        <p14:creationId xmlns:p14="http://schemas.microsoft.com/office/powerpoint/2010/main" val="423212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databases</a:t>
            </a:r>
            <a:br>
              <a:rPr lang="en-US" dirty="0"/>
            </a:br>
            <a:endParaRPr lang="en-US" dirty="0"/>
          </a:p>
        </p:txBody>
      </p:sp>
    </p:spTree>
    <p:extLst>
      <p:ext uri="{BB962C8B-B14F-4D97-AF65-F5344CB8AC3E}">
        <p14:creationId xmlns:p14="http://schemas.microsoft.com/office/powerpoint/2010/main" val="40089995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4377371"/>
          </a:xfrm>
        </p:spPr>
        <p:txBody>
          <a:bodyPr>
            <a:normAutofit/>
          </a:bodyPr>
          <a:lstStyle/>
          <a:p>
            <a:r>
              <a:rPr lang="en-US" dirty="0"/>
              <a:t>Inline table-valued function</a:t>
            </a:r>
          </a:p>
          <a:p>
            <a:r>
              <a:rPr lang="en-US" dirty="0"/>
              <a:t>How to define:</a:t>
            </a:r>
          </a:p>
          <a:p>
            <a:endParaRPr lang="en-US" dirty="0"/>
          </a:p>
          <a:p>
            <a:endParaRPr lang="en-US" dirty="0"/>
          </a:p>
          <a:p>
            <a:endParaRPr lang="en-US" dirty="0"/>
          </a:p>
          <a:p>
            <a:endParaRPr lang="en-US" dirty="0"/>
          </a:p>
          <a:p>
            <a:endParaRPr lang="en-US" dirty="0"/>
          </a:p>
          <a:p>
            <a:endParaRPr lang="en-US" dirty="0"/>
          </a:p>
          <a:p>
            <a:r>
              <a:rPr lang="en-US" dirty="0"/>
              <a:t>Example:</a:t>
            </a:r>
          </a:p>
          <a:p>
            <a:pPr marL="0" indent="0">
              <a:buNone/>
            </a:pPr>
            <a:r>
              <a:rPr lang="en-US" dirty="0"/>
              <a:t>Session 4 – 02 Inline </a:t>
            </a:r>
            <a:r>
              <a:rPr lang="en-US" dirty="0" err="1"/>
              <a:t>TVF.sql</a:t>
            </a:r>
            <a:endParaRPr lang="en-US" dirty="0"/>
          </a:p>
          <a:p>
            <a:endParaRPr lang="en-US" dirty="0"/>
          </a:p>
        </p:txBody>
      </p:sp>
      <p:sp>
        <p:nvSpPr>
          <p:cNvPr id="4" name="Rectangle 3"/>
          <p:cNvSpPr/>
          <p:nvPr/>
        </p:nvSpPr>
        <p:spPr>
          <a:xfrm>
            <a:off x="917448" y="2306733"/>
            <a:ext cx="8537448" cy="2031325"/>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FunctionName</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@ParameterList [datatype]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RETURNS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RETURN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ColumnList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505329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Table-valued functions</a:t>
            </a:r>
          </a:p>
        </p:txBody>
      </p:sp>
      <p:sp>
        <p:nvSpPr>
          <p:cNvPr id="3" name="Content Placeholder 2"/>
          <p:cNvSpPr>
            <a:spLocks noGrp="1"/>
          </p:cNvSpPr>
          <p:nvPr>
            <p:ph idx="1"/>
          </p:nvPr>
        </p:nvSpPr>
        <p:spPr>
          <a:xfrm>
            <a:off x="677334" y="1520509"/>
            <a:ext cx="8596668" cy="4990019"/>
          </a:xfrm>
        </p:spPr>
        <p:txBody>
          <a:bodyPr>
            <a:normAutofit/>
          </a:bodyPr>
          <a:lstStyle/>
          <a:p>
            <a:r>
              <a:rPr lang="en-US" dirty="0"/>
              <a:t>Multi-statement table-valued function</a:t>
            </a:r>
          </a:p>
          <a:p>
            <a:r>
              <a:rPr lang="en-US" dirty="0"/>
              <a:t>Allows multiple SQL Statements in the function body</a:t>
            </a:r>
          </a:p>
          <a:p>
            <a:r>
              <a:rPr lang="en-US" dirty="0"/>
              <a:t>How to define:</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a:t>
            </a:r>
          </a:p>
          <a:p>
            <a:pPr marL="0" indent="0">
              <a:buNone/>
            </a:pPr>
            <a:r>
              <a:rPr lang="en-US" dirty="0"/>
              <a:t>Session 4 – 03 Multi-statement </a:t>
            </a:r>
            <a:r>
              <a:rPr lang="en-US" dirty="0" err="1"/>
              <a:t>TVF.sql</a:t>
            </a:r>
            <a:endParaRPr lang="en-US" dirty="0"/>
          </a:p>
          <a:p>
            <a:endParaRPr lang="en-US" dirty="0"/>
          </a:p>
        </p:txBody>
      </p:sp>
      <p:sp>
        <p:nvSpPr>
          <p:cNvPr id="5" name="Rectangle 4"/>
          <p:cNvSpPr/>
          <p:nvPr/>
        </p:nvSpPr>
        <p:spPr>
          <a:xfrm>
            <a:off x="1008888" y="2615134"/>
            <a:ext cx="6096000" cy="2800767"/>
          </a:xfrm>
          <a:prstGeom prst="rect">
            <a:avLst/>
          </a:prstGeom>
        </p:spPr>
        <p:txBody>
          <a:bodyPr>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FunctionName</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ParaleterList</a:t>
            </a:r>
            <a:r>
              <a:rPr lang="en-US" sz="1600" dirty="0">
                <a:solidFill>
                  <a:srgbClr val="000000"/>
                </a:solidFill>
                <a:latin typeface="Consolas" panose="020B0609020204030204" pitchFamily="49" charset="0"/>
              </a:rPr>
              <a:t> [datatype]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INSERT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TableVariable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Column1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Column2</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TABLE1</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END</a:t>
            </a:r>
            <a:endParaRPr lang="en-US" sz="1600" dirty="0"/>
          </a:p>
        </p:txBody>
      </p:sp>
    </p:spTree>
    <p:extLst>
      <p:ext uri="{BB962C8B-B14F-4D97-AF65-F5344CB8AC3E}">
        <p14:creationId xmlns:p14="http://schemas.microsoft.com/office/powerpoint/2010/main" val="14430445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Workshop</a:t>
            </a:r>
          </a:p>
        </p:txBody>
      </p:sp>
      <p:sp>
        <p:nvSpPr>
          <p:cNvPr id="3" name="Content Placeholder 2"/>
          <p:cNvSpPr>
            <a:spLocks noGrp="1"/>
          </p:cNvSpPr>
          <p:nvPr>
            <p:ph idx="1"/>
          </p:nvPr>
        </p:nvSpPr>
        <p:spPr>
          <a:xfrm>
            <a:off x="219456" y="2160589"/>
            <a:ext cx="9326880" cy="1359851"/>
          </a:xfrm>
        </p:spPr>
        <p:txBody>
          <a:bodyPr>
            <a:normAutofit/>
          </a:bodyPr>
          <a:lstStyle/>
          <a:p>
            <a:r>
              <a:rPr lang="en-US" dirty="0"/>
              <a:t>Create multi-statement table value function that for specific </a:t>
            </a:r>
            <a:r>
              <a:rPr lang="en-US" dirty="0" err="1"/>
              <a:t>BusinessEntity</a:t>
            </a:r>
            <a:r>
              <a:rPr lang="en-US" dirty="0"/>
              <a:t> and Customer will return list of products sold, together with the total quantity sold and total price per product</a:t>
            </a:r>
          </a:p>
          <a:p>
            <a:r>
              <a:rPr lang="en-US" dirty="0"/>
              <a:t>Example resultset:</a:t>
            </a:r>
          </a:p>
        </p:txBody>
      </p:sp>
      <p:pic>
        <p:nvPicPr>
          <p:cNvPr id="4" name="Picture 3"/>
          <p:cNvPicPr>
            <a:picLocks noChangeAspect="1"/>
          </p:cNvPicPr>
          <p:nvPr/>
        </p:nvPicPr>
        <p:blipFill>
          <a:blip r:embed="rId2"/>
          <a:stretch>
            <a:fillRect/>
          </a:stretch>
        </p:blipFill>
        <p:spPr>
          <a:xfrm>
            <a:off x="677334" y="3520440"/>
            <a:ext cx="3276600" cy="1724025"/>
          </a:xfrm>
          <a:prstGeom prst="rect">
            <a:avLst/>
          </a:prstGeom>
        </p:spPr>
      </p:pic>
    </p:spTree>
    <p:extLst>
      <p:ext uri="{BB962C8B-B14F-4D97-AF65-F5344CB8AC3E}">
        <p14:creationId xmlns:p14="http://schemas.microsoft.com/office/powerpoint/2010/main" val="29885831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46CF-F2D8-42B9-9FD3-DD4B9E56AF70}"/>
              </a:ext>
            </a:extLst>
          </p:cNvPr>
          <p:cNvSpPr>
            <a:spLocks noGrp="1"/>
          </p:cNvSpPr>
          <p:nvPr>
            <p:ph type="title"/>
          </p:nvPr>
        </p:nvSpPr>
        <p:spPr/>
        <p:txBody>
          <a:bodyPr/>
          <a:lstStyle/>
          <a:p>
            <a:r>
              <a:rPr lang="en-US" dirty="0"/>
              <a:t>Differences</a:t>
            </a:r>
            <a:endParaRPr lang="mk-MK" dirty="0"/>
          </a:p>
        </p:txBody>
      </p:sp>
      <p:sp>
        <p:nvSpPr>
          <p:cNvPr id="3" name="Content Placeholder 2">
            <a:extLst>
              <a:ext uri="{FF2B5EF4-FFF2-40B4-BE49-F238E27FC236}">
                <a16:creationId xmlns:a16="http://schemas.microsoft.com/office/drawing/2014/main" id="{6950F896-7C01-4033-86B5-078D7AA1542A}"/>
              </a:ext>
            </a:extLst>
          </p:cNvPr>
          <p:cNvSpPr>
            <a:spLocks noGrp="1"/>
          </p:cNvSpPr>
          <p:nvPr>
            <p:ph idx="1"/>
          </p:nvPr>
        </p:nvSpPr>
        <p:spPr/>
        <p:txBody>
          <a:bodyPr/>
          <a:lstStyle/>
          <a:p>
            <a:r>
              <a:rPr lang="en-US" dirty="0"/>
              <a:t>View</a:t>
            </a:r>
          </a:p>
          <a:p>
            <a:r>
              <a:rPr lang="en-US" dirty="0"/>
              <a:t>Scalar Function</a:t>
            </a:r>
          </a:p>
          <a:p>
            <a:r>
              <a:rPr lang="en-US" dirty="0"/>
              <a:t>Inline Table Valued Function</a:t>
            </a:r>
          </a:p>
          <a:p>
            <a:r>
              <a:rPr lang="en-US" dirty="0"/>
              <a:t>Multi-statement Table Valued Function</a:t>
            </a:r>
            <a:endParaRPr lang="mk-MK" dirty="0"/>
          </a:p>
        </p:txBody>
      </p:sp>
    </p:spTree>
    <p:extLst>
      <p:ext uri="{BB962C8B-B14F-4D97-AF65-F5344CB8AC3E}">
        <p14:creationId xmlns:p14="http://schemas.microsoft.com/office/powerpoint/2010/main" val="11362940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61752" cy="1320800"/>
          </a:xfrm>
        </p:spPr>
        <p:txBody>
          <a:bodyPr/>
          <a:lstStyle/>
          <a:p>
            <a:r>
              <a:rPr lang="en-US" dirty="0"/>
              <a:t>View, Inline, Multi-statement – Workshop 2</a:t>
            </a:r>
          </a:p>
        </p:txBody>
      </p:sp>
      <p:sp>
        <p:nvSpPr>
          <p:cNvPr id="3" name="Content Placeholder 2"/>
          <p:cNvSpPr>
            <a:spLocks noGrp="1"/>
          </p:cNvSpPr>
          <p:nvPr>
            <p:ph idx="1"/>
          </p:nvPr>
        </p:nvSpPr>
        <p:spPr>
          <a:xfrm>
            <a:off x="219456" y="1758838"/>
            <a:ext cx="9326880" cy="3340324"/>
          </a:xfrm>
        </p:spPr>
        <p:txBody>
          <a:bodyPr>
            <a:normAutofit/>
          </a:bodyPr>
          <a:lstStyle/>
          <a:p>
            <a:r>
              <a:rPr lang="en-US" dirty="0"/>
              <a:t>Create Scalar function (</a:t>
            </a:r>
            <a:r>
              <a:rPr lang="en-US" dirty="0" err="1"/>
              <a:t>fn_OrderDetailTotalPrice</a:t>
            </a:r>
            <a:r>
              <a:rPr lang="en-US" dirty="0"/>
              <a:t>) for retrieving the </a:t>
            </a:r>
            <a:r>
              <a:rPr lang="en-US" dirty="0" err="1"/>
              <a:t>TotalPrice</a:t>
            </a:r>
            <a:r>
              <a:rPr lang="en-US" dirty="0"/>
              <a:t>=Quantity* Price for specific </a:t>
            </a:r>
            <a:r>
              <a:rPr lang="en-US" dirty="0" err="1"/>
              <a:t>OrderDetailId</a:t>
            </a:r>
            <a:endParaRPr lang="en-US" dirty="0"/>
          </a:p>
          <a:p>
            <a:r>
              <a:rPr lang="en-US" dirty="0"/>
              <a:t>Create</a:t>
            </a:r>
          </a:p>
          <a:p>
            <a:pPr lvl="1"/>
            <a:r>
              <a:rPr lang="en-US" dirty="0"/>
              <a:t>View (</a:t>
            </a:r>
            <a:r>
              <a:rPr lang="en-US" dirty="0" err="1"/>
              <a:t>vv_EmployeeOrders</a:t>
            </a:r>
            <a:r>
              <a:rPr lang="en-US" dirty="0"/>
              <a:t>)</a:t>
            </a:r>
          </a:p>
          <a:p>
            <a:pPr lvl="1"/>
            <a:r>
              <a:rPr lang="en-US" dirty="0"/>
              <a:t>Inline Table Valued Function (</a:t>
            </a:r>
            <a:r>
              <a:rPr lang="en-US" dirty="0" err="1"/>
              <a:t>fn_EmployeeOrders_Inline</a:t>
            </a:r>
            <a:r>
              <a:rPr lang="en-US" dirty="0"/>
              <a:t>)</a:t>
            </a:r>
          </a:p>
          <a:p>
            <a:pPr lvl="1"/>
            <a:r>
              <a:rPr lang="en-US" dirty="0"/>
              <a:t>Multi-statement Table Valued Function (</a:t>
            </a:r>
            <a:r>
              <a:rPr lang="en-US" dirty="0" err="1"/>
              <a:t>fn_EmployeeOrders_MultiStatement</a:t>
            </a:r>
            <a:r>
              <a:rPr lang="en-US" dirty="0"/>
              <a:t>)</a:t>
            </a:r>
          </a:p>
          <a:p>
            <a:pPr marL="0" indent="0">
              <a:buNone/>
            </a:pPr>
            <a:r>
              <a:rPr lang="en-US" dirty="0"/>
              <a:t>	that will return list of </a:t>
            </a:r>
            <a:r>
              <a:rPr lang="en-US" dirty="0" err="1"/>
              <a:t>EmployeeName</a:t>
            </a:r>
            <a:r>
              <a:rPr lang="en-US" dirty="0"/>
              <a:t>, ProductName, </a:t>
            </a:r>
            <a:r>
              <a:rPr lang="en-US" dirty="0" err="1"/>
              <a:t>OrderDate</a:t>
            </a:r>
            <a:r>
              <a:rPr lang="en-US" dirty="0"/>
              <a:t>, Quantity, Price, 	together with the </a:t>
            </a:r>
            <a:r>
              <a:rPr lang="en-US" dirty="0" err="1"/>
              <a:t>TotalPrice</a:t>
            </a:r>
            <a:r>
              <a:rPr lang="en-US" dirty="0"/>
              <a:t> (calculated with previously created scalar function) for 	all Female Employees and Orders in May 2019</a:t>
            </a:r>
          </a:p>
        </p:txBody>
      </p:sp>
      <p:pic>
        <p:nvPicPr>
          <p:cNvPr id="5" name="Picture 4">
            <a:extLst>
              <a:ext uri="{FF2B5EF4-FFF2-40B4-BE49-F238E27FC236}">
                <a16:creationId xmlns:a16="http://schemas.microsoft.com/office/drawing/2014/main" id="{164F85A0-A6C2-4F0C-94FE-8FC625D9FE06}"/>
              </a:ext>
            </a:extLst>
          </p:cNvPr>
          <p:cNvPicPr>
            <a:picLocks noChangeAspect="1"/>
          </p:cNvPicPr>
          <p:nvPr/>
        </p:nvPicPr>
        <p:blipFill>
          <a:blip r:embed="rId2"/>
          <a:stretch>
            <a:fillRect/>
          </a:stretch>
        </p:blipFill>
        <p:spPr>
          <a:xfrm>
            <a:off x="840015" y="5099162"/>
            <a:ext cx="4648200" cy="1647825"/>
          </a:xfrm>
          <a:prstGeom prst="rect">
            <a:avLst/>
          </a:prstGeom>
        </p:spPr>
      </p:pic>
    </p:spTree>
    <p:extLst>
      <p:ext uri="{BB962C8B-B14F-4D97-AF65-F5344CB8AC3E}">
        <p14:creationId xmlns:p14="http://schemas.microsoft.com/office/powerpoint/2010/main" val="4396202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63DD62C4-BE48-4A3F-9807-689E4132EF3E}"/>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75B67A43-D09B-465A-92FC-F6B09209DADB}"/>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85970403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GB" dirty="0"/>
              <a:t>Can we return single value in table-valued function?</a:t>
            </a:r>
          </a:p>
          <a:p>
            <a:pPr marL="457200" lvl="1" indent="0">
              <a:buNone/>
            </a:pPr>
            <a:r>
              <a:rPr lang="en-US" b="1" dirty="0"/>
              <a:t>a.</a:t>
            </a:r>
            <a:r>
              <a:rPr lang="en-US" dirty="0"/>
              <a:t> Yes</a:t>
            </a:r>
          </a:p>
          <a:p>
            <a:pPr marL="457200" lvl="1" indent="0">
              <a:buNone/>
            </a:pPr>
            <a:r>
              <a:rPr lang="en-US" b="1" dirty="0"/>
              <a:t>b. </a:t>
            </a:r>
            <a:r>
              <a:rPr lang="en-US" dirty="0"/>
              <a:t>No</a:t>
            </a:r>
          </a:p>
          <a:p>
            <a:r>
              <a:rPr lang="en-US" dirty="0"/>
              <a:t>Can we insert data in some table by using table valued function?</a:t>
            </a:r>
          </a:p>
          <a:p>
            <a:pPr marL="0" indent="0">
              <a:buNone/>
            </a:pPr>
            <a:r>
              <a:rPr lang="en-US" b="1" dirty="0"/>
              <a:t> 	a. </a:t>
            </a:r>
            <a:r>
              <a:rPr lang="en-US" dirty="0"/>
              <a:t>Yes</a:t>
            </a:r>
          </a:p>
          <a:p>
            <a:pPr marL="457200" lvl="1" indent="0">
              <a:buNone/>
            </a:pPr>
            <a:r>
              <a:rPr lang="en-US" b="1" dirty="0"/>
              <a:t>b. </a:t>
            </a:r>
            <a:r>
              <a:rPr lang="en-US" dirty="0"/>
              <a:t>No</a:t>
            </a:r>
          </a:p>
          <a:p>
            <a:endParaRPr lang="en-US" dirty="0"/>
          </a:p>
        </p:txBody>
      </p:sp>
    </p:spTree>
    <p:extLst>
      <p:ext uri="{BB962C8B-B14F-4D97-AF65-F5344CB8AC3E}">
        <p14:creationId xmlns:p14="http://schemas.microsoft.com/office/powerpoint/2010/main" val="2902822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5</a:t>
            </a:r>
            <a:br>
              <a:rPr lang="en-US" dirty="0"/>
            </a:br>
            <a:endParaRPr lang="en-US" dirty="0"/>
          </a:p>
        </p:txBody>
      </p:sp>
    </p:spTree>
    <p:extLst>
      <p:ext uri="{BB962C8B-B14F-4D97-AF65-F5344CB8AC3E}">
        <p14:creationId xmlns:p14="http://schemas.microsoft.com/office/powerpoint/2010/main" val="236782274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90DD6E-F5FF-4271-B244-CE0F9FF27AFA}"/>
              </a:ext>
            </a:extLst>
          </p:cNvPr>
          <p:cNvSpPr>
            <a:spLocks noGrp="1"/>
          </p:cNvSpPr>
          <p:nvPr>
            <p:ph type="title"/>
          </p:nvPr>
        </p:nvSpPr>
        <p:spPr>
          <a:xfrm>
            <a:off x="677334" y="609600"/>
            <a:ext cx="8596668" cy="1320800"/>
          </a:xfrm>
        </p:spPr>
        <p:txBody>
          <a:bodyPr/>
          <a:lstStyle/>
          <a:p>
            <a:r>
              <a:rPr lang="en-US" dirty="0"/>
              <a:t>Homework requirement</a:t>
            </a:r>
            <a:endParaRPr lang="mk-MK" dirty="0"/>
          </a:p>
        </p:txBody>
      </p:sp>
      <p:sp>
        <p:nvSpPr>
          <p:cNvPr id="6" name="Content Placeholder 2">
            <a:extLst>
              <a:ext uri="{FF2B5EF4-FFF2-40B4-BE49-F238E27FC236}">
                <a16:creationId xmlns:a16="http://schemas.microsoft.com/office/drawing/2014/main" id="{9700FD0A-2F06-401C-B59C-A43AC7B695D0}"/>
              </a:ext>
            </a:extLst>
          </p:cNvPr>
          <p:cNvSpPr>
            <a:spLocks noGrp="1"/>
          </p:cNvSpPr>
          <p:nvPr>
            <p:ph idx="1"/>
          </p:nvPr>
        </p:nvSpPr>
        <p:spPr>
          <a:xfrm>
            <a:off x="677334" y="2160589"/>
            <a:ext cx="8869002" cy="1359851"/>
          </a:xfrm>
        </p:spPr>
        <p:txBody>
          <a:bodyPr>
            <a:normAutofit/>
          </a:bodyPr>
          <a:lstStyle/>
          <a:p>
            <a:r>
              <a:rPr lang="en-US" dirty="0"/>
              <a:t>Create multi-statement table value function that for specific Teacher and Course will return list of students (FirstName, </a:t>
            </a:r>
            <a:r>
              <a:rPr lang="en-US" dirty="0" err="1"/>
              <a:t>LastName</a:t>
            </a:r>
            <a:r>
              <a:rPr lang="en-US" dirty="0"/>
              <a:t>) who passed the exam, together with Grade and </a:t>
            </a:r>
            <a:r>
              <a:rPr lang="en-US" dirty="0" err="1"/>
              <a:t>CreatedDate</a:t>
            </a:r>
            <a:endParaRPr lang="en-US" dirty="0"/>
          </a:p>
          <a:p>
            <a:r>
              <a:rPr lang="en-US" dirty="0"/>
              <a:t>Example resultset:</a:t>
            </a:r>
          </a:p>
        </p:txBody>
      </p:sp>
      <p:pic>
        <p:nvPicPr>
          <p:cNvPr id="4" name="Picture 3">
            <a:extLst>
              <a:ext uri="{FF2B5EF4-FFF2-40B4-BE49-F238E27FC236}">
                <a16:creationId xmlns:a16="http://schemas.microsoft.com/office/drawing/2014/main" id="{16069BD6-97AF-40AF-B3A7-34E70F77007A}"/>
              </a:ext>
            </a:extLst>
          </p:cNvPr>
          <p:cNvPicPr>
            <a:picLocks noChangeAspect="1"/>
          </p:cNvPicPr>
          <p:nvPr/>
        </p:nvPicPr>
        <p:blipFill>
          <a:blip r:embed="rId2"/>
          <a:stretch>
            <a:fillRect/>
          </a:stretch>
        </p:blipFill>
        <p:spPr>
          <a:xfrm>
            <a:off x="1130385" y="4010025"/>
            <a:ext cx="3981450" cy="2238375"/>
          </a:xfrm>
          <a:prstGeom prst="rect">
            <a:avLst/>
          </a:prstGeom>
        </p:spPr>
      </p:pic>
    </p:spTree>
    <p:extLst>
      <p:ext uri="{BB962C8B-B14F-4D97-AF65-F5344CB8AC3E}">
        <p14:creationId xmlns:p14="http://schemas.microsoft.com/office/powerpoint/2010/main" val="6836615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6</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0005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744"/>
            <a:ext cx="8596668" cy="652272"/>
          </a:xfrm>
        </p:spPr>
        <p:txBody>
          <a:bodyPr/>
          <a:lstStyle/>
          <a:p>
            <a:r>
              <a:rPr lang="en-US" dirty="0"/>
              <a:t>Types of databases 1/3</a:t>
            </a:r>
          </a:p>
        </p:txBody>
      </p:sp>
      <p:sp>
        <p:nvSpPr>
          <p:cNvPr id="3" name="Content Placeholder 2"/>
          <p:cNvSpPr>
            <a:spLocks noGrp="1"/>
          </p:cNvSpPr>
          <p:nvPr>
            <p:ph idx="1"/>
          </p:nvPr>
        </p:nvSpPr>
        <p:spPr>
          <a:xfrm>
            <a:off x="677334" y="1803973"/>
            <a:ext cx="8596668" cy="3880773"/>
          </a:xfrm>
        </p:spPr>
        <p:txBody>
          <a:bodyPr/>
          <a:lstStyle/>
          <a:p>
            <a:r>
              <a:rPr lang="en-US" dirty="0"/>
              <a:t>Relational databases (SQL)</a:t>
            </a:r>
          </a:p>
          <a:p>
            <a:r>
              <a:rPr lang="en-US" dirty="0"/>
              <a:t>Non-Relational databases (NoSQL)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90" y="2703576"/>
            <a:ext cx="8953500" cy="3810000"/>
          </a:xfrm>
          <a:prstGeom prst="snip1Rect">
            <a:avLst>
              <a:gd name="adj" fmla="val 35147"/>
            </a:avLst>
          </a:prstGeom>
        </p:spPr>
      </p:pic>
      <p:sp>
        <p:nvSpPr>
          <p:cNvPr id="5" name="Rectangle 4"/>
          <p:cNvSpPr/>
          <p:nvPr/>
        </p:nvSpPr>
        <p:spPr>
          <a:xfrm>
            <a:off x="7827264" y="2703576"/>
            <a:ext cx="1133856" cy="734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798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u="sng" dirty="0"/>
              <a:t>Session 6</a:t>
            </a:r>
          </a:p>
          <a:p>
            <a:pPr lvl="1">
              <a:buFont typeface="Wingdings" panose="05000000000000000000" pitchFamily="2" charset="2"/>
              <a:buChar char="§"/>
            </a:pPr>
            <a:r>
              <a:rPr lang="en-US" sz="1800" dirty="0"/>
              <a:t>Homework discussion</a:t>
            </a:r>
          </a:p>
          <a:p>
            <a:pPr lvl="1">
              <a:buFont typeface="Wingdings" panose="05000000000000000000" pitchFamily="2" charset="2"/>
              <a:buChar char="§"/>
            </a:pPr>
            <a:r>
              <a:rPr lang="en-US" sz="1800" dirty="0"/>
              <a:t>Stored procedures</a:t>
            </a:r>
          </a:p>
          <a:p>
            <a:pPr lvl="2">
              <a:buFont typeface="Wingdings" panose="05000000000000000000" pitchFamily="2" charset="2"/>
              <a:buChar char="§"/>
            </a:pPr>
            <a:r>
              <a:rPr lang="en-US" sz="1800" dirty="0"/>
              <a:t>Workshop</a:t>
            </a:r>
          </a:p>
          <a:p>
            <a:pPr lvl="1">
              <a:buFont typeface="Wingdings" panose="05000000000000000000" pitchFamily="2" charset="2"/>
              <a:buChar char="§"/>
            </a:pPr>
            <a:r>
              <a:rPr lang="en-US" sz="1800" dirty="0"/>
              <a:t>Knowledge check (Quiz, Discussion, Homework)</a:t>
            </a:r>
          </a:p>
          <a:p>
            <a:pPr lvl="1">
              <a:buFont typeface="Wingdings" panose="05000000000000000000" pitchFamily="2" charset="2"/>
              <a:buChar char="§"/>
            </a:pPr>
            <a:endParaRPr lang="en-US" sz="2400" dirty="0"/>
          </a:p>
          <a:p>
            <a:pPr marL="0" indent="0">
              <a:buNone/>
            </a:pPr>
            <a:endParaRPr lang="en-US" sz="2900" dirty="0"/>
          </a:p>
          <a:p>
            <a:pPr lvl="1"/>
            <a:endParaRPr lang="en-US" dirty="0"/>
          </a:p>
        </p:txBody>
      </p:sp>
    </p:spTree>
    <p:extLst>
      <p:ext uri="{BB962C8B-B14F-4D97-AF65-F5344CB8AC3E}">
        <p14:creationId xmlns:p14="http://schemas.microsoft.com/office/powerpoint/2010/main" val="108393567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5812253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Stored procedures</a:t>
            </a:r>
          </a:p>
        </p:txBody>
      </p:sp>
    </p:spTree>
    <p:extLst>
      <p:ext uri="{BB962C8B-B14F-4D97-AF65-F5344CB8AC3E}">
        <p14:creationId xmlns:p14="http://schemas.microsoft.com/office/powerpoint/2010/main" val="38381292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1/4</a:t>
            </a:r>
          </a:p>
        </p:txBody>
      </p:sp>
      <p:sp>
        <p:nvSpPr>
          <p:cNvPr id="3" name="Content Placeholder 2"/>
          <p:cNvSpPr>
            <a:spLocks noGrp="1"/>
          </p:cNvSpPr>
          <p:nvPr>
            <p:ph idx="1"/>
          </p:nvPr>
        </p:nvSpPr>
        <p:spPr>
          <a:xfrm>
            <a:off x="677334" y="1532587"/>
            <a:ext cx="8596668" cy="4508776"/>
          </a:xfrm>
        </p:spPr>
        <p:txBody>
          <a:bodyPr/>
          <a:lstStyle/>
          <a:p>
            <a:pPr marL="0" indent="0">
              <a:buNone/>
            </a:pPr>
            <a:r>
              <a:rPr lang="en-US" dirty="0"/>
              <a:t>A T-SQL stored procedure consists of a single batch of T-SQL code. Stored procedures have a number of important features, such as the following:</a:t>
            </a:r>
          </a:p>
          <a:p>
            <a:r>
              <a:rPr lang="en-US" dirty="0"/>
              <a:t>They can be called from T-SQL code by using the EXECUTE command.</a:t>
            </a:r>
          </a:p>
          <a:p>
            <a:r>
              <a:rPr lang="en-US" dirty="0"/>
              <a:t>You can pass data to them through input parameters, and receive data back through output parameters.</a:t>
            </a:r>
          </a:p>
          <a:p>
            <a:r>
              <a:rPr lang="en-US" dirty="0"/>
              <a:t>They can return result sets of queries to the client application.</a:t>
            </a:r>
          </a:p>
          <a:p>
            <a:r>
              <a:rPr lang="en-US" dirty="0"/>
              <a:t>They can modify data in tables.</a:t>
            </a:r>
          </a:p>
          <a:p>
            <a:r>
              <a:rPr lang="en-US" dirty="0"/>
              <a:t>They can create, alter, and drop tables</a:t>
            </a:r>
          </a:p>
          <a:p>
            <a:endParaRPr lang="en-US" dirty="0"/>
          </a:p>
        </p:txBody>
      </p:sp>
    </p:spTree>
    <p:extLst>
      <p:ext uri="{BB962C8B-B14F-4D97-AF65-F5344CB8AC3E}">
        <p14:creationId xmlns:p14="http://schemas.microsoft.com/office/powerpoint/2010/main" val="35753426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2/4 - Advantages</a:t>
            </a:r>
          </a:p>
        </p:txBody>
      </p:sp>
      <p:sp>
        <p:nvSpPr>
          <p:cNvPr id="3" name="Content Placeholder 2"/>
          <p:cNvSpPr>
            <a:spLocks noGrp="1"/>
          </p:cNvSpPr>
          <p:nvPr>
            <p:ph idx="1"/>
          </p:nvPr>
        </p:nvSpPr>
        <p:spPr>
          <a:xfrm>
            <a:off x="677334" y="1532587"/>
            <a:ext cx="8596668" cy="4508776"/>
          </a:xfrm>
        </p:spPr>
        <p:txBody>
          <a:bodyPr/>
          <a:lstStyle/>
          <a:p>
            <a:pPr marL="0" indent="0">
              <a:buNone/>
            </a:pPr>
            <a:r>
              <a:rPr lang="en-US" dirty="0"/>
              <a:t>Using T-SQL stored procedures in a SQL Server database has a number of advantages, such as the following:</a:t>
            </a:r>
          </a:p>
          <a:p>
            <a:r>
              <a:rPr lang="en-US" dirty="0"/>
              <a:t>To encapsulate T-SQL code</a:t>
            </a:r>
          </a:p>
          <a:p>
            <a:r>
              <a:rPr lang="en-US" dirty="0"/>
              <a:t>To make a database more secure</a:t>
            </a:r>
          </a:p>
          <a:p>
            <a:r>
              <a:rPr lang="en-US" dirty="0"/>
              <a:t>To help improve performance by creating execution plans that can be reused</a:t>
            </a:r>
          </a:p>
          <a:p>
            <a:endParaRPr lang="en-US" dirty="0"/>
          </a:p>
        </p:txBody>
      </p:sp>
    </p:spTree>
    <p:extLst>
      <p:ext uri="{BB962C8B-B14F-4D97-AF65-F5344CB8AC3E}">
        <p14:creationId xmlns:p14="http://schemas.microsoft.com/office/powerpoint/2010/main" val="12042263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3/4 - Declaration</a:t>
            </a:r>
          </a:p>
        </p:txBody>
      </p:sp>
      <p:sp>
        <p:nvSpPr>
          <p:cNvPr id="4" name="Rectangle 3"/>
          <p:cNvSpPr/>
          <p:nvPr/>
        </p:nvSpPr>
        <p:spPr>
          <a:xfrm>
            <a:off x="1228344" y="1494687"/>
            <a:ext cx="7915656" cy="4524315"/>
          </a:xfrm>
          <a:prstGeom prst="rect">
            <a:avLst/>
          </a:prstGeom>
        </p:spPr>
        <p:txBody>
          <a:bodyPr wrap="square">
            <a:spAutoFit/>
          </a:bodyPr>
          <a:lstStyle/>
          <a:p>
            <a:r>
              <a:rPr lang="it-IT" dirty="0">
                <a:solidFill>
                  <a:srgbClr val="0000FF"/>
                </a:solidFill>
                <a:latin typeface="Consolas" panose="020B0609020204030204" pitchFamily="49" charset="0"/>
              </a:rPr>
              <a:t>CREATE</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PROCEDURE</a:t>
            </a:r>
            <a:r>
              <a:rPr lang="it-IT" dirty="0">
                <a:solidFill>
                  <a:srgbClr val="000000"/>
                </a:solidFill>
                <a:latin typeface="Consolas" panose="020B0609020204030204" pitchFamily="49" charset="0"/>
              </a:rPr>
              <a:t> ProcedureName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@ParaleterList [datatype]</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@Variable1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N [datatype]</a:t>
            </a:r>
          </a:p>
          <a:p>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Insert statements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Update statements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Delete statements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Temp tables / Table variables</a:t>
            </a:r>
            <a:endParaRPr lang="en-US" dirty="0">
              <a:solidFill>
                <a:srgbClr val="000000"/>
              </a:solidFill>
              <a:latin typeface="Consolas" panose="020B0609020204030204" pitchFamily="49" charset="0"/>
            </a:endParaRPr>
          </a:p>
          <a:p>
            <a:pPr lvl="1"/>
            <a:r>
              <a:rPr lang="en-US" dirty="0">
                <a:solidFill>
                  <a:srgbClr val="008000"/>
                </a:solidFill>
                <a:latin typeface="Consolas" panose="020B0609020204030204" pitchFamily="49" charset="0"/>
              </a:rPr>
              <a:t>-- Output statements (0,1,2,..) – multiple </a:t>
            </a:r>
            <a:r>
              <a:rPr lang="en-US" dirty="0" err="1">
                <a:solidFill>
                  <a:srgbClr val="008000"/>
                </a:solidFill>
                <a:latin typeface="Consolas" panose="020B0609020204030204" pitchFamily="49" charset="0"/>
              </a:rPr>
              <a:t>resultsets</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FF00"/>
                </a:solidFill>
                <a:latin typeface="Consolas" panose="020B0609020204030204" pitchFamily="49" charset="0"/>
              </a:rPr>
              <a:t>Columns</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TableN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p:txBody>
      </p:sp>
      <p:sp>
        <p:nvSpPr>
          <p:cNvPr id="3" name="TextBox 2"/>
          <p:cNvSpPr txBox="1"/>
          <p:nvPr/>
        </p:nvSpPr>
        <p:spPr>
          <a:xfrm>
            <a:off x="832104" y="6291072"/>
            <a:ext cx="4708277" cy="369332"/>
          </a:xfrm>
          <a:prstGeom prst="rect">
            <a:avLst/>
          </a:prstGeom>
          <a:noFill/>
        </p:spPr>
        <p:txBody>
          <a:bodyPr wrap="none" rtlCol="0">
            <a:spAutoFit/>
          </a:bodyPr>
          <a:lstStyle/>
          <a:p>
            <a:r>
              <a:rPr lang="en-US" dirty="0">
                <a:solidFill>
                  <a:schemeClr val="bg2">
                    <a:lumMod val="50000"/>
                  </a:schemeClr>
                </a:solidFill>
              </a:rPr>
              <a:t>Session 6 - 00 </a:t>
            </a:r>
            <a:r>
              <a:rPr lang="en-US" dirty="0" err="1">
                <a:solidFill>
                  <a:schemeClr val="bg2">
                    <a:lumMod val="50000"/>
                  </a:schemeClr>
                </a:solidFill>
              </a:rPr>
              <a:t>StoredProcedure</a:t>
            </a:r>
            <a:r>
              <a:rPr lang="en-US" dirty="0">
                <a:solidFill>
                  <a:schemeClr val="bg2">
                    <a:lumMod val="50000"/>
                  </a:schemeClr>
                </a:solidFill>
              </a:rPr>
              <a:t> </a:t>
            </a:r>
            <a:r>
              <a:rPr lang="en-US" dirty="0" err="1">
                <a:solidFill>
                  <a:schemeClr val="bg2">
                    <a:lumMod val="50000"/>
                  </a:schemeClr>
                </a:solidFill>
              </a:rPr>
              <a:t>TestPrint.sql</a:t>
            </a:r>
            <a:endParaRPr lang="en-US" dirty="0">
              <a:solidFill>
                <a:schemeClr val="bg2">
                  <a:lumMod val="50000"/>
                </a:schemeClr>
              </a:solidFill>
            </a:endParaRPr>
          </a:p>
        </p:txBody>
      </p:sp>
    </p:spTree>
    <p:extLst>
      <p:ext uri="{BB962C8B-B14F-4D97-AF65-F5344CB8AC3E}">
        <p14:creationId xmlns:p14="http://schemas.microsoft.com/office/powerpoint/2010/main" val="41632840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a:t>Stored Procedures 4/4 - Example</a:t>
            </a:r>
          </a:p>
        </p:txBody>
      </p:sp>
      <p:sp>
        <p:nvSpPr>
          <p:cNvPr id="5" name="Content Placeholder 2"/>
          <p:cNvSpPr>
            <a:spLocks noGrp="1"/>
          </p:cNvSpPr>
          <p:nvPr>
            <p:ph idx="1"/>
          </p:nvPr>
        </p:nvSpPr>
        <p:spPr>
          <a:xfrm>
            <a:off x="677334" y="1334482"/>
            <a:ext cx="8596668" cy="3880773"/>
          </a:xfrm>
        </p:spPr>
        <p:txBody>
          <a:bodyPr>
            <a:normAutofit/>
          </a:bodyPr>
          <a:lstStyle/>
          <a:p>
            <a:endParaRPr lang="en-US" dirty="0"/>
          </a:p>
          <a:p>
            <a:r>
              <a:rPr lang="en-US" dirty="0"/>
              <a:t>Create procedure for adding new customer</a:t>
            </a:r>
          </a:p>
          <a:p>
            <a:r>
              <a:rPr lang="en-US" dirty="0"/>
              <a:t>As output from the procedure return the following data:</a:t>
            </a:r>
          </a:p>
          <a:p>
            <a:pPr lvl="1"/>
            <a:r>
              <a:rPr lang="en-US" dirty="0"/>
              <a:t>Total number of customers starting with the same character as the new customer</a:t>
            </a:r>
          </a:p>
          <a:p>
            <a:pPr lvl="1"/>
            <a:r>
              <a:rPr lang="en-US" dirty="0"/>
              <a:t>Additionally in second resultset return how many customers already exist in the new customer region</a:t>
            </a:r>
          </a:p>
          <a:p>
            <a:r>
              <a:rPr lang="en-US" dirty="0"/>
              <a:t>Session 6 - 01 </a:t>
            </a:r>
            <a:r>
              <a:rPr lang="en-US" dirty="0" err="1"/>
              <a:t>StoredProcedure</a:t>
            </a:r>
            <a:r>
              <a:rPr lang="en-US" dirty="0"/>
              <a:t> </a:t>
            </a:r>
            <a:r>
              <a:rPr lang="en-US" dirty="0" err="1"/>
              <a:t>NewCustomer.sql</a:t>
            </a:r>
            <a:endParaRPr lang="en-US" dirty="0"/>
          </a:p>
          <a:p>
            <a:r>
              <a:rPr lang="en-US" dirty="0"/>
              <a:t>Session 6 - 02 </a:t>
            </a:r>
            <a:r>
              <a:rPr lang="en-US" dirty="0" err="1"/>
              <a:t>StoredProcedure</a:t>
            </a:r>
            <a:r>
              <a:rPr lang="en-US" dirty="0"/>
              <a:t> </a:t>
            </a:r>
            <a:r>
              <a:rPr lang="en-US" dirty="0" err="1"/>
              <a:t>OutputParameter</a:t>
            </a:r>
            <a:r>
              <a:rPr lang="en-US" dirty="0"/>
              <a:t> </a:t>
            </a:r>
            <a:r>
              <a:rPr lang="en-US" dirty="0" err="1"/>
              <a:t>GetEmployeesByGender.sql</a:t>
            </a:r>
            <a:endParaRPr lang="en-US" dirty="0"/>
          </a:p>
          <a:p>
            <a:r>
              <a:rPr lang="en-US" dirty="0"/>
              <a:t>Session 6 - 03 </a:t>
            </a:r>
            <a:r>
              <a:rPr lang="en-US" dirty="0" err="1"/>
              <a:t>StoredProcedure</a:t>
            </a:r>
            <a:r>
              <a:rPr lang="en-US" dirty="0"/>
              <a:t> </a:t>
            </a:r>
            <a:r>
              <a:rPr lang="en-US" dirty="0" err="1"/>
              <a:t>InsertEmployee.sql</a:t>
            </a:r>
            <a:endParaRPr lang="en-US" dirty="0"/>
          </a:p>
          <a:p>
            <a:pPr lvl="1"/>
            <a:endParaRPr lang="en-US" dirty="0"/>
          </a:p>
        </p:txBody>
      </p:sp>
    </p:spTree>
    <p:extLst>
      <p:ext uri="{BB962C8B-B14F-4D97-AF65-F5344CB8AC3E}">
        <p14:creationId xmlns:p14="http://schemas.microsoft.com/office/powerpoint/2010/main" val="303080970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Workshop 1</a:t>
            </a:r>
          </a:p>
        </p:txBody>
      </p:sp>
      <p:sp>
        <p:nvSpPr>
          <p:cNvPr id="3" name="Content Placeholder 2"/>
          <p:cNvSpPr>
            <a:spLocks noGrp="1"/>
          </p:cNvSpPr>
          <p:nvPr>
            <p:ph idx="1"/>
          </p:nvPr>
        </p:nvSpPr>
        <p:spPr>
          <a:xfrm>
            <a:off x="677334" y="1627632"/>
            <a:ext cx="8596668" cy="5157216"/>
          </a:xfrm>
        </p:spPr>
        <p:txBody>
          <a:bodyPr>
            <a:normAutofit/>
          </a:bodyPr>
          <a:lstStyle/>
          <a:p>
            <a:r>
              <a:rPr lang="en-US" dirty="0"/>
              <a:t>Create procedure for inserting new product called </a:t>
            </a:r>
            <a:r>
              <a:rPr lang="en-US" dirty="0" err="1"/>
              <a:t>usp_InsertProduct</a:t>
            </a:r>
            <a:endParaRPr lang="en-US" dirty="0"/>
          </a:p>
          <a:p>
            <a:r>
              <a:rPr lang="en-US" dirty="0"/>
              <a:t>Parameters</a:t>
            </a:r>
          </a:p>
          <a:p>
            <a:pPr lvl="1"/>
            <a:r>
              <a:rPr lang="es-ES" dirty="0"/>
              <a:t>Input: </a:t>
            </a:r>
            <a:r>
              <a:rPr lang="es-ES" dirty="0" err="1"/>
              <a:t>Code</a:t>
            </a:r>
            <a:r>
              <a:rPr lang="es-ES" dirty="0"/>
              <a:t>, </a:t>
            </a:r>
            <a:r>
              <a:rPr lang="es-ES" dirty="0" err="1"/>
              <a:t>Name</a:t>
            </a:r>
            <a:r>
              <a:rPr lang="es-ES" dirty="0"/>
              <a:t>, </a:t>
            </a:r>
            <a:r>
              <a:rPr lang="es-ES" dirty="0" err="1"/>
              <a:t>Description</a:t>
            </a:r>
            <a:r>
              <a:rPr lang="es-ES" dirty="0"/>
              <a:t>, </a:t>
            </a:r>
            <a:r>
              <a:rPr lang="es-ES" dirty="0" err="1"/>
              <a:t>Weight</a:t>
            </a:r>
            <a:r>
              <a:rPr lang="es-ES" dirty="0"/>
              <a:t>, Price, </a:t>
            </a:r>
            <a:r>
              <a:rPr lang="es-ES" dirty="0" err="1"/>
              <a:t>Cost</a:t>
            </a:r>
            <a:endParaRPr lang="es-ES" dirty="0"/>
          </a:p>
          <a:p>
            <a:pPr lvl="1"/>
            <a:r>
              <a:rPr lang="es-ES" dirty="0"/>
              <a:t>Output: </a:t>
            </a:r>
            <a:r>
              <a:rPr lang="es-ES" dirty="0" err="1"/>
              <a:t>ProductID</a:t>
            </a:r>
            <a:r>
              <a:rPr lang="es-ES" dirty="0"/>
              <a:t> - </a:t>
            </a:r>
            <a:r>
              <a:rPr lang="en-US" dirty="0"/>
              <a:t>ID of newly inserted record (Product)</a:t>
            </a:r>
          </a:p>
          <a:p>
            <a:r>
              <a:rPr lang="en-US" dirty="0"/>
              <a:t>Result set</a:t>
            </a:r>
          </a:p>
          <a:p>
            <a:pPr lvl="1"/>
            <a:r>
              <a:rPr lang="en-US" dirty="0"/>
              <a:t>Newly inserted Product record (</a:t>
            </a:r>
            <a:r>
              <a:rPr lang="es-ES" dirty="0" err="1"/>
              <a:t>Code</a:t>
            </a:r>
            <a:r>
              <a:rPr lang="es-ES" dirty="0"/>
              <a:t>, </a:t>
            </a:r>
            <a:r>
              <a:rPr lang="es-ES" dirty="0" err="1"/>
              <a:t>Name</a:t>
            </a:r>
            <a:r>
              <a:rPr lang="es-ES" dirty="0"/>
              <a:t>, </a:t>
            </a:r>
            <a:r>
              <a:rPr lang="es-ES" dirty="0" err="1"/>
              <a:t>Description</a:t>
            </a:r>
            <a:r>
              <a:rPr lang="es-ES" dirty="0"/>
              <a:t>, </a:t>
            </a:r>
            <a:r>
              <a:rPr lang="es-ES" dirty="0" err="1"/>
              <a:t>Weight</a:t>
            </a:r>
            <a:r>
              <a:rPr lang="es-ES" dirty="0"/>
              <a:t>, Price, </a:t>
            </a:r>
            <a:r>
              <a:rPr lang="es-ES" dirty="0" err="1"/>
              <a:t>Cost</a:t>
            </a:r>
            <a:r>
              <a:rPr lang="en-US" dirty="0"/>
              <a:t>)</a:t>
            </a:r>
            <a:endParaRPr lang="mk-MK" dirty="0"/>
          </a:p>
          <a:p>
            <a:r>
              <a:rPr lang="en-US" dirty="0" err="1"/>
              <a:t>ReturnValue</a:t>
            </a:r>
            <a:endParaRPr lang="mk-MK" dirty="0"/>
          </a:p>
        </p:txBody>
      </p:sp>
    </p:spTree>
    <p:extLst>
      <p:ext uri="{BB962C8B-B14F-4D97-AF65-F5344CB8AC3E}">
        <p14:creationId xmlns:p14="http://schemas.microsoft.com/office/powerpoint/2010/main" val="15404978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Workshop 2</a:t>
            </a:r>
          </a:p>
        </p:txBody>
      </p:sp>
      <p:sp>
        <p:nvSpPr>
          <p:cNvPr id="3" name="Content Placeholder 2"/>
          <p:cNvSpPr>
            <a:spLocks noGrp="1"/>
          </p:cNvSpPr>
          <p:nvPr>
            <p:ph idx="1"/>
          </p:nvPr>
        </p:nvSpPr>
        <p:spPr>
          <a:xfrm>
            <a:off x="677334" y="1627632"/>
            <a:ext cx="8596668" cy="5157216"/>
          </a:xfrm>
        </p:spPr>
        <p:txBody>
          <a:bodyPr>
            <a:normAutofit/>
          </a:bodyPr>
          <a:lstStyle/>
          <a:p>
            <a:r>
              <a:rPr lang="en-US" dirty="0"/>
              <a:t>Create new procedure called </a:t>
            </a:r>
            <a:r>
              <a:rPr lang="en-US" dirty="0" err="1"/>
              <a:t>CreateOrder</a:t>
            </a:r>
            <a:endParaRPr lang="en-US" dirty="0"/>
          </a:p>
          <a:p>
            <a:pPr lvl="1"/>
            <a:r>
              <a:rPr lang="en-US" dirty="0"/>
              <a:t>Procedure should create only Order header info (not Order details) </a:t>
            </a:r>
          </a:p>
          <a:p>
            <a:pPr lvl="1"/>
            <a:r>
              <a:rPr lang="en-US" dirty="0"/>
              <a:t>Procedure should return the total number of orders in the system for the Customer from the new order (regardless the </a:t>
            </a:r>
            <a:r>
              <a:rPr lang="en-US" dirty="0" err="1"/>
              <a:t>BusinessEntity</a:t>
            </a:r>
            <a:r>
              <a:rPr lang="en-US" dirty="0"/>
              <a:t>)</a:t>
            </a:r>
          </a:p>
          <a:p>
            <a:pPr lvl="1"/>
            <a:r>
              <a:rPr lang="en-US" dirty="0"/>
              <a:t>Procedure should return second resultset with the total amount of all orders for the customer and business entity on input</a:t>
            </a:r>
          </a:p>
          <a:p>
            <a:r>
              <a:rPr lang="en-US" dirty="0"/>
              <a:t>Insert few orders in the system</a:t>
            </a:r>
          </a:p>
          <a:p>
            <a:endParaRPr lang="en-US" dirty="0"/>
          </a:p>
        </p:txBody>
      </p:sp>
    </p:spTree>
    <p:extLst>
      <p:ext uri="{BB962C8B-B14F-4D97-AF65-F5344CB8AC3E}">
        <p14:creationId xmlns:p14="http://schemas.microsoft.com/office/powerpoint/2010/main" val="97463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 – Workshop 2</a:t>
            </a:r>
          </a:p>
        </p:txBody>
      </p:sp>
      <p:sp>
        <p:nvSpPr>
          <p:cNvPr id="3" name="Content Placeholder 2"/>
          <p:cNvSpPr>
            <a:spLocks noGrp="1"/>
          </p:cNvSpPr>
          <p:nvPr>
            <p:ph idx="1"/>
          </p:nvPr>
        </p:nvSpPr>
        <p:spPr>
          <a:xfrm>
            <a:off x="677334" y="1627632"/>
            <a:ext cx="8596668" cy="5157216"/>
          </a:xfrm>
        </p:spPr>
        <p:txBody>
          <a:bodyPr>
            <a:normAutofit/>
          </a:bodyPr>
          <a:lstStyle/>
          <a:p>
            <a:r>
              <a:rPr lang="en-US" dirty="0"/>
              <a:t>Create new procedure called </a:t>
            </a:r>
            <a:r>
              <a:rPr lang="en-US" dirty="0" err="1"/>
              <a:t>CreateOrderDetail</a:t>
            </a:r>
            <a:endParaRPr lang="en-US" dirty="0"/>
          </a:p>
          <a:p>
            <a:pPr lvl="1"/>
            <a:r>
              <a:rPr lang="en-US" dirty="0"/>
              <a:t>Procedure should take the single price for item from Product table (Price column)</a:t>
            </a:r>
          </a:p>
          <a:p>
            <a:pPr lvl="1"/>
            <a:r>
              <a:rPr lang="en-US" dirty="0"/>
              <a:t>Procedure should add details for specific order (new record for new Product/Quantity for specific order)</a:t>
            </a:r>
          </a:p>
          <a:p>
            <a:pPr lvl="1"/>
            <a:r>
              <a:rPr lang="en-US" dirty="0"/>
              <a:t>When the order detail is inserted procedure should correct the </a:t>
            </a:r>
            <a:r>
              <a:rPr lang="en-US" dirty="0" err="1"/>
              <a:t>TotalPrice</a:t>
            </a:r>
            <a:r>
              <a:rPr lang="en-US" dirty="0"/>
              <a:t> column in the main table (</a:t>
            </a:r>
            <a:r>
              <a:rPr lang="en-US" dirty="0" err="1"/>
              <a:t>dbo.order</a:t>
            </a:r>
            <a:r>
              <a:rPr lang="en-US" dirty="0"/>
              <a:t>)</a:t>
            </a:r>
          </a:p>
          <a:p>
            <a:pPr lvl="1"/>
            <a:r>
              <a:rPr lang="en-US" dirty="0"/>
              <a:t>Output from this procedure should be resultset with order details in a form of pairs: </a:t>
            </a:r>
            <a:r>
              <a:rPr lang="en-US" dirty="0" err="1"/>
              <a:t>ProductName</a:t>
            </a:r>
            <a:r>
              <a:rPr lang="en-US" dirty="0"/>
              <a:t> and </a:t>
            </a:r>
            <a:r>
              <a:rPr lang="en-US" dirty="0" err="1"/>
              <a:t>TotalPrice</a:t>
            </a:r>
            <a:r>
              <a:rPr lang="en-US" dirty="0"/>
              <a:t> per product (Price*Quantity)</a:t>
            </a:r>
          </a:p>
          <a:p>
            <a:endParaRPr lang="en-US" dirty="0"/>
          </a:p>
          <a:p>
            <a:r>
              <a:rPr lang="en-US" dirty="0"/>
              <a:t>Insert few order details for some orders</a:t>
            </a:r>
          </a:p>
          <a:p>
            <a:endParaRPr lang="en-US" dirty="0"/>
          </a:p>
          <a:p>
            <a:endParaRPr lang="en-US" dirty="0"/>
          </a:p>
          <a:p>
            <a:endParaRPr lang="en-US" dirty="0"/>
          </a:p>
          <a:p>
            <a:pPr marL="0" indent="0">
              <a:buNone/>
            </a:pPr>
            <a:r>
              <a:rPr lang="en-US" dirty="0"/>
              <a:t>Session 5 workshop - 01 Stored </a:t>
            </a:r>
            <a:r>
              <a:rPr lang="en-US" dirty="0" err="1"/>
              <a:t>Procedures.sql</a:t>
            </a:r>
            <a:endParaRPr lang="en-US" dirty="0"/>
          </a:p>
          <a:p>
            <a:endParaRPr lang="en-US" dirty="0"/>
          </a:p>
        </p:txBody>
      </p:sp>
    </p:spTree>
    <p:extLst>
      <p:ext uri="{BB962C8B-B14F-4D97-AF65-F5344CB8AC3E}">
        <p14:creationId xmlns:p14="http://schemas.microsoft.com/office/powerpoint/2010/main" val="427189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2/3</a:t>
            </a:r>
          </a:p>
        </p:txBody>
      </p:sp>
      <p:graphicFrame>
        <p:nvGraphicFramePr>
          <p:cNvPr id="4" name="Table 3"/>
          <p:cNvGraphicFramePr>
            <a:graphicFrameLocks noGrp="1"/>
          </p:cNvGraphicFramePr>
          <p:nvPr/>
        </p:nvGraphicFramePr>
        <p:xfrm>
          <a:off x="806704" y="2125537"/>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981636"/>
                    </a:ext>
                  </a:extLst>
                </a:gridCol>
                <a:gridCol w="4064000">
                  <a:extLst>
                    <a:ext uri="{9D8B030D-6E8A-4147-A177-3AD203B41FA5}">
                      <a16:colId xmlns:a16="http://schemas.microsoft.com/office/drawing/2014/main" val="3623594902"/>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2845819262"/>
                  </a:ext>
                </a:extLst>
              </a:tr>
              <a:tr h="370840">
                <a:tc>
                  <a:txBody>
                    <a:bodyPr/>
                    <a:lstStyle/>
                    <a:p>
                      <a:r>
                        <a:rPr lang="en-US" dirty="0"/>
                        <a:t>RELATIONAL DATABASE MANAGEMENT SYSTEM (RDBMS)</a:t>
                      </a:r>
                    </a:p>
                  </a:txBody>
                  <a:tcPr/>
                </a:tc>
                <a:tc>
                  <a:txBody>
                    <a:bodyPr/>
                    <a:lstStyle/>
                    <a:p>
                      <a:r>
                        <a:rPr lang="en-US" sz="1800" b="0" i="0" kern="1200" dirty="0">
                          <a:solidFill>
                            <a:schemeClr val="dk1"/>
                          </a:solidFill>
                          <a:effectLst/>
                          <a:latin typeface="+mn-lt"/>
                          <a:ea typeface="+mn-ea"/>
                          <a:cs typeface="+mn-cs"/>
                        </a:rPr>
                        <a:t>Non-relational or distributed database system</a:t>
                      </a:r>
                      <a:endParaRPr lang="en-US" dirty="0"/>
                    </a:p>
                  </a:txBody>
                  <a:tcPr/>
                </a:tc>
                <a:extLst>
                  <a:ext uri="{0D108BD9-81ED-4DB2-BD59-A6C34878D82A}">
                    <a16:rowId xmlns:a16="http://schemas.microsoft.com/office/drawing/2014/main" val="3374720236"/>
                  </a:ext>
                </a:extLst>
              </a:tr>
              <a:tr h="370840">
                <a:tc>
                  <a:txBody>
                    <a:bodyPr/>
                    <a:lstStyle/>
                    <a:p>
                      <a:r>
                        <a:rPr lang="en-US" dirty="0"/>
                        <a:t>These databases have fixed or static or predefined schema</a:t>
                      </a:r>
                    </a:p>
                  </a:txBody>
                  <a:tcPr/>
                </a:tc>
                <a:tc>
                  <a:txBody>
                    <a:bodyPr/>
                    <a:lstStyle/>
                    <a:p>
                      <a:r>
                        <a:rPr lang="en-US" sz="1800" b="0" i="0" kern="1200" dirty="0">
                          <a:solidFill>
                            <a:schemeClr val="dk1"/>
                          </a:solidFill>
                          <a:effectLst/>
                          <a:latin typeface="+mn-lt"/>
                          <a:ea typeface="+mn-ea"/>
                          <a:cs typeface="+mn-cs"/>
                        </a:rPr>
                        <a:t>They have dynamic schema</a:t>
                      </a:r>
                      <a:endParaRPr lang="en-US" dirty="0"/>
                    </a:p>
                  </a:txBody>
                  <a:tcPr/>
                </a:tc>
                <a:extLst>
                  <a:ext uri="{0D108BD9-81ED-4DB2-BD59-A6C34878D82A}">
                    <a16:rowId xmlns:a16="http://schemas.microsoft.com/office/drawing/2014/main" val="1727571466"/>
                  </a:ext>
                </a:extLst>
              </a:tr>
              <a:tr h="370840">
                <a:tc>
                  <a:txBody>
                    <a:bodyPr/>
                    <a:lstStyle/>
                    <a:p>
                      <a:r>
                        <a:rPr lang="en-US" dirty="0"/>
                        <a:t>These databases are not suited for hierarchical data storage</a:t>
                      </a:r>
                    </a:p>
                  </a:txBody>
                  <a:tcPr/>
                </a:tc>
                <a:tc>
                  <a:txBody>
                    <a:bodyPr/>
                    <a:lstStyle/>
                    <a:p>
                      <a:r>
                        <a:rPr lang="en-US" sz="1800" b="0" i="0" kern="1200" dirty="0">
                          <a:solidFill>
                            <a:schemeClr val="dk1"/>
                          </a:solidFill>
                          <a:effectLst/>
                          <a:latin typeface="+mn-lt"/>
                          <a:ea typeface="+mn-ea"/>
                          <a:cs typeface="+mn-cs"/>
                        </a:rPr>
                        <a:t>These databases are best suited for hierarchical data storage.</a:t>
                      </a:r>
                      <a:endParaRPr lang="en-US" dirty="0"/>
                    </a:p>
                  </a:txBody>
                  <a:tcPr/>
                </a:tc>
                <a:extLst>
                  <a:ext uri="{0D108BD9-81ED-4DB2-BD59-A6C34878D82A}">
                    <a16:rowId xmlns:a16="http://schemas.microsoft.com/office/drawing/2014/main" val="222283860"/>
                  </a:ext>
                </a:extLst>
              </a:tr>
              <a:tr h="370840">
                <a:tc>
                  <a:txBody>
                    <a:bodyPr/>
                    <a:lstStyle/>
                    <a:p>
                      <a:r>
                        <a:rPr lang="en-US" dirty="0"/>
                        <a:t>These databases are best suited for complex queries</a:t>
                      </a:r>
                    </a:p>
                  </a:txBody>
                  <a:tcPr/>
                </a:tc>
                <a:tc>
                  <a:txBody>
                    <a:bodyPr/>
                    <a:lstStyle/>
                    <a:p>
                      <a:r>
                        <a:rPr lang="en-US" sz="1800" b="0" i="0" kern="1200" dirty="0">
                          <a:solidFill>
                            <a:schemeClr val="dk1"/>
                          </a:solidFill>
                          <a:effectLst/>
                          <a:latin typeface="+mn-lt"/>
                          <a:ea typeface="+mn-ea"/>
                          <a:cs typeface="+mn-cs"/>
                        </a:rPr>
                        <a:t>These databases are not so good for complex queries</a:t>
                      </a:r>
                      <a:endParaRPr lang="en-US" dirty="0"/>
                    </a:p>
                  </a:txBody>
                  <a:tcPr/>
                </a:tc>
                <a:extLst>
                  <a:ext uri="{0D108BD9-81ED-4DB2-BD59-A6C34878D82A}">
                    <a16:rowId xmlns:a16="http://schemas.microsoft.com/office/drawing/2014/main" val="1186622432"/>
                  </a:ext>
                </a:extLst>
              </a:tr>
              <a:tr h="370840">
                <a:tc>
                  <a:txBody>
                    <a:bodyPr/>
                    <a:lstStyle/>
                    <a:p>
                      <a:r>
                        <a:rPr lang="en-US" dirty="0"/>
                        <a:t>Vertically Scalable</a:t>
                      </a:r>
                    </a:p>
                  </a:txBody>
                  <a:tcPr/>
                </a:tc>
                <a:tc>
                  <a:txBody>
                    <a:bodyPr/>
                    <a:lstStyle/>
                    <a:p>
                      <a:r>
                        <a:rPr lang="en-US" sz="1800" b="0" i="0" kern="1200" dirty="0">
                          <a:solidFill>
                            <a:schemeClr val="dk1"/>
                          </a:solidFill>
                          <a:effectLst/>
                          <a:latin typeface="+mn-lt"/>
                          <a:ea typeface="+mn-ea"/>
                          <a:cs typeface="+mn-cs"/>
                        </a:rPr>
                        <a:t>Horizontally scalable</a:t>
                      </a:r>
                      <a:endParaRPr lang="en-US" dirty="0"/>
                    </a:p>
                  </a:txBody>
                  <a:tcPr/>
                </a:tc>
                <a:extLst>
                  <a:ext uri="{0D108BD9-81ED-4DB2-BD59-A6C34878D82A}">
                    <a16:rowId xmlns:a16="http://schemas.microsoft.com/office/drawing/2014/main" val="109500256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50225124"/>
                  </a:ext>
                </a:extLst>
              </a:tr>
            </a:tbl>
          </a:graphicData>
        </a:graphic>
      </p:graphicFrame>
    </p:spTree>
    <p:extLst>
      <p:ext uri="{BB962C8B-B14F-4D97-AF65-F5344CB8AC3E}">
        <p14:creationId xmlns:p14="http://schemas.microsoft.com/office/powerpoint/2010/main" val="7530794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9264" y="212559"/>
            <a:ext cx="8290750" cy="6645441"/>
          </a:xfrm>
          <a:prstGeom prst="rect">
            <a:avLst/>
          </a:prstGeom>
        </p:spPr>
      </p:pic>
      <p:sp>
        <p:nvSpPr>
          <p:cNvPr id="5" name="TextBox 4"/>
          <p:cNvSpPr txBox="1"/>
          <p:nvPr/>
        </p:nvSpPr>
        <p:spPr>
          <a:xfrm>
            <a:off x="265176" y="338328"/>
            <a:ext cx="3946914" cy="646331"/>
          </a:xfrm>
          <a:prstGeom prst="rect">
            <a:avLst/>
          </a:prstGeom>
          <a:noFill/>
        </p:spPr>
        <p:txBody>
          <a:bodyPr wrap="none" rtlCol="0">
            <a:spAutoFit/>
          </a:bodyPr>
          <a:lstStyle/>
          <a:p>
            <a:r>
              <a:rPr lang="en-US" dirty="0">
                <a:solidFill>
                  <a:srgbClr val="FF0000"/>
                </a:solidFill>
              </a:rPr>
              <a:t>Have the structure of tables in mind</a:t>
            </a:r>
          </a:p>
          <a:p>
            <a:r>
              <a:rPr lang="en-US" dirty="0">
                <a:solidFill>
                  <a:srgbClr val="FF0000"/>
                </a:solidFill>
              </a:rPr>
              <a:t>when creating the procedures</a:t>
            </a:r>
          </a:p>
        </p:txBody>
      </p:sp>
    </p:spTree>
    <p:extLst>
      <p:ext uri="{BB962C8B-B14F-4D97-AF65-F5344CB8AC3E}">
        <p14:creationId xmlns:p14="http://schemas.microsoft.com/office/powerpoint/2010/main" val="375898930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pic>
        <p:nvPicPr>
          <p:cNvPr id="3" name="Picture 2">
            <a:extLst>
              <a:ext uri="{FF2B5EF4-FFF2-40B4-BE49-F238E27FC236}">
                <a16:creationId xmlns:a16="http://schemas.microsoft.com/office/drawing/2014/main" id="{324B84B5-B073-4FCC-942F-929696999093}"/>
              </a:ext>
            </a:extLst>
          </p:cNvPr>
          <p:cNvPicPr>
            <a:picLocks noChangeAspect="1"/>
          </p:cNvPicPr>
          <p:nvPr/>
        </p:nvPicPr>
        <p:blipFill>
          <a:blip r:embed="rId2"/>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32486248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Can we have stored procedure without input parameters and with two output result sets?</a:t>
            </a:r>
          </a:p>
          <a:p>
            <a:pPr marL="457200" lvl="1" indent="0">
              <a:buNone/>
            </a:pPr>
            <a:r>
              <a:rPr lang="en-US" b="1" dirty="0"/>
              <a:t>a.</a:t>
            </a:r>
            <a:r>
              <a:rPr lang="en-US" dirty="0"/>
              <a:t> Yes</a:t>
            </a:r>
          </a:p>
          <a:p>
            <a:pPr marL="457200" lvl="1" indent="0">
              <a:buNone/>
            </a:pPr>
            <a:r>
              <a:rPr lang="en-US" b="1" dirty="0"/>
              <a:t>b. </a:t>
            </a:r>
            <a:r>
              <a:rPr lang="en-US" dirty="0"/>
              <a:t>No</a:t>
            </a:r>
          </a:p>
          <a:p>
            <a:r>
              <a:rPr lang="en-US" dirty="0"/>
              <a:t>Can we use temp tables inside stored procedure?</a:t>
            </a:r>
          </a:p>
          <a:p>
            <a:pPr marL="457200" lvl="1" indent="0">
              <a:buNone/>
            </a:pPr>
            <a:r>
              <a:rPr lang="en-US" b="1" dirty="0"/>
              <a:t>a.</a:t>
            </a:r>
            <a:r>
              <a:rPr lang="en-US" dirty="0"/>
              <a:t> Yes</a:t>
            </a:r>
          </a:p>
          <a:p>
            <a:pPr marL="457200" lvl="1" indent="0">
              <a:buNone/>
            </a:pPr>
            <a:r>
              <a:rPr lang="en-US" b="1" dirty="0"/>
              <a:t>b. </a:t>
            </a:r>
            <a:r>
              <a:rPr lang="en-US" dirty="0"/>
              <a:t>No</a:t>
            </a:r>
          </a:p>
          <a:p>
            <a:endParaRPr lang="en-US" dirty="0"/>
          </a:p>
        </p:txBody>
      </p:sp>
    </p:spTree>
    <p:extLst>
      <p:ext uri="{BB962C8B-B14F-4D97-AF65-F5344CB8AC3E}">
        <p14:creationId xmlns:p14="http://schemas.microsoft.com/office/powerpoint/2010/main" val="31523829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a:bodyPr>
          <a:lstStyle/>
          <a:p>
            <a:r>
              <a:rPr lang="en-US" dirty="0"/>
              <a:t>Can we have stored procedure without resultset on output?</a:t>
            </a:r>
            <a:r>
              <a:rPr lang="en-US" b="1" dirty="0"/>
              <a:t> </a:t>
            </a:r>
          </a:p>
          <a:p>
            <a:pPr marL="0" indent="0">
              <a:buNone/>
            </a:pPr>
            <a:r>
              <a:rPr lang="en-US" b="1" dirty="0"/>
              <a:t>      a. </a:t>
            </a:r>
            <a:r>
              <a:rPr lang="en-US" dirty="0"/>
              <a:t>Yes</a:t>
            </a:r>
          </a:p>
          <a:p>
            <a:pPr marL="457200" lvl="1" indent="0">
              <a:buNone/>
            </a:pPr>
            <a:r>
              <a:rPr lang="en-US" b="1" dirty="0"/>
              <a:t>b. </a:t>
            </a:r>
            <a:r>
              <a:rPr lang="en-US" dirty="0"/>
              <a:t>No</a:t>
            </a:r>
          </a:p>
          <a:p>
            <a:r>
              <a:rPr lang="en-US" dirty="0"/>
              <a:t>What is the main difference between stored procedure and table valued function?</a:t>
            </a:r>
          </a:p>
          <a:p>
            <a:endParaRPr lang="en-US"/>
          </a:p>
          <a:p>
            <a:endParaRPr lang="en-US" dirty="0"/>
          </a:p>
          <a:p>
            <a:endParaRPr lang="en-US" dirty="0"/>
          </a:p>
          <a:p>
            <a:endParaRPr lang="en-US" dirty="0"/>
          </a:p>
        </p:txBody>
      </p:sp>
    </p:spTree>
    <p:extLst>
      <p:ext uri="{BB962C8B-B14F-4D97-AF65-F5344CB8AC3E}">
        <p14:creationId xmlns:p14="http://schemas.microsoft.com/office/powerpoint/2010/main" val="9338248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6</a:t>
            </a:r>
            <a:br>
              <a:rPr lang="en-US" dirty="0"/>
            </a:br>
            <a:endParaRPr lang="en-US" dirty="0"/>
          </a:p>
        </p:txBody>
      </p:sp>
    </p:spTree>
    <p:extLst>
      <p:ext uri="{BB962C8B-B14F-4D97-AF65-F5344CB8AC3E}">
        <p14:creationId xmlns:p14="http://schemas.microsoft.com/office/powerpoint/2010/main" val="24757174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Homework requirement 1a</a:t>
            </a:r>
            <a:endParaRPr lang="" altLang="en-US" dirty="0"/>
          </a:p>
        </p:txBody>
      </p:sp>
      <p:sp>
        <p:nvSpPr>
          <p:cNvPr id="7" name="Content Placeholder 6"/>
          <p:cNvSpPr>
            <a:spLocks noGrp="1"/>
          </p:cNvSpPr>
          <p:nvPr>
            <p:ph idx="1"/>
          </p:nvPr>
        </p:nvSpPr>
        <p:spPr>
          <a:xfrm>
            <a:off x="677334" y="2160589"/>
            <a:ext cx="8596668" cy="4505387"/>
          </a:xfrm>
        </p:spPr>
        <p:txBody>
          <a:bodyPr>
            <a:normAutofit/>
          </a:bodyPr>
          <a:lstStyle/>
          <a:p>
            <a:r>
              <a:rPr lang="en-US" dirty="0"/>
              <a:t>Create new procedure called CreateGrade</a:t>
            </a:r>
          </a:p>
          <a:p>
            <a:r>
              <a:rPr lang="en-US" dirty="0"/>
              <a:t>Procedure should create only Grade header info (not Grade Details) </a:t>
            </a:r>
          </a:p>
          <a:p>
            <a:r>
              <a:rPr lang="en-US" dirty="0"/>
              <a:t>Procedure should return the total number of grades in the system for the Student on input (from the CreateGrade)</a:t>
            </a:r>
          </a:p>
          <a:p>
            <a:r>
              <a:rPr lang="en-US" dirty="0"/>
              <a:t>Procedure should return second resultset with the MAX Grade of all grades for the Student and Teacher on input (regardless the Course)</a:t>
            </a:r>
          </a:p>
        </p:txBody>
      </p:sp>
    </p:spTree>
    <p:extLst>
      <p:ext uri="{BB962C8B-B14F-4D97-AF65-F5344CB8AC3E}">
        <p14:creationId xmlns:p14="http://schemas.microsoft.com/office/powerpoint/2010/main" val="392139785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Homework requirement 1b</a:t>
            </a:r>
            <a:endParaRPr lang="en-US" altLang="en-US" dirty="0"/>
          </a:p>
        </p:txBody>
      </p:sp>
      <p:sp>
        <p:nvSpPr>
          <p:cNvPr id="7" name="Content Placeholder 6"/>
          <p:cNvSpPr>
            <a:spLocks noGrp="1"/>
          </p:cNvSpPr>
          <p:nvPr>
            <p:ph idx="1"/>
          </p:nvPr>
        </p:nvSpPr>
        <p:spPr>
          <a:xfrm>
            <a:off x="677334" y="2160589"/>
            <a:ext cx="8596668" cy="4505387"/>
          </a:xfrm>
        </p:spPr>
        <p:txBody>
          <a:bodyPr>
            <a:normAutofit/>
          </a:bodyPr>
          <a:lstStyle/>
          <a:p>
            <a:r>
              <a:rPr lang="en-US" dirty="0"/>
              <a:t>Create new procedure called CreateGradeDetail</a:t>
            </a:r>
          </a:p>
          <a:p>
            <a:r>
              <a:rPr lang="en-US" dirty="0"/>
              <a:t>Procedure should add details for specific Grade (new record for new AchievementTypeID, Points, MaxPoints, Date for specific Grade)</a:t>
            </a:r>
          </a:p>
          <a:p>
            <a:r>
              <a:rPr lang="en-US" dirty="0"/>
              <a:t>Output from this procedure should be resultset with SUM of GradePoints calculated with formula AchievementPoints/AchievementMaxPoints*ParticipationRate for specific Grade</a:t>
            </a:r>
          </a:p>
        </p:txBody>
      </p:sp>
    </p:spTree>
    <p:extLst>
      <p:ext uri="{BB962C8B-B14F-4D97-AF65-F5344CB8AC3E}">
        <p14:creationId xmlns:p14="http://schemas.microsoft.com/office/powerpoint/2010/main" val="37846151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7</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5342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a:bodyPr>
          <a:lstStyle/>
          <a:p>
            <a:r>
              <a:rPr lang="en-US" u="sng" dirty="0"/>
              <a:t>Session 7</a:t>
            </a:r>
          </a:p>
          <a:p>
            <a:pPr lvl="1">
              <a:buFont typeface="Wingdings" panose="05000000000000000000" pitchFamily="2" charset="2"/>
              <a:buChar char="§"/>
            </a:pPr>
            <a:r>
              <a:rPr lang="en-US" sz="1800" dirty="0"/>
              <a:t>Homework discussion</a:t>
            </a:r>
          </a:p>
          <a:p>
            <a:pPr lvl="1">
              <a:buFont typeface="Wingdings" panose="05000000000000000000" pitchFamily="2" charset="2"/>
              <a:buChar char="§"/>
            </a:pPr>
            <a:r>
              <a:rPr lang="en-US" sz="1800" dirty="0"/>
              <a:t>Error handling</a:t>
            </a:r>
          </a:p>
          <a:p>
            <a:pPr lvl="2">
              <a:buFont typeface="Wingdings" panose="05000000000000000000" pitchFamily="2" charset="2"/>
              <a:buChar char="§"/>
            </a:pPr>
            <a:r>
              <a:rPr lang="en-US" sz="1600" dirty="0"/>
              <a:t>Workshop</a:t>
            </a:r>
          </a:p>
          <a:p>
            <a:pPr lvl="1">
              <a:buFont typeface="Wingdings" panose="05000000000000000000" pitchFamily="2" charset="2"/>
              <a:buChar char="§"/>
            </a:pPr>
            <a:r>
              <a:rPr lang="en-US" sz="2000" dirty="0"/>
              <a:t>Basic administration</a:t>
            </a:r>
          </a:p>
          <a:p>
            <a:pPr lvl="2">
              <a:buFont typeface="Wingdings" panose="05000000000000000000" pitchFamily="2" charset="2"/>
              <a:buChar char="§"/>
            </a:pPr>
            <a:r>
              <a:rPr lang="en-US" sz="1800" dirty="0"/>
              <a:t>Backups</a:t>
            </a:r>
          </a:p>
          <a:p>
            <a:pPr lvl="2">
              <a:buFont typeface="Wingdings" panose="05000000000000000000" pitchFamily="2" charset="2"/>
              <a:buChar char="§"/>
            </a:pPr>
            <a:r>
              <a:rPr lang="en-US" sz="1800" dirty="0"/>
              <a:t>Permissions</a:t>
            </a:r>
          </a:p>
          <a:p>
            <a:pPr lvl="1">
              <a:buFont typeface="Wingdings" panose="05000000000000000000" pitchFamily="2" charset="2"/>
              <a:buChar char="§"/>
            </a:pPr>
            <a:r>
              <a:rPr lang="en-US" sz="1800" dirty="0"/>
              <a:t>Knowledge check (Quiz, Discussion, Homework)</a:t>
            </a:r>
          </a:p>
          <a:p>
            <a:pPr lvl="1">
              <a:buFont typeface="Wingdings" panose="05000000000000000000" pitchFamily="2" charset="2"/>
              <a:buChar char="§"/>
            </a:pPr>
            <a:r>
              <a:rPr lang="en-US" sz="1800" dirty="0"/>
              <a:t>Summary</a:t>
            </a:r>
          </a:p>
          <a:p>
            <a:pPr lvl="1">
              <a:buFont typeface="Wingdings" panose="05000000000000000000" pitchFamily="2" charset="2"/>
              <a:buChar char="§"/>
            </a:pPr>
            <a:endParaRPr lang="en-US" sz="2400" dirty="0"/>
          </a:p>
          <a:p>
            <a:pPr marL="0" indent="0">
              <a:buNone/>
            </a:pPr>
            <a:endParaRPr lang="en-US" sz="2900" dirty="0"/>
          </a:p>
          <a:p>
            <a:pPr lvl="1"/>
            <a:endParaRPr lang="en-US" dirty="0"/>
          </a:p>
        </p:txBody>
      </p:sp>
    </p:spTree>
    <p:extLst>
      <p:ext uri="{BB962C8B-B14F-4D97-AF65-F5344CB8AC3E}">
        <p14:creationId xmlns:p14="http://schemas.microsoft.com/office/powerpoint/2010/main" val="200287033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Error handling</a:t>
            </a:r>
            <a:br>
              <a:rPr lang="en-US" dirty="0"/>
            </a:br>
            <a:endParaRPr lang="en-US" dirty="0"/>
          </a:p>
        </p:txBody>
      </p:sp>
    </p:spTree>
    <p:extLst>
      <p:ext uri="{BB962C8B-B14F-4D97-AF65-F5344CB8AC3E}">
        <p14:creationId xmlns:p14="http://schemas.microsoft.com/office/powerpoint/2010/main" val="260676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3/3</a:t>
            </a:r>
          </a:p>
        </p:txBody>
      </p:sp>
      <p:sp>
        <p:nvSpPr>
          <p:cNvPr id="3" name="Content Placeholder 2"/>
          <p:cNvSpPr>
            <a:spLocks noGrp="1"/>
          </p:cNvSpPr>
          <p:nvPr>
            <p:ph idx="1"/>
          </p:nvPr>
        </p:nvSpPr>
        <p:spPr>
          <a:xfrm>
            <a:off x="677334" y="1545336"/>
            <a:ext cx="8596668" cy="5138927"/>
          </a:xfrm>
        </p:spPr>
        <p:txBody>
          <a:bodyPr>
            <a:normAutofit/>
          </a:bodyPr>
          <a:lstStyle/>
          <a:p>
            <a:r>
              <a:rPr lang="en-US" dirty="0"/>
              <a:t>Relational databases (SQL)</a:t>
            </a:r>
          </a:p>
          <a:p>
            <a:pPr lvl="1"/>
            <a:r>
              <a:rPr lang="en-US" dirty="0"/>
              <a:t>Structured (table based)</a:t>
            </a:r>
          </a:p>
          <a:p>
            <a:pPr lvl="1"/>
            <a:r>
              <a:rPr lang="en-US" dirty="0"/>
              <a:t>Most popular vendors</a:t>
            </a:r>
          </a:p>
          <a:p>
            <a:pPr lvl="2"/>
            <a:r>
              <a:rPr lang="en-US" dirty="0"/>
              <a:t>SQL Server , Oracle, MySQL, PostgreSQL</a:t>
            </a:r>
          </a:p>
          <a:p>
            <a:r>
              <a:rPr lang="en-US" dirty="0"/>
              <a:t>Non-Relational databases (SQL)</a:t>
            </a:r>
          </a:p>
          <a:p>
            <a:pPr lvl="1"/>
            <a:r>
              <a:rPr lang="en-US" dirty="0"/>
              <a:t>Non structured</a:t>
            </a:r>
          </a:p>
          <a:p>
            <a:pPr lvl="2"/>
            <a:r>
              <a:rPr lang="en-US" dirty="0"/>
              <a:t>Document based</a:t>
            </a:r>
          </a:p>
          <a:p>
            <a:pPr lvl="2"/>
            <a:r>
              <a:rPr lang="en-US" dirty="0"/>
              <a:t>Key-value pairs</a:t>
            </a:r>
          </a:p>
          <a:p>
            <a:pPr lvl="2"/>
            <a:r>
              <a:rPr lang="en-US" dirty="0"/>
              <a:t>Graph databases</a:t>
            </a:r>
          </a:p>
          <a:p>
            <a:pPr lvl="2"/>
            <a:r>
              <a:rPr lang="en-US" dirty="0"/>
              <a:t>Wide column stores</a:t>
            </a:r>
          </a:p>
          <a:p>
            <a:pPr lvl="1"/>
            <a:r>
              <a:rPr lang="en-US" dirty="0"/>
              <a:t>Most Popular vendors</a:t>
            </a:r>
          </a:p>
          <a:p>
            <a:pPr lvl="2"/>
            <a:r>
              <a:rPr lang="en-US" dirty="0"/>
              <a:t>MongoDB, Cassandra, </a:t>
            </a:r>
            <a:r>
              <a:rPr lang="en-US" dirty="0" err="1"/>
              <a:t>Hbase</a:t>
            </a:r>
            <a:r>
              <a:rPr lang="en-US" dirty="0"/>
              <a:t>, </a:t>
            </a:r>
            <a:r>
              <a:rPr lang="en-US" dirty="0" err="1"/>
              <a:t>CoachDB</a:t>
            </a:r>
            <a:endParaRPr lang="en-US" dirty="0"/>
          </a:p>
          <a:p>
            <a:pPr lvl="2"/>
            <a:endParaRPr lang="en-US" dirty="0"/>
          </a:p>
          <a:p>
            <a:pPr lvl="1"/>
            <a:endParaRPr lang="en-US" dirty="0"/>
          </a:p>
        </p:txBody>
      </p:sp>
    </p:spTree>
    <p:extLst>
      <p:ext uri="{BB962C8B-B14F-4D97-AF65-F5344CB8AC3E}">
        <p14:creationId xmlns:p14="http://schemas.microsoft.com/office/powerpoint/2010/main" val="331253764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424"/>
          </a:xfrm>
        </p:spPr>
        <p:txBody>
          <a:bodyPr/>
          <a:lstStyle/>
          <a:p>
            <a:r>
              <a:rPr lang="en-US" dirty="0"/>
              <a:t>Bug, Error, Exception</a:t>
            </a:r>
          </a:p>
        </p:txBody>
      </p:sp>
      <p:sp>
        <p:nvSpPr>
          <p:cNvPr id="3" name="Content Placeholder 2"/>
          <p:cNvSpPr>
            <a:spLocks noGrp="1"/>
          </p:cNvSpPr>
          <p:nvPr>
            <p:ph idx="1"/>
          </p:nvPr>
        </p:nvSpPr>
        <p:spPr>
          <a:xfrm>
            <a:off x="677334" y="1709927"/>
            <a:ext cx="8596668" cy="4331435"/>
          </a:xfrm>
        </p:spPr>
        <p:txBody>
          <a:bodyPr>
            <a:normAutofit/>
          </a:bodyPr>
          <a:lstStyle/>
          <a:p>
            <a:r>
              <a:rPr lang="en-US" dirty="0">
                <a:latin typeface="Trebuchet MS (Body)"/>
              </a:rPr>
              <a:t>A bug is a programmer mistake that should be fixed before the code is made available to users.</a:t>
            </a:r>
          </a:p>
          <a:p>
            <a:r>
              <a:rPr lang="en-US" dirty="0">
                <a:latin typeface="Trebuchet MS (Body)"/>
              </a:rPr>
              <a:t>An error is caused by user action. The user might enter a number where a letter is expected. An error might cause an exception, but you can prevent that by implementing code to validate user input.</a:t>
            </a:r>
            <a:endParaRPr lang="en-US" u="sng" dirty="0">
              <a:latin typeface="Trebuchet MS (Body)"/>
            </a:endParaRPr>
          </a:p>
          <a:p>
            <a:r>
              <a:rPr lang="en-US" dirty="0">
                <a:latin typeface="Trebuchet MS (Body)"/>
              </a:rPr>
              <a:t>Exceptions are raised as a result of problems that you can predict, but can’t prevent, because they depend on factors outside your program. A network connection dropping suddenly, or running out of disk space...</a:t>
            </a:r>
          </a:p>
        </p:txBody>
      </p:sp>
    </p:spTree>
    <p:extLst>
      <p:ext uri="{BB962C8B-B14F-4D97-AF65-F5344CB8AC3E}">
        <p14:creationId xmlns:p14="http://schemas.microsoft.com/office/powerpoint/2010/main" val="584365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772"/>
          </a:xfrm>
        </p:spPr>
        <p:txBody>
          <a:bodyPr>
            <a:normAutofit fontScale="90000"/>
          </a:bodyPr>
          <a:lstStyle/>
          <a:p>
            <a:r>
              <a:rPr lang="en-US" dirty="0"/>
              <a:t>TRY … CATCH</a:t>
            </a:r>
          </a:p>
        </p:txBody>
      </p:sp>
      <p:sp>
        <p:nvSpPr>
          <p:cNvPr id="3" name="Content Placeholder 2"/>
          <p:cNvSpPr>
            <a:spLocks noGrp="1"/>
          </p:cNvSpPr>
          <p:nvPr>
            <p:ph idx="1"/>
          </p:nvPr>
        </p:nvSpPr>
        <p:spPr>
          <a:xfrm>
            <a:off x="677334" y="1236373"/>
            <a:ext cx="8596668" cy="4804990"/>
          </a:xfrm>
        </p:spPr>
        <p:txBody>
          <a:bodyPr/>
          <a:lstStyle/>
          <a:p>
            <a:pPr marL="0" indent="0">
              <a:buNone/>
            </a:pPr>
            <a:r>
              <a:rPr lang="en-US" dirty="0">
                <a:latin typeface="Trebuchet MS (Body)"/>
              </a:rPr>
              <a:t>BEGIN TRY </a:t>
            </a:r>
          </a:p>
          <a:p>
            <a:pPr marL="0" indent="0">
              <a:buNone/>
            </a:pPr>
            <a:r>
              <a:rPr lang="en-US" dirty="0">
                <a:latin typeface="Trebuchet MS (Body)"/>
              </a:rPr>
              <a:t>	{ </a:t>
            </a:r>
            <a:r>
              <a:rPr lang="en-US" dirty="0" err="1">
                <a:latin typeface="Trebuchet MS (Body)"/>
              </a:rPr>
              <a:t>sql_statement</a:t>
            </a:r>
            <a:r>
              <a:rPr lang="en-US" dirty="0">
                <a:latin typeface="Trebuchet MS (Body)"/>
              </a:rPr>
              <a:t> | </a:t>
            </a:r>
            <a:r>
              <a:rPr lang="en-US" dirty="0" err="1">
                <a:latin typeface="Trebuchet MS (Body)"/>
              </a:rPr>
              <a:t>statement_block</a:t>
            </a:r>
            <a:r>
              <a:rPr lang="en-US" dirty="0">
                <a:latin typeface="Trebuchet MS (Body)"/>
              </a:rPr>
              <a:t> } </a:t>
            </a:r>
          </a:p>
          <a:p>
            <a:pPr marL="0" indent="0">
              <a:buNone/>
            </a:pPr>
            <a:r>
              <a:rPr lang="en-US" dirty="0">
                <a:latin typeface="Trebuchet MS (Body)"/>
              </a:rPr>
              <a:t>END TRY </a:t>
            </a:r>
          </a:p>
          <a:p>
            <a:pPr marL="0" indent="0">
              <a:buNone/>
            </a:pPr>
            <a:r>
              <a:rPr lang="en-US" dirty="0">
                <a:latin typeface="Trebuchet MS (Body)"/>
              </a:rPr>
              <a:t>BEGIN CATCH </a:t>
            </a:r>
          </a:p>
          <a:p>
            <a:pPr marL="0" indent="0">
              <a:buNone/>
            </a:pPr>
            <a:r>
              <a:rPr lang="en-US" dirty="0">
                <a:latin typeface="Trebuchet MS (Body)"/>
              </a:rPr>
              <a:t>	[ { </a:t>
            </a:r>
            <a:r>
              <a:rPr lang="en-US" dirty="0" err="1">
                <a:latin typeface="Trebuchet MS (Body)"/>
              </a:rPr>
              <a:t>sql_statement</a:t>
            </a:r>
            <a:r>
              <a:rPr lang="en-US" dirty="0">
                <a:latin typeface="Trebuchet MS (Body)"/>
              </a:rPr>
              <a:t> | </a:t>
            </a:r>
            <a:r>
              <a:rPr lang="en-US" dirty="0" err="1">
                <a:latin typeface="Trebuchet MS (Body)"/>
              </a:rPr>
              <a:t>statement_block</a:t>
            </a:r>
            <a:r>
              <a:rPr lang="en-US" dirty="0">
                <a:latin typeface="Trebuchet MS (Body)"/>
              </a:rPr>
              <a:t> } ] </a:t>
            </a:r>
          </a:p>
          <a:p>
            <a:pPr marL="0" indent="0">
              <a:buNone/>
            </a:pPr>
            <a:r>
              <a:rPr lang="en-US" dirty="0">
                <a:latin typeface="Trebuchet MS (Body)"/>
              </a:rPr>
              <a:t>END CATCH  </a:t>
            </a:r>
          </a:p>
          <a:p>
            <a:pPr marL="0" indent="0">
              <a:buNone/>
            </a:pPr>
            <a:r>
              <a:rPr lang="en-US" dirty="0">
                <a:latin typeface="Trebuchet MS (Body)"/>
                <a:hlinkClick r:id="rId2"/>
              </a:rPr>
              <a:t>https://docs.microsoft.com/en-us/sql/t-sql/language-elements/try-catch-transact-sql</a:t>
            </a:r>
            <a:r>
              <a:rPr lang="en-US" dirty="0">
                <a:latin typeface="Trebuchet MS (Body)"/>
              </a:rPr>
              <a:t> </a:t>
            </a:r>
          </a:p>
          <a:p>
            <a:pPr marL="0" indent="0">
              <a:buNone/>
            </a:pPr>
            <a:r>
              <a:rPr lang="en-US" dirty="0">
                <a:latin typeface="Trebuchet MS (Body)"/>
              </a:rPr>
              <a:t>Very useful when you want to handle </a:t>
            </a:r>
            <a:r>
              <a:rPr lang="en-US" u="sng" dirty="0">
                <a:latin typeface="Trebuchet MS (Body)"/>
              </a:rPr>
              <a:t>Error messages</a:t>
            </a:r>
            <a:r>
              <a:rPr lang="en-US" dirty="0">
                <a:latin typeface="Trebuchet MS (Body)"/>
              </a:rPr>
              <a:t>. Usually used in Stored procedures and Triggers.</a:t>
            </a:r>
          </a:p>
        </p:txBody>
      </p:sp>
    </p:spTree>
    <p:extLst>
      <p:ext uri="{BB962C8B-B14F-4D97-AF65-F5344CB8AC3E}">
        <p14:creationId xmlns:p14="http://schemas.microsoft.com/office/powerpoint/2010/main" val="17960919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424"/>
          </a:xfrm>
        </p:spPr>
        <p:txBody>
          <a:bodyPr/>
          <a:lstStyle/>
          <a:p>
            <a:r>
              <a:rPr lang="en-US" b="1" dirty="0"/>
              <a:t>Retrieving Error Information</a:t>
            </a:r>
            <a:endParaRPr lang="en-US" dirty="0"/>
          </a:p>
        </p:txBody>
      </p:sp>
      <p:sp>
        <p:nvSpPr>
          <p:cNvPr id="3" name="Content Placeholder 2"/>
          <p:cNvSpPr>
            <a:spLocks noGrp="1"/>
          </p:cNvSpPr>
          <p:nvPr>
            <p:ph idx="1"/>
          </p:nvPr>
        </p:nvSpPr>
        <p:spPr>
          <a:xfrm>
            <a:off x="677334" y="1709927"/>
            <a:ext cx="8596668" cy="4331435"/>
          </a:xfrm>
        </p:spPr>
        <p:txBody>
          <a:bodyPr>
            <a:normAutofit/>
          </a:bodyPr>
          <a:lstStyle/>
          <a:p>
            <a:r>
              <a:rPr lang="en-US" dirty="0">
                <a:latin typeface="Trebuchet MS (Body)"/>
              </a:rPr>
              <a:t>In the scope of a CATCH block, the following system functions can be used to obtain information about the error that caused the CATCH block to be executed:</a:t>
            </a:r>
          </a:p>
          <a:p>
            <a:r>
              <a:rPr lang="en-US" u="sng" dirty="0">
                <a:latin typeface="Trebuchet MS (Body)"/>
                <a:hlinkClick r:id="rId2"/>
              </a:rPr>
              <a:t>ERROR_NUMBER()</a:t>
            </a:r>
            <a:r>
              <a:rPr lang="en-US" dirty="0">
                <a:latin typeface="Trebuchet MS (Body)"/>
              </a:rPr>
              <a:t> returns the number of the error.</a:t>
            </a:r>
          </a:p>
          <a:p>
            <a:pPr marL="0" indent="0">
              <a:buNone/>
            </a:pPr>
            <a:r>
              <a:rPr lang="en-US" dirty="0">
                <a:latin typeface="Trebuchet MS (Body)"/>
              </a:rPr>
              <a:t>When called in a CATCH block, ERROR_NUMBER returns the error number of the error that caused the CATCH block to run</a:t>
            </a:r>
          </a:p>
          <a:p>
            <a:r>
              <a:rPr lang="en-US" u="sng" dirty="0">
                <a:latin typeface="Trebuchet MS (Body)"/>
                <a:hlinkClick r:id="rId3"/>
              </a:rPr>
              <a:t>ERROR_SEVERITY()</a:t>
            </a:r>
            <a:r>
              <a:rPr lang="en-US" dirty="0">
                <a:latin typeface="Trebuchet MS (Body)"/>
              </a:rPr>
              <a:t> returns the severity.</a:t>
            </a:r>
          </a:p>
          <a:p>
            <a:pPr marL="0" indent="0">
              <a:buNone/>
            </a:pPr>
            <a:r>
              <a:rPr lang="en-US" dirty="0">
                <a:latin typeface="Trebuchet MS (Body)"/>
              </a:rPr>
              <a:t>Severity levels 11 to 16 are generated as a result of user problems and can be fixed by the user. For example, the error message returned in the invalid update query, used earlier, had a severity level of 16.</a:t>
            </a:r>
          </a:p>
        </p:txBody>
      </p:sp>
    </p:spTree>
    <p:extLst>
      <p:ext uri="{BB962C8B-B14F-4D97-AF65-F5344CB8AC3E}">
        <p14:creationId xmlns:p14="http://schemas.microsoft.com/office/powerpoint/2010/main" val="1965007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0391"/>
            <a:ext cx="8596668" cy="5190971"/>
          </a:xfrm>
        </p:spPr>
        <p:txBody>
          <a:bodyPr/>
          <a:lstStyle/>
          <a:p>
            <a:r>
              <a:rPr lang="en-US" u="sng" dirty="0">
                <a:latin typeface="Trebuchet MS (Body)"/>
                <a:hlinkClick r:id="rId3"/>
              </a:rPr>
              <a:t>ERROR_STATE()</a:t>
            </a:r>
            <a:r>
              <a:rPr lang="en-US" dirty="0">
                <a:latin typeface="Trebuchet MS (Body)"/>
              </a:rPr>
              <a:t> returns the error state number.</a:t>
            </a:r>
          </a:p>
          <a:p>
            <a:pPr marL="0" indent="0">
              <a:buNone/>
            </a:pPr>
            <a:r>
              <a:rPr lang="en-US" dirty="0">
                <a:latin typeface="Trebuchet MS (Body)"/>
              </a:rPr>
              <a:t>When called in a CATCH block, returns the state number of the error message that caused the CATCH block to be run.</a:t>
            </a:r>
          </a:p>
          <a:p>
            <a:pPr marL="0" indent="0">
              <a:buNone/>
            </a:pPr>
            <a:r>
              <a:rPr lang="en-US" dirty="0">
                <a:latin typeface="Trebuchet MS (Body)"/>
              </a:rPr>
              <a:t>Returns NULL if called outside the scope of a CATCH block.</a:t>
            </a:r>
          </a:p>
          <a:p>
            <a:r>
              <a:rPr lang="en-US" u="sng" dirty="0">
                <a:latin typeface="Trebuchet MS (Body)"/>
                <a:hlinkClick r:id="rId4"/>
              </a:rPr>
              <a:t>ERROR_PROCEDURE()</a:t>
            </a:r>
            <a:r>
              <a:rPr lang="en-US" dirty="0">
                <a:latin typeface="Trebuchet MS (Body)"/>
              </a:rPr>
              <a:t> returns the name of the stored procedure or trigger where the error occurred.</a:t>
            </a:r>
          </a:p>
          <a:p>
            <a:pPr marL="0" indent="0">
              <a:buNone/>
            </a:pPr>
            <a:r>
              <a:rPr lang="en-US" dirty="0">
                <a:latin typeface="Trebuchet MS (Body)"/>
              </a:rPr>
              <a:t>When called in a CATCH block, ERROR_PROCEDURE returns the name of the stored procedure or trigger in which the error originated.</a:t>
            </a:r>
          </a:p>
          <a:p>
            <a:r>
              <a:rPr lang="en-US" u="sng" dirty="0">
                <a:latin typeface="Trebuchet MS (Body)"/>
                <a:hlinkClick r:id="rId5"/>
              </a:rPr>
              <a:t>ERROR_LINE()</a:t>
            </a:r>
            <a:r>
              <a:rPr lang="en-US" dirty="0">
                <a:latin typeface="Trebuchet MS (Body)"/>
              </a:rPr>
              <a:t> returns the line number inside the routine that caused the error.</a:t>
            </a:r>
          </a:p>
          <a:p>
            <a:pPr marL="0" indent="0">
              <a:buNone/>
            </a:pPr>
            <a:r>
              <a:rPr lang="en-US" dirty="0">
                <a:latin typeface="Trebuchet MS (Body)"/>
              </a:rPr>
              <a:t>When called in a CATCH block, ERROR_LINE returns</a:t>
            </a:r>
          </a:p>
          <a:p>
            <a:pPr lvl="2"/>
            <a:r>
              <a:rPr lang="en-US" dirty="0">
                <a:latin typeface="Trebuchet MS (Body)"/>
              </a:rPr>
              <a:t>the line number where the error occurred</a:t>
            </a:r>
          </a:p>
          <a:p>
            <a:pPr lvl="2"/>
            <a:r>
              <a:rPr lang="en-US" dirty="0">
                <a:latin typeface="Trebuchet MS (Body)"/>
              </a:rPr>
              <a:t>the line number in a routine, if the error occurred within a stored procedure or trigger</a:t>
            </a:r>
          </a:p>
          <a:p>
            <a:pPr lvl="2"/>
            <a:r>
              <a:rPr lang="en-US" dirty="0">
                <a:latin typeface="Trebuchet MS (Body)"/>
              </a:rPr>
              <a:t>NULL, if called outside the scope of a CATCH block.</a:t>
            </a:r>
          </a:p>
          <a:p>
            <a:endParaRPr lang="en-US" dirty="0">
              <a:latin typeface="Trebuchet MS (Body)"/>
            </a:endParaRPr>
          </a:p>
          <a:p>
            <a:pPr marL="0" indent="0">
              <a:buNone/>
            </a:pPr>
            <a:endParaRPr lang="en-US" dirty="0">
              <a:latin typeface="Trebuchet MS (Body)"/>
            </a:endParaRPr>
          </a:p>
          <a:p>
            <a:pPr marL="0" indent="0">
              <a:buNone/>
            </a:pPr>
            <a:endParaRPr lang="en-US" dirty="0">
              <a:latin typeface="Trebuchet MS (Body)"/>
            </a:endParaRPr>
          </a:p>
        </p:txBody>
      </p:sp>
    </p:spTree>
    <p:extLst>
      <p:ext uri="{BB962C8B-B14F-4D97-AF65-F5344CB8AC3E}">
        <p14:creationId xmlns:p14="http://schemas.microsoft.com/office/powerpoint/2010/main" val="251671153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97281"/>
            <a:ext cx="8596668" cy="4944082"/>
          </a:xfrm>
        </p:spPr>
        <p:txBody>
          <a:bodyPr/>
          <a:lstStyle/>
          <a:p>
            <a:r>
              <a:rPr lang="en-US" u="sng" dirty="0">
                <a:latin typeface="Trebuchet MS (Body)"/>
                <a:hlinkClick r:id="rId2"/>
              </a:rPr>
              <a:t>ERROR_MESSAGE()</a:t>
            </a:r>
            <a:r>
              <a:rPr lang="en-US" dirty="0">
                <a:latin typeface="Trebuchet MS (Body)"/>
              </a:rPr>
              <a:t> returns the complete text of the error message. The text includes the values supplied for any substitutable parameters, such as lengths, object names, or times.</a:t>
            </a:r>
          </a:p>
        </p:txBody>
      </p:sp>
      <p:sp>
        <p:nvSpPr>
          <p:cNvPr id="4" name="TextBox 3"/>
          <p:cNvSpPr txBox="1"/>
          <p:nvPr/>
        </p:nvSpPr>
        <p:spPr>
          <a:xfrm>
            <a:off x="1060704" y="2221992"/>
            <a:ext cx="6501384" cy="4401205"/>
          </a:xfrm>
          <a:prstGeom prst="rect">
            <a:avLst/>
          </a:prstGeom>
          <a:noFill/>
        </p:spPr>
        <p:txBody>
          <a:bodyPr wrap="square" rtlCol="0">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PROCEDURE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usp_ExampleProc</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1</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0</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GO</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BEGIN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Execute the stored procedure inside the TRY block.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EXECUTE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usp_ExampleProc</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END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TRY</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BEGIN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CATCH</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ERROR_NUMBER</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ErrorNumber</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ERROR_SEVERITY</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ErrorSeverity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ERROR_STATE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ErrorState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ERROR_PROCEDURE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ErrorProcedure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ERROR_LINE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ErrorLine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ERROR_MESSAGE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ErrorMessage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END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CATCH</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GO</a:t>
            </a:r>
            <a:r>
              <a:rPr lang="en-US" sz="1400" dirty="0">
                <a:solidFill>
                  <a:srgbClr val="000000"/>
                </a:solidFill>
                <a:latin typeface="Consolas" panose="020B0609020204030204" pitchFamily="49" charset="0"/>
              </a:rPr>
              <a:t>  </a:t>
            </a:r>
          </a:p>
          <a:p>
            <a:endParaRPr lang="en-US" sz="1400" dirty="0"/>
          </a:p>
        </p:txBody>
      </p:sp>
      <p:sp>
        <p:nvSpPr>
          <p:cNvPr id="5" name="TextBox 4"/>
          <p:cNvSpPr txBox="1"/>
          <p:nvPr/>
        </p:nvSpPr>
        <p:spPr>
          <a:xfrm flipH="1">
            <a:off x="813814" y="6488668"/>
            <a:ext cx="5010913" cy="369332"/>
          </a:xfrm>
          <a:prstGeom prst="rect">
            <a:avLst/>
          </a:prstGeom>
          <a:noFill/>
        </p:spPr>
        <p:txBody>
          <a:bodyPr wrap="square" rtlCol="0">
            <a:spAutoFit/>
          </a:bodyPr>
          <a:lstStyle/>
          <a:p>
            <a:r>
              <a:rPr lang="en-US" dirty="0">
                <a:solidFill>
                  <a:schemeClr val="tx1">
                    <a:lumMod val="75000"/>
                    <a:lumOff val="25000"/>
                  </a:schemeClr>
                </a:solidFill>
              </a:rPr>
              <a:t>Session 5 – 02 Error </a:t>
            </a:r>
            <a:r>
              <a:rPr lang="en-US" dirty="0" err="1">
                <a:solidFill>
                  <a:schemeClr val="tx1">
                    <a:lumMod val="75000"/>
                    <a:lumOff val="25000"/>
                  </a:schemeClr>
                </a:solidFill>
              </a:rPr>
              <a:t>handling.sql</a:t>
            </a:r>
            <a:endParaRPr lang="en-US" dirty="0">
              <a:solidFill>
                <a:schemeClr val="tx1">
                  <a:lumMod val="75000"/>
                  <a:lumOff val="25000"/>
                </a:schemeClr>
              </a:solidFill>
            </a:endParaRPr>
          </a:p>
        </p:txBody>
      </p:sp>
    </p:spTree>
    <p:extLst>
      <p:ext uri="{BB962C8B-B14F-4D97-AF65-F5344CB8AC3E}">
        <p14:creationId xmlns:p14="http://schemas.microsoft.com/office/powerpoint/2010/main" val="23754514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 Workshop</a:t>
            </a:r>
          </a:p>
        </p:txBody>
      </p:sp>
      <p:sp>
        <p:nvSpPr>
          <p:cNvPr id="3" name="Content Placeholder 2"/>
          <p:cNvSpPr>
            <a:spLocks noGrp="1"/>
          </p:cNvSpPr>
          <p:nvPr>
            <p:ph idx="1"/>
          </p:nvPr>
        </p:nvSpPr>
        <p:spPr>
          <a:xfrm>
            <a:off x="677334" y="2066002"/>
            <a:ext cx="8596668" cy="4182398"/>
          </a:xfrm>
        </p:spPr>
        <p:txBody>
          <a:bodyPr>
            <a:normAutofit lnSpcReduction="10000"/>
          </a:bodyPr>
          <a:lstStyle/>
          <a:p>
            <a:r>
              <a:rPr lang="en-US" dirty="0"/>
              <a:t>Add error handling on </a:t>
            </a:r>
            <a:r>
              <a:rPr lang="en-US" dirty="0" err="1"/>
              <a:t>CreateOrderDetail</a:t>
            </a:r>
            <a:r>
              <a:rPr lang="en-US" dirty="0"/>
              <a:t> procedure</a:t>
            </a:r>
          </a:p>
          <a:p>
            <a:pPr lvl="1"/>
            <a:r>
              <a:rPr lang="en-US" dirty="0"/>
              <a:t>Test the error handling by inserting not-existing values for </a:t>
            </a:r>
            <a:r>
              <a:rPr lang="en-US" dirty="0" err="1"/>
              <a:t>ProductId</a:t>
            </a:r>
            <a:endParaRPr lang="en-US" dirty="0"/>
          </a:p>
          <a:p>
            <a:r>
              <a:rPr lang="en-US" dirty="0"/>
              <a:t>Add error handling on </a:t>
            </a:r>
            <a:r>
              <a:rPr lang="en-US" dirty="0" err="1"/>
              <a:t>InsertProduct</a:t>
            </a:r>
            <a:r>
              <a:rPr lang="en-US" dirty="0"/>
              <a:t> procedure</a:t>
            </a:r>
          </a:p>
          <a:p>
            <a:pPr lvl="1"/>
            <a:r>
              <a:rPr lang="en-US" dirty="0"/>
              <a:t>Test the error handling by inserting duplicate value for Product Code</a:t>
            </a:r>
          </a:p>
          <a:p>
            <a:r>
              <a:rPr lang="en-US" dirty="0"/>
              <a:t>Add error handling on </a:t>
            </a:r>
            <a:r>
              <a:rPr lang="en-US" dirty="0" err="1"/>
              <a:t>InsertEmployee</a:t>
            </a:r>
            <a:r>
              <a:rPr lang="en-US" dirty="0"/>
              <a:t> procedure</a:t>
            </a:r>
          </a:p>
          <a:p>
            <a:pPr lvl="1"/>
            <a:r>
              <a:rPr lang="en-US" dirty="0"/>
              <a:t>Test the error handling by inserting duplicate value for Employee </a:t>
            </a:r>
            <a:r>
              <a:rPr lang="en-US" dirty="0" err="1"/>
              <a:t>NationalIdNumber</a:t>
            </a:r>
            <a:endParaRPr lang="en-US" dirty="0"/>
          </a:p>
          <a:p>
            <a:pPr marL="0" indent="0">
              <a:buNone/>
            </a:pPr>
            <a:endParaRPr lang="en-US" dirty="0"/>
          </a:p>
          <a:p>
            <a:pPr marL="0" indent="0">
              <a:buNone/>
            </a:pPr>
            <a:endParaRPr lang="en-US" dirty="0"/>
          </a:p>
          <a:p>
            <a:pPr marL="0" indent="0">
              <a:buNone/>
            </a:pPr>
            <a:r>
              <a:rPr lang="en-US" dirty="0"/>
              <a:t>Session 7 workshop - 01 Add error handling on </a:t>
            </a:r>
            <a:r>
              <a:rPr lang="en-US" dirty="0" err="1"/>
              <a:t>OrderDetails.sql</a:t>
            </a:r>
            <a:endParaRPr lang="en-US" dirty="0"/>
          </a:p>
          <a:p>
            <a:pPr marL="0" indent="0">
              <a:buNone/>
            </a:pPr>
            <a:r>
              <a:rPr lang="en-US" dirty="0"/>
              <a:t>Session 7 workshop - 02 Add error handling on </a:t>
            </a:r>
            <a:r>
              <a:rPr lang="en-US" dirty="0" err="1"/>
              <a:t>InsertProduct.sql</a:t>
            </a:r>
            <a:endParaRPr lang="en-US" dirty="0"/>
          </a:p>
          <a:p>
            <a:pPr marL="0" indent="0">
              <a:buNone/>
            </a:pPr>
            <a:r>
              <a:rPr lang="en-US" dirty="0"/>
              <a:t>Session 7 workshop - 03 Add error handling on </a:t>
            </a:r>
            <a:r>
              <a:rPr lang="en-US" dirty="0" err="1"/>
              <a:t>InsertEmployee.sql</a:t>
            </a:r>
            <a:endParaRPr lang="en-US" dirty="0"/>
          </a:p>
        </p:txBody>
      </p:sp>
    </p:spTree>
    <p:extLst>
      <p:ext uri="{BB962C8B-B14F-4D97-AF65-F5344CB8AC3E}">
        <p14:creationId xmlns:p14="http://schemas.microsoft.com/office/powerpoint/2010/main" val="278350014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administration</a:t>
            </a:r>
          </a:p>
        </p:txBody>
      </p:sp>
    </p:spTree>
    <p:extLst>
      <p:ext uri="{BB962C8B-B14F-4D97-AF65-F5344CB8AC3E}">
        <p14:creationId xmlns:p14="http://schemas.microsoft.com/office/powerpoint/2010/main" val="962869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9704"/>
          </a:xfrm>
        </p:spPr>
        <p:txBody>
          <a:bodyPr/>
          <a:lstStyle/>
          <a:p>
            <a:r>
              <a:rPr lang="en-US" dirty="0"/>
              <a:t>Database backups</a:t>
            </a:r>
          </a:p>
        </p:txBody>
      </p:sp>
      <p:sp>
        <p:nvSpPr>
          <p:cNvPr id="3" name="Content Placeholder 2"/>
          <p:cNvSpPr>
            <a:spLocks noGrp="1"/>
          </p:cNvSpPr>
          <p:nvPr>
            <p:ph idx="1"/>
          </p:nvPr>
        </p:nvSpPr>
        <p:spPr>
          <a:xfrm>
            <a:off x="677334" y="1520509"/>
            <a:ext cx="8596668" cy="5172899"/>
          </a:xfrm>
        </p:spPr>
        <p:txBody>
          <a:bodyPr>
            <a:normAutofit fontScale="92500" lnSpcReduction="10000"/>
          </a:bodyPr>
          <a:lstStyle/>
          <a:p>
            <a:r>
              <a:rPr lang="en-US" dirty="0"/>
              <a:t>Explain the concept of database backups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Try to backup SEDC database on your PC</a:t>
            </a:r>
          </a:p>
          <a:p>
            <a:endParaRPr lang="en-US" dirty="0"/>
          </a:p>
          <a:p>
            <a:endParaRPr lang="en-US" dirty="0"/>
          </a:p>
        </p:txBody>
      </p:sp>
      <p:pic>
        <p:nvPicPr>
          <p:cNvPr id="4" name="Picture 3"/>
          <p:cNvPicPr>
            <a:picLocks noChangeAspect="1"/>
          </p:cNvPicPr>
          <p:nvPr/>
        </p:nvPicPr>
        <p:blipFill>
          <a:blip r:embed="rId3"/>
          <a:stretch>
            <a:fillRect/>
          </a:stretch>
        </p:blipFill>
        <p:spPr>
          <a:xfrm>
            <a:off x="969073" y="1920240"/>
            <a:ext cx="4230267" cy="4136707"/>
          </a:xfrm>
          <a:prstGeom prst="rect">
            <a:avLst/>
          </a:prstGeom>
        </p:spPr>
      </p:pic>
    </p:spTree>
    <p:extLst>
      <p:ext uri="{BB962C8B-B14F-4D97-AF65-F5344CB8AC3E}">
        <p14:creationId xmlns:p14="http://schemas.microsoft.com/office/powerpoint/2010/main" val="138526754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Restore</a:t>
            </a:r>
          </a:p>
        </p:txBody>
      </p:sp>
      <p:sp>
        <p:nvSpPr>
          <p:cNvPr id="3" name="Content Placeholder 2"/>
          <p:cNvSpPr>
            <a:spLocks noGrp="1"/>
          </p:cNvSpPr>
          <p:nvPr>
            <p:ph idx="1"/>
          </p:nvPr>
        </p:nvSpPr>
        <p:spPr>
          <a:xfrm>
            <a:off x="677334" y="1399033"/>
            <a:ext cx="8596668" cy="4642330"/>
          </a:xfrm>
        </p:spPr>
        <p:txBody>
          <a:bodyPr/>
          <a:lstStyle/>
          <a:p>
            <a:r>
              <a:rPr lang="en-US" dirty="0"/>
              <a:t>Explain the concept of database backups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Try to restore database on your SQL server</a:t>
            </a:r>
          </a:p>
        </p:txBody>
      </p:sp>
      <p:pic>
        <p:nvPicPr>
          <p:cNvPr id="4" name="Picture 3"/>
          <p:cNvPicPr>
            <a:picLocks noChangeAspect="1"/>
          </p:cNvPicPr>
          <p:nvPr/>
        </p:nvPicPr>
        <p:blipFill>
          <a:blip r:embed="rId2"/>
          <a:stretch>
            <a:fillRect/>
          </a:stretch>
        </p:blipFill>
        <p:spPr>
          <a:xfrm>
            <a:off x="1043749" y="1930400"/>
            <a:ext cx="3209925" cy="2562225"/>
          </a:xfrm>
          <a:prstGeom prst="rect">
            <a:avLst/>
          </a:prstGeom>
        </p:spPr>
      </p:pic>
    </p:spTree>
    <p:extLst>
      <p:ext uri="{BB962C8B-B14F-4D97-AF65-F5344CB8AC3E}">
        <p14:creationId xmlns:p14="http://schemas.microsoft.com/office/powerpoint/2010/main" val="29028713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Permissions</a:t>
            </a:r>
          </a:p>
        </p:txBody>
      </p:sp>
      <p:sp>
        <p:nvSpPr>
          <p:cNvPr id="3" name="Content Placeholder 2"/>
          <p:cNvSpPr>
            <a:spLocks noGrp="1"/>
          </p:cNvSpPr>
          <p:nvPr>
            <p:ph idx="1"/>
          </p:nvPr>
        </p:nvSpPr>
        <p:spPr>
          <a:xfrm>
            <a:off x="677334" y="1520509"/>
            <a:ext cx="8596668" cy="3883595"/>
          </a:xfrm>
        </p:spPr>
        <p:txBody>
          <a:bodyPr>
            <a:normAutofit/>
          </a:bodyPr>
          <a:lstStyle/>
          <a:p>
            <a:r>
              <a:rPr lang="en-US" dirty="0"/>
              <a:t>Server logins</a:t>
            </a:r>
          </a:p>
          <a:p>
            <a:pPr lvl="1"/>
            <a:r>
              <a:rPr lang="en-US" dirty="0"/>
              <a:t>Create new login</a:t>
            </a:r>
          </a:p>
          <a:p>
            <a:pPr lvl="1"/>
            <a:r>
              <a:rPr lang="en-US" dirty="0"/>
              <a:t>Map the login to specific roles</a:t>
            </a:r>
          </a:p>
          <a:p>
            <a:pPr lvl="1"/>
            <a:r>
              <a:rPr lang="en-US" dirty="0"/>
              <a:t>Map the login to specific databases</a:t>
            </a:r>
          </a:p>
          <a:p>
            <a:r>
              <a:rPr lang="en-US" dirty="0"/>
              <a:t>Test the new login</a:t>
            </a:r>
          </a:p>
          <a:p>
            <a:endParaRPr lang="en-US" dirty="0"/>
          </a:p>
          <a:p>
            <a:endParaRPr lang="en-US" dirty="0"/>
          </a:p>
          <a:p>
            <a:endParaRPr lang="en-US" dirty="0"/>
          </a:p>
        </p:txBody>
      </p:sp>
    </p:spTree>
    <p:extLst>
      <p:ext uri="{BB962C8B-B14F-4D97-AF65-F5344CB8AC3E}">
        <p14:creationId xmlns:p14="http://schemas.microsoft.com/office/powerpoint/2010/main" val="146759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pic>
        <p:nvPicPr>
          <p:cNvPr id="3" name="Picture 2">
            <a:extLst>
              <a:ext uri="{FF2B5EF4-FFF2-40B4-BE49-F238E27FC236}">
                <a16:creationId xmlns:a16="http://schemas.microsoft.com/office/drawing/2014/main" id="{7ECC41F3-EC9F-41DB-9D21-6AE21896C25D}"/>
              </a:ext>
            </a:extLst>
          </p:cNvPr>
          <p:cNvPicPr>
            <a:picLocks noChangeAspect="1"/>
          </p:cNvPicPr>
          <p:nvPr/>
        </p:nvPicPr>
        <p:blipFill>
          <a:blip r:embed="rId2"/>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91106870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GB" dirty="0"/>
              <a:t>Can we use select statements inside error handling blocks?</a:t>
            </a:r>
          </a:p>
          <a:p>
            <a:pPr marL="457200" lvl="1" indent="0">
              <a:buNone/>
            </a:pPr>
            <a:r>
              <a:rPr lang="en-US" b="1" dirty="0"/>
              <a:t>a.</a:t>
            </a:r>
            <a:r>
              <a:rPr lang="en-US" dirty="0"/>
              <a:t> Yes</a:t>
            </a:r>
          </a:p>
          <a:p>
            <a:pPr marL="457200" lvl="1" indent="0">
              <a:buNone/>
            </a:pPr>
            <a:r>
              <a:rPr lang="en-US" b="1" dirty="0"/>
              <a:t>b. </a:t>
            </a:r>
            <a:r>
              <a:rPr lang="en-US" dirty="0"/>
              <a:t>No</a:t>
            </a:r>
          </a:p>
          <a:p>
            <a:r>
              <a:rPr lang="en-US" dirty="0"/>
              <a:t>Explain the main purpose of database backups</a:t>
            </a:r>
          </a:p>
          <a:p>
            <a:r>
              <a:rPr lang="en-US" dirty="0"/>
              <a:t>Explain the main purpose of users and logins</a:t>
            </a:r>
          </a:p>
        </p:txBody>
      </p:sp>
    </p:spTree>
    <p:extLst>
      <p:ext uri="{BB962C8B-B14F-4D97-AF65-F5344CB8AC3E}">
        <p14:creationId xmlns:p14="http://schemas.microsoft.com/office/powerpoint/2010/main" val="320584871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7</a:t>
            </a:r>
            <a:br>
              <a:rPr lang="en-US" dirty="0"/>
            </a:br>
            <a:endParaRPr lang="en-US" dirty="0"/>
          </a:p>
        </p:txBody>
      </p:sp>
    </p:spTree>
    <p:extLst>
      <p:ext uri="{BB962C8B-B14F-4D97-AF65-F5344CB8AC3E}">
        <p14:creationId xmlns:p14="http://schemas.microsoft.com/office/powerpoint/2010/main" val="218312360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Homework requirement </a:t>
            </a:r>
            <a:r>
              <a:rPr lang="en-US" altLang="en-US" dirty="0"/>
              <a:t>1/1</a:t>
            </a:r>
          </a:p>
        </p:txBody>
      </p:sp>
      <p:sp>
        <p:nvSpPr>
          <p:cNvPr id="7" name="Content Placeholder 6"/>
          <p:cNvSpPr>
            <a:spLocks noGrp="1"/>
          </p:cNvSpPr>
          <p:nvPr>
            <p:ph idx="1"/>
          </p:nvPr>
        </p:nvSpPr>
        <p:spPr>
          <a:xfrm>
            <a:off x="677334" y="2160589"/>
            <a:ext cx="8596668" cy="4505387"/>
          </a:xfrm>
        </p:spPr>
        <p:txBody>
          <a:bodyPr>
            <a:normAutofit/>
          </a:bodyPr>
          <a:lstStyle/>
          <a:p>
            <a:r>
              <a:rPr lang="en-US" dirty="0">
                <a:sym typeface="+mn-ea"/>
              </a:rPr>
              <a:t>Add error handling on </a:t>
            </a:r>
            <a:r>
              <a:rPr lang="en-US" dirty="0" err="1">
                <a:sym typeface="+mn-ea"/>
              </a:rPr>
              <a:t>CreateGradeDetail</a:t>
            </a:r>
            <a:r>
              <a:rPr lang="en-US" dirty="0">
                <a:sym typeface="+mn-ea"/>
              </a:rPr>
              <a:t> procedure</a:t>
            </a:r>
            <a:endParaRPr lang="en-US" dirty="0"/>
          </a:p>
          <a:p>
            <a:r>
              <a:rPr lang="en-US" dirty="0">
                <a:sym typeface="+mn-ea"/>
              </a:rPr>
              <a:t>Test the error handling by inserting not-existing values for </a:t>
            </a:r>
            <a:r>
              <a:rPr lang="en-US" dirty="0" err="1">
                <a:sym typeface="+mn-ea"/>
              </a:rPr>
              <a:t>AchievementTypeID</a:t>
            </a:r>
            <a:endParaRPr lang="en-US" dirty="0"/>
          </a:p>
        </p:txBody>
      </p:sp>
    </p:spTree>
    <p:extLst>
      <p:ext uri="{BB962C8B-B14F-4D97-AF65-F5344CB8AC3E}">
        <p14:creationId xmlns:p14="http://schemas.microsoft.com/office/powerpoint/2010/main" val="17341481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212D8-896B-4963-8D02-60C4FE0FA485}"/>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8A6B16C7-66A7-425E-A5CC-EDE3350597D9}"/>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4670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a:t>
            </a:r>
          </a:p>
        </p:txBody>
      </p:sp>
      <p:sp>
        <p:nvSpPr>
          <p:cNvPr id="4" name="Content Placeholder 3"/>
          <p:cNvSpPr txBox="1">
            <a:spLocks noGrp="1"/>
          </p:cNvSpPr>
          <p:nvPr>
            <p:ph idx="1"/>
          </p:nvPr>
        </p:nvSpPr>
        <p:spPr>
          <a:xfrm>
            <a:off x="421302" y="1547941"/>
            <a:ext cx="8596668" cy="5827236"/>
          </a:xfrm>
          <a:prstGeom prst="rect">
            <a:avLst/>
          </a:prstGeom>
          <a:noFill/>
        </p:spPr>
        <p:txBody>
          <a:bodyPr wrap="square" rtlCol="0">
            <a:spAutoFit/>
          </a:bodyPr>
          <a:lstStyle/>
          <a:p>
            <a:r>
              <a:rPr lang="en-US" dirty="0"/>
              <a:t>Education</a:t>
            </a:r>
          </a:p>
          <a:p>
            <a:pPr lvl="1"/>
            <a:r>
              <a:rPr lang="en-US" dirty="0"/>
              <a:t>Master degree – FINKI (2008-2012)</a:t>
            </a:r>
          </a:p>
          <a:p>
            <a:pPr lvl="1"/>
            <a:r>
              <a:rPr lang="en-US" dirty="0"/>
              <a:t>Bachelor’s degree – FEIT (2003-2008)</a:t>
            </a:r>
          </a:p>
          <a:p>
            <a:endParaRPr lang="en-US" dirty="0"/>
          </a:p>
          <a:p>
            <a:r>
              <a:rPr lang="en-US" dirty="0"/>
              <a:t>Working Experience</a:t>
            </a:r>
          </a:p>
          <a:p>
            <a:pPr lvl="1"/>
            <a:r>
              <a:rPr lang="en-US" dirty="0"/>
              <a:t>Seavus Group ( 2013 – Ongoing)</a:t>
            </a:r>
          </a:p>
          <a:p>
            <a:pPr lvl="1"/>
            <a:r>
              <a:rPr lang="en-US" dirty="0" err="1"/>
              <a:t>Komercijalna</a:t>
            </a:r>
            <a:r>
              <a:rPr lang="en-US" dirty="0"/>
              <a:t> Banka (2008-2013)</a:t>
            </a:r>
          </a:p>
          <a:p>
            <a:pPr lvl="1"/>
            <a:r>
              <a:rPr lang="en-US" dirty="0"/>
              <a:t>Ultra doo (2007-2008)</a:t>
            </a:r>
          </a:p>
          <a:p>
            <a:endParaRPr lang="en-US" dirty="0"/>
          </a:p>
          <a:p>
            <a:r>
              <a:rPr lang="en-US" dirty="0"/>
              <a:t>Current job position</a:t>
            </a:r>
          </a:p>
          <a:p>
            <a:pPr lvl="1"/>
            <a:r>
              <a:rPr lang="en-US" dirty="0"/>
              <a:t>Technical lead at Seavus</a:t>
            </a:r>
          </a:p>
          <a:p>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61873" y="791930"/>
            <a:ext cx="2571135" cy="2571135"/>
          </a:xfrm>
          <a:prstGeom prst="ellipse">
            <a:avLst/>
          </a:prstGeom>
          <a:ln>
            <a:noFill/>
          </a:ln>
          <a:effectLst>
            <a:softEdge rad="112500"/>
          </a:effectLst>
        </p:spPr>
      </p:pic>
      <p:pic>
        <p:nvPicPr>
          <p:cNvPr id="6" name="Picture 5"/>
          <p:cNvPicPr>
            <a:picLocks noChangeAspect="1"/>
          </p:cNvPicPr>
          <p:nvPr/>
        </p:nvPicPr>
        <p:blipFill>
          <a:blip r:embed="rId4"/>
          <a:stretch>
            <a:fillRect/>
          </a:stretch>
        </p:blipFill>
        <p:spPr>
          <a:xfrm>
            <a:off x="5952106" y="3466476"/>
            <a:ext cx="3980902" cy="1284478"/>
          </a:xfrm>
          <a:prstGeom prst="rect">
            <a:avLst/>
          </a:prstGeom>
        </p:spPr>
      </p:pic>
    </p:spTree>
    <p:extLst>
      <p:ext uri="{BB962C8B-B14F-4D97-AF65-F5344CB8AC3E}">
        <p14:creationId xmlns:p14="http://schemas.microsoft.com/office/powerpoint/2010/main" val="289567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normAutofit/>
          </a:bodyPr>
          <a:lstStyle/>
          <a:p>
            <a:r>
              <a:rPr lang="en-US" b="1" dirty="0"/>
              <a:t>A table example terminology</a:t>
            </a:r>
            <a:endParaRPr lang="en-US" dirty="0"/>
          </a:p>
        </p:txBody>
      </p:sp>
      <p:graphicFrame>
        <p:nvGraphicFramePr>
          <p:cNvPr id="6" name="Content Placeholder 4"/>
          <p:cNvGraphicFramePr>
            <a:graphicFrameLocks/>
          </p:cNvGraphicFramePr>
          <p:nvPr/>
        </p:nvGraphicFramePr>
        <p:xfrm>
          <a:off x="806378" y="3338899"/>
          <a:ext cx="6019800" cy="1482724"/>
        </p:xfrm>
        <a:graphic>
          <a:graphicData uri="http://schemas.openxmlformats.org/drawingml/2006/table">
            <a:tbl>
              <a:tblPr firstRow="1" bandRow="1">
                <a:tableStyleId>{5C22544A-7EE6-4342-B048-85BDC9FD1C3A}</a:tableStyleId>
              </a:tblPr>
              <a:tblGrid>
                <a:gridCol w="775534">
                  <a:extLst>
                    <a:ext uri="{9D8B030D-6E8A-4147-A177-3AD203B41FA5}">
                      <a16:colId xmlns:a16="http://schemas.microsoft.com/office/drawing/2014/main" val="20000"/>
                    </a:ext>
                  </a:extLst>
                </a:gridCol>
                <a:gridCol w="1231066">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370681">
                <a:tc>
                  <a:txBody>
                    <a:bodyPr/>
                    <a:lstStyle/>
                    <a:p>
                      <a:r>
                        <a:rPr lang="en-US" sz="1800" dirty="0"/>
                        <a:t>Id</a:t>
                      </a:r>
                      <a:endParaRPr lang="en-IN" sz="1800" dirty="0"/>
                    </a:p>
                  </a:txBody>
                  <a:tcPr marT="45700" marB="45700">
                    <a:solidFill>
                      <a:schemeClr val="accent6"/>
                    </a:solidFill>
                  </a:tcPr>
                </a:tc>
                <a:tc>
                  <a:txBody>
                    <a:bodyPr/>
                    <a:lstStyle/>
                    <a:p>
                      <a:r>
                        <a:rPr lang="en-US" sz="1800" dirty="0"/>
                        <a:t>Name</a:t>
                      </a:r>
                      <a:endParaRPr lang="en-IN" sz="1800" dirty="0"/>
                    </a:p>
                  </a:txBody>
                  <a:tcPr marT="45700" marB="45700">
                    <a:solidFill>
                      <a:schemeClr val="accent6"/>
                    </a:solidFill>
                  </a:tcPr>
                </a:tc>
                <a:tc>
                  <a:txBody>
                    <a:bodyPr/>
                    <a:lstStyle/>
                    <a:p>
                      <a:r>
                        <a:rPr lang="en-US" sz="1800" dirty="0"/>
                        <a:t>Acct</a:t>
                      </a:r>
                      <a:endParaRPr lang="en-IN" sz="1800" dirty="0"/>
                    </a:p>
                  </a:txBody>
                  <a:tcPr marT="45700" marB="45700">
                    <a:solidFill>
                      <a:schemeClr val="accent6"/>
                    </a:solidFill>
                  </a:tcPr>
                </a:tc>
                <a:tc>
                  <a:txBody>
                    <a:bodyPr/>
                    <a:lstStyle/>
                    <a:p>
                      <a:r>
                        <a:rPr lang="en-US" sz="1800" dirty="0"/>
                        <a:t>City</a:t>
                      </a:r>
                      <a:endParaRPr lang="en-IN" sz="1800" dirty="0"/>
                    </a:p>
                  </a:txBody>
                  <a:tcPr marT="45700" marB="45700">
                    <a:solidFill>
                      <a:schemeClr val="accent6"/>
                    </a:solidFill>
                  </a:tcPr>
                </a:tc>
                <a:tc>
                  <a:txBody>
                    <a:bodyPr/>
                    <a:lstStyle/>
                    <a:p>
                      <a:r>
                        <a:rPr lang="en-US" sz="1800" dirty="0"/>
                        <a:t>Size</a:t>
                      </a:r>
                      <a:endParaRPr lang="en-IN" sz="1800" dirty="0"/>
                    </a:p>
                  </a:txBody>
                  <a:tcPr marT="45700" marB="45700">
                    <a:solidFill>
                      <a:schemeClr val="accent6"/>
                    </a:solidFill>
                  </a:tcPr>
                </a:tc>
                <a:tc>
                  <a:txBody>
                    <a:bodyPr/>
                    <a:lstStyle/>
                    <a:p>
                      <a:r>
                        <a:rPr lang="en-US" sz="1800" dirty="0"/>
                        <a:t>Active</a:t>
                      </a:r>
                      <a:endParaRPr lang="en-IN" sz="1800" dirty="0"/>
                    </a:p>
                  </a:txBody>
                  <a:tcPr marT="45700" marB="45700">
                    <a:solidFill>
                      <a:schemeClr val="accent6"/>
                    </a:solidFill>
                  </a:tcPr>
                </a:tc>
                <a:extLst>
                  <a:ext uri="{0D108BD9-81ED-4DB2-BD59-A6C34878D82A}">
                    <a16:rowId xmlns:a16="http://schemas.microsoft.com/office/drawing/2014/main" val="10000"/>
                  </a:ext>
                </a:extLst>
              </a:tr>
              <a:tr h="370681">
                <a:tc>
                  <a:txBody>
                    <a:bodyPr/>
                    <a:lstStyle/>
                    <a:p>
                      <a:r>
                        <a:rPr lang="en-US" sz="1800" dirty="0"/>
                        <a:t>1.</a:t>
                      </a:r>
                      <a:endParaRPr lang="en-IN" sz="1800" dirty="0"/>
                    </a:p>
                  </a:txBody>
                  <a:tcPr marT="45700" marB="45700"/>
                </a:tc>
                <a:tc>
                  <a:txBody>
                    <a:bodyPr/>
                    <a:lstStyle/>
                    <a:p>
                      <a:r>
                        <a:rPr lang="en-US" sz="1800" dirty="0"/>
                        <a:t>Vero</a:t>
                      </a:r>
                      <a:endParaRPr lang="en-IN" sz="1800" dirty="0"/>
                    </a:p>
                  </a:txBody>
                  <a:tcPr marT="45700" marB="45700"/>
                </a:tc>
                <a:tc>
                  <a:txBody>
                    <a:bodyPr/>
                    <a:lstStyle/>
                    <a:p>
                      <a:r>
                        <a:rPr lang="en-US" sz="1800" dirty="0"/>
                        <a:t>12235</a:t>
                      </a:r>
                      <a:endParaRPr lang="en-IN" sz="1800" dirty="0"/>
                    </a:p>
                  </a:txBody>
                  <a:tcPr marT="45700" marB="45700"/>
                </a:tc>
                <a:tc>
                  <a:txBody>
                    <a:bodyPr/>
                    <a:lstStyle/>
                    <a:p>
                      <a:r>
                        <a:rPr lang="en-US" sz="1800" dirty="0"/>
                        <a:t>Skopje</a:t>
                      </a:r>
                      <a:endParaRPr lang="en-IN" sz="1800" dirty="0"/>
                    </a:p>
                  </a:txBody>
                  <a:tcPr marT="45700" marB="45700"/>
                </a:tc>
                <a:tc>
                  <a:txBody>
                    <a:bodyPr/>
                    <a:lstStyle/>
                    <a:p>
                      <a:r>
                        <a:rPr lang="en-US" sz="1800" dirty="0"/>
                        <a:t>1000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1"/>
                  </a:ext>
                </a:extLst>
              </a:tr>
              <a:tr h="370681">
                <a:tc>
                  <a:txBody>
                    <a:bodyPr/>
                    <a:lstStyle/>
                    <a:p>
                      <a:r>
                        <a:rPr lang="en-US" sz="1800" dirty="0"/>
                        <a:t>2.</a:t>
                      </a:r>
                      <a:endParaRPr lang="en-IN" sz="1800" dirty="0"/>
                    </a:p>
                  </a:txBody>
                  <a:tcPr marT="45700" marB="45700"/>
                </a:tc>
                <a:tc>
                  <a:txBody>
                    <a:bodyPr/>
                    <a:lstStyle/>
                    <a:p>
                      <a:r>
                        <a:rPr lang="en-US" sz="1800" dirty="0" err="1"/>
                        <a:t>Tinex</a:t>
                      </a:r>
                      <a:endParaRPr lang="en-IN" sz="1800" dirty="0"/>
                    </a:p>
                  </a:txBody>
                  <a:tcPr marT="45700" marB="45700"/>
                </a:tc>
                <a:tc>
                  <a:txBody>
                    <a:bodyPr/>
                    <a:lstStyle/>
                    <a:p>
                      <a:r>
                        <a:rPr lang="en-US" sz="1800" dirty="0"/>
                        <a:t>43253</a:t>
                      </a:r>
                      <a:endParaRPr lang="en-IN" sz="1800" dirty="0"/>
                    </a:p>
                  </a:txBody>
                  <a:tcPr marT="45700" marB="45700"/>
                </a:tc>
                <a:tc>
                  <a:txBody>
                    <a:bodyPr/>
                    <a:lstStyle/>
                    <a:p>
                      <a:r>
                        <a:rPr lang="en-US" sz="1800" dirty="0"/>
                        <a:t>Bitola</a:t>
                      </a:r>
                      <a:endParaRPr lang="en-IN" sz="1800" dirty="0"/>
                    </a:p>
                  </a:txBody>
                  <a:tcPr marT="45700" marB="45700"/>
                </a:tc>
                <a:tc>
                  <a:txBody>
                    <a:bodyPr/>
                    <a:lstStyle/>
                    <a:p>
                      <a:r>
                        <a:rPr lang="en-US" sz="1800" dirty="0"/>
                        <a:t>2000</a:t>
                      </a:r>
                      <a:endParaRPr lang="en-IN" sz="1800" dirty="0"/>
                    </a:p>
                  </a:txBody>
                  <a:tcPr marT="45700" marB="45700"/>
                </a:tc>
                <a:tc>
                  <a:txBody>
                    <a:bodyPr/>
                    <a:lstStyle/>
                    <a:p>
                      <a:r>
                        <a:rPr lang="en-US" sz="1800" dirty="0"/>
                        <a:t>0</a:t>
                      </a:r>
                      <a:endParaRPr lang="en-IN" sz="1800" dirty="0"/>
                    </a:p>
                  </a:txBody>
                  <a:tcPr marT="45700" marB="45700"/>
                </a:tc>
                <a:extLst>
                  <a:ext uri="{0D108BD9-81ED-4DB2-BD59-A6C34878D82A}">
                    <a16:rowId xmlns:a16="http://schemas.microsoft.com/office/drawing/2014/main" val="10002"/>
                  </a:ext>
                </a:extLst>
              </a:tr>
              <a:tr h="370681">
                <a:tc>
                  <a:txBody>
                    <a:bodyPr/>
                    <a:lstStyle/>
                    <a:p>
                      <a:r>
                        <a:rPr lang="en-US" sz="1800" dirty="0"/>
                        <a:t>3.</a:t>
                      </a:r>
                      <a:endParaRPr lang="en-IN" sz="1800" dirty="0"/>
                    </a:p>
                  </a:txBody>
                  <a:tcPr marT="45700" marB="45700"/>
                </a:tc>
                <a:tc>
                  <a:txBody>
                    <a:bodyPr/>
                    <a:lstStyle/>
                    <a:p>
                      <a:r>
                        <a:rPr lang="en-US" sz="1800" dirty="0" err="1"/>
                        <a:t>Ramstore</a:t>
                      </a:r>
                      <a:endParaRPr lang="en-IN" sz="1800" dirty="0"/>
                    </a:p>
                  </a:txBody>
                  <a:tcPr marT="45700" marB="45700"/>
                </a:tc>
                <a:tc>
                  <a:txBody>
                    <a:bodyPr/>
                    <a:lstStyle/>
                    <a:p>
                      <a:r>
                        <a:rPr lang="en-US" sz="1800" dirty="0"/>
                        <a:t>34534</a:t>
                      </a:r>
                      <a:endParaRPr lang="en-IN" sz="1800" dirty="0"/>
                    </a:p>
                  </a:txBody>
                  <a:tcPr marT="45700" marB="45700"/>
                </a:tc>
                <a:tc>
                  <a:txBody>
                    <a:bodyPr/>
                    <a:lstStyle/>
                    <a:p>
                      <a:r>
                        <a:rPr lang="en-US" sz="1800" dirty="0" err="1"/>
                        <a:t>Ohrid</a:t>
                      </a:r>
                      <a:endParaRPr lang="en-IN" sz="1800" dirty="0"/>
                    </a:p>
                  </a:txBody>
                  <a:tcPr marT="45700" marB="45700"/>
                </a:tc>
                <a:tc>
                  <a:txBody>
                    <a:bodyPr/>
                    <a:lstStyle/>
                    <a:p>
                      <a:r>
                        <a:rPr lang="en-US" sz="1800" dirty="0"/>
                        <a:t>1200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463478" y="259674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t>Customer</a:t>
            </a:r>
            <a:endParaRPr lang="en-IN" altLang="mk-MK" sz="2400" b="1" dirty="0"/>
          </a:p>
        </p:txBody>
      </p:sp>
      <p:cxnSp>
        <p:nvCxnSpPr>
          <p:cNvPr id="8" name="Straight Arrow Connector 7"/>
          <p:cNvCxnSpPr>
            <a:cxnSpLocks noChangeShapeType="1"/>
          </p:cNvCxnSpPr>
          <p:nvPr/>
        </p:nvCxnSpPr>
        <p:spPr bwMode="auto">
          <a:xfrm rot="10800000" flipV="1">
            <a:off x="2063678" y="2584040"/>
            <a:ext cx="2362200" cy="304800"/>
          </a:xfrm>
          <a:prstGeom prst="straightConnector1">
            <a:avLst/>
          </a:prstGeom>
          <a:noFill/>
          <a:ln w="25400" algn="ctr">
            <a:solidFill>
              <a:schemeClr val="tx1"/>
            </a:solidFill>
            <a:round/>
            <a:headEnd/>
            <a:tailEnd type="arrow" w="med" len="med"/>
          </a:ln>
        </p:spPr>
      </p:cxnSp>
      <p:sp>
        <p:nvSpPr>
          <p:cNvPr id="9" name="TextBox 8"/>
          <p:cNvSpPr txBox="1">
            <a:spLocks noChangeArrowheads="1"/>
          </p:cNvSpPr>
          <p:nvPr/>
        </p:nvSpPr>
        <p:spPr bwMode="auto">
          <a:xfrm>
            <a:off x="4349678" y="227447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Table Name</a:t>
            </a:r>
            <a:endParaRPr lang="en-IN" altLang="mk-MK" sz="1800" b="1" dirty="0"/>
          </a:p>
        </p:txBody>
      </p:sp>
      <p:sp>
        <p:nvSpPr>
          <p:cNvPr id="10" name="Rectangle 9"/>
          <p:cNvSpPr>
            <a:spLocks noChangeArrowheads="1"/>
          </p:cNvSpPr>
          <p:nvPr/>
        </p:nvSpPr>
        <p:spPr bwMode="auto">
          <a:xfrm>
            <a:off x="5873678" y="3346040"/>
            <a:ext cx="9906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1" name="Straight Arrow Connector 10"/>
          <p:cNvCxnSpPr>
            <a:cxnSpLocks noChangeShapeType="1"/>
            <a:endCxn id="10" idx="3"/>
          </p:cNvCxnSpPr>
          <p:nvPr/>
        </p:nvCxnSpPr>
        <p:spPr bwMode="auto">
          <a:xfrm rot="5400000">
            <a:off x="6807128" y="2869790"/>
            <a:ext cx="723900" cy="609600"/>
          </a:xfrm>
          <a:prstGeom prst="straightConnector1">
            <a:avLst/>
          </a:prstGeom>
          <a:noFill/>
          <a:ln w="25400" algn="ctr">
            <a:solidFill>
              <a:schemeClr val="tx1"/>
            </a:solidFill>
            <a:round/>
            <a:headEnd/>
            <a:tailEnd type="arrow" w="med" len="med"/>
          </a:ln>
        </p:spPr>
      </p:cxnSp>
      <p:sp>
        <p:nvSpPr>
          <p:cNvPr id="12" name="TextBox 11"/>
          <p:cNvSpPr txBox="1">
            <a:spLocks noChangeArrowheads="1"/>
          </p:cNvSpPr>
          <p:nvPr/>
        </p:nvSpPr>
        <p:spPr bwMode="auto">
          <a:xfrm>
            <a:off x="7397678" y="24316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Field </a:t>
            </a:r>
            <a:endParaRPr lang="en-IN" altLang="mk-MK" sz="1800" b="1" dirty="0"/>
          </a:p>
        </p:txBody>
      </p:sp>
      <p:sp>
        <p:nvSpPr>
          <p:cNvPr id="13" name="Rectangle 12"/>
          <p:cNvSpPr>
            <a:spLocks noChangeArrowheads="1"/>
          </p:cNvSpPr>
          <p:nvPr/>
        </p:nvSpPr>
        <p:spPr bwMode="auto">
          <a:xfrm>
            <a:off x="844478" y="4108040"/>
            <a:ext cx="60198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4" name="Straight Arrow Connector 13"/>
          <p:cNvCxnSpPr>
            <a:cxnSpLocks noChangeShapeType="1"/>
            <a:stCxn id="15" idx="1"/>
            <a:endCxn id="13" idx="3"/>
          </p:cNvCxnSpPr>
          <p:nvPr/>
        </p:nvCxnSpPr>
        <p:spPr bwMode="auto">
          <a:xfrm rot="10800000" flipV="1">
            <a:off x="6864278" y="4262028"/>
            <a:ext cx="914400" cy="36512"/>
          </a:xfrm>
          <a:prstGeom prst="straightConnector1">
            <a:avLst/>
          </a:prstGeom>
          <a:noFill/>
          <a:ln w="25400" algn="ctr">
            <a:solidFill>
              <a:schemeClr val="tx1"/>
            </a:solidFill>
            <a:round/>
            <a:headEnd/>
            <a:tailEnd type="arrow" w="med" len="med"/>
          </a:ln>
        </p:spPr>
      </p:cxnSp>
      <p:sp>
        <p:nvSpPr>
          <p:cNvPr id="15" name="TextBox 14"/>
          <p:cNvSpPr txBox="1">
            <a:spLocks noChangeArrowheads="1"/>
          </p:cNvSpPr>
          <p:nvPr/>
        </p:nvSpPr>
        <p:spPr bwMode="auto">
          <a:xfrm>
            <a:off x="7778678" y="403184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Record</a:t>
            </a:r>
            <a:endParaRPr lang="en-IN" altLang="mk-MK" sz="2400" b="1">
              <a:solidFill>
                <a:srgbClr val="FF0000"/>
              </a:solidFill>
            </a:endParaRPr>
          </a:p>
        </p:txBody>
      </p:sp>
      <p:sp>
        <p:nvSpPr>
          <p:cNvPr id="16" name="Rectangle 15"/>
          <p:cNvSpPr>
            <a:spLocks noChangeArrowheads="1"/>
          </p:cNvSpPr>
          <p:nvPr/>
        </p:nvSpPr>
        <p:spPr bwMode="auto">
          <a:xfrm>
            <a:off x="1603168" y="4478723"/>
            <a:ext cx="114631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7" name="Straight Arrow Connector 16"/>
          <p:cNvCxnSpPr>
            <a:cxnSpLocks noChangeShapeType="1"/>
          </p:cNvCxnSpPr>
          <p:nvPr/>
        </p:nvCxnSpPr>
        <p:spPr bwMode="auto">
          <a:xfrm rot="16200000" flipV="1">
            <a:off x="2520878" y="4946240"/>
            <a:ext cx="381000" cy="228600"/>
          </a:xfrm>
          <a:prstGeom prst="straightConnector1">
            <a:avLst/>
          </a:prstGeom>
          <a:noFill/>
          <a:ln w="25400" algn="ctr">
            <a:solidFill>
              <a:schemeClr val="tx1"/>
            </a:solidFill>
            <a:round/>
            <a:headEnd/>
            <a:tailEnd type="arrow" w="med" len="med"/>
          </a:ln>
        </p:spPr>
      </p:cxnSp>
      <p:sp>
        <p:nvSpPr>
          <p:cNvPr id="18" name="TextBox 17"/>
          <p:cNvSpPr txBox="1">
            <a:spLocks noChangeArrowheads="1"/>
          </p:cNvSpPr>
          <p:nvPr/>
        </p:nvSpPr>
        <p:spPr bwMode="auto">
          <a:xfrm>
            <a:off x="2749478" y="517007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Data</a:t>
            </a:r>
            <a:endParaRPr lang="en-IN" altLang="mk-MK" sz="2400" b="1">
              <a:solidFill>
                <a:srgbClr val="FF0000"/>
              </a:solidFill>
            </a:endParaRPr>
          </a:p>
        </p:txBody>
      </p:sp>
      <p:sp>
        <p:nvSpPr>
          <p:cNvPr id="19" name="Rectangle 18"/>
          <p:cNvSpPr>
            <a:spLocks noChangeArrowheads="1"/>
          </p:cNvSpPr>
          <p:nvPr/>
        </p:nvSpPr>
        <p:spPr bwMode="auto">
          <a:xfrm>
            <a:off x="768278" y="3727040"/>
            <a:ext cx="6096000" cy="11430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sp>
        <p:nvSpPr>
          <p:cNvPr id="22" name="Rectangle 21"/>
          <p:cNvSpPr>
            <a:spLocks noChangeArrowheads="1"/>
          </p:cNvSpPr>
          <p:nvPr/>
        </p:nvSpPr>
        <p:spPr bwMode="auto">
          <a:xfrm>
            <a:off x="768278" y="3346040"/>
            <a:ext cx="6096000" cy="3048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23" name="Straight Arrow Connector 22"/>
          <p:cNvCxnSpPr>
            <a:cxnSpLocks noChangeShapeType="1"/>
          </p:cNvCxnSpPr>
          <p:nvPr/>
        </p:nvCxnSpPr>
        <p:spPr bwMode="auto">
          <a:xfrm rot="5400000">
            <a:off x="6007028" y="2222090"/>
            <a:ext cx="1181100" cy="1143000"/>
          </a:xfrm>
          <a:prstGeom prst="straightConnector1">
            <a:avLst/>
          </a:prstGeom>
          <a:noFill/>
          <a:ln w="25400" algn="ctr">
            <a:solidFill>
              <a:schemeClr val="tx1"/>
            </a:solidFill>
            <a:round/>
            <a:headEnd/>
            <a:tailEnd type="arrow" w="med" len="med"/>
          </a:ln>
        </p:spPr>
      </p:cxnSp>
      <p:sp>
        <p:nvSpPr>
          <p:cNvPr id="24" name="TextBox 23"/>
          <p:cNvSpPr txBox="1">
            <a:spLocks noChangeArrowheads="1"/>
          </p:cNvSpPr>
          <p:nvPr/>
        </p:nvSpPr>
        <p:spPr bwMode="auto">
          <a:xfrm>
            <a:off x="7169078" y="18220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Meta Data</a:t>
            </a:r>
            <a:endParaRPr lang="en-IN" altLang="mk-MK" sz="1800" b="1"/>
          </a:p>
        </p:txBody>
      </p:sp>
    </p:spTree>
    <p:extLst>
      <p:ext uri="{BB962C8B-B14F-4D97-AF65-F5344CB8AC3E}">
        <p14:creationId xmlns:p14="http://schemas.microsoft.com/office/powerpoint/2010/main" val="4275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2" grpId="0"/>
      <p:bldP spid="13" grpId="0" animBg="1"/>
      <p:bldP spid="15" grpId="0"/>
      <p:bldP spid="16" grpId="0" animBg="1"/>
      <p:bldP spid="18" grpId="0"/>
      <p:bldP spid="19" grpId="0" animBg="1"/>
      <p:bldP spid="22"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Demo 1 - DDL and DML </a:t>
            </a:r>
          </a:p>
        </p:txBody>
      </p:sp>
      <p:sp>
        <p:nvSpPr>
          <p:cNvPr id="3" name="Content Placeholder 2"/>
          <p:cNvSpPr>
            <a:spLocks noGrp="1"/>
          </p:cNvSpPr>
          <p:nvPr>
            <p:ph idx="1"/>
          </p:nvPr>
        </p:nvSpPr>
        <p:spPr>
          <a:xfrm>
            <a:off x="677334" y="1429555"/>
            <a:ext cx="8596668" cy="4611807"/>
          </a:xfrm>
        </p:spPr>
        <p:txBody>
          <a:bodyPr/>
          <a:lstStyle/>
          <a:p>
            <a:r>
              <a:rPr lang="en-US" dirty="0"/>
              <a:t>Session 1 – 01 Create table.xlsx</a:t>
            </a:r>
          </a:p>
          <a:p>
            <a:r>
              <a:rPr lang="en-US" dirty="0"/>
              <a:t>Session 1 – 02 DDL and </a:t>
            </a:r>
            <a:r>
              <a:rPr lang="en-US" dirty="0" err="1"/>
              <a:t>DML.sql</a:t>
            </a:r>
            <a:endParaRPr lang="en-US" dirty="0"/>
          </a:p>
        </p:txBody>
      </p:sp>
    </p:spTree>
    <p:extLst>
      <p:ext uri="{BB962C8B-B14F-4D97-AF65-F5344CB8AC3E}">
        <p14:creationId xmlns:p14="http://schemas.microsoft.com/office/powerpoint/2010/main" val="367202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types in SQL Server</a:t>
            </a:r>
            <a:br>
              <a:rPr lang="en-US" dirty="0"/>
            </a:br>
            <a:endParaRPr lang="en-US" dirty="0"/>
          </a:p>
        </p:txBody>
      </p:sp>
    </p:spTree>
    <p:extLst>
      <p:ext uri="{BB962C8B-B14F-4D97-AF65-F5344CB8AC3E}">
        <p14:creationId xmlns:p14="http://schemas.microsoft.com/office/powerpoint/2010/main" val="126986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normAutofit/>
          </a:bodyPr>
          <a:lstStyle/>
          <a:p>
            <a:r>
              <a:rPr lang="en-US" sz="2000" dirty="0"/>
              <a:t>Each column in a database table is required to have a name and a data type.</a:t>
            </a:r>
          </a:p>
          <a:p>
            <a:r>
              <a:rPr lang="en-US" sz="2000" dirty="0"/>
              <a:t>SQL data type is an attribute that specifies type of data of any object. Each column, variable and expression has related data type in SQL.</a:t>
            </a:r>
          </a:p>
          <a:p>
            <a:r>
              <a:rPr lang="en-US" sz="2000" dirty="0"/>
              <a:t>You would use these data types while creating your tables. You would choose a particular data type for a table column based on your requirement.</a:t>
            </a:r>
          </a:p>
          <a:p>
            <a:r>
              <a:rPr lang="en-US" sz="2000" dirty="0"/>
              <a:t>SQL developers have to decide what types of data will be stored inside each and every table column when creating a SQL table. </a:t>
            </a:r>
          </a:p>
          <a:p>
            <a:r>
              <a:rPr lang="en-US" sz="2000" dirty="0"/>
              <a:t>The data type is a label and a guideline for SQL to understand what type of data is expected inside of each column, and it also identifies how SQL will interact with the stored data.</a:t>
            </a:r>
          </a:p>
        </p:txBody>
      </p:sp>
    </p:spTree>
    <p:extLst>
      <p:ext uri="{BB962C8B-B14F-4D97-AF65-F5344CB8AC3E}">
        <p14:creationId xmlns:p14="http://schemas.microsoft.com/office/powerpoint/2010/main" val="396599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nvGraphicFramePr>
        <p:xfrm>
          <a:off x="768015" y="3236059"/>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622738" y="1983347"/>
          <a:ext cx="6967470" cy="1918950"/>
        </p:xfrm>
        <a:graphic>
          <a:graphicData uri="http://schemas.openxmlformats.org/drawingml/2006/table">
            <a:tbl>
              <a:tblPr>
                <a:tableStyleId>{5C22544A-7EE6-4342-B048-85BDC9FD1C3A}</a:tableStyleId>
              </a:tblPr>
              <a:tblGrid>
                <a:gridCol w="1036056">
                  <a:extLst>
                    <a:ext uri="{9D8B030D-6E8A-4147-A177-3AD203B41FA5}">
                      <a16:colId xmlns:a16="http://schemas.microsoft.com/office/drawing/2014/main" val="20000"/>
                    </a:ext>
                  </a:extLst>
                </a:gridCol>
                <a:gridCol w="4810952">
                  <a:extLst>
                    <a:ext uri="{9D8B030D-6E8A-4147-A177-3AD203B41FA5}">
                      <a16:colId xmlns:a16="http://schemas.microsoft.com/office/drawing/2014/main" val="20001"/>
                    </a:ext>
                  </a:extLst>
                </a:gridCol>
                <a:gridCol w="1120462">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622738" y="3966693"/>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622738" y="5113498"/>
          <a:ext cx="7256086" cy="1855728"/>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673473">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83" y="616485"/>
            <a:ext cx="8596668" cy="771708"/>
          </a:xfrm>
        </p:spPr>
        <p:txBody>
          <a:bodyPr/>
          <a:lstStyle/>
          <a:p>
            <a:r>
              <a:rPr lang="en-US" dirty="0"/>
              <a:t>About Me </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6200"/>
                    </a14:imgEffect>
                  </a14:imgLayer>
                </a14:imgProps>
              </a:ext>
            </a:extLst>
          </a:blip>
          <a:srcRect/>
          <a:stretch/>
        </p:blipFill>
        <p:spPr>
          <a:xfrm>
            <a:off x="8068969" y="853552"/>
            <a:ext cx="2571135" cy="2571135"/>
          </a:xfrm>
          <a:prstGeom prst="ellipse">
            <a:avLst/>
          </a:prstGeom>
          <a:ln>
            <a:noFill/>
          </a:ln>
          <a:effectLst>
            <a:softEdge rad="112500"/>
          </a:effectLst>
        </p:spPr>
      </p:pic>
      <p:sp>
        <p:nvSpPr>
          <p:cNvPr id="3" name="TextBox 2">
            <a:extLst>
              <a:ext uri="{FF2B5EF4-FFF2-40B4-BE49-F238E27FC236}">
                <a16:creationId xmlns:a16="http://schemas.microsoft.com/office/drawing/2014/main" id="{E31526CD-E147-447F-B7CA-1CC15AC4E697}"/>
              </a:ext>
            </a:extLst>
          </p:cNvPr>
          <p:cNvSpPr txBox="1"/>
          <p:nvPr/>
        </p:nvSpPr>
        <p:spPr>
          <a:xfrm>
            <a:off x="4699478" y="3433314"/>
            <a:ext cx="5133204" cy="1415772"/>
          </a:xfrm>
          <a:prstGeom prst="rect">
            <a:avLst/>
          </a:prstGeom>
          <a:noFill/>
        </p:spPr>
        <p:txBody>
          <a:bodyPr wrap="square" rtlCol="0">
            <a:spAutoFit/>
          </a:bodyPr>
          <a:lstStyle/>
          <a:p>
            <a:pPr algn="r"/>
            <a:r>
              <a:rPr lang="en-US" dirty="0"/>
              <a:t>Contact mail:</a:t>
            </a:r>
          </a:p>
          <a:p>
            <a:pPr algn="r"/>
            <a:r>
              <a:rPr lang="en-US" sz="1600" dirty="0">
                <a:hlinkClick r:id="rId5"/>
              </a:rPr>
              <a:t>mpusev@gmail.com</a:t>
            </a:r>
            <a:endParaRPr lang="en-US" sz="1600" dirty="0"/>
          </a:p>
          <a:p>
            <a:pPr algn="r"/>
            <a:endParaRPr lang="en-US" dirty="0"/>
          </a:p>
          <a:p>
            <a:pPr algn="r"/>
            <a:r>
              <a:rPr lang="en-US" dirty="0"/>
              <a:t>LinkedIn profile: </a:t>
            </a:r>
            <a:r>
              <a:rPr lang="en-US" sz="1600" dirty="0">
                <a:hlinkClick r:id="rId6"/>
              </a:rPr>
              <a:t>https://www.linkedin.com/in/marjan-pusev/</a:t>
            </a:r>
            <a:endParaRPr lang="mk-MK" sz="1600" dirty="0"/>
          </a:p>
        </p:txBody>
      </p:sp>
      <p:sp>
        <p:nvSpPr>
          <p:cNvPr id="9" name="Content Placeholder 2">
            <a:extLst>
              <a:ext uri="{FF2B5EF4-FFF2-40B4-BE49-F238E27FC236}">
                <a16:creationId xmlns:a16="http://schemas.microsoft.com/office/drawing/2014/main" id="{B47DF2F9-957F-48A1-88EB-C2810DACAF97}"/>
              </a:ext>
            </a:extLst>
          </p:cNvPr>
          <p:cNvSpPr txBox="1">
            <a:spLocks/>
          </p:cNvSpPr>
          <p:nvPr/>
        </p:nvSpPr>
        <p:spPr>
          <a:xfrm>
            <a:off x="394583" y="1388193"/>
            <a:ext cx="7391635" cy="2315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Solution Architect with 15 years’ experience in designing and developing systems using Microsoft technologies.</a:t>
            </a:r>
          </a:p>
          <a:p>
            <a:pPr marL="0" indent="0">
              <a:buNone/>
            </a:pPr>
            <a:r>
              <a:rPr lang="en-US" sz="1800" dirty="0"/>
              <a:t>Extensive experience in Microsoft SQL Server database platform (database design and implementation), with expertise in SQL standards, Transact/SQL, DWH, ETL, Integration Services, Reporting Services.</a:t>
            </a:r>
          </a:p>
          <a:p>
            <a:pPr marL="0" indent="0">
              <a:buNone/>
            </a:pPr>
            <a:r>
              <a:rPr lang="en-US" sz="1800" dirty="0"/>
              <a:t>Extensive experience in Microsoft .NET development, proficient at identifying and resolving technical problems.</a:t>
            </a:r>
          </a:p>
          <a:p>
            <a:endParaRPr lang="mk-MK" sz="2000" dirty="0"/>
          </a:p>
        </p:txBody>
      </p:sp>
      <p:sp>
        <p:nvSpPr>
          <p:cNvPr id="10" name="Content Placeholder 2">
            <a:extLst>
              <a:ext uri="{FF2B5EF4-FFF2-40B4-BE49-F238E27FC236}">
                <a16:creationId xmlns:a16="http://schemas.microsoft.com/office/drawing/2014/main" id="{F056D863-9167-4A5E-8D97-1AF62CB13CA0}"/>
              </a:ext>
            </a:extLst>
          </p:cNvPr>
          <p:cNvSpPr txBox="1">
            <a:spLocks/>
          </p:cNvSpPr>
          <p:nvPr/>
        </p:nvSpPr>
        <p:spPr>
          <a:xfrm>
            <a:off x="431330" y="4304947"/>
            <a:ext cx="8239741" cy="23297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dirty="0"/>
              <a:t>Education</a:t>
            </a:r>
          </a:p>
          <a:p>
            <a:pPr lvl="1"/>
            <a:r>
              <a:rPr lang="en-US" sz="2000" dirty="0"/>
              <a:t>Graduated Engineer in Informatics</a:t>
            </a:r>
          </a:p>
          <a:p>
            <a:pPr marL="457200" lvl="1" indent="0">
              <a:buFont typeface="Wingdings 3" charset="2"/>
              <a:buNone/>
            </a:pPr>
            <a:r>
              <a:rPr lang="en-US" sz="2000" dirty="0"/>
              <a:t>University "St. Cyril and Methodius“ (2000 - 2006)</a:t>
            </a:r>
          </a:p>
          <a:p>
            <a:r>
              <a:rPr lang="en-US" sz="2100" dirty="0"/>
              <a:t>Working Experience</a:t>
            </a:r>
          </a:p>
          <a:p>
            <a:pPr lvl="1"/>
            <a:r>
              <a:rPr lang="en-US" sz="2000" dirty="0" err="1"/>
              <a:t>Seavus</a:t>
            </a:r>
            <a:r>
              <a:rPr lang="en-US" sz="2000" dirty="0"/>
              <a:t> (2018 - Ongoing) - Senior Database Developer</a:t>
            </a:r>
          </a:p>
          <a:p>
            <a:pPr lvl="1"/>
            <a:r>
              <a:rPr lang="en-US" sz="2000" dirty="0"/>
              <a:t>EVN (2006 - 2018) - Solution Architect</a:t>
            </a:r>
          </a:p>
          <a:p>
            <a:pPr lvl="1"/>
            <a:r>
              <a:rPr lang="en-US" sz="2000" dirty="0"/>
              <a:t>University "St. Cyril and Methodius“ (2004 - 2007) - Teaching Assistant</a:t>
            </a:r>
          </a:p>
        </p:txBody>
      </p:sp>
    </p:spTree>
    <p:extLst>
      <p:ext uri="{BB962C8B-B14F-4D97-AF65-F5344CB8AC3E}">
        <p14:creationId xmlns:p14="http://schemas.microsoft.com/office/powerpoint/2010/main" val="421558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lvl="1" fontAlgn="t"/>
            <a:endParaRPr lang="en-US" dirty="0"/>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Data types in SQL Server</a:t>
            </a:r>
          </a:p>
        </p:txBody>
      </p:sp>
      <p:sp>
        <p:nvSpPr>
          <p:cNvPr id="3" name="Content Placeholder 2"/>
          <p:cNvSpPr>
            <a:spLocks noGrp="1"/>
          </p:cNvSpPr>
          <p:nvPr>
            <p:ph idx="1"/>
          </p:nvPr>
        </p:nvSpPr>
        <p:spPr>
          <a:xfrm>
            <a:off x="677334" y="1468193"/>
            <a:ext cx="8596668" cy="4573170"/>
          </a:xfrm>
        </p:spPr>
        <p:txBody>
          <a:bodyPr>
            <a:normAutofit fontScale="25000" lnSpcReduction="20000"/>
          </a:bodyPr>
          <a:lstStyle/>
          <a:p>
            <a:r>
              <a:rPr lang="en-US" sz="7200" dirty="0"/>
              <a:t>Binary Strings</a:t>
            </a:r>
          </a:p>
          <a:p>
            <a:pPr lvl="1" fontAlgn="t"/>
            <a:r>
              <a:rPr lang="en-US" sz="6400" dirty="0">
                <a:hlinkClick r:id="rId2"/>
              </a:rPr>
              <a:t>binary</a:t>
            </a:r>
            <a:r>
              <a:rPr lang="en-US" sz="6400" dirty="0"/>
              <a:t>             </a:t>
            </a:r>
          </a:p>
          <a:p>
            <a:pPr lvl="1" fontAlgn="t"/>
            <a:r>
              <a:rPr lang="en-US" sz="6400" dirty="0" err="1">
                <a:hlinkClick r:id="rId2"/>
              </a:rPr>
              <a:t>varbinary</a:t>
            </a:r>
            <a:r>
              <a:rPr lang="en-US" sz="6400" dirty="0"/>
              <a:t>             </a:t>
            </a:r>
          </a:p>
          <a:p>
            <a:pPr lvl="1" fontAlgn="t"/>
            <a:r>
              <a:rPr lang="en-US" sz="6400" dirty="0">
                <a:hlinkClick r:id="rId3"/>
              </a:rPr>
              <a:t>image</a:t>
            </a:r>
            <a:r>
              <a:rPr lang="en-US" sz="6400" dirty="0"/>
              <a:t>  </a:t>
            </a:r>
          </a:p>
          <a:p>
            <a:pPr lvl="1" fontAlgn="t"/>
            <a:r>
              <a:rPr lang="en-US" sz="6400" dirty="0"/>
              <a:t>text</a:t>
            </a:r>
          </a:p>
          <a:p>
            <a:r>
              <a:rPr lang="en-US" sz="7200" dirty="0"/>
              <a:t>Other Data Types</a:t>
            </a:r>
          </a:p>
          <a:p>
            <a:pPr lvl="1" fontAlgn="t"/>
            <a:r>
              <a:rPr lang="en-US" sz="6400" dirty="0">
                <a:hlinkClick r:id="rId4"/>
              </a:rPr>
              <a:t>cursor</a:t>
            </a:r>
            <a:r>
              <a:rPr lang="en-US" sz="6400" dirty="0"/>
              <a:t>             </a:t>
            </a:r>
          </a:p>
          <a:p>
            <a:pPr lvl="1" fontAlgn="t"/>
            <a:r>
              <a:rPr lang="en-US" sz="6400" dirty="0">
                <a:hlinkClick r:id="rId5"/>
              </a:rPr>
              <a:t>timestamp</a:t>
            </a:r>
            <a:r>
              <a:rPr lang="en-US" sz="6400" dirty="0"/>
              <a:t>             </a:t>
            </a:r>
          </a:p>
          <a:p>
            <a:pPr lvl="1" fontAlgn="t"/>
            <a:r>
              <a:rPr lang="en-US" sz="6400" dirty="0" err="1">
                <a:hlinkClick r:id="rId6"/>
              </a:rPr>
              <a:t>hierarchyid</a:t>
            </a:r>
            <a:r>
              <a:rPr lang="en-US" sz="6400" dirty="0"/>
              <a:t> </a:t>
            </a:r>
          </a:p>
          <a:p>
            <a:pPr lvl="1" fontAlgn="t"/>
            <a:r>
              <a:rPr lang="en-US" sz="6400" dirty="0" err="1">
                <a:hlinkClick r:id="rId7"/>
              </a:rPr>
              <a:t>uniqueidentifier</a:t>
            </a:r>
            <a:r>
              <a:rPr lang="en-US" sz="6400" dirty="0"/>
              <a:t>             </a:t>
            </a:r>
          </a:p>
          <a:p>
            <a:pPr lvl="1" fontAlgn="t"/>
            <a:r>
              <a:rPr lang="en-US" sz="6400" dirty="0" err="1">
                <a:hlinkClick r:id="rId8"/>
              </a:rPr>
              <a:t>sql_variant</a:t>
            </a:r>
            <a:r>
              <a:rPr lang="en-US" sz="6400" dirty="0"/>
              <a:t>             </a:t>
            </a:r>
          </a:p>
          <a:p>
            <a:pPr lvl="1" fontAlgn="t"/>
            <a:r>
              <a:rPr lang="en-US" sz="6400" dirty="0">
                <a:hlinkClick r:id="rId9"/>
              </a:rPr>
              <a:t>xml</a:t>
            </a:r>
            <a:r>
              <a:rPr lang="en-US" sz="6400" dirty="0"/>
              <a:t>             </a:t>
            </a:r>
          </a:p>
          <a:p>
            <a:pPr lvl="1" fontAlgn="t"/>
            <a:r>
              <a:rPr lang="en-US" sz="6400" dirty="0">
                <a:hlinkClick r:id="rId10"/>
              </a:rPr>
              <a:t>table</a:t>
            </a:r>
            <a:r>
              <a:rPr lang="en-US" sz="6400" dirty="0"/>
              <a:t>             </a:t>
            </a:r>
          </a:p>
          <a:p>
            <a:pPr lvl="1" fontAlgn="t"/>
            <a:r>
              <a:rPr lang="en-US" sz="6400" dirty="0">
                <a:hlinkClick r:id="rId11"/>
              </a:rPr>
              <a:t>Spatial Types</a:t>
            </a:r>
            <a:endParaRPr lang="en-US" sz="6400" dirty="0"/>
          </a:p>
          <a:p>
            <a:pPr lvl="1"/>
            <a:endParaRPr lang="en-US" dirty="0"/>
          </a:p>
          <a:p>
            <a:endParaRPr lang="en-US" dirty="0"/>
          </a:p>
          <a:p>
            <a:pPr marL="57150" indent="0">
              <a:buNone/>
            </a:pPr>
            <a:endParaRPr lang="en-US" dirty="0"/>
          </a:p>
          <a:p>
            <a:pPr marL="57150" indent="0">
              <a:buNone/>
            </a:pPr>
            <a:r>
              <a:rPr lang="en-US" dirty="0"/>
              <a:t>	</a:t>
            </a:r>
          </a:p>
        </p:txBody>
      </p:sp>
    </p:spTree>
    <p:extLst>
      <p:ext uri="{BB962C8B-B14F-4D97-AF65-F5344CB8AC3E}">
        <p14:creationId xmlns:p14="http://schemas.microsoft.com/office/powerpoint/2010/main" val="238974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US" dirty="0"/>
              <a:t>Data types - Overview</a:t>
            </a:r>
          </a:p>
        </p:txBody>
      </p:sp>
      <p:sp>
        <p:nvSpPr>
          <p:cNvPr id="3" name="Content Placeholder 2"/>
          <p:cNvSpPr>
            <a:spLocks noGrp="1"/>
          </p:cNvSpPr>
          <p:nvPr>
            <p:ph idx="1"/>
          </p:nvPr>
        </p:nvSpPr>
        <p:spPr>
          <a:xfrm>
            <a:off x="677334" y="1519707"/>
            <a:ext cx="8596668" cy="4521655"/>
          </a:xfrm>
        </p:spPr>
        <p:txBody>
          <a:bodyPr/>
          <a:lstStyle/>
          <a:p>
            <a:pPr marL="0" indent="0">
              <a:buNone/>
            </a:pPr>
            <a:r>
              <a:rPr lang="en-US" u="sng" dirty="0">
                <a:solidFill>
                  <a:schemeClr val="tx1">
                    <a:lumMod val="95000"/>
                    <a:lumOff val="5000"/>
                  </a:schemeClr>
                </a:solidFill>
                <a:hlinkClick r:id="rId2"/>
              </a:rPr>
              <a:t>References:</a:t>
            </a:r>
          </a:p>
          <a:p>
            <a:r>
              <a:rPr lang="en-US" dirty="0">
                <a:hlinkClick r:id="rId2"/>
              </a:rPr>
              <a:t>http://www.w3schools.com/sql/sql_datatypes.asp</a:t>
            </a:r>
            <a:endParaRPr lang="en-US" dirty="0"/>
          </a:p>
          <a:p>
            <a:r>
              <a:rPr lang="en-US" dirty="0">
                <a:hlinkClick r:id="rId3"/>
              </a:rPr>
              <a:t>https://msdn.microsoft.com/en-us/library/ms187752.aspx</a:t>
            </a:r>
            <a:endParaRPr lang="en-US" dirty="0"/>
          </a:p>
          <a:p>
            <a:r>
              <a:rPr lang="en-US" dirty="0">
                <a:hlinkClick r:id="rId4"/>
              </a:rPr>
              <a:t>https://docs.oracle.com/cd/B19306_01/server.102/b14200/sql_elements001.htm</a:t>
            </a:r>
            <a:endParaRPr lang="en-US" dirty="0"/>
          </a:p>
          <a:p>
            <a:r>
              <a:rPr lang="en-US" dirty="0">
                <a:hlinkClick r:id="rId5"/>
              </a:rPr>
              <a:t>http://dev.mysql.com/doc/refman/5.7/en/data-types.html</a:t>
            </a:r>
            <a:endParaRPr lang="en-US" dirty="0"/>
          </a:p>
          <a:p>
            <a:r>
              <a:rPr lang="en-US" dirty="0"/>
              <a:t>…</a:t>
            </a:r>
          </a:p>
          <a:p>
            <a:r>
              <a:rPr lang="en-US" i="1" dirty="0"/>
              <a:t>Hint</a:t>
            </a:r>
            <a:r>
              <a:rPr lang="en-US" dirty="0"/>
              <a:t>: Always use official documentation when you design tables regarding the data types.</a:t>
            </a:r>
          </a:p>
          <a:p>
            <a:endParaRPr lang="en-US" dirty="0"/>
          </a:p>
        </p:txBody>
      </p:sp>
    </p:spTree>
    <p:extLst>
      <p:ext uri="{BB962C8B-B14F-4D97-AF65-F5344CB8AC3E}">
        <p14:creationId xmlns:p14="http://schemas.microsoft.com/office/powerpoint/2010/main" val="55845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Demo 2 - Data types</a:t>
            </a:r>
          </a:p>
        </p:txBody>
      </p:sp>
      <p:sp>
        <p:nvSpPr>
          <p:cNvPr id="3" name="Content Placeholder 2"/>
          <p:cNvSpPr>
            <a:spLocks noGrp="1"/>
          </p:cNvSpPr>
          <p:nvPr>
            <p:ph idx="1"/>
          </p:nvPr>
        </p:nvSpPr>
        <p:spPr>
          <a:xfrm>
            <a:off x="677334" y="1390919"/>
            <a:ext cx="8596668" cy="4650444"/>
          </a:xfrm>
        </p:spPr>
        <p:txBody>
          <a:bodyPr/>
          <a:lstStyle/>
          <a:p>
            <a:r>
              <a:rPr lang="en-US" dirty="0"/>
              <a:t>Session 1 – 03 Format table.xlsx</a:t>
            </a:r>
          </a:p>
          <a:p>
            <a:r>
              <a:rPr lang="en-US" dirty="0"/>
              <a:t>Session 1 – 04 Data </a:t>
            </a:r>
            <a:r>
              <a:rPr lang="en-US" dirty="0" err="1"/>
              <a:t>types.sql</a:t>
            </a:r>
            <a:endParaRPr lang="en-US" dirty="0"/>
          </a:p>
          <a:p>
            <a:endParaRPr lang="en-US" dirty="0"/>
          </a:p>
        </p:txBody>
      </p:sp>
    </p:spTree>
    <p:extLst>
      <p:ext uri="{BB962C8B-B14F-4D97-AF65-F5344CB8AC3E}">
        <p14:creationId xmlns:p14="http://schemas.microsoft.com/office/powerpoint/2010/main" val="6573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operation 1/2</a:t>
            </a:r>
          </a:p>
        </p:txBody>
      </p:sp>
      <p:sp>
        <p:nvSpPr>
          <p:cNvPr id="5" name="Content Placeholder 4"/>
          <p:cNvSpPr>
            <a:spLocks noGrp="1"/>
          </p:cNvSpPr>
          <p:nvPr>
            <p:ph idx="1"/>
          </p:nvPr>
        </p:nvSpPr>
        <p:spPr>
          <a:xfrm>
            <a:off x="677334" y="1618489"/>
            <a:ext cx="8596668" cy="4422874"/>
          </a:xfrm>
        </p:spPr>
        <p:txBody>
          <a:bodyPr/>
          <a:lstStyle/>
          <a:p>
            <a:r>
              <a:rPr lang="en-US" dirty="0"/>
              <a:t>Create new data structure (</a:t>
            </a:r>
            <a:r>
              <a:rPr lang="en-US" b="1" dirty="0"/>
              <a:t>Table</a:t>
            </a:r>
            <a:r>
              <a:rPr lang="en-US" dirty="0"/>
              <a:t>, View, Function, Procedure, …)</a:t>
            </a:r>
          </a:p>
          <a:p>
            <a:endParaRPr lang="en-US" dirty="0"/>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9" name="Rectangle 8"/>
          <p:cNvSpPr/>
          <p:nvPr/>
        </p:nvSpPr>
        <p:spPr>
          <a:xfrm>
            <a:off x="1066349" y="3995678"/>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p>
        </p:txBody>
      </p:sp>
      <p:sp>
        <p:nvSpPr>
          <p:cNvPr id="10" name="Rectangle 9"/>
          <p:cNvSpPr/>
          <p:nvPr/>
        </p:nvSpPr>
        <p:spPr>
          <a:xfrm>
            <a:off x="1066349" y="1930400"/>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43481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 2/2</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endParaRPr lang="en-US" dirty="0"/>
          </a:p>
          <a:p>
            <a:endParaRPr lang="en-US" dirty="0"/>
          </a:p>
          <a:p>
            <a:endParaRPr lang="en-US" dirty="0"/>
          </a:p>
          <a:p>
            <a:r>
              <a:rPr lang="en-US" dirty="0"/>
              <a:t>Example:</a:t>
            </a:r>
          </a:p>
          <a:p>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152144" y="3668896"/>
            <a:ext cx="9326879" cy="2308324"/>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r>
              <a:rPr lang="en-US" dirty="0"/>
              <a:t>Major course intro</a:t>
            </a:r>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r>
              <a:rPr lang="en-US" dirty="0"/>
              <a:t>Understanding the Core Database Concepts</a:t>
            </a:r>
          </a:p>
          <a:p>
            <a:pPr lvl="1"/>
            <a:r>
              <a:rPr lang="en-US" dirty="0"/>
              <a:t>Database Server, Database, Data Types, DDL, DML</a:t>
            </a:r>
          </a:p>
          <a:p>
            <a:pPr lvl="1"/>
            <a:r>
              <a:rPr lang="en-US" dirty="0"/>
              <a:t>INSERT, UPDATE, DELETE</a:t>
            </a:r>
          </a:p>
          <a:p>
            <a:r>
              <a:rPr lang="en-US" dirty="0"/>
              <a:t>Querying data</a:t>
            </a:r>
          </a:p>
          <a:p>
            <a:pPr lvl="1"/>
            <a:r>
              <a:rPr lang="en-US" dirty="0"/>
              <a:t>Select statements, Filtering, Sorting, Unions, Joins</a:t>
            </a:r>
          </a:p>
          <a:p>
            <a:pPr lvl="1"/>
            <a:r>
              <a:rPr lang="en-US" dirty="0"/>
              <a:t>Foreign keys</a:t>
            </a:r>
          </a:p>
          <a:p>
            <a:r>
              <a:rPr lang="en-US" dirty="0"/>
              <a:t>Advanced querying</a:t>
            </a:r>
          </a:p>
          <a:p>
            <a:pPr lvl="1"/>
            <a:r>
              <a:rPr lang="en-US" dirty="0"/>
              <a:t>Aggregate functions, Grouping data, Views</a:t>
            </a:r>
          </a:p>
          <a:p>
            <a:r>
              <a:rPr lang="en-US" dirty="0"/>
              <a:t>Database routines</a:t>
            </a:r>
          </a:p>
          <a:p>
            <a:pPr lvl="1"/>
            <a:r>
              <a:rPr lang="en-US" dirty="0"/>
              <a:t>Stored procedures, Functions</a:t>
            </a:r>
          </a:p>
          <a:p>
            <a:r>
              <a:rPr lang="en-US" dirty="0"/>
              <a:t>Error handling and Basic Administration</a:t>
            </a:r>
          </a:p>
          <a:p>
            <a:pPr lvl="1"/>
            <a:r>
              <a:rPr lang="en-US" dirty="0"/>
              <a:t>Triggers and Constraints, Error handling</a:t>
            </a:r>
          </a:p>
          <a:p>
            <a:pPr lvl="1"/>
            <a:r>
              <a:rPr lang="en-US" dirty="0"/>
              <a:t>Users, Permissions, Roles</a:t>
            </a:r>
          </a:p>
        </p:txBody>
      </p:sp>
    </p:spTree>
    <p:extLst>
      <p:ext uri="{BB962C8B-B14F-4D97-AF65-F5344CB8AC3E}">
        <p14:creationId xmlns:p14="http://schemas.microsoft.com/office/powerpoint/2010/main" val="422620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 – Orders system</a:t>
            </a:r>
            <a:br>
              <a:rPr lang="en-US" dirty="0"/>
            </a:br>
            <a:endParaRPr lang="en-US" dirty="0"/>
          </a:p>
        </p:txBody>
      </p:sp>
    </p:spTree>
    <p:extLst>
      <p:ext uri="{BB962C8B-B14F-4D97-AF65-F5344CB8AC3E}">
        <p14:creationId xmlns:p14="http://schemas.microsoft.com/office/powerpoint/2010/main" val="225821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requirement</a:t>
            </a:r>
          </a:p>
        </p:txBody>
      </p:sp>
      <p:sp>
        <p:nvSpPr>
          <p:cNvPr id="5" name="Content Placeholder 4"/>
          <p:cNvSpPr>
            <a:spLocks noGrp="1"/>
          </p:cNvSpPr>
          <p:nvPr>
            <p:ph idx="1"/>
          </p:nvPr>
        </p:nvSpPr>
        <p:spPr>
          <a:xfrm>
            <a:off x="677334" y="2160589"/>
            <a:ext cx="8596668" cy="4505387"/>
          </a:xfrm>
        </p:spPr>
        <p:txBody>
          <a:bodyPr>
            <a:normAutofit fontScale="85000" lnSpcReduction="20000"/>
          </a:bodyPr>
          <a:lstStyle/>
          <a:p>
            <a:r>
              <a:rPr lang="en-US" dirty="0"/>
              <a:t>Client has 7 Business Entities based in the biggest cities in Macedonia</a:t>
            </a:r>
          </a:p>
          <a:p>
            <a:r>
              <a:rPr lang="en-US" dirty="0"/>
              <a:t>Client has around 100 Employees</a:t>
            </a:r>
          </a:p>
          <a:p>
            <a:r>
              <a:rPr lang="en-US" dirty="0"/>
              <a:t>Client has around 100 Customers (Legal Entities) in Macedonia</a:t>
            </a:r>
          </a:p>
          <a:p>
            <a:r>
              <a:rPr lang="en-US" dirty="0"/>
              <a:t>Client offers around 1000 different products on the market</a:t>
            </a:r>
          </a:p>
          <a:p>
            <a:r>
              <a:rPr lang="en-US" dirty="0"/>
              <a:t>Client business is based on the B2B (Business to Business) model</a:t>
            </a:r>
          </a:p>
          <a:p>
            <a:endParaRPr lang="en-US" dirty="0"/>
          </a:p>
          <a:p>
            <a:r>
              <a:rPr lang="en-US" dirty="0"/>
              <a:t>Core requirement:</a:t>
            </a:r>
          </a:p>
          <a:p>
            <a:pPr lvl="1"/>
            <a:r>
              <a:rPr lang="en-US" dirty="0"/>
              <a:t>System should be able to manage client orders</a:t>
            </a:r>
          </a:p>
          <a:p>
            <a:pPr lvl="1"/>
            <a:r>
              <a:rPr lang="en-US" dirty="0"/>
              <a:t>Each order should contain following information: Date, Status, Employee performing the order, Customer, Total amount of the order</a:t>
            </a:r>
          </a:p>
          <a:p>
            <a:pPr lvl="1"/>
            <a:r>
              <a:rPr lang="en-US" dirty="0"/>
              <a:t>Additionally for each order system should keep details about products, single product price and quantity per product included in the order</a:t>
            </a:r>
          </a:p>
          <a:p>
            <a:pPr marL="457200" lvl="1" indent="0">
              <a:buNone/>
            </a:pPr>
            <a:endParaRPr lang="en-US" dirty="0"/>
          </a:p>
          <a:p>
            <a:r>
              <a:rPr lang="en-US" dirty="0"/>
              <a:t>Lets find some company as an example – </a:t>
            </a:r>
            <a:r>
              <a:rPr lang="en-US" dirty="0" err="1"/>
              <a:t>Vitalia</a:t>
            </a:r>
            <a:endParaRPr lang="en-US" dirty="0"/>
          </a:p>
          <a:p>
            <a:pPr marL="0" indent="0">
              <a:buNone/>
            </a:pPr>
            <a:r>
              <a:rPr lang="en-US" dirty="0">
                <a:hlinkClick r:id="rId2"/>
              </a:rPr>
              <a:t> https://www.vitalia.com.mk/products-filter-page/</a:t>
            </a:r>
            <a:endParaRPr lang="en-US" dirty="0"/>
          </a:p>
        </p:txBody>
      </p:sp>
    </p:spTree>
    <p:extLst>
      <p:ext uri="{BB962C8B-B14F-4D97-AF65-F5344CB8AC3E}">
        <p14:creationId xmlns:p14="http://schemas.microsoft.com/office/powerpoint/2010/main" val="139956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model example</a:t>
            </a:r>
            <a:endParaRPr lang="en-US" dirty="0"/>
          </a:p>
        </p:txBody>
      </p:sp>
      <p:graphicFrame>
        <p:nvGraphicFramePr>
          <p:cNvPr id="4" name="Content Placeholder 3"/>
          <p:cNvGraphicFramePr>
            <a:graphicFrameLocks noGrp="1"/>
          </p:cNvGraphicFramePr>
          <p:nvPr>
            <p:ph idx="1"/>
          </p:nvPr>
        </p:nvGraphicFramePr>
        <p:xfrm>
          <a:off x="275527" y="1270000"/>
          <a:ext cx="9554273" cy="249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47328" y="3904488"/>
          <a:ext cx="6456680" cy="2828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02375" y="1561068"/>
            <a:ext cx="1720343" cy="369332"/>
          </a:xfrm>
          <a:prstGeom prst="rect">
            <a:avLst/>
          </a:prstGeom>
          <a:noFill/>
        </p:spPr>
        <p:txBody>
          <a:bodyPr wrap="none" rtlCol="0">
            <a:spAutoFit/>
          </a:bodyPr>
          <a:lstStyle/>
          <a:p>
            <a:r>
              <a:rPr lang="en-GB" dirty="0"/>
              <a:t>Business Entity</a:t>
            </a:r>
            <a:endParaRPr lang="en-US" dirty="0"/>
          </a:p>
        </p:txBody>
      </p:sp>
      <p:sp>
        <p:nvSpPr>
          <p:cNvPr id="7" name="TextBox 6"/>
          <p:cNvSpPr txBox="1"/>
          <p:nvPr/>
        </p:nvSpPr>
        <p:spPr>
          <a:xfrm>
            <a:off x="275527" y="3947128"/>
            <a:ext cx="1258678" cy="369332"/>
          </a:xfrm>
          <a:prstGeom prst="rect">
            <a:avLst/>
          </a:prstGeom>
          <a:noFill/>
        </p:spPr>
        <p:txBody>
          <a:bodyPr wrap="none" rtlCol="0">
            <a:spAutoFit/>
          </a:bodyPr>
          <a:lstStyle/>
          <a:p>
            <a:r>
              <a:rPr lang="en-GB" dirty="0"/>
              <a:t>Customers</a:t>
            </a:r>
            <a:endParaRPr lang="en-US" dirty="0"/>
          </a:p>
        </p:txBody>
      </p:sp>
      <p:cxnSp>
        <p:nvCxnSpPr>
          <p:cNvPr id="9" name="Straight Arrow Connector 8"/>
          <p:cNvCxnSpPr/>
          <p:nvPr/>
        </p:nvCxnSpPr>
        <p:spPr>
          <a:xfrm flipH="1" flipV="1">
            <a:off x="3721608" y="3255264"/>
            <a:ext cx="1197864"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52663" y="3255264"/>
            <a:ext cx="1403001"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38230" y="3255264"/>
            <a:ext cx="1697594" cy="1201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57894" y="3255264"/>
            <a:ext cx="710893" cy="1171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4274" y="3207496"/>
            <a:ext cx="2259728" cy="183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0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Workshop – Creating tables</a:t>
            </a:r>
          </a:p>
        </p:txBody>
      </p:sp>
    </p:spTree>
    <p:extLst>
      <p:ext uri="{BB962C8B-B14F-4D97-AF65-F5344CB8AC3E}">
        <p14:creationId xmlns:p14="http://schemas.microsoft.com/office/powerpoint/2010/main" val="256174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by using T-SQL</a:t>
            </a:r>
          </a:p>
        </p:txBody>
      </p:sp>
      <p:sp>
        <p:nvSpPr>
          <p:cNvPr id="5" name="Content Placeholder 4"/>
          <p:cNvSpPr>
            <a:spLocks noGrp="1"/>
          </p:cNvSpPr>
          <p:nvPr>
            <p:ph idx="1"/>
          </p:nvPr>
        </p:nvSpPr>
        <p:spPr/>
        <p:txBody>
          <a:bodyPr>
            <a:normAutofit fontScale="92500" lnSpcReduction="20000"/>
          </a:bodyPr>
          <a:lstStyle/>
          <a:p>
            <a:pPr marL="0" indent="0">
              <a:buNone/>
            </a:pPr>
            <a:r>
              <a:rPr lang="en-GB" dirty="0"/>
              <a:t>Create new database: SEDC</a:t>
            </a:r>
          </a:p>
          <a:p>
            <a:pPr marL="0" indent="0">
              <a:buNone/>
            </a:pPr>
            <a:endParaRPr lang="en-GB" dirty="0"/>
          </a:p>
          <a:p>
            <a:pPr marL="0" indent="0">
              <a:buNone/>
            </a:pPr>
            <a:r>
              <a:rPr lang="en-GB" dirty="0"/>
              <a:t>Create the following tables:</a:t>
            </a:r>
          </a:p>
          <a:p>
            <a:r>
              <a:rPr lang="en-GB" dirty="0" err="1"/>
              <a:t>BusinessEntity</a:t>
            </a:r>
            <a:endParaRPr lang="en-GB" dirty="0"/>
          </a:p>
          <a:p>
            <a:r>
              <a:rPr lang="en-GB" dirty="0"/>
              <a:t>Employee</a:t>
            </a:r>
          </a:p>
          <a:p>
            <a:r>
              <a:rPr lang="en-GB" dirty="0"/>
              <a:t>Product</a:t>
            </a:r>
          </a:p>
          <a:p>
            <a:r>
              <a:rPr lang="en-GB" dirty="0"/>
              <a:t>Customer</a:t>
            </a:r>
          </a:p>
          <a:p>
            <a:r>
              <a:rPr lang="en-GB" dirty="0"/>
              <a:t>Order</a:t>
            </a:r>
          </a:p>
          <a:p>
            <a:r>
              <a:rPr lang="en-GB" dirty="0" err="1"/>
              <a:t>OrderDetails</a:t>
            </a:r>
            <a:endParaRPr lang="en-GB" dirty="0"/>
          </a:p>
          <a:p>
            <a:endParaRPr lang="en-GB" dirty="0"/>
          </a:p>
          <a:p>
            <a:pPr marL="0" indent="0">
              <a:buNone/>
            </a:pPr>
            <a:r>
              <a:rPr lang="en-GB" dirty="0">
                <a:solidFill>
                  <a:srgbClr val="FF0000"/>
                </a:solidFill>
              </a:rPr>
              <a:t>Try to insert data in the tables</a:t>
            </a:r>
            <a:endParaRPr lang="en-US" dirty="0">
              <a:solidFill>
                <a:srgbClr val="FF0000"/>
              </a:solidFill>
            </a:endParaRPr>
          </a:p>
        </p:txBody>
      </p:sp>
    </p:spTree>
    <p:extLst>
      <p:ext uri="{BB962C8B-B14F-4D97-AF65-F5344CB8AC3E}">
        <p14:creationId xmlns:p14="http://schemas.microsoft.com/office/powerpoint/2010/main" val="154824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BusinessEntity</a:t>
            </a:r>
            <a:endParaRPr lang="en-US" dirty="0"/>
          </a:p>
        </p:txBody>
      </p:sp>
      <p:sp>
        <p:nvSpPr>
          <p:cNvPr id="6" name="Rectangle 5"/>
          <p:cNvSpPr/>
          <p:nvPr/>
        </p:nvSpPr>
        <p:spPr>
          <a:xfrm>
            <a:off x="5157216" y="2542032"/>
            <a:ext cx="5832156" cy="2893100"/>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BusinessEntity</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[Name]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[Region]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Zipcode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[Size]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PK_BusinessEntity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pic>
        <p:nvPicPr>
          <p:cNvPr id="7" name="Picture 6"/>
          <p:cNvPicPr>
            <a:picLocks noChangeAspect="1"/>
          </p:cNvPicPr>
          <p:nvPr/>
        </p:nvPicPr>
        <p:blipFill>
          <a:blip r:embed="rId2"/>
          <a:stretch>
            <a:fillRect/>
          </a:stretch>
        </p:blipFill>
        <p:spPr>
          <a:xfrm>
            <a:off x="870393" y="2542032"/>
            <a:ext cx="4105275" cy="2409825"/>
          </a:xfrm>
          <a:prstGeom prst="rect">
            <a:avLst/>
          </a:prstGeom>
        </p:spPr>
      </p:pic>
    </p:spTree>
    <p:extLst>
      <p:ext uri="{BB962C8B-B14F-4D97-AF65-F5344CB8AC3E}">
        <p14:creationId xmlns:p14="http://schemas.microsoft.com/office/powerpoint/2010/main" val="2370562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Employee</a:t>
            </a:r>
            <a:endParaRPr lang="en-US" dirty="0"/>
          </a:p>
        </p:txBody>
      </p:sp>
      <p:pic>
        <p:nvPicPr>
          <p:cNvPr id="4" name="Picture 3"/>
          <p:cNvPicPr>
            <a:picLocks noChangeAspect="1"/>
          </p:cNvPicPr>
          <p:nvPr/>
        </p:nvPicPr>
        <p:blipFill>
          <a:blip r:embed="rId2"/>
          <a:stretch>
            <a:fillRect/>
          </a:stretch>
        </p:blipFill>
        <p:spPr>
          <a:xfrm>
            <a:off x="677334" y="2456116"/>
            <a:ext cx="4019550" cy="2695575"/>
          </a:xfrm>
          <a:prstGeom prst="rect">
            <a:avLst/>
          </a:prstGeom>
        </p:spPr>
      </p:pic>
      <p:sp>
        <p:nvSpPr>
          <p:cNvPr id="5" name="Rectangle 4"/>
          <p:cNvSpPr/>
          <p:nvPr/>
        </p:nvSpPr>
        <p:spPr>
          <a:xfrm>
            <a:off x="5285232" y="2368296"/>
            <a:ext cx="6144768" cy="3108543"/>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[Employee]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DateOfBirth</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[Gender] [</a:t>
            </a:r>
            <a:r>
              <a:rPr lang="en-US" sz="1600" dirty="0" err="1">
                <a:solidFill>
                  <a:srgbClr val="000000"/>
                </a:solidFill>
                <a:latin typeface="Consolas" panose="020B0609020204030204" pitchFamily="49" charset="0"/>
              </a:rPr>
              <a:t>nchar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HireDate</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NationalIdNumber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PK_Employee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47917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Product</a:t>
            </a:r>
            <a:endParaRPr lang="en-US" dirty="0"/>
          </a:p>
        </p:txBody>
      </p:sp>
      <p:pic>
        <p:nvPicPr>
          <p:cNvPr id="3" name="Picture 2"/>
          <p:cNvPicPr>
            <a:picLocks noChangeAspect="1"/>
          </p:cNvPicPr>
          <p:nvPr/>
        </p:nvPicPr>
        <p:blipFill>
          <a:blip r:embed="rId2"/>
          <a:stretch>
            <a:fillRect/>
          </a:stretch>
        </p:blipFill>
        <p:spPr>
          <a:xfrm>
            <a:off x="1747182" y="1784096"/>
            <a:ext cx="7027332" cy="4552696"/>
          </a:xfrm>
          <a:prstGeom prst="rect">
            <a:avLst/>
          </a:prstGeom>
        </p:spPr>
      </p:pic>
    </p:spTree>
    <p:extLst>
      <p:ext uri="{BB962C8B-B14F-4D97-AF65-F5344CB8AC3E}">
        <p14:creationId xmlns:p14="http://schemas.microsoft.com/office/powerpoint/2010/main" val="200060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40000" lnSpcReduction="20000"/>
          </a:bodyPr>
          <a:lstStyle/>
          <a:p>
            <a:r>
              <a:rPr lang="en-US" sz="2900" u="sng" dirty="0"/>
              <a:t>Session 1</a:t>
            </a:r>
          </a:p>
          <a:p>
            <a:pPr lvl="1">
              <a:buFont typeface="Wingdings" panose="05000000000000000000" pitchFamily="2" charset="2"/>
              <a:buChar char="§"/>
            </a:pPr>
            <a:r>
              <a:rPr lang="en-US" sz="2900" dirty="0"/>
              <a:t>Database concepts and usage</a:t>
            </a:r>
          </a:p>
          <a:p>
            <a:pPr lvl="1">
              <a:buFont typeface="Wingdings" panose="05000000000000000000" pitchFamily="2" charset="2"/>
              <a:buChar char="§"/>
            </a:pPr>
            <a:r>
              <a:rPr lang="en-US" sz="2900" dirty="0"/>
              <a:t>Types of databases</a:t>
            </a:r>
          </a:p>
          <a:p>
            <a:pPr lvl="1">
              <a:buFont typeface="Wingdings" panose="05000000000000000000" pitchFamily="2" charset="2"/>
              <a:buChar char="§"/>
            </a:pPr>
            <a:r>
              <a:rPr lang="en-US" sz="2900" dirty="0"/>
              <a:t>Key terminology (DDL and DML statements)</a:t>
            </a:r>
          </a:p>
          <a:p>
            <a:pPr lvl="2">
              <a:buFont typeface="Wingdings" panose="05000000000000000000" pitchFamily="2" charset="2"/>
              <a:buChar char="§"/>
            </a:pPr>
            <a:r>
              <a:rPr lang="en-US" sz="2700" dirty="0"/>
              <a:t>Demo 1 - DDL and DML </a:t>
            </a:r>
          </a:p>
          <a:p>
            <a:pPr lvl="1">
              <a:buFont typeface="Wingdings" panose="05000000000000000000" pitchFamily="2" charset="2"/>
              <a:buChar char="§"/>
            </a:pPr>
            <a:r>
              <a:rPr lang="en-US" sz="2900" dirty="0"/>
              <a:t>Introduction to SSMS (SQL Server Management Studio) </a:t>
            </a:r>
          </a:p>
          <a:p>
            <a:pPr lvl="1">
              <a:buFont typeface="Wingdings" panose="05000000000000000000" pitchFamily="2" charset="2"/>
              <a:buChar char="§"/>
            </a:pPr>
            <a:r>
              <a:rPr lang="en-US" sz="2900" dirty="0"/>
              <a:t>Data types</a:t>
            </a:r>
          </a:p>
          <a:p>
            <a:pPr lvl="2">
              <a:buFont typeface="Wingdings" panose="05000000000000000000" pitchFamily="2" charset="2"/>
              <a:buChar char="§"/>
            </a:pPr>
            <a:r>
              <a:rPr lang="en-US" sz="2800" dirty="0"/>
              <a:t>Demo 2 – Data types</a:t>
            </a:r>
            <a:endParaRPr lang="en-US" sz="2700" dirty="0"/>
          </a:p>
          <a:p>
            <a:pPr lvl="1">
              <a:buFont typeface="Wingdings" panose="05000000000000000000" pitchFamily="2" charset="2"/>
              <a:buChar char="§"/>
            </a:pPr>
            <a:r>
              <a:rPr lang="en-US" sz="2900" dirty="0"/>
              <a:t>CRUD Operations (Create, Read, Update, Delete)</a:t>
            </a:r>
          </a:p>
          <a:p>
            <a:pPr lvl="2">
              <a:buFont typeface="Wingdings" panose="05000000000000000000" pitchFamily="2" charset="2"/>
              <a:buChar char="§"/>
            </a:pPr>
            <a:r>
              <a:rPr lang="en-US" sz="2700" dirty="0"/>
              <a:t>Create, Insert, Update, Delete</a:t>
            </a:r>
          </a:p>
          <a:p>
            <a:pPr lvl="1">
              <a:buFont typeface="Wingdings" panose="05000000000000000000" pitchFamily="2" charset="2"/>
              <a:buChar char="§"/>
            </a:pPr>
            <a:r>
              <a:rPr lang="en-US" sz="2900" dirty="0"/>
              <a:t>Client requirement – Orders system</a:t>
            </a:r>
          </a:p>
          <a:p>
            <a:pPr lvl="1">
              <a:buFont typeface="Wingdings" panose="05000000000000000000" pitchFamily="2" charset="2"/>
              <a:buChar char="§"/>
            </a:pPr>
            <a:r>
              <a:rPr lang="en-US" sz="2900" dirty="0"/>
              <a:t>Workshop – Creating tables</a:t>
            </a:r>
          </a:p>
          <a:p>
            <a:pPr lvl="1">
              <a:buFont typeface="Wingdings" panose="05000000000000000000" pitchFamily="2" charset="2"/>
              <a:buChar char="§"/>
            </a:pPr>
            <a:r>
              <a:rPr lang="en-US" sz="2900" dirty="0"/>
              <a:t>Knowledge check (Quiz, Discussion, Homework)</a:t>
            </a:r>
          </a:p>
          <a:p>
            <a:r>
              <a:rPr lang="en-US" sz="2900" dirty="0"/>
              <a:t>Session 2</a:t>
            </a:r>
          </a:p>
          <a:p>
            <a:r>
              <a:rPr lang="en-US" sz="2900" dirty="0"/>
              <a:t>Session 3</a:t>
            </a:r>
          </a:p>
          <a:p>
            <a:r>
              <a:rPr lang="en-US" sz="2900" dirty="0"/>
              <a:t>Session 4</a:t>
            </a:r>
          </a:p>
          <a:p>
            <a:r>
              <a:rPr lang="en-US" sz="2900" dirty="0"/>
              <a:t>Session 5</a:t>
            </a:r>
          </a:p>
          <a:p>
            <a:r>
              <a:rPr lang="en-US" sz="2900" dirty="0"/>
              <a:t>Session 6</a:t>
            </a:r>
          </a:p>
          <a:p>
            <a:r>
              <a:rPr lang="en-US" sz="2900" dirty="0"/>
              <a:t>Session 7</a:t>
            </a:r>
            <a:endParaRPr lang="en-US" dirty="0"/>
          </a:p>
        </p:txBody>
      </p:sp>
    </p:spTree>
    <p:extLst>
      <p:ext uri="{BB962C8B-B14F-4D97-AF65-F5344CB8AC3E}">
        <p14:creationId xmlns:p14="http://schemas.microsoft.com/office/powerpoint/2010/main" val="3468815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Customer</a:t>
            </a:r>
            <a:endParaRPr lang="en-US" dirty="0"/>
          </a:p>
        </p:txBody>
      </p:sp>
      <p:pic>
        <p:nvPicPr>
          <p:cNvPr id="5" name="Picture 4"/>
          <p:cNvPicPr>
            <a:picLocks noChangeAspect="1"/>
          </p:cNvPicPr>
          <p:nvPr/>
        </p:nvPicPr>
        <p:blipFill>
          <a:blip r:embed="rId2"/>
          <a:stretch>
            <a:fillRect/>
          </a:stretch>
        </p:blipFill>
        <p:spPr>
          <a:xfrm>
            <a:off x="1692134" y="1660398"/>
            <a:ext cx="6567067" cy="4804410"/>
          </a:xfrm>
          <a:prstGeom prst="rect">
            <a:avLst/>
          </a:prstGeom>
        </p:spPr>
      </p:pic>
    </p:spTree>
    <p:extLst>
      <p:ext uri="{BB962C8B-B14F-4D97-AF65-F5344CB8AC3E}">
        <p14:creationId xmlns:p14="http://schemas.microsoft.com/office/powerpoint/2010/main" val="289499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Order</a:t>
            </a:r>
            <a:endParaRPr lang="en-US" dirty="0"/>
          </a:p>
        </p:txBody>
      </p:sp>
      <p:pic>
        <p:nvPicPr>
          <p:cNvPr id="5" name="Picture 4"/>
          <p:cNvPicPr>
            <a:picLocks noChangeAspect="1"/>
          </p:cNvPicPr>
          <p:nvPr/>
        </p:nvPicPr>
        <p:blipFill>
          <a:blip r:embed="rId2"/>
          <a:stretch>
            <a:fillRect/>
          </a:stretch>
        </p:blipFill>
        <p:spPr>
          <a:xfrm>
            <a:off x="677334" y="2406967"/>
            <a:ext cx="4029075" cy="2867025"/>
          </a:xfrm>
          <a:prstGeom prst="rect">
            <a:avLst/>
          </a:prstGeom>
        </p:spPr>
      </p:pic>
    </p:spTree>
    <p:extLst>
      <p:ext uri="{BB962C8B-B14F-4D97-AF65-F5344CB8AC3E}">
        <p14:creationId xmlns:p14="http://schemas.microsoft.com/office/powerpoint/2010/main" val="4172605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OrderDetails</a:t>
            </a:r>
            <a:endParaRPr lang="en-US" dirty="0"/>
          </a:p>
        </p:txBody>
      </p:sp>
      <p:pic>
        <p:nvPicPr>
          <p:cNvPr id="3" name="Picture 2"/>
          <p:cNvPicPr>
            <a:picLocks noChangeAspect="1"/>
          </p:cNvPicPr>
          <p:nvPr/>
        </p:nvPicPr>
        <p:blipFill>
          <a:blip r:embed="rId2"/>
          <a:stretch>
            <a:fillRect/>
          </a:stretch>
        </p:blipFill>
        <p:spPr>
          <a:xfrm>
            <a:off x="677334" y="1930400"/>
            <a:ext cx="4038600" cy="2200275"/>
          </a:xfrm>
          <a:prstGeom prst="rect">
            <a:avLst/>
          </a:prstGeom>
        </p:spPr>
      </p:pic>
    </p:spTree>
    <p:extLst>
      <p:ext uri="{BB962C8B-B14F-4D97-AF65-F5344CB8AC3E}">
        <p14:creationId xmlns:p14="http://schemas.microsoft.com/office/powerpoint/2010/main" val="1822709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 with script</a:t>
            </a:r>
          </a:p>
        </p:txBody>
      </p:sp>
      <p:sp>
        <p:nvSpPr>
          <p:cNvPr id="3" name="Content Placeholder 2"/>
          <p:cNvSpPr>
            <a:spLocks noGrp="1"/>
          </p:cNvSpPr>
          <p:nvPr>
            <p:ph idx="1"/>
          </p:nvPr>
        </p:nvSpPr>
        <p:spPr/>
        <p:txBody>
          <a:bodyPr/>
          <a:lstStyle/>
          <a:p>
            <a:r>
              <a:rPr lang="en-US" dirty="0"/>
              <a:t>If there are any problems with the table creation provide full script </a:t>
            </a:r>
          </a:p>
          <a:p>
            <a:pPr lvl="1"/>
            <a:r>
              <a:rPr lang="en-US" dirty="0"/>
              <a:t>Session 1 workshop - 01 Create </a:t>
            </a:r>
            <a:r>
              <a:rPr lang="en-US" dirty="0" err="1"/>
              <a:t>tables.sql</a:t>
            </a:r>
            <a:endParaRPr lang="en-US" dirty="0"/>
          </a:p>
        </p:txBody>
      </p:sp>
    </p:spTree>
    <p:extLst>
      <p:ext uri="{BB962C8B-B14F-4D97-AF65-F5344CB8AC3E}">
        <p14:creationId xmlns:p14="http://schemas.microsoft.com/office/powerpoint/2010/main" val="1982464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5" name="Text Placeholder 1">
            <a:extLst>
              <a:ext uri="{FF2B5EF4-FFF2-40B4-BE49-F238E27FC236}">
                <a16:creationId xmlns:a16="http://schemas.microsoft.com/office/drawing/2014/main" id="{30164B3D-D42F-49EF-94BD-39238DB84795}"/>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3" name="Picture 2">
            <a:extLst>
              <a:ext uri="{FF2B5EF4-FFF2-40B4-BE49-F238E27FC236}">
                <a16:creationId xmlns:a16="http://schemas.microsoft.com/office/drawing/2014/main" id="{D99C33AE-F19F-4A6B-8795-71E5D5E2C410}"/>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188889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of the following is not a DDL statement?</a:t>
            </a:r>
          </a:p>
          <a:p>
            <a:pPr marL="457200" lvl="1" indent="0">
              <a:buNone/>
            </a:pPr>
            <a:r>
              <a:rPr lang="en-US" b="1" dirty="0"/>
              <a:t>a. </a:t>
            </a:r>
            <a:r>
              <a:rPr lang="en-US" dirty="0"/>
              <a:t>CREATE</a:t>
            </a:r>
          </a:p>
          <a:p>
            <a:pPr marL="457200" lvl="1" indent="0">
              <a:buNone/>
            </a:pPr>
            <a:r>
              <a:rPr lang="en-US" b="1" dirty="0"/>
              <a:t>b. </a:t>
            </a:r>
            <a:r>
              <a:rPr lang="en-US" dirty="0"/>
              <a:t>INSERT</a:t>
            </a:r>
          </a:p>
          <a:p>
            <a:pPr marL="457200" lvl="1" indent="0">
              <a:buNone/>
            </a:pPr>
            <a:r>
              <a:rPr lang="en-US" b="1" dirty="0"/>
              <a:t>c. </a:t>
            </a:r>
            <a:r>
              <a:rPr lang="en-US" dirty="0"/>
              <a:t>ALTER</a:t>
            </a:r>
          </a:p>
          <a:p>
            <a:pPr marL="457200" lvl="1" indent="0">
              <a:buNone/>
            </a:pPr>
            <a:r>
              <a:rPr lang="en-US" b="1" dirty="0"/>
              <a:t>d. </a:t>
            </a:r>
            <a:r>
              <a:rPr lang="en-US" dirty="0"/>
              <a:t>DROP</a:t>
            </a:r>
          </a:p>
          <a:p>
            <a:r>
              <a:rPr lang="en-US" dirty="0"/>
              <a:t>Which of the following is not a DML statement?</a:t>
            </a:r>
          </a:p>
          <a:p>
            <a:pPr marL="457200" lvl="1" indent="0">
              <a:buNone/>
            </a:pPr>
            <a:r>
              <a:rPr lang="en-US" b="1" dirty="0"/>
              <a:t>a. </a:t>
            </a:r>
            <a:r>
              <a:rPr lang="en-US" dirty="0"/>
              <a:t>UPDATE</a:t>
            </a:r>
          </a:p>
          <a:p>
            <a:pPr marL="457200" lvl="1" indent="0">
              <a:buNone/>
            </a:pPr>
            <a:r>
              <a:rPr lang="en-US" b="1" dirty="0"/>
              <a:t>b. </a:t>
            </a:r>
            <a:r>
              <a:rPr lang="en-US" dirty="0"/>
              <a:t>INSERT</a:t>
            </a:r>
          </a:p>
          <a:p>
            <a:pPr marL="457200" lvl="1" indent="0">
              <a:buNone/>
            </a:pPr>
            <a:r>
              <a:rPr lang="en-US" b="1" dirty="0"/>
              <a:t>c. </a:t>
            </a:r>
            <a:r>
              <a:rPr lang="en-US" dirty="0"/>
              <a:t>CREATE</a:t>
            </a:r>
          </a:p>
          <a:p>
            <a:pPr marL="457200" lvl="1" indent="0">
              <a:buNone/>
            </a:pPr>
            <a:r>
              <a:rPr lang="en-US" b="1" dirty="0"/>
              <a:t>d. </a:t>
            </a:r>
            <a:r>
              <a:rPr lang="en-US" dirty="0"/>
              <a:t>DELETE</a:t>
            </a:r>
          </a:p>
        </p:txBody>
      </p:sp>
    </p:spTree>
    <p:extLst>
      <p:ext uri="{BB962C8B-B14F-4D97-AF65-F5344CB8AC3E}">
        <p14:creationId xmlns:p14="http://schemas.microsoft.com/office/powerpoint/2010/main" val="2778727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10000"/>
          </a:bodyPr>
          <a:lstStyle/>
          <a:p>
            <a:r>
              <a:rPr lang="en-US" dirty="0"/>
              <a:t>Which SQL statement is used to update data in a database?</a:t>
            </a:r>
          </a:p>
          <a:p>
            <a:pPr marL="457200" lvl="1" indent="0">
              <a:buNone/>
            </a:pPr>
            <a:r>
              <a:rPr lang="en-US" b="1" dirty="0"/>
              <a:t>a. </a:t>
            </a:r>
            <a:r>
              <a:rPr lang="en-US" dirty="0"/>
              <a:t>SAVE</a:t>
            </a:r>
          </a:p>
          <a:p>
            <a:pPr marL="457200" lvl="1" indent="0">
              <a:buNone/>
            </a:pPr>
            <a:r>
              <a:rPr lang="en-US" b="1" dirty="0"/>
              <a:t>b. </a:t>
            </a:r>
            <a:r>
              <a:rPr lang="en-US" dirty="0"/>
              <a:t>MODIFY</a:t>
            </a:r>
          </a:p>
          <a:p>
            <a:pPr marL="457200" lvl="1" indent="0">
              <a:buNone/>
            </a:pPr>
            <a:r>
              <a:rPr lang="en-US" b="1" dirty="0"/>
              <a:t>c. </a:t>
            </a:r>
            <a:r>
              <a:rPr lang="en-US" dirty="0"/>
              <a:t>SAVE AS</a:t>
            </a:r>
          </a:p>
          <a:p>
            <a:pPr marL="457200" lvl="1" indent="0">
              <a:buNone/>
            </a:pPr>
            <a:r>
              <a:rPr lang="en-US" b="1" dirty="0"/>
              <a:t>d. </a:t>
            </a:r>
            <a:r>
              <a:rPr lang="en-US" dirty="0"/>
              <a:t>UPDATE</a:t>
            </a:r>
          </a:p>
          <a:p>
            <a:r>
              <a:rPr lang="en-US" dirty="0"/>
              <a:t>Which of the following is not numeric data type?</a:t>
            </a:r>
          </a:p>
          <a:p>
            <a:pPr marL="457200" lvl="1" indent="0">
              <a:buNone/>
            </a:pPr>
            <a:r>
              <a:rPr lang="en-US" b="1" dirty="0"/>
              <a:t>a. </a:t>
            </a:r>
            <a:r>
              <a:rPr lang="en-US" dirty="0" err="1"/>
              <a:t>bigint</a:t>
            </a:r>
            <a:endParaRPr lang="en-US" dirty="0"/>
          </a:p>
          <a:p>
            <a:pPr marL="457200" lvl="1" indent="0">
              <a:buNone/>
            </a:pPr>
            <a:r>
              <a:rPr lang="en-US" b="1" dirty="0"/>
              <a:t>b. </a:t>
            </a:r>
            <a:r>
              <a:rPr lang="en-US" dirty="0"/>
              <a:t>decimal</a:t>
            </a:r>
          </a:p>
          <a:p>
            <a:pPr marL="457200" lvl="1" indent="0">
              <a:buNone/>
            </a:pPr>
            <a:r>
              <a:rPr lang="en-US" b="1" dirty="0"/>
              <a:t>c. </a:t>
            </a:r>
            <a:r>
              <a:rPr lang="en-US" dirty="0" err="1"/>
              <a:t>nvarchar</a:t>
            </a:r>
            <a:endParaRPr lang="en-US" dirty="0"/>
          </a:p>
          <a:p>
            <a:pPr marL="457200" lvl="1" indent="0">
              <a:buNone/>
            </a:pPr>
            <a:r>
              <a:rPr lang="en-US" b="1" dirty="0"/>
              <a:t>d. </a:t>
            </a:r>
            <a:r>
              <a:rPr lang="en-US" dirty="0"/>
              <a:t>money</a:t>
            </a:r>
          </a:p>
          <a:p>
            <a:r>
              <a:rPr lang="en-US" dirty="0"/>
              <a:t>Which of the following is not true about the </a:t>
            </a:r>
            <a:r>
              <a:rPr lang="en-US" dirty="0" err="1"/>
              <a:t>int</a:t>
            </a:r>
            <a:r>
              <a:rPr lang="en-US" dirty="0"/>
              <a:t> data type?</a:t>
            </a:r>
          </a:p>
          <a:p>
            <a:pPr marL="457200" lvl="1" indent="0">
              <a:buNone/>
            </a:pPr>
            <a:r>
              <a:rPr lang="en-US" b="1" dirty="0"/>
              <a:t>a. </a:t>
            </a:r>
            <a:r>
              <a:rPr lang="en-US" dirty="0" err="1"/>
              <a:t>int</a:t>
            </a:r>
            <a:r>
              <a:rPr lang="en-US" dirty="0"/>
              <a:t> is an integer</a:t>
            </a:r>
          </a:p>
          <a:p>
            <a:pPr marL="457200" lvl="1" indent="0">
              <a:buNone/>
            </a:pPr>
            <a:r>
              <a:rPr lang="en-US" b="1" dirty="0"/>
              <a:t>b. </a:t>
            </a:r>
            <a:r>
              <a:rPr lang="en-US" dirty="0" err="1"/>
              <a:t>bigint</a:t>
            </a:r>
            <a:r>
              <a:rPr lang="en-US" dirty="0"/>
              <a:t> is used when the value will exceed </a:t>
            </a:r>
            <a:r>
              <a:rPr lang="en-US" dirty="0" err="1"/>
              <a:t>int</a:t>
            </a:r>
            <a:r>
              <a:rPr lang="en-US" dirty="0"/>
              <a:t> data type’s range</a:t>
            </a:r>
          </a:p>
          <a:p>
            <a:pPr marL="457200" lvl="1" indent="0">
              <a:buNone/>
            </a:pPr>
            <a:r>
              <a:rPr lang="en-US" b="1" dirty="0"/>
              <a:t>c. </a:t>
            </a:r>
            <a:r>
              <a:rPr lang="en-US" dirty="0"/>
              <a:t>An Integer uses 8 bytes to store data</a:t>
            </a:r>
          </a:p>
          <a:p>
            <a:pPr marL="457200" lvl="1" indent="0">
              <a:buNone/>
            </a:pPr>
            <a:r>
              <a:rPr lang="en-US" b="1" dirty="0"/>
              <a:t>d. </a:t>
            </a:r>
            <a:r>
              <a:rPr lang="en-US" dirty="0" err="1"/>
              <a:t>Int</a:t>
            </a:r>
            <a:r>
              <a:rPr lang="en-US" dirty="0"/>
              <a:t> can not store textual values</a:t>
            </a:r>
          </a:p>
        </p:txBody>
      </p:sp>
    </p:spTree>
    <p:extLst>
      <p:ext uri="{BB962C8B-B14F-4D97-AF65-F5344CB8AC3E}">
        <p14:creationId xmlns:p14="http://schemas.microsoft.com/office/powerpoint/2010/main" val="19090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IDENTITY(1,1) statement in the table creation?</a:t>
            </a:r>
          </a:p>
          <a:p>
            <a:r>
              <a:rPr lang="en-US" dirty="0"/>
              <a:t>What is the purpose of ALLOW NULLS configuration in the table creation?</a:t>
            </a:r>
          </a:p>
          <a:p>
            <a:endParaRPr lang="en-US" dirty="0"/>
          </a:p>
        </p:txBody>
      </p:sp>
    </p:spTree>
    <p:extLst>
      <p:ext uri="{BB962C8B-B14F-4D97-AF65-F5344CB8AC3E}">
        <p14:creationId xmlns:p14="http://schemas.microsoft.com/office/powerpoint/2010/main" val="1437940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1</a:t>
            </a:r>
            <a:br>
              <a:rPr lang="en-US" dirty="0"/>
            </a:br>
            <a:endParaRPr lang="en-US" dirty="0"/>
          </a:p>
        </p:txBody>
      </p:sp>
    </p:spTree>
    <p:extLst>
      <p:ext uri="{BB962C8B-B14F-4D97-AF65-F5344CB8AC3E}">
        <p14:creationId xmlns:p14="http://schemas.microsoft.com/office/powerpoint/2010/main" val="2111569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a:t>
            </a:r>
          </a:p>
        </p:txBody>
      </p:sp>
      <p:sp>
        <p:nvSpPr>
          <p:cNvPr id="7" name="Content Placeholder 4">
            <a:extLst>
              <a:ext uri="{FF2B5EF4-FFF2-40B4-BE49-F238E27FC236}">
                <a16:creationId xmlns:a16="http://schemas.microsoft.com/office/drawing/2014/main" id="{40A370B0-5598-4334-BE69-3B825A10DE68}"/>
              </a:ext>
            </a:extLst>
          </p:cNvPr>
          <p:cNvSpPr>
            <a:spLocks noGrp="1"/>
          </p:cNvSpPr>
          <p:nvPr>
            <p:ph idx="1"/>
          </p:nvPr>
        </p:nvSpPr>
        <p:spPr>
          <a:xfrm>
            <a:off x="677334" y="2160589"/>
            <a:ext cx="8596668" cy="4505387"/>
          </a:xfrm>
        </p:spPr>
        <p:txBody>
          <a:bodyPr>
            <a:normAutofit fontScale="85000" lnSpcReduction="20000"/>
          </a:bodyPr>
          <a:lstStyle/>
          <a:p>
            <a:r>
              <a:rPr lang="en-US" dirty="0"/>
              <a:t>Faculty has 88 Teachers</a:t>
            </a:r>
          </a:p>
          <a:p>
            <a:r>
              <a:rPr lang="en-US" dirty="0"/>
              <a:t>Faculty has hardcopy records for 569 Students (graduated and not graduated)</a:t>
            </a:r>
          </a:p>
          <a:p>
            <a:r>
              <a:rPr lang="en-US" dirty="0"/>
              <a:t>Faculty has 41 Courses in Curriculum</a:t>
            </a:r>
          </a:p>
          <a:p>
            <a:r>
              <a:rPr lang="en-US" dirty="0"/>
              <a:t>Faculty has several activities that students should achieve to pass the exam</a:t>
            </a:r>
          </a:p>
          <a:p>
            <a:r>
              <a:rPr lang="en-US" dirty="0"/>
              <a:t>Faculty has around 20000 records (Grades) for passed exams</a:t>
            </a:r>
          </a:p>
          <a:p>
            <a:endParaRPr lang="en-US" dirty="0"/>
          </a:p>
          <a:p>
            <a:r>
              <a:rPr lang="en-US" dirty="0"/>
              <a:t>Core requirement:</a:t>
            </a:r>
          </a:p>
          <a:p>
            <a:pPr lvl="1"/>
            <a:r>
              <a:rPr lang="en-US" dirty="0"/>
              <a:t>System should be able to manage Exams</a:t>
            </a:r>
          </a:p>
          <a:p>
            <a:pPr lvl="1"/>
            <a:r>
              <a:rPr lang="en-US" dirty="0"/>
              <a:t>Each Grade record should contain following information: Date, Student, Teacher, Course, Grade value</a:t>
            </a:r>
          </a:p>
          <a:p>
            <a:pPr lvl="1"/>
            <a:r>
              <a:rPr lang="en-US" dirty="0"/>
              <a:t>Additionally for each Grade, system should keep details about Achievement type (home work, exam, class activity…), achievement points, achievement maximum points and achievement date</a:t>
            </a:r>
          </a:p>
          <a:p>
            <a:pPr marL="457200" lvl="1" indent="0">
              <a:buNone/>
            </a:pPr>
            <a:endParaRPr lang="en-US" dirty="0"/>
          </a:p>
          <a:p>
            <a:r>
              <a:rPr lang="en-US" dirty="0"/>
              <a:t>Lets find some faculty as an example – FINKI</a:t>
            </a:r>
          </a:p>
          <a:p>
            <a:pPr marL="0" indent="0">
              <a:buNone/>
            </a:pPr>
            <a:r>
              <a:rPr lang="en-US" dirty="0">
                <a:hlinkClick r:id="rId2"/>
              </a:rPr>
              <a:t> </a:t>
            </a:r>
            <a:r>
              <a:rPr lang="en-US" dirty="0">
                <a:hlinkClick r:id="rId3"/>
              </a:rPr>
              <a:t>https://www.finki.ukim.mk/mk/dodiplomski-studii</a:t>
            </a:r>
            <a:endParaRPr lang="en-US" dirty="0"/>
          </a:p>
        </p:txBody>
      </p:sp>
    </p:spTree>
    <p:extLst>
      <p:ext uri="{BB962C8B-B14F-4D97-AF65-F5344CB8AC3E}">
        <p14:creationId xmlns:p14="http://schemas.microsoft.com/office/powerpoint/2010/main" val="234541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1</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9591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F70-7E84-41B2-BD93-3463C4C6AE9F}"/>
              </a:ext>
            </a:extLst>
          </p:cNvPr>
          <p:cNvSpPr>
            <a:spLocks noGrp="1"/>
          </p:cNvSpPr>
          <p:nvPr>
            <p:ph type="title"/>
          </p:nvPr>
        </p:nvSpPr>
        <p:spPr/>
        <p:txBody>
          <a:bodyPr/>
          <a:lstStyle/>
          <a:p>
            <a:r>
              <a:rPr lang="en-US" dirty="0" err="1"/>
              <a:t>SEDCHome</a:t>
            </a:r>
            <a:r>
              <a:rPr lang="en-US" dirty="0"/>
              <a:t> – List of tables</a:t>
            </a:r>
            <a:endParaRPr lang="mk-MK" dirty="0"/>
          </a:p>
        </p:txBody>
      </p:sp>
      <p:sp>
        <p:nvSpPr>
          <p:cNvPr id="3" name="Content Placeholder 2">
            <a:extLst>
              <a:ext uri="{FF2B5EF4-FFF2-40B4-BE49-F238E27FC236}">
                <a16:creationId xmlns:a16="http://schemas.microsoft.com/office/drawing/2014/main" id="{F1A3CDEF-D10C-4FB9-95C6-ABDAE0649A3A}"/>
              </a:ext>
            </a:extLst>
          </p:cNvPr>
          <p:cNvSpPr>
            <a:spLocks noGrp="1"/>
          </p:cNvSpPr>
          <p:nvPr>
            <p:ph idx="1"/>
          </p:nvPr>
        </p:nvSpPr>
        <p:spPr>
          <a:xfrm>
            <a:off x="677334" y="1434874"/>
            <a:ext cx="2762552" cy="5423126"/>
          </a:xfrm>
        </p:spPr>
        <p:txBody>
          <a:bodyPr>
            <a:noAutofit/>
          </a:bodyPr>
          <a:lstStyle/>
          <a:p>
            <a:r>
              <a:rPr lang="en-US" sz="1500" b="1" u="sng" dirty="0"/>
              <a:t>Student</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EnrolledDate</a:t>
            </a:r>
            <a:endParaRPr lang="en-US" sz="1400" dirty="0"/>
          </a:p>
          <a:p>
            <a:r>
              <a:rPr lang="en-US" sz="1400" dirty="0"/>
              <a:t>- Gender</a:t>
            </a:r>
          </a:p>
          <a:p>
            <a:r>
              <a:rPr lang="en-US" sz="1400" dirty="0"/>
              <a:t>- </a:t>
            </a:r>
            <a:r>
              <a:rPr lang="en-US" sz="1400" dirty="0" err="1"/>
              <a:t>NationalIDNumber</a:t>
            </a:r>
            <a:endParaRPr lang="en-US" sz="1400" dirty="0"/>
          </a:p>
          <a:p>
            <a:r>
              <a:rPr lang="en-US" sz="1400" dirty="0"/>
              <a:t>- </a:t>
            </a:r>
            <a:r>
              <a:rPr lang="en-US" sz="1400" dirty="0" err="1"/>
              <a:t>StudentCardNumber</a:t>
            </a:r>
            <a:endParaRPr lang="en-US" sz="1400" dirty="0"/>
          </a:p>
          <a:p>
            <a:endParaRPr lang="en-US" sz="1400" dirty="0"/>
          </a:p>
          <a:p>
            <a:r>
              <a:rPr lang="en-US" sz="1500" b="1" u="sng" dirty="0"/>
              <a:t>Course</a:t>
            </a:r>
          </a:p>
          <a:p>
            <a:r>
              <a:rPr lang="en-US" sz="1400" dirty="0"/>
              <a:t>- ID</a:t>
            </a:r>
          </a:p>
          <a:p>
            <a:r>
              <a:rPr lang="en-US" sz="1400" dirty="0"/>
              <a:t>- Name</a:t>
            </a:r>
          </a:p>
          <a:p>
            <a:r>
              <a:rPr lang="en-US" sz="1400" dirty="0"/>
              <a:t>- Credit</a:t>
            </a:r>
          </a:p>
          <a:p>
            <a:r>
              <a:rPr lang="en-US" sz="1400" dirty="0"/>
              <a:t>- </a:t>
            </a:r>
            <a:r>
              <a:rPr lang="en-US" sz="1400" dirty="0" err="1"/>
              <a:t>AcademicYear</a:t>
            </a:r>
            <a:endParaRPr lang="en-US" sz="1400" dirty="0"/>
          </a:p>
          <a:p>
            <a:r>
              <a:rPr lang="en-US" sz="1400" dirty="0"/>
              <a:t>- Semester</a:t>
            </a:r>
            <a:endParaRPr lang="mk-MK" sz="1400" dirty="0"/>
          </a:p>
        </p:txBody>
      </p:sp>
      <p:pic>
        <p:nvPicPr>
          <p:cNvPr id="1026" name="Picture 2" descr="Home">
            <a:extLst>
              <a:ext uri="{FF2B5EF4-FFF2-40B4-BE49-F238E27FC236}">
                <a16:creationId xmlns:a16="http://schemas.microsoft.com/office/drawing/2014/main" id="{6ED97643-681C-498A-889E-ECDD8AF5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822" y="6076950"/>
            <a:ext cx="24765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3C6D8E5-4EC7-442D-9338-AD337845D0E1}"/>
              </a:ext>
            </a:extLst>
          </p:cNvPr>
          <p:cNvSpPr txBox="1">
            <a:spLocks/>
          </p:cNvSpPr>
          <p:nvPr/>
        </p:nvSpPr>
        <p:spPr>
          <a:xfrm>
            <a:off x="3749526" y="1434874"/>
            <a:ext cx="2893180" cy="542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a:t>Teacher</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AcademicRank</a:t>
            </a:r>
            <a:endParaRPr lang="en-US" sz="1400" dirty="0"/>
          </a:p>
          <a:p>
            <a:r>
              <a:rPr lang="en-US" sz="1400" dirty="0"/>
              <a:t>- </a:t>
            </a:r>
            <a:r>
              <a:rPr lang="en-US" sz="1400" dirty="0" err="1"/>
              <a:t>HireDate</a:t>
            </a:r>
            <a:endParaRPr lang="en-US" sz="1400" dirty="0"/>
          </a:p>
          <a:p>
            <a:endParaRPr lang="en-US" sz="1400" dirty="0"/>
          </a:p>
          <a:p>
            <a:r>
              <a:rPr lang="en-US" sz="1500" b="1" u="sng" dirty="0"/>
              <a:t>Grade</a:t>
            </a:r>
          </a:p>
          <a:p>
            <a:r>
              <a:rPr lang="en-US" sz="1400" dirty="0"/>
              <a:t>- ID</a:t>
            </a:r>
          </a:p>
          <a:p>
            <a:r>
              <a:rPr lang="en-US" sz="1400" dirty="0"/>
              <a:t>- </a:t>
            </a:r>
            <a:r>
              <a:rPr lang="en-US" sz="1400" dirty="0" err="1"/>
              <a:t>StudentID</a:t>
            </a:r>
            <a:endParaRPr lang="en-US" sz="1400" dirty="0"/>
          </a:p>
          <a:p>
            <a:r>
              <a:rPr lang="en-US" sz="1400" dirty="0"/>
              <a:t>- </a:t>
            </a:r>
            <a:r>
              <a:rPr lang="en-US" sz="1400" dirty="0" err="1"/>
              <a:t>CourseID</a:t>
            </a:r>
            <a:endParaRPr lang="en-US" sz="1400" dirty="0"/>
          </a:p>
          <a:p>
            <a:r>
              <a:rPr lang="en-US" sz="1400" dirty="0"/>
              <a:t>- </a:t>
            </a:r>
            <a:r>
              <a:rPr lang="en-US" sz="1400" dirty="0" err="1"/>
              <a:t>TeacherID</a:t>
            </a:r>
            <a:endParaRPr lang="en-US" sz="1400" dirty="0"/>
          </a:p>
          <a:p>
            <a:r>
              <a:rPr lang="en-US" sz="1400" dirty="0"/>
              <a:t>- Grade</a:t>
            </a:r>
          </a:p>
          <a:p>
            <a:r>
              <a:rPr lang="en-US" sz="1400" dirty="0"/>
              <a:t>- Comment</a:t>
            </a:r>
          </a:p>
          <a:p>
            <a:r>
              <a:rPr lang="en-US" sz="1400" dirty="0"/>
              <a:t>- </a:t>
            </a:r>
            <a:r>
              <a:rPr lang="en-US" sz="1400" dirty="0" err="1"/>
              <a:t>CreatedDate</a:t>
            </a:r>
            <a:endParaRPr lang="mk-MK" sz="1400" dirty="0"/>
          </a:p>
        </p:txBody>
      </p:sp>
      <p:sp>
        <p:nvSpPr>
          <p:cNvPr id="6" name="Content Placeholder 2">
            <a:extLst>
              <a:ext uri="{FF2B5EF4-FFF2-40B4-BE49-F238E27FC236}">
                <a16:creationId xmlns:a16="http://schemas.microsoft.com/office/drawing/2014/main" id="{3F8CFAB5-1892-465F-AA9B-0521F3D7BE8F}"/>
              </a:ext>
            </a:extLst>
          </p:cNvPr>
          <p:cNvSpPr txBox="1">
            <a:spLocks/>
          </p:cNvSpPr>
          <p:nvPr/>
        </p:nvSpPr>
        <p:spPr>
          <a:xfrm>
            <a:off x="6380822" y="1434874"/>
            <a:ext cx="2893180" cy="52707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err="1"/>
              <a:t>GradeDetails</a:t>
            </a:r>
            <a:endParaRPr lang="en-US" sz="1500" b="1" u="sng" dirty="0"/>
          </a:p>
          <a:p>
            <a:r>
              <a:rPr lang="en-US" sz="1400" dirty="0"/>
              <a:t>- ID</a:t>
            </a:r>
          </a:p>
          <a:p>
            <a:r>
              <a:rPr lang="en-US" sz="1400" dirty="0"/>
              <a:t>- </a:t>
            </a:r>
            <a:r>
              <a:rPr lang="en-US" sz="1400" dirty="0" err="1"/>
              <a:t>GradeID</a:t>
            </a:r>
            <a:endParaRPr lang="en-US" sz="1400" dirty="0"/>
          </a:p>
          <a:p>
            <a:r>
              <a:rPr lang="en-US" sz="1400" dirty="0"/>
              <a:t>- </a:t>
            </a:r>
            <a:r>
              <a:rPr lang="en-US" sz="1400" dirty="0" err="1"/>
              <a:t>AchievementTypeID</a:t>
            </a:r>
            <a:endParaRPr lang="en-US" sz="1400" dirty="0"/>
          </a:p>
          <a:p>
            <a:r>
              <a:rPr lang="en-US" sz="1400" dirty="0"/>
              <a:t>- </a:t>
            </a:r>
            <a:r>
              <a:rPr lang="en-US" sz="1400" dirty="0" err="1"/>
              <a:t>AchievementPoints</a:t>
            </a:r>
            <a:endParaRPr lang="en-US" sz="1400" dirty="0"/>
          </a:p>
          <a:p>
            <a:r>
              <a:rPr lang="en-US" sz="1400" dirty="0"/>
              <a:t>- </a:t>
            </a:r>
            <a:r>
              <a:rPr lang="en-US" sz="1400" dirty="0" err="1"/>
              <a:t>AchievementMaxPoints</a:t>
            </a:r>
            <a:endParaRPr lang="en-US" sz="1400" dirty="0"/>
          </a:p>
          <a:p>
            <a:r>
              <a:rPr lang="en-US" sz="1400" dirty="0"/>
              <a:t>- </a:t>
            </a:r>
            <a:r>
              <a:rPr lang="en-US" sz="1400" dirty="0" err="1"/>
              <a:t>AchievementDate</a:t>
            </a:r>
            <a:endParaRPr lang="en-US" sz="1400" dirty="0"/>
          </a:p>
          <a:p>
            <a:endParaRPr lang="en-US" sz="1500" u="sng" dirty="0"/>
          </a:p>
          <a:p>
            <a:r>
              <a:rPr lang="en-US" sz="1500" b="1" u="sng" dirty="0" err="1"/>
              <a:t>AchievementType</a:t>
            </a:r>
            <a:endParaRPr lang="en-US" sz="1500" b="1" u="sng" dirty="0"/>
          </a:p>
          <a:p>
            <a:r>
              <a:rPr lang="en-US" sz="1400" dirty="0"/>
              <a:t>- ID</a:t>
            </a:r>
          </a:p>
          <a:p>
            <a:r>
              <a:rPr lang="en-US" sz="1400" dirty="0"/>
              <a:t>- Name</a:t>
            </a:r>
          </a:p>
          <a:p>
            <a:r>
              <a:rPr lang="en-US" sz="1400" dirty="0"/>
              <a:t>- Description</a:t>
            </a:r>
          </a:p>
          <a:p>
            <a:r>
              <a:rPr lang="en-US" sz="1400" dirty="0"/>
              <a:t>- </a:t>
            </a:r>
            <a:r>
              <a:rPr lang="en-US" sz="1400" dirty="0" err="1"/>
              <a:t>ParticipationRate</a:t>
            </a:r>
            <a:endParaRPr lang="mk-MK" sz="1400" dirty="0"/>
          </a:p>
        </p:txBody>
      </p:sp>
    </p:spTree>
    <p:extLst>
      <p:ext uri="{BB962C8B-B14F-4D97-AF65-F5344CB8AC3E}">
        <p14:creationId xmlns:p14="http://schemas.microsoft.com/office/powerpoint/2010/main" val="1696848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SEDCHome</a:t>
            </a:r>
            <a:r>
              <a:rPr lang="en-US" dirty="0"/>
              <a:t> – Table example</a:t>
            </a:r>
          </a:p>
        </p:txBody>
      </p:sp>
      <p:sp>
        <p:nvSpPr>
          <p:cNvPr id="3" name="Content Placeholder 2"/>
          <p:cNvSpPr>
            <a:spLocks noGrp="1"/>
          </p:cNvSpPr>
          <p:nvPr>
            <p:ph idx="1"/>
          </p:nvPr>
        </p:nvSpPr>
        <p:spPr>
          <a:xfrm>
            <a:off x="677334" y="1767397"/>
            <a:ext cx="8596668" cy="3880773"/>
          </a:xfrm>
        </p:spPr>
        <p:txBody>
          <a:bodyPr/>
          <a:lstStyle/>
          <a:p>
            <a:r>
              <a:rPr lang="en-US" dirty="0"/>
              <a:t>Teacher</a:t>
            </a:r>
          </a:p>
          <a:p>
            <a:endParaRPr lang="en-US" dirty="0"/>
          </a:p>
          <a:p>
            <a:endParaRPr lang="en-US" dirty="0"/>
          </a:p>
          <a:p>
            <a:endParaRPr lang="en-US" dirty="0"/>
          </a:p>
          <a:p>
            <a:endParaRPr lang="en-US" dirty="0"/>
          </a:p>
          <a:p>
            <a:endParaRPr lang="en-US" dirty="0"/>
          </a:p>
          <a:p>
            <a:r>
              <a:rPr lang="en-US" dirty="0"/>
              <a:t>Grade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96"/>
          <a:stretch/>
        </p:blipFill>
        <p:spPr>
          <a:xfrm>
            <a:off x="740664" y="2246019"/>
            <a:ext cx="3670991" cy="154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78" y="4637027"/>
            <a:ext cx="3715268" cy="1771897"/>
          </a:xfrm>
          <a:prstGeom prst="rect">
            <a:avLst/>
          </a:prstGeom>
        </p:spPr>
      </p:pic>
    </p:spTree>
    <p:extLst>
      <p:ext uri="{BB962C8B-B14F-4D97-AF65-F5344CB8AC3E}">
        <p14:creationId xmlns:p14="http://schemas.microsoft.com/office/powerpoint/2010/main" val="4283734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6221E-D2F0-430B-841A-B7CD0E8738DD}"/>
              </a:ext>
            </a:extLst>
          </p:cNvPr>
          <p:cNvPicPr>
            <a:picLocks noGrp="1" noChangeAspect="1"/>
          </p:cNvPicPr>
          <p:nvPr>
            <p:ph idx="1"/>
          </p:nvPr>
        </p:nvPicPr>
        <p:blipFill>
          <a:blip r:embed="rId2"/>
          <a:stretch>
            <a:fillRect/>
          </a:stretch>
        </p:blipFill>
        <p:spPr>
          <a:xfrm>
            <a:off x="2151589" y="87084"/>
            <a:ext cx="6818239" cy="6722454"/>
          </a:xfrm>
        </p:spPr>
      </p:pic>
    </p:spTree>
    <p:extLst>
      <p:ext uri="{BB962C8B-B14F-4D97-AF65-F5344CB8AC3E}">
        <p14:creationId xmlns:p14="http://schemas.microsoft.com/office/powerpoint/2010/main" val="192542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Present diagram with all tables</a:t>
            </a:r>
          </a:p>
          <a:p>
            <a:r>
              <a:rPr lang="en-US" dirty="0"/>
              <a:t>New database: </a:t>
            </a:r>
            <a:r>
              <a:rPr lang="en-US" dirty="0" err="1"/>
              <a:t>SedcHOME</a:t>
            </a:r>
            <a:endParaRPr lang="en-US" dirty="0"/>
          </a:p>
          <a:p>
            <a:r>
              <a:rPr lang="en-US" dirty="0"/>
              <a:t>Provide create script (homework folder)</a:t>
            </a:r>
          </a:p>
          <a:p>
            <a:r>
              <a:rPr lang="en-US" dirty="0"/>
              <a:t>Provide Insert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Theory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T-SQL is based on strong mathematical foundations</a:t>
            </a:r>
          </a:p>
          <a:p>
            <a:pPr lvl="1"/>
            <a:r>
              <a:rPr lang="en-US" dirty="0"/>
              <a:t>Set theory</a:t>
            </a:r>
          </a:p>
          <a:p>
            <a:pPr lvl="1"/>
            <a:r>
              <a:rPr lang="en-US" dirty="0"/>
              <a:t>Predicate logic (True, False, Undefined)</a:t>
            </a:r>
          </a:p>
          <a:p>
            <a:r>
              <a:rPr lang="en-US" dirty="0"/>
              <a:t>T-SQL is based on multiset theory</a:t>
            </a:r>
          </a:p>
          <a:p>
            <a:r>
              <a:rPr lang="en-US" dirty="0"/>
              <a:t>Multiset (also known as a bag or superset) in many respects is similar to a set, but can have duplicates</a:t>
            </a:r>
          </a:p>
          <a:p>
            <a:r>
              <a:rPr lang="en-US" dirty="0"/>
              <a:t>DISTINCT clause removes duplicates</a:t>
            </a:r>
          </a:p>
          <a:p>
            <a:endParaRPr lang="en-US" dirty="0"/>
          </a:p>
        </p:txBody>
      </p:sp>
    </p:spTree>
    <p:extLst>
      <p:ext uri="{BB962C8B-B14F-4D97-AF65-F5344CB8AC3E}">
        <p14:creationId xmlns:p14="http://schemas.microsoft.com/office/powerpoint/2010/main" val="131464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a:p>
            <a:endParaRPr lang="en-US" dirty="0"/>
          </a:p>
          <a:p>
            <a:r>
              <a:rPr lang="en-US" dirty="0"/>
              <a:t>Operators:</a:t>
            </a:r>
          </a:p>
          <a:p>
            <a:pPr lvl="1"/>
            <a:r>
              <a:rPr lang="en-US" dirty="0"/>
              <a:t>=, &lt;, &gt;, &lt;&gt;, &lt;=, &gt;=, BETWEEN, LIKE (%), IN, NOT, AND, OR</a:t>
            </a:r>
          </a:p>
        </p:txBody>
      </p:sp>
      <p:pic>
        <p:nvPicPr>
          <p:cNvPr id="4" name="Picture 3"/>
          <p:cNvPicPr>
            <a:picLocks noChangeAspect="1"/>
          </p:cNvPicPr>
          <p:nvPr/>
        </p:nvPicPr>
        <p:blipFill>
          <a:blip r:embed="rId3"/>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2697229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451976" y="3695340"/>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
        <p:nvSpPr>
          <p:cNvPr id="10" name="Oval 9">
            <a:extLst>
              <a:ext uri="{FF2B5EF4-FFF2-40B4-BE49-F238E27FC236}">
                <a16:creationId xmlns:a16="http://schemas.microsoft.com/office/drawing/2014/main" id="{FA8D800F-7C64-4F80-BC4F-CB63EB8F7DD5}"/>
              </a:ext>
            </a:extLst>
          </p:cNvPr>
          <p:cNvSpPr/>
          <p:nvPr/>
        </p:nvSpPr>
        <p:spPr>
          <a:xfrm>
            <a:off x="7451976" y="5515926"/>
            <a:ext cx="1278828" cy="1022717"/>
          </a:xfrm>
          <a:prstGeom prst="ellipse">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1" name="Oval 10">
            <a:extLst>
              <a:ext uri="{FF2B5EF4-FFF2-40B4-BE49-F238E27FC236}">
                <a16:creationId xmlns:a16="http://schemas.microsoft.com/office/drawing/2014/main" id="{E2E60573-3ED6-4739-BC6C-AC1C0FF35B1D}"/>
              </a:ext>
            </a:extLst>
          </p:cNvPr>
          <p:cNvSpPr/>
          <p:nvPr/>
        </p:nvSpPr>
        <p:spPr>
          <a:xfrm>
            <a:off x="8456484" y="5515927"/>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2" name="Oval 11">
            <a:extLst>
              <a:ext uri="{FF2B5EF4-FFF2-40B4-BE49-F238E27FC236}">
                <a16:creationId xmlns:a16="http://schemas.microsoft.com/office/drawing/2014/main" id="{493845A9-27F7-42BE-8046-FB3E9DC57FE3}"/>
              </a:ext>
            </a:extLst>
          </p:cNvPr>
          <p:cNvSpPr/>
          <p:nvPr/>
        </p:nvSpPr>
        <p:spPr>
          <a:xfrm>
            <a:off x="8474772" y="5711816"/>
            <a:ext cx="210312" cy="630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12C3DB-245C-45FC-A0E9-316A3F57D5ED}"/>
              </a:ext>
            </a:extLst>
          </p:cNvPr>
          <p:cNvSpPr txBox="1"/>
          <p:nvPr/>
        </p:nvSpPr>
        <p:spPr>
          <a:xfrm>
            <a:off x="7374097" y="3193121"/>
            <a:ext cx="1278828" cy="400110"/>
          </a:xfrm>
          <a:prstGeom prst="rect">
            <a:avLst/>
          </a:prstGeom>
          <a:noFill/>
        </p:spPr>
        <p:txBody>
          <a:bodyPr wrap="square" rtlCol="0">
            <a:spAutoFit/>
          </a:bodyPr>
          <a:lstStyle/>
          <a:p>
            <a:r>
              <a:rPr lang="en-US" sz="2000" dirty="0"/>
              <a:t>Intersect</a:t>
            </a:r>
            <a:endParaRPr lang="mk-MK" sz="2000" dirty="0"/>
          </a:p>
        </p:txBody>
      </p:sp>
      <p:sp>
        <p:nvSpPr>
          <p:cNvPr id="15" name="TextBox 14">
            <a:extLst>
              <a:ext uri="{FF2B5EF4-FFF2-40B4-BE49-F238E27FC236}">
                <a16:creationId xmlns:a16="http://schemas.microsoft.com/office/drawing/2014/main" id="{06888714-DAE3-487A-ADE8-2C2CF7AB5A6E}"/>
              </a:ext>
            </a:extLst>
          </p:cNvPr>
          <p:cNvSpPr txBox="1"/>
          <p:nvPr/>
        </p:nvSpPr>
        <p:spPr>
          <a:xfrm>
            <a:off x="7374252" y="5037531"/>
            <a:ext cx="1278828" cy="400110"/>
          </a:xfrm>
          <a:prstGeom prst="rect">
            <a:avLst/>
          </a:prstGeom>
          <a:noFill/>
        </p:spPr>
        <p:txBody>
          <a:bodyPr wrap="square" rtlCol="0">
            <a:spAutoFit/>
          </a:bodyPr>
          <a:lstStyle/>
          <a:p>
            <a:r>
              <a:rPr lang="en-US" sz="2000" dirty="0"/>
              <a:t>Except</a:t>
            </a:r>
            <a:endParaRPr lang="mk-MK" sz="2000" dirty="0"/>
          </a:p>
        </p:txBody>
      </p:sp>
    </p:spTree>
    <p:extLst>
      <p:ext uri="{BB962C8B-B14F-4D97-AF65-F5344CB8AC3E}">
        <p14:creationId xmlns:p14="http://schemas.microsoft.com/office/powerpoint/2010/main" val="2555416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Database definitions 1/2</a:t>
            </a: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endParaRPr lang="en-US" dirty="0"/>
          </a:p>
          <a:p>
            <a:r>
              <a:rPr lang="en-US" b="1" dirty="0"/>
              <a:t>Cambridge dictionary</a:t>
            </a:r>
          </a:p>
          <a:p>
            <a:pPr marL="0" indent="0">
              <a:buNone/>
            </a:pPr>
            <a:r>
              <a:rPr lang="en-US" dirty="0"/>
              <a:t>A large amount of information stored in a computer system in such a way that it can be easily looked at or changed</a:t>
            </a:r>
          </a:p>
          <a:p>
            <a:pPr marL="0" indent="0">
              <a:buNone/>
            </a:pPr>
            <a:endParaRPr lang="en-US" dirty="0"/>
          </a:p>
          <a:p>
            <a:r>
              <a:rPr lang="en-US" b="1" dirty="0"/>
              <a:t>Wikipedia</a:t>
            </a:r>
          </a:p>
          <a:p>
            <a:pPr marL="0" indent="0">
              <a:buNone/>
            </a:pPr>
            <a:r>
              <a:rPr lang="en-US" dirty="0"/>
              <a:t>Database is an organized collection of data, generally stored and accessed electronically from a computer system. Where databases are more complex they are often developed using formal design and modeling techniques.</a:t>
            </a:r>
          </a:p>
          <a:p>
            <a:pPr marL="0" indent="0">
              <a:buNone/>
            </a:pPr>
            <a:endParaRPr lang="en-US" dirty="0"/>
          </a:p>
          <a:p>
            <a:r>
              <a:rPr lang="en-US" b="1" dirty="0"/>
              <a:t>Britannica</a:t>
            </a:r>
          </a:p>
          <a:p>
            <a:pPr marL="0" indent="0">
              <a:buNone/>
            </a:pPr>
            <a:r>
              <a:rPr lang="en-US" dirty="0"/>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Tree>
    <p:extLst>
      <p:ext uri="{BB962C8B-B14F-4D97-AF65-F5344CB8AC3E}">
        <p14:creationId xmlns:p14="http://schemas.microsoft.com/office/powerpoint/2010/main" val="38719123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4879278"/>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Open Ordering system diagram and add foreign keys manually</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definitions 2/2</a:t>
            </a:r>
          </a:p>
        </p:txBody>
      </p:sp>
      <p:sp>
        <p:nvSpPr>
          <p:cNvPr id="3" name="Content Placeholder 2"/>
          <p:cNvSpPr>
            <a:spLocks noGrp="1"/>
          </p:cNvSpPr>
          <p:nvPr>
            <p:ph idx="1"/>
          </p:nvPr>
        </p:nvSpPr>
        <p:spPr>
          <a:xfrm>
            <a:off x="677334" y="1442435"/>
            <a:ext cx="8959035" cy="4598928"/>
          </a:xfrm>
        </p:spPr>
        <p:txBody>
          <a:bodyPr>
            <a:normAutofit fontScale="92500" lnSpcReduction="20000"/>
          </a:bodyPr>
          <a:lstStyle/>
          <a:p>
            <a:endParaRPr lang="en-US" altLang="mk-MK" sz="3200" dirty="0"/>
          </a:p>
          <a:p>
            <a:r>
              <a:rPr lang="en-US" altLang="mk-MK" sz="3200" dirty="0"/>
              <a:t>Database consists of logically related data stored in a single repository</a:t>
            </a:r>
          </a:p>
          <a:p>
            <a:endParaRPr lang="en-US" altLang="mk-MK" sz="3200" dirty="0"/>
          </a:p>
          <a:p>
            <a:r>
              <a:rPr lang="en-US" altLang="mk-MK" sz="3200" dirty="0"/>
              <a:t>Provides advantages over file system management approach</a:t>
            </a:r>
          </a:p>
          <a:p>
            <a:pPr lvl="1"/>
            <a:r>
              <a:rPr lang="en-US" altLang="mk-MK" sz="2800" dirty="0"/>
              <a:t>Eliminates inconsistency, data anomalies, data dependency, and structural dependency problems</a:t>
            </a:r>
          </a:p>
          <a:p>
            <a:pPr lvl="1"/>
            <a:r>
              <a:rPr lang="en-US" altLang="mk-MK" sz="2800" dirty="0"/>
              <a:t>Stores data structures, relationships, and access paths</a:t>
            </a:r>
          </a:p>
          <a:p>
            <a:pPr lvl="1"/>
            <a:endParaRPr lang="en-US" altLang="mk-MK" sz="2800" dirty="0"/>
          </a:p>
          <a:p>
            <a:endParaRPr lang="en-US" altLang="mk-MK" sz="3200" dirty="0"/>
          </a:p>
        </p:txBody>
      </p:sp>
    </p:spTree>
    <p:extLst>
      <p:ext uri="{BB962C8B-B14F-4D97-AF65-F5344CB8AC3E}">
        <p14:creationId xmlns:p14="http://schemas.microsoft.com/office/powerpoint/2010/main" val="18896336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 Full)</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24463953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9E47BB2E-0393-4D17-8810-D2AAF1E95227}"/>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C188C5A7-BACC-4954-9459-A602BF660532}"/>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257886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17990</TotalTime>
  <Words>9239</Words>
  <Application>Microsoft Office PowerPoint</Application>
  <PresentationFormat>Widescreen</PresentationFormat>
  <Paragraphs>1562</Paragraphs>
  <Slides>194</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194</vt:i4>
      </vt:variant>
    </vt:vector>
  </HeadingPairs>
  <TitlesOfParts>
    <vt:vector size="205" baseType="lpstr">
      <vt:lpstr>Arial</vt:lpstr>
      <vt:lpstr>Calibri</vt:lpstr>
      <vt:lpstr>Consolas</vt:lpstr>
      <vt:lpstr>Monotype Sorts</vt:lpstr>
      <vt:lpstr>Segoe UI</vt:lpstr>
      <vt:lpstr>Times New Roman</vt:lpstr>
      <vt:lpstr>Trebuchet MS</vt:lpstr>
      <vt:lpstr>Trebuchet MS (Body)</vt:lpstr>
      <vt:lpstr>Wingdings</vt:lpstr>
      <vt:lpstr>Wingdings 3</vt:lpstr>
      <vt:lpstr>Facet</vt:lpstr>
      <vt:lpstr>Welcome! Database Development and Design</vt:lpstr>
      <vt:lpstr>About Me </vt:lpstr>
      <vt:lpstr>About Me </vt:lpstr>
      <vt:lpstr>Major course intro</vt:lpstr>
      <vt:lpstr>Agenda</vt:lpstr>
      <vt:lpstr>Session  1</vt:lpstr>
      <vt:lpstr>Database concepts and usage </vt:lpstr>
      <vt:lpstr>Database definitions 1/2</vt:lpstr>
      <vt:lpstr>Database definitions 2/2</vt:lpstr>
      <vt:lpstr>Example of an old traditional database application</vt:lpstr>
      <vt:lpstr>Can we do it without DBMS?</vt:lpstr>
      <vt:lpstr>Doing it without DBMS</vt:lpstr>
      <vt:lpstr>Problems without DBMS</vt:lpstr>
      <vt:lpstr>Importance of DBMS</vt:lpstr>
      <vt:lpstr>Types of databases </vt:lpstr>
      <vt:lpstr>Types of databases 1/3</vt:lpstr>
      <vt:lpstr>Types of databases 2/3</vt:lpstr>
      <vt:lpstr>Types of databases 3/3</vt:lpstr>
      <vt:lpstr>Introduction to SSMS </vt:lpstr>
      <vt:lpstr>PowerPoint Presentation</vt:lpstr>
      <vt:lpstr>Key terminology </vt:lpstr>
      <vt:lpstr>Key database terminology 1/2</vt:lpstr>
      <vt:lpstr>Key database terminology 2/2</vt:lpstr>
      <vt:lpstr>A table example terminology</vt:lpstr>
      <vt:lpstr>Demo 1 - DDL and DML </vt:lpstr>
      <vt:lpstr>Data types in SQL Server </vt:lpstr>
      <vt:lpstr>Data types in SQL Server</vt:lpstr>
      <vt:lpstr>Data types in SQL Server</vt:lpstr>
      <vt:lpstr>Data types in SQL Server</vt:lpstr>
      <vt:lpstr>Data types in SQL Server</vt:lpstr>
      <vt:lpstr>Data types in SQL Server</vt:lpstr>
      <vt:lpstr>Data types in SQL Server</vt:lpstr>
      <vt:lpstr>Data types - Overview</vt:lpstr>
      <vt:lpstr>Demo 2 - Data types</vt:lpstr>
      <vt:lpstr>CRUD operations </vt:lpstr>
      <vt:lpstr>CREATE operation 1/2</vt:lpstr>
      <vt:lpstr>Create operation 2/2</vt:lpstr>
      <vt:lpstr>INSERT operation</vt:lpstr>
      <vt:lpstr>READ operation</vt:lpstr>
      <vt:lpstr>UPDATE operation</vt:lpstr>
      <vt:lpstr>DELETE operation</vt:lpstr>
      <vt:lpstr>Client requirement – Orders system </vt:lpstr>
      <vt:lpstr>The requirement</vt:lpstr>
      <vt:lpstr>B2B model example</vt:lpstr>
      <vt:lpstr>Workshop – Creating tables</vt:lpstr>
      <vt:lpstr>Creating tables by using T-SQL</vt:lpstr>
      <vt:lpstr>Create table - BusinessEntity</vt:lpstr>
      <vt:lpstr>Create table - Employee</vt:lpstr>
      <vt:lpstr>Create table - Product</vt:lpstr>
      <vt:lpstr>Create table - Customer</vt:lpstr>
      <vt:lpstr>Create table - Order</vt:lpstr>
      <vt:lpstr>Create table - OrderDetails</vt:lpstr>
      <vt:lpstr>Create tables with script</vt:lpstr>
      <vt:lpstr>Knowledge check</vt:lpstr>
      <vt:lpstr>Quiz</vt:lpstr>
      <vt:lpstr>Quiz</vt:lpstr>
      <vt:lpstr>Quiz</vt:lpstr>
      <vt:lpstr> Homework 1 </vt:lpstr>
      <vt:lpstr>Homework requirement</vt:lpstr>
      <vt:lpstr>SEDCHome – List of tables</vt:lpstr>
      <vt:lpstr>SEDCHome – Table example</vt:lpstr>
      <vt:lpstr>PowerPoint Presentation</vt:lpstr>
      <vt:lpstr>Session  2</vt:lpstr>
      <vt:lpstr>Agenda</vt:lpstr>
      <vt:lpstr>Homework discussion </vt:lpstr>
      <vt:lpstr>Homework - solution</vt:lpstr>
      <vt:lpstr>Filtering and Sorting data</vt:lpstr>
      <vt:lpstr>Fill database with example data</vt:lpstr>
      <vt:lpstr>Set Theory</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Session  3</vt:lpstr>
      <vt:lpstr>Agenda</vt:lpstr>
      <vt:lpstr>Homework discussion   </vt:lpstr>
      <vt:lpstr>Grouping functions</vt:lpstr>
      <vt:lpstr>Grouping functions</vt:lpstr>
      <vt:lpstr>Grouping functions</vt:lpstr>
      <vt:lpstr>Grouping functions - Workshop</vt:lpstr>
      <vt:lpstr>Filtering by grouped data</vt:lpstr>
      <vt:lpstr>Grouping functions – filtering by grouped data</vt:lpstr>
      <vt:lpstr>Grouping functions filtering - Workshop</vt:lpstr>
      <vt:lpstr>Views</vt:lpstr>
      <vt:lpstr>View definition</vt:lpstr>
      <vt:lpstr>Views - Workshop</vt:lpstr>
      <vt:lpstr>Knowledge check</vt:lpstr>
      <vt:lpstr>Quiz</vt:lpstr>
      <vt:lpstr>Quiz</vt:lpstr>
      <vt:lpstr> Homework 3 </vt:lpstr>
      <vt:lpstr>Homework requirement 1/3</vt:lpstr>
      <vt:lpstr>Homework requirement 2/3</vt:lpstr>
      <vt:lpstr>Homework requirement 3/3</vt:lpstr>
      <vt:lpstr>Session  4</vt:lpstr>
      <vt:lpstr>Agenda</vt:lpstr>
      <vt:lpstr>Homework discussion </vt:lpstr>
      <vt:lpstr>Built-In functions</vt:lpstr>
      <vt:lpstr>Built-In functions - Declarations</vt:lpstr>
      <vt:lpstr>Built-In functions – String functions</vt:lpstr>
      <vt:lpstr>Built-In functions – Other</vt:lpstr>
      <vt:lpstr>Built-in functions - Workshop</vt:lpstr>
      <vt:lpstr>Scalar functions</vt:lpstr>
      <vt:lpstr>Scalar functions</vt:lpstr>
      <vt:lpstr>Scalar functions - example</vt:lpstr>
      <vt:lpstr>Scalar functions - Workshop</vt:lpstr>
      <vt:lpstr>Knowledge check</vt:lpstr>
      <vt:lpstr>Quiz</vt:lpstr>
      <vt:lpstr>Quiz</vt:lpstr>
      <vt:lpstr> Homework 4 </vt:lpstr>
      <vt:lpstr>Homework requirement 1/2</vt:lpstr>
      <vt:lpstr>Homework requirement 2/2</vt:lpstr>
      <vt:lpstr>Session  5</vt:lpstr>
      <vt:lpstr>Agenda</vt:lpstr>
      <vt:lpstr>Table-valued functions</vt:lpstr>
      <vt:lpstr>Table-valued functions</vt:lpstr>
      <vt:lpstr>Table-valued functions</vt:lpstr>
      <vt:lpstr>Table-valued functions</vt:lpstr>
      <vt:lpstr>Functions - Workshop</vt:lpstr>
      <vt:lpstr>Differences</vt:lpstr>
      <vt:lpstr>View, Inline, Multi-statement – Workshop 2</vt:lpstr>
      <vt:lpstr>Knowledge check</vt:lpstr>
      <vt:lpstr>Quiz</vt:lpstr>
      <vt:lpstr> Homework 5 </vt:lpstr>
      <vt:lpstr>Homework requirement</vt:lpstr>
      <vt:lpstr>Session  6</vt:lpstr>
      <vt:lpstr>Agenda</vt:lpstr>
      <vt:lpstr>Homework discussion </vt:lpstr>
      <vt:lpstr>Stored procedures</vt:lpstr>
      <vt:lpstr>Stored Procedures 1/4</vt:lpstr>
      <vt:lpstr>Stored Procedures 2/4 - Advantages</vt:lpstr>
      <vt:lpstr>Stored Procedures 3/4 - Declaration</vt:lpstr>
      <vt:lpstr>Stored Procedures 4/4 - Example</vt:lpstr>
      <vt:lpstr>Stored procedures – Workshop 1</vt:lpstr>
      <vt:lpstr>Stored procedures – Workshop 2</vt:lpstr>
      <vt:lpstr>Stored procedures – Workshop 2</vt:lpstr>
      <vt:lpstr>PowerPoint Presentation</vt:lpstr>
      <vt:lpstr>Knowledge check</vt:lpstr>
      <vt:lpstr>Quiz</vt:lpstr>
      <vt:lpstr>Quiz</vt:lpstr>
      <vt:lpstr> Homework 6 </vt:lpstr>
      <vt:lpstr>Homework requirement 1a</vt:lpstr>
      <vt:lpstr>Homework requirement 1b</vt:lpstr>
      <vt:lpstr>Session  7</vt:lpstr>
      <vt:lpstr>Agenda</vt:lpstr>
      <vt:lpstr>Error handling </vt:lpstr>
      <vt:lpstr>Bug, Error, Exception</vt:lpstr>
      <vt:lpstr>TRY … CATCH</vt:lpstr>
      <vt:lpstr>Retrieving Error Information</vt:lpstr>
      <vt:lpstr>PowerPoint Presentation</vt:lpstr>
      <vt:lpstr>PowerPoint Presentation</vt:lpstr>
      <vt:lpstr>Error handling - Workshop</vt:lpstr>
      <vt:lpstr>Basic administration</vt:lpstr>
      <vt:lpstr>Database backups</vt:lpstr>
      <vt:lpstr>Database Restore</vt:lpstr>
      <vt:lpstr>Permissions</vt:lpstr>
      <vt:lpstr>Knowledge check</vt:lpstr>
      <vt:lpstr>Quiz</vt:lpstr>
      <vt:lpstr> Homework 7 </vt:lpstr>
      <vt:lpstr>Homework requirement 1/1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user</cp:lastModifiedBy>
  <cp:revision>205</cp:revision>
  <dcterms:created xsi:type="dcterms:W3CDTF">2016-04-05T14:42:04Z</dcterms:created>
  <dcterms:modified xsi:type="dcterms:W3CDTF">2020-08-22T00:00:29Z</dcterms:modified>
</cp:coreProperties>
</file>