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8 –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OOP in JavaScript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Darko Panchevski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</a:t>
            </a:r>
            <a:r>
              <a:rPr lang="en-US" sz="1600">
                <a:solidFill>
                  <a:schemeClr val="bg1"/>
                </a:solidFill>
                <a:latin typeface="Futura PT Bold" panose="020B0902020204020203" pitchFamily="34" charset="0"/>
              </a:rPr>
              <a:t>Natasha Paneva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inheritance?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Why do we need inheritance?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prototypal inheritance?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OOP in JavaScript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ES6 features that make it easier to do OOP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Classes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Inheritance with classes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Static methods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OOP in JavaScript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was not built with OOP in mind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Objects, prototypes and constructor functions were the way to use OOP in the past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From ES6 forward we have new features specifically designed with OOP in mind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Classes and inheritance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Classes are templates from which we can build new objects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They are similar to constructor functions with some extra features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Constructor is built in the classes for customizing the build process of the object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Inheritance is very simple and easy to use, no prototypes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Bold</vt:lpstr>
      <vt:lpstr>Office Theme</vt:lpstr>
      <vt:lpstr>Module 8 – Objects</vt:lpstr>
      <vt:lpstr>From last class</vt:lpstr>
      <vt:lpstr>Class plan</vt:lpstr>
      <vt:lpstr>OOP in JavaScript</vt:lpstr>
      <vt:lpstr>Classes and inheritance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Darko Panchevski</cp:lastModifiedBy>
  <cp:revision>13</cp:revision>
  <dcterms:created xsi:type="dcterms:W3CDTF">2020-01-12T22:31:45Z</dcterms:created>
  <dcterms:modified xsi:type="dcterms:W3CDTF">2021-03-01T14:46:28Z</dcterms:modified>
</cp:coreProperties>
</file>