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7 </a:t>
            </a:r>
            <a:r>
              <a:rPr lang="en-US">
                <a:solidFill>
                  <a:schemeClr val="bg1"/>
                </a:solidFill>
                <a:latin typeface="Futura PT Bold" panose="020B0902020204020203" pitchFamily="34" charset="0"/>
              </a:rPr>
              <a:t>– Objects</a:t>
            </a:r>
            <a:endParaRPr lang="en-US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What is inheritance and where do we use 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</a:t>
            </a:r>
            <a:r>
              <a:rPr lang="mk-MK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Филип Јанев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</a:t>
            </a:r>
            <a:r>
              <a:rPr lang="mk-MK" sz="1600">
                <a:solidFill>
                  <a:schemeClr val="bg1"/>
                </a:solidFill>
                <a:latin typeface="Futura PT Bold" panose="020B0902020204020203" pitchFamily="34" charset="0"/>
              </a:rPr>
              <a:t>Трајан Стевковски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in objects?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do we use it?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destructing?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spread operator?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get all the keys or values from an object?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inheritance in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Prototypal inheritance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is inheritance?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One of the core concepts of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is a process of basing one object on the model of another schematic or template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uses only objects so it has Prototypal inheritance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Prototypal inheritance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Unlike class based inheritance, prototypal inheritance inherit directly from objects instead of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objects are inheriting they create a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 functions are usually used for inheritance in order for all the objects built from that constructor function to have the right inherited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160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7 – Objects</vt:lpstr>
      <vt:lpstr>From last class</vt:lpstr>
      <vt:lpstr>Class plan</vt:lpstr>
      <vt:lpstr>What is inheritance?</vt:lpstr>
      <vt:lpstr>Prototypal inheritance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Филип Јанев</cp:lastModifiedBy>
  <cp:revision>15</cp:revision>
  <dcterms:created xsi:type="dcterms:W3CDTF">2020-01-12T22:31:45Z</dcterms:created>
  <dcterms:modified xsi:type="dcterms:W3CDTF">2021-03-04T19:58:12Z</dcterms:modified>
</cp:coreProperties>
</file>