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67"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46" r:id="rId22"/>
    <p:sldId id="447"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86" y="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4F7BA-6A7C-4711-9298-E621F9AD36C0}"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8EE36-6F8B-426D-B88D-0A9068405F2F}" type="slidenum">
              <a:rPr lang="en-US" smtClean="0"/>
              <a:t>‹#›</a:t>
            </a:fld>
            <a:endParaRPr lang="en-US"/>
          </a:p>
        </p:txBody>
      </p:sp>
    </p:spTree>
    <p:extLst>
      <p:ext uri="{BB962C8B-B14F-4D97-AF65-F5344CB8AC3E}">
        <p14:creationId xmlns:p14="http://schemas.microsoft.com/office/powerpoint/2010/main" val="348505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233DEA-58EC-4007-8734-9A11230A27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26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233DEA-58EC-4007-8734-9A11230A27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26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402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242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35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5187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561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3666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49786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870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559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532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3285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714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809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2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76249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253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999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680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314225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47029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fontScale="92500" lnSpcReduction="2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b="1" dirty="0">
                <a:solidFill>
                  <a:srgbClr val="FF0000"/>
                </a:solidFill>
              </a:rPr>
              <a:t>Order By clause is not allowed in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VIEW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MaleEmployees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prstClr val="black"/>
                </a:solidFill>
                <a:effectLst/>
                <a:uLnTx/>
                <a:uFillTx/>
                <a:latin typeface="Trebuchet MS" panose="020B0603020202020204"/>
                <a:ea typeface="+mn-ea"/>
                <a:cs typeface="+mn-cs"/>
              </a:rPr>
              <a:t>Id,</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HireDate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dbo</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Employee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Gender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'M'</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9" name="Rectangle 8"/>
          <p:cNvSpPr/>
          <p:nvPr/>
        </p:nvSpPr>
        <p:spPr>
          <a:xfrm>
            <a:off x="1063752" y="3379603"/>
            <a:ext cx="6096000" cy="1200329"/>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VIEW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ViewName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Column1</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Column2</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57822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pPr marL="0" indent="0">
              <a:buNone/>
            </a:pPr>
            <a:endParaRPr lang="en-US" dirty="0">
              <a:solidFill>
                <a:srgbClr val="0070C0"/>
              </a:solidFill>
            </a:endParaRP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66523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3810101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373573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308407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157278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414558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106425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9600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109396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239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3908128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75280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186945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COUNT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Total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dbo</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Employee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Gender</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COUNT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Total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dbo</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Employee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GROUP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Gender</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95566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286082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24421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BusinessEntityId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SUM</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TotalPrice</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Total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dbo</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[Order]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CustomerId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GROUP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BusinessEntityId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HAVING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SUM</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TotalPrice</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628920</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5"/>
          <p:cNvSpPr/>
          <p:nvPr/>
        </p:nvSpPr>
        <p:spPr>
          <a:xfrm>
            <a:off x="295656" y="4287036"/>
            <a:ext cx="6096000" cy="147732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Column1</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condition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GROUP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Column1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HAVING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condition</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3777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94245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411486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828631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fontScale="92500" lnSpcReduction="2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b="1" dirty="0">
                <a:solidFill>
                  <a:srgbClr val="FF0000"/>
                </a:solidFill>
              </a:rPr>
              <a:t>Order By clause is not allowed in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VIEW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MaleEmployees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prstClr val="black"/>
                </a:solidFill>
                <a:effectLst/>
                <a:uLnTx/>
                <a:uFillTx/>
                <a:latin typeface="Trebuchet MS" panose="020B0603020202020204"/>
                <a:ea typeface="+mn-ea"/>
                <a:cs typeface="+mn-cs"/>
              </a:rPr>
              <a:t>Id,</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FirstName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LastName</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HireDate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dbo</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Employee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Gender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'M'</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9" name="Rectangle 8"/>
          <p:cNvSpPr/>
          <p:nvPr/>
        </p:nvSpPr>
        <p:spPr>
          <a:xfrm>
            <a:off x="1063752" y="3379603"/>
            <a:ext cx="6096000" cy="1200329"/>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VIEW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ViewName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Column1</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Column2</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4274151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pPr marL="0" indent="0">
              <a:buNone/>
            </a:pPr>
            <a:endParaRPr lang="en-US" dirty="0">
              <a:solidFill>
                <a:srgbClr val="0070C0"/>
              </a:solidFill>
            </a:endParaRP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305891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1409647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2818147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339164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303451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349794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425316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COUNT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Total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dbo</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Employee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Gender</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COUNT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Total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dbo</a:t>
            </a:r>
            <a:r>
              <a:rPr kumimoji="0" lang="en-US" sz="1800" b="0"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Employee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GROUP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Gender</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2766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37175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302535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34427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BusinessEntityId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SUM</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TotalPrice</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Total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dbo</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[Order]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CustomerId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GROUP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BusinessEntityId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HAVING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mn-ea"/>
                <a:cs typeface="+mn-cs"/>
              </a:rPr>
              <a:t>SUM</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TotalPrice</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&gt;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628920</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Rectangle 5"/>
          <p:cNvSpPr/>
          <p:nvPr/>
        </p:nvSpPr>
        <p:spPr>
          <a:xfrm>
            <a:off x="295656" y="4287036"/>
            <a:ext cx="6096000" cy="147732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Column1</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condition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GROUP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Column1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HAVING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fn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condition</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160908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2030</Words>
  <Application>Microsoft Office PowerPoint</Application>
  <PresentationFormat>Widescreen</PresentationFormat>
  <Paragraphs>262</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Trebuchet MS</vt:lpstr>
      <vt:lpstr>Wingdings</vt:lpstr>
      <vt:lpstr>Wingdings 3</vt:lpstr>
      <vt:lpstr>Facet</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AngelaIvanovska</dc:creator>
  <cp:lastModifiedBy>AngelaIvanovska</cp:lastModifiedBy>
  <cp:revision>2</cp:revision>
  <dcterms:created xsi:type="dcterms:W3CDTF">2021-06-15T19:00:22Z</dcterms:created>
  <dcterms:modified xsi:type="dcterms:W3CDTF">2021-06-15T19:03:39Z</dcterms:modified>
</cp:coreProperties>
</file>