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29" r:id="rId2"/>
    <p:sldId id="532" r:id="rId3"/>
    <p:sldId id="478" r:id="rId4"/>
    <p:sldId id="479" r:id="rId5"/>
    <p:sldId id="480" r:id="rId6"/>
    <p:sldId id="557" r:id="rId7"/>
    <p:sldId id="558" r:id="rId8"/>
    <p:sldId id="481" r:id="rId9"/>
    <p:sldId id="482" r:id="rId10"/>
    <p:sldId id="533" r:id="rId11"/>
    <p:sldId id="4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EAD05-E7DB-49FE-9384-905CF4DE454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DF30A-4766-4762-85DA-9B157741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36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4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35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8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84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51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4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2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9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77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0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5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4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5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0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2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endParaRPr lang="mk-M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0FD0A-2F06-401C-B59C-A43AC7B6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69002" cy="1359851"/>
          </a:xfrm>
        </p:spPr>
        <p:txBody>
          <a:bodyPr>
            <a:normAutofit/>
          </a:bodyPr>
          <a:lstStyle/>
          <a:p>
            <a:r>
              <a:rPr lang="en-US" dirty="0"/>
              <a:t>Create multi-statement table value function that for specific Teacher and Course will return list of students (FirstName, </a:t>
            </a:r>
            <a:r>
              <a:rPr lang="en-US" dirty="0" err="1"/>
              <a:t>LastName</a:t>
            </a:r>
            <a:r>
              <a:rPr lang="en-US" dirty="0"/>
              <a:t>) who passed the exam, together with Grade and </a:t>
            </a:r>
            <a:r>
              <a:rPr lang="en-US" dirty="0" err="1"/>
              <a:t>CreatedDate</a:t>
            </a:r>
            <a:endParaRPr lang="en-US" dirty="0"/>
          </a:p>
          <a:p>
            <a:r>
              <a:rPr lang="en-US" dirty="0"/>
              <a:t>Example resultset: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69BD6-97AF-40AF-B3A7-34E70F77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5" y="4010025"/>
            <a:ext cx="3981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/>
          </a:bodyPr>
          <a:lstStyle/>
          <a:p>
            <a:r>
              <a:rPr lang="en-US" sz="2400" u="sng" dirty="0"/>
              <a:t>Session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Table valued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Inline table-valued 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Multi-statement table-valued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Workshop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Inline, Multi-statement </a:t>
            </a:r>
          </a:p>
        </p:txBody>
      </p:sp>
    </p:spTree>
    <p:extLst>
      <p:ext uri="{BB962C8B-B14F-4D97-AF65-F5344CB8AC3E}">
        <p14:creationId xmlns:p14="http://schemas.microsoft.com/office/powerpoint/2010/main" val="20203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/>
              <a:t>User-defined function that returns a table</a:t>
            </a:r>
          </a:p>
          <a:p>
            <a:r>
              <a:rPr lang="en-US" dirty="0"/>
              <a:t>Table-valued function can be invoked in the same way as we query a table.</a:t>
            </a:r>
          </a:p>
          <a:p>
            <a:r>
              <a:rPr lang="en-US" dirty="0"/>
              <a:t>TVFs can be used after the FROM clause in the SELECT statements, so we can use them like a table in the queries.</a:t>
            </a:r>
          </a:p>
          <a:p>
            <a:r>
              <a:rPr lang="en-US" dirty="0"/>
              <a:t>The difference between Views and Table-valued functions is that Views do not allow parametrized usage, while TVF can use parameters.</a:t>
            </a:r>
          </a:p>
          <a:p>
            <a:r>
              <a:rPr lang="en-US" dirty="0"/>
              <a:t>Types of Table-valued functions:</a:t>
            </a:r>
          </a:p>
          <a:p>
            <a:pPr lvl="1"/>
            <a:r>
              <a:rPr lang="en-US" dirty="0"/>
              <a:t>Inline Table-value function</a:t>
            </a:r>
          </a:p>
          <a:p>
            <a:pPr lvl="1"/>
            <a:r>
              <a:rPr lang="en-US" dirty="0"/>
              <a:t>Multi-statement Table-valued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 -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377371"/>
          </a:xfrm>
        </p:spPr>
        <p:txBody>
          <a:bodyPr>
            <a:normAutofit/>
          </a:bodyPr>
          <a:lstStyle/>
          <a:p>
            <a:r>
              <a:rPr lang="en-US" dirty="0"/>
              <a:t>Has similar concept to a VIEW in a sense that it’s based on a single query, only unlike a VIEW, it supports input parameters</a:t>
            </a:r>
          </a:p>
          <a:p>
            <a:r>
              <a:rPr lang="en-US" dirty="0"/>
              <a:t>The function body has only a single SELECT statement</a:t>
            </a:r>
          </a:p>
          <a:p>
            <a:r>
              <a:rPr lang="en-US" dirty="0"/>
              <a:t>There is no return variable</a:t>
            </a:r>
          </a:p>
          <a:p>
            <a:r>
              <a:rPr lang="en-US" dirty="0"/>
              <a:t>We specify TABLE as the return type instead of any scalar data type</a:t>
            </a:r>
          </a:p>
          <a:p>
            <a:r>
              <a:rPr lang="en-US" dirty="0"/>
              <a:t>The function body is not closed between BEGIN and END block</a:t>
            </a:r>
          </a:p>
          <a:p>
            <a:r>
              <a:rPr lang="en-US" dirty="0"/>
              <a:t>The structure of the table that gets returned is determined by the SELECT statement within the function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7A1A9-D99B-441D-A370-9E2369C7FE4B}"/>
              </a:ext>
            </a:extLst>
          </p:cNvPr>
          <p:cNvSpPr/>
          <p:nvPr/>
        </p:nvSpPr>
        <p:spPr>
          <a:xfrm>
            <a:off x="1029162" y="4777464"/>
            <a:ext cx="8537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ParaleterList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[datatype]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5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 – Inline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377371"/>
          </a:xfrm>
        </p:spPr>
        <p:txBody>
          <a:bodyPr>
            <a:normAutofit/>
          </a:bodyPr>
          <a:lstStyle/>
          <a:p>
            <a:r>
              <a:rPr lang="en-US" dirty="0"/>
              <a:t>How to invoke the function: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4825" y="1930400"/>
            <a:ext cx="8537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@Parameter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2FF56-F98D-4AFD-BCAE-E24A875A98F6}"/>
              </a:ext>
            </a:extLst>
          </p:cNvPr>
          <p:cNvSpPr/>
          <p:nvPr/>
        </p:nvSpPr>
        <p:spPr>
          <a:xfrm>
            <a:off x="984825" y="3168450"/>
            <a:ext cx="8537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fn_EmployeeDetails_Inline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@EmployeeID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DateOfBirth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@EmployeeID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fn_EmployeeDetails_Inline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9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 – Multi-statement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990019"/>
          </a:xfrm>
        </p:spPr>
        <p:txBody>
          <a:bodyPr>
            <a:normAutofit/>
          </a:bodyPr>
          <a:lstStyle/>
          <a:p>
            <a:r>
              <a:rPr lang="en-US" dirty="0"/>
              <a:t>We use a variable of type TABLE, and we explicitly specify the structure of the return table</a:t>
            </a:r>
          </a:p>
          <a:p>
            <a:r>
              <a:rPr lang="en-US" dirty="0"/>
              <a:t>The query results are stored in the TABLE variable, which is returned when the function is invoked.</a:t>
            </a:r>
          </a:p>
          <a:p>
            <a:r>
              <a:rPr lang="en-US" dirty="0"/>
              <a:t>Allows multiple SQL Statements in the function body, and the output of those statements can be added to the return variable.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F42F3-E55D-4637-B8D6-375780A72E9B}"/>
              </a:ext>
            </a:extLst>
          </p:cNvPr>
          <p:cNvSpPr/>
          <p:nvPr/>
        </p:nvSpPr>
        <p:spPr>
          <a:xfrm>
            <a:off x="1010813" y="3937107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ParaleterList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[datatype]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TableVariable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Column2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,...)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TableVariable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Column1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,...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TABLE1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9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96569" cy="1320800"/>
          </a:xfrm>
        </p:spPr>
        <p:txBody>
          <a:bodyPr/>
          <a:lstStyle/>
          <a:p>
            <a:r>
              <a:rPr lang="en-US" dirty="0"/>
              <a:t>Table-valued functions – Multi-statement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037"/>
            <a:ext cx="8596668" cy="5201492"/>
          </a:xfrm>
        </p:spPr>
        <p:txBody>
          <a:bodyPr>
            <a:normAutofit/>
          </a:bodyPr>
          <a:lstStyle/>
          <a:p>
            <a:r>
              <a:rPr lang="en-US" dirty="0"/>
              <a:t>How to invoke it: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903" y="2875210"/>
            <a:ext cx="64185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fn_EmployeeDetails_MultiStatement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@EmployeeID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@output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FirstName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DateOfBirth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@output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DateOfBirth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@EmployeeID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fn_EmployeeDetails_MultiStatement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4A5C1-8173-416A-9141-137E0B682036}"/>
              </a:ext>
            </a:extLst>
          </p:cNvPr>
          <p:cNvSpPr/>
          <p:nvPr/>
        </p:nvSpPr>
        <p:spPr>
          <a:xfrm>
            <a:off x="1029903" y="170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@Parameter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160589"/>
            <a:ext cx="9326880" cy="1359851"/>
          </a:xfrm>
        </p:spPr>
        <p:txBody>
          <a:bodyPr>
            <a:normAutofit/>
          </a:bodyPr>
          <a:lstStyle/>
          <a:p>
            <a:r>
              <a:rPr lang="en-US" dirty="0"/>
              <a:t>Create multi-statement table value function that for specific </a:t>
            </a:r>
            <a:r>
              <a:rPr lang="en-US" dirty="0" err="1"/>
              <a:t>BusinessEntity</a:t>
            </a:r>
            <a:r>
              <a:rPr lang="en-US" dirty="0"/>
              <a:t> and Customer will return list of products sold, together with the total quantity sold and total price per product</a:t>
            </a:r>
          </a:p>
          <a:p>
            <a:r>
              <a:rPr lang="en-US" dirty="0"/>
              <a:t>Example resultset: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0440"/>
            <a:ext cx="3276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3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110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Session  5</vt:lpstr>
      <vt:lpstr>Agenda</vt:lpstr>
      <vt:lpstr>Table-valued functions</vt:lpstr>
      <vt:lpstr>Table-valued functions</vt:lpstr>
      <vt:lpstr>Table-valued functions - Inline</vt:lpstr>
      <vt:lpstr>Table-valued functions – Inline (2)</vt:lpstr>
      <vt:lpstr>Table-valued functions – Multi-statement</vt:lpstr>
      <vt:lpstr>Table-valued functions – Multi-statement (2)</vt:lpstr>
      <vt:lpstr>Functions - Workshop</vt:lpstr>
      <vt:lpstr> Homework 5 </vt:lpstr>
      <vt:lpstr>Homework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 5</dc:title>
  <dc:creator>AngelaIvanovska</dc:creator>
  <cp:lastModifiedBy>AngelaIvanovska</cp:lastModifiedBy>
  <cp:revision>1</cp:revision>
  <dcterms:created xsi:type="dcterms:W3CDTF">2021-06-22T17:57:37Z</dcterms:created>
  <dcterms:modified xsi:type="dcterms:W3CDTF">2021-06-22T17:58:18Z</dcterms:modified>
</cp:coreProperties>
</file>