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530" r:id="rId4"/>
    <p:sldId id="496" r:id="rId5"/>
    <p:sldId id="497" r:id="rId6"/>
    <p:sldId id="498" r:id="rId7"/>
    <p:sldId id="499" r:id="rId8"/>
    <p:sldId id="500" r:id="rId9"/>
    <p:sldId id="501" r:id="rId10"/>
    <p:sldId id="559" r:id="rId11"/>
    <p:sldId id="502" r:id="rId12"/>
    <p:sldId id="503" r:id="rId13"/>
    <p:sldId id="504" r:id="rId14"/>
    <p:sldId id="50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31" r:id="rId23"/>
    <p:sldId id="523" r:id="rId24"/>
    <p:sldId id="506" r:id="rId25"/>
    <p:sldId id="507" r:id="rId26"/>
    <p:sldId id="508" r:id="rId27"/>
    <p:sldId id="509" r:id="rId28"/>
    <p:sldId id="510" r:id="rId29"/>
    <p:sldId id="5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691AA-8BF5-4203-934B-6FA4759A8AD3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86A7-CC24-47D2-8DBE-1C75F3E8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8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81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3C88-0175-4BB6-8E5A-EE468C3F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3BEB-2732-4AB8-9158-07DFD78CC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B355-87EE-4015-B5C7-13401698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1CC7-4AA8-40E2-97AB-EC01AC23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B8A0-B3BC-4E2E-9BC7-3AFE0D4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1702-D2CF-4192-B39B-6453B5B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640A-B741-48E1-9162-CBA52021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F62A-BCF7-4F01-8402-2A1EB67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039C-5D6A-4AF5-9FD9-485FA3F7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DF6F-1600-477D-9AA2-CF917DAC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1E248-CF0B-4404-BFDC-54C0E2F3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D3B34-CAD2-4AEF-A586-B0CEBB0A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027C-3475-4683-8C51-B6C5D01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16DF-8CB7-4C49-B28E-BFEA3CCD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C0A-63B2-470B-97B2-E9BE0F7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9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0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9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10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02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B0A8-F18A-49C0-A444-CDA96093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E196-3116-4AB8-A6CD-017685F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D63C-B414-4E41-ABD7-3297FD3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967E-ABF7-46B5-916C-28FECECA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E4C5-F8A4-4330-8503-56A61A9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02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4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97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61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350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47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25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664A-A301-40C9-8DD1-CC740BA0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CAAD5-36BD-4A8F-9725-07298AB8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38EC-F6EC-4FAA-A074-E8AF076E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F9A8-E4DA-401F-82CC-941666A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040F-2150-4BD5-9CBC-7BE35E10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E06-C1ED-46E2-9DFE-A9E7A024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7D4B-C703-48D6-B4A5-CAB782B5E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896B-4664-4AD2-A079-26D48DE7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27A-0A3F-4179-86EB-CA72C1D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16ED-2B67-4A60-B4C0-542C883E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7CE67-D371-46D4-B294-DC23610C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DC2-8A9F-4CDD-84D8-C4D465A4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978B-C577-46A0-81E3-7E1F9EFA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AFA6F-3FE5-4D52-A7BE-7E384750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D7873-FBAB-46E3-BF45-1FB58419D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DD60-0ECF-499B-96DD-F0D0CF5AA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53471-1594-49A9-A639-4C03FBC2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A3B0A-E5E5-4BF9-97BD-30F15178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10D8E-95F6-4BF2-BEEC-95E815E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97A-539D-4045-A832-6085414B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B45E6-7602-48F0-A81E-6006ED32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ECA4A-D793-4C0A-963B-EAA4BB90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FBF2-95D0-4F58-82EA-AC919EE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D3A4-9CBE-4B04-8255-045A758F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6F2DB-4BB3-4AAB-B03F-B80D788F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0F51A-A2B2-482B-BB01-745CDFED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642-A208-45DD-BE57-BCB5B0C6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3E8-F424-4C0D-92E4-D6990E80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50A3C-25AC-48AC-B7B4-8D9500FA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1B8FD-061D-4BFE-A659-B656E530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F6F94-E9C2-4301-9885-146594C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E134-DA17-4DC0-8FFC-0F3CB9D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9377-A0F8-45B7-9FEB-06FDEC6A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E710C-DAEB-4D81-BB3C-51F8930E0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08D0A-A2AC-44F4-A514-08E640FE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2B6C-58A1-49EE-945B-AA85AA26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D4F7-BB2B-4F26-8D00-F1F79C8B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D18F-667D-4AE9-AD9B-4D846ED9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CE074-5EAD-4B99-B928-77A313E5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3720-ED38-4793-A149-D9397E19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A5EF-DF64-48DB-81C8-39363CEC7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9809-875B-4278-A520-6938B00D0D6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3D21-0DB2-4725-9661-824CE4EFE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FB86-0A34-47A1-B121-AD038A42E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CA72-5A38-454F-BE20-3E9B17AE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try-catch-transact-sq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everity-transact-sql?view=sql-server-2017" TargetMode="External"/><Relationship Id="rId2" Type="http://schemas.openxmlformats.org/officeDocument/2006/relationships/hyperlink" Target="https://docs.microsoft.com/en-us/sql/t-sql/functions/error-number-transact-sql?view=sql-server-2017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tate-transact-sql?view=sql-server-2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microsoft.com/en-us/sql/t-sql/functions/error-line-transact-sql?view=sql-server-2017" TargetMode="External"/><Relationship Id="rId4" Type="http://schemas.openxmlformats.org/officeDocument/2006/relationships/hyperlink" Target="https://docs.microsoft.com/en-us/sql/t-sql/functions/error-procedure-transact-sql?view=sql-server-2017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error-message-transact-sql?view=sql-server-2017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536-DBAD-4A14-9F36-18193FC3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21C2-4F6B-4E94-9240-3531D9FD7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 5/5 -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334482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procedure for adding new customer</a:t>
            </a:r>
          </a:p>
          <a:p>
            <a:r>
              <a:rPr lang="en-US" dirty="0"/>
              <a:t>As output from the procedure return the following data:</a:t>
            </a:r>
          </a:p>
          <a:p>
            <a:pPr lvl="1"/>
            <a:r>
              <a:rPr lang="en-US" dirty="0"/>
              <a:t>Total number of customers starting with the same character as the new customer</a:t>
            </a:r>
          </a:p>
          <a:p>
            <a:pPr lvl="1"/>
            <a:r>
              <a:rPr lang="en-US" dirty="0"/>
              <a:t>Additionally in second resultset return how many customers already exist in the new customer region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0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– Workshop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</a:t>
            </a:r>
            <a:endParaRPr lang="en-US" dirty="0"/>
          </a:p>
          <a:p>
            <a:pPr lvl="1"/>
            <a:r>
              <a:rPr lang="en-US" dirty="0"/>
              <a:t>Procedure should create only Order header info (not Order details) </a:t>
            </a:r>
          </a:p>
          <a:p>
            <a:pPr lvl="1"/>
            <a:r>
              <a:rPr lang="en-US" dirty="0"/>
              <a:t>Procedure should return the total number of orders in the system for the Customer from the new order (regardless the </a:t>
            </a:r>
            <a:r>
              <a:rPr lang="en-US" dirty="0" err="1"/>
              <a:t>BusinessEntity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Procedure should return second resultset with the total amount of all orders for the customer and business entity on input</a:t>
            </a:r>
          </a:p>
          <a:p>
            <a:r>
              <a:rPr lang="en-US" dirty="0"/>
              <a:t>Insert few orders in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– Workshop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632"/>
            <a:ext cx="8596668" cy="5157216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</a:t>
            </a:r>
            <a:r>
              <a:rPr lang="en-US" dirty="0" err="1"/>
              <a:t>CreateOrderDetail</a:t>
            </a:r>
            <a:endParaRPr lang="en-US" dirty="0"/>
          </a:p>
          <a:p>
            <a:pPr lvl="1"/>
            <a:r>
              <a:rPr lang="en-US" dirty="0"/>
              <a:t>Procedure should take the single price for item from Product table (Price column)</a:t>
            </a:r>
          </a:p>
          <a:p>
            <a:pPr lvl="1"/>
            <a:r>
              <a:rPr lang="en-US" dirty="0"/>
              <a:t>Procedure should add details for specific order (new record for new Product/Quantity for specific order)</a:t>
            </a:r>
          </a:p>
          <a:p>
            <a:pPr lvl="1"/>
            <a:r>
              <a:rPr lang="en-US" dirty="0"/>
              <a:t>When the order detail is inserted procedure should correct the </a:t>
            </a:r>
            <a:r>
              <a:rPr lang="en-US" dirty="0" err="1"/>
              <a:t>TotalPrice</a:t>
            </a:r>
            <a:r>
              <a:rPr lang="en-US" dirty="0"/>
              <a:t> column in the main table (</a:t>
            </a:r>
            <a:r>
              <a:rPr lang="en-US" dirty="0" err="1"/>
              <a:t>dbo.order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from this procedure should be resultset with order details in a form of pairs: </a:t>
            </a:r>
            <a:r>
              <a:rPr lang="en-US" dirty="0" err="1"/>
              <a:t>ProductName</a:t>
            </a:r>
            <a:r>
              <a:rPr lang="en-US" dirty="0"/>
              <a:t> and </a:t>
            </a:r>
            <a:r>
              <a:rPr lang="en-US" dirty="0" err="1"/>
              <a:t>TotalPrice</a:t>
            </a:r>
            <a:r>
              <a:rPr lang="en-US" dirty="0"/>
              <a:t> per product (Price*Quantity)</a:t>
            </a:r>
          </a:p>
          <a:p>
            <a:endParaRPr lang="en-US" dirty="0"/>
          </a:p>
          <a:p>
            <a:r>
              <a:rPr lang="en-US" dirty="0"/>
              <a:t>Insert few order details for some orders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Session 5 workshop - 01 Stored </a:t>
            </a:r>
            <a:r>
              <a:rPr lang="en-US" dirty="0" err="1"/>
              <a:t>Procedures.sql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9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212559"/>
            <a:ext cx="8290750" cy="664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176" y="338328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Have the structure of tables in mind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when creating the procedures</a:t>
            </a:r>
          </a:p>
        </p:txBody>
      </p:sp>
    </p:spTree>
    <p:extLst>
      <p:ext uri="{BB962C8B-B14F-4D97-AF65-F5344CB8AC3E}">
        <p14:creationId xmlns:p14="http://schemas.microsoft.com/office/powerpoint/2010/main" val="375898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324862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Can we have stored procedure without input parameters and with two output result sets?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Can we use temp tables inside stored procedure?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GB" dirty="0"/>
              <a:t>Can we use select statements inside error handling blocks?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/>
              <a:t>Can we have stored procedure without resultset on output?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a.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What is the main difference between stored procedure and table valued function?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 1a/</a:t>
            </a:r>
            <a:r>
              <a:rPr lang="" altLang="en-US" dirty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CreateGrade</a:t>
            </a:r>
          </a:p>
          <a:p>
            <a:r>
              <a:rPr lang="en-US" dirty="0"/>
              <a:t>Procedure should create only Grade header info (not Grade Details) </a:t>
            </a:r>
          </a:p>
          <a:p>
            <a:r>
              <a:rPr lang="en-US" dirty="0"/>
              <a:t>Procedure should return the total number of grades in the system for the Student on input (from the CreateGrade)</a:t>
            </a:r>
          </a:p>
          <a:p>
            <a:r>
              <a:rPr lang="en-US" dirty="0"/>
              <a:t>Procedure should return second resultset with the MAX Grade of all grades for the Student and Teacher on input (regardless the Course)</a:t>
            </a:r>
          </a:p>
        </p:txBody>
      </p:sp>
    </p:spTree>
    <p:extLst>
      <p:ext uri="{BB962C8B-B14F-4D97-AF65-F5344CB8AC3E}">
        <p14:creationId xmlns:p14="http://schemas.microsoft.com/office/powerpoint/2010/main" val="392139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 1b/</a:t>
            </a:r>
            <a:r>
              <a:rPr lang="en-US" altLang="en-US" dirty="0"/>
              <a:t>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Create new procedure called CreateGradeDetail</a:t>
            </a:r>
          </a:p>
          <a:p>
            <a:r>
              <a:rPr lang="en-US" dirty="0"/>
              <a:t>Procedure should add details for specific Grade (new record for new AchievementTypeID, Points, MaxPoints, Date for specific Grade)</a:t>
            </a:r>
          </a:p>
          <a:p>
            <a:r>
              <a:rPr lang="en-US" dirty="0"/>
              <a:t>Output from this procedure should be resultset with SUM of GradePoints calculated with formula AchievementPoints/AchievementMaxPoints*ParticipationRate for specific Grade</a:t>
            </a:r>
          </a:p>
        </p:txBody>
      </p:sp>
    </p:spTree>
    <p:extLst>
      <p:ext uri="{BB962C8B-B14F-4D97-AF65-F5344CB8AC3E}">
        <p14:creationId xmlns:p14="http://schemas.microsoft.com/office/powerpoint/2010/main" val="37846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6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 </a:t>
            </a:r>
            <a:r>
              <a:rPr lang="en-US" altLang="en-US" dirty="0"/>
              <a:t>1/1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Add error handling on </a:t>
            </a:r>
            <a:r>
              <a:rPr lang="en-US" dirty="0" err="1">
                <a:sym typeface="+mn-ea"/>
              </a:rPr>
              <a:t>CreateGradeDetail</a:t>
            </a:r>
            <a:r>
              <a:rPr lang="en-US" dirty="0">
                <a:sym typeface="+mn-ea"/>
              </a:rPr>
              <a:t> procedure</a:t>
            </a:r>
            <a:endParaRPr lang="en-US" dirty="0"/>
          </a:p>
          <a:p>
            <a:r>
              <a:rPr lang="en-US" dirty="0">
                <a:sym typeface="+mn-ea"/>
              </a:rPr>
              <a:t>Test the error handling by inserting not-existing values for </a:t>
            </a:r>
            <a:r>
              <a:rPr lang="en-US" dirty="0" err="1">
                <a:sym typeface="+mn-ea"/>
              </a:rPr>
              <a:t>AchievementTypeID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7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u="sng" dirty="0"/>
              <a:t>Session 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Basic administration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Backups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Knowledge check (Quiz, Discussion, Homework)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Summary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7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6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/>
              <a:t>TRY …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8596668" cy="48049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 (Body)"/>
              </a:rPr>
              <a:t>BEGIN TRY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	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END TRY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BEGIN CATCH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	[ { </a:t>
            </a:r>
            <a:r>
              <a:rPr lang="en-US" dirty="0" err="1">
                <a:latin typeface="Trebuchet MS (Body)"/>
              </a:rPr>
              <a:t>sql_statement</a:t>
            </a:r>
            <a:r>
              <a:rPr lang="en-US" dirty="0">
                <a:latin typeface="Trebuchet MS (Body)"/>
              </a:rPr>
              <a:t> | </a:t>
            </a:r>
            <a:r>
              <a:rPr lang="en-US" dirty="0" err="1">
                <a:latin typeface="Trebuchet MS (Body)"/>
              </a:rPr>
              <a:t>statement_block</a:t>
            </a:r>
            <a:r>
              <a:rPr lang="en-US" dirty="0">
                <a:latin typeface="Trebuchet MS (Body)"/>
              </a:rPr>
              <a:t> } ]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END CATCH 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  <a:hlinkClick r:id="rId2"/>
              </a:rPr>
              <a:t>https://docs.microsoft.com/en-us/sql/t-sql/language-elements/try-catch-transact-sql</a:t>
            </a:r>
            <a:r>
              <a:rPr lang="en-US" dirty="0">
                <a:latin typeface="Trebuchet MS (Body)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Very useful when you want to handle </a:t>
            </a:r>
            <a:r>
              <a:rPr lang="en-US" u="sng" dirty="0">
                <a:latin typeface="Trebuchet MS (Body)"/>
              </a:rPr>
              <a:t>Error messages</a:t>
            </a:r>
            <a:r>
              <a:rPr lang="en-US" dirty="0">
                <a:latin typeface="Trebuchet MS (Body)"/>
              </a:rPr>
              <a:t>. Usually used in Stored procedures and Triggers.</a:t>
            </a:r>
          </a:p>
        </p:txBody>
      </p:sp>
    </p:spTree>
    <p:extLst>
      <p:ext uri="{BB962C8B-B14F-4D97-AF65-F5344CB8AC3E}">
        <p14:creationId xmlns:p14="http://schemas.microsoft.com/office/powerpoint/2010/main" val="366002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b="1" dirty="0"/>
              <a:t>Retrieving Error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7"/>
            <a:ext cx="8596668" cy="433143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</a:rPr>
              <a:t>In the scope of a CATCH block, the following system functions can be used to obtain information about the error that caused the CATCH block to be executed:</a:t>
            </a:r>
          </a:p>
          <a:p>
            <a:r>
              <a:rPr lang="en-US" u="sng" dirty="0">
                <a:latin typeface="Trebuchet MS (Body)"/>
                <a:hlinkClick r:id="rId2"/>
              </a:rPr>
              <a:t>ERROR_NUMBER()</a:t>
            </a:r>
            <a:r>
              <a:rPr lang="en-US" dirty="0">
                <a:latin typeface="Trebuchet MS (Body)"/>
              </a:rPr>
              <a:t> returns the number of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ERROR_NUMBER returns the error number of the error that caused the CATCH block to run</a:t>
            </a:r>
          </a:p>
          <a:p>
            <a:r>
              <a:rPr lang="en-US" u="sng" dirty="0">
                <a:latin typeface="Trebuchet MS (Body)"/>
                <a:hlinkClick r:id="rId3"/>
              </a:rPr>
              <a:t>ERROR_SEVERITY()</a:t>
            </a:r>
            <a:r>
              <a:rPr lang="en-US" dirty="0">
                <a:latin typeface="Trebuchet MS (Body)"/>
              </a:rPr>
              <a:t> returns the severity.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Severity levels 11 to 16 are generated as a result of user problems and can be fixed by the user. For example, the error message returned in the invalid update query, used earlier, had a severity level of 16.</a:t>
            </a:r>
          </a:p>
        </p:txBody>
      </p:sp>
    </p:spTree>
    <p:extLst>
      <p:ext uri="{BB962C8B-B14F-4D97-AF65-F5344CB8AC3E}">
        <p14:creationId xmlns:p14="http://schemas.microsoft.com/office/powerpoint/2010/main" val="58436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391"/>
            <a:ext cx="8596668" cy="5190971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3"/>
              </a:rPr>
              <a:t>ERROR_STATE()</a:t>
            </a:r>
            <a:r>
              <a:rPr lang="en-US" dirty="0">
                <a:latin typeface="Trebuchet MS (Body)"/>
              </a:rPr>
              <a:t> returns the error state number.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returns the state number of the error message that caused the CATCH block to be run.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Returns NULL if called outside the scope of a CATCH block.</a:t>
            </a:r>
          </a:p>
          <a:p>
            <a:r>
              <a:rPr lang="en-US" u="sng" dirty="0">
                <a:latin typeface="Trebuchet MS (Body)"/>
                <a:hlinkClick r:id="rId4"/>
              </a:rPr>
              <a:t>ERROR_PROCEDURE()</a:t>
            </a:r>
            <a:r>
              <a:rPr lang="en-US" dirty="0">
                <a:latin typeface="Trebuchet MS (Body)"/>
              </a:rPr>
              <a:t> returns the name of the stored procedure or trigger where the error occurred.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ERROR_PROCEDURE returns the name of the stored procedure or trigger in which the error originated.</a:t>
            </a:r>
          </a:p>
          <a:p>
            <a:r>
              <a:rPr lang="en-US" u="sng" dirty="0">
                <a:latin typeface="Trebuchet MS (Body)"/>
                <a:hlinkClick r:id="rId5"/>
              </a:rPr>
              <a:t>ERROR_LINE()</a:t>
            </a:r>
            <a:r>
              <a:rPr lang="en-US" dirty="0">
                <a:latin typeface="Trebuchet MS (Body)"/>
              </a:rPr>
              <a:t> returns the line number inside the routine that caused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 ERROR_LINE returns</a:t>
            </a:r>
          </a:p>
          <a:p>
            <a:pPr lvl="2"/>
            <a:r>
              <a:rPr lang="en-US" dirty="0">
                <a:latin typeface="Trebuchet MS (Body)"/>
              </a:rPr>
              <a:t>the line number where the error occurred</a:t>
            </a:r>
          </a:p>
          <a:p>
            <a:pPr lvl="2"/>
            <a:r>
              <a:rPr lang="en-US" dirty="0">
                <a:latin typeface="Trebuchet MS (Body)"/>
              </a:rPr>
              <a:t>the line number in a routine, if the error occurred within a stored procedure or trigger</a:t>
            </a:r>
          </a:p>
          <a:p>
            <a:pPr lvl="2"/>
            <a:r>
              <a:rPr lang="en-US" dirty="0">
                <a:latin typeface="Trebuchet MS (Body)"/>
              </a:rPr>
              <a:t>NULL, if called outside the scope of a CATCH block.</a:t>
            </a:r>
          </a:p>
          <a:p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1671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2"/>
              </a:rPr>
              <a:t>ERROR_MESSAGE()</a:t>
            </a:r>
            <a:r>
              <a:rPr lang="en-US" dirty="0">
                <a:latin typeface="Trebuchet MS (Body)"/>
              </a:rPr>
              <a:t> returns the complete text of the error message. The text includes the values supplied for any substitutable parameters, such as lengths, object names, or times.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704" y="2221992"/>
            <a:ext cx="6501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PROCEDURE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usp_ExampleProc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Execute the stored procedure inside the TRY block.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usp_ExampleProc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ERROR_NUMBER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ErrorNumber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ERROR_SEVERITY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ErrorSeverity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ERROR_STATE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ErrorState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ERROR_PROCEDURE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ErrorProcedure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ERROR_LINE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ErrorLine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ERROR_MESSAGE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ErrorMessage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13814" y="6488668"/>
            <a:ext cx="50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5 – 02 Error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handling.sql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45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Add error handling on </a:t>
            </a:r>
            <a:r>
              <a:rPr lang="en-US" dirty="0" err="1"/>
              <a:t>CreateOrderDetail</a:t>
            </a:r>
            <a:r>
              <a:rPr lang="en-US" dirty="0"/>
              <a:t> procedure</a:t>
            </a:r>
          </a:p>
          <a:p>
            <a:r>
              <a:rPr lang="en-US" dirty="0"/>
              <a:t>Test the error handling by inserting not-existing values for </a:t>
            </a:r>
            <a:r>
              <a:rPr lang="en-US" dirty="0" err="1"/>
              <a:t>ProductId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u="sng" dirty="0"/>
              <a:t>Session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Knowledge check (Quiz, Discussion, Homework)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discussion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83812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 1/5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T-SQL stored procedure consists of a single batch of T-SQL code. Stored procedures have a number of important features, such as the following:</a:t>
            </a:r>
          </a:p>
          <a:p>
            <a:r>
              <a:rPr lang="en-US" dirty="0"/>
              <a:t>They can be called from T-SQL code by using the EXECUTE command.</a:t>
            </a:r>
          </a:p>
          <a:p>
            <a:r>
              <a:rPr lang="en-US" dirty="0"/>
              <a:t>You can pass data to them through input parameters, and receive data back through output parameters.</a:t>
            </a:r>
          </a:p>
          <a:p>
            <a:r>
              <a:rPr lang="en-US" dirty="0"/>
              <a:t>They can return result sets of queries to the client application.</a:t>
            </a:r>
          </a:p>
          <a:p>
            <a:r>
              <a:rPr lang="en-US" dirty="0"/>
              <a:t>They can modify data in tables.</a:t>
            </a:r>
          </a:p>
          <a:p>
            <a:r>
              <a:rPr lang="en-US" dirty="0"/>
              <a:t>They can create, alter, and drop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 2/5 -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T-SQL stored procedures in a SQL Server database has a number of advantages, such as the following:</a:t>
            </a:r>
          </a:p>
          <a:p>
            <a:r>
              <a:rPr lang="en-US" dirty="0"/>
              <a:t>To encapsulate T-SQL code</a:t>
            </a:r>
          </a:p>
          <a:p>
            <a:r>
              <a:rPr lang="en-US" dirty="0"/>
              <a:t>To make a database more secure</a:t>
            </a:r>
          </a:p>
          <a:p>
            <a:r>
              <a:rPr lang="en-US" dirty="0"/>
              <a:t>To help improve performance by creating execution plans that can be 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 3/5 -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8344" y="1494687"/>
            <a:ext cx="7915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PROCEDURE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ProcedureName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@ParaleterList [datatype]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@Variable1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[datatype]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Insert statements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Update statements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Delete statements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Temp tables / Table variables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Output statements (0,1,2,..) – multiple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Table1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6291072"/>
            <a:ext cx="373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5 – 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StoredProcedure.sql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28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976"/>
            <a:ext cx="8596668" cy="794197"/>
          </a:xfrm>
        </p:spPr>
        <p:txBody>
          <a:bodyPr/>
          <a:lstStyle/>
          <a:p>
            <a:r>
              <a:rPr lang="en-US" dirty="0"/>
              <a:t>Stored Procedures vs Functions  4/5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3926C6-5BCF-4FA5-97D3-68043FE22C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818581"/>
          <a:ext cx="8596312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0542686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2179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procedure is used to perform certain task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function is used to calculate result using given inputs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7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procedure cannot be called by 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function can be called by a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2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DML statements can be executed within a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DML statements cannot be executed within a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procedure cannot be called within a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function can be called within a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procedure is compiled once and can be called multiple times without being compiled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Whenever a function is called, it is first compiled before being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stored procedures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function returns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3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procedure has support for try-catch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function does not have support for try-catch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3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SELECT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can't have a procedure call.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SELECT statement can have a function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1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Microsoft Office PowerPoint</Application>
  <PresentationFormat>Widescreen</PresentationFormat>
  <Paragraphs>189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Trebuchet MS</vt:lpstr>
      <vt:lpstr>Trebuchet MS (Body)</vt:lpstr>
      <vt:lpstr>Wingdings</vt:lpstr>
      <vt:lpstr>Wingdings 3</vt:lpstr>
      <vt:lpstr>Office Theme</vt:lpstr>
      <vt:lpstr>Facet</vt:lpstr>
      <vt:lpstr>PowerPoint Presentation</vt:lpstr>
      <vt:lpstr>Session  6</vt:lpstr>
      <vt:lpstr>Agenda</vt:lpstr>
      <vt:lpstr>Homework discussion </vt:lpstr>
      <vt:lpstr>Stored procedures</vt:lpstr>
      <vt:lpstr>Stored Procedures 1/5</vt:lpstr>
      <vt:lpstr>Stored Procedures 2/5 - Advantages</vt:lpstr>
      <vt:lpstr>Stored Procedures 3/5 - Declaration</vt:lpstr>
      <vt:lpstr>Stored Procedures vs Functions  4/5</vt:lpstr>
      <vt:lpstr>Stored Procedures 5/5 - Example</vt:lpstr>
      <vt:lpstr>Stored procedures – Workshop 1/2</vt:lpstr>
      <vt:lpstr>Stored procedures – Workshop 2/2</vt:lpstr>
      <vt:lpstr>PowerPoint Presentation</vt:lpstr>
      <vt:lpstr>Knowledge check</vt:lpstr>
      <vt:lpstr>Quiz</vt:lpstr>
      <vt:lpstr>Quiz</vt:lpstr>
      <vt:lpstr> Homework 5 </vt:lpstr>
      <vt:lpstr>Homework requirement 1a/2</vt:lpstr>
      <vt:lpstr>Homework requirement 1b/2</vt:lpstr>
      <vt:lpstr>Homework requirement 1/1</vt:lpstr>
      <vt:lpstr>Session  7</vt:lpstr>
      <vt:lpstr>Agenda</vt:lpstr>
      <vt:lpstr>Error handling </vt:lpstr>
      <vt:lpstr>TRY … CATCH</vt:lpstr>
      <vt:lpstr>Retrieving Error Information</vt:lpstr>
      <vt:lpstr>PowerPoint Presentation</vt:lpstr>
      <vt:lpstr>PowerPoint Presentation</vt:lpstr>
      <vt:lpstr>Error handling -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AngelaIvanovska</dc:creator>
  <cp:lastModifiedBy>AngelaIvanovska</cp:lastModifiedBy>
  <cp:revision>1</cp:revision>
  <dcterms:created xsi:type="dcterms:W3CDTF">2021-06-24T19:14:37Z</dcterms:created>
  <dcterms:modified xsi:type="dcterms:W3CDTF">2021-06-24T19:15:23Z</dcterms:modified>
</cp:coreProperties>
</file>