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46D46-3136-425F-9856-18D3F5B4111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914DA-8B11-4020-B7A9-299A855D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914DA-8B11-4020-B7A9-299A855DB5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35E5-45F2-1359-0A85-C84B0DEC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57317-22FD-0B44-6CAC-8DFC2838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8D82-E520-9057-4334-09319BD1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C4B6-D8AA-CA30-236C-ACA7E296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8498A-CA7C-33E0-84E8-0B06BA65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7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B367-DAE1-6C69-CF10-06C19925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DBC23-0EB7-C9EA-3DA3-9A67251CC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B44E-9655-6D45-4271-D65ECF1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486E-91F4-8A7B-3669-7A3C52CB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3AAA-8DC8-3F4A-27DC-08A6B904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4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D64F7-1A3E-D879-ED34-EDEF41268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FFD8B-2726-E72B-74B6-0A3502B9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CA17-125E-C021-24D3-945965BB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3C34-D520-54E8-07D0-E3ABE5F1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41D97-CE5C-B864-58FF-4470BEA8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375C-1E13-225D-6078-137389BC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EA4D-918A-B04B-94F3-C1B451B2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791E-3AB6-70B2-E547-7E3F3836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3593-7600-11BE-393B-057B96EB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0DF16-EE34-32E8-8A01-A3C905AE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8888-3343-DD41-3F01-A70E8EDE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AFE26-30CB-2051-748D-FD3FF347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DCA5-87C3-2F19-075C-AB64B867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465F-7768-ED66-A757-0BB4535D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816E-1DE7-4348-5E77-A223742A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D5E5-71AD-B7B6-C16D-3F4745A9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2FE2-6AE8-74ED-09AC-0807EE875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04BA2-310D-6942-4240-07C3EA4D6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64CF4-55C7-876C-4600-88605F43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BF2F-622D-73C2-9055-D820A44D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95C1-52A0-A453-254F-014D9FD1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74FB-CAB5-5C2B-7FF2-4265311A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D0158-2B40-5ACD-6A98-1CAC3B2C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310A-0178-0874-9D1F-40082A470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39062-90F1-A0EA-30C2-8E9EC231C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0EF5A-D170-5DC1-37F9-FB0BB83C8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70C6D-3FCB-CCFA-A9B7-0AB5947D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BCA2A-65ED-12F1-E217-F9F56044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5AF4C-82FF-70A2-6C3B-16BBA82D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F75A-AE53-C386-B59E-FB71EEBA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3E29E-0C6E-8197-ECD9-47549906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943D8-9856-9E86-8E22-7F937326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C642A-FB57-A6D3-D95B-8157574F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9EBFA-9AD6-091A-B5B6-D3E85C21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14F70-9AED-9545-973C-10EE244A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05F0-B563-B693-858F-7C5C986A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B409-3639-59E0-6328-A30AA49F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DC7E-BF5B-88DB-C67B-AD4108B1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1B6E-373E-4FEA-19CE-B1300C6F2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764D2-D8D7-26E5-57BB-A6EEF554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94105-5EC8-5A37-3316-D58C5AB9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80C9-33BC-E7D5-2156-C5C565B6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BF2E-DFE2-FA85-82BB-7CBFDDDF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EDFA-279C-41E0-1BD8-9E95679AE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BB00F-512D-6157-B55E-DDDA217A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A2F7F-00AB-3BCF-423D-57AF62E4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8945A-7DAD-81DE-CAC6-A41E88C5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2BF92-0B32-DDE0-6D37-C0F2FF9A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CA3D5-4AC9-8CA7-0577-BBB795F6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955B2-C474-7E9A-04CA-615D18B2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562EC-F8B1-29D3-3657-D6D758649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155E8-E147-4980-A10A-EB4B77F9974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464E-3D14-DC9A-69C3-416BD7D18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B912-5E62-F1BF-0536-4FD86D87A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ADB55-FD8F-48E0-97F6-7E9CE8CEF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0D99-AC02-C070-1C50-B50BFAB39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76809-0653-E3B1-4C5C-76834DFCD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" name="Picture 32" descr="A grey box with a logo on it&#10;&#10;Description automatically generated">
            <a:extLst>
              <a:ext uri="{FF2B5EF4-FFF2-40B4-BE49-F238E27FC236}">
                <a16:creationId xmlns:a16="http://schemas.microsoft.com/office/drawing/2014/main" id="{C24A8527-67FF-C996-3D19-A68000F4C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1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8536-D2FD-D451-A364-F2A491EC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9E1904-D1C4-ADB2-1D42-48EB24E0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1696" cy="6858000"/>
          </a:xfrm>
        </p:spPr>
      </p:pic>
    </p:spTree>
    <p:extLst>
      <p:ext uri="{BB962C8B-B14F-4D97-AF65-F5344CB8AC3E}">
        <p14:creationId xmlns:p14="http://schemas.microsoft.com/office/powerpoint/2010/main" val="81278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08A5-D76C-5CD5-5161-C124A34F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black background with text&#10;&#10;Description automatically generated with medium confidence">
            <a:extLst>
              <a:ext uri="{FF2B5EF4-FFF2-40B4-BE49-F238E27FC236}">
                <a16:creationId xmlns:a16="http://schemas.microsoft.com/office/drawing/2014/main" id="{D212E6EC-4FC4-86C3-EB3B-35EEE1372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7257" cy="6858000"/>
          </a:xfrm>
        </p:spPr>
      </p:pic>
    </p:spTree>
    <p:extLst>
      <p:ext uri="{BB962C8B-B14F-4D97-AF65-F5344CB8AC3E}">
        <p14:creationId xmlns:p14="http://schemas.microsoft.com/office/powerpoint/2010/main" val="343849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4F1F-D48F-51A7-8A48-AC174DC8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text on a black background&#10;&#10;Description automatically generated">
            <a:extLst>
              <a:ext uri="{FF2B5EF4-FFF2-40B4-BE49-F238E27FC236}">
                <a16:creationId xmlns:a16="http://schemas.microsoft.com/office/drawing/2014/main" id="{234EE04C-5D6D-8DEE-6A0A-CE15108FE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60111" cy="6858000"/>
          </a:xfrm>
        </p:spPr>
      </p:pic>
    </p:spTree>
    <p:extLst>
      <p:ext uri="{BB962C8B-B14F-4D97-AF65-F5344CB8AC3E}">
        <p14:creationId xmlns:p14="http://schemas.microsoft.com/office/powerpoint/2010/main" val="422290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314-9741-D787-D847-C0FDE42D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CA4ED4-1652-BCA1-9FCC-295C00F0F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5960" cy="6858000"/>
          </a:xfrm>
        </p:spPr>
      </p:pic>
    </p:spTree>
    <p:extLst>
      <p:ext uri="{BB962C8B-B14F-4D97-AF65-F5344CB8AC3E}">
        <p14:creationId xmlns:p14="http://schemas.microsoft.com/office/powerpoint/2010/main" val="212992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5553-8D89-E5AF-8F89-70170F58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pic>
        <p:nvPicPr>
          <p:cNvPr id="5" name="Content Placeholder 4" descr="A blue and black background with text&#10;&#10;Description automatically generated">
            <a:extLst>
              <a:ext uri="{FF2B5EF4-FFF2-40B4-BE49-F238E27FC236}">
                <a16:creationId xmlns:a16="http://schemas.microsoft.com/office/drawing/2014/main" id="{73215A10-849E-65E3-3405-F3EC5F97A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955" cy="6858000"/>
          </a:xfrm>
        </p:spPr>
      </p:pic>
    </p:spTree>
    <p:extLst>
      <p:ext uri="{BB962C8B-B14F-4D97-AF65-F5344CB8AC3E}">
        <p14:creationId xmlns:p14="http://schemas.microsoft.com/office/powerpoint/2010/main" val="403420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2A8A-BB97-6DAA-66E7-7AF17B1F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ack and white background with text&#10;&#10;Description automatically generated">
            <a:extLst>
              <a:ext uri="{FF2B5EF4-FFF2-40B4-BE49-F238E27FC236}">
                <a16:creationId xmlns:a16="http://schemas.microsoft.com/office/drawing/2014/main" id="{B96487EB-819A-9129-293E-EEA996AB1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942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384A-14FC-7D56-9128-29AA37CC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blue and white banner with text&#10;&#10;Description automatically generated">
            <a:extLst>
              <a:ext uri="{FF2B5EF4-FFF2-40B4-BE49-F238E27FC236}">
                <a16:creationId xmlns:a16="http://schemas.microsoft.com/office/drawing/2014/main" id="{84162DB1-61FB-C4D6-3630-020C6E7A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28989" cy="6858000"/>
          </a:xfrm>
        </p:spPr>
      </p:pic>
    </p:spTree>
    <p:extLst>
      <p:ext uri="{BB962C8B-B14F-4D97-AF65-F5344CB8AC3E}">
        <p14:creationId xmlns:p14="http://schemas.microsoft.com/office/powerpoint/2010/main" val="177502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3CBF-9F0C-F97A-1E2E-C6A6B6D9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CDC37FAB-46E3-72A2-60E3-77954A0B1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5011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AF6F-9B0D-FCA8-D0FF-039D431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AD8281EC-F3BF-36B0-A3DD-A667A8E4A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488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CE67-B29E-33FF-DD62-1DDD4276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2457CB26-C706-D108-5BCD-71B2E4924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7257" cy="6858000"/>
          </a:xfrm>
        </p:spPr>
      </p:pic>
    </p:spTree>
    <p:extLst>
      <p:ext uri="{BB962C8B-B14F-4D97-AF65-F5344CB8AC3E}">
        <p14:creationId xmlns:p14="http://schemas.microsoft.com/office/powerpoint/2010/main" val="75349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486B-CD65-022D-A542-4CD13839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white graphic&#10;&#10;Description automatically generated with medium confidence">
            <a:extLst>
              <a:ext uri="{FF2B5EF4-FFF2-40B4-BE49-F238E27FC236}">
                <a16:creationId xmlns:a16="http://schemas.microsoft.com/office/drawing/2014/main" id="{7E43FAF9-6EE2-C06B-00A5-0EEC27579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1696" cy="6858000"/>
          </a:xfrm>
        </p:spPr>
      </p:pic>
    </p:spTree>
    <p:extLst>
      <p:ext uri="{BB962C8B-B14F-4D97-AF65-F5344CB8AC3E}">
        <p14:creationId xmlns:p14="http://schemas.microsoft.com/office/powerpoint/2010/main" val="12699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3AA4-82C7-7B37-3A8E-0D219AA8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5B1D4064-5EC9-42AF-C841-833F7A1A2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1696" cy="6858000"/>
          </a:xfrm>
        </p:spPr>
      </p:pic>
    </p:spTree>
    <p:extLst>
      <p:ext uri="{BB962C8B-B14F-4D97-AF65-F5344CB8AC3E}">
        <p14:creationId xmlns:p14="http://schemas.microsoft.com/office/powerpoint/2010/main" val="100944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849D-F320-4AD6-EB64-BD3FAC35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ervice and accessing resources&#10;&#10;Description automatically generated">
            <a:extLst>
              <a:ext uri="{FF2B5EF4-FFF2-40B4-BE49-F238E27FC236}">
                <a16:creationId xmlns:a16="http://schemas.microsoft.com/office/drawing/2014/main" id="{F307C541-F23D-FC1D-5905-DA66C9177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5960" cy="6858000"/>
          </a:xfrm>
        </p:spPr>
      </p:pic>
    </p:spTree>
    <p:extLst>
      <p:ext uri="{BB962C8B-B14F-4D97-AF65-F5344CB8AC3E}">
        <p14:creationId xmlns:p14="http://schemas.microsoft.com/office/powerpoint/2010/main" val="424721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 Mohamed Elsediek</dc:creator>
  <cp:lastModifiedBy>Amr Mohamed Elsediek</cp:lastModifiedBy>
  <cp:revision>1</cp:revision>
  <dcterms:created xsi:type="dcterms:W3CDTF">2024-10-18T18:03:00Z</dcterms:created>
  <dcterms:modified xsi:type="dcterms:W3CDTF">2024-10-18T18:12:24Z</dcterms:modified>
</cp:coreProperties>
</file>