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74" r:id="rId2"/>
    <p:sldId id="272" r:id="rId3"/>
    <p:sldId id="273" r:id="rId4"/>
    <p:sldId id="276" r:id="rId5"/>
    <p:sldId id="275" r:id="rId6"/>
  </p:sldIdLst>
  <p:sldSz cx="9144000" cy="6858000" type="screen4x3"/>
  <p:notesSz cx="6807200" cy="99393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DDDDDD"/>
    <a:srgbClr val="C6C6EC"/>
    <a:srgbClr val="FF0000"/>
    <a:srgbClr val="9933FF"/>
    <a:srgbClr val="96B38A"/>
    <a:srgbClr val="70855E"/>
    <a:srgbClr val="F4F9EA"/>
    <a:srgbClr val="75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 autoAdjust="0"/>
    <p:restoredTop sz="92706" autoAdjust="0"/>
  </p:normalViewPr>
  <p:slideViewPr>
    <p:cSldViewPr>
      <p:cViewPr>
        <p:scale>
          <a:sx n="75" d="100"/>
          <a:sy n="75" d="100"/>
        </p:scale>
        <p:origin x="-2664" y="-810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A19630B8-BA08-48ED-B315-ABFA5B56BF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575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63588"/>
            <a:ext cx="4984750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729163"/>
            <a:ext cx="4976813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9913"/>
            <a:ext cx="2954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59913"/>
            <a:ext cx="29575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A35722BA-CE7E-4FAA-8570-FCA693EBD7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04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C8E1F-E365-4F6B-9557-AFC74A445325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C8E1F-E365-4F6B-9557-AFC74A44532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C8E1F-E365-4F6B-9557-AFC74A445325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57201"/>
            <a:ext cx="5181600" cy="1371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pic>
        <p:nvPicPr>
          <p:cNvPr id="6" name="Picture 18" descr="PPTimage_fro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PPTimage_BAC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200" y="2590800"/>
            <a:ext cx="2222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Please</a:t>
            </a:r>
            <a:r>
              <a:rPr lang="fr-FR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contact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09543"/>
            <a:ext cx="2743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New York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Graybar Building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420 Lexington Avenue, Suite 2800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New York, NY 10170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+1 212 867 4564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Paris</a:t>
            </a:r>
            <a:endParaRPr lang="en-US" sz="1200" dirty="0">
              <a:solidFill>
                <a:srgbClr val="6D7366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140 rue du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Faubourg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Saint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Honor</a:t>
            </a:r>
            <a:r>
              <a:rPr lang="en-US" altLang="ja-JP" sz="1200" dirty="0" err="1">
                <a:solidFill>
                  <a:schemeClr val="bg1"/>
                </a:solidFill>
                <a:latin typeface="Tahoma" pitchFamily="1" charset="0"/>
                <a:ea typeface="ＭＳ Ｐゴシック" pitchFamily="1" charset="-128"/>
                <a:cs typeface="Tahoma" pitchFamily="1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75008 Paris, France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1 44 50 19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19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657600" y="3009543"/>
            <a:ext cx="3048000" cy="2308324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London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International House,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1-6 Yarmouth Place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Mayfair, London, W1J 7BU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+44 203 326 0522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Aix en Provence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Research &amp; Development Center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1330 rue Jean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Guilibert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Lauzi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è</a:t>
            </a:r>
            <a:r>
              <a:rPr lang="en-US" altLang="ja-JP" sz="1200" dirty="0" err="1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r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Europarc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Pichaury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</a:rPr>
              <a:t>Bat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D3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13856 Aix en Provence, France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4 42 90 03 97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553200" y="3009543"/>
            <a:ext cx="2514600" cy="1200329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Tokyo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Aoyama Place Canada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1/F Place Canada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7-3-37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Akasaka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Minato-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ku</a:t>
            </a:r>
            <a:endParaRPr lang="en-US" sz="1200" dirty="0" smtClean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107-0052 Tokyo, Japan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+81 3 6894 7594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68864" y="6519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err="1" smtClean="0">
                <a:solidFill>
                  <a:srgbClr val="FF0000"/>
                </a:solidFill>
              </a:rPr>
              <a:t>smartTrade</a:t>
            </a:r>
            <a:r>
              <a:rPr lang="en-US" b="0" i="0" dirty="0" smtClean="0">
                <a:solidFill>
                  <a:srgbClr val="FF0000"/>
                </a:solidFill>
              </a:rPr>
              <a:t> Confidential</a:t>
            </a:r>
            <a:endParaRPr lang="en-US" b="0" i="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0" hangingPunct="0"/>
            <a:r>
              <a:rPr lang="fr-FR" sz="2800" b="1" dirty="0" err="1" smtClean="0">
                <a:solidFill>
                  <a:schemeClr val="bg1"/>
                </a:solidFill>
                <a:latin typeface="Tahoma" pitchFamily="34" charset="0"/>
              </a:rPr>
              <a:t>smart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Trade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Integration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BUS (IBUS) 6.0.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x.x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Exercises</a:t>
            </a:r>
            <a: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IBUS Exercices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85800" y="1524000"/>
            <a:ext cx="7462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Create a new directory provider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Users are read from a simple CSV file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Use the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com.smarttrade.util.CSVParser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class for parsing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Inject the file name as a property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Add your directory provider in the configuration file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Test using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StudioAIR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1650" y="909935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 err="1" smtClean="0">
                <a:latin typeface="Tahoma" pitchFamily="34" charset="0"/>
              </a:rPr>
              <a:t>Exercice</a:t>
            </a:r>
            <a:r>
              <a:rPr lang="en-US" sz="2400" b="1" dirty="0" smtClean="0">
                <a:latin typeface="Tahoma" pitchFamily="34" charset="0"/>
              </a:rPr>
              <a:t> 1</a:t>
            </a: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IBUS Exercices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85800" y="1524000"/>
            <a:ext cx="7462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Create a new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stpNotificationListener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It will log the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tradeId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, price,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qty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BuyerOrderID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SellerOrderID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for each notification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Add your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stpNotificationListener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in 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the configuration file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Test using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StudioAIR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1650" y="909935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 err="1" smtClean="0">
                <a:latin typeface="Tahoma" pitchFamily="34" charset="0"/>
              </a:rPr>
              <a:t>Exercice</a:t>
            </a:r>
            <a:r>
              <a:rPr lang="en-US" sz="2400" b="1" dirty="0" smtClean="0">
                <a:latin typeface="Tahoma" pitchFamily="34" charset="0"/>
              </a:rPr>
              <a:t> 2</a:t>
            </a: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IBUS Exercices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85800" y="1524000"/>
            <a:ext cx="7462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Create a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JMXExecutionManager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Create a bean using the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ExecutionController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Expose a JMX method to suspend the market for all 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instrument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>
                <a:latin typeface="Tahoma" pitchFamily="34" charset="0"/>
                <a:cs typeface="Tahoma" pitchFamily="34" charset="0"/>
              </a:rPr>
              <a:t>Expose a JMX method to 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resume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the market for all 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instrument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Add your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JMXExecutionManager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in the configuration file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Test using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StudioAIR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When the execution is suspended, two compatible orders will not match.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1650" y="909935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 err="1" smtClean="0">
                <a:latin typeface="Tahoma" pitchFamily="34" charset="0"/>
              </a:rPr>
              <a:t>Exercice</a:t>
            </a:r>
            <a:r>
              <a:rPr lang="en-US" sz="2400" b="1" dirty="0" smtClean="0">
                <a:latin typeface="Tahoma" pitchFamily="34" charset="0"/>
              </a:rPr>
              <a:t> 3</a:t>
            </a: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S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themeST</Template>
  <TotalTime>8084</TotalTime>
  <Words>140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themeST</vt:lpstr>
      <vt:lpstr>smartTrade: Integration BUS (IBUS) 6.0.x.x Exercises </vt:lpstr>
      <vt:lpstr>PowerPoint Presentation</vt:lpstr>
      <vt:lpstr>PowerPoint Presentation</vt:lpstr>
      <vt:lpstr>PowerPoint Presentation</vt:lpstr>
      <vt:lpstr>PowerPoint Presentation</vt:lpstr>
    </vt:vector>
  </TitlesOfParts>
  <Company>STT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Harry GOZLAN</dc:creator>
  <cp:lastModifiedBy>Mathieu Estratat</cp:lastModifiedBy>
  <cp:revision>694</cp:revision>
  <dcterms:created xsi:type="dcterms:W3CDTF">2004-09-01T13:06:23Z</dcterms:created>
  <dcterms:modified xsi:type="dcterms:W3CDTF">2015-03-17T09:19:26Z</dcterms:modified>
</cp:coreProperties>
</file>