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y="5670550" cx="10080625"/>
  <p:notesSz cx="7772400" cy="10058400"/>
  <p:embeddedFontLst>
    <p:embeddedFont>
      <p:font typeface="Roboto"/>
      <p:regular r:id="rId54"/>
      <p:bold r:id="rId55"/>
      <p:italic r:id="rId56"/>
      <p:boldItalic r:id="rId57"/>
    </p:embeddedFont>
    <p:embeddedFont>
      <p:font typeface="Century Gothic"/>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1" Type="http://schemas.openxmlformats.org/officeDocument/2006/relationships/font" Target="fonts/CenturyGothic-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CenturyGothic-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Roboto-bold.fntdata"/><Relationship Id="rId10" Type="http://schemas.openxmlformats.org/officeDocument/2006/relationships/slide" Target="slides/slide6.xml"/><Relationship Id="rId54" Type="http://schemas.openxmlformats.org/officeDocument/2006/relationships/font" Target="fonts/Roboto-regular.fntdata"/><Relationship Id="rId13" Type="http://schemas.openxmlformats.org/officeDocument/2006/relationships/slide" Target="slides/slide9.xml"/><Relationship Id="rId57" Type="http://schemas.openxmlformats.org/officeDocument/2006/relationships/font" Target="fonts/Roboto-boldItalic.fntdata"/><Relationship Id="rId12" Type="http://schemas.openxmlformats.org/officeDocument/2006/relationships/slide" Target="slides/slide8.xml"/><Relationship Id="rId56" Type="http://schemas.openxmlformats.org/officeDocument/2006/relationships/font" Target="fonts/Roboto-italic.fntdata"/><Relationship Id="rId15" Type="http://schemas.openxmlformats.org/officeDocument/2006/relationships/slide" Target="slides/slide11.xml"/><Relationship Id="rId59" Type="http://schemas.openxmlformats.org/officeDocument/2006/relationships/font" Target="fonts/CenturyGothic-bold.fntdata"/><Relationship Id="rId14" Type="http://schemas.openxmlformats.org/officeDocument/2006/relationships/slide" Target="slides/slide10.xml"/><Relationship Id="rId58" Type="http://schemas.openxmlformats.org/officeDocument/2006/relationships/font" Target="fonts/CenturyGothic-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368675" cy="5048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402138" y="0"/>
            <a:ext cx="3368675" cy="5048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77875" y="4840288"/>
            <a:ext cx="6216650" cy="396081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553575"/>
            <a:ext cx="3368675" cy="5048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402138" y="9553575"/>
            <a:ext cx="3368675" cy="5048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48e4eb7fcf_1_648:notes"/>
          <p:cNvSpPr txBox="1"/>
          <p:nvPr>
            <p:ph idx="1" type="body"/>
          </p:nvPr>
        </p:nvSpPr>
        <p:spPr>
          <a:xfrm>
            <a:off x="777240" y="4777560"/>
            <a:ext cx="6217500" cy="452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148e4eb7fcf_1_648:notes"/>
          <p:cNvSpPr/>
          <p:nvPr>
            <p:ph idx="2" type="sldImg"/>
          </p:nvPr>
        </p:nvSpPr>
        <p:spPr>
          <a:xfrm>
            <a:off x="0" y="764280"/>
            <a:ext cx="300" cy="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0: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0: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386dc4b6e1_0_442: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g1386dc4b6e1_0_442: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386dc4b6e1_0_449: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g1386dc4b6e1_0_449: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386dc4b6e1_0_456: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1386dc4b6e1_0_456: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386dc4b6e1_0_462: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1386dc4b6e1_0_462: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386dc4b6e1_0_473: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g1386dc4b6e1_0_473: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0e23b7cd93_0_0: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0e23b7cd93_0_0: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10e23b7cd93_0_0: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497372f12f_0_0: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497372f12f_0_0: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g1497372f12f_0_0: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497372f12f_0_18: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497372f12f_0_18: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g1497372f12f_0_18: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497372f12f_0_26: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497372f12f_0_26: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g1497372f12f_0_26: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48e4eb7fcf_1_216:notes"/>
          <p:cNvSpPr/>
          <p:nvPr>
            <p:ph idx="2" type="sldImg"/>
          </p:nvPr>
        </p:nvSpPr>
        <p:spPr>
          <a:xfrm>
            <a:off x="777349" y="1257300"/>
            <a:ext cx="6217800" cy="33948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48e4eb7fcf_1_216:notes"/>
          <p:cNvSpPr txBox="1"/>
          <p:nvPr>
            <p:ph idx="1" type="body"/>
          </p:nvPr>
        </p:nvSpPr>
        <p:spPr>
          <a:xfrm>
            <a:off x="777240" y="4840605"/>
            <a:ext cx="6217800" cy="396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148e4eb7fcf_1_216:notes"/>
          <p:cNvSpPr txBox="1"/>
          <p:nvPr>
            <p:ph idx="12" type="sldNum"/>
          </p:nvPr>
        </p:nvSpPr>
        <p:spPr>
          <a:xfrm>
            <a:off x="4402561" y="9553735"/>
            <a:ext cx="3368100" cy="5046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497372f12f_0_55: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497372f12f_0_55: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g1497372f12f_0_55: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48e4eb7fcf_1_158: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48e4eb7fcf_1_158: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g148e4eb7fcf_1_158: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386dc4b6e1_0_484: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g1386dc4b6e1_0_484: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4: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14: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2: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12: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3: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13: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15: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15: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16: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16: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17: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17: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8: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Note: On production </a:t>
            </a:r>
            <a:r>
              <a:rPr lang="en-US"/>
              <a:t>environment</a:t>
            </a:r>
            <a:r>
              <a:rPr lang="en-US"/>
              <a:t> . We never delete any records. Mostly use Delete statement on </a:t>
            </a:r>
            <a:r>
              <a:rPr lang="en-US"/>
              <a:t>development</a:t>
            </a:r>
            <a:r>
              <a:rPr lang="en-US"/>
              <a:t> environment and testing </a:t>
            </a:r>
            <a:r>
              <a:rPr lang="en-US"/>
              <a:t>environment</a:t>
            </a:r>
            <a:endParaRPr/>
          </a:p>
        </p:txBody>
      </p:sp>
      <p:sp>
        <p:nvSpPr>
          <p:cNvPr id="460" name="Google Shape;460;p18: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494383990e_0_6:notes"/>
          <p:cNvSpPr txBox="1"/>
          <p:nvPr>
            <p:ph idx="1" type="body"/>
          </p:nvPr>
        </p:nvSpPr>
        <p:spPr>
          <a:xfrm>
            <a:off x="777240" y="4777560"/>
            <a:ext cx="6217500" cy="452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1494383990e_0_6:notes"/>
          <p:cNvSpPr/>
          <p:nvPr>
            <p:ph idx="2" type="sldImg"/>
          </p:nvPr>
        </p:nvSpPr>
        <p:spPr>
          <a:xfrm>
            <a:off x="0" y="764280"/>
            <a:ext cx="300" cy="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19: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19: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48e4eb7fcf_1_204: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g148e4eb7fcf_1_204: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48e4eb7fcf_1_176: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48e4eb7fcf_1_176: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Transactions are initiated using a START TRANSACTION statement.</a:t>
            </a:r>
            <a:endParaRPr/>
          </a:p>
        </p:txBody>
      </p:sp>
      <p:sp>
        <p:nvSpPr>
          <p:cNvPr id="485" name="Google Shape;485;g148e4eb7fcf_1_176: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48e4eb7fcf_1_183: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g148e4eb7fcf_1_183: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48e4eb7fcf_1_189: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i="1" lang="en-US" sz="1300">
                <a:latin typeface="Century Gothic"/>
                <a:ea typeface="Century Gothic"/>
                <a:cs typeface="Century Gothic"/>
                <a:sym typeface="Century Gothic"/>
              </a:rPr>
              <a:t>Notice that within the active transaction, we can see the database in the expected state.</a:t>
            </a:r>
            <a:endParaRPr sz="800"/>
          </a:p>
        </p:txBody>
      </p:sp>
      <p:sp>
        <p:nvSpPr>
          <p:cNvPr id="500" name="Google Shape;500;g148e4eb7fcf_1_189: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48e4eb7fcf_1_196: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48e4eb7fcf_1_196: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g148e4eb7fcf_1_196: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34: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34: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48e4eb7fcf_1_50: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48e4eb7fcf_1_50: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g148e4eb7fcf_1_50: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48e4eb7fcf_1_102: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48e4eb7fcf_1_102: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g148e4eb7fcf_1_102: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48e4eb7fcf_1_64: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48e4eb7fcf_1_64: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lnSpc>
                <a:spcPct val="90000"/>
              </a:lnSpc>
              <a:spcBef>
                <a:spcPts val="800"/>
              </a:spcBef>
              <a:spcAft>
                <a:spcPts val="0"/>
              </a:spcAft>
              <a:buNone/>
            </a:pPr>
            <a:r>
              <a:rPr lang="en-US" sz="2000"/>
              <a:t>An object is a base table or view</a:t>
            </a:r>
            <a:endParaRPr/>
          </a:p>
        </p:txBody>
      </p:sp>
      <p:sp>
        <p:nvSpPr>
          <p:cNvPr id="545" name="Google Shape;545;g148e4eb7fcf_1_64: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86dc4b6e1_0_297: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386dc4b6e1_0_297: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1386dc4b6e1_0_297: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48e4eb7fcf_1_78: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148e4eb7fcf_1_78: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g148e4eb7fcf_1_78: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48e4eb7fcf_1_94: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48e4eb7fcf_1_94: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g148e4eb7fcf_1_94: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48e4eb7fcf_1_119: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48e4eb7fcf_1_119: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g148e4eb7fcf_1_119: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35: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35: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48e4eb7fcf_1_736: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148e4eb7fcf_1_736: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g148e4eb7fcf_1_736: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515611fd37_0_4: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1515611fd37_0_4: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g1515611fd37_0_4: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1154a001b7_1_14: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1154a001b7_1_14: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g21154a001b7_1_14: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fa1861f26c_0_0: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fa1861f26c_0_0: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gfa1861f26c_0_0: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48e4eb7fcf_1_724: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148e4eb7fcf_1_724: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g148e4eb7fcf_1_724: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1001094854_0_0:notes"/>
          <p:cNvSpPr txBox="1"/>
          <p:nvPr>
            <p:ph idx="1" type="body"/>
          </p:nvPr>
        </p:nvSpPr>
        <p:spPr>
          <a:xfrm>
            <a:off x="777240" y="4840605"/>
            <a:ext cx="6217800" cy="3960600"/>
          </a:xfrm>
          <a:prstGeom prst="rect">
            <a:avLst/>
          </a:prstGeom>
          <a:noFill/>
          <a:ln>
            <a:noFill/>
          </a:ln>
        </p:spPr>
        <p:txBody>
          <a:bodyPr anchorCtr="0" anchor="t" bIns="102600" lIns="102600" spcFirstLastPara="1" rIns="102600" wrap="square" tIns="102600">
            <a:noAutofit/>
          </a:bodyPr>
          <a:lstStyle/>
          <a:p>
            <a:pPr indent="-254000" lvl="0" marL="508000" marR="0" rtl="0" algn="l">
              <a:lnSpc>
                <a:spcPct val="100000"/>
              </a:lnSpc>
              <a:spcBef>
                <a:spcPts val="0"/>
              </a:spcBef>
              <a:spcAft>
                <a:spcPts val="0"/>
              </a:spcAft>
              <a:buClr>
                <a:srgbClr val="000000"/>
              </a:buClr>
              <a:buSzPts val="1600"/>
              <a:buFont typeface="Arial"/>
              <a:buNone/>
            </a:pPr>
            <a:r>
              <a:t/>
            </a:r>
            <a:endParaRPr/>
          </a:p>
        </p:txBody>
      </p:sp>
      <p:sp>
        <p:nvSpPr>
          <p:cNvPr id="635" name="Google Shape;635;g21001094854_0_0:notes"/>
          <p:cNvSpPr/>
          <p:nvPr>
            <p:ph idx="2" type="sldImg"/>
          </p:nvPr>
        </p:nvSpPr>
        <p:spPr>
          <a:xfrm>
            <a:off x="777349" y="1257300"/>
            <a:ext cx="6217800" cy="3394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3: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386dc4b6e1_0_379: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386dc4b6e1_0_379: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1386dc4b6e1_0_379: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386dc4b6e1_0_410: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386dc4b6e1_0_410: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1386dc4b6e1_0_410: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4: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4: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386dc4b6e1_0_426: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386dc4b6e1_0_426: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1386dc4b6e1_0_426: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42" name="Shape 42"/>
        <p:cNvGrpSpPr/>
        <p:nvPr/>
      </p:nvGrpSpPr>
      <p:grpSpPr>
        <a:xfrm>
          <a:off x="0" y="0"/>
          <a:ext cx="0" cy="0"/>
          <a:chOff x="0" y="0"/>
          <a:chExt cx="0" cy="0"/>
        </a:xfrm>
      </p:grpSpPr>
      <p:sp>
        <p:nvSpPr>
          <p:cNvPr id="43" name="Google Shape;43;p2"/>
          <p:cNvSpPr/>
          <p:nvPr/>
        </p:nvSpPr>
        <p:spPr>
          <a:xfrm>
            <a:off x="0" y="1300500"/>
            <a:ext cx="10080600" cy="3413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44" name="Google Shape;44;p2"/>
          <p:cNvSpPr txBox="1"/>
          <p:nvPr>
            <p:ph type="title"/>
          </p:nvPr>
        </p:nvSpPr>
        <p:spPr>
          <a:xfrm>
            <a:off x="0" y="2315626"/>
            <a:ext cx="10080600" cy="1585500"/>
          </a:xfrm>
          <a:prstGeom prst="rect">
            <a:avLst/>
          </a:prstGeom>
        </p:spPr>
        <p:txBody>
          <a:bodyPr anchorCtr="0" anchor="t" bIns="100800" lIns="100800" spcFirstLastPara="1" rIns="100800" wrap="square" tIns="100800">
            <a:noAutofit/>
          </a:bodyPr>
          <a:lstStyle>
            <a:lvl1pPr lvl="0" algn="ctr">
              <a:spcBef>
                <a:spcPts val="0"/>
              </a:spcBef>
              <a:spcAft>
                <a:spcPts val="0"/>
              </a:spcAft>
              <a:buClr>
                <a:srgbClr val="FEC14F"/>
              </a:buClr>
              <a:buSzPts val="4400"/>
              <a:buFont typeface="Avenir"/>
              <a:buNone/>
              <a:defRPr sz="4400">
                <a:solidFill>
                  <a:srgbClr val="FEC14F"/>
                </a:solidFill>
                <a:latin typeface="Avenir"/>
                <a:ea typeface="Avenir"/>
                <a:cs typeface="Avenir"/>
                <a:sym typeface="Avenir"/>
              </a:defRPr>
            </a:lvl1pPr>
            <a:lvl2pPr lvl="1" algn="ctr">
              <a:spcBef>
                <a:spcPts val="0"/>
              </a:spcBef>
              <a:spcAft>
                <a:spcPts val="0"/>
              </a:spcAft>
              <a:buClr>
                <a:srgbClr val="FEC14F"/>
              </a:buClr>
              <a:buSzPts val="4000"/>
              <a:buNone/>
              <a:defRPr sz="4000">
                <a:solidFill>
                  <a:srgbClr val="FEC14F"/>
                </a:solidFill>
              </a:defRPr>
            </a:lvl2pPr>
            <a:lvl3pPr lvl="2" algn="ctr">
              <a:spcBef>
                <a:spcPts val="0"/>
              </a:spcBef>
              <a:spcAft>
                <a:spcPts val="0"/>
              </a:spcAft>
              <a:buClr>
                <a:srgbClr val="FEC14F"/>
              </a:buClr>
              <a:buSzPts val="4000"/>
              <a:buNone/>
              <a:defRPr sz="4000">
                <a:solidFill>
                  <a:srgbClr val="FEC14F"/>
                </a:solidFill>
              </a:defRPr>
            </a:lvl3pPr>
            <a:lvl4pPr lvl="3" algn="ctr">
              <a:spcBef>
                <a:spcPts val="0"/>
              </a:spcBef>
              <a:spcAft>
                <a:spcPts val="0"/>
              </a:spcAft>
              <a:buClr>
                <a:srgbClr val="FEC14F"/>
              </a:buClr>
              <a:buSzPts val="4000"/>
              <a:buNone/>
              <a:defRPr sz="4000">
                <a:solidFill>
                  <a:srgbClr val="FEC14F"/>
                </a:solidFill>
              </a:defRPr>
            </a:lvl4pPr>
            <a:lvl5pPr lvl="4" algn="ctr">
              <a:spcBef>
                <a:spcPts val="0"/>
              </a:spcBef>
              <a:spcAft>
                <a:spcPts val="0"/>
              </a:spcAft>
              <a:buClr>
                <a:srgbClr val="FEC14F"/>
              </a:buClr>
              <a:buSzPts val="4000"/>
              <a:buNone/>
              <a:defRPr sz="4000">
                <a:solidFill>
                  <a:srgbClr val="FEC14F"/>
                </a:solidFill>
              </a:defRPr>
            </a:lvl5pPr>
            <a:lvl6pPr lvl="5" algn="ctr">
              <a:spcBef>
                <a:spcPts val="0"/>
              </a:spcBef>
              <a:spcAft>
                <a:spcPts val="0"/>
              </a:spcAft>
              <a:buClr>
                <a:srgbClr val="FEC14F"/>
              </a:buClr>
              <a:buSzPts val="4000"/>
              <a:buNone/>
              <a:defRPr sz="4000">
                <a:solidFill>
                  <a:srgbClr val="FEC14F"/>
                </a:solidFill>
              </a:defRPr>
            </a:lvl6pPr>
            <a:lvl7pPr lvl="6" algn="ctr">
              <a:spcBef>
                <a:spcPts val="0"/>
              </a:spcBef>
              <a:spcAft>
                <a:spcPts val="0"/>
              </a:spcAft>
              <a:buClr>
                <a:srgbClr val="FEC14F"/>
              </a:buClr>
              <a:buSzPts val="4000"/>
              <a:buNone/>
              <a:defRPr sz="4000">
                <a:solidFill>
                  <a:srgbClr val="FEC14F"/>
                </a:solidFill>
              </a:defRPr>
            </a:lvl7pPr>
            <a:lvl8pPr lvl="7" algn="ctr">
              <a:spcBef>
                <a:spcPts val="0"/>
              </a:spcBef>
              <a:spcAft>
                <a:spcPts val="0"/>
              </a:spcAft>
              <a:buClr>
                <a:srgbClr val="FEC14F"/>
              </a:buClr>
              <a:buSzPts val="4000"/>
              <a:buNone/>
              <a:defRPr sz="4000">
                <a:solidFill>
                  <a:srgbClr val="FEC14F"/>
                </a:solidFill>
              </a:defRPr>
            </a:lvl8pPr>
            <a:lvl9pPr lvl="8" algn="ctr">
              <a:spcBef>
                <a:spcPts val="0"/>
              </a:spcBef>
              <a:spcAft>
                <a:spcPts val="0"/>
              </a:spcAft>
              <a:buClr>
                <a:srgbClr val="FEC14F"/>
              </a:buClr>
              <a:buSzPts val="4000"/>
              <a:buNone/>
              <a:defRPr sz="4000">
                <a:solidFill>
                  <a:srgbClr val="FEC14F"/>
                </a:solidFill>
              </a:defRPr>
            </a:lvl9pPr>
          </a:lstStyle>
          <a:p/>
        </p:txBody>
      </p:sp>
      <p:sp>
        <p:nvSpPr>
          <p:cNvPr id="45" name="Google Shape;45;p2"/>
          <p:cNvSpPr/>
          <p:nvPr/>
        </p:nvSpPr>
        <p:spPr>
          <a:xfrm rot="10800000">
            <a:off x="2945633" y="3524532"/>
            <a:ext cx="4020431" cy="13052"/>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95" name="Shape 95"/>
        <p:cNvGrpSpPr/>
        <p:nvPr/>
      </p:nvGrpSpPr>
      <p:grpSpPr>
        <a:xfrm>
          <a:off x="0" y="0"/>
          <a:ext cx="0" cy="0"/>
          <a:chOff x="0" y="0"/>
          <a:chExt cx="0" cy="0"/>
        </a:xfrm>
      </p:grpSpPr>
      <p:sp>
        <p:nvSpPr>
          <p:cNvPr id="96" name="Google Shape;96;p11"/>
          <p:cNvSpPr txBox="1"/>
          <p:nvPr>
            <p:ph type="title"/>
          </p:nvPr>
        </p:nvSpPr>
        <p:spPr>
          <a:xfrm>
            <a:off x="535313" y="744112"/>
            <a:ext cx="9393300" cy="631200"/>
          </a:xfrm>
          <a:prstGeom prst="rect">
            <a:avLst/>
          </a:prstGeom>
        </p:spPr>
        <p:txBody>
          <a:bodyPr anchorCtr="0" anchor="t" bIns="100800" lIns="100800" spcFirstLastPara="1" rIns="100800" wrap="square" tIns="100800">
            <a:noAutofit/>
          </a:bodyPr>
          <a:lstStyle>
            <a:lvl1pPr lvl="0">
              <a:spcBef>
                <a:spcPts val="0"/>
              </a:spcBef>
              <a:spcAft>
                <a:spcPts val="0"/>
              </a:spcAft>
              <a:buSzPts val="2700"/>
              <a:buNone/>
              <a:defRPr b="1"/>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97" name="Google Shape;97;p11"/>
          <p:cNvSpPr/>
          <p:nvPr/>
        </p:nvSpPr>
        <p:spPr>
          <a:xfrm>
            <a:off x="535313" y="1629256"/>
            <a:ext cx="2638200" cy="3122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98" name="Google Shape;98;p11"/>
          <p:cNvSpPr/>
          <p:nvPr/>
        </p:nvSpPr>
        <p:spPr>
          <a:xfrm>
            <a:off x="3411113" y="1629256"/>
            <a:ext cx="6109500" cy="3122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99" name="Google Shape;99;p11"/>
          <p:cNvSpPr/>
          <p:nvPr>
            <p:ph idx="2" type="pic"/>
          </p:nvPr>
        </p:nvSpPr>
        <p:spPr>
          <a:xfrm>
            <a:off x="950350" y="2002608"/>
            <a:ext cx="1866900" cy="2359200"/>
          </a:xfrm>
          <a:prstGeom prst="roundRect">
            <a:avLst>
              <a:gd fmla="val 16667" name="adj"/>
            </a:avLst>
          </a:prstGeom>
          <a:noFill/>
          <a:ln>
            <a:noFill/>
          </a:ln>
        </p:spPr>
      </p:sp>
      <p:sp>
        <p:nvSpPr>
          <p:cNvPr id="100" name="Google Shape;100;p11"/>
          <p:cNvSpPr txBox="1"/>
          <p:nvPr>
            <p:ph idx="1" type="body"/>
          </p:nvPr>
        </p:nvSpPr>
        <p:spPr>
          <a:xfrm>
            <a:off x="3750524" y="2002608"/>
            <a:ext cx="5481600" cy="2494800"/>
          </a:xfrm>
          <a:prstGeom prst="rect">
            <a:avLst/>
          </a:prstGeom>
        </p:spPr>
        <p:txBody>
          <a:bodyPr anchorCtr="0" anchor="t" bIns="100800" lIns="100800" spcFirstLastPara="1" rIns="100800" wrap="square" tIns="100800">
            <a:normAutofit/>
          </a:bodyPr>
          <a:lstStyle>
            <a:lvl1pPr indent="-336550" lvl="0" marL="457200">
              <a:spcBef>
                <a:spcPts val="0"/>
              </a:spcBef>
              <a:spcAft>
                <a:spcPts val="0"/>
              </a:spcAft>
              <a:buClr>
                <a:schemeClr val="lt1"/>
              </a:buClr>
              <a:buSzPts val="1700"/>
              <a:buChar char="●"/>
              <a:defRPr>
                <a:solidFill>
                  <a:schemeClr val="lt1"/>
                </a:solidFill>
              </a:defRPr>
            </a:lvl1pPr>
            <a:lvl2pPr indent="-330200" lvl="1" marL="914400">
              <a:spcBef>
                <a:spcPts val="0"/>
              </a:spcBef>
              <a:spcAft>
                <a:spcPts val="0"/>
              </a:spcAft>
              <a:buClr>
                <a:schemeClr val="lt1"/>
              </a:buClr>
              <a:buSzPts val="1600"/>
              <a:buChar char="○"/>
              <a:defRPr>
                <a:solidFill>
                  <a:schemeClr val="lt1"/>
                </a:solidFill>
              </a:defRPr>
            </a:lvl2pPr>
            <a:lvl3pPr indent="-330200" lvl="2" marL="1371600">
              <a:spcBef>
                <a:spcPts val="0"/>
              </a:spcBef>
              <a:spcAft>
                <a:spcPts val="0"/>
              </a:spcAft>
              <a:buClr>
                <a:schemeClr val="lt1"/>
              </a:buClr>
              <a:buSzPts val="1600"/>
              <a:buChar char="■"/>
              <a:defRPr>
                <a:solidFill>
                  <a:schemeClr val="lt1"/>
                </a:solidFill>
              </a:defRPr>
            </a:lvl3pPr>
            <a:lvl4pPr indent="-330200" lvl="3" marL="1828800">
              <a:spcBef>
                <a:spcPts val="0"/>
              </a:spcBef>
              <a:spcAft>
                <a:spcPts val="0"/>
              </a:spcAft>
              <a:buClr>
                <a:schemeClr val="lt1"/>
              </a:buClr>
              <a:buSzPts val="1600"/>
              <a:buChar char="●"/>
              <a:defRPr>
                <a:solidFill>
                  <a:schemeClr val="lt1"/>
                </a:solidFill>
              </a:defRPr>
            </a:lvl4pPr>
            <a:lvl5pPr indent="-330200" lvl="4" marL="2286000">
              <a:spcBef>
                <a:spcPts val="0"/>
              </a:spcBef>
              <a:spcAft>
                <a:spcPts val="0"/>
              </a:spcAft>
              <a:buClr>
                <a:schemeClr val="lt1"/>
              </a:buClr>
              <a:buSzPts val="1600"/>
              <a:buChar char="○"/>
              <a:defRPr>
                <a:solidFill>
                  <a:schemeClr val="lt1"/>
                </a:solidFill>
              </a:defRPr>
            </a:lvl5pPr>
            <a:lvl6pPr indent="-330200" lvl="5" marL="2743200">
              <a:spcBef>
                <a:spcPts val="0"/>
              </a:spcBef>
              <a:spcAft>
                <a:spcPts val="0"/>
              </a:spcAft>
              <a:buClr>
                <a:schemeClr val="lt1"/>
              </a:buClr>
              <a:buSzPts val="1600"/>
              <a:buChar char="■"/>
              <a:defRPr>
                <a:solidFill>
                  <a:schemeClr val="lt1"/>
                </a:solidFill>
              </a:defRPr>
            </a:lvl6pPr>
            <a:lvl7pPr indent="-330200" lvl="6" marL="3200400">
              <a:spcBef>
                <a:spcPts val="0"/>
              </a:spcBef>
              <a:spcAft>
                <a:spcPts val="0"/>
              </a:spcAft>
              <a:buClr>
                <a:schemeClr val="lt1"/>
              </a:buClr>
              <a:buSzPts val="1600"/>
              <a:buChar char="●"/>
              <a:defRPr>
                <a:solidFill>
                  <a:schemeClr val="lt1"/>
                </a:solidFill>
              </a:defRPr>
            </a:lvl7pPr>
            <a:lvl8pPr indent="-330200" lvl="7" marL="3657600">
              <a:spcBef>
                <a:spcPts val="0"/>
              </a:spcBef>
              <a:spcAft>
                <a:spcPts val="0"/>
              </a:spcAft>
              <a:buClr>
                <a:schemeClr val="lt1"/>
              </a:buClr>
              <a:buSzPts val="1600"/>
              <a:buChar char="○"/>
              <a:defRPr>
                <a:solidFill>
                  <a:schemeClr val="lt1"/>
                </a:solidFill>
              </a:defRPr>
            </a:lvl8pPr>
            <a:lvl9pPr indent="-330200" lvl="8" marL="4114800">
              <a:spcBef>
                <a:spcPts val="0"/>
              </a:spcBef>
              <a:spcAft>
                <a:spcPts val="0"/>
              </a:spcAft>
              <a:buClr>
                <a:schemeClr val="lt1"/>
              </a:buClr>
              <a:buSzPts val="1600"/>
              <a:buChar char="■"/>
              <a:defRPr>
                <a:solidFill>
                  <a:schemeClr val="lt1"/>
                </a:solidFill>
              </a:defRPr>
            </a:lvl9pPr>
          </a:lstStyle>
          <a:p/>
        </p:txBody>
      </p:sp>
      <p:sp>
        <p:nvSpPr>
          <p:cNvPr id="101" name="Google Shape;101;p11"/>
          <p:cNvSpPr/>
          <p:nvPr/>
        </p:nvSpPr>
        <p:spPr>
          <a:xfrm>
            <a:off x="0" y="0"/>
            <a:ext cx="237000" cy="56706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102" name="Google Shape;102;p11"/>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3" name="Shape 103"/>
        <p:cNvGrpSpPr/>
        <p:nvPr/>
      </p:nvGrpSpPr>
      <p:grpSpPr>
        <a:xfrm>
          <a:off x="0" y="0"/>
          <a:ext cx="0" cy="0"/>
          <a:chOff x="0" y="0"/>
          <a:chExt cx="0" cy="0"/>
        </a:xfrm>
      </p:grpSpPr>
      <p:sp>
        <p:nvSpPr>
          <p:cNvPr id="104" name="Google Shape;104;p12"/>
          <p:cNvSpPr txBox="1"/>
          <p:nvPr>
            <p:ph type="title"/>
          </p:nvPr>
        </p:nvSpPr>
        <p:spPr>
          <a:xfrm>
            <a:off x="540467" y="496276"/>
            <a:ext cx="9277800" cy="4509900"/>
          </a:xfrm>
          <a:prstGeom prst="rect">
            <a:avLst/>
          </a:prstGeom>
        </p:spPr>
        <p:txBody>
          <a:bodyPr anchorCtr="0" anchor="ctr" bIns="100800" lIns="100800" spcFirstLastPara="1" rIns="100800" wrap="square" tIns="100800">
            <a:spAutoFit/>
          </a:bodyPr>
          <a:lstStyle>
            <a:lvl1pPr lvl="0">
              <a:spcBef>
                <a:spcPts val="0"/>
              </a:spcBef>
              <a:spcAft>
                <a:spcPts val="0"/>
              </a:spcAft>
              <a:buClr>
                <a:srgbClr val="0079C0"/>
              </a:buClr>
              <a:buSzPts val="5200"/>
              <a:buChar char="●"/>
              <a:defRPr b="1" sz="5200">
                <a:solidFill>
                  <a:srgbClr val="0079C0"/>
                </a:solidFill>
              </a:defRPr>
            </a:lvl1pPr>
            <a:lvl2pPr lvl="1">
              <a:spcBef>
                <a:spcPts val="0"/>
              </a:spcBef>
              <a:spcAft>
                <a:spcPts val="0"/>
              </a:spcAft>
              <a:buSzPts val="5300"/>
              <a:buChar char="○"/>
              <a:defRPr sz="5300"/>
            </a:lvl2pPr>
            <a:lvl3pPr lvl="2">
              <a:spcBef>
                <a:spcPts val="0"/>
              </a:spcBef>
              <a:spcAft>
                <a:spcPts val="0"/>
              </a:spcAft>
              <a:buSzPts val="5300"/>
              <a:buChar char="■"/>
              <a:defRPr sz="5300"/>
            </a:lvl3pPr>
            <a:lvl4pPr lvl="3">
              <a:spcBef>
                <a:spcPts val="0"/>
              </a:spcBef>
              <a:spcAft>
                <a:spcPts val="0"/>
              </a:spcAft>
              <a:buSzPts val="5300"/>
              <a:buChar char="●"/>
              <a:defRPr sz="5300"/>
            </a:lvl4pPr>
            <a:lvl5pPr lvl="4">
              <a:spcBef>
                <a:spcPts val="0"/>
              </a:spcBef>
              <a:spcAft>
                <a:spcPts val="0"/>
              </a:spcAft>
              <a:buSzPts val="5300"/>
              <a:buChar char="○"/>
              <a:defRPr sz="5300"/>
            </a:lvl5pPr>
            <a:lvl6pPr lvl="5">
              <a:spcBef>
                <a:spcPts val="0"/>
              </a:spcBef>
              <a:spcAft>
                <a:spcPts val="0"/>
              </a:spcAft>
              <a:buSzPts val="5300"/>
              <a:buChar char="■"/>
              <a:defRPr sz="5300"/>
            </a:lvl6pPr>
            <a:lvl7pPr lvl="6">
              <a:spcBef>
                <a:spcPts val="0"/>
              </a:spcBef>
              <a:spcAft>
                <a:spcPts val="0"/>
              </a:spcAft>
              <a:buSzPts val="5300"/>
              <a:buChar char="●"/>
              <a:defRPr sz="5300"/>
            </a:lvl7pPr>
            <a:lvl8pPr lvl="7">
              <a:spcBef>
                <a:spcPts val="0"/>
              </a:spcBef>
              <a:spcAft>
                <a:spcPts val="0"/>
              </a:spcAft>
              <a:buSzPts val="5300"/>
              <a:buChar char="○"/>
              <a:defRPr sz="5300"/>
            </a:lvl8pPr>
            <a:lvl9pPr lvl="8">
              <a:spcBef>
                <a:spcPts val="0"/>
              </a:spcBef>
              <a:spcAft>
                <a:spcPts val="0"/>
              </a:spcAft>
              <a:buSzPts val="5300"/>
              <a:buChar char="■"/>
              <a:defRPr sz="5300"/>
            </a:lvl9pPr>
          </a:lstStyle>
          <a:p/>
        </p:txBody>
      </p:sp>
      <p:sp>
        <p:nvSpPr>
          <p:cNvPr id="105" name="Google Shape;105;p12"/>
          <p:cNvSpPr/>
          <p:nvPr/>
        </p:nvSpPr>
        <p:spPr>
          <a:xfrm>
            <a:off x="0" y="0"/>
            <a:ext cx="237000" cy="56706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106" name="Google Shape;106;p12"/>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
        <p:nvSpPr>
          <p:cNvPr id="108" name="Google Shape;108;p13"/>
          <p:cNvSpPr/>
          <p:nvPr/>
        </p:nvSpPr>
        <p:spPr>
          <a:xfrm>
            <a:off x="0" y="0"/>
            <a:ext cx="237000" cy="56706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109" name="Google Shape;109;p13"/>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blipFill>
          <a:blip r:embed="rId2">
            <a:alphaModFix/>
          </a:blip>
          <a:stretch>
            <a:fillRect/>
          </a:stretch>
        </a:blipFill>
      </p:bgPr>
    </p:bg>
    <p:spTree>
      <p:nvGrpSpPr>
        <p:cNvPr id="110" name="Shape 110"/>
        <p:cNvGrpSpPr/>
        <p:nvPr/>
      </p:nvGrpSpPr>
      <p:grpSpPr>
        <a:xfrm>
          <a:off x="0" y="0"/>
          <a:ext cx="0" cy="0"/>
          <a:chOff x="0" y="0"/>
          <a:chExt cx="0" cy="0"/>
        </a:xfrm>
      </p:grpSpPr>
      <p:pic>
        <p:nvPicPr>
          <p:cNvPr descr="Celestia-R1---OverlayTitleHD.png" id="111" name="Google Shape;111;p14"/>
          <p:cNvPicPr preferRelativeResize="0"/>
          <p:nvPr/>
        </p:nvPicPr>
        <p:blipFill rotWithShape="1">
          <a:blip r:embed="rId3">
            <a:alphaModFix/>
          </a:blip>
          <a:srcRect b="0" l="0" r="0" t="0"/>
          <a:stretch/>
        </p:blipFill>
        <p:spPr>
          <a:xfrm>
            <a:off x="1" y="0"/>
            <a:ext cx="10077893" cy="5668863"/>
          </a:xfrm>
          <a:prstGeom prst="rect">
            <a:avLst/>
          </a:prstGeom>
          <a:noFill/>
          <a:ln>
            <a:noFill/>
          </a:ln>
        </p:spPr>
      </p:pic>
      <p:sp>
        <p:nvSpPr>
          <p:cNvPr id="112" name="Google Shape;112;p14"/>
          <p:cNvSpPr txBox="1"/>
          <p:nvPr>
            <p:ph type="ctrTitle"/>
          </p:nvPr>
        </p:nvSpPr>
        <p:spPr>
          <a:xfrm>
            <a:off x="3276202" y="1624158"/>
            <a:ext cx="5951100" cy="2002200"/>
          </a:xfrm>
          <a:prstGeom prst="rect">
            <a:avLst/>
          </a:prstGeom>
          <a:noFill/>
          <a:ln>
            <a:noFill/>
          </a:ln>
        </p:spPr>
        <p:txBody>
          <a:bodyPr anchorCtr="0" anchor="b" bIns="75600" lIns="75600" spcFirstLastPara="1" rIns="75600" wrap="square" tIns="75600">
            <a:noAutofit/>
          </a:bodyPr>
          <a:lstStyle>
            <a:lvl1pPr lvl="0" marR="0" rtl="0" algn="r">
              <a:lnSpc>
                <a:spcPct val="100000"/>
              </a:lnSpc>
              <a:spcBef>
                <a:spcPts val="0"/>
              </a:spcBef>
              <a:spcAft>
                <a:spcPts val="0"/>
              </a:spcAft>
              <a:buClr>
                <a:schemeClr val="lt1"/>
              </a:buClr>
              <a:buSzPts val="1200"/>
              <a:buFont typeface="Calibri"/>
              <a:buNone/>
              <a:defRPr b="0" i="0" sz="4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200"/>
              <a:buFont typeface="Arial"/>
              <a:buNone/>
              <a:defRPr b="0" i="0" sz="1500" u="none" cap="none" strike="noStrike">
                <a:solidFill>
                  <a:schemeClr val="lt2"/>
                </a:solidFill>
              </a:defRPr>
            </a:lvl2pPr>
            <a:lvl3pPr lvl="2" marR="0" rtl="0" algn="l">
              <a:lnSpc>
                <a:spcPct val="100000"/>
              </a:lnSpc>
              <a:spcBef>
                <a:spcPts val="0"/>
              </a:spcBef>
              <a:spcAft>
                <a:spcPts val="0"/>
              </a:spcAft>
              <a:buClr>
                <a:schemeClr val="lt2"/>
              </a:buClr>
              <a:buSzPts val="1200"/>
              <a:buFont typeface="Arial"/>
              <a:buNone/>
              <a:defRPr b="0" i="0" sz="1500" u="none" cap="none" strike="noStrike">
                <a:solidFill>
                  <a:schemeClr val="lt2"/>
                </a:solidFill>
              </a:defRPr>
            </a:lvl3pPr>
            <a:lvl4pPr lvl="3" marR="0" rtl="0" algn="l">
              <a:lnSpc>
                <a:spcPct val="100000"/>
              </a:lnSpc>
              <a:spcBef>
                <a:spcPts val="0"/>
              </a:spcBef>
              <a:spcAft>
                <a:spcPts val="0"/>
              </a:spcAft>
              <a:buClr>
                <a:schemeClr val="lt2"/>
              </a:buClr>
              <a:buSzPts val="1200"/>
              <a:buFont typeface="Arial"/>
              <a:buNone/>
              <a:defRPr b="0" i="0" sz="1500" u="none" cap="none" strike="noStrike">
                <a:solidFill>
                  <a:schemeClr val="lt2"/>
                </a:solidFill>
              </a:defRPr>
            </a:lvl4pPr>
            <a:lvl5pPr lvl="4" marR="0" rtl="0" algn="l">
              <a:lnSpc>
                <a:spcPct val="100000"/>
              </a:lnSpc>
              <a:spcBef>
                <a:spcPts val="0"/>
              </a:spcBef>
              <a:spcAft>
                <a:spcPts val="0"/>
              </a:spcAft>
              <a:buClr>
                <a:schemeClr val="lt2"/>
              </a:buClr>
              <a:buSzPts val="1200"/>
              <a:buFont typeface="Arial"/>
              <a:buNone/>
              <a:defRPr b="0" i="0" sz="1500" u="none" cap="none" strike="noStrike">
                <a:solidFill>
                  <a:schemeClr val="lt2"/>
                </a:solidFill>
              </a:defRPr>
            </a:lvl5pPr>
            <a:lvl6pPr lvl="5" marR="0" rtl="0" algn="l">
              <a:lnSpc>
                <a:spcPct val="100000"/>
              </a:lnSpc>
              <a:spcBef>
                <a:spcPts val="0"/>
              </a:spcBef>
              <a:spcAft>
                <a:spcPts val="0"/>
              </a:spcAft>
              <a:buClr>
                <a:schemeClr val="lt2"/>
              </a:buClr>
              <a:buSzPts val="1200"/>
              <a:buFont typeface="Arial"/>
              <a:buNone/>
              <a:defRPr b="0" i="0" sz="1500" u="none" cap="none" strike="noStrike">
                <a:solidFill>
                  <a:schemeClr val="lt2"/>
                </a:solidFill>
              </a:defRPr>
            </a:lvl6pPr>
            <a:lvl7pPr lvl="6" marR="0" rtl="0" algn="l">
              <a:lnSpc>
                <a:spcPct val="100000"/>
              </a:lnSpc>
              <a:spcBef>
                <a:spcPts val="0"/>
              </a:spcBef>
              <a:spcAft>
                <a:spcPts val="0"/>
              </a:spcAft>
              <a:buClr>
                <a:schemeClr val="lt2"/>
              </a:buClr>
              <a:buSzPts val="1200"/>
              <a:buFont typeface="Arial"/>
              <a:buNone/>
              <a:defRPr b="0" i="0" sz="1500" u="none" cap="none" strike="noStrike">
                <a:solidFill>
                  <a:schemeClr val="lt2"/>
                </a:solidFill>
              </a:defRPr>
            </a:lvl7pPr>
            <a:lvl8pPr lvl="7" marR="0" rtl="0" algn="l">
              <a:lnSpc>
                <a:spcPct val="100000"/>
              </a:lnSpc>
              <a:spcBef>
                <a:spcPts val="0"/>
              </a:spcBef>
              <a:spcAft>
                <a:spcPts val="0"/>
              </a:spcAft>
              <a:buClr>
                <a:schemeClr val="lt2"/>
              </a:buClr>
              <a:buSzPts val="1200"/>
              <a:buFont typeface="Arial"/>
              <a:buNone/>
              <a:defRPr b="0" i="0" sz="1500" u="none" cap="none" strike="noStrike">
                <a:solidFill>
                  <a:schemeClr val="lt2"/>
                </a:solidFill>
              </a:defRPr>
            </a:lvl8pPr>
            <a:lvl9pPr lvl="8" marR="0" rtl="0" algn="l">
              <a:lnSpc>
                <a:spcPct val="100000"/>
              </a:lnSpc>
              <a:spcBef>
                <a:spcPts val="0"/>
              </a:spcBef>
              <a:spcAft>
                <a:spcPts val="0"/>
              </a:spcAft>
              <a:buClr>
                <a:schemeClr val="lt2"/>
              </a:buClr>
              <a:buSzPts val="1200"/>
              <a:buFont typeface="Arial"/>
              <a:buNone/>
              <a:defRPr b="0" i="0" sz="1500" u="none" cap="none" strike="noStrike">
                <a:solidFill>
                  <a:schemeClr val="lt2"/>
                </a:solidFill>
              </a:defRPr>
            </a:lvl9pPr>
          </a:lstStyle>
          <a:p/>
        </p:txBody>
      </p:sp>
      <p:sp>
        <p:nvSpPr>
          <p:cNvPr id="113" name="Google Shape;113;p14"/>
          <p:cNvSpPr txBox="1"/>
          <p:nvPr>
            <p:ph idx="1" type="subTitle"/>
          </p:nvPr>
        </p:nvSpPr>
        <p:spPr>
          <a:xfrm>
            <a:off x="3276202" y="3626351"/>
            <a:ext cx="5951100" cy="1162200"/>
          </a:xfrm>
          <a:prstGeom prst="rect">
            <a:avLst/>
          </a:prstGeom>
          <a:noFill/>
          <a:ln>
            <a:noFill/>
          </a:ln>
        </p:spPr>
        <p:txBody>
          <a:bodyPr anchorCtr="0" anchor="t" bIns="75600" lIns="75600" spcFirstLastPara="1" rIns="75600" wrap="square" tIns="75600">
            <a:normAutofit/>
          </a:bodyPr>
          <a:lstStyle>
            <a:lvl1pPr lvl="0" marR="0" rtl="0" algn="r">
              <a:lnSpc>
                <a:spcPct val="100000"/>
              </a:lnSpc>
              <a:spcBef>
                <a:spcPts val="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300"/>
              <a:buFont typeface="Arial"/>
              <a:buNone/>
              <a:defRPr b="0" i="0" sz="13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1000"/>
              <a:buFont typeface="Arial"/>
              <a:buNone/>
              <a:defRPr b="0" i="0" sz="1000" u="none" cap="none" strike="noStrike">
                <a:solidFill>
                  <a:schemeClr val="lt1"/>
                </a:solidFill>
                <a:latin typeface="Calibri"/>
                <a:ea typeface="Calibri"/>
                <a:cs typeface="Calibri"/>
                <a:sym typeface="Calibri"/>
              </a:defRPr>
            </a:lvl9pPr>
          </a:lstStyle>
          <a:p/>
        </p:txBody>
      </p:sp>
      <p:sp>
        <p:nvSpPr>
          <p:cNvPr id="114" name="Google Shape;114;p14"/>
          <p:cNvSpPr txBox="1"/>
          <p:nvPr>
            <p:ph idx="10" type="dt"/>
          </p:nvPr>
        </p:nvSpPr>
        <p:spPr>
          <a:xfrm>
            <a:off x="7385643" y="4854096"/>
            <a:ext cx="1323000" cy="312300"/>
          </a:xfrm>
          <a:prstGeom prst="rect">
            <a:avLst/>
          </a:prstGeom>
          <a:noFill/>
          <a:ln>
            <a:noFill/>
          </a:ln>
        </p:spPr>
        <p:txBody>
          <a:bodyPr anchorCtr="0" anchor="ctr" bIns="75600" lIns="75600" spcFirstLastPara="1" rIns="75600" wrap="square" tIns="75600">
            <a:noAutofit/>
          </a:bodyPr>
          <a:lstStyle>
            <a:lvl1pPr lvl="0" marR="0" rtl="0" algn="r">
              <a:lnSpc>
                <a:spcPct val="100000"/>
              </a:lnSpc>
              <a:spcBef>
                <a:spcPts val="0"/>
              </a:spcBef>
              <a:spcAft>
                <a:spcPts val="0"/>
              </a:spcAft>
              <a:buClr>
                <a:schemeClr val="lt1"/>
              </a:buClr>
              <a:buSzPts val="12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9pPr>
          </a:lstStyle>
          <a:p/>
        </p:txBody>
      </p:sp>
      <p:sp>
        <p:nvSpPr>
          <p:cNvPr id="115" name="Google Shape;115;p14"/>
          <p:cNvSpPr txBox="1"/>
          <p:nvPr>
            <p:ph idx="11" type="ftr"/>
          </p:nvPr>
        </p:nvSpPr>
        <p:spPr>
          <a:xfrm>
            <a:off x="3276202" y="4854096"/>
            <a:ext cx="4046400" cy="312300"/>
          </a:xfrm>
          <a:prstGeom prst="rect">
            <a:avLst/>
          </a:prstGeom>
          <a:noFill/>
          <a:ln>
            <a:noFill/>
          </a:ln>
        </p:spPr>
        <p:txBody>
          <a:bodyPr anchorCtr="0" anchor="ctr" bIns="75600" lIns="75600" spcFirstLastPara="1" rIns="75600" wrap="square" tIns="75600">
            <a:noAutofit/>
          </a:bodyPr>
          <a:lstStyle>
            <a:lvl1pPr lvl="0" marR="0" rtl="0" algn="l">
              <a:lnSpc>
                <a:spcPct val="100000"/>
              </a:lnSpc>
              <a:spcBef>
                <a:spcPts val="0"/>
              </a:spcBef>
              <a:spcAft>
                <a:spcPts val="0"/>
              </a:spcAft>
              <a:buClr>
                <a:schemeClr val="lt1"/>
              </a:buClr>
              <a:buSzPts val="12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9pPr>
          </a:lstStyle>
          <a:p/>
        </p:txBody>
      </p:sp>
      <p:sp>
        <p:nvSpPr>
          <p:cNvPr id="116" name="Google Shape;116;p14"/>
          <p:cNvSpPr txBox="1"/>
          <p:nvPr>
            <p:ph idx="12" type="sldNum"/>
          </p:nvPr>
        </p:nvSpPr>
        <p:spPr>
          <a:xfrm>
            <a:off x="8771729" y="4854096"/>
            <a:ext cx="455700" cy="312300"/>
          </a:xfrm>
          <a:prstGeom prst="rect">
            <a:avLst/>
          </a:prstGeom>
          <a:noFill/>
          <a:ln>
            <a:noFill/>
          </a:ln>
        </p:spPr>
        <p:txBody>
          <a:bodyPr anchorCtr="0" anchor="ctr" bIns="37775" lIns="75600" spcFirstLastPara="1" rIns="75600" wrap="square" tIns="377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spTree>
      <p:nvGrpSpPr>
        <p:cNvPr id="117" name="Shape 117"/>
        <p:cNvGrpSpPr/>
        <p:nvPr/>
      </p:nvGrpSpPr>
      <p:grpSpPr>
        <a:xfrm>
          <a:off x="0" y="0"/>
          <a:ext cx="0" cy="0"/>
          <a:chOff x="0" y="0"/>
          <a:chExt cx="0" cy="0"/>
        </a:xfrm>
      </p:grpSpPr>
      <p:grpSp>
        <p:nvGrpSpPr>
          <p:cNvPr id="118" name="Google Shape;118;p15"/>
          <p:cNvGrpSpPr/>
          <p:nvPr/>
        </p:nvGrpSpPr>
        <p:grpSpPr>
          <a:xfrm>
            <a:off x="0" y="-1962"/>
            <a:ext cx="10080346" cy="5678345"/>
            <a:chOff x="0" y="-2373"/>
            <a:chExt cx="12192000" cy="6867027"/>
          </a:xfrm>
        </p:grpSpPr>
        <p:sp>
          <p:nvSpPr>
            <p:cNvPr id="119" name="Google Shape;119;p1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0" name="Google Shape;120;p1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1" name="Google Shape;121;p1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2" name="Google Shape;122;p1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3" name="Google Shape;123;p1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4" name="Google Shape;124;p1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5" name="Google Shape;125;p15"/>
            <p:cNvSpPr/>
            <p:nvPr/>
          </p:nvSpPr>
          <p:spPr>
            <a:xfrm>
              <a:off x="7289800" y="402165"/>
              <a:ext cx="4479000" cy="6053700"/>
            </a:xfrm>
            <a:prstGeom prst="rect">
              <a:avLst/>
            </a:prstGeom>
            <a:solidFill>
              <a:schemeClr val="lt1"/>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6" name="Google Shape;126;p1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7" name="Google Shape;127;p1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28" name="Google Shape;128;p1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29" name="Google Shape;129;p15"/>
          <p:cNvSpPr txBox="1"/>
          <p:nvPr>
            <p:ph type="title"/>
          </p:nvPr>
        </p:nvSpPr>
        <p:spPr>
          <a:xfrm>
            <a:off x="954944" y="2214016"/>
            <a:ext cx="3597300" cy="1888500"/>
          </a:xfrm>
          <a:prstGeom prst="rect">
            <a:avLst/>
          </a:prstGeom>
          <a:noFill/>
          <a:ln>
            <a:noFill/>
          </a:ln>
        </p:spPr>
        <p:txBody>
          <a:bodyPr anchorCtr="0" anchor="ctr" bIns="75600" lIns="75600" spcFirstLastPara="1" rIns="75600" wrap="square" tIns="75600">
            <a:noAutofit/>
          </a:bodyPr>
          <a:lstStyle>
            <a:lvl1pPr lvl="0" marR="0" rtl="0" algn="l">
              <a:lnSpc>
                <a:spcPct val="100000"/>
              </a:lnSpc>
              <a:spcBef>
                <a:spcPts val="0"/>
              </a:spcBef>
              <a:spcAft>
                <a:spcPts val="0"/>
              </a:spcAft>
              <a:buClr>
                <a:schemeClr val="lt2"/>
              </a:buClr>
              <a:buSzPts val="1200"/>
              <a:buFont typeface="Century Gothic"/>
              <a:buNone/>
              <a:defRPr b="0" i="0" sz="33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2"/>
                </a:solidFill>
              </a:defRPr>
            </a:lvl2pPr>
            <a:lvl3pPr lvl="2" marR="0" rtl="0" algn="l">
              <a:lnSpc>
                <a:spcPct val="100000"/>
              </a:lnSpc>
              <a:spcBef>
                <a:spcPts val="0"/>
              </a:spcBef>
              <a:spcAft>
                <a:spcPts val="0"/>
              </a:spcAft>
              <a:buSzPts val="1200"/>
              <a:buNone/>
              <a:defRPr b="0" i="0" sz="1500" u="none" cap="none" strike="noStrike">
                <a:solidFill>
                  <a:schemeClr val="dk2"/>
                </a:solidFill>
              </a:defRPr>
            </a:lvl3pPr>
            <a:lvl4pPr lvl="3" marR="0" rtl="0" algn="l">
              <a:lnSpc>
                <a:spcPct val="100000"/>
              </a:lnSpc>
              <a:spcBef>
                <a:spcPts val="0"/>
              </a:spcBef>
              <a:spcAft>
                <a:spcPts val="0"/>
              </a:spcAft>
              <a:buSzPts val="1200"/>
              <a:buNone/>
              <a:defRPr b="0" i="0" sz="1500" u="none" cap="none" strike="noStrike">
                <a:solidFill>
                  <a:schemeClr val="dk2"/>
                </a:solidFill>
              </a:defRPr>
            </a:lvl4pPr>
            <a:lvl5pPr lvl="4" marR="0" rtl="0" algn="l">
              <a:lnSpc>
                <a:spcPct val="100000"/>
              </a:lnSpc>
              <a:spcBef>
                <a:spcPts val="0"/>
              </a:spcBef>
              <a:spcAft>
                <a:spcPts val="0"/>
              </a:spcAft>
              <a:buSzPts val="1200"/>
              <a:buNone/>
              <a:defRPr b="0" i="0" sz="1500" u="none" cap="none" strike="noStrike">
                <a:solidFill>
                  <a:schemeClr val="dk2"/>
                </a:solidFill>
              </a:defRPr>
            </a:lvl5pPr>
            <a:lvl6pPr lvl="5" marR="0" rtl="0" algn="l">
              <a:lnSpc>
                <a:spcPct val="100000"/>
              </a:lnSpc>
              <a:spcBef>
                <a:spcPts val="0"/>
              </a:spcBef>
              <a:spcAft>
                <a:spcPts val="0"/>
              </a:spcAft>
              <a:buSzPts val="1200"/>
              <a:buNone/>
              <a:defRPr b="0" i="0" sz="1500" u="none" cap="none" strike="noStrike">
                <a:solidFill>
                  <a:schemeClr val="dk2"/>
                </a:solidFill>
              </a:defRPr>
            </a:lvl6pPr>
            <a:lvl7pPr lvl="6" marR="0" rtl="0" algn="l">
              <a:lnSpc>
                <a:spcPct val="100000"/>
              </a:lnSpc>
              <a:spcBef>
                <a:spcPts val="0"/>
              </a:spcBef>
              <a:spcAft>
                <a:spcPts val="0"/>
              </a:spcAft>
              <a:buSzPts val="1200"/>
              <a:buNone/>
              <a:defRPr b="0" i="0" sz="1500" u="none" cap="none" strike="noStrike">
                <a:solidFill>
                  <a:schemeClr val="dk2"/>
                </a:solidFill>
              </a:defRPr>
            </a:lvl7pPr>
            <a:lvl8pPr lvl="7" marR="0" rtl="0" algn="l">
              <a:lnSpc>
                <a:spcPct val="100000"/>
              </a:lnSpc>
              <a:spcBef>
                <a:spcPts val="0"/>
              </a:spcBef>
              <a:spcAft>
                <a:spcPts val="0"/>
              </a:spcAft>
              <a:buSzPts val="1200"/>
              <a:buNone/>
              <a:defRPr b="0" i="0" sz="1500" u="none" cap="none" strike="noStrike">
                <a:solidFill>
                  <a:schemeClr val="dk2"/>
                </a:solidFill>
              </a:defRPr>
            </a:lvl8pPr>
            <a:lvl9pPr lvl="8" marR="0" rtl="0" algn="l">
              <a:lnSpc>
                <a:spcPct val="100000"/>
              </a:lnSpc>
              <a:spcBef>
                <a:spcPts val="0"/>
              </a:spcBef>
              <a:spcAft>
                <a:spcPts val="0"/>
              </a:spcAft>
              <a:buSzPts val="1200"/>
              <a:buNone/>
              <a:defRPr b="0" i="0" sz="1500" u="none" cap="none" strike="noStrike">
                <a:solidFill>
                  <a:schemeClr val="dk2"/>
                </a:solidFill>
              </a:defRPr>
            </a:lvl9pPr>
          </a:lstStyle>
          <a:p/>
        </p:txBody>
      </p:sp>
      <p:sp>
        <p:nvSpPr>
          <p:cNvPr id="130" name="Google Shape;130;p15"/>
          <p:cNvSpPr txBox="1"/>
          <p:nvPr>
            <p:ph idx="1" type="body"/>
          </p:nvPr>
        </p:nvSpPr>
        <p:spPr>
          <a:xfrm>
            <a:off x="5701405" y="2214015"/>
            <a:ext cx="3105000" cy="1888500"/>
          </a:xfrm>
          <a:prstGeom prst="rect">
            <a:avLst/>
          </a:prstGeom>
          <a:noFill/>
          <a:ln>
            <a:noFill/>
          </a:ln>
        </p:spPr>
        <p:txBody>
          <a:bodyPr anchorCtr="0" anchor="ctr" bIns="75600" lIns="75600" spcFirstLastPara="1" rIns="75600" wrap="square" tIns="75600">
            <a:normAutofit/>
          </a:bodyPr>
          <a:lstStyle>
            <a:lvl1pPr indent="-228600" lvl="0" marL="457200" marR="0" rtl="0" algn="l">
              <a:lnSpc>
                <a:spcPct val="100000"/>
              </a:lnSpc>
              <a:spcBef>
                <a:spcPts val="800"/>
              </a:spcBef>
              <a:spcAft>
                <a:spcPts val="0"/>
              </a:spcAft>
              <a:buClr>
                <a:schemeClr val="accent1"/>
              </a:buClr>
              <a:buSzPts val="1200"/>
              <a:buFont typeface="Noto Sans Symbols"/>
              <a:buNone/>
              <a:defRPr b="0" i="0" sz="17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900"/>
              <a:buFont typeface="Noto Sans Symbols"/>
              <a:buNone/>
              <a:defRPr b="0" i="0" sz="13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sp>
        <p:nvSpPr>
          <p:cNvPr id="131" name="Google Shape;131;p15"/>
          <p:cNvSpPr txBox="1"/>
          <p:nvPr>
            <p:ph idx="10" type="dt"/>
          </p:nvPr>
        </p:nvSpPr>
        <p:spPr>
          <a:xfrm>
            <a:off x="8806440" y="5286941"/>
            <a:ext cx="819000" cy="252000"/>
          </a:xfrm>
          <a:prstGeom prst="rect">
            <a:avLst/>
          </a:prstGeom>
          <a:noFill/>
          <a:ln>
            <a:noFill/>
          </a:ln>
        </p:spPr>
        <p:txBody>
          <a:bodyPr anchorCtr="0" anchor="t" bIns="75600" lIns="75600" spcFirstLastPara="1" rIns="75600" wrap="square" tIns="75600">
            <a:noAutofit/>
          </a:bodyPr>
          <a:lstStyle>
            <a:lvl1pPr lvl="0" marR="0" rtl="0" algn="r">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132" name="Google Shape;132;p15"/>
          <p:cNvSpPr txBox="1"/>
          <p:nvPr>
            <p:ph idx="11" type="ftr"/>
          </p:nvPr>
        </p:nvSpPr>
        <p:spPr>
          <a:xfrm>
            <a:off x="436859" y="5285103"/>
            <a:ext cx="3191400" cy="252000"/>
          </a:xfrm>
          <a:prstGeom prst="rect">
            <a:avLst/>
          </a:prstGeom>
          <a:noFill/>
          <a:ln>
            <a:noFill/>
          </a:ln>
        </p:spPr>
        <p:txBody>
          <a:bodyPr anchorCtr="0" anchor="b" bIns="75600" lIns="75600" spcFirstLastPara="1" rIns="75600" wrap="square" tIns="75600">
            <a:noAutofit/>
          </a:bodyPr>
          <a:lstStyle>
            <a:lvl1pPr lvl="0" marR="0" rtl="0" algn="l">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133" name="Google Shape;133;p15"/>
          <p:cNvSpPr/>
          <p:nvPr/>
        </p:nvSpPr>
        <p:spPr>
          <a:xfrm>
            <a:off x="8630222" y="0"/>
            <a:ext cx="567000" cy="945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34" name="Google Shape;134;p15"/>
          <p:cNvSpPr txBox="1"/>
          <p:nvPr>
            <p:ph idx="12" type="sldNum"/>
          </p:nvPr>
        </p:nvSpPr>
        <p:spPr>
          <a:xfrm>
            <a:off x="8559717" y="244524"/>
            <a:ext cx="693000" cy="634800"/>
          </a:xfrm>
          <a:prstGeom prst="rect">
            <a:avLst/>
          </a:prstGeom>
          <a:noFill/>
          <a:ln>
            <a:noFill/>
          </a:ln>
        </p:spPr>
        <p:txBody>
          <a:bodyPr anchorCtr="0" anchor="b" bIns="37775" lIns="75600" spcFirstLastPara="1" rIns="75600" wrap="square" tIns="37775">
            <a:noAutofit/>
          </a:bodyPr>
          <a:lstStyle>
            <a:lvl1pPr indent="0" lvl="0"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5" name="Shape 135"/>
        <p:cNvGrpSpPr/>
        <p:nvPr/>
      </p:nvGrpSpPr>
      <p:grpSpPr>
        <a:xfrm>
          <a:off x="0" y="0"/>
          <a:ext cx="0" cy="0"/>
          <a:chOff x="0" y="0"/>
          <a:chExt cx="0" cy="0"/>
        </a:xfrm>
      </p:grpSpPr>
      <p:sp>
        <p:nvSpPr>
          <p:cNvPr id="136" name="Google Shape;136;p16"/>
          <p:cNvSpPr txBox="1"/>
          <p:nvPr>
            <p:ph type="title"/>
          </p:nvPr>
        </p:nvSpPr>
        <p:spPr>
          <a:xfrm>
            <a:off x="469649" y="805075"/>
            <a:ext cx="8948400" cy="584700"/>
          </a:xfrm>
          <a:prstGeom prst="rect">
            <a:avLst/>
          </a:prstGeom>
          <a:noFill/>
          <a:ln>
            <a:noFill/>
          </a:ln>
        </p:spPr>
        <p:txBody>
          <a:bodyPr anchorCtr="0" anchor="ctr" bIns="75600" lIns="75600" spcFirstLastPara="1" rIns="75600" wrap="square" tIns="75600">
            <a:noAutofit/>
          </a:bodyPr>
          <a:lstStyle>
            <a:lvl1pPr lvl="0" marR="0" rtl="0" algn="l">
              <a:lnSpc>
                <a:spcPct val="100000"/>
              </a:lnSpc>
              <a:spcBef>
                <a:spcPts val="0"/>
              </a:spcBef>
              <a:spcAft>
                <a:spcPts val="0"/>
              </a:spcAft>
              <a:buSzPts val="2500"/>
              <a:buNone/>
              <a:defRPr b="1" i="0" sz="2500" u="none" cap="none" strike="noStrike"/>
            </a:lvl1pPr>
            <a:lvl2pPr lvl="1" marR="0" rtl="0" algn="l">
              <a:lnSpc>
                <a:spcPct val="100000"/>
              </a:lnSpc>
              <a:spcBef>
                <a:spcPts val="0"/>
              </a:spcBef>
              <a:spcAft>
                <a:spcPts val="0"/>
              </a:spcAft>
              <a:buSzPts val="1200"/>
              <a:buNone/>
              <a:defRPr b="0" i="0" sz="1500" u="none" cap="none" strike="noStrike">
                <a:solidFill>
                  <a:schemeClr val="dk2"/>
                </a:solidFill>
              </a:defRPr>
            </a:lvl2pPr>
            <a:lvl3pPr lvl="2" marR="0" rtl="0" algn="l">
              <a:lnSpc>
                <a:spcPct val="100000"/>
              </a:lnSpc>
              <a:spcBef>
                <a:spcPts val="0"/>
              </a:spcBef>
              <a:spcAft>
                <a:spcPts val="0"/>
              </a:spcAft>
              <a:buSzPts val="1200"/>
              <a:buNone/>
              <a:defRPr b="0" i="0" sz="1500" u="none" cap="none" strike="noStrike">
                <a:solidFill>
                  <a:schemeClr val="dk2"/>
                </a:solidFill>
              </a:defRPr>
            </a:lvl3pPr>
            <a:lvl4pPr lvl="3" marR="0" rtl="0" algn="l">
              <a:lnSpc>
                <a:spcPct val="100000"/>
              </a:lnSpc>
              <a:spcBef>
                <a:spcPts val="0"/>
              </a:spcBef>
              <a:spcAft>
                <a:spcPts val="0"/>
              </a:spcAft>
              <a:buSzPts val="1200"/>
              <a:buNone/>
              <a:defRPr b="0" i="0" sz="1500" u="none" cap="none" strike="noStrike">
                <a:solidFill>
                  <a:schemeClr val="dk2"/>
                </a:solidFill>
              </a:defRPr>
            </a:lvl4pPr>
            <a:lvl5pPr lvl="4" marR="0" rtl="0" algn="l">
              <a:lnSpc>
                <a:spcPct val="100000"/>
              </a:lnSpc>
              <a:spcBef>
                <a:spcPts val="0"/>
              </a:spcBef>
              <a:spcAft>
                <a:spcPts val="0"/>
              </a:spcAft>
              <a:buSzPts val="1200"/>
              <a:buNone/>
              <a:defRPr b="0" i="0" sz="1500" u="none" cap="none" strike="noStrike">
                <a:solidFill>
                  <a:schemeClr val="dk2"/>
                </a:solidFill>
              </a:defRPr>
            </a:lvl5pPr>
            <a:lvl6pPr lvl="5" marR="0" rtl="0" algn="l">
              <a:lnSpc>
                <a:spcPct val="100000"/>
              </a:lnSpc>
              <a:spcBef>
                <a:spcPts val="0"/>
              </a:spcBef>
              <a:spcAft>
                <a:spcPts val="0"/>
              </a:spcAft>
              <a:buSzPts val="1200"/>
              <a:buNone/>
              <a:defRPr b="0" i="0" sz="1500" u="none" cap="none" strike="noStrike">
                <a:solidFill>
                  <a:schemeClr val="dk2"/>
                </a:solidFill>
              </a:defRPr>
            </a:lvl6pPr>
            <a:lvl7pPr lvl="6" marR="0" rtl="0" algn="l">
              <a:lnSpc>
                <a:spcPct val="100000"/>
              </a:lnSpc>
              <a:spcBef>
                <a:spcPts val="0"/>
              </a:spcBef>
              <a:spcAft>
                <a:spcPts val="0"/>
              </a:spcAft>
              <a:buSzPts val="1200"/>
              <a:buNone/>
              <a:defRPr b="0" i="0" sz="1500" u="none" cap="none" strike="noStrike">
                <a:solidFill>
                  <a:schemeClr val="dk2"/>
                </a:solidFill>
              </a:defRPr>
            </a:lvl7pPr>
            <a:lvl8pPr lvl="7" marR="0" rtl="0" algn="l">
              <a:lnSpc>
                <a:spcPct val="100000"/>
              </a:lnSpc>
              <a:spcBef>
                <a:spcPts val="0"/>
              </a:spcBef>
              <a:spcAft>
                <a:spcPts val="0"/>
              </a:spcAft>
              <a:buSzPts val="1200"/>
              <a:buNone/>
              <a:defRPr b="0" i="0" sz="1500" u="none" cap="none" strike="noStrike">
                <a:solidFill>
                  <a:schemeClr val="dk2"/>
                </a:solidFill>
              </a:defRPr>
            </a:lvl8pPr>
            <a:lvl9pPr lvl="8" marR="0" rtl="0" algn="l">
              <a:lnSpc>
                <a:spcPct val="100000"/>
              </a:lnSpc>
              <a:spcBef>
                <a:spcPts val="0"/>
              </a:spcBef>
              <a:spcAft>
                <a:spcPts val="0"/>
              </a:spcAft>
              <a:buSzPts val="1200"/>
              <a:buNone/>
              <a:defRPr b="0" i="0" sz="1500" u="none" cap="none" strike="noStrike">
                <a:solidFill>
                  <a:schemeClr val="dk2"/>
                </a:solidFill>
              </a:defRPr>
            </a:lvl9pPr>
          </a:lstStyle>
          <a:p/>
        </p:txBody>
      </p:sp>
      <p:sp>
        <p:nvSpPr>
          <p:cNvPr id="137" name="Google Shape;137;p16"/>
          <p:cNvSpPr txBox="1"/>
          <p:nvPr>
            <p:ph idx="1" type="body"/>
          </p:nvPr>
        </p:nvSpPr>
        <p:spPr>
          <a:xfrm>
            <a:off x="577536" y="1422847"/>
            <a:ext cx="9025200" cy="3743400"/>
          </a:xfrm>
          <a:prstGeom prst="rect">
            <a:avLst/>
          </a:prstGeom>
          <a:noFill/>
          <a:ln>
            <a:noFill/>
          </a:ln>
        </p:spPr>
        <p:txBody>
          <a:bodyPr anchorCtr="0" anchor="t" bIns="75600" lIns="75600" spcFirstLastPara="1" rIns="75600" wrap="square" tIns="75600">
            <a:normAutofit/>
          </a:bodyPr>
          <a:lstStyle>
            <a:lvl1pPr indent="-304800" lvl="0" marL="457200" marR="0" rtl="0" algn="l">
              <a:lnSpc>
                <a:spcPct val="100000"/>
              </a:lnSpc>
              <a:spcBef>
                <a:spcPts val="800"/>
              </a:spcBef>
              <a:spcAft>
                <a:spcPts val="0"/>
              </a:spcAft>
              <a:buClr>
                <a:srgbClr val="FF9900"/>
              </a:buClr>
              <a:buSzPts val="1200"/>
              <a:buChar char="❑"/>
              <a:defRPr i="0" sz="1500" u="none" cap="none" strike="noStrike">
                <a:solidFill>
                  <a:srgbClr val="222222"/>
                </a:solidFill>
              </a:defRPr>
            </a:lvl1pPr>
            <a:lvl2pPr indent="-298450" lvl="1" marL="914400" marR="0" rtl="0" algn="l">
              <a:lnSpc>
                <a:spcPct val="100000"/>
              </a:lnSpc>
              <a:spcBef>
                <a:spcPts val="800"/>
              </a:spcBef>
              <a:spcAft>
                <a:spcPts val="0"/>
              </a:spcAft>
              <a:buClr>
                <a:srgbClr val="E69138"/>
              </a:buClr>
              <a:buSzPts val="1100"/>
              <a:buChar char="➢"/>
              <a:defRPr i="0" sz="1300" u="none" cap="none" strike="noStrike">
                <a:solidFill>
                  <a:srgbClr val="222222"/>
                </a:solidFill>
              </a:defRPr>
            </a:lvl2pPr>
            <a:lvl3pPr indent="-285750" lvl="2" marL="1371600" marR="0" rtl="0" algn="l">
              <a:lnSpc>
                <a:spcPct val="100000"/>
              </a:lnSpc>
              <a:spcBef>
                <a:spcPts val="800"/>
              </a:spcBef>
              <a:spcAft>
                <a:spcPts val="0"/>
              </a:spcAft>
              <a:buClr>
                <a:srgbClr val="E69138"/>
              </a:buClr>
              <a:buSzPts val="900"/>
              <a:buChar char="▶"/>
              <a:defRPr i="0" sz="1200" u="none" cap="none" strike="noStrike">
                <a:solidFill>
                  <a:srgbClr val="222222"/>
                </a:solidFill>
              </a:defRPr>
            </a:lvl3pPr>
            <a:lvl4pPr indent="-279400" lvl="3" marL="1828800" marR="0" rtl="0" algn="l">
              <a:lnSpc>
                <a:spcPct val="100000"/>
              </a:lnSpc>
              <a:spcBef>
                <a:spcPts val="800"/>
              </a:spcBef>
              <a:spcAft>
                <a:spcPts val="0"/>
              </a:spcAft>
              <a:buClr>
                <a:srgbClr val="B45F06"/>
              </a:buClr>
              <a:buSzPts val="800"/>
              <a:buChar char="▶"/>
              <a:defRPr i="0" sz="1000" u="none" cap="none" strike="noStrike">
                <a:solidFill>
                  <a:srgbClr val="222222"/>
                </a:solidFill>
              </a:defRPr>
            </a:lvl4pPr>
            <a:lvl5pPr indent="-279400" lvl="4" marL="2286000" marR="0" rtl="0" algn="l">
              <a:lnSpc>
                <a:spcPct val="100000"/>
              </a:lnSpc>
              <a:spcBef>
                <a:spcPts val="800"/>
              </a:spcBef>
              <a:spcAft>
                <a:spcPts val="0"/>
              </a:spcAft>
              <a:buClr>
                <a:srgbClr val="222222"/>
              </a:buClr>
              <a:buSzPts val="800"/>
              <a:buChar char="▶"/>
              <a:defRPr i="0" sz="1000" u="none" cap="none" strike="noStrike">
                <a:solidFill>
                  <a:srgbClr val="222222"/>
                </a:solidFill>
              </a:defRPr>
            </a:lvl5pPr>
            <a:lvl6pPr indent="-279400" lvl="5" marL="2743200" marR="0" rtl="0" algn="l">
              <a:lnSpc>
                <a:spcPct val="100000"/>
              </a:lnSpc>
              <a:spcBef>
                <a:spcPts val="800"/>
              </a:spcBef>
              <a:spcAft>
                <a:spcPts val="0"/>
              </a:spcAft>
              <a:buClr>
                <a:srgbClr val="222222"/>
              </a:buClr>
              <a:buSzPts val="800"/>
              <a:buChar char="▶"/>
              <a:defRPr i="0" sz="1000" u="none" cap="none" strike="noStrike">
                <a:solidFill>
                  <a:srgbClr val="222222"/>
                </a:solidFill>
              </a:defRPr>
            </a:lvl6pPr>
            <a:lvl7pPr indent="-279400" lvl="6" marL="3200400" marR="0" rtl="0" algn="l">
              <a:lnSpc>
                <a:spcPct val="100000"/>
              </a:lnSpc>
              <a:spcBef>
                <a:spcPts val="800"/>
              </a:spcBef>
              <a:spcAft>
                <a:spcPts val="0"/>
              </a:spcAft>
              <a:buClr>
                <a:srgbClr val="222222"/>
              </a:buClr>
              <a:buSzPts val="800"/>
              <a:buChar char="▶"/>
              <a:defRPr i="0" sz="1000" u="none" cap="none" strike="noStrike">
                <a:solidFill>
                  <a:srgbClr val="222222"/>
                </a:solidFill>
              </a:defRPr>
            </a:lvl7pPr>
            <a:lvl8pPr indent="-279400" lvl="7" marL="3657600" marR="0" rtl="0" algn="l">
              <a:lnSpc>
                <a:spcPct val="100000"/>
              </a:lnSpc>
              <a:spcBef>
                <a:spcPts val="800"/>
              </a:spcBef>
              <a:spcAft>
                <a:spcPts val="0"/>
              </a:spcAft>
              <a:buClr>
                <a:srgbClr val="222222"/>
              </a:buClr>
              <a:buSzPts val="800"/>
              <a:buChar char="▶"/>
              <a:defRPr i="0" sz="1000" u="none" cap="none" strike="noStrike">
                <a:solidFill>
                  <a:srgbClr val="222222"/>
                </a:solidFill>
              </a:defRPr>
            </a:lvl8pPr>
            <a:lvl9pPr indent="-279400" lvl="8" marL="4114800" marR="0" rtl="0" algn="l">
              <a:lnSpc>
                <a:spcPct val="100000"/>
              </a:lnSpc>
              <a:spcBef>
                <a:spcPts val="800"/>
              </a:spcBef>
              <a:spcAft>
                <a:spcPts val="0"/>
              </a:spcAft>
              <a:buClr>
                <a:srgbClr val="222222"/>
              </a:buClr>
              <a:buSzPts val="800"/>
              <a:buChar char="▶"/>
              <a:defRPr i="0" sz="1000" u="none" cap="none" strike="noStrike">
                <a:solidFill>
                  <a:srgbClr val="222222"/>
                </a:solidFill>
              </a:defRPr>
            </a:lvl9pPr>
          </a:lstStyle>
          <a:p/>
        </p:txBody>
      </p:sp>
      <p:sp>
        <p:nvSpPr>
          <p:cNvPr id="138" name="Google Shape;138;p16"/>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lvl1pPr indent="0" lvl="0" marL="0" marR="0" rtl="0" algn="ctr">
              <a:lnSpc>
                <a:spcPct val="100000"/>
              </a:lnSpc>
              <a:spcBef>
                <a:spcPts val="0"/>
              </a:spcBef>
              <a:spcAft>
                <a:spcPts val="0"/>
              </a:spcAft>
              <a:buClr>
                <a:srgbClr val="000000"/>
              </a:buClr>
              <a:buSzPts val="2300"/>
              <a:buFont typeface="Arial"/>
              <a:buNone/>
              <a:defRPr i="0" sz="1300" u="none" cap="none" strike="noStrike">
                <a:solidFill>
                  <a:srgbClr val="222222"/>
                </a:solidFill>
              </a:defRPr>
            </a:lvl1pPr>
            <a:lvl2pPr indent="0" lvl="1" marL="0" marR="0" rtl="0" algn="ctr">
              <a:lnSpc>
                <a:spcPct val="100000"/>
              </a:lnSpc>
              <a:spcBef>
                <a:spcPts val="0"/>
              </a:spcBef>
              <a:spcAft>
                <a:spcPts val="0"/>
              </a:spcAft>
              <a:buClr>
                <a:srgbClr val="000000"/>
              </a:buClr>
              <a:buSzPts val="2300"/>
              <a:buFont typeface="Arial"/>
              <a:buNone/>
              <a:defRPr i="0" sz="1300" u="none" cap="none" strike="noStrike">
                <a:solidFill>
                  <a:srgbClr val="222222"/>
                </a:solidFill>
              </a:defRPr>
            </a:lvl2pPr>
            <a:lvl3pPr indent="0" lvl="2" marL="0" marR="0" rtl="0" algn="ctr">
              <a:lnSpc>
                <a:spcPct val="100000"/>
              </a:lnSpc>
              <a:spcBef>
                <a:spcPts val="0"/>
              </a:spcBef>
              <a:spcAft>
                <a:spcPts val="0"/>
              </a:spcAft>
              <a:buClr>
                <a:srgbClr val="000000"/>
              </a:buClr>
              <a:buSzPts val="2300"/>
              <a:buFont typeface="Arial"/>
              <a:buNone/>
              <a:defRPr i="0" sz="1300" u="none" cap="none" strike="noStrike">
                <a:solidFill>
                  <a:srgbClr val="222222"/>
                </a:solidFill>
              </a:defRPr>
            </a:lvl3pPr>
            <a:lvl4pPr indent="0" lvl="3" marL="0" marR="0" rtl="0" algn="ctr">
              <a:lnSpc>
                <a:spcPct val="100000"/>
              </a:lnSpc>
              <a:spcBef>
                <a:spcPts val="0"/>
              </a:spcBef>
              <a:spcAft>
                <a:spcPts val="0"/>
              </a:spcAft>
              <a:buClr>
                <a:srgbClr val="000000"/>
              </a:buClr>
              <a:buSzPts val="2300"/>
              <a:buFont typeface="Arial"/>
              <a:buNone/>
              <a:defRPr i="0" sz="1300" u="none" cap="none" strike="noStrike">
                <a:solidFill>
                  <a:srgbClr val="222222"/>
                </a:solidFill>
              </a:defRPr>
            </a:lvl4pPr>
            <a:lvl5pPr indent="0" lvl="4" marL="0" marR="0" rtl="0" algn="ctr">
              <a:lnSpc>
                <a:spcPct val="100000"/>
              </a:lnSpc>
              <a:spcBef>
                <a:spcPts val="0"/>
              </a:spcBef>
              <a:spcAft>
                <a:spcPts val="0"/>
              </a:spcAft>
              <a:buClr>
                <a:srgbClr val="000000"/>
              </a:buClr>
              <a:buSzPts val="2300"/>
              <a:buFont typeface="Arial"/>
              <a:buNone/>
              <a:defRPr i="0" sz="1300" u="none" cap="none" strike="noStrike">
                <a:solidFill>
                  <a:srgbClr val="222222"/>
                </a:solidFill>
              </a:defRPr>
            </a:lvl5pPr>
            <a:lvl6pPr indent="0" lvl="5" marL="0" marR="0" rtl="0" algn="ctr">
              <a:lnSpc>
                <a:spcPct val="100000"/>
              </a:lnSpc>
              <a:spcBef>
                <a:spcPts val="0"/>
              </a:spcBef>
              <a:spcAft>
                <a:spcPts val="0"/>
              </a:spcAft>
              <a:buClr>
                <a:srgbClr val="000000"/>
              </a:buClr>
              <a:buSzPts val="2300"/>
              <a:buFont typeface="Arial"/>
              <a:buNone/>
              <a:defRPr i="0" sz="1300" u="none" cap="none" strike="noStrike">
                <a:solidFill>
                  <a:srgbClr val="222222"/>
                </a:solidFill>
              </a:defRPr>
            </a:lvl6pPr>
            <a:lvl7pPr indent="0" lvl="6" marL="0" marR="0" rtl="0" algn="ctr">
              <a:lnSpc>
                <a:spcPct val="100000"/>
              </a:lnSpc>
              <a:spcBef>
                <a:spcPts val="0"/>
              </a:spcBef>
              <a:spcAft>
                <a:spcPts val="0"/>
              </a:spcAft>
              <a:buClr>
                <a:srgbClr val="000000"/>
              </a:buClr>
              <a:buSzPts val="2300"/>
              <a:buFont typeface="Arial"/>
              <a:buNone/>
              <a:defRPr i="0" sz="1300" u="none" cap="none" strike="noStrike">
                <a:solidFill>
                  <a:srgbClr val="222222"/>
                </a:solidFill>
              </a:defRPr>
            </a:lvl7pPr>
            <a:lvl8pPr indent="0" lvl="7" marL="0" marR="0" rtl="0" algn="ctr">
              <a:lnSpc>
                <a:spcPct val="100000"/>
              </a:lnSpc>
              <a:spcBef>
                <a:spcPts val="0"/>
              </a:spcBef>
              <a:spcAft>
                <a:spcPts val="0"/>
              </a:spcAft>
              <a:buClr>
                <a:srgbClr val="000000"/>
              </a:buClr>
              <a:buSzPts val="2300"/>
              <a:buFont typeface="Arial"/>
              <a:buNone/>
              <a:defRPr i="0" sz="1300" u="none" cap="none" strike="noStrike">
                <a:solidFill>
                  <a:srgbClr val="222222"/>
                </a:solidFill>
              </a:defRPr>
            </a:lvl8pPr>
            <a:lvl9pPr indent="0" lvl="8" marL="0" marR="0" rtl="0" algn="ctr">
              <a:lnSpc>
                <a:spcPct val="100000"/>
              </a:lnSpc>
              <a:spcBef>
                <a:spcPts val="0"/>
              </a:spcBef>
              <a:spcAft>
                <a:spcPts val="0"/>
              </a:spcAft>
              <a:buClr>
                <a:srgbClr val="000000"/>
              </a:buClr>
              <a:buSzPts val="2300"/>
              <a:buFont typeface="Arial"/>
              <a:buNone/>
              <a:defRPr i="0" sz="1300" u="none" cap="none" strike="noStrike">
                <a:solidFill>
                  <a:srgbClr val="222222"/>
                </a:solidFill>
              </a:defRPr>
            </a:lvl9pPr>
          </a:lstStyle>
          <a:p>
            <a:pPr indent="0" lvl="0" marL="0" rtl="0" algn="ctr">
              <a:spcBef>
                <a:spcPts val="0"/>
              </a:spcBef>
              <a:spcAft>
                <a:spcPts val="0"/>
              </a:spcAft>
              <a:buNone/>
            </a:pPr>
            <a:fld id="{00000000-1234-1234-1234-123412341234}" type="slidenum">
              <a:rPr lang="en-US"/>
              <a:t>‹#›</a:t>
            </a:fld>
            <a:endParaRPr/>
          </a:p>
        </p:txBody>
      </p:sp>
      <p:sp>
        <p:nvSpPr>
          <p:cNvPr id="139" name="Google Shape;139;p16"/>
          <p:cNvSpPr/>
          <p:nvPr/>
        </p:nvSpPr>
        <p:spPr>
          <a:xfrm>
            <a:off x="0" y="0"/>
            <a:ext cx="237000" cy="56706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140" name="Shape 140"/>
        <p:cNvGrpSpPr/>
        <p:nvPr/>
      </p:nvGrpSpPr>
      <p:grpSpPr>
        <a:xfrm>
          <a:off x="0" y="0"/>
          <a:ext cx="0" cy="0"/>
          <a:chOff x="0" y="0"/>
          <a:chExt cx="0" cy="0"/>
        </a:xfrm>
      </p:grpSpPr>
      <p:sp>
        <p:nvSpPr>
          <p:cNvPr id="141" name="Google Shape;141;p17"/>
          <p:cNvSpPr txBox="1"/>
          <p:nvPr>
            <p:ph type="ctrTitle"/>
          </p:nvPr>
        </p:nvSpPr>
        <p:spPr>
          <a:xfrm>
            <a:off x="1260078" y="928028"/>
            <a:ext cx="7560600" cy="1974300"/>
          </a:xfrm>
          <a:prstGeom prst="rect">
            <a:avLst/>
          </a:prstGeom>
          <a:noFill/>
          <a:ln>
            <a:noFill/>
          </a:ln>
        </p:spPr>
        <p:txBody>
          <a:bodyPr anchorCtr="0" anchor="b" bIns="75600" lIns="75600" spcFirstLastPara="1" rIns="75600" wrap="square" tIns="75600">
            <a:noAutofit/>
          </a:bodyPr>
          <a:lstStyle>
            <a:lvl1pPr lvl="0" rtl="0" algn="ctr">
              <a:lnSpc>
                <a:spcPct val="100000"/>
              </a:lnSpc>
              <a:spcBef>
                <a:spcPts val="0"/>
              </a:spcBef>
              <a:spcAft>
                <a:spcPts val="0"/>
              </a:spcAft>
              <a:buSzPts val="1200"/>
              <a:buChar char="●"/>
              <a:defRPr sz="5000"/>
            </a:lvl1pPr>
            <a:lvl2pPr lvl="1" rtl="0" algn="l">
              <a:lnSpc>
                <a:spcPct val="100000"/>
              </a:lnSpc>
              <a:spcBef>
                <a:spcPts val="0"/>
              </a:spcBef>
              <a:spcAft>
                <a:spcPts val="0"/>
              </a:spcAft>
              <a:buSzPts val="1200"/>
              <a:buChar char="○"/>
              <a:defRPr/>
            </a:lvl2pPr>
            <a:lvl3pPr lvl="2" rtl="0" algn="l">
              <a:lnSpc>
                <a:spcPct val="100000"/>
              </a:lnSpc>
              <a:spcBef>
                <a:spcPts val="0"/>
              </a:spcBef>
              <a:spcAft>
                <a:spcPts val="0"/>
              </a:spcAft>
              <a:buSzPts val="1200"/>
              <a:buChar char="■"/>
              <a:defRPr/>
            </a:lvl3pPr>
            <a:lvl4pPr lvl="3" rtl="0" algn="l">
              <a:lnSpc>
                <a:spcPct val="100000"/>
              </a:lnSpc>
              <a:spcBef>
                <a:spcPts val="0"/>
              </a:spcBef>
              <a:spcAft>
                <a:spcPts val="0"/>
              </a:spcAft>
              <a:buSzPts val="1200"/>
              <a:buChar char="●"/>
              <a:defRPr/>
            </a:lvl4pPr>
            <a:lvl5pPr lvl="4" rtl="0" algn="l">
              <a:lnSpc>
                <a:spcPct val="100000"/>
              </a:lnSpc>
              <a:spcBef>
                <a:spcPts val="0"/>
              </a:spcBef>
              <a:spcAft>
                <a:spcPts val="0"/>
              </a:spcAft>
              <a:buSzPts val="1200"/>
              <a:buChar char="○"/>
              <a:defRPr/>
            </a:lvl5pPr>
            <a:lvl6pPr lvl="5" rtl="0" algn="l">
              <a:lnSpc>
                <a:spcPct val="100000"/>
              </a:lnSpc>
              <a:spcBef>
                <a:spcPts val="0"/>
              </a:spcBef>
              <a:spcAft>
                <a:spcPts val="0"/>
              </a:spcAft>
              <a:buSzPts val="1200"/>
              <a:buChar char="■"/>
              <a:defRPr/>
            </a:lvl6pPr>
            <a:lvl7pPr lvl="6" rtl="0" algn="l">
              <a:lnSpc>
                <a:spcPct val="100000"/>
              </a:lnSpc>
              <a:spcBef>
                <a:spcPts val="0"/>
              </a:spcBef>
              <a:spcAft>
                <a:spcPts val="0"/>
              </a:spcAft>
              <a:buSzPts val="1200"/>
              <a:buChar char="●"/>
              <a:defRPr/>
            </a:lvl7pPr>
            <a:lvl8pPr lvl="7" rtl="0" algn="l">
              <a:lnSpc>
                <a:spcPct val="100000"/>
              </a:lnSpc>
              <a:spcBef>
                <a:spcPts val="0"/>
              </a:spcBef>
              <a:spcAft>
                <a:spcPts val="0"/>
              </a:spcAft>
              <a:buSzPts val="1200"/>
              <a:buChar char="○"/>
              <a:defRPr/>
            </a:lvl8pPr>
            <a:lvl9pPr lvl="8" rtl="0" algn="l">
              <a:lnSpc>
                <a:spcPct val="100000"/>
              </a:lnSpc>
              <a:spcBef>
                <a:spcPts val="0"/>
              </a:spcBef>
              <a:spcAft>
                <a:spcPts val="0"/>
              </a:spcAft>
              <a:buSzPts val="1200"/>
              <a:buChar char="■"/>
              <a:defRPr/>
            </a:lvl9pPr>
          </a:lstStyle>
          <a:p/>
        </p:txBody>
      </p:sp>
      <p:sp>
        <p:nvSpPr>
          <p:cNvPr id="142" name="Google Shape;142;p17"/>
          <p:cNvSpPr txBox="1"/>
          <p:nvPr>
            <p:ph idx="1" type="subTitle"/>
          </p:nvPr>
        </p:nvSpPr>
        <p:spPr>
          <a:xfrm>
            <a:off x="1260078" y="2978352"/>
            <a:ext cx="7560600" cy="1368900"/>
          </a:xfrm>
          <a:prstGeom prst="rect">
            <a:avLst/>
          </a:prstGeom>
          <a:noFill/>
          <a:ln>
            <a:noFill/>
          </a:ln>
        </p:spPr>
        <p:txBody>
          <a:bodyPr anchorCtr="0" anchor="ctr" bIns="75600" lIns="75600" spcFirstLastPara="1" rIns="75600" wrap="square" tIns="75600">
            <a:normAutofit/>
          </a:bodyPr>
          <a:lstStyle>
            <a:lvl1pPr lvl="0" rtl="0" algn="ctr">
              <a:lnSpc>
                <a:spcPct val="100000"/>
              </a:lnSpc>
              <a:spcBef>
                <a:spcPts val="0"/>
              </a:spcBef>
              <a:spcAft>
                <a:spcPts val="0"/>
              </a:spcAft>
              <a:buSzPts val="1500"/>
              <a:buNone/>
              <a:defRPr sz="2000"/>
            </a:lvl1pPr>
            <a:lvl2pPr lvl="1" rtl="0" algn="ctr">
              <a:lnSpc>
                <a:spcPct val="100000"/>
              </a:lnSpc>
              <a:spcBef>
                <a:spcPts val="800"/>
              </a:spcBef>
              <a:spcAft>
                <a:spcPts val="0"/>
              </a:spcAft>
              <a:buSzPts val="1300"/>
              <a:buNone/>
              <a:defRPr sz="1700"/>
            </a:lvl2pPr>
            <a:lvl3pPr lvl="2" rtl="0" algn="ctr">
              <a:lnSpc>
                <a:spcPct val="100000"/>
              </a:lnSpc>
              <a:spcBef>
                <a:spcPts val="800"/>
              </a:spcBef>
              <a:spcAft>
                <a:spcPts val="0"/>
              </a:spcAft>
              <a:buSzPts val="1200"/>
              <a:buNone/>
              <a:defRPr sz="1500"/>
            </a:lvl3pPr>
            <a:lvl4pPr lvl="3" rtl="0" algn="ctr">
              <a:lnSpc>
                <a:spcPct val="100000"/>
              </a:lnSpc>
              <a:spcBef>
                <a:spcPts val="800"/>
              </a:spcBef>
              <a:spcAft>
                <a:spcPts val="0"/>
              </a:spcAft>
              <a:buSzPts val="1000"/>
              <a:buNone/>
              <a:defRPr sz="1300"/>
            </a:lvl4pPr>
            <a:lvl5pPr lvl="4" rtl="0" algn="ctr">
              <a:lnSpc>
                <a:spcPct val="100000"/>
              </a:lnSpc>
              <a:spcBef>
                <a:spcPts val="800"/>
              </a:spcBef>
              <a:spcAft>
                <a:spcPts val="0"/>
              </a:spcAft>
              <a:buSzPts val="1000"/>
              <a:buNone/>
              <a:defRPr sz="1300"/>
            </a:lvl5pPr>
            <a:lvl6pPr lvl="5" rtl="0" algn="ctr">
              <a:lnSpc>
                <a:spcPct val="100000"/>
              </a:lnSpc>
              <a:spcBef>
                <a:spcPts val="800"/>
              </a:spcBef>
              <a:spcAft>
                <a:spcPts val="0"/>
              </a:spcAft>
              <a:buSzPts val="1000"/>
              <a:buNone/>
              <a:defRPr sz="1300"/>
            </a:lvl6pPr>
            <a:lvl7pPr lvl="6" rtl="0" algn="ctr">
              <a:lnSpc>
                <a:spcPct val="100000"/>
              </a:lnSpc>
              <a:spcBef>
                <a:spcPts val="800"/>
              </a:spcBef>
              <a:spcAft>
                <a:spcPts val="0"/>
              </a:spcAft>
              <a:buSzPts val="1000"/>
              <a:buNone/>
              <a:defRPr sz="1300"/>
            </a:lvl7pPr>
            <a:lvl8pPr lvl="7" rtl="0" algn="ctr">
              <a:lnSpc>
                <a:spcPct val="100000"/>
              </a:lnSpc>
              <a:spcBef>
                <a:spcPts val="800"/>
              </a:spcBef>
              <a:spcAft>
                <a:spcPts val="0"/>
              </a:spcAft>
              <a:buSzPts val="1000"/>
              <a:buNone/>
              <a:defRPr sz="1300"/>
            </a:lvl8pPr>
            <a:lvl9pPr lvl="8" rtl="0" algn="ctr">
              <a:lnSpc>
                <a:spcPct val="100000"/>
              </a:lnSpc>
              <a:spcBef>
                <a:spcPts val="800"/>
              </a:spcBef>
              <a:spcAft>
                <a:spcPts val="800"/>
              </a:spcAft>
              <a:buSzPts val="1000"/>
              <a:buNone/>
              <a:defRPr sz="1300"/>
            </a:lvl9pPr>
          </a:lstStyle>
          <a:p/>
        </p:txBody>
      </p:sp>
      <p:sp>
        <p:nvSpPr>
          <p:cNvPr id="143" name="Google Shape;143;p17"/>
          <p:cNvSpPr txBox="1"/>
          <p:nvPr>
            <p:ph idx="10" type="dt"/>
          </p:nvPr>
        </p:nvSpPr>
        <p:spPr>
          <a:xfrm>
            <a:off x="7102128" y="4854096"/>
            <a:ext cx="1323000" cy="312300"/>
          </a:xfrm>
          <a:prstGeom prst="rect">
            <a:avLst/>
          </a:prstGeom>
          <a:noFill/>
          <a:ln>
            <a:noFill/>
          </a:ln>
        </p:spPr>
        <p:txBody>
          <a:bodyPr anchorCtr="0" anchor="ctr" bIns="75600" lIns="75600" spcFirstLastPara="1" rIns="75600" wrap="square" tIns="75600">
            <a:noAutofit/>
          </a:bodyPr>
          <a:lstStyle>
            <a:lvl1pPr lvl="0" rtl="0" algn="r">
              <a:lnSpc>
                <a:spcPct val="100000"/>
              </a:lnSpc>
              <a:spcBef>
                <a:spcPts val="0"/>
              </a:spcBef>
              <a:spcAft>
                <a:spcPts val="0"/>
              </a:spcAft>
              <a:buSzPts val="1200"/>
              <a:buChar char="●"/>
              <a:defRPr sz="1200"/>
            </a:lvl1pPr>
            <a:lvl2pPr lvl="1" rtl="0" algn="l">
              <a:lnSpc>
                <a:spcPct val="100000"/>
              </a:lnSpc>
              <a:spcBef>
                <a:spcPts val="0"/>
              </a:spcBef>
              <a:spcAft>
                <a:spcPts val="0"/>
              </a:spcAft>
              <a:buSzPts val="1200"/>
              <a:buChar char="○"/>
              <a:defRPr sz="1200"/>
            </a:lvl2pPr>
            <a:lvl3pPr lvl="2" rtl="0" algn="l">
              <a:lnSpc>
                <a:spcPct val="100000"/>
              </a:lnSpc>
              <a:spcBef>
                <a:spcPts val="0"/>
              </a:spcBef>
              <a:spcAft>
                <a:spcPts val="0"/>
              </a:spcAft>
              <a:buSzPts val="1200"/>
              <a:buChar char="■"/>
              <a:defRPr sz="1200"/>
            </a:lvl3pPr>
            <a:lvl4pPr lvl="3" rtl="0" algn="l">
              <a:lnSpc>
                <a:spcPct val="100000"/>
              </a:lnSpc>
              <a:spcBef>
                <a:spcPts val="0"/>
              </a:spcBef>
              <a:spcAft>
                <a:spcPts val="0"/>
              </a:spcAft>
              <a:buSzPts val="1200"/>
              <a:buChar char="●"/>
              <a:defRPr sz="1200"/>
            </a:lvl4pPr>
            <a:lvl5pPr lvl="4" rtl="0" algn="l">
              <a:lnSpc>
                <a:spcPct val="100000"/>
              </a:lnSpc>
              <a:spcBef>
                <a:spcPts val="0"/>
              </a:spcBef>
              <a:spcAft>
                <a:spcPts val="0"/>
              </a:spcAft>
              <a:buSzPts val="1200"/>
              <a:buChar char="○"/>
              <a:defRPr sz="1200"/>
            </a:lvl5pPr>
            <a:lvl6pPr lvl="5" rtl="0" algn="l">
              <a:lnSpc>
                <a:spcPct val="100000"/>
              </a:lnSpc>
              <a:spcBef>
                <a:spcPts val="0"/>
              </a:spcBef>
              <a:spcAft>
                <a:spcPts val="0"/>
              </a:spcAft>
              <a:buSzPts val="1200"/>
              <a:buChar char="■"/>
              <a:defRPr sz="1200"/>
            </a:lvl6pPr>
            <a:lvl7pPr lvl="6" rtl="0" algn="l">
              <a:lnSpc>
                <a:spcPct val="100000"/>
              </a:lnSpc>
              <a:spcBef>
                <a:spcPts val="0"/>
              </a:spcBef>
              <a:spcAft>
                <a:spcPts val="0"/>
              </a:spcAft>
              <a:buSzPts val="1200"/>
              <a:buChar char="●"/>
              <a:defRPr sz="1200"/>
            </a:lvl7pPr>
            <a:lvl8pPr lvl="7" rtl="0" algn="l">
              <a:lnSpc>
                <a:spcPct val="100000"/>
              </a:lnSpc>
              <a:spcBef>
                <a:spcPts val="0"/>
              </a:spcBef>
              <a:spcAft>
                <a:spcPts val="0"/>
              </a:spcAft>
              <a:buSzPts val="1200"/>
              <a:buChar char="○"/>
              <a:defRPr sz="1200"/>
            </a:lvl8pPr>
            <a:lvl9pPr lvl="8" rtl="0" algn="l">
              <a:lnSpc>
                <a:spcPct val="100000"/>
              </a:lnSpc>
              <a:spcBef>
                <a:spcPts val="0"/>
              </a:spcBef>
              <a:spcAft>
                <a:spcPts val="0"/>
              </a:spcAft>
              <a:buSzPts val="1200"/>
              <a:buChar char="■"/>
              <a:defRPr sz="1200"/>
            </a:lvl9pPr>
          </a:lstStyle>
          <a:p/>
        </p:txBody>
      </p:sp>
      <p:sp>
        <p:nvSpPr>
          <p:cNvPr id="144" name="Google Shape;144;p17"/>
          <p:cNvSpPr txBox="1"/>
          <p:nvPr>
            <p:ph idx="11" type="ftr"/>
          </p:nvPr>
        </p:nvSpPr>
        <p:spPr>
          <a:xfrm>
            <a:off x="567035" y="4854096"/>
            <a:ext cx="6471900" cy="312300"/>
          </a:xfrm>
          <a:prstGeom prst="rect">
            <a:avLst/>
          </a:prstGeom>
          <a:noFill/>
          <a:ln>
            <a:noFill/>
          </a:ln>
        </p:spPr>
        <p:txBody>
          <a:bodyPr anchorCtr="0" anchor="ctr" bIns="75600" lIns="75600" spcFirstLastPara="1" rIns="75600" wrap="square" tIns="75600">
            <a:noAutofit/>
          </a:bodyPr>
          <a:lstStyle>
            <a:lvl1pPr lvl="0" rtl="0" algn="l">
              <a:lnSpc>
                <a:spcPct val="100000"/>
              </a:lnSpc>
              <a:spcBef>
                <a:spcPts val="0"/>
              </a:spcBef>
              <a:spcAft>
                <a:spcPts val="0"/>
              </a:spcAft>
              <a:buSzPts val="1200"/>
              <a:buChar char="●"/>
              <a:defRPr sz="1200"/>
            </a:lvl1pPr>
            <a:lvl2pPr lvl="1" rtl="0" algn="l">
              <a:lnSpc>
                <a:spcPct val="100000"/>
              </a:lnSpc>
              <a:spcBef>
                <a:spcPts val="0"/>
              </a:spcBef>
              <a:spcAft>
                <a:spcPts val="0"/>
              </a:spcAft>
              <a:buSzPts val="1200"/>
              <a:buChar char="○"/>
              <a:defRPr sz="1200"/>
            </a:lvl2pPr>
            <a:lvl3pPr lvl="2" rtl="0" algn="l">
              <a:lnSpc>
                <a:spcPct val="100000"/>
              </a:lnSpc>
              <a:spcBef>
                <a:spcPts val="0"/>
              </a:spcBef>
              <a:spcAft>
                <a:spcPts val="0"/>
              </a:spcAft>
              <a:buSzPts val="1200"/>
              <a:buChar char="■"/>
              <a:defRPr sz="1200"/>
            </a:lvl3pPr>
            <a:lvl4pPr lvl="3" rtl="0" algn="l">
              <a:lnSpc>
                <a:spcPct val="100000"/>
              </a:lnSpc>
              <a:spcBef>
                <a:spcPts val="0"/>
              </a:spcBef>
              <a:spcAft>
                <a:spcPts val="0"/>
              </a:spcAft>
              <a:buSzPts val="1200"/>
              <a:buChar char="●"/>
              <a:defRPr sz="1200"/>
            </a:lvl4pPr>
            <a:lvl5pPr lvl="4" rtl="0" algn="l">
              <a:lnSpc>
                <a:spcPct val="100000"/>
              </a:lnSpc>
              <a:spcBef>
                <a:spcPts val="0"/>
              </a:spcBef>
              <a:spcAft>
                <a:spcPts val="0"/>
              </a:spcAft>
              <a:buSzPts val="1200"/>
              <a:buChar char="○"/>
              <a:defRPr sz="1200"/>
            </a:lvl5pPr>
            <a:lvl6pPr lvl="5" rtl="0" algn="l">
              <a:lnSpc>
                <a:spcPct val="100000"/>
              </a:lnSpc>
              <a:spcBef>
                <a:spcPts val="0"/>
              </a:spcBef>
              <a:spcAft>
                <a:spcPts val="0"/>
              </a:spcAft>
              <a:buSzPts val="1200"/>
              <a:buChar char="■"/>
              <a:defRPr sz="1200"/>
            </a:lvl6pPr>
            <a:lvl7pPr lvl="6" rtl="0" algn="l">
              <a:lnSpc>
                <a:spcPct val="100000"/>
              </a:lnSpc>
              <a:spcBef>
                <a:spcPts val="0"/>
              </a:spcBef>
              <a:spcAft>
                <a:spcPts val="0"/>
              </a:spcAft>
              <a:buSzPts val="1200"/>
              <a:buChar char="●"/>
              <a:defRPr sz="1200"/>
            </a:lvl7pPr>
            <a:lvl8pPr lvl="7" rtl="0" algn="l">
              <a:lnSpc>
                <a:spcPct val="100000"/>
              </a:lnSpc>
              <a:spcBef>
                <a:spcPts val="0"/>
              </a:spcBef>
              <a:spcAft>
                <a:spcPts val="0"/>
              </a:spcAft>
              <a:buSzPts val="1200"/>
              <a:buChar char="○"/>
              <a:defRPr sz="1200"/>
            </a:lvl8pPr>
            <a:lvl9pPr lvl="8" rtl="0" algn="l">
              <a:lnSpc>
                <a:spcPct val="100000"/>
              </a:lnSpc>
              <a:spcBef>
                <a:spcPts val="0"/>
              </a:spcBef>
              <a:spcAft>
                <a:spcPts val="0"/>
              </a:spcAft>
              <a:buSzPts val="1200"/>
              <a:buChar char="■"/>
              <a:defRPr sz="1200"/>
            </a:lvl9pPr>
          </a:lstStyle>
          <a:p/>
        </p:txBody>
      </p:sp>
      <p:sp>
        <p:nvSpPr>
          <p:cNvPr id="145" name="Google Shape;145;p17"/>
          <p:cNvSpPr txBox="1"/>
          <p:nvPr>
            <p:ph idx="12" type="sldNum"/>
          </p:nvPr>
        </p:nvSpPr>
        <p:spPr>
          <a:xfrm>
            <a:off x="8488214" y="4854096"/>
            <a:ext cx="455700" cy="312300"/>
          </a:xfrm>
          <a:prstGeom prst="rect">
            <a:avLst/>
          </a:prstGeom>
          <a:noFill/>
          <a:ln>
            <a:noFill/>
          </a:ln>
        </p:spPr>
        <p:txBody>
          <a:bodyPr anchorCtr="0" anchor="ctr" bIns="37775" lIns="75600" spcFirstLastPara="1" rIns="75600" wrap="square" tIns="37775">
            <a:noAutofit/>
          </a:bodyPr>
          <a:lstStyle>
            <a:lvl1pPr indent="0" lvl="0" marL="0" marR="0" rtl="0" algn="r">
              <a:lnSpc>
                <a:spcPct val="100000"/>
              </a:lnSpc>
              <a:spcBef>
                <a:spcPts val="0"/>
              </a:spcBef>
              <a:spcAft>
                <a:spcPts val="0"/>
              </a:spcAft>
              <a:buClr>
                <a:srgbClr val="000000"/>
              </a:buClr>
              <a:buSzPts val="800"/>
              <a:buFont typeface="Arial"/>
              <a:buNone/>
              <a:defRPr/>
            </a:lvl1pPr>
            <a:lvl2pPr indent="0" lvl="1" marL="0" marR="0" rtl="0" algn="r">
              <a:lnSpc>
                <a:spcPct val="100000"/>
              </a:lnSpc>
              <a:spcBef>
                <a:spcPts val="0"/>
              </a:spcBef>
              <a:spcAft>
                <a:spcPts val="0"/>
              </a:spcAft>
              <a:buClr>
                <a:srgbClr val="000000"/>
              </a:buClr>
              <a:buSzPts val="800"/>
              <a:buFont typeface="Arial"/>
              <a:buNone/>
              <a:defRPr/>
            </a:lvl2pPr>
            <a:lvl3pPr indent="0" lvl="2" marL="0" marR="0" rtl="0" algn="r">
              <a:lnSpc>
                <a:spcPct val="100000"/>
              </a:lnSpc>
              <a:spcBef>
                <a:spcPts val="0"/>
              </a:spcBef>
              <a:spcAft>
                <a:spcPts val="0"/>
              </a:spcAft>
              <a:buClr>
                <a:srgbClr val="000000"/>
              </a:buClr>
              <a:buSzPts val="800"/>
              <a:buFont typeface="Arial"/>
              <a:buNone/>
              <a:defRPr/>
            </a:lvl3pPr>
            <a:lvl4pPr indent="0" lvl="3" marL="0" marR="0" rtl="0" algn="r">
              <a:lnSpc>
                <a:spcPct val="100000"/>
              </a:lnSpc>
              <a:spcBef>
                <a:spcPts val="0"/>
              </a:spcBef>
              <a:spcAft>
                <a:spcPts val="0"/>
              </a:spcAft>
              <a:buClr>
                <a:srgbClr val="000000"/>
              </a:buClr>
              <a:buSzPts val="800"/>
              <a:buFont typeface="Arial"/>
              <a:buNone/>
              <a:defRPr/>
            </a:lvl4pPr>
            <a:lvl5pPr indent="0" lvl="4" marL="0" marR="0" rtl="0" algn="r">
              <a:lnSpc>
                <a:spcPct val="100000"/>
              </a:lnSpc>
              <a:spcBef>
                <a:spcPts val="0"/>
              </a:spcBef>
              <a:spcAft>
                <a:spcPts val="0"/>
              </a:spcAft>
              <a:buClr>
                <a:srgbClr val="000000"/>
              </a:buClr>
              <a:buSzPts val="800"/>
              <a:buFont typeface="Arial"/>
              <a:buNone/>
              <a:defRPr/>
            </a:lvl5pPr>
            <a:lvl6pPr indent="0" lvl="5" marL="0" marR="0" rtl="0" algn="r">
              <a:lnSpc>
                <a:spcPct val="100000"/>
              </a:lnSpc>
              <a:spcBef>
                <a:spcPts val="0"/>
              </a:spcBef>
              <a:spcAft>
                <a:spcPts val="0"/>
              </a:spcAft>
              <a:buClr>
                <a:srgbClr val="000000"/>
              </a:buClr>
              <a:buSzPts val="800"/>
              <a:buFont typeface="Arial"/>
              <a:buNone/>
              <a:defRPr/>
            </a:lvl6pPr>
            <a:lvl7pPr indent="0" lvl="6" marL="0" marR="0" rtl="0" algn="r">
              <a:lnSpc>
                <a:spcPct val="100000"/>
              </a:lnSpc>
              <a:spcBef>
                <a:spcPts val="0"/>
              </a:spcBef>
              <a:spcAft>
                <a:spcPts val="0"/>
              </a:spcAft>
              <a:buClr>
                <a:srgbClr val="000000"/>
              </a:buClr>
              <a:buSzPts val="800"/>
              <a:buFont typeface="Arial"/>
              <a:buNone/>
              <a:defRPr/>
            </a:lvl7pPr>
            <a:lvl8pPr indent="0" lvl="7" marL="0" marR="0" rtl="0" algn="r">
              <a:lnSpc>
                <a:spcPct val="100000"/>
              </a:lnSpc>
              <a:spcBef>
                <a:spcPts val="0"/>
              </a:spcBef>
              <a:spcAft>
                <a:spcPts val="0"/>
              </a:spcAft>
              <a:buClr>
                <a:srgbClr val="000000"/>
              </a:buClr>
              <a:buSzPts val="800"/>
              <a:buFont typeface="Arial"/>
              <a:buNone/>
              <a:defRPr/>
            </a:lvl8pPr>
            <a:lvl9pPr indent="0" lvl="8" marL="0" marR="0" rtl="0" algn="r">
              <a:lnSpc>
                <a:spcPct val="100000"/>
              </a:lnSpc>
              <a:spcBef>
                <a:spcPts val="0"/>
              </a:spcBef>
              <a:spcAft>
                <a:spcPts val="0"/>
              </a:spcAft>
              <a:buClr>
                <a:srgbClr val="000000"/>
              </a:buClr>
              <a:buSzPts val="8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showMasterSp="0">
  <p:cSld name="SECTION_HEADER_2">
    <p:spTree>
      <p:nvGrpSpPr>
        <p:cNvPr id="146" name="Shape 146"/>
        <p:cNvGrpSpPr/>
        <p:nvPr/>
      </p:nvGrpSpPr>
      <p:grpSpPr>
        <a:xfrm>
          <a:off x="0" y="0"/>
          <a:ext cx="0" cy="0"/>
          <a:chOff x="0" y="0"/>
          <a:chExt cx="0" cy="0"/>
        </a:xfrm>
      </p:grpSpPr>
      <p:grpSp>
        <p:nvGrpSpPr>
          <p:cNvPr id="147" name="Google Shape;147;p18"/>
          <p:cNvGrpSpPr/>
          <p:nvPr/>
        </p:nvGrpSpPr>
        <p:grpSpPr>
          <a:xfrm>
            <a:off x="0" y="-1962"/>
            <a:ext cx="10080346" cy="5678345"/>
            <a:chOff x="0" y="-2373"/>
            <a:chExt cx="12192000" cy="6867027"/>
          </a:xfrm>
        </p:grpSpPr>
        <p:sp>
          <p:nvSpPr>
            <p:cNvPr id="148" name="Google Shape;148;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49" name="Google Shape;149;p1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0" name="Google Shape;150;p1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1" name="Google Shape;151;p1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2" name="Google Shape;152;p1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3" name="Google Shape;153;p1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4" name="Google Shape;154;p18"/>
            <p:cNvSpPr/>
            <p:nvPr/>
          </p:nvSpPr>
          <p:spPr>
            <a:xfrm>
              <a:off x="7289800" y="402165"/>
              <a:ext cx="4479000" cy="6053700"/>
            </a:xfrm>
            <a:prstGeom prst="rect">
              <a:avLst/>
            </a:prstGeom>
            <a:solidFill>
              <a:schemeClr val="lt1"/>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5" name="Google Shape;155;p1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6" name="Google Shape;156;p1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57" name="Google Shape;157;p1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58" name="Google Shape;158;p18"/>
          <p:cNvSpPr txBox="1"/>
          <p:nvPr>
            <p:ph type="title"/>
          </p:nvPr>
        </p:nvSpPr>
        <p:spPr>
          <a:xfrm>
            <a:off x="954944" y="2214016"/>
            <a:ext cx="3597300" cy="1888500"/>
          </a:xfrm>
          <a:prstGeom prst="rect">
            <a:avLst/>
          </a:prstGeom>
          <a:noFill/>
          <a:ln>
            <a:noFill/>
          </a:ln>
        </p:spPr>
        <p:txBody>
          <a:bodyPr anchorCtr="0" anchor="ctr" bIns="75600" lIns="75600" spcFirstLastPara="1" rIns="75600" wrap="square" tIns="75600">
            <a:noAutofit/>
          </a:bodyPr>
          <a:lstStyle>
            <a:lvl1pPr lvl="0" marR="0" rtl="0" algn="l">
              <a:lnSpc>
                <a:spcPct val="100000"/>
              </a:lnSpc>
              <a:spcBef>
                <a:spcPts val="0"/>
              </a:spcBef>
              <a:spcAft>
                <a:spcPts val="0"/>
              </a:spcAft>
              <a:buClr>
                <a:schemeClr val="lt2"/>
              </a:buClr>
              <a:buSzPts val="1200"/>
              <a:buFont typeface="Century Gothic"/>
              <a:buNone/>
              <a:defRPr b="0" i="0" sz="33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2"/>
                </a:solidFill>
              </a:defRPr>
            </a:lvl2pPr>
            <a:lvl3pPr lvl="2" marR="0" rtl="0" algn="l">
              <a:lnSpc>
                <a:spcPct val="100000"/>
              </a:lnSpc>
              <a:spcBef>
                <a:spcPts val="0"/>
              </a:spcBef>
              <a:spcAft>
                <a:spcPts val="0"/>
              </a:spcAft>
              <a:buSzPts val="1200"/>
              <a:buNone/>
              <a:defRPr b="0" i="0" sz="1500" u="none" cap="none" strike="noStrike">
                <a:solidFill>
                  <a:schemeClr val="dk2"/>
                </a:solidFill>
              </a:defRPr>
            </a:lvl3pPr>
            <a:lvl4pPr lvl="3" marR="0" rtl="0" algn="l">
              <a:lnSpc>
                <a:spcPct val="100000"/>
              </a:lnSpc>
              <a:spcBef>
                <a:spcPts val="0"/>
              </a:spcBef>
              <a:spcAft>
                <a:spcPts val="0"/>
              </a:spcAft>
              <a:buSzPts val="1200"/>
              <a:buNone/>
              <a:defRPr b="0" i="0" sz="1500" u="none" cap="none" strike="noStrike">
                <a:solidFill>
                  <a:schemeClr val="dk2"/>
                </a:solidFill>
              </a:defRPr>
            </a:lvl4pPr>
            <a:lvl5pPr lvl="4" marR="0" rtl="0" algn="l">
              <a:lnSpc>
                <a:spcPct val="100000"/>
              </a:lnSpc>
              <a:spcBef>
                <a:spcPts val="0"/>
              </a:spcBef>
              <a:spcAft>
                <a:spcPts val="0"/>
              </a:spcAft>
              <a:buSzPts val="1200"/>
              <a:buNone/>
              <a:defRPr b="0" i="0" sz="1500" u="none" cap="none" strike="noStrike">
                <a:solidFill>
                  <a:schemeClr val="dk2"/>
                </a:solidFill>
              </a:defRPr>
            </a:lvl5pPr>
            <a:lvl6pPr lvl="5" marR="0" rtl="0" algn="l">
              <a:lnSpc>
                <a:spcPct val="100000"/>
              </a:lnSpc>
              <a:spcBef>
                <a:spcPts val="0"/>
              </a:spcBef>
              <a:spcAft>
                <a:spcPts val="0"/>
              </a:spcAft>
              <a:buSzPts val="1200"/>
              <a:buNone/>
              <a:defRPr b="0" i="0" sz="1500" u="none" cap="none" strike="noStrike">
                <a:solidFill>
                  <a:schemeClr val="dk2"/>
                </a:solidFill>
              </a:defRPr>
            </a:lvl6pPr>
            <a:lvl7pPr lvl="6" marR="0" rtl="0" algn="l">
              <a:lnSpc>
                <a:spcPct val="100000"/>
              </a:lnSpc>
              <a:spcBef>
                <a:spcPts val="0"/>
              </a:spcBef>
              <a:spcAft>
                <a:spcPts val="0"/>
              </a:spcAft>
              <a:buSzPts val="1200"/>
              <a:buNone/>
              <a:defRPr b="0" i="0" sz="1500" u="none" cap="none" strike="noStrike">
                <a:solidFill>
                  <a:schemeClr val="dk2"/>
                </a:solidFill>
              </a:defRPr>
            </a:lvl7pPr>
            <a:lvl8pPr lvl="7" marR="0" rtl="0" algn="l">
              <a:lnSpc>
                <a:spcPct val="100000"/>
              </a:lnSpc>
              <a:spcBef>
                <a:spcPts val="0"/>
              </a:spcBef>
              <a:spcAft>
                <a:spcPts val="0"/>
              </a:spcAft>
              <a:buSzPts val="1200"/>
              <a:buNone/>
              <a:defRPr b="0" i="0" sz="1500" u="none" cap="none" strike="noStrike">
                <a:solidFill>
                  <a:schemeClr val="dk2"/>
                </a:solidFill>
              </a:defRPr>
            </a:lvl8pPr>
            <a:lvl9pPr lvl="8" marR="0" rtl="0" algn="l">
              <a:lnSpc>
                <a:spcPct val="100000"/>
              </a:lnSpc>
              <a:spcBef>
                <a:spcPts val="0"/>
              </a:spcBef>
              <a:spcAft>
                <a:spcPts val="0"/>
              </a:spcAft>
              <a:buSzPts val="1200"/>
              <a:buNone/>
              <a:defRPr b="0" i="0" sz="1500" u="none" cap="none" strike="noStrike">
                <a:solidFill>
                  <a:schemeClr val="dk2"/>
                </a:solidFill>
              </a:defRPr>
            </a:lvl9pPr>
          </a:lstStyle>
          <a:p/>
        </p:txBody>
      </p:sp>
      <p:sp>
        <p:nvSpPr>
          <p:cNvPr id="159" name="Google Shape;159;p18"/>
          <p:cNvSpPr txBox="1"/>
          <p:nvPr>
            <p:ph idx="1" type="body"/>
          </p:nvPr>
        </p:nvSpPr>
        <p:spPr>
          <a:xfrm>
            <a:off x="5701405" y="2214015"/>
            <a:ext cx="3105000" cy="1888500"/>
          </a:xfrm>
          <a:prstGeom prst="rect">
            <a:avLst/>
          </a:prstGeom>
          <a:noFill/>
          <a:ln>
            <a:noFill/>
          </a:ln>
        </p:spPr>
        <p:txBody>
          <a:bodyPr anchorCtr="0" anchor="ctr" bIns="75600" lIns="75600" spcFirstLastPara="1" rIns="75600" wrap="square" tIns="75600">
            <a:normAutofit/>
          </a:bodyPr>
          <a:lstStyle>
            <a:lvl1pPr indent="-228600" lvl="0" marL="457200" marR="0" rtl="0" algn="l">
              <a:lnSpc>
                <a:spcPct val="100000"/>
              </a:lnSpc>
              <a:spcBef>
                <a:spcPts val="800"/>
              </a:spcBef>
              <a:spcAft>
                <a:spcPts val="0"/>
              </a:spcAft>
              <a:buClr>
                <a:schemeClr val="accent1"/>
              </a:buClr>
              <a:buSzPts val="1200"/>
              <a:buFont typeface="Noto Sans Symbols"/>
              <a:buNone/>
              <a:defRPr b="0" i="0" sz="17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900"/>
              <a:buFont typeface="Noto Sans Symbols"/>
              <a:buNone/>
              <a:defRPr b="0" i="0" sz="13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sp>
        <p:nvSpPr>
          <p:cNvPr id="160" name="Google Shape;160;p18"/>
          <p:cNvSpPr txBox="1"/>
          <p:nvPr>
            <p:ph idx="10" type="dt"/>
          </p:nvPr>
        </p:nvSpPr>
        <p:spPr>
          <a:xfrm>
            <a:off x="8806440" y="5286941"/>
            <a:ext cx="819000" cy="252000"/>
          </a:xfrm>
          <a:prstGeom prst="rect">
            <a:avLst/>
          </a:prstGeom>
          <a:noFill/>
          <a:ln>
            <a:noFill/>
          </a:ln>
        </p:spPr>
        <p:txBody>
          <a:bodyPr anchorCtr="0" anchor="t" bIns="75600" lIns="75600" spcFirstLastPara="1" rIns="75600" wrap="square" tIns="75600">
            <a:noAutofit/>
          </a:bodyPr>
          <a:lstStyle>
            <a:lvl1pPr lvl="0" marR="0" rtl="0" algn="r">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161" name="Google Shape;161;p18"/>
          <p:cNvSpPr txBox="1"/>
          <p:nvPr>
            <p:ph idx="11" type="ftr"/>
          </p:nvPr>
        </p:nvSpPr>
        <p:spPr>
          <a:xfrm>
            <a:off x="436859" y="5285103"/>
            <a:ext cx="3191400" cy="252000"/>
          </a:xfrm>
          <a:prstGeom prst="rect">
            <a:avLst/>
          </a:prstGeom>
          <a:noFill/>
          <a:ln>
            <a:noFill/>
          </a:ln>
        </p:spPr>
        <p:txBody>
          <a:bodyPr anchorCtr="0" anchor="b" bIns="75600" lIns="75600" spcFirstLastPara="1" rIns="75600" wrap="square" tIns="75600">
            <a:noAutofit/>
          </a:bodyPr>
          <a:lstStyle>
            <a:lvl1pPr lvl="0" marR="0" rtl="0" algn="l">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162" name="Google Shape;162;p18"/>
          <p:cNvSpPr/>
          <p:nvPr/>
        </p:nvSpPr>
        <p:spPr>
          <a:xfrm>
            <a:off x="8630222" y="0"/>
            <a:ext cx="567000" cy="945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63" name="Google Shape;163;p18"/>
          <p:cNvSpPr txBox="1"/>
          <p:nvPr>
            <p:ph idx="12" type="sldNum"/>
          </p:nvPr>
        </p:nvSpPr>
        <p:spPr>
          <a:xfrm>
            <a:off x="8559717" y="244524"/>
            <a:ext cx="693000" cy="634800"/>
          </a:xfrm>
          <a:prstGeom prst="rect">
            <a:avLst/>
          </a:prstGeom>
          <a:noFill/>
          <a:ln>
            <a:noFill/>
          </a:ln>
        </p:spPr>
        <p:txBody>
          <a:bodyPr anchorCtr="0" anchor="b" bIns="37775" lIns="75600" spcFirstLastPara="1" rIns="75600" wrap="square" tIns="37775">
            <a:noAutofit/>
          </a:bodyPr>
          <a:lstStyle>
            <a:lvl1pPr indent="0" lvl="0"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Questions Slide">
    <p:spTree>
      <p:nvGrpSpPr>
        <p:cNvPr id="164" name="Shape 164"/>
        <p:cNvGrpSpPr/>
        <p:nvPr/>
      </p:nvGrpSpPr>
      <p:grpSpPr>
        <a:xfrm>
          <a:off x="0" y="0"/>
          <a:ext cx="0" cy="0"/>
          <a:chOff x="0" y="0"/>
          <a:chExt cx="0" cy="0"/>
        </a:xfrm>
      </p:grpSpPr>
      <p:sp>
        <p:nvSpPr>
          <p:cNvPr id="165" name="Google Shape;165;p19"/>
          <p:cNvSpPr txBox="1"/>
          <p:nvPr>
            <p:ph idx="12" type="sldNum"/>
          </p:nvPr>
        </p:nvSpPr>
        <p:spPr>
          <a:xfrm>
            <a:off x="8559717" y="244524"/>
            <a:ext cx="693000" cy="634800"/>
          </a:xfrm>
          <a:prstGeom prst="rect">
            <a:avLst/>
          </a:prstGeom>
          <a:noFill/>
          <a:ln>
            <a:noFill/>
          </a:ln>
        </p:spPr>
        <p:txBody>
          <a:bodyPr anchorCtr="0" anchor="b" bIns="37775" lIns="75600" spcFirstLastPara="1" rIns="75600" wrap="square" tIns="37775">
            <a:noAutofit/>
          </a:bodyPr>
          <a:lstStyle>
            <a:lvl1pPr indent="0" lvl="0" marL="0" marR="0" rtl="0" algn="ctr">
              <a:lnSpc>
                <a:spcPct val="100000"/>
              </a:lnSpc>
              <a:spcBef>
                <a:spcPts val="0"/>
              </a:spcBef>
              <a:spcAft>
                <a:spcPts val="0"/>
              </a:spcAft>
              <a:buClr>
                <a:srgbClr val="000000"/>
              </a:buClr>
              <a:buSzPts val="2300"/>
              <a:buFont typeface="Arial"/>
              <a:buNone/>
              <a:defRPr b="0" i="0" sz="23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300"/>
              <a:buFont typeface="Arial"/>
              <a:buNone/>
              <a:defRPr b="0" i="0" sz="23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300"/>
              <a:buFont typeface="Arial"/>
              <a:buNone/>
              <a:defRPr b="0" i="0" sz="23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300"/>
              <a:buFont typeface="Arial"/>
              <a:buNone/>
              <a:defRPr b="0" i="0" sz="23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300"/>
              <a:buFont typeface="Arial"/>
              <a:buNone/>
              <a:defRPr b="0" i="0" sz="23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300"/>
              <a:buFont typeface="Arial"/>
              <a:buNone/>
              <a:defRPr b="0" i="0" sz="23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300"/>
              <a:buFont typeface="Arial"/>
              <a:buNone/>
              <a:defRPr b="0" i="0" sz="23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300"/>
              <a:buFont typeface="Arial"/>
              <a:buNone/>
              <a:defRPr b="0" i="0" sz="23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300"/>
              <a:buFont typeface="Arial"/>
              <a:buNone/>
              <a:defRPr b="0" i="0" sz="23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66" name="Google Shape;166;p19"/>
          <p:cNvSpPr txBox="1"/>
          <p:nvPr/>
        </p:nvSpPr>
        <p:spPr>
          <a:xfrm>
            <a:off x="281532" y="879295"/>
            <a:ext cx="8157000" cy="584700"/>
          </a:xfrm>
          <a:prstGeom prst="rect">
            <a:avLst/>
          </a:prstGeom>
          <a:noFill/>
          <a:ln>
            <a:noFill/>
          </a:ln>
        </p:spPr>
        <p:txBody>
          <a:bodyPr anchorCtr="0" anchor="ctr" bIns="75600" lIns="75600" spcFirstLastPara="1" rIns="75600" wrap="square" tIns="75600">
            <a:noAutofit/>
          </a:bodyPr>
          <a:lstStyle/>
          <a:p>
            <a:pPr indent="0" lvl="0" marL="0" rtl="0" algn="l">
              <a:spcBef>
                <a:spcPts val="0"/>
              </a:spcBef>
              <a:spcAft>
                <a:spcPts val="0"/>
              </a:spcAft>
              <a:buClr>
                <a:srgbClr val="EBEBEB"/>
              </a:buClr>
              <a:buSzPts val="3000"/>
              <a:buFont typeface="Century Gothic"/>
              <a:buNone/>
            </a:pPr>
            <a:r>
              <a:rPr lang="en-US" sz="2500">
                <a:solidFill>
                  <a:schemeClr val="dk1"/>
                </a:solidFill>
              </a:rPr>
              <a:t>Questions?</a:t>
            </a:r>
            <a:endParaRPr sz="2500">
              <a:solidFill>
                <a:schemeClr val="dk1"/>
              </a:solidFill>
            </a:endParaRPr>
          </a:p>
        </p:txBody>
      </p:sp>
      <p:pic>
        <p:nvPicPr>
          <p:cNvPr id="167" name="Google Shape;167;p19"/>
          <p:cNvPicPr preferRelativeResize="0"/>
          <p:nvPr/>
        </p:nvPicPr>
        <p:blipFill rotWithShape="1">
          <a:blip r:embed="rId2">
            <a:alphaModFix/>
          </a:blip>
          <a:srcRect b="0" l="0" r="0" t="0"/>
          <a:stretch/>
        </p:blipFill>
        <p:spPr>
          <a:xfrm>
            <a:off x="3051688" y="1842895"/>
            <a:ext cx="2924700" cy="29247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3">
    <p:bg>
      <p:bgPr>
        <a:blipFill>
          <a:blip r:embed="rId2">
            <a:alphaModFix/>
          </a:blip>
          <a:stretch>
            <a:fillRect/>
          </a:stretch>
        </a:blipFill>
      </p:bgPr>
    </p:bg>
    <p:spTree>
      <p:nvGrpSpPr>
        <p:cNvPr id="168" name="Shape 168"/>
        <p:cNvGrpSpPr/>
        <p:nvPr/>
      </p:nvGrpSpPr>
      <p:grpSpPr>
        <a:xfrm>
          <a:off x="0" y="0"/>
          <a:ext cx="0" cy="0"/>
          <a:chOff x="0" y="0"/>
          <a:chExt cx="0" cy="0"/>
        </a:xfrm>
      </p:grpSpPr>
      <p:pic>
        <p:nvPicPr>
          <p:cNvPr descr="Celestia-R1---OverlayTitleHD.png" id="169" name="Google Shape;169;p20"/>
          <p:cNvPicPr preferRelativeResize="0"/>
          <p:nvPr/>
        </p:nvPicPr>
        <p:blipFill rotWithShape="1">
          <a:blip r:embed="rId3">
            <a:alphaModFix/>
          </a:blip>
          <a:srcRect b="0" l="0" r="0" t="0"/>
          <a:stretch/>
        </p:blipFill>
        <p:spPr>
          <a:xfrm>
            <a:off x="1" y="0"/>
            <a:ext cx="10077893" cy="5668863"/>
          </a:xfrm>
          <a:prstGeom prst="rect">
            <a:avLst/>
          </a:prstGeom>
          <a:noFill/>
          <a:ln>
            <a:noFill/>
          </a:ln>
        </p:spPr>
      </p:pic>
      <p:sp>
        <p:nvSpPr>
          <p:cNvPr id="170" name="Google Shape;170;p20"/>
          <p:cNvSpPr txBox="1"/>
          <p:nvPr>
            <p:ph type="ctrTitle"/>
          </p:nvPr>
        </p:nvSpPr>
        <p:spPr>
          <a:xfrm>
            <a:off x="3276202" y="1624158"/>
            <a:ext cx="5951100" cy="2002200"/>
          </a:xfrm>
          <a:prstGeom prst="rect">
            <a:avLst/>
          </a:prstGeom>
          <a:noFill/>
          <a:ln>
            <a:noFill/>
          </a:ln>
        </p:spPr>
        <p:txBody>
          <a:bodyPr anchorCtr="0" anchor="b" bIns="75600" lIns="75600" spcFirstLastPara="1" rIns="75600" wrap="square" tIns="75600">
            <a:noAutofit/>
          </a:bodyPr>
          <a:lstStyle>
            <a:lvl1pPr lvl="0" marR="0" rtl="0" algn="r">
              <a:lnSpc>
                <a:spcPct val="100000"/>
              </a:lnSpc>
              <a:spcBef>
                <a:spcPts val="0"/>
              </a:spcBef>
              <a:spcAft>
                <a:spcPts val="0"/>
              </a:spcAft>
              <a:buClr>
                <a:schemeClr val="lt1"/>
              </a:buClr>
              <a:buSzPts val="1200"/>
              <a:buFont typeface="Calibri"/>
              <a:buNone/>
              <a:defRPr b="0" i="0" sz="4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9pPr>
          </a:lstStyle>
          <a:p/>
        </p:txBody>
      </p:sp>
      <p:sp>
        <p:nvSpPr>
          <p:cNvPr id="171" name="Google Shape;171;p20"/>
          <p:cNvSpPr txBox="1"/>
          <p:nvPr>
            <p:ph idx="1" type="subTitle"/>
          </p:nvPr>
        </p:nvSpPr>
        <p:spPr>
          <a:xfrm>
            <a:off x="3276202" y="3626351"/>
            <a:ext cx="5951100" cy="1162200"/>
          </a:xfrm>
          <a:prstGeom prst="rect">
            <a:avLst/>
          </a:prstGeom>
          <a:noFill/>
          <a:ln>
            <a:noFill/>
          </a:ln>
        </p:spPr>
        <p:txBody>
          <a:bodyPr anchorCtr="0" anchor="t" bIns="75600" lIns="75600" spcFirstLastPara="1" rIns="75600" wrap="square" tIns="75600">
            <a:normAutofit/>
          </a:bodyPr>
          <a:lstStyle>
            <a:lvl1pPr lvl="0" marR="0" rtl="0" algn="r">
              <a:lnSpc>
                <a:spcPct val="100000"/>
              </a:lnSpc>
              <a:spcBef>
                <a:spcPts val="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300"/>
              <a:buFont typeface="Arial"/>
              <a:buNone/>
              <a:defRPr b="0" i="0" sz="13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1000"/>
              <a:buFont typeface="Arial"/>
              <a:buNone/>
              <a:defRPr b="0" i="0" sz="1000" u="none" cap="none" strike="noStrike">
                <a:solidFill>
                  <a:schemeClr val="lt1"/>
                </a:solidFill>
                <a:latin typeface="Calibri"/>
                <a:ea typeface="Calibri"/>
                <a:cs typeface="Calibri"/>
                <a:sym typeface="Calibri"/>
              </a:defRPr>
            </a:lvl9pPr>
          </a:lstStyle>
          <a:p/>
        </p:txBody>
      </p:sp>
      <p:sp>
        <p:nvSpPr>
          <p:cNvPr id="172" name="Google Shape;172;p20"/>
          <p:cNvSpPr txBox="1"/>
          <p:nvPr>
            <p:ph idx="10" type="dt"/>
          </p:nvPr>
        </p:nvSpPr>
        <p:spPr>
          <a:xfrm>
            <a:off x="7385643" y="4854096"/>
            <a:ext cx="1323000" cy="312300"/>
          </a:xfrm>
          <a:prstGeom prst="rect">
            <a:avLst/>
          </a:prstGeom>
          <a:noFill/>
          <a:ln>
            <a:noFill/>
          </a:ln>
        </p:spPr>
        <p:txBody>
          <a:bodyPr anchorCtr="0" anchor="ctr" bIns="75600" lIns="75600" spcFirstLastPara="1" rIns="75600" wrap="square" tIns="75600">
            <a:noAutofit/>
          </a:bodyPr>
          <a:lstStyle>
            <a:lvl1pPr lvl="0" marR="0" rtl="0" algn="r">
              <a:lnSpc>
                <a:spcPct val="100000"/>
              </a:lnSpc>
              <a:spcBef>
                <a:spcPts val="0"/>
              </a:spcBef>
              <a:spcAft>
                <a:spcPts val="0"/>
              </a:spcAft>
              <a:buClr>
                <a:schemeClr val="lt1"/>
              </a:buClr>
              <a:buSzPts val="12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9pPr>
          </a:lstStyle>
          <a:p/>
        </p:txBody>
      </p:sp>
      <p:sp>
        <p:nvSpPr>
          <p:cNvPr id="173" name="Google Shape;173;p20"/>
          <p:cNvSpPr txBox="1"/>
          <p:nvPr>
            <p:ph idx="11" type="ftr"/>
          </p:nvPr>
        </p:nvSpPr>
        <p:spPr>
          <a:xfrm>
            <a:off x="3276202" y="4854096"/>
            <a:ext cx="4046400" cy="312300"/>
          </a:xfrm>
          <a:prstGeom prst="rect">
            <a:avLst/>
          </a:prstGeom>
          <a:noFill/>
          <a:ln>
            <a:noFill/>
          </a:ln>
        </p:spPr>
        <p:txBody>
          <a:bodyPr anchorCtr="0" anchor="ctr" bIns="75600" lIns="75600" spcFirstLastPara="1" rIns="75600" wrap="square" tIns="75600">
            <a:noAutofit/>
          </a:bodyPr>
          <a:lstStyle>
            <a:lvl1pPr lvl="0" marR="0" rtl="0" algn="l">
              <a:lnSpc>
                <a:spcPct val="100000"/>
              </a:lnSpc>
              <a:spcBef>
                <a:spcPts val="0"/>
              </a:spcBef>
              <a:spcAft>
                <a:spcPts val="0"/>
              </a:spcAft>
              <a:buClr>
                <a:schemeClr val="lt1"/>
              </a:buClr>
              <a:buSzPts val="12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9pPr>
          </a:lstStyle>
          <a:p/>
        </p:txBody>
      </p:sp>
      <p:sp>
        <p:nvSpPr>
          <p:cNvPr id="174" name="Google Shape;174;p20"/>
          <p:cNvSpPr txBox="1"/>
          <p:nvPr>
            <p:ph idx="12" type="sldNum"/>
          </p:nvPr>
        </p:nvSpPr>
        <p:spPr>
          <a:xfrm>
            <a:off x="8771729" y="4854096"/>
            <a:ext cx="455700" cy="312300"/>
          </a:xfrm>
          <a:prstGeom prst="rect">
            <a:avLst/>
          </a:prstGeom>
          <a:noFill/>
          <a:ln>
            <a:noFill/>
          </a:ln>
        </p:spPr>
        <p:txBody>
          <a:bodyPr anchorCtr="0" anchor="ctr" bIns="37775" lIns="75600" spcFirstLastPara="1" rIns="75600" wrap="square" tIns="377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3"/>
          <p:cNvSpPr txBox="1"/>
          <p:nvPr>
            <p:ph type="title"/>
          </p:nvPr>
        </p:nvSpPr>
        <p:spPr>
          <a:xfrm>
            <a:off x="-41038" y="2314882"/>
            <a:ext cx="10080600" cy="715200"/>
          </a:xfrm>
          <a:prstGeom prst="rect">
            <a:avLst/>
          </a:prstGeom>
        </p:spPr>
        <p:txBody>
          <a:bodyPr anchorCtr="0" anchor="t" bIns="100800" lIns="100800" spcFirstLastPara="1" rIns="100800" wrap="square" tIns="100800">
            <a:noAutofit/>
          </a:bodyPr>
          <a:lstStyle>
            <a:lvl1pPr lvl="0" algn="ctr">
              <a:spcBef>
                <a:spcPts val="0"/>
              </a:spcBef>
              <a:spcAft>
                <a:spcPts val="0"/>
              </a:spcAft>
              <a:buClr>
                <a:srgbClr val="E69138"/>
              </a:buClr>
              <a:buSzPts val="3900"/>
              <a:buFont typeface="Avenir"/>
              <a:buNone/>
              <a:defRPr sz="3900">
                <a:solidFill>
                  <a:srgbClr val="E69138"/>
                </a:solidFill>
                <a:latin typeface="Avenir"/>
                <a:ea typeface="Avenir"/>
                <a:cs typeface="Avenir"/>
                <a:sym typeface="Avenir"/>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grpSp>
        <p:nvGrpSpPr>
          <p:cNvPr id="48" name="Google Shape;48;p3"/>
          <p:cNvGrpSpPr/>
          <p:nvPr/>
        </p:nvGrpSpPr>
        <p:grpSpPr>
          <a:xfrm>
            <a:off x="101589" y="1954614"/>
            <a:ext cx="8811247" cy="1761116"/>
            <a:chOff x="1032650" y="1735501"/>
            <a:chExt cx="2458221" cy="2138575"/>
          </a:xfrm>
        </p:grpSpPr>
        <p:sp>
          <p:nvSpPr>
            <p:cNvPr id="49" name="Google Shape;49;p3"/>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50" name="Google Shape;50;p3"/>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51" name="Google Shape;51;p3"/>
            <p:cNvSpPr/>
            <p:nvPr/>
          </p:nvSpPr>
          <p:spPr>
            <a:xfrm>
              <a:off x="1114412" y="3017876"/>
              <a:ext cx="230477" cy="296"/>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52" name="Google Shape;52;p3"/>
            <p:cNvSpPr/>
            <p:nvPr/>
          </p:nvSpPr>
          <p:spPr>
            <a:xfrm>
              <a:off x="1144037" y="2439021"/>
              <a:ext cx="200852" cy="296"/>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53" name="Google Shape;53;p3"/>
            <p:cNvSpPr/>
            <p:nvPr/>
          </p:nvSpPr>
          <p:spPr>
            <a:xfrm>
              <a:off x="1032650" y="2025910"/>
              <a:ext cx="312240" cy="296"/>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sz="1600"/>
            </a:p>
          </p:txBody>
        </p:sp>
      </p:grpSp>
      <p:sp>
        <p:nvSpPr>
          <p:cNvPr id="54" name="Google Shape;54;p3"/>
          <p:cNvSpPr/>
          <p:nvPr/>
        </p:nvSpPr>
        <p:spPr>
          <a:xfrm>
            <a:off x="0" y="0"/>
            <a:ext cx="237000" cy="56706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55" name="Google Shape;55;p3"/>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showMasterSp="0">
  <p:cSld name="SECTION_HEADER_3">
    <p:spTree>
      <p:nvGrpSpPr>
        <p:cNvPr id="175" name="Shape 175"/>
        <p:cNvGrpSpPr/>
        <p:nvPr/>
      </p:nvGrpSpPr>
      <p:grpSpPr>
        <a:xfrm>
          <a:off x="0" y="0"/>
          <a:ext cx="0" cy="0"/>
          <a:chOff x="0" y="0"/>
          <a:chExt cx="0" cy="0"/>
        </a:xfrm>
      </p:grpSpPr>
      <p:grpSp>
        <p:nvGrpSpPr>
          <p:cNvPr id="176" name="Google Shape;176;p21"/>
          <p:cNvGrpSpPr/>
          <p:nvPr/>
        </p:nvGrpSpPr>
        <p:grpSpPr>
          <a:xfrm>
            <a:off x="0" y="-1962"/>
            <a:ext cx="10080346" cy="5678345"/>
            <a:chOff x="0" y="-2373"/>
            <a:chExt cx="12192000" cy="6867027"/>
          </a:xfrm>
        </p:grpSpPr>
        <p:sp>
          <p:nvSpPr>
            <p:cNvPr id="177" name="Google Shape;177;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78" name="Google Shape;178;p2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79" name="Google Shape;179;p2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0" name="Google Shape;180;p2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1" name="Google Shape;181;p2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2" name="Google Shape;182;p2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3" name="Google Shape;183;p21"/>
            <p:cNvSpPr/>
            <p:nvPr/>
          </p:nvSpPr>
          <p:spPr>
            <a:xfrm>
              <a:off x="7289800" y="402165"/>
              <a:ext cx="4479000" cy="6053700"/>
            </a:xfrm>
            <a:prstGeom prst="rect">
              <a:avLst/>
            </a:prstGeom>
            <a:solidFill>
              <a:schemeClr val="lt1"/>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4" name="Google Shape;184;p2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5" name="Google Shape;185;p2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86" name="Google Shape;186;p2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87" name="Google Shape;187;p21"/>
          <p:cNvSpPr txBox="1"/>
          <p:nvPr>
            <p:ph type="title"/>
          </p:nvPr>
        </p:nvSpPr>
        <p:spPr>
          <a:xfrm>
            <a:off x="954944" y="2214016"/>
            <a:ext cx="3597300" cy="1888500"/>
          </a:xfrm>
          <a:prstGeom prst="rect">
            <a:avLst/>
          </a:prstGeom>
          <a:noFill/>
          <a:ln>
            <a:noFill/>
          </a:ln>
        </p:spPr>
        <p:txBody>
          <a:bodyPr anchorCtr="0" anchor="ctr" bIns="75600" lIns="75600" spcFirstLastPara="1" rIns="75600" wrap="square" tIns="75600">
            <a:noAutofit/>
          </a:bodyPr>
          <a:lstStyle>
            <a:lvl1pPr lvl="0" marR="0" rtl="0" algn="l">
              <a:lnSpc>
                <a:spcPct val="100000"/>
              </a:lnSpc>
              <a:spcBef>
                <a:spcPts val="0"/>
              </a:spcBef>
              <a:spcAft>
                <a:spcPts val="0"/>
              </a:spcAft>
              <a:buClr>
                <a:schemeClr val="lt2"/>
              </a:buClr>
              <a:buSzPts val="1200"/>
              <a:buFont typeface="Century Gothic"/>
              <a:buNone/>
              <a:defRPr b="0" i="0" sz="33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2"/>
                </a:solidFill>
              </a:defRPr>
            </a:lvl2pPr>
            <a:lvl3pPr lvl="2" marR="0" rtl="0" algn="l">
              <a:lnSpc>
                <a:spcPct val="100000"/>
              </a:lnSpc>
              <a:spcBef>
                <a:spcPts val="0"/>
              </a:spcBef>
              <a:spcAft>
                <a:spcPts val="0"/>
              </a:spcAft>
              <a:buSzPts val="1200"/>
              <a:buNone/>
              <a:defRPr b="0" i="0" sz="1500" u="none" cap="none" strike="noStrike">
                <a:solidFill>
                  <a:schemeClr val="dk2"/>
                </a:solidFill>
              </a:defRPr>
            </a:lvl3pPr>
            <a:lvl4pPr lvl="3" marR="0" rtl="0" algn="l">
              <a:lnSpc>
                <a:spcPct val="100000"/>
              </a:lnSpc>
              <a:spcBef>
                <a:spcPts val="0"/>
              </a:spcBef>
              <a:spcAft>
                <a:spcPts val="0"/>
              </a:spcAft>
              <a:buSzPts val="1200"/>
              <a:buNone/>
              <a:defRPr b="0" i="0" sz="1500" u="none" cap="none" strike="noStrike">
                <a:solidFill>
                  <a:schemeClr val="dk2"/>
                </a:solidFill>
              </a:defRPr>
            </a:lvl4pPr>
            <a:lvl5pPr lvl="4" marR="0" rtl="0" algn="l">
              <a:lnSpc>
                <a:spcPct val="100000"/>
              </a:lnSpc>
              <a:spcBef>
                <a:spcPts val="0"/>
              </a:spcBef>
              <a:spcAft>
                <a:spcPts val="0"/>
              </a:spcAft>
              <a:buSzPts val="1200"/>
              <a:buNone/>
              <a:defRPr b="0" i="0" sz="1500" u="none" cap="none" strike="noStrike">
                <a:solidFill>
                  <a:schemeClr val="dk2"/>
                </a:solidFill>
              </a:defRPr>
            </a:lvl5pPr>
            <a:lvl6pPr lvl="5" marR="0" rtl="0" algn="l">
              <a:lnSpc>
                <a:spcPct val="100000"/>
              </a:lnSpc>
              <a:spcBef>
                <a:spcPts val="0"/>
              </a:spcBef>
              <a:spcAft>
                <a:spcPts val="0"/>
              </a:spcAft>
              <a:buSzPts val="1200"/>
              <a:buNone/>
              <a:defRPr b="0" i="0" sz="1500" u="none" cap="none" strike="noStrike">
                <a:solidFill>
                  <a:schemeClr val="dk2"/>
                </a:solidFill>
              </a:defRPr>
            </a:lvl6pPr>
            <a:lvl7pPr lvl="6" marR="0" rtl="0" algn="l">
              <a:lnSpc>
                <a:spcPct val="100000"/>
              </a:lnSpc>
              <a:spcBef>
                <a:spcPts val="0"/>
              </a:spcBef>
              <a:spcAft>
                <a:spcPts val="0"/>
              </a:spcAft>
              <a:buSzPts val="1200"/>
              <a:buNone/>
              <a:defRPr b="0" i="0" sz="1500" u="none" cap="none" strike="noStrike">
                <a:solidFill>
                  <a:schemeClr val="dk2"/>
                </a:solidFill>
              </a:defRPr>
            </a:lvl7pPr>
            <a:lvl8pPr lvl="7" marR="0" rtl="0" algn="l">
              <a:lnSpc>
                <a:spcPct val="100000"/>
              </a:lnSpc>
              <a:spcBef>
                <a:spcPts val="0"/>
              </a:spcBef>
              <a:spcAft>
                <a:spcPts val="0"/>
              </a:spcAft>
              <a:buSzPts val="1200"/>
              <a:buNone/>
              <a:defRPr b="0" i="0" sz="1500" u="none" cap="none" strike="noStrike">
                <a:solidFill>
                  <a:schemeClr val="dk2"/>
                </a:solidFill>
              </a:defRPr>
            </a:lvl8pPr>
            <a:lvl9pPr lvl="8" marR="0" rtl="0" algn="l">
              <a:lnSpc>
                <a:spcPct val="100000"/>
              </a:lnSpc>
              <a:spcBef>
                <a:spcPts val="0"/>
              </a:spcBef>
              <a:spcAft>
                <a:spcPts val="0"/>
              </a:spcAft>
              <a:buSzPts val="1200"/>
              <a:buNone/>
              <a:defRPr b="0" i="0" sz="1500" u="none" cap="none" strike="noStrike">
                <a:solidFill>
                  <a:schemeClr val="dk2"/>
                </a:solidFill>
              </a:defRPr>
            </a:lvl9pPr>
          </a:lstStyle>
          <a:p/>
        </p:txBody>
      </p:sp>
      <p:sp>
        <p:nvSpPr>
          <p:cNvPr id="188" name="Google Shape;188;p21"/>
          <p:cNvSpPr txBox="1"/>
          <p:nvPr>
            <p:ph idx="1" type="body"/>
          </p:nvPr>
        </p:nvSpPr>
        <p:spPr>
          <a:xfrm>
            <a:off x="5701405" y="2214015"/>
            <a:ext cx="3105000" cy="1888500"/>
          </a:xfrm>
          <a:prstGeom prst="rect">
            <a:avLst/>
          </a:prstGeom>
          <a:noFill/>
          <a:ln>
            <a:noFill/>
          </a:ln>
        </p:spPr>
        <p:txBody>
          <a:bodyPr anchorCtr="0" anchor="ctr" bIns="75600" lIns="75600" spcFirstLastPara="1" rIns="75600" wrap="square" tIns="75600">
            <a:normAutofit/>
          </a:bodyPr>
          <a:lstStyle>
            <a:lvl1pPr indent="-228600" lvl="0" marL="457200" marR="0" rtl="0" algn="l">
              <a:lnSpc>
                <a:spcPct val="100000"/>
              </a:lnSpc>
              <a:spcBef>
                <a:spcPts val="800"/>
              </a:spcBef>
              <a:spcAft>
                <a:spcPts val="0"/>
              </a:spcAft>
              <a:buClr>
                <a:schemeClr val="accent1"/>
              </a:buClr>
              <a:buSzPts val="1200"/>
              <a:buFont typeface="Noto Sans Symbols"/>
              <a:buNone/>
              <a:defRPr b="0" i="0" sz="17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900"/>
              <a:buFont typeface="Noto Sans Symbols"/>
              <a:buNone/>
              <a:defRPr b="0" i="0" sz="13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sp>
        <p:nvSpPr>
          <p:cNvPr id="189" name="Google Shape;189;p21"/>
          <p:cNvSpPr txBox="1"/>
          <p:nvPr>
            <p:ph idx="10" type="dt"/>
          </p:nvPr>
        </p:nvSpPr>
        <p:spPr>
          <a:xfrm>
            <a:off x="8806440" y="5286941"/>
            <a:ext cx="819000" cy="252000"/>
          </a:xfrm>
          <a:prstGeom prst="rect">
            <a:avLst/>
          </a:prstGeom>
          <a:noFill/>
          <a:ln>
            <a:noFill/>
          </a:ln>
        </p:spPr>
        <p:txBody>
          <a:bodyPr anchorCtr="0" anchor="t" bIns="75600" lIns="75600" spcFirstLastPara="1" rIns="75600" wrap="square" tIns="75600">
            <a:noAutofit/>
          </a:bodyPr>
          <a:lstStyle>
            <a:lvl1pPr lvl="0" marR="0" rtl="0" algn="r">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190" name="Google Shape;190;p21"/>
          <p:cNvSpPr txBox="1"/>
          <p:nvPr>
            <p:ph idx="11" type="ftr"/>
          </p:nvPr>
        </p:nvSpPr>
        <p:spPr>
          <a:xfrm>
            <a:off x="436859" y="5285103"/>
            <a:ext cx="3191400" cy="252000"/>
          </a:xfrm>
          <a:prstGeom prst="rect">
            <a:avLst/>
          </a:prstGeom>
          <a:noFill/>
          <a:ln>
            <a:noFill/>
          </a:ln>
        </p:spPr>
        <p:txBody>
          <a:bodyPr anchorCtr="0" anchor="b" bIns="75600" lIns="75600" spcFirstLastPara="1" rIns="75600" wrap="square" tIns="75600">
            <a:noAutofit/>
          </a:bodyPr>
          <a:lstStyle>
            <a:lvl1pPr lvl="0" marR="0" rtl="0" algn="l">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191" name="Google Shape;191;p21"/>
          <p:cNvSpPr/>
          <p:nvPr/>
        </p:nvSpPr>
        <p:spPr>
          <a:xfrm>
            <a:off x="8630222" y="0"/>
            <a:ext cx="567000" cy="945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92" name="Google Shape;192;p21"/>
          <p:cNvSpPr txBox="1"/>
          <p:nvPr>
            <p:ph idx="12" type="sldNum"/>
          </p:nvPr>
        </p:nvSpPr>
        <p:spPr>
          <a:xfrm>
            <a:off x="8559717" y="244524"/>
            <a:ext cx="693000" cy="634800"/>
          </a:xfrm>
          <a:prstGeom prst="rect">
            <a:avLst/>
          </a:prstGeom>
          <a:noFill/>
          <a:ln>
            <a:noFill/>
          </a:ln>
        </p:spPr>
        <p:txBody>
          <a:bodyPr anchorCtr="0" anchor="b" bIns="37775" lIns="75600" spcFirstLastPara="1" rIns="75600" wrap="square" tIns="37775">
            <a:noAutofit/>
          </a:bodyPr>
          <a:lstStyle>
            <a:lvl1pPr indent="0" lvl="0"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AND_BODY_2">
    <p:spTree>
      <p:nvGrpSpPr>
        <p:cNvPr id="193" name="Shape 193"/>
        <p:cNvGrpSpPr/>
        <p:nvPr/>
      </p:nvGrpSpPr>
      <p:grpSpPr>
        <a:xfrm>
          <a:off x="0" y="0"/>
          <a:ext cx="0" cy="0"/>
          <a:chOff x="0" y="0"/>
          <a:chExt cx="0" cy="0"/>
        </a:xfrm>
      </p:grpSpPr>
      <p:sp>
        <p:nvSpPr>
          <p:cNvPr id="194" name="Google Shape;194;p22"/>
          <p:cNvSpPr txBox="1"/>
          <p:nvPr>
            <p:ph type="title"/>
          </p:nvPr>
        </p:nvSpPr>
        <p:spPr>
          <a:xfrm>
            <a:off x="504000" y="226080"/>
            <a:ext cx="9071700" cy="9465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Char char="●"/>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95" name="Google Shape;195;p22"/>
          <p:cNvSpPr txBox="1"/>
          <p:nvPr>
            <p:ph idx="1" type="subTitle"/>
          </p:nvPr>
        </p:nvSpPr>
        <p:spPr>
          <a:xfrm>
            <a:off x="504000" y="1326600"/>
            <a:ext cx="9071700" cy="3288300"/>
          </a:xfrm>
          <a:prstGeom prst="rect">
            <a:avLst/>
          </a:prstGeom>
          <a:noFill/>
          <a:ln>
            <a:noFill/>
          </a:ln>
        </p:spPr>
        <p:txBody>
          <a:bodyPr anchorCtr="0" anchor="ctr" bIns="0" lIns="0" spcFirstLastPara="1" rIns="0" wrap="square" tIns="0">
            <a:normAutofit/>
          </a:bodyPr>
          <a:lstStyle>
            <a:lvl1pPr lvl="0" rtl="0" algn="l">
              <a:lnSpc>
                <a:spcPct val="90000"/>
              </a:lnSpc>
              <a:spcBef>
                <a:spcPts val="1000"/>
              </a:spcBef>
              <a:spcAft>
                <a:spcPts val="0"/>
              </a:spcAft>
              <a:buClr>
                <a:schemeClr val="dk1"/>
              </a:buClr>
              <a:buSzPts val="1800"/>
              <a:buChar char="●"/>
              <a:defRPr/>
            </a:lvl1pPr>
            <a:lvl2pPr lvl="1" rtl="0" algn="l">
              <a:lnSpc>
                <a:spcPct val="90000"/>
              </a:lnSpc>
              <a:spcBef>
                <a:spcPts val="1300"/>
              </a:spcBef>
              <a:spcAft>
                <a:spcPts val="0"/>
              </a:spcAft>
              <a:buClr>
                <a:schemeClr val="dk1"/>
              </a:buClr>
              <a:buSzPts val="1800"/>
              <a:buChar char="○"/>
              <a:defRPr/>
            </a:lvl2pPr>
            <a:lvl3pPr lvl="2" rtl="0" algn="l">
              <a:lnSpc>
                <a:spcPct val="90000"/>
              </a:lnSpc>
              <a:spcBef>
                <a:spcPts val="1300"/>
              </a:spcBef>
              <a:spcAft>
                <a:spcPts val="0"/>
              </a:spcAft>
              <a:buClr>
                <a:schemeClr val="dk1"/>
              </a:buClr>
              <a:buSzPts val="1800"/>
              <a:buChar char="■"/>
              <a:defRPr/>
            </a:lvl3pPr>
            <a:lvl4pPr lvl="3" rtl="0" algn="l">
              <a:lnSpc>
                <a:spcPct val="90000"/>
              </a:lnSpc>
              <a:spcBef>
                <a:spcPts val="1300"/>
              </a:spcBef>
              <a:spcAft>
                <a:spcPts val="0"/>
              </a:spcAft>
              <a:buClr>
                <a:schemeClr val="dk1"/>
              </a:buClr>
              <a:buSzPts val="1800"/>
              <a:buChar char="●"/>
              <a:defRPr/>
            </a:lvl4pPr>
            <a:lvl5pPr lvl="4" rtl="0" algn="l">
              <a:lnSpc>
                <a:spcPct val="90000"/>
              </a:lnSpc>
              <a:spcBef>
                <a:spcPts val="1300"/>
              </a:spcBef>
              <a:spcAft>
                <a:spcPts val="0"/>
              </a:spcAft>
              <a:buClr>
                <a:schemeClr val="dk1"/>
              </a:buClr>
              <a:buSzPts val="1800"/>
              <a:buChar char="○"/>
              <a:defRPr/>
            </a:lvl5pPr>
            <a:lvl6pPr lvl="5" rtl="0" algn="l">
              <a:lnSpc>
                <a:spcPct val="90000"/>
              </a:lnSpc>
              <a:spcBef>
                <a:spcPts val="1300"/>
              </a:spcBef>
              <a:spcAft>
                <a:spcPts val="0"/>
              </a:spcAft>
              <a:buClr>
                <a:schemeClr val="dk1"/>
              </a:buClr>
              <a:buSzPts val="1800"/>
              <a:buChar char="■"/>
              <a:defRPr/>
            </a:lvl6pPr>
            <a:lvl7pPr lvl="6" rtl="0" algn="l">
              <a:lnSpc>
                <a:spcPct val="90000"/>
              </a:lnSpc>
              <a:spcBef>
                <a:spcPts val="1300"/>
              </a:spcBef>
              <a:spcAft>
                <a:spcPts val="0"/>
              </a:spcAft>
              <a:buClr>
                <a:schemeClr val="dk1"/>
              </a:buClr>
              <a:buSzPts val="1800"/>
              <a:buChar char="●"/>
              <a:defRPr/>
            </a:lvl7pPr>
            <a:lvl8pPr lvl="7" rtl="0" algn="l">
              <a:lnSpc>
                <a:spcPct val="90000"/>
              </a:lnSpc>
              <a:spcBef>
                <a:spcPts val="1300"/>
              </a:spcBef>
              <a:spcAft>
                <a:spcPts val="0"/>
              </a:spcAft>
              <a:buClr>
                <a:schemeClr val="dk1"/>
              </a:buClr>
              <a:buSzPts val="1800"/>
              <a:buChar char="○"/>
              <a:defRPr/>
            </a:lvl8pPr>
            <a:lvl9pPr lvl="8" rtl="0" algn="l">
              <a:lnSpc>
                <a:spcPct val="90000"/>
              </a:lnSpc>
              <a:spcBef>
                <a:spcPts val="1300"/>
              </a:spcBef>
              <a:spcAft>
                <a:spcPts val="130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showMasterSp="0">
  <p:cSld name="SECTION_HEADER_4">
    <p:spTree>
      <p:nvGrpSpPr>
        <p:cNvPr id="196" name="Shape 196"/>
        <p:cNvGrpSpPr/>
        <p:nvPr/>
      </p:nvGrpSpPr>
      <p:grpSpPr>
        <a:xfrm>
          <a:off x="0" y="0"/>
          <a:ext cx="0" cy="0"/>
          <a:chOff x="0" y="0"/>
          <a:chExt cx="0" cy="0"/>
        </a:xfrm>
      </p:grpSpPr>
      <p:grpSp>
        <p:nvGrpSpPr>
          <p:cNvPr id="197" name="Google Shape;197;p23"/>
          <p:cNvGrpSpPr/>
          <p:nvPr/>
        </p:nvGrpSpPr>
        <p:grpSpPr>
          <a:xfrm>
            <a:off x="0" y="-1962"/>
            <a:ext cx="10080346" cy="5678345"/>
            <a:chOff x="0" y="-2373"/>
            <a:chExt cx="12192000" cy="6867027"/>
          </a:xfrm>
        </p:grpSpPr>
        <p:sp>
          <p:nvSpPr>
            <p:cNvPr id="198" name="Google Shape;198;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99" name="Google Shape;199;p2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0" name="Google Shape;200;p2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1" name="Google Shape;201;p2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2" name="Google Shape;202;p2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3" name="Google Shape;203;p2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4" name="Google Shape;204;p23"/>
            <p:cNvSpPr/>
            <p:nvPr/>
          </p:nvSpPr>
          <p:spPr>
            <a:xfrm>
              <a:off x="7289800" y="402165"/>
              <a:ext cx="4479000" cy="6053700"/>
            </a:xfrm>
            <a:prstGeom prst="rect">
              <a:avLst/>
            </a:prstGeom>
            <a:solidFill>
              <a:schemeClr val="lt1"/>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5" name="Google Shape;205;p2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6" name="Google Shape;206;p2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07" name="Google Shape;207;p2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08" name="Google Shape;208;p23"/>
          <p:cNvSpPr txBox="1"/>
          <p:nvPr>
            <p:ph type="title"/>
          </p:nvPr>
        </p:nvSpPr>
        <p:spPr>
          <a:xfrm>
            <a:off x="954944" y="2214016"/>
            <a:ext cx="3597300" cy="1888500"/>
          </a:xfrm>
          <a:prstGeom prst="rect">
            <a:avLst/>
          </a:prstGeom>
          <a:noFill/>
          <a:ln>
            <a:noFill/>
          </a:ln>
        </p:spPr>
        <p:txBody>
          <a:bodyPr anchorCtr="0" anchor="ctr" bIns="75600" lIns="75600" spcFirstLastPara="1" rIns="75600" wrap="square" tIns="75600">
            <a:noAutofit/>
          </a:bodyPr>
          <a:lstStyle>
            <a:lvl1pPr lvl="0" marR="0" rtl="0" algn="l">
              <a:lnSpc>
                <a:spcPct val="100000"/>
              </a:lnSpc>
              <a:spcBef>
                <a:spcPts val="0"/>
              </a:spcBef>
              <a:spcAft>
                <a:spcPts val="0"/>
              </a:spcAft>
              <a:buClr>
                <a:schemeClr val="lt2"/>
              </a:buClr>
              <a:buSzPts val="1200"/>
              <a:buFont typeface="Century Gothic"/>
              <a:buNone/>
              <a:defRPr b="0" i="0" sz="33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2"/>
                </a:solidFill>
              </a:defRPr>
            </a:lvl2pPr>
            <a:lvl3pPr lvl="2" marR="0" rtl="0" algn="l">
              <a:lnSpc>
                <a:spcPct val="100000"/>
              </a:lnSpc>
              <a:spcBef>
                <a:spcPts val="0"/>
              </a:spcBef>
              <a:spcAft>
                <a:spcPts val="0"/>
              </a:spcAft>
              <a:buSzPts val="1200"/>
              <a:buNone/>
              <a:defRPr b="0" i="0" sz="1500" u="none" cap="none" strike="noStrike">
                <a:solidFill>
                  <a:schemeClr val="dk2"/>
                </a:solidFill>
              </a:defRPr>
            </a:lvl3pPr>
            <a:lvl4pPr lvl="3" marR="0" rtl="0" algn="l">
              <a:lnSpc>
                <a:spcPct val="100000"/>
              </a:lnSpc>
              <a:spcBef>
                <a:spcPts val="0"/>
              </a:spcBef>
              <a:spcAft>
                <a:spcPts val="0"/>
              </a:spcAft>
              <a:buSzPts val="1200"/>
              <a:buNone/>
              <a:defRPr b="0" i="0" sz="1500" u="none" cap="none" strike="noStrike">
                <a:solidFill>
                  <a:schemeClr val="dk2"/>
                </a:solidFill>
              </a:defRPr>
            </a:lvl4pPr>
            <a:lvl5pPr lvl="4" marR="0" rtl="0" algn="l">
              <a:lnSpc>
                <a:spcPct val="100000"/>
              </a:lnSpc>
              <a:spcBef>
                <a:spcPts val="0"/>
              </a:spcBef>
              <a:spcAft>
                <a:spcPts val="0"/>
              </a:spcAft>
              <a:buSzPts val="1200"/>
              <a:buNone/>
              <a:defRPr b="0" i="0" sz="1500" u="none" cap="none" strike="noStrike">
                <a:solidFill>
                  <a:schemeClr val="dk2"/>
                </a:solidFill>
              </a:defRPr>
            </a:lvl5pPr>
            <a:lvl6pPr lvl="5" marR="0" rtl="0" algn="l">
              <a:lnSpc>
                <a:spcPct val="100000"/>
              </a:lnSpc>
              <a:spcBef>
                <a:spcPts val="0"/>
              </a:spcBef>
              <a:spcAft>
                <a:spcPts val="0"/>
              </a:spcAft>
              <a:buSzPts val="1200"/>
              <a:buNone/>
              <a:defRPr b="0" i="0" sz="1500" u="none" cap="none" strike="noStrike">
                <a:solidFill>
                  <a:schemeClr val="dk2"/>
                </a:solidFill>
              </a:defRPr>
            </a:lvl6pPr>
            <a:lvl7pPr lvl="6" marR="0" rtl="0" algn="l">
              <a:lnSpc>
                <a:spcPct val="100000"/>
              </a:lnSpc>
              <a:spcBef>
                <a:spcPts val="0"/>
              </a:spcBef>
              <a:spcAft>
                <a:spcPts val="0"/>
              </a:spcAft>
              <a:buSzPts val="1200"/>
              <a:buNone/>
              <a:defRPr b="0" i="0" sz="1500" u="none" cap="none" strike="noStrike">
                <a:solidFill>
                  <a:schemeClr val="dk2"/>
                </a:solidFill>
              </a:defRPr>
            </a:lvl7pPr>
            <a:lvl8pPr lvl="7" marR="0" rtl="0" algn="l">
              <a:lnSpc>
                <a:spcPct val="100000"/>
              </a:lnSpc>
              <a:spcBef>
                <a:spcPts val="0"/>
              </a:spcBef>
              <a:spcAft>
                <a:spcPts val="0"/>
              </a:spcAft>
              <a:buSzPts val="1200"/>
              <a:buNone/>
              <a:defRPr b="0" i="0" sz="1500" u="none" cap="none" strike="noStrike">
                <a:solidFill>
                  <a:schemeClr val="dk2"/>
                </a:solidFill>
              </a:defRPr>
            </a:lvl8pPr>
            <a:lvl9pPr lvl="8" marR="0" rtl="0" algn="l">
              <a:lnSpc>
                <a:spcPct val="100000"/>
              </a:lnSpc>
              <a:spcBef>
                <a:spcPts val="0"/>
              </a:spcBef>
              <a:spcAft>
                <a:spcPts val="0"/>
              </a:spcAft>
              <a:buSzPts val="1200"/>
              <a:buNone/>
              <a:defRPr b="0" i="0" sz="1500" u="none" cap="none" strike="noStrike">
                <a:solidFill>
                  <a:schemeClr val="dk2"/>
                </a:solidFill>
              </a:defRPr>
            </a:lvl9pPr>
          </a:lstStyle>
          <a:p/>
        </p:txBody>
      </p:sp>
      <p:sp>
        <p:nvSpPr>
          <p:cNvPr id="209" name="Google Shape;209;p23"/>
          <p:cNvSpPr txBox="1"/>
          <p:nvPr>
            <p:ph idx="1" type="body"/>
          </p:nvPr>
        </p:nvSpPr>
        <p:spPr>
          <a:xfrm>
            <a:off x="5701405" y="2214015"/>
            <a:ext cx="3105000" cy="1888500"/>
          </a:xfrm>
          <a:prstGeom prst="rect">
            <a:avLst/>
          </a:prstGeom>
          <a:noFill/>
          <a:ln>
            <a:noFill/>
          </a:ln>
        </p:spPr>
        <p:txBody>
          <a:bodyPr anchorCtr="0" anchor="ctr" bIns="75600" lIns="75600" spcFirstLastPara="1" rIns="75600" wrap="square" tIns="75600">
            <a:normAutofit/>
          </a:bodyPr>
          <a:lstStyle>
            <a:lvl1pPr indent="-228600" lvl="0" marL="457200" marR="0" rtl="0" algn="l">
              <a:lnSpc>
                <a:spcPct val="100000"/>
              </a:lnSpc>
              <a:spcBef>
                <a:spcPts val="800"/>
              </a:spcBef>
              <a:spcAft>
                <a:spcPts val="0"/>
              </a:spcAft>
              <a:buClr>
                <a:schemeClr val="accent1"/>
              </a:buClr>
              <a:buSzPts val="1200"/>
              <a:buFont typeface="Noto Sans Symbols"/>
              <a:buNone/>
              <a:defRPr b="0" i="0" sz="17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900"/>
              <a:buFont typeface="Noto Sans Symbols"/>
              <a:buNone/>
              <a:defRPr b="0" i="0" sz="13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sp>
        <p:nvSpPr>
          <p:cNvPr id="210" name="Google Shape;210;p23"/>
          <p:cNvSpPr txBox="1"/>
          <p:nvPr>
            <p:ph idx="10" type="dt"/>
          </p:nvPr>
        </p:nvSpPr>
        <p:spPr>
          <a:xfrm>
            <a:off x="8806440" y="5286941"/>
            <a:ext cx="819000" cy="252000"/>
          </a:xfrm>
          <a:prstGeom prst="rect">
            <a:avLst/>
          </a:prstGeom>
          <a:noFill/>
          <a:ln>
            <a:noFill/>
          </a:ln>
        </p:spPr>
        <p:txBody>
          <a:bodyPr anchorCtr="0" anchor="t" bIns="75600" lIns="75600" spcFirstLastPara="1" rIns="75600" wrap="square" tIns="75600">
            <a:noAutofit/>
          </a:bodyPr>
          <a:lstStyle>
            <a:lvl1pPr lvl="0" marR="0" rtl="0" algn="r">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211" name="Google Shape;211;p23"/>
          <p:cNvSpPr txBox="1"/>
          <p:nvPr>
            <p:ph idx="11" type="ftr"/>
          </p:nvPr>
        </p:nvSpPr>
        <p:spPr>
          <a:xfrm>
            <a:off x="436859" y="5285103"/>
            <a:ext cx="3191400" cy="252000"/>
          </a:xfrm>
          <a:prstGeom prst="rect">
            <a:avLst/>
          </a:prstGeom>
          <a:noFill/>
          <a:ln>
            <a:noFill/>
          </a:ln>
        </p:spPr>
        <p:txBody>
          <a:bodyPr anchorCtr="0" anchor="b" bIns="75600" lIns="75600" spcFirstLastPara="1" rIns="75600" wrap="square" tIns="75600">
            <a:noAutofit/>
          </a:bodyPr>
          <a:lstStyle>
            <a:lvl1pPr lvl="0" marR="0" rtl="0" algn="l">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212" name="Google Shape;212;p23"/>
          <p:cNvSpPr/>
          <p:nvPr/>
        </p:nvSpPr>
        <p:spPr>
          <a:xfrm>
            <a:off x="8630222" y="0"/>
            <a:ext cx="567000" cy="945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13" name="Google Shape;213;p23"/>
          <p:cNvSpPr txBox="1"/>
          <p:nvPr>
            <p:ph idx="12" type="sldNum"/>
          </p:nvPr>
        </p:nvSpPr>
        <p:spPr>
          <a:xfrm>
            <a:off x="8559717" y="244524"/>
            <a:ext cx="693000" cy="634800"/>
          </a:xfrm>
          <a:prstGeom prst="rect">
            <a:avLst/>
          </a:prstGeom>
          <a:noFill/>
          <a:ln>
            <a:noFill/>
          </a:ln>
        </p:spPr>
        <p:txBody>
          <a:bodyPr anchorCtr="0" anchor="b" bIns="37775" lIns="75600" spcFirstLastPara="1" rIns="75600" wrap="square" tIns="37775">
            <a:noAutofit/>
          </a:bodyPr>
          <a:lstStyle>
            <a:lvl1pPr indent="0" lvl="0"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56" name="Shape 56"/>
        <p:cNvGrpSpPr/>
        <p:nvPr/>
      </p:nvGrpSpPr>
      <p:grpSpPr>
        <a:xfrm>
          <a:off x="0" y="0"/>
          <a:ext cx="0" cy="0"/>
          <a:chOff x="0" y="0"/>
          <a:chExt cx="0" cy="0"/>
        </a:xfrm>
      </p:grpSpPr>
      <p:sp>
        <p:nvSpPr>
          <p:cNvPr id="57" name="Google Shape;57;p4"/>
          <p:cNvSpPr/>
          <p:nvPr/>
        </p:nvSpPr>
        <p:spPr>
          <a:xfrm>
            <a:off x="0" y="721676"/>
            <a:ext cx="4813200" cy="4949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sz="1600">
              <a:solidFill>
                <a:srgbClr val="285293"/>
              </a:solidFill>
            </a:endParaRPr>
          </a:p>
        </p:txBody>
      </p:sp>
      <p:sp>
        <p:nvSpPr>
          <p:cNvPr id="58" name="Google Shape;58;p4"/>
          <p:cNvSpPr txBox="1"/>
          <p:nvPr/>
        </p:nvSpPr>
        <p:spPr>
          <a:xfrm>
            <a:off x="4868003" y="990872"/>
            <a:ext cx="4587900" cy="419100"/>
          </a:xfrm>
          <a:prstGeom prst="rect">
            <a:avLst/>
          </a:prstGeom>
          <a:noFill/>
          <a:ln>
            <a:noFill/>
          </a:ln>
        </p:spPr>
        <p:txBody>
          <a:bodyPr anchorCtr="0" anchor="t" bIns="100800" lIns="100800" spcFirstLastPara="1" rIns="100800" wrap="square" tIns="100800">
            <a:spAutoFit/>
          </a:bodyPr>
          <a:lstStyle/>
          <a:p>
            <a:pPr indent="0" lvl="0" marL="0" rtl="0" algn="l">
              <a:spcBef>
                <a:spcPts val="0"/>
              </a:spcBef>
              <a:spcAft>
                <a:spcPts val="0"/>
              </a:spcAft>
              <a:buNone/>
            </a:pPr>
            <a:r>
              <a:t/>
            </a:r>
            <a:endParaRPr/>
          </a:p>
        </p:txBody>
      </p:sp>
      <p:sp>
        <p:nvSpPr>
          <p:cNvPr id="59" name="Google Shape;59;p4"/>
          <p:cNvSpPr txBox="1"/>
          <p:nvPr>
            <p:ph idx="1" type="body"/>
          </p:nvPr>
        </p:nvSpPr>
        <p:spPr>
          <a:xfrm>
            <a:off x="4932605" y="1485605"/>
            <a:ext cx="4523400" cy="4028700"/>
          </a:xfrm>
          <a:prstGeom prst="rect">
            <a:avLst/>
          </a:prstGeom>
        </p:spPr>
        <p:txBody>
          <a:bodyPr anchorCtr="0" anchor="t" bIns="100800" lIns="100800" spcFirstLastPara="1" rIns="100800" wrap="square" tIns="100800">
            <a:normAutofit/>
          </a:bodyPr>
          <a:lstStyle>
            <a:lvl1pPr indent="-336550" lvl="0" marL="457200">
              <a:spcBef>
                <a:spcPts val="0"/>
              </a:spcBef>
              <a:spcAft>
                <a:spcPts val="0"/>
              </a:spcAft>
              <a:buClr>
                <a:srgbClr val="F98C61"/>
              </a:buClr>
              <a:buSzPts val="1700"/>
              <a:buChar char="●"/>
              <a:defRPr>
                <a:solidFill>
                  <a:srgbClr val="000000"/>
                </a:solidFill>
              </a:defRPr>
            </a:lvl1pPr>
            <a:lvl2pPr indent="-330200" lvl="1" marL="914400">
              <a:spcBef>
                <a:spcPts val="0"/>
              </a:spcBef>
              <a:spcAft>
                <a:spcPts val="0"/>
              </a:spcAft>
              <a:buClr>
                <a:srgbClr val="F98C61"/>
              </a:buClr>
              <a:buSzPts val="1600"/>
              <a:buChar char="○"/>
              <a:defRPr>
                <a:solidFill>
                  <a:srgbClr val="000000"/>
                </a:solidFill>
              </a:defRPr>
            </a:lvl2pPr>
            <a:lvl3pPr indent="-330200" lvl="2" marL="1371600">
              <a:spcBef>
                <a:spcPts val="0"/>
              </a:spcBef>
              <a:spcAft>
                <a:spcPts val="0"/>
              </a:spcAft>
              <a:buClr>
                <a:srgbClr val="E69138"/>
              </a:buClr>
              <a:buSzPts val="1600"/>
              <a:buChar char="■"/>
              <a:defRPr>
                <a:solidFill>
                  <a:srgbClr val="000000"/>
                </a:solidFill>
              </a:defRPr>
            </a:lvl3pPr>
            <a:lvl4pPr indent="-330200" lvl="3" marL="1828800">
              <a:spcBef>
                <a:spcPts val="0"/>
              </a:spcBef>
              <a:spcAft>
                <a:spcPts val="0"/>
              </a:spcAft>
              <a:buClr>
                <a:srgbClr val="000000"/>
              </a:buClr>
              <a:buSzPts val="1600"/>
              <a:buChar char="●"/>
              <a:defRPr>
                <a:solidFill>
                  <a:srgbClr val="000000"/>
                </a:solidFill>
              </a:defRPr>
            </a:lvl4pPr>
            <a:lvl5pPr indent="-336550" lvl="4" marL="2286000">
              <a:spcBef>
                <a:spcPts val="0"/>
              </a:spcBef>
              <a:spcAft>
                <a:spcPts val="0"/>
              </a:spcAft>
              <a:buClr>
                <a:srgbClr val="000000"/>
              </a:buClr>
              <a:buSzPts val="1700"/>
              <a:buChar char="○"/>
              <a:defRPr sz="1700">
                <a:solidFill>
                  <a:srgbClr val="000000"/>
                </a:solidFill>
              </a:defRPr>
            </a:lvl5pPr>
            <a:lvl6pPr indent="-330200" lvl="5" marL="2743200">
              <a:spcBef>
                <a:spcPts val="0"/>
              </a:spcBef>
              <a:spcAft>
                <a:spcPts val="0"/>
              </a:spcAft>
              <a:buClr>
                <a:srgbClr val="000000"/>
              </a:buClr>
              <a:buSzPts val="1600"/>
              <a:buChar char="■"/>
              <a:defRPr>
                <a:solidFill>
                  <a:srgbClr val="000000"/>
                </a:solidFill>
              </a:defRPr>
            </a:lvl6pPr>
            <a:lvl7pPr indent="-330200" lvl="6" marL="3200400">
              <a:spcBef>
                <a:spcPts val="0"/>
              </a:spcBef>
              <a:spcAft>
                <a:spcPts val="0"/>
              </a:spcAft>
              <a:buClr>
                <a:srgbClr val="000000"/>
              </a:buClr>
              <a:buSzPts val="1600"/>
              <a:buChar char="●"/>
              <a:defRPr>
                <a:solidFill>
                  <a:srgbClr val="000000"/>
                </a:solidFill>
              </a:defRPr>
            </a:lvl7pPr>
            <a:lvl8pPr indent="-330200" lvl="7" marL="3657600">
              <a:spcBef>
                <a:spcPts val="0"/>
              </a:spcBef>
              <a:spcAft>
                <a:spcPts val="0"/>
              </a:spcAft>
              <a:buClr>
                <a:srgbClr val="000000"/>
              </a:buClr>
              <a:buSzPts val="1600"/>
              <a:buChar char="○"/>
              <a:defRPr>
                <a:solidFill>
                  <a:srgbClr val="000000"/>
                </a:solidFill>
              </a:defRPr>
            </a:lvl8pPr>
            <a:lvl9pPr indent="-330200" lvl="8" marL="4114800">
              <a:spcBef>
                <a:spcPts val="0"/>
              </a:spcBef>
              <a:spcAft>
                <a:spcPts val="0"/>
              </a:spcAft>
              <a:buClr>
                <a:srgbClr val="000000"/>
              </a:buClr>
              <a:buSzPts val="1600"/>
              <a:buChar char="■"/>
              <a:defRPr>
                <a:solidFill>
                  <a:srgbClr val="000000"/>
                </a:solidFill>
              </a:defRPr>
            </a:lvl9pPr>
          </a:lstStyle>
          <a:p/>
        </p:txBody>
      </p:sp>
      <p:sp>
        <p:nvSpPr>
          <p:cNvPr id="60" name="Google Shape;60;p4"/>
          <p:cNvSpPr txBox="1"/>
          <p:nvPr/>
        </p:nvSpPr>
        <p:spPr>
          <a:xfrm>
            <a:off x="402525" y="2519666"/>
            <a:ext cx="3963600" cy="880800"/>
          </a:xfrm>
          <a:prstGeom prst="rect">
            <a:avLst/>
          </a:prstGeom>
          <a:noFill/>
          <a:ln>
            <a:noFill/>
          </a:ln>
        </p:spPr>
        <p:txBody>
          <a:bodyPr anchorCtr="0" anchor="t" bIns="100800" lIns="100800" spcFirstLastPara="1" rIns="100800" wrap="square" tIns="100800">
            <a:spAutoFit/>
          </a:bodyPr>
          <a:lstStyle/>
          <a:p>
            <a:pPr indent="0" lvl="0" marL="0" rtl="0" algn="ctr">
              <a:spcBef>
                <a:spcPts val="0"/>
              </a:spcBef>
              <a:spcAft>
                <a:spcPts val="0"/>
              </a:spcAft>
              <a:buNone/>
            </a:pPr>
            <a:r>
              <a:t/>
            </a:r>
            <a:endParaRPr sz="4400">
              <a:solidFill>
                <a:schemeClr val="lt1"/>
              </a:solidFill>
              <a:latin typeface="Avenir"/>
              <a:ea typeface="Avenir"/>
              <a:cs typeface="Avenir"/>
              <a:sym typeface="Avenir"/>
            </a:endParaRPr>
          </a:p>
        </p:txBody>
      </p:sp>
      <p:sp>
        <p:nvSpPr>
          <p:cNvPr id="61" name="Google Shape;61;p4"/>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Content: Image" type="tx">
  <p:cSld name="TITLE_AND_BODY">
    <p:spTree>
      <p:nvGrpSpPr>
        <p:cNvPr id="62" name="Shape 62"/>
        <p:cNvGrpSpPr/>
        <p:nvPr/>
      </p:nvGrpSpPr>
      <p:grpSpPr>
        <a:xfrm>
          <a:off x="0" y="0"/>
          <a:ext cx="0" cy="0"/>
          <a:chOff x="0" y="0"/>
          <a:chExt cx="0" cy="0"/>
        </a:xfrm>
      </p:grpSpPr>
      <p:sp>
        <p:nvSpPr>
          <p:cNvPr id="63" name="Google Shape;63;p5"/>
          <p:cNvSpPr txBox="1"/>
          <p:nvPr>
            <p:ph type="title"/>
          </p:nvPr>
        </p:nvSpPr>
        <p:spPr>
          <a:xfrm>
            <a:off x="535313" y="744112"/>
            <a:ext cx="9393300" cy="631200"/>
          </a:xfrm>
          <a:prstGeom prst="rect">
            <a:avLst/>
          </a:prstGeom>
        </p:spPr>
        <p:txBody>
          <a:bodyPr anchorCtr="0" anchor="ctr" bIns="100800" lIns="100800" spcFirstLastPara="1" rIns="100800" wrap="square" tIns="100800">
            <a:noAutofit/>
          </a:bodyPr>
          <a:lstStyle>
            <a:lvl1pPr lvl="0" rtl="0">
              <a:spcBef>
                <a:spcPts val="0"/>
              </a:spcBef>
              <a:spcAft>
                <a:spcPts val="0"/>
              </a:spcAft>
              <a:buClr>
                <a:schemeClr val="dk1"/>
              </a:buClr>
              <a:buSzPts val="2700"/>
              <a:buChar char="●"/>
              <a:defRPr b="1" sz="2700">
                <a:solidFill>
                  <a:schemeClr val="dk1"/>
                </a:solidFill>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64" name="Google Shape;64;p5"/>
          <p:cNvSpPr/>
          <p:nvPr>
            <p:ph idx="2" type="pic"/>
          </p:nvPr>
        </p:nvSpPr>
        <p:spPr>
          <a:xfrm>
            <a:off x="6295981" y="1375082"/>
            <a:ext cx="3202800" cy="3544200"/>
          </a:xfrm>
          <a:prstGeom prst="rect">
            <a:avLst/>
          </a:prstGeom>
          <a:noFill/>
          <a:ln>
            <a:noFill/>
          </a:ln>
        </p:spPr>
      </p:sp>
      <p:sp>
        <p:nvSpPr>
          <p:cNvPr id="65" name="Google Shape;65;p5"/>
          <p:cNvSpPr txBox="1"/>
          <p:nvPr>
            <p:ph idx="1" type="body"/>
          </p:nvPr>
        </p:nvSpPr>
        <p:spPr>
          <a:xfrm>
            <a:off x="478951" y="1375496"/>
            <a:ext cx="9393300" cy="3766500"/>
          </a:xfrm>
          <a:prstGeom prst="rect">
            <a:avLst/>
          </a:prstGeom>
        </p:spPr>
        <p:txBody>
          <a:bodyPr anchorCtr="0" anchor="t" bIns="100800" lIns="100800" spcFirstLastPara="1" rIns="100800" wrap="square" tIns="100800">
            <a:normAutofit/>
          </a:bodyPr>
          <a:lstStyle>
            <a:lvl1pPr indent="-336550" lvl="0" marL="457200" rtl="0">
              <a:lnSpc>
                <a:spcPct val="115000"/>
              </a:lnSpc>
              <a:spcBef>
                <a:spcPts val="0"/>
              </a:spcBef>
              <a:spcAft>
                <a:spcPts val="0"/>
              </a:spcAft>
              <a:buClr>
                <a:schemeClr val="dk2"/>
              </a:buClr>
              <a:buSzPts val="1700"/>
              <a:buChar char="●"/>
              <a:defRPr sz="1700">
                <a:solidFill>
                  <a:schemeClr val="dk2"/>
                </a:solidFill>
              </a:defRPr>
            </a:lvl1pPr>
            <a:lvl2pPr indent="-330200" lvl="1" marL="914400" rtl="0">
              <a:lnSpc>
                <a:spcPct val="115000"/>
              </a:lnSpc>
              <a:spcBef>
                <a:spcPts val="0"/>
              </a:spcBef>
              <a:spcAft>
                <a:spcPts val="0"/>
              </a:spcAft>
              <a:buClr>
                <a:schemeClr val="dk2"/>
              </a:buClr>
              <a:buSzPts val="1600"/>
              <a:buChar char="○"/>
              <a:defRPr>
                <a:solidFill>
                  <a:schemeClr val="dk2"/>
                </a:solidFill>
              </a:defRPr>
            </a:lvl2pPr>
            <a:lvl3pPr indent="-330200" lvl="2" marL="1371600" rtl="0">
              <a:lnSpc>
                <a:spcPct val="115000"/>
              </a:lnSpc>
              <a:spcBef>
                <a:spcPts val="0"/>
              </a:spcBef>
              <a:spcAft>
                <a:spcPts val="0"/>
              </a:spcAft>
              <a:buClr>
                <a:schemeClr val="dk2"/>
              </a:buClr>
              <a:buSzPts val="1600"/>
              <a:buChar char="■"/>
              <a:defRPr>
                <a:solidFill>
                  <a:schemeClr val="dk2"/>
                </a:solidFill>
              </a:defRPr>
            </a:lvl3pPr>
            <a:lvl4pPr indent="-330200" lvl="3" marL="1828800" rtl="0">
              <a:lnSpc>
                <a:spcPct val="115000"/>
              </a:lnSpc>
              <a:spcBef>
                <a:spcPts val="0"/>
              </a:spcBef>
              <a:spcAft>
                <a:spcPts val="0"/>
              </a:spcAft>
              <a:buClr>
                <a:schemeClr val="dk2"/>
              </a:buClr>
              <a:buSzPts val="1600"/>
              <a:buChar char="●"/>
              <a:defRPr>
                <a:solidFill>
                  <a:schemeClr val="dk2"/>
                </a:solidFill>
              </a:defRPr>
            </a:lvl4pPr>
            <a:lvl5pPr indent="-330200" lvl="4" marL="2286000" rtl="0">
              <a:lnSpc>
                <a:spcPct val="115000"/>
              </a:lnSpc>
              <a:spcBef>
                <a:spcPts val="0"/>
              </a:spcBef>
              <a:spcAft>
                <a:spcPts val="0"/>
              </a:spcAft>
              <a:buClr>
                <a:schemeClr val="dk2"/>
              </a:buClr>
              <a:buSzPts val="1600"/>
              <a:buChar char="○"/>
              <a:defRPr>
                <a:solidFill>
                  <a:schemeClr val="dk2"/>
                </a:solidFill>
              </a:defRPr>
            </a:lvl5pPr>
            <a:lvl6pPr indent="-330200" lvl="5" marL="2743200" rtl="0">
              <a:lnSpc>
                <a:spcPct val="115000"/>
              </a:lnSpc>
              <a:spcBef>
                <a:spcPts val="0"/>
              </a:spcBef>
              <a:spcAft>
                <a:spcPts val="0"/>
              </a:spcAft>
              <a:buClr>
                <a:schemeClr val="dk2"/>
              </a:buClr>
              <a:buSzPts val="1600"/>
              <a:buChar char="■"/>
              <a:defRPr>
                <a:solidFill>
                  <a:schemeClr val="dk2"/>
                </a:solidFill>
              </a:defRPr>
            </a:lvl6pPr>
            <a:lvl7pPr indent="-330200" lvl="6" marL="3200400" rtl="0">
              <a:lnSpc>
                <a:spcPct val="115000"/>
              </a:lnSpc>
              <a:spcBef>
                <a:spcPts val="0"/>
              </a:spcBef>
              <a:spcAft>
                <a:spcPts val="0"/>
              </a:spcAft>
              <a:buClr>
                <a:schemeClr val="dk2"/>
              </a:buClr>
              <a:buSzPts val="1600"/>
              <a:buChar char="●"/>
              <a:defRPr>
                <a:solidFill>
                  <a:schemeClr val="dk2"/>
                </a:solidFill>
              </a:defRPr>
            </a:lvl7pPr>
            <a:lvl8pPr indent="-330200" lvl="7" marL="3657600" rtl="0">
              <a:lnSpc>
                <a:spcPct val="115000"/>
              </a:lnSpc>
              <a:spcBef>
                <a:spcPts val="0"/>
              </a:spcBef>
              <a:spcAft>
                <a:spcPts val="0"/>
              </a:spcAft>
              <a:buClr>
                <a:schemeClr val="dk2"/>
              </a:buClr>
              <a:buSzPts val="1600"/>
              <a:buChar char="○"/>
              <a:defRPr>
                <a:solidFill>
                  <a:schemeClr val="dk2"/>
                </a:solidFill>
              </a:defRPr>
            </a:lvl8pPr>
            <a:lvl9pPr indent="-330200" lvl="8" marL="4114800" rtl="0">
              <a:lnSpc>
                <a:spcPct val="115000"/>
              </a:lnSpc>
              <a:spcBef>
                <a:spcPts val="0"/>
              </a:spcBef>
              <a:spcAft>
                <a:spcPts val="0"/>
              </a:spcAft>
              <a:buClr>
                <a:schemeClr val="dk2"/>
              </a:buClr>
              <a:buSzPts val="1600"/>
              <a:buChar char="■"/>
              <a:defRPr>
                <a:solidFill>
                  <a:schemeClr val="dk2"/>
                </a:solidFill>
              </a:defRPr>
            </a:lvl9pPr>
          </a:lstStyle>
          <a:p/>
        </p:txBody>
      </p:sp>
      <p:sp>
        <p:nvSpPr>
          <p:cNvPr id="66" name="Google Shape;66;p5"/>
          <p:cNvSpPr/>
          <p:nvPr/>
        </p:nvSpPr>
        <p:spPr>
          <a:xfrm>
            <a:off x="0" y="0"/>
            <a:ext cx="237000" cy="56706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67" name="Google Shape;67;p5"/>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8" name="Shape 68"/>
        <p:cNvGrpSpPr/>
        <p:nvPr/>
      </p:nvGrpSpPr>
      <p:grpSpPr>
        <a:xfrm>
          <a:off x="0" y="0"/>
          <a:ext cx="0" cy="0"/>
          <a:chOff x="0" y="0"/>
          <a:chExt cx="0" cy="0"/>
        </a:xfrm>
      </p:grpSpPr>
      <p:sp>
        <p:nvSpPr>
          <p:cNvPr id="69" name="Google Shape;69;p6"/>
          <p:cNvSpPr txBox="1"/>
          <p:nvPr>
            <p:ph type="title"/>
          </p:nvPr>
        </p:nvSpPr>
        <p:spPr>
          <a:xfrm>
            <a:off x="535313" y="744112"/>
            <a:ext cx="9393300" cy="631200"/>
          </a:xfrm>
          <a:prstGeom prst="rect">
            <a:avLst/>
          </a:prstGeom>
        </p:spPr>
        <p:txBody>
          <a:bodyPr anchorCtr="0" anchor="ctr" bIns="100800" lIns="100800" spcFirstLastPara="1" rIns="100800" wrap="square" tIns="100800">
            <a:noAutofit/>
          </a:bodyPr>
          <a:lstStyle>
            <a:lvl1pPr lvl="0" rtl="0">
              <a:spcBef>
                <a:spcPts val="0"/>
              </a:spcBef>
              <a:spcAft>
                <a:spcPts val="0"/>
              </a:spcAft>
              <a:buClr>
                <a:schemeClr val="dk1"/>
              </a:buClr>
              <a:buSzPts val="2700"/>
              <a:buChar char="●"/>
              <a:defRPr b="1" sz="2700">
                <a:solidFill>
                  <a:schemeClr val="dk1"/>
                </a:solidFill>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70" name="Google Shape;70;p6"/>
          <p:cNvSpPr txBox="1"/>
          <p:nvPr>
            <p:ph idx="1" type="body"/>
          </p:nvPr>
        </p:nvSpPr>
        <p:spPr>
          <a:xfrm>
            <a:off x="478951" y="1375496"/>
            <a:ext cx="9393300" cy="3766500"/>
          </a:xfrm>
          <a:prstGeom prst="rect">
            <a:avLst/>
          </a:prstGeom>
        </p:spPr>
        <p:txBody>
          <a:bodyPr anchorCtr="0" anchor="t" bIns="100800" lIns="100800" spcFirstLastPara="1" rIns="100800" wrap="square" tIns="100800">
            <a:normAutofit/>
          </a:bodyPr>
          <a:lstStyle>
            <a:lvl1pPr indent="-336550" lvl="0" marL="457200" rtl="0">
              <a:lnSpc>
                <a:spcPct val="115000"/>
              </a:lnSpc>
              <a:spcBef>
                <a:spcPts val="0"/>
              </a:spcBef>
              <a:spcAft>
                <a:spcPts val="0"/>
              </a:spcAft>
              <a:buClr>
                <a:srgbClr val="F98C61"/>
              </a:buClr>
              <a:buSzPts val="1700"/>
              <a:buChar char="●"/>
              <a:defRPr sz="1700">
                <a:solidFill>
                  <a:srgbClr val="222222"/>
                </a:solidFill>
              </a:defRPr>
            </a:lvl1pPr>
            <a:lvl2pPr indent="-330200" lvl="1" marL="914400" rtl="0">
              <a:lnSpc>
                <a:spcPct val="115000"/>
              </a:lnSpc>
              <a:spcBef>
                <a:spcPts val="0"/>
              </a:spcBef>
              <a:spcAft>
                <a:spcPts val="0"/>
              </a:spcAft>
              <a:buClr>
                <a:srgbClr val="F98C61"/>
              </a:buClr>
              <a:buSzPts val="1600"/>
              <a:buChar char="○"/>
              <a:defRPr>
                <a:solidFill>
                  <a:srgbClr val="222222"/>
                </a:solidFill>
              </a:defRPr>
            </a:lvl2pPr>
            <a:lvl3pPr indent="-330200" lvl="2" marL="1371600" rtl="0">
              <a:lnSpc>
                <a:spcPct val="115000"/>
              </a:lnSpc>
              <a:spcBef>
                <a:spcPts val="0"/>
              </a:spcBef>
              <a:spcAft>
                <a:spcPts val="0"/>
              </a:spcAft>
              <a:buClr>
                <a:srgbClr val="F98C61"/>
              </a:buClr>
              <a:buSzPts val="1600"/>
              <a:buChar char="■"/>
              <a:defRPr>
                <a:solidFill>
                  <a:srgbClr val="222222"/>
                </a:solidFill>
              </a:defRPr>
            </a:lvl3pPr>
            <a:lvl4pPr indent="-330200" lvl="3" marL="1828800" rtl="0">
              <a:lnSpc>
                <a:spcPct val="115000"/>
              </a:lnSpc>
              <a:spcBef>
                <a:spcPts val="0"/>
              </a:spcBef>
              <a:spcAft>
                <a:spcPts val="0"/>
              </a:spcAft>
              <a:buClr>
                <a:srgbClr val="222222"/>
              </a:buClr>
              <a:buSzPts val="1600"/>
              <a:buChar char="●"/>
              <a:defRPr>
                <a:solidFill>
                  <a:srgbClr val="222222"/>
                </a:solidFill>
              </a:defRPr>
            </a:lvl4pPr>
            <a:lvl5pPr indent="-330200" lvl="4" marL="2286000" rtl="0">
              <a:lnSpc>
                <a:spcPct val="115000"/>
              </a:lnSpc>
              <a:spcBef>
                <a:spcPts val="0"/>
              </a:spcBef>
              <a:spcAft>
                <a:spcPts val="0"/>
              </a:spcAft>
              <a:buClr>
                <a:srgbClr val="222222"/>
              </a:buClr>
              <a:buSzPts val="1600"/>
              <a:buChar char="○"/>
              <a:defRPr>
                <a:solidFill>
                  <a:srgbClr val="222222"/>
                </a:solidFill>
              </a:defRPr>
            </a:lvl5pPr>
            <a:lvl6pPr indent="-330200" lvl="5" marL="2743200" rtl="0">
              <a:lnSpc>
                <a:spcPct val="115000"/>
              </a:lnSpc>
              <a:spcBef>
                <a:spcPts val="0"/>
              </a:spcBef>
              <a:spcAft>
                <a:spcPts val="0"/>
              </a:spcAft>
              <a:buClr>
                <a:srgbClr val="222222"/>
              </a:buClr>
              <a:buSzPts val="1600"/>
              <a:buChar char="■"/>
              <a:defRPr>
                <a:solidFill>
                  <a:srgbClr val="222222"/>
                </a:solidFill>
              </a:defRPr>
            </a:lvl6pPr>
            <a:lvl7pPr indent="-330200" lvl="6" marL="3200400" rtl="0">
              <a:lnSpc>
                <a:spcPct val="115000"/>
              </a:lnSpc>
              <a:spcBef>
                <a:spcPts val="0"/>
              </a:spcBef>
              <a:spcAft>
                <a:spcPts val="0"/>
              </a:spcAft>
              <a:buClr>
                <a:srgbClr val="222222"/>
              </a:buClr>
              <a:buSzPts val="1600"/>
              <a:buChar char="●"/>
              <a:defRPr>
                <a:solidFill>
                  <a:srgbClr val="222222"/>
                </a:solidFill>
              </a:defRPr>
            </a:lvl7pPr>
            <a:lvl8pPr indent="-330200" lvl="7" marL="3657600" rtl="0">
              <a:lnSpc>
                <a:spcPct val="115000"/>
              </a:lnSpc>
              <a:spcBef>
                <a:spcPts val="0"/>
              </a:spcBef>
              <a:spcAft>
                <a:spcPts val="0"/>
              </a:spcAft>
              <a:buClr>
                <a:srgbClr val="222222"/>
              </a:buClr>
              <a:buSzPts val="1600"/>
              <a:buChar char="○"/>
              <a:defRPr>
                <a:solidFill>
                  <a:srgbClr val="222222"/>
                </a:solidFill>
              </a:defRPr>
            </a:lvl8pPr>
            <a:lvl9pPr indent="-330200" lvl="8" marL="4114800" rtl="0">
              <a:lnSpc>
                <a:spcPct val="115000"/>
              </a:lnSpc>
              <a:spcBef>
                <a:spcPts val="0"/>
              </a:spcBef>
              <a:spcAft>
                <a:spcPts val="0"/>
              </a:spcAft>
              <a:buClr>
                <a:srgbClr val="222222"/>
              </a:buClr>
              <a:buSzPts val="1600"/>
              <a:buChar char="■"/>
              <a:defRPr>
                <a:solidFill>
                  <a:srgbClr val="222222"/>
                </a:solidFill>
              </a:defRPr>
            </a:lvl9pPr>
          </a:lstStyle>
          <a:p/>
        </p:txBody>
      </p:sp>
      <p:sp>
        <p:nvSpPr>
          <p:cNvPr id="71" name="Google Shape;71;p6"/>
          <p:cNvSpPr/>
          <p:nvPr/>
        </p:nvSpPr>
        <p:spPr>
          <a:xfrm>
            <a:off x="0" y="0"/>
            <a:ext cx="237000" cy="56706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72" name="Google Shape;72;p6"/>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73" name="Shape 73"/>
        <p:cNvGrpSpPr/>
        <p:nvPr/>
      </p:nvGrpSpPr>
      <p:grpSpPr>
        <a:xfrm>
          <a:off x="0" y="0"/>
          <a:ext cx="0" cy="0"/>
          <a:chOff x="0" y="0"/>
          <a:chExt cx="0" cy="0"/>
        </a:xfrm>
      </p:grpSpPr>
      <p:sp>
        <p:nvSpPr>
          <p:cNvPr id="74" name="Google Shape;74;p7"/>
          <p:cNvSpPr txBox="1"/>
          <p:nvPr>
            <p:ph type="title"/>
          </p:nvPr>
        </p:nvSpPr>
        <p:spPr>
          <a:xfrm>
            <a:off x="535313" y="744112"/>
            <a:ext cx="9393300" cy="631200"/>
          </a:xfrm>
          <a:prstGeom prst="rect">
            <a:avLst/>
          </a:prstGeom>
        </p:spPr>
        <p:txBody>
          <a:bodyPr anchorCtr="0" anchor="ctr" bIns="100800" lIns="100800" spcFirstLastPara="1" rIns="100800" wrap="square" tIns="100800">
            <a:noAutofit/>
          </a:bodyPr>
          <a:lstStyle>
            <a:lvl1pPr lvl="0" rtl="0">
              <a:spcBef>
                <a:spcPts val="0"/>
              </a:spcBef>
              <a:spcAft>
                <a:spcPts val="0"/>
              </a:spcAft>
              <a:buClr>
                <a:schemeClr val="dk1"/>
              </a:buClr>
              <a:buSzPts val="2700"/>
              <a:buChar char="●"/>
              <a:defRPr b="1">
                <a:solidFill>
                  <a:schemeClr val="dk1"/>
                </a:solidFill>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75" name="Google Shape;75;p7"/>
          <p:cNvSpPr/>
          <p:nvPr/>
        </p:nvSpPr>
        <p:spPr>
          <a:xfrm>
            <a:off x="0" y="0"/>
            <a:ext cx="237000" cy="56706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76" name="Google Shape;76;p7"/>
          <p:cNvSpPr txBox="1"/>
          <p:nvPr>
            <p:ph idx="1" type="body"/>
          </p:nvPr>
        </p:nvSpPr>
        <p:spPr>
          <a:xfrm>
            <a:off x="478951" y="1375496"/>
            <a:ext cx="9393300" cy="3766500"/>
          </a:xfrm>
          <a:prstGeom prst="rect">
            <a:avLst/>
          </a:prstGeom>
        </p:spPr>
        <p:txBody>
          <a:bodyPr anchorCtr="0" anchor="t" bIns="100800" lIns="100800" spcFirstLastPara="1" rIns="100800" wrap="square" tIns="100800">
            <a:normAutofit/>
          </a:bodyPr>
          <a:lstStyle>
            <a:lvl1pPr indent="-336550" lvl="0" marL="457200" rtl="0">
              <a:lnSpc>
                <a:spcPct val="115000"/>
              </a:lnSpc>
              <a:spcBef>
                <a:spcPts val="0"/>
              </a:spcBef>
              <a:spcAft>
                <a:spcPts val="0"/>
              </a:spcAft>
              <a:buClr>
                <a:schemeClr val="dk2"/>
              </a:buClr>
              <a:buSzPts val="1700"/>
              <a:buChar char="●"/>
              <a:defRPr sz="1700">
                <a:solidFill>
                  <a:schemeClr val="dk2"/>
                </a:solidFill>
              </a:defRPr>
            </a:lvl1pPr>
            <a:lvl2pPr indent="-330200" lvl="1" marL="914400" rtl="0">
              <a:lnSpc>
                <a:spcPct val="115000"/>
              </a:lnSpc>
              <a:spcBef>
                <a:spcPts val="0"/>
              </a:spcBef>
              <a:spcAft>
                <a:spcPts val="0"/>
              </a:spcAft>
              <a:buClr>
                <a:schemeClr val="dk2"/>
              </a:buClr>
              <a:buSzPts val="1600"/>
              <a:buChar char="○"/>
              <a:defRPr>
                <a:solidFill>
                  <a:schemeClr val="dk2"/>
                </a:solidFill>
              </a:defRPr>
            </a:lvl2pPr>
            <a:lvl3pPr indent="-330200" lvl="2" marL="1371600" rtl="0">
              <a:lnSpc>
                <a:spcPct val="115000"/>
              </a:lnSpc>
              <a:spcBef>
                <a:spcPts val="0"/>
              </a:spcBef>
              <a:spcAft>
                <a:spcPts val="0"/>
              </a:spcAft>
              <a:buClr>
                <a:schemeClr val="dk2"/>
              </a:buClr>
              <a:buSzPts val="1600"/>
              <a:buChar char="■"/>
              <a:defRPr>
                <a:solidFill>
                  <a:schemeClr val="dk2"/>
                </a:solidFill>
              </a:defRPr>
            </a:lvl3pPr>
            <a:lvl4pPr indent="-330200" lvl="3" marL="1828800" rtl="0">
              <a:lnSpc>
                <a:spcPct val="115000"/>
              </a:lnSpc>
              <a:spcBef>
                <a:spcPts val="0"/>
              </a:spcBef>
              <a:spcAft>
                <a:spcPts val="0"/>
              </a:spcAft>
              <a:buClr>
                <a:schemeClr val="dk2"/>
              </a:buClr>
              <a:buSzPts val="1600"/>
              <a:buChar char="●"/>
              <a:defRPr>
                <a:solidFill>
                  <a:schemeClr val="dk2"/>
                </a:solidFill>
              </a:defRPr>
            </a:lvl4pPr>
            <a:lvl5pPr indent="-330200" lvl="4" marL="2286000" rtl="0">
              <a:lnSpc>
                <a:spcPct val="115000"/>
              </a:lnSpc>
              <a:spcBef>
                <a:spcPts val="0"/>
              </a:spcBef>
              <a:spcAft>
                <a:spcPts val="0"/>
              </a:spcAft>
              <a:buClr>
                <a:schemeClr val="dk2"/>
              </a:buClr>
              <a:buSzPts val="1600"/>
              <a:buChar char="○"/>
              <a:defRPr>
                <a:solidFill>
                  <a:schemeClr val="dk2"/>
                </a:solidFill>
              </a:defRPr>
            </a:lvl5pPr>
            <a:lvl6pPr indent="-330200" lvl="5" marL="2743200" rtl="0">
              <a:lnSpc>
                <a:spcPct val="115000"/>
              </a:lnSpc>
              <a:spcBef>
                <a:spcPts val="0"/>
              </a:spcBef>
              <a:spcAft>
                <a:spcPts val="0"/>
              </a:spcAft>
              <a:buClr>
                <a:schemeClr val="dk2"/>
              </a:buClr>
              <a:buSzPts val="1600"/>
              <a:buChar char="■"/>
              <a:defRPr>
                <a:solidFill>
                  <a:schemeClr val="dk2"/>
                </a:solidFill>
              </a:defRPr>
            </a:lvl6pPr>
            <a:lvl7pPr indent="-330200" lvl="6" marL="3200400" rtl="0">
              <a:lnSpc>
                <a:spcPct val="115000"/>
              </a:lnSpc>
              <a:spcBef>
                <a:spcPts val="0"/>
              </a:spcBef>
              <a:spcAft>
                <a:spcPts val="0"/>
              </a:spcAft>
              <a:buClr>
                <a:schemeClr val="dk2"/>
              </a:buClr>
              <a:buSzPts val="1600"/>
              <a:buChar char="●"/>
              <a:defRPr>
                <a:solidFill>
                  <a:schemeClr val="dk2"/>
                </a:solidFill>
              </a:defRPr>
            </a:lvl7pPr>
            <a:lvl8pPr indent="-330200" lvl="7" marL="3657600" rtl="0">
              <a:lnSpc>
                <a:spcPct val="115000"/>
              </a:lnSpc>
              <a:spcBef>
                <a:spcPts val="0"/>
              </a:spcBef>
              <a:spcAft>
                <a:spcPts val="0"/>
              </a:spcAft>
              <a:buClr>
                <a:schemeClr val="dk2"/>
              </a:buClr>
              <a:buSzPts val="1600"/>
              <a:buChar char="○"/>
              <a:defRPr>
                <a:solidFill>
                  <a:schemeClr val="dk2"/>
                </a:solidFill>
              </a:defRPr>
            </a:lvl8pPr>
            <a:lvl9pPr indent="-330200" lvl="8" marL="4114800" rtl="0">
              <a:lnSpc>
                <a:spcPct val="115000"/>
              </a:lnSpc>
              <a:spcBef>
                <a:spcPts val="0"/>
              </a:spcBef>
              <a:spcAft>
                <a:spcPts val="0"/>
              </a:spcAft>
              <a:buClr>
                <a:schemeClr val="dk2"/>
              </a:buClr>
              <a:buSzPts val="1600"/>
              <a:buChar char="■"/>
              <a:defRPr>
                <a:solidFill>
                  <a:schemeClr val="dk2"/>
                </a:solidFill>
              </a:defRPr>
            </a:lvl9pPr>
          </a:lstStyle>
          <a:p/>
        </p:txBody>
      </p:sp>
      <p:sp>
        <p:nvSpPr>
          <p:cNvPr id="77" name="Google Shape;77;p7"/>
          <p:cNvSpPr/>
          <p:nvPr/>
        </p:nvSpPr>
        <p:spPr>
          <a:xfrm>
            <a:off x="6145334" y="1522289"/>
            <a:ext cx="3337800" cy="38565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78" name="Google Shape;78;p7"/>
          <p:cNvSpPr txBox="1"/>
          <p:nvPr>
            <p:ph idx="2" type="subTitle"/>
          </p:nvPr>
        </p:nvSpPr>
        <p:spPr>
          <a:xfrm>
            <a:off x="6427253" y="1792918"/>
            <a:ext cx="2740200" cy="3405300"/>
          </a:xfrm>
          <a:prstGeom prst="rect">
            <a:avLst/>
          </a:prstGeom>
        </p:spPr>
        <p:txBody>
          <a:bodyPr anchorCtr="0" anchor="t" bIns="100800" lIns="100800" spcFirstLastPara="1" rIns="100800" wrap="square" tIns="100800">
            <a:normAutofit/>
          </a:bodyPr>
          <a:lstStyle>
            <a:lvl1pPr lvl="0">
              <a:spcBef>
                <a:spcPts val="0"/>
              </a:spcBef>
              <a:spcAft>
                <a:spcPts val="0"/>
              </a:spcAft>
              <a:buClr>
                <a:schemeClr val="lt1"/>
              </a:buClr>
              <a:buSzPts val="1700"/>
              <a:buNone/>
              <a:defRPr>
                <a:solidFill>
                  <a:schemeClr val="lt1"/>
                </a:solidFill>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79" name="Google Shape;79;p7"/>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80" name="Shape 80"/>
        <p:cNvGrpSpPr/>
        <p:nvPr/>
      </p:nvGrpSpPr>
      <p:grpSpPr>
        <a:xfrm>
          <a:off x="0" y="0"/>
          <a:ext cx="0" cy="0"/>
          <a:chOff x="0" y="0"/>
          <a:chExt cx="0" cy="0"/>
        </a:xfrm>
      </p:grpSpPr>
      <p:sp>
        <p:nvSpPr>
          <p:cNvPr id="81" name="Google Shape;81;p8"/>
          <p:cNvSpPr txBox="1"/>
          <p:nvPr>
            <p:ph type="title"/>
          </p:nvPr>
        </p:nvSpPr>
        <p:spPr>
          <a:xfrm>
            <a:off x="535313" y="744112"/>
            <a:ext cx="9393300" cy="631200"/>
          </a:xfrm>
          <a:prstGeom prst="rect">
            <a:avLst/>
          </a:prstGeom>
        </p:spPr>
        <p:txBody>
          <a:bodyPr anchorCtr="0" anchor="ctr" bIns="100800" lIns="100800" spcFirstLastPara="1" rIns="100800" wrap="square" tIns="100800">
            <a:noAutofit/>
          </a:bodyPr>
          <a:lstStyle>
            <a:lvl1pPr lvl="0" rtl="0">
              <a:spcBef>
                <a:spcPts val="0"/>
              </a:spcBef>
              <a:spcAft>
                <a:spcPts val="0"/>
              </a:spcAft>
              <a:buClr>
                <a:schemeClr val="dk1"/>
              </a:buClr>
              <a:buSzPts val="2700"/>
              <a:buChar char="●"/>
              <a:defRPr b="1">
                <a:solidFill>
                  <a:schemeClr val="dk1"/>
                </a:solidFill>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82" name="Google Shape;82;p8"/>
          <p:cNvSpPr txBox="1"/>
          <p:nvPr>
            <p:ph idx="1" type="body"/>
          </p:nvPr>
        </p:nvSpPr>
        <p:spPr>
          <a:xfrm>
            <a:off x="478951" y="1375496"/>
            <a:ext cx="9393300" cy="3766500"/>
          </a:xfrm>
          <a:prstGeom prst="rect">
            <a:avLst/>
          </a:prstGeom>
        </p:spPr>
        <p:txBody>
          <a:bodyPr anchorCtr="0" anchor="t" bIns="100800" lIns="100800" spcFirstLastPara="1" rIns="100800" wrap="square" tIns="100800">
            <a:normAutofit/>
          </a:bodyPr>
          <a:lstStyle>
            <a:lvl1pPr indent="-336550" lvl="0" marL="457200" rtl="0">
              <a:lnSpc>
                <a:spcPct val="115000"/>
              </a:lnSpc>
              <a:spcBef>
                <a:spcPts val="0"/>
              </a:spcBef>
              <a:spcAft>
                <a:spcPts val="0"/>
              </a:spcAft>
              <a:buClr>
                <a:schemeClr val="dk2"/>
              </a:buClr>
              <a:buSzPts val="1700"/>
              <a:buChar char="●"/>
              <a:defRPr sz="1700">
                <a:solidFill>
                  <a:schemeClr val="dk2"/>
                </a:solidFill>
              </a:defRPr>
            </a:lvl1pPr>
            <a:lvl2pPr indent="-330200" lvl="1" marL="914400" rtl="0">
              <a:lnSpc>
                <a:spcPct val="115000"/>
              </a:lnSpc>
              <a:spcBef>
                <a:spcPts val="0"/>
              </a:spcBef>
              <a:spcAft>
                <a:spcPts val="0"/>
              </a:spcAft>
              <a:buClr>
                <a:schemeClr val="dk2"/>
              </a:buClr>
              <a:buSzPts val="1600"/>
              <a:buChar char="○"/>
              <a:defRPr>
                <a:solidFill>
                  <a:schemeClr val="dk2"/>
                </a:solidFill>
              </a:defRPr>
            </a:lvl2pPr>
            <a:lvl3pPr indent="-330200" lvl="2" marL="1371600" rtl="0">
              <a:lnSpc>
                <a:spcPct val="115000"/>
              </a:lnSpc>
              <a:spcBef>
                <a:spcPts val="0"/>
              </a:spcBef>
              <a:spcAft>
                <a:spcPts val="0"/>
              </a:spcAft>
              <a:buClr>
                <a:schemeClr val="dk2"/>
              </a:buClr>
              <a:buSzPts val="1600"/>
              <a:buChar char="■"/>
              <a:defRPr>
                <a:solidFill>
                  <a:schemeClr val="dk2"/>
                </a:solidFill>
              </a:defRPr>
            </a:lvl3pPr>
            <a:lvl4pPr indent="-330200" lvl="3" marL="1828800" rtl="0">
              <a:lnSpc>
                <a:spcPct val="115000"/>
              </a:lnSpc>
              <a:spcBef>
                <a:spcPts val="0"/>
              </a:spcBef>
              <a:spcAft>
                <a:spcPts val="0"/>
              </a:spcAft>
              <a:buClr>
                <a:schemeClr val="dk2"/>
              </a:buClr>
              <a:buSzPts val="1600"/>
              <a:buChar char="●"/>
              <a:defRPr>
                <a:solidFill>
                  <a:schemeClr val="dk2"/>
                </a:solidFill>
              </a:defRPr>
            </a:lvl4pPr>
            <a:lvl5pPr indent="-330200" lvl="4" marL="2286000" rtl="0">
              <a:lnSpc>
                <a:spcPct val="115000"/>
              </a:lnSpc>
              <a:spcBef>
                <a:spcPts val="0"/>
              </a:spcBef>
              <a:spcAft>
                <a:spcPts val="0"/>
              </a:spcAft>
              <a:buClr>
                <a:schemeClr val="dk2"/>
              </a:buClr>
              <a:buSzPts val="1600"/>
              <a:buChar char="○"/>
              <a:defRPr>
                <a:solidFill>
                  <a:schemeClr val="dk2"/>
                </a:solidFill>
              </a:defRPr>
            </a:lvl5pPr>
            <a:lvl6pPr indent="-330200" lvl="5" marL="2743200" rtl="0">
              <a:lnSpc>
                <a:spcPct val="115000"/>
              </a:lnSpc>
              <a:spcBef>
                <a:spcPts val="0"/>
              </a:spcBef>
              <a:spcAft>
                <a:spcPts val="0"/>
              </a:spcAft>
              <a:buClr>
                <a:schemeClr val="dk2"/>
              </a:buClr>
              <a:buSzPts val="1600"/>
              <a:buChar char="■"/>
              <a:defRPr>
                <a:solidFill>
                  <a:schemeClr val="dk2"/>
                </a:solidFill>
              </a:defRPr>
            </a:lvl6pPr>
            <a:lvl7pPr indent="-330200" lvl="6" marL="3200400" rtl="0">
              <a:lnSpc>
                <a:spcPct val="115000"/>
              </a:lnSpc>
              <a:spcBef>
                <a:spcPts val="0"/>
              </a:spcBef>
              <a:spcAft>
                <a:spcPts val="0"/>
              </a:spcAft>
              <a:buClr>
                <a:schemeClr val="dk2"/>
              </a:buClr>
              <a:buSzPts val="1600"/>
              <a:buChar char="●"/>
              <a:defRPr>
                <a:solidFill>
                  <a:schemeClr val="dk2"/>
                </a:solidFill>
              </a:defRPr>
            </a:lvl7pPr>
            <a:lvl8pPr indent="-330200" lvl="7" marL="3657600" rtl="0">
              <a:lnSpc>
                <a:spcPct val="115000"/>
              </a:lnSpc>
              <a:spcBef>
                <a:spcPts val="0"/>
              </a:spcBef>
              <a:spcAft>
                <a:spcPts val="0"/>
              </a:spcAft>
              <a:buClr>
                <a:schemeClr val="dk2"/>
              </a:buClr>
              <a:buSzPts val="1600"/>
              <a:buChar char="○"/>
              <a:defRPr>
                <a:solidFill>
                  <a:schemeClr val="dk2"/>
                </a:solidFill>
              </a:defRPr>
            </a:lvl8pPr>
            <a:lvl9pPr indent="-330200" lvl="8" marL="4114800" rtl="0">
              <a:lnSpc>
                <a:spcPct val="115000"/>
              </a:lnSpc>
              <a:spcBef>
                <a:spcPts val="0"/>
              </a:spcBef>
              <a:spcAft>
                <a:spcPts val="0"/>
              </a:spcAft>
              <a:buClr>
                <a:schemeClr val="dk2"/>
              </a:buClr>
              <a:buSzPts val="1600"/>
              <a:buChar char="■"/>
              <a:defRPr>
                <a:solidFill>
                  <a:schemeClr val="dk2"/>
                </a:solidFill>
              </a:defRPr>
            </a:lvl9pPr>
          </a:lstStyle>
          <a:p/>
        </p:txBody>
      </p:sp>
      <p:sp>
        <p:nvSpPr>
          <p:cNvPr id="83" name="Google Shape;83;p8"/>
          <p:cNvSpPr/>
          <p:nvPr/>
        </p:nvSpPr>
        <p:spPr>
          <a:xfrm>
            <a:off x="0" y="0"/>
            <a:ext cx="237000" cy="56706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84" name="Google Shape;84;p8"/>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5" name="Shape 85"/>
        <p:cNvGrpSpPr/>
        <p:nvPr/>
      </p:nvGrpSpPr>
      <p:grpSpPr>
        <a:xfrm>
          <a:off x="0" y="0"/>
          <a:ext cx="0" cy="0"/>
          <a:chOff x="0" y="0"/>
          <a:chExt cx="0" cy="0"/>
        </a:xfrm>
      </p:grpSpPr>
      <p:sp>
        <p:nvSpPr>
          <p:cNvPr id="86" name="Google Shape;86;p9"/>
          <p:cNvSpPr txBox="1"/>
          <p:nvPr>
            <p:ph idx="1" type="body"/>
          </p:nvPr>
        </p:nvSpPr>
        <p:spPr>
          <a:xfrm>
            <a:off x="343628" y="1649294"/>
            <a:ext cx="4409400" cy="3766500"/>
          </a:xfrm>
          <a:prstGeom prst="rect">
            <a:avLst/>
          </a:prstGeom>
        </p:spPr>
        <p:txBody>
          <a:bodyPr anchorCtr="0" anchor="t" bIns="100800" lIns="100800" spcFirstLastPara="1" rIns="100800" wrap="square" tIns="100800">
            <a:normAutofit/>
          </a:bodyPr>
          <a:lstStyle>
            <a:lvl1pPr indent="-330200" lvl="0" marL="457200">
              <a:spcBef>
                <a:spcPts val="0"/>
              </a:spcBef>
              <a:spcAft>
                <a:spcPts val="0"/>
              </a:spcAft>
              <a:buSzPts val="1600"/>
              <a:buChar char="●"/>
              <a:defRPr sz="1600"/>
            </a:lvl1pPr>
            <a:lvl2pPr indent="-311150" lvl="1" marL="914400">
              <a:spcBef>
                <a:spcPts val="0"/>
              </a:spcBef>
              <a:spcAft>
                <a:spcPts val="0"/>
              </a:spcAft>
              <a:buSzPts val="1300"/>
              <a:buChar char="○"/>
              <a:defRPr sz="1300"/>
            </a:lvl2pPr>
            <a:lvl3pPr indent="-311150" lvl="2" marL="1371600">
              <a:spcBef>
                <a:spcPts val="0"/>
              </a:spcBef>
              <a:spcAft>
                <a:spcPts val="0"/>
              </a:spcAft>
              <a:buSzPts val="1300"/>
              <a:buChar char="■"/>
              <a:defRPr sz="1300"/>
            </a:lvl3pPr>
            <a:lvl4pPr indent="-311150" lvl="3" marL="1828800">
              <a:spcBef>
                <a:spcPts val="0"/>
              </a:spcBef>
              <a:spcAft>
                <a:spcPts val="0"/>
              </a:spcAft>
              <a:buSzPts val="1300"/>
              <a:buChar char="●"/>
              <a:defRPr sz="1300"/>
            </a:lvl4pPr>
            <a:lvl5pPr indent="-311150" lvl="4" marL="2286000">
              <a:spcBef>
                <a:spcPts val="0"/>
              </a:spcBef>
              <a:spcAft>
                <a:spcPts val="0"/>
              </a:spcAft>
              <a:buSzPts val="1300"/>
              <a:buChar char="○"/>
              <a:defRPr sz="1300"/>
            </a:lvl5pPr>
            <a:lvl6pPr indent="-311150" lvl="5" marL="2743200">
              <a:spcBef>
                <a:spcPts val="0"/>
              </a:spcBef>
              <a:spcAft>
                <a:spcPts val="0"/>
              </a:spcAft>
              <a:buSzPts val="1300"/>
              <a:buChar char="■"/>
              <a:defRPr sz="1300"/>
            </a:lvl6pPr>
            <a:lvl7pPr indent="-311150" lvl="6" marL="3200400">
              <a:spcBef>
                <a:spcPts val="0"/>
              </a:spcBef>
              <a:spcAft>
                <a:spcPts val="0"/>
              </a:spcAft>
              <a:buSzPts val="1300"/>
              <a:buChar char="●"/>
              <a:defRPr sz="1300"/>
            </a:lvl7pPr>
            <a:lvl8pPr indent="-311150" lvl="7" marL="3657600">
              <a:spcBef>
                <a:spcPts val="0"/>
              </a:spcBef>
              <a:spcAft>
                <a:spcPts val="0"/>
              </a:spcAft>
              <a:buSzPts val="1300"/>
              <a:buChar char="○"/>
              <a:defRPr sz="1300"/>
            </a:lvl8pPr>
            <a:lvl9pPr indent="-311150" lvl="8" marL="4114800">
              <a:spcBef>
                <a:spcPts val="0"/>
              </a:spcBef>
              <a:spcAft>
                <a:spcPts val="0"/>
              </a:spcAft>
              <a:buSzPts val="1300"/>
              <a:buChar char="■"/>
              <a:defRPr sz="1300"/>
            </a:lvl9pPr>
          </a:lstStyle>
          <a:p/>
        </p:txBody>
      </p:sp>
      <p:sp>
        <p:nvSpPr>
          <p:cNvPr id="87" name="Google Shape;87;p9"/>
          <p:cNvSpPr txBox="1"/>
          <p:nvPr>
            <p:ph idx="2" type="body"/>
          </p:nvPr>
        </p:nvSpPr>
        <p:spPr>
          <a:xfrm>
            <a:off x="5384491" y="1649294"/>
            <a:ext cx="4409400" cy="3766500"/>
          </a:xfrm>
          <a:prstGeom prst="rect">
            <a:avLst/>
          </a:prstGeom>
        </p:spPr>
        <p:txBody>
          <a:bodyPr anchorCtr="0" anchor="t" bIns="100800" lIns="100800" spcFirstLastPara="1" rIns="100800" wrap="square" tIns="100800">
            <a:normAutofit/>
          </a:bodyPr>
          <a:lstStyle>
            <a:lvl1pPr indent="-330200" lvl="0" marL="457200">
              <a:spcBef>
                <a:spcPts val="0"/>
              </a:spcBef>
              <a:spcAft>
                <a:spcPts val="0"/>
              </a:spcAft>
              <a:buSzPts val="1600"/>
              <a:buChar char="●"/>
              <a:defRPr sz="1600"/>
            </a:lvl1pPr>
            <a:lvl2pPr indent="-311150" lvl="1" marL="914400">
              <a:spcBef>
                <a:spcPts val="0"/>
              </a:spcBef>
              <a:spcAft>
                <a:spcPts val="0"/>
              </a:spcAft>
              <a:buSzPts val="1300"/>
              <a:buChar char="○"/>
              <a:defRPr sz="1300"/>
            </a:lvl2pPr>
            <a:lvl3pPr indent="-311150" lvl="2" marL="1371600">
              <a:spcBef>
                <a:spcPts val="0"/>
              </a:spcBef>
              <a:spcAft>
                <a:spcPts val="0"/>
              </a:spcAft>
              <a:buSzPts val="1300"/>
              <a:buChar char="■"/>
              <a:defRPr sz="1300"/>
            </a:lvl3pPr>
            <a:lvl4pPr indent="-311150" lvl="3" marL="1828800">
              <a:spcBef>
                <a:spcPts val="0"/>
              </a:spcBef>
              <a:spcAft>
                <a:spcPts val="0"/>
              </a:spcAft>
              <a:buSzPts val="1300"/>
              <a:buChar char="●"/>
              <a:defRPr sz="1300"/>
            </a:lvl4pPr>
            <a:lvl5pPr indent="-311150" lvl="4" marL="2286000">
              <a:spcBef>
                <a:spcPts val="0"/>
              </a:spcBef>
              <a:spcAft>
                <a:spcPts val="0"/>
              </a:spcAft>
              <a:buSzPts val="1300"/>
              <a:buChar char="○"/>
              <a:defRPr sz="1300"/>
            </a:lvl5pPr>
            <a:lvl6pPr indent="-311150" lvl="5" marL="2743200">
              <a:spcBef>
                <a:spcPts val="0"/>
              </a:spcBef>
              <a:spcAft>
                <a:spcPts val="0"/>
              </a:spcAft>
              <a:buSzPts val="1300"/>
              <a:buChar char="■"/>
              <a:defRPr sz="1300"/>
            </a:lvl6pPr>
            <a:lvl7pPr indent="-311150" lvl="6" marL="3200400">
              <a:spcBef>
                <a:spcPts val="0"/>
              </a:spcBef>
              <a:spcAft>
                <a:spcPts val="0"/>
              </a:spcAft>
              <a:buSzPts val="1300"/>
              <a:buChar char="●"/>
              <a:defRPr sz="1300"/>
            </a:lvl7pPr>
            <a:lvl8pPr indent="-311150" lvl="7" marL="3657600">
              <a:spcBef>
                <a:spcPts val="0"/>
              </a:spcBef>
              <a:spcAft>
                <a:spcPts val="0"/>
              </a:spcAft>
              <a:buSzPts val="1300"/>
              <a:buChar char="○"/>
              <a:defRPr sz="1300"/>
            </a:lvl8pPr>
            <a:lvl9pPr indent="-311150" lvl="8" marL="4114800">
              <a:spcBef>
                <a:spcPts val="0"/>
              </a:spcBef>
              <a:spcAft>
                <a:spcPts val="0"/>
              </a:spcAft>
              <a:buSzPts val="1300"/>
              <a:buChar char="■"/>
              <a:defRPr sz="1300"/>
            </a:lvl9pPr>
          </a:lstStyle>
          <a:p/>
        </p:txBody>
      </p:sp>
      <p:sp>
        <p:nvSpPr>
          <p:cNvPr id="88" name="Google Shape;88;p9"/>
          <p:cNvSpPr txBox="1"/>
          <p:nvPr>
            <p:ph type="title"/>
          </p:nvPr>
        </p:nvSpPr>
        <p:spPr>
          <a:xfrm>
            <a:off x="535313" y="744112"/>
            <a:ext cx="9393300" cy="631200"/>
          </a:xfrm>
          <a:prstGeom prst="rect">
            <a:avLst/>
          </a:prstGeom>
        </p:spPr>
        <p:txBody>
          <a:bodyPr anchorCtr="0" anchor="ctr" bIns="100800" lIns="100800" spcFirstLastPara="1" rIns="100800" wrap="square" tIns="100800">
            <a:noAutofit/>
          </a:bodyPr>
          <a:lstStyle>
            <a:lvl1pPr lvl="0" rtl="0">
              <a:spcBef>
                <a:spcPts val="0"/>
              </a:spcBef>
              <a:spcAft>
                <a:spcPts val="0"/>
              </a:spcAft>
              <a:buClr>
                <a:schemeClr val="dk1"/>
              </a:buClr>
              <a:buSzPts val="2700"/>
              <a:buChar char="●"/>
              <a:defRPr b="1">
                <a:solidFill>
                  <a:schemeClr val="dk1"/>
                </a:solidFill>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89" name="Google Shape;89;p9"/>
          <p:cNvSpPr/>
          <p:nvPr/>
        </p:nvSpPr>
        <p:spPr>
          <a:xfrm>
            <a:off x="0" y="0"/>
            <a:ext cx="237000" cy="56706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90" name="Google Shape;90;p9"/>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10"/>
          <p:cNvSpPr txBox="1"/>
          <p:nvPr>
            <p:ph type="title"/>
          </p:nvPr>
        </p:nvSpPr>
        <p:spPr>
          <a:xfrm>
            <a:off x="535313" y="744112"/>
            <a:ext cx="9393300" cy="631200"/>
          </a:xfrm>
          <a:prstGeom prst="rect">
            <a:avLst/>
          </a:prstGeom>
        </p:spPr>
        <p:txBody>
          <a:bodyPr anchorCtr="0" anchor="ctr" bIns="100800" lIns="100800" spcFirstLastPara="1" rIns="100800" wrap="square" tIns="100800">
            <a:noAutofit/>
          </a:bodyPr>
          <a:lstStyle>
            <a:lvl1pPr lvl="0" rtl="0">
              <a:spcBef>
                <a:spcPts val="0"/>
              </a:spcBef>
              <a:spcAft>
                <a:spcPts val="0"/>
              </a:spcAft>
              <a:buClr>
                <a:schemeClr val="dk1"/>
              </a:buClr>
              <a:buSzPts val="2700"/>
              <a:buChar char="●"/>
              <a:defRPr b="1">
                <a:solidFill>
                  <a:schemeClr val="dk1"/>
                </a:solidFill>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93" name="Google Shape;93;p10"/>
          <p:cNvSpPr/>
          <p:nvPr/>
        </p:nvSpPr>
        <p:spPr>
          <a:xfrm>
            <a:off x="0" y="0"/>
            <a:ext cx="237000" cy="56706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94" name="Google Shape;94;p10"/>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2.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478951" y="1375496"/>
            <a:ext cx="9393300" cy="3766500"/>
          </a:xfrm>
          <a:prstGeom prst="rect">
            <a:avLst/>
          </a:prstGeom>
          <a:noFill/>
          <a:ln>
            <a:noFill/>
          </a:ln>
        </p:spPr>
        <p:txBody>
          <a:bodyPr anchorCtr="0" anchor="t" bIns="100800" lIns="100800" spcFirstLastPara="1" rIns="100800" wrap="square" tIns="100800">
            <a:normAutofit/>
          </a:bodyPr>
          <a:lstStyle>
            <a:lvl1pPr indent="-336550" lvl="0" marL="457200" rtl="0">
              <a:lnSpc>
                <a:spcPct val="115000"/>
              </a:lnSpc>
              <a:spcBef>
                <a:spcPts val="0"/>
              </a:spcBef>
              <a:spcAft>
                <a:spcPts val="0"/>
              </a:spcAft>
              <a:buSzPts val="1700"/>
              <a:buChar char="●"/>
              <a:defRPr sz="17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
        <p:nvSpPr>
          <p:cNvPr id="11" name="Google Shape;11;p1"/>
          <p:cNvSpPr txBox="1"/>
          <p:nvPr>
            <p:ph type="title"/>
          </p:nvPr>
        </p:nvSpPr>
        <p:spPr>
          <a:xfrm>
            <a:off x="535313" y="744112"/>
            <a:ext cx="9393300" cy="631200"/>
          </a:xfrm>
          <a:prstGeom prst="rect">
            <a:avLst/>
          </a:prstGeom>
          <a:noFill/>
          <a:ln>
            <a:noFill/>
          </a:ln>
        </p:spPr>
        <p:txBody>
          <a:bodyPr anchorCtr="0" anchor="ctr" bIns="100800" lIns="100800" spcFirstLastPara="1" rIns="100800" wrap="square" tIns="100800">
            <a:noAutofit/>
          </a:bodyPr>
          <a:lstStyle>
            <a:lvl1pPr lvl="0" rtl="0">
              <a:spcBef>
                <a:spcPts val="0"/>
              </a:spcBef>
              <a:spcAft>
                <a:spcPts val="0"/>
              </a:spcAft>
              <a:buClr>
                <a:schemeClr val="dk1"/>
              </a:buClr>
              <a:buSzPts val="2700"/>
              <a:buChar char="●"/>
              <a:defRPr sz="2700">
                <a:solidFill>
                  <a:schemeClr val="dk1"/>
                </a:solidFill>
              </a:defRPr>
            </a:lvl1pPr>
            <a:lvl2pPr lvl="1" rtl="0">
              <a:spcBef>
                <a:spcPts val="0"/>
              </a:spcBef>
              <a:spcAft>
                <a:spcPts val="0"/>
              </a:spcAft>
              <a:buSzPts val="1600"/>
              <a:buChar char="○"/>
              <a:defRPr sz="1600"/>
            </a:lvl2pPr>
            <a:lvl3pPr lvl="2" rtl="0">
              <a:spcBef>
                <a:spcPts val="0"/>
              </a:spcBef>
              <a:spcAft>
                <a:spcPts val="0"/>
              </a:spcAft>
              <a:buSzPts val="1600"/>
              <a:buChar char="■"/>
              <a:defRPr sz="1600"/>
            </a:lvl3pPr>
            <a:lvl4pPr lvl="3" rtl="0">
              <a:spcBef>
                <a:spcPts val="0"/>
              </a:spcBef>
              <a:spcAft>
                <a:spcPts val="0"/>
              </a:spcAft>
              <a:buSzPts val="1600"/>
              <a:buChar char="●"/>
              <a:defRPr sz="1600"/>
            </a:lvl4pPr>
            <a:lvl5pPr lvl="4" rtl="0">
              <a:spcBef>
                <a:spcPts val="0"/>
              </a:spcBef>
              <a:spcAft>
                <a:spcPts val="0"/>
              </a:spcAft>
              <a:buSzPts val="1600"/>
              <a:buChar char="○"/>
              <a:defRPr sz="1600"/>
            </a:lvl5pPr>
            <a:lvl6pPr lvl="5" rtl="0">
              <a:spcBef>
                <a:spcPts val="0"/>
              </a:spcBef>
              <a:spcAft>
                <a:spcPts val="0"/>
              </a:spcAft>
              <a:buSzPts val="1600"/>
              <a:buChar char="■"/>
              <a:defRPr sz="1600"/>
            </a:lvl6pPr>
            <a:lvl7pPr lvl="6" rtl="0">
              <a:spcBef>
                <a:spcPts val="0"/>
              </a:spcBef>
              <a:spcAft>
                <a:spcPts val="0"/>
              </a:spcAft>
              <a:buSzPts val="1600"/>
              <a:buChar char="●"/>
              <a:defRPr sz="1600"/>
            </a:lvl7pPr>
            <a:lvl8pPr lvl="7" rtl="0">
              <a:spcBef>
                <a:spcPts val="0"/>
              </a:spcBef>
              <a:spcAft>
                <a:spcPts val="0"/>
              </a:spcAft>
              <a:buSzPts val="1600"/>
              <a:buChar char="○"/>
              <a:defRPr sz="1600"/>
            </a:lvl8pPr>
            <a:lvl9pPr lvl="8" rtl="0">
              <a:spcBef>
                <a:spcPts val="0"/>
              </a:spcBef>
              <a:spcAft>
                <a:spcPts val="0"/>
              </a:spcAft>
              <a:buSzPts val="1600"/>
              <a:buChar char="■"/>
              <a:defRPr sz="1600"/>
            </a:lvl9pPr>
          </a:lstStyle>
          <a:p/>
        </p:txBody>
      </p:sp>
      <p:pic>
        <p:nvPicPr>
          <p:cNvPr id="12" name="Google Shape;12;p1"/>
          <p:cNvPicPr preferRelativeResize="0"/>
          <p:nvPr/>
        </p:nvPicPr>
        <p:blipFill>
          <a:blip r:embed="rId1">
            <a:alphaModFix/>
          </a:blip>
          <a:stretch>
            <a:fillRect/>
          </a:stretch>
        </p:blipFill>
        <p:spPr>
          <a:xfrm>
            <a:off x="225227" y="120583"/>
            <a:ext cx="2050810" cy="433917"/>
          </a:xfrm>
          <a:prstGeom prst="rect">
            <a:avLst/>
          </a:prstGeom>
          <a:noFill/>
          <a:ln>
            <a:noFill/>
          </a:ln>
        </p:spPr>
      </p:pic>
      <p:grpSp>
        <p:nvGrpSpPr>
          <p:cNvPr id="13" name="Google Shape;13;p1"/>
          <p:cNvGrpSpPr/>
          <p:nvPr/>
        </p:nvGrpSpPr>
        <p:grpSpPr>
          <a:xfrm rot="5400000">
            <a:off x="562431" y="4767061"/>
            <a:ext cx="251101" cy="1375224"/>
            <a:chOff x="327125" y="2375600"/>
            <a:chExt cx="536425" cy="2953025"/>
          </a:xfrm>
        </p:grpSpPr>
        <p:sp>
          <p:nvSpPr>
            <p:cNvPr id="14" name="Google Shape;14;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sz="1600"/>
            </a:p>
          </p:txBody>
        </p:sp>
        <p:sp>
          <p:nvSpPr>
            <p:cNvPr id="15" name="Google Shape;15;p1"/>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sz="1600"/>
            </a:p>
          </p:txBody>
        </p:sp>
        <p:sp>
          <p:nvSpPr>
            <p:cNvPr id="16" name="Google Shape;16;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17" name="Google Shape;17;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18" name="Google Shape;18;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19" name="Google Shape;19;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20" name="Google Shape;20;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21" name="Google Shape;21;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22" name="Google Shape;22;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23" name="Google Shape;23;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24" name="Google Shape;24;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25" name="Google Shape;25;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26" name="Google Shape;26;p1"/>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sz="1600"/>
            </a:p>
          </p:txBody>
        </p:sp>
      </p:grpSp>
      <p:grpSp>
        <p:nvGrpSpPr>
          <p:cNvPr id="27" name="Google Shape;27;p1"/>
          <p:cNvGrpSpPr/>
          <p:nvPr/>
        </p:nvGrpSpPr>
        <p:grpSpPr>
          <a:xfrm flipH="1" rot="-5400000">
            <a:off x="8035401" y="-1483390"/>
            <a:ext cx="481978" cy="3608675"/>
            <a:chOff x="327125" y="2375600"/>
            <a:chExt cx="536425" cy="2976473"/>
          </a:xfrm>
        </p:grpSpPr>
        <p:sp>
          <p:nvSpPr>
            <p:cNvPr id="28" name="Google Shape;28;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sz="1600"/>
            </a:p>
          </p:txBody>
        </p:sp>
        <p:sp>
          <p:nvSpPr>
            <p:cNvPr id="29" name="Google Shape;29;p1"/>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sz="1600"/>
            </a:p>
          </p:txBody>
        </p:sp>
        <p:sp>
          <p:nvSpPr>
            <p:cNvPr id="30" name="Google Shape;30;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sz="1600"/>
            </a:p>
          </p:txBody>
        </p:sp>
        <p:sp>
          <p:nvSpPr>
            <p:cNvPr id="31" name="Google Shape;31;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32" name="Google Shape;32;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33" name="Google Shape;33;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34" name="Google Shape;34;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35" name="Google Shape;35;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sz="1600"/>
            </a:p>
          </p:txBody>
        </p:sp>
        <p:sp>
          <p:nvSpPr>
            <p:cNvPr id="36" name="Google Shape;36;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37" name="Google Shape;37;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38" name="Google Shape;38;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39" name="Google Shape;39;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40" name="Google Shape;40;p1"/>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sz="1600"/>
            </a:p>
          </p:txBody>
        </p:sp>
      </p:grpSp>
      <p:sp>
        <p:nvSpPr>
          <p:cNvPr id="41" name="Google Shape;41;p1"/>
          <p:cNvSpPr txBox="1"/>
          <p:nvPr>
            <p:ph idx="12" type="sldNum"/>
          </p:nvPr>
        </p:nvSpPr>
        <p:spPr>
          <a:xfrm>
            <a:off x="9433260" y="5236564"/>
            <a:ext cx="605100" cy="433800"/>
          </a:xfrm>
          <a:prstGeom prst="rect">
            <a:avLst/>
          </a:prstGeom>
          <a:noFill/>
          <a:ln>
            <a:noFill/>
          </a:ln>
        </p:spPr>
        <p:txBody>
          <a:bodyPr anchorCtr="0" anchor="t" bIns="100800" lIns="100800" spcFirstLastPara="1" rIns="100800" wrap="square" tIns="100800">
            <a:noAutofit/>
          </a:bodyPr>
          <a:lstStyle>
            <a:lvl1pPr lvl="0" algn="r">
              <a:buNone/>
              <a:defRPr sz="1400">
                <a:solidFill>
                  <a:schemeClr val="dk2"/>
                </a:solidFill>
              </a:defRPr>
            </a:lvl1pPr>
            <a:lvl2pPr lvl="1" algn="r">
              <a:buNone/>
              <a:defRPr sz="1400">
                <a:solidFill>
                  <a:schemeClr val="dk2"/>
                </a:solidFill>
              </a:defRPr>
            </a:lvl2pPr>
            <a:lvl3pPr lvl="2" algn="r">
              <a:buNone/>
              <a:defRPr sz="1400">
                <a:solidFill>
                  <a:schemeClr val="dk2"/>
                </a:solidFill>
              </a:defRPr>
            </a:lvl3pPr>
            <a:lvl4pPr lvl="3" algn="r">
              <a:buNone/>
              <a:defRPr sz="1400">
                <a:solidFill>
                  <a:schemeClr val="dk2"/>
                </a:solidFill>
              </a:defRPr>
            </a:lvl4pPr>
            <a:lvl5pPr lvl="4" algn="r">
              <a:buNone/>
              <a:defRPr sz="1400">
                <a:solidFill>
                  <a:schemeClr val="dk2"/>
                </a:solidFill>
              </a:defRPr>
            </a:lvl5pPr>
            <a:lvl6pPr lvl="5" algn="r">
              <a:buNone/>
              <a:defRPr sz="1400">
                <a:solidFill>
                  <a:schemeClr val="dk2"/>
                </a:solidFill>
              </a:defRPr>
            </a:lvl6pPr>
            <a:lvl7pPr lvl="6" algn="r">
              <a:buNone/>
              <a:defRPr sz="1400">
                <a:solidFill>
                  <a:schemeClr val="dk2"/>
                </a:solidFill>
              </a:defRPr>
            </a:lvl7pPr>
            <a:lvl8pPr lvl="7" algn="r">
              <a:buNone/>
              <a:defRPr sz="1400">
                <a:solidFill>
                  <a:schemeClr val="dk2"/>
                </a:solidFill>
              </a:defRPr>
            </a:lvl8pPr>
            <a:lvl9pPr lvl="8" algn="r">
              <a:buNone/>
              <a:defRPr sz="14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hyperlink" Target="https://docs.google.com/document/d/1j-6niIc85jdcUgZ_9KXqO-e4cYl8keI0-LP42vIkBgk/edit?usp=sharing" TargetMode="External"/><Relationship Id="rId4" Type="http://schemas.openxmlformats.org/officeDocument/2006/relationships/hyperlink" Target="https://sqlzoo.net/wiki/SELECT_basics" TargetMode="External"/><Relationship Id="rId5" Type="http://schemas.openxmlformats.org/officeDocument/2006/relationships/hyperlink" Target="https://sqlzoo.net/wiki/SELECT_from_WORLD_Tutorial" TargetMode="External"/><Relationship Id="rId6" Type="http://schemas.openxmlformats.org/officeDocument/2006/relationships/hyperlink" Target="https://sqlzoo.net/wiki/SELECT_from_Nobel_Tutoria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 Id="rId3" Type="http://schemas.openxmlformats.org/officeDocument/2006/relationships/image" Target="../media/image14.png"/><Relationship Id="rId4" Type="http://schemas.openxmlformats.org/officeDocument/2006/relationships/hyperlink" Target="https://docs.google.com/document/d/15XgQoYZ4Vjn-sQNoyxyU4nkUG7Trfjh0x0xwtInBUTk/edit#bookmark=id.1qlb1ydkgwon" TargetMode="External"/><Relationship Id="rId5" Type="http://schemas.openxmlformats.org/officeDocument/2006/relationships/hyperlink" Target="https://docs.google.com/document/d/15XgQoYZ4Vjn-sQNoyxyU4nkUG7Trfjh0x0xwtInBUTk/edit#bookmark=id.1qlb1ydkgwon" TargetMode="External"/><Relationship Id="rId6" Type="http://schemas.openxmlformats.org/officeDocument/2006/relationships/hyperlink" Target="https://docs.google.com/document/d/15XgQoYZ4Vjn-sQNoyxyU4nkUG7Trfjh0x0xwtInBUTk/edit#bookmark=id.1qlb1ydkgwon"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 Id="rId3"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 Id="rId3" Type="http://schemas.openxmlformats.org/officeDocument/2006/relationships/hyperlink" Target="https://docs.google.com/document/d/1KnzCZmV2eUcGL787dZ3i4r4AUItPyaO4rVrS-FkDenE/edit?usp=sharing"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 Id="rId3" Type="http://schemas.openxmlformats.org/officeDocument/2006/relationships/hyperlink" Target="https://www.youtube.com/watch?v=7S_tz1z_5bA" TargetMode="External"/><Relationship Id="rId4" Type="http://schemas.openxmlformats.org/officeDocument/2006/relationships/hyperlink" Target="https://dev.mysql.com/doc/refman/8.0/en/programs.html" TargetMode="External"/><Relationship Id="rId5" Type="http://schemas.openxmlformats.org/officeDocument/2006/relationships/hyperlink" Target="https://www.techonthenet.com/mysql/index.php"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9.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hyperlink" Target="https://docs.google.com/document/d/1UOuc4y__hSWcwAyux5nG89FrdMBjqu7NmO-wrpYsfwQ/edit?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hyperlink" Target="https://docs.google.com/document/d/1hUXAZ2zO2ymD_I1H8cZvigJarhHDmnAxy-LGuHVyw3M/edit?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381750" y="1703650"/>
            <a:ext cx="9088200" cy="1585500"/>
          </a:xfrm>
          <a:prstGeom prst="rect">
            <a:avLst/>
          </a:prstGeom>
        </p:spPr>
        <p:txBody>
          <a:bodyPr anchorCtr="0" anchor="t" bIns="100800" lIns="100800" spcFirstLastPara="1" rIns="100800" wrap="square" tIns="100800">
            <a:noAutofit/>
          </a:bodyPr>
          <a:lstStyle/>
          <a:p>
            <a:pPr indent="0" lvl="0" marL="0" rtl="0" algn="ctr">
              <a:spcBef>
                <a:spcPts val="0"/>
              </a:spcBef>
              <a:spcAft>
                <a:spcPts val="0"/>
              </a:spcAft>
              <a:buNone/>
            </a:pPr>
            <a:r>
              <a:rPr b="1" lang="en-US" sz="4300">
                <a:latin typeface="Century Gothic"/>
                <a:ea typeface="Century Gothic"/>
                <a:cs typeface="Century Gothic"/>
                <a:sym typeface="Century Gothic"/>
              </a:rPr>
              <a:t>Lesson 304.2 -</a:t>
            </a:r>
            <a:endParaRPr b="1" sz="4300">
              <a:latin typeface="Century Gothic"/>
              <a:ea typeface="Century Gothic"/>
              <a:cs typeface="Century Gothic"/>
              <a:sym typeface="Century Gothic"/>
            </a:endParaRPr>
          </a:p>
          <a:p>
            <a:pPr indent="0" lvl="0" marL="0" rtl="0" algn="ctr">
              <a:spcBef>
                <a:spcPts val="0"/>
              </a:spcBef>
              <a:spcAft>
                <a:spcPts val="0"/>
              </a:spcAft>
              <a:buNone/>
            </a:pPr>
            <a:r>
              <a:rPr b="1" lang="en-US" sz="4300">
                <a:latin typeface="Century Gothic"/>
                <a:ea typeface="Century Gothic"/>
                <a:cs typeface="Century Gothic"/>
                <a:sym typeface="Century Gothic"/>
              </a:rPr>
              <a:t>Introduction to SQL Language</a:t>
            </a:r>
            <a:endParaRPr b="1" sz="4300">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3"/>
          <p:cNvSpPr txBox="1"/>
          <p:nvPr>
            <p:ph type="title"/>
          </p:nvPr>
        </p:nvSpPr>
        <p:spPr>
          <a:xfrm>
            <a:off x="392849" y="6868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sz="3000"/>
              <a:t>SELECT Statement Syntax</a:t>
            </a:r>
            <a:endParaRPr sz="3000"/>
          </a:p>
        </p:txBody>
      </p:sp>
      <p:sp>
        <p:nvSpPr>
          <p:cNvPr id="290" name="Google Shape;290;p33"/>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291" name="Google Shape;291;p33"/>
          <p:cNvSpPr txBox="1"/>
          <p:nvPr/>
        </p:nvSpPr>
        <p:spPr>
          <a:xfrm>
            <a:off x="324950" y="4766100"/>
            <a:ext cx="110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rPr>
              <a:t>continue…</a:t>
            </a:r>
            <a:endParaRPr>
              <a:solidFill>
                <a:schemeClr val="dk1"/>
              </a:solidFill>
            </a:endParaRPr>
          </a:p>
        </p:txBody>
      </p:sp>
      <p:sp>
        <p:nvSpPr>
          <p:cNvPr id="292" name="Google Shape;292;p33"/>
          <p:cNvSpPr txBox="1"/>
          <p:nvPr/>
        </p:nvSpPr>
        <p:spPr>
          <a:xfrm>
            <a:off x="416725" y="1946225"/>
            <a:ext cx="9247200" cy="2770500"/>
          </a:xfrm>
          <a:prstGeom prst="rect">
            <a:avLst/>
          </a:prstGeom>
          <a:noFill/>
          <a:ln cap="flat" cmpd="sng" w="9525">
            <a:solidFill>
              <a:srgbClr val="000000"/>
            </a:solidFill>
            <a:prstDash val="dash"/>
            <a:round/>
            <a:headEnd len="sm" w="sm" type="none"/>
            <a:tailEnd len="sm" w="sm" type="none"/>
          </a:ln>
        </p:spPr>
        <p:txBody>
          <a:bodyPr anchorCtr="0" anchor="t" bIns="0" lIns="0" spcFirstLastPara="1" rIns="0" wrap="square" tIns="0">
            <a:noAutofit/>
          </a:bodyPr>
          <a:lstStyle/>
          <a:p>
            <a:pPr indent="0" lvl="0" marL="171450" rtl="0" algn="l">
              <a:spcBef>
                <a:spcPts val="1000"/>
              </a:spcBef>
              <a:spcAft>
                <a:spcPts val="0"/>
              </a:spcAft>
              <a:buNone/>
            </a:pPr>
            <a:r>
              <a:rPr b="1" lang="en-US">
                <a:solidFill>
                  <a:srgbClr val="F58220"/>
                </a:solidFill>
                <a:latin typeface="Century Gothic"/>
                <a:ea typeface="Century Gothic"/>
                <a:cs typeface="Century Gothic"/>
                <a:sym typeface="Century Gothic"/>
              </a:rPr>
              <a:t>SELECT</a:t>
            </a:r>
            <a:r>
              <a:rPr lang="en-US">
                <a:latin typeface="Century Gothic"/>
                <a:ea typeface="Century Gothic"/>
                <a:cs typeface="Century Gothic"/>
                <a:sym typeface="Century Gothic"/>
              </a:rPr>
              <a:t> [ALL | DISTINCT | DISTINCTROW | Columns | Expressions ] clause specifies columns. to retrieve.</a:t>
            </a:r>
            <a:endParaRPr>
              <a:latin typeface="Century Gothic"/>
              <a:ea typeface="Century Gothic"/>
              <a:cs typeface="Century Gothic"/>
              <a:sym typeface="Century Gothic"/>
            </a:endParaRPr>
          </a:p>
          <a:p>
            <a:pPr indent="0" lvl="0" marL="0" rtl="0" algn="l">
              <a:spcBef>
                <a:spcPts val="1000"/>
              </a:spcBef>
              <a:spcAft>
                <a:spcPts val="0"/>
              </a:spcAft>
              <a:buNone/>
            </a:pPr>
            <a:r>
              <a:rPr b="1" lang="en-US">
                <a:solidFill>
                  <a:srgbClr val="F58220"/>
                </a:solidFill>
                <a:latin typeface="Century Gothic"/>
                <a:ea typeface="Century Gothic"/>
                <a:cs typeface="Century Gothic"/>
                <a:sym typeface="Century Gothic"/>
              </a:rPr>
              <a:t>   FROM</a:t>
            </a:r>
            <a:r>
              <a:rPr lang="en-US">
                <a:latin typeface="Century Gothic"/>
                <a:ea typeface="Century Gothic"/>
                <a:cs typeface="Century Gothic"/>
                <a:sym typeface="Century Gothic"/>
              </a:rPr>
              <a:t> clause specifies table(s) from which to retrieve. </a:t>
            </a:r>
            <a:endParaRPr>
              <a:latin typeface="Century Gothic"/>
              <a:ea typeface="Century Gothic"/>
              <a:cs typeface="Century Gothic"/>
              <a:sym typeface="Century Gothic"/>
            </a:endParaRPr>
          </a:p>
          <a:p>
            <a:pPr indent="0" lvl="0" marL="171450" rtl="0" algn="l">
              <a:spcBef>
                <a:spcPts val="1000"/>
              </a:spcBef>
              <a:spcAft>
                <a:spcPts val="0"/>
              </a:spcAft>
              <a:buNone/>
            </a:pPr>
            <a:r>
              <a:rPr b="1" lang="en-US">
                <a:solidFill>
                  <a:srgbClr val="F58220"/>
                </a:solidFill>
                <a:latin typeface="Century Gothic"/>
                <a:ea typeface="Century Gothic"/>
                <a:cs typeface="Century Gothic"/>
                <a:sym typeface="Century Gothic"/>
              </a:rPr>
              <a:t>WHERE</a:t>
            </a:r>
            <a:r>
              <a:rPr lang="en-US">
                <a:latin typeface="Century Gothic"/>
                <a:ea typeface="Century Gothic"/>
                <a:cs typeface="Century Gothic"/>
                <a:sym typeface="Century Gothic"/>
              </a:rPr>
              <a:t> clause filters rows to retrieve.</a:t>
            </a:r>
            <a:endParaRPr>
              <a:latin typeface="Century Gothic"/>
              <a:ea typeface="Century Gothic"/>
              <a:cs typeface="Century Gothic"/>
              <a:sym typeface="Century Gothic"/>
            </a:endParaRPr>
          </a:p>
          <a:p>
            <a:pPr indent="0" lvl="0" marL="171450" rtl="0" algn="l">
              <a:spcBef>
                <a:spcPts val="1417"/>
              </a:spcBef>
              <a:spcAft>
                <a:spcPts val="0"/>
              </a:spcAft>
              <a:buNone/>
            </a:pPr>
            <a:r>
              <a:rPr b="1" lang="en-US">
                <a:solidFill>
                  <a:srgbClr val="F58220"/>
                </a:solidFill>
                <a:latin typeface="Century Gothic"/>
                <a:ea typeface="Century Gothic"/>
                <a:cs typeface="Century Gothic"/>
                <a:sym typeface="Century Gothic"/>
              </a:rPr>
              <a:t>GROUP BY</a:t>
            </a:r>
            <a:r>
              <a:rPr lang="en-US">
                <a:latin typeface="Century Gothic"/>
                <a:ea typeface="Century Gothic"/>
                <a:cs typeface="Century Gothic"/>
                <a:sym typeface="Century Gothic"/>
              </a:rPr>
              <a:t> clause specifies how to group results.</a:t>
            </a:r>
            <a:endParaRPr>
              <a:latin typeface="Century Gothic"/>
              <a:ea typeface="Century Gothic"/>
              <a:cs typeface="Century Gothic"/>
              <a:sym typeface="Century Gothic"/>
            </a:endParaRPr>
          </a:p>
          <a:p>
            <a:pPr indent="0" lvl="0" marL="171450" rtl="0" algn="l">
              <a:spcBef>
                <a:spcPts val="1417"/>
              </a:spcBef>
              <a:spcAft>
                <a:spcPts val="0"/>
              </a:spcAft>
              <a:buNone/>
            </a:pPr>
            <a:r>
              <a:rPr b="1" lang="en-US">
                <a:solidFill>
                  <a:srgbClr val="F58220"/>
                </a:solidFill>
                <a:latin typeface="Century Gothic"/>
                <a:ea typeface="Century Gothic"/>
                <a:cs typeface="Century Gothic"/>
                <a:sym typeface="Century Gothic"/>
              </a:rPr>
              <a:t>HAVING</a:t>
            </a:r>
            <a:r>
              <a:rPr lang="en-US">
                <a:latin typeface="Century Gothic"/>
                <a:ea typeface="Century Gothic"/>
                <a:cs typeface="Century Gothic"/>
                <a:sym typeface="Century Gothic"/>
              </a:rPr>
              <a:t> clause selects among groups.</a:t>
            </a:r>
            <a:endParaRPr>
              <a:latin typeface="Century Gothic"/>
              <a:ea typeface="Century Gothic"/>
              <a:cs typeface="Century Gothic"/>
              <a:sym typeface="Century Gothic"/>
            </a:endParaRPr>
          </a:p>
          <a:p>
            <a:pPr indent="0" lvl="0" marL="171450" rtl="0" algn="l">
              <a:spcBef>
                <a:spcPts val="1417"/>
              </a:spcBef>
              <a:spcAft>
                <a:spcPts val="0"/>
              </a:spcAft>
              <a:buNone/>
            </a:pPr>
            <a:r>
              <a:rPr b="1" lang="en-US">
                <a:solidFill>
                  <a:srgbClr val="F58220"/>
                </a:solidFill>
                <a:latin typeface="Century Gothic"/>
                <a:ea typeface="Century Gothic"/>
                <a:cs typeface="Century Gothic"/>
                <a:sym typeface="Century Gothic"/>
              </a:rPr>
              <a:t>ORDER BY</a:t>
            </a:r>
            <a:r>
              <a:rPr lang="en-US">
                <a:latin typeface="Century Gothic"/>
                <a:ea typeface="Century Gothic"/>
                <a:cs typeface="Century Gothic"/>
                <a:sym typeface="Century Gothic"/>
              </a:rPr>
              <a:t> clause specifies the row ordering.</a:t>
            </a:r>
            <a:endParaRPr>
              <a:latin typeface="Century Gothic"/>
              <a:ea typeface="Century Gothic"/>
              <a:cs typeface="Century Gothic"/>
              <a:sym typeface="Century Gothic"/>
            </a:endParaRPr>
          </a:p>
          <a:p>
            <a:pPr indent="0" lvl="0" marL="171450" rtl="0" algn="l">
              <a:spcBef>
                <a:spcPts val="1417"/>
              </a:spcBef>
              <a:spcAft>
                <a:spcPts val="0"/>
              </a:spcAft>
              <a:buNone/>
            </a:pPr>
            <a:r>
              <a:rPr b="1" lang="en-US">
                <a:solidFill>
                  <a:srgbClr val="F58220"/>
                </a:solidFill>
                <a:latin typeface="Century Gothic"/>
                <a:ea typeface="Century Gothic"/>
                <a:cs typeface="Century Gothic"/>
                <a:sym typeface="Century Gothic"/>
              </a:rPr>
              <a:t>LIMIT</a:t>
            </a:r>
            <a:r>
              <a:rPr lang="en-US">
                <a:latin typeface="Century Gothic"/>
                <a:ea typeface="Century Gothic"/>
                <a:cs typeface="Century Gothic"/>
                <a:sym typeface="Century Gothic"/>
              </a:rPr>
              <a:t> clause specifies the limits of the retrieve records.</a:t>
            </a:r>
            <a:endParaRPr b="1">
              <a:solidFill>
                <a:srgbClr val="F58220"/>
              </a:solidFill>
              <a:latin typeface="Century Gothic"/>
              <a:ea typeface="Century Gothic"/>
              <a:cs typeface="Century Gothic"/>
              <a:sym typeface="Century Gothic"/>
            </a:endParaRPr>
          </a:p>
        </p:txBody>
      </p:sp>
      <p:sp>
        <p:nvSpPr>
          <p:cNvPr id="293" name="Google Shape;293;p33"/>
          <p:cNvSpPr txBox="1"/>
          <p:nvPr>
            <p:ph idx="1" type="body"/>
          </p:nvPr>
        </p:nvSpPr>
        <p:spPr>
          <a:xfrm>
            <a:off x="392850" y="1365558"/>
            <a:ext cx="9025200" cy="540000"/>
          </a:xfrm>
          <a:prstGeom prst="rect">
            <a:avLst/>
          </a:prstGeom>
        </p:spPr>
        <p:txBody>
          <a:bodyPr anchorCtr="0" anchor="t" bIns="75600" lIns="75600" spcFirstLastPara="1" rIns="75600" wrap="square" tIns="75600">
            <a:normAutofit/>
          </a:bodyPr>
          <a:lstStyle/>
          <a:p>
            <a:pPr indent="0" lvl="0" marL="0" rtl="0" algn="l">
              <a:lnSpc>
                <a:spcPct val="115000"/>
              </a:lnSpc>
              <a:spcBef>
                <a:spcPts val="0"/>
              </a:spcBef>
              <a:spcAft>
                <a:spcPts val="0"/>
              </a:spcAft>
              <a:buNone/>
            </a:pPr>
            <a:r>
              <a:rPr b="1" lang="en-US" sz="1800">
                <a:solidFill>
                  <a:schemeClr val="accent2"/>
                </a:solidFill>
              </a:rPr>
              <a:t>SELECT </a:t>
            </a:r>
            <a:r>
              <a:rPr lang="en-US" sz="1800">
                <a:solidFill>
                  <a:schemeClr val="accent2"/>
                </a:solidFill>
              </a:rPr>
              <a:t>Statement with “DQL” clause ordering:</a:t>
            </a:r>
            <a:endParaRPr sz="1800">
              <a:solidFill>
                <a:schemeClr val="accen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4"/>
          <p:cNvSpPr txBox="1"/>
          <p:nvPr/>
        </p:nvSpPr>
        <p:spPr>
          <a:xfrm>
            <a:off x="504000" y="226080"/>
            <a:ext cx="9071700" cy="946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a:p>
        </p:txBody>
      </p:sp>
      <p:sp>
        <p:nvSpPr>
          <p:cNvPr id="299" name="Google Shape;299;p34"/>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sz="3000"/>
              <a:t>Example - </a:t>
            </a:r>
            <a:r>
              <a:rPr lang="en-US" sz="3000"/>
              <a:t>Querying Data</a:t>
            </a:r>
            <a:endParaRPr sz="3000"/>
          </a:p>
        </p:txBody>
      </p:sp>
      <p:sp>
        <p:nvSpPr>
          <p:cNvPr id="300" name="Google Shape;300;p34"/>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301" name="Google Shape;301;p34"/>
          <p:cNvSpPr txBox="1"/>
          <p:nvPr>
            <p:ph idx="1" type="body"/>
          </p:nvPr>
        </p:nvSpPr>
        <p:spPr>
          <a:xfrm>
            <a:off x="527261" y="1406334"/>
            <a:ext cx="9025200" cy="3743400"/>
          </a:xfrm>
          <a:prstGeom prst="rect">
            <a:avLst/>
          </a:prstGeom>
        </p:spPr>
        <p:txBody>
          <a:bodyPr anchorCtr="0" anchor="t" bIns="75600" lIns="75600" spcFirstLastPara="1" rIns="75600" wrap="square" tIns="75600">
            <a:normAutofit/>
          </a:bodyPr>
          <a:lstStyle/>
          <a:p>
            <a:pPr indent="0" lvl="0" marL="0" rtl="0" algn="l">
              <a:spcBef>
                <a:spcPts val="0"/>
              </a:spcBef>
              <a:spcAft>
                <a:spcPts val="0"/>
              </a:spcAft>
              <a:buClr>
                <a:srgbClr val="000000"/>
              </a:buClr>
              <a:buFont typeface="Arial"/>
              <a:buNone/>
            </a:pPr>
            <a:r>
              <a:rPr b="1" lang="en-US" sz="1800">
                <a:solidFill>
                  <a:schemeClr val="accent2"/>
                </a:solidFill>
              </a:rPr>
              <a:t>Client Requirement: </a:t>
            </a:r>
            <a:r>
              <a:rPr lang="en-US" sz="1800">
                <a:solidFill>
                  <a:schemeClr val="accent2"/>
                </a:solidFill>
              </a:rPr>
              <a:t>Janet, the VP of Marketing, has requested a list of all customer names and contacts, as well as their states, cities, and phone numbers for an outreach campaign. How can we help her?</a:t>
            </a:r>
            <a:endParaRPr sz="1800">
              <a:solidFill>
                <a:schemeClr val="accent2"/>
              </a:solidFill>
            </a:endParaRPr>
          </a:p>
          <a:p>
            <a:pPr indent="0" lvl="0" marL="0" rtl="0" algn="l">
              <a:spcBef>
                <a:spcPts val="0"/>
              </a:spcBef>
              <a:spcAft>
                <a:spcPts val="0"/>
              </a:spcAft>
              <a:buClr>
                <a:srgbClr val="000000"/>
              </a:buClr>
              <a:buFont typeface="Arial"/>
              <a:buNone/>
            </a:pPr>
            <a:r>
              <a:t/>
            </a:r>
            <a:endParaRPr sz="1800">
              <a:solidFill>
                <a:schemeClr val="accent2"/>
              </a:solidFill>
            </a:endParaRPr>
          </a:p>
          <a:p>
            <a:pPr indent="-346859" lvl="0" marL="431999" rtl="0" algn="l">
              <a:spcBef>
                <a:spcPts val="0"/>
              </a:spcBef>
              <a:spcAft>
                <a:spcPts val="0"/>
              </a:spcAft>
              <a:buClr>
                <a:schemeClr val="accent2"/>
              </a:buClr>
              <a:buSzPts val="1800"/>
              <a:buFont typeface="Century Gothic"/>
              <a:buChar char="●"/>
            </a:pPr>
            <a:r>
              <a:rPr lang="en-US" sz="1800">
                <a:solidFill>
                  <a:schemeClr val="accent2"/>
                </a:solidFill>
              </a:rPr>
              <a:t>Use the </a:t>
            </a:r>
            <a:r>
              <a:rPr b="1" lang="en-US" sz="1800">
                <a:solidFill>
                  <a:schemeClr val="accent2"/>
                </a:solidFill>
              </a:rPr>
              <a:t>SELECT </a:t>
            </a:r>
            <a:r>
              <a:rPr lang="en-US" sz="1800">
                <a:solidFill>
                  <a:schemeClr val="accent2"/>
                </a:solidFill>
              </a:rPr>
              <a:t>keyword to write a query.</a:t>
            </a:r>
            <a:endParaRPr sz="1800">
              <a:solidFill>
                <a:schemeClr val="accent2"/>
              </a:solidFill>
            </a:endParaRPr>
          </a:p>
          <a:p>
            <a:pPr indent="0" lvl="0" marL="0" rtl="0" algn="l">
              <a:spcBef>
                <a:spcPts val="800"/>
              </a:spcBef>
              <a:spcAft>
                <a:spcPts val="0"/>
              </a:spcAft>
              <a:buNone/>
            </a:pPr>
            <a:r>
              <a:t/>
            </a:r>
            <a:endParaRPr b="1" sz="1800">
              <a:solidFill>
                <a:srgbClr val="0B5394"/>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5"/>
          <p:cNvSpPr txBox="1"/>
          <p:nvPr/>
        </p:nvSpPr>
        <p:spPr>
          <a:xfrm>
            <a:off x="376813" y="1422938"/>
            <a:ext cx="9327000" cy="20916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Clr>
                <a:schemeClr val="dk1"/>
              </a:buClr>
              <a:buFont typeface="Arial"/>
              <a:buNone/>
            </a:pPr>
            <a:r>
              <a:rPr lang="en-US" sz="1800">
                <a:solidFill>
                  <a:srgbClr val="222222"/>
                </a:solidFill>
                <a:latin typeface="Century Gothic"/>
                <a:ea typeface="Century Gothic"/>
                <a:cs typeface="Century Gothic"/>
                <a:sym typeface="Century Gothic"/>
              </a:rPr>
              <a:t>Syntax:</a:t>
            </a:r>
            <a:endParaRPr>
              <a:solidFill>
                <a:srgbClr val="222222"/>
              </a:solidFill>
              <a:latin typeface="Century Gothic"/>
              <a:ea typeface="Century Gothic"/>
              <a:cs typeface="Century Gothic"/>
              <a:sym typeface="Century Gothic"/>
            </a:endParaRPr>
          </a:p>
          <a:p>
            <a:pPr indent="0" lvl="0" marL="0" rtl="0" algn="l">
              <a:spcBef>
                <a:spcPts val="0"/>
              </a:spcBef>
              <a:spcAft>
                <a:spcPts val="0"/>
              </a:spcAft>
              <a:buClr>
                <a:schemeClr val="dk1"/>
              </a:buClr>
              <a:buFont typeface="Arial"/>
              <a:buNone/>
            </a:pPr>
            <a:r>
              <a:rPr b="1" lang="en-US" sz="1800">
                <a:solidFill>
                  <a:srgbClr val="F58220"/>
                </a:solidFill>
                <a:latin typeface="Century Gothic"/>
                <a:ea typeface="Century Gothic"/>
                <a:cs typeface="Century Gothic"/>
                <a:sym typeface="Century Gothic"/>
              </a:rPr>
              <a:t>SELECT</a:t>
            </a:r>
            <a:r>
              <a:rPr lang="en-US" sz="1800">
                <a:solidFill>
                  <a:schemeClr val="dk1"/>
                </a:solidFill>
                <a:latin typeface="Century Gothic"/>
                <a:ea typeface="Century Gothic"/>
                <a:cs typeface="Century Gothic"/>
                <a:sym typeface="Century Gothic"/>
              </a:rPr>
              <a:t> field1 [, field2, field3 …]</a:t>
            </a:r>
            <a:endParaRPr>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b="1" lang="en-US" sz="1800">
                <a:solidFill>
                  <a:srgbClr val="F58220"/>
                </a:solidFill>
                <a:latin typeface="Century Gothic"/>
                <a:ea typeface="Century Gothic"/>
                <a:cs typeface="Century Gothic"/>
                <a:sym typeface="Century Gothic"/>
              </a:rPr>
              <a:t>FROM</a:t>
            </a:r>
            <a:r>
              <a:rPr lang="en-US" sz="1800">
                <a:solidFill>
                  <a:schemeClr val="dk1"/>
                </a:solidFill>
                <a:latin typeface="Century Gothic"/>
                <a:ea typeface="Century Gothic"/>
                <a:cs typeface="Century Gothic"/>
                <a:sym typeface="Century Gothic"/>
              </a:rPr>
              <a:t> tablename;</a:t>
            </a:r>
            <a:endParaRPr sz="18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rtl="0" algn="l">
              <a:spcBef>
                <a:spcPts val="0"/>
              </a:spcBef>
              <a:spcAft>
                <a:spcPts val="0"/>
              </a:spcAft>
              <a:buClr>
                <a:schemeClr val="dk1"/>
              </a:buClr>
              <a:buFont typeface="Arial"/>
              <a:buNone/>
            </a:pPr>
            <a:r>
              <a:rPr lang="en-US" sz="1800">
                <a:latin typeface="Century Gothic"/>
                <a:ea typeface="Century Gothic"/>
                <a:cs typeface="Century Gothic"/>
                <a:sym typeface="Century Gothic"/>
              </a:rPr>
              <a:t>Example:</a:t>
            </a:r>
            <a:endParaRPr sz="1800">
              <a:latin typeface="Century Gothic"/>
              <a:ea typeface="Century Gothic"/>
              <a:cs typeface="Century Gothic"/>
              <a:sym typeface="Century Gothic"/>
            </a:endParaRPr>
          </a:p>
          <a:p>
            <a:pPr indent="0" lvl="0" marL="0" marR="0" rtl="0" algn="l">
              <a:spcBef>
                <a:spcPts val="0"/>
              </a:spcBef>
              <a:spcAft>
                <a:spcPts val="0"/>
              </a:spcAft>
              <a:buNone/>
            </a:pPr>
            <a:r>
              <a:rPr b="1" lang="en-US" sz="1800" strike="noStrike">
                <a:solidFill>
                  <a:srgbClr val="F58220"/>
                </a:solidFill>
                <a:latin typeface="Century Gothic"/>
                <a:ea typeface="Century Gothic"/>
                <a:cs typeface="Century Gothic"/>
                <a:sym typeface="Century Gothic"/>
              </a:rPr>
              <a:t>SELECT</a:t>
            </a:r>
            <a:r>
              <a:rPr lang="en-US" sz="1800" strike="noStrike">
                <a:solidFill>
                  <a:schemeClr val="dk1"/>
                </a:solidFill>
                <a:latin typeface="Century Gothic"/>
                <a:ea typeface="Century Gothic"/>
                <a:cs typeface="Century Gothic"/>
                <a:sym typeface="Century Gothic"/>
              </a:rPr>
              <a:t> customerName, contactLastName, contactFirstName, city, state </a:t>
            </a:r>
            <a:endParaRPr>
              <a:latin typeface="Century Gothic"/>
              <a:ea typeface="Century Gothic"/>
              <a:cs typeface="Century Gothic"/>
              <a:sym typeface="Century Gothic"/>
            </a:endParaRPr>
          </a:p>
          <a:p>
            <a:pPr indent="0" lvl="0" marL="0" marR="0" rtl="0" algn="l">
              <a:spcBef>
                <a:spcPts val="0"/>
              </a:spcBef>
              <a:spcAft>
                <a:spcPts val="0"/>
              </a:spcAft>
              <a:buNone/>
            </a:pPr>
            <a:r>
              <a:rPr b="1" lang="en-US" sz="1800" strike="noStrike">
                <a:solidFill>
                  <a:srgbClr val="F58220"/>
                </a:solidFill>
                <a:latin typeface="Century Gothic"/>
                <a:ea typeface="Century Gothic"/>
                <a:cs typeface="Century Gothic"/>
                <a:sym typeface="Century Gothic"/>
              </a:rPr>
              <a:t>FROM</a:t>
            </a:r>
            <a:r>
              <a:rPr lang="en-US" sz="1800" strike="noStrike">
                <a:solidFill>
                  <a:schemeClr val="dk1"/>
                </a:solidFill>
                <a:latin typeface="Century Gothic"/>
                <a:ea typeface="Century Gothic"/>
                <a:cs typeface="Century Gothic"/>
                <a:sym typeface="Century Gothic"/>
              </a:rPr>
              <a:t> customers;</a:t>
            </a:r>
            <a:endParaRPr>
              <a:latin typeface="Century Gothic"/>
              <a:ea typeface="Century Gothic"/>
              <a:cs typeface="Century Gothic"/>
              <a:sym typeface="Century Gothic"/>
            </a:endParaRPr>
          </a:p>
        </p:txBody>
      </p:sp>
      <p:sp>
        <p:nvSpPr>
          <p:cNvPr id="307" name="Google Shape;307;p35"/>
          <p:cNvSpPr txBox="1"/>
          <p:nvPr/>
        </p:nvSpPr>
        <p:spPr>
          <a:xfrm>
            <a:off x="376835" y="3785270"/>
            <a:ext cx="9327000" cy="621000"/>
          </a:xfrm>
          <a:prstGeom prst="rect">
            <a:avLst/>
          </a:prstGeom>
          <a:solidFill>
            <a:srgbClr val="F58220">
              <a:alpha val="29800"/>
            </a:srgbClr>
          </a:solidFill>
          <a:ln cap="flat" cmpd="sng" w="19075">
            <a:solidFill>
              <a:srgbClr val="F58220"/>
            </a:solidFill>
            <a:prstDash val="solid"/>
            <a:round/>
            <a:headEnd len="sm" w="sm" type="none"/>
            <a:tailEnd len="sm" w="sm" type="none"/>
          </a:ln>
        </p:spPr>
        <p:txBody>
          <a:bodyPr anchorCtr="0" anchor="t" bIns="54350" lIns="99350" spcFirstLastPara="1" rIns="99350" wrap="square" tIns="54350">
            <a:noAutofit/>
          </a:bodyPr>
          <a:lstStyle/>
          <a:p>
            <a:pPr indent="0" lvl="0" marL="0" marR="0" rtl="0" algn="l">
              <a:spcBef>
                <a:spcPts val="0"/>
              </a:spcBef>
              <a:spcAft>
                <a:spcPts val="0"/>
              </a:spcAft>
              <a:buNone/>
            </a:pPr>
            <a:r>
              <a:rPr b="0" lang="en-US" sz="1800" strike="noStrike">
                <a:solidFill>
                  <a:schemeClr val="dk1"/>
                </a:solidFill>
                <a:latin typeface="Arial"/>
                <a:ea typeface="Arial"/>
                <a:cs typeface="Arial"/>
                <a:sym typeface="Arial"/>
              </a:rPr>
              <a:t>Selection of specific columns from a table is termed as a </a:t>
            </a:r>
            <a:r>
              <a:rPr b="0" i="1" lang="en-US" sz="1800" strike="noStrike">
                <a:solidFill>
                  <a:schemeClr val="dk1"/>
                </a:solidFill>
                <a:latin typeface="Arial"/>
                <a:ea typeface="Arial"/>
                <a:cs typeface="Arial"/>
                <a:sym typeface="Arial"/>
              </a:rPr>
              <a:t>projection operation</a:t>
            </a:r>
            <a:r>
              <a:rPr b="0" lang="en-US" sz="1800" strike="noStrike">
                <a:solidFill>
                  <a:schemeClr val="dk1"/>
                </a:solidFill>
                <a:latin typeface="Arial"/>
                <a:ea typeface="Arial"/>
                <a:cs typeface="Arial"/>
                <a:sym typeface="Arial"/>
              </a:rPr>
              <a:t> in relational algebra.</a:t>
            </a:r>
            <a:endParaRPr/>
          </a:p>
        </p:txBody>
      </p:sp>
      <p:sp>
        <p:nvSpPr>
          <p:cNvPr id="308" name="Google Shape;308;p35"/>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Clr>
                <a:schemeClr val="dk1"/>
              </a:buClr>
              <a:buSzPts val="1100"/>
              <a:buFont typeface="Arial"/>
              <a:buNone/>
            </a:pPr>
            <a:r>
              <a:rPr lang="en-US" sz="2700"/>
              <a:t>Example - Querying Data</a:t>
            </a:r>
            <a:endParaRPr sz="2700"/>
          </a:p>
        </p:txBody>
      </p:sp>
      <p:sp>
        <p:nvSpPr>
          <p:cNvPr id="309" name="Google Shape;309;p35"/>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6"/>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Querying Everything</a:t>
            </a:r>
            <a:endParaRPr/>
          </a:p>
        </p:txBody>
      </p:sp>
      <p:sp>
        <p:nvSpPr>
          <p:cNvPr id="315" name="Google Shape;315;p36"/>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316" name="Google Shape;316;p36"/>
          <p:cNvSpPr txBox="1"/>
          <p:nvPr>
            <p:ph idx="1" type="body"/>
          </p:nvPr>
        </p:nvSpPr>
        <p:spPr>
          <a:xfrm>
            <a:off x="634636" y="1406334"/>
            <a:ext cx="9025200" cy="3743400"/>
          </a:xfrm>
          <a:prstGeom prst="rect">
            <a:avLst/>
          </a:prstGeom>
        </p:spPr>
        <p:txBody>
          <a:bodyPr anchorCtr="0" anchor="t" bIns="75600" lIns="75600" spcFirstLastPara="1" rIns="75600" wrap="square" tIns="75600">
            <a:normAutofit/>
          </a:bodyPr>
          <a:lstStyle/>
          <a:p>
            <a:pPr indent="0" lvl="0" marL="0" rtl="0" algn="l">
              <a:spcBef>
                <a:spcPts val="0"/>
              </a:spcBef>
              <a:spcAft>
                <a:spcPts val="0"/>
              </a:spcAft>
              <a:buClr>
                <a:srgbClr val="000000"/>
              </a:buClr>
              <a:buFont typeface="Arial"/>
              <a:buNone/>
            </a:pPr>
            <a:r>
              <a:rPr b="1" lang="en-US" sz="1800">
                <a:solidFill>
                  <a:schemeClr val="accent2"/>
                </a:solidFill>
              </a:rPr>
              <a:t>Client Requirement: </a:t>
            </a:r>
            <a:r>
              <a:rPr lang="en-US" sz="1800">
                <a:solidFill>
                  <a:schemeClr val="accent2"/>
                </a:solidFill>
              </a:rPr>
              <a:t>Janet realized that she needed more information. To minimize her demands on your time, she said, </a:t>
            </a:r>
            <a:r>
              <a:rPr b="1" i="1" lang="en-US" sz="1800">
                <a:solidFill>
                  <a:schemeClr val="accent2"/>
                </a:solidFill>
              </a:rPr>
              <a:t>“give me everything about our customers.”</a:t>
            </a:r>
            <a:endParaRPr b="1" i="1" sz="1800">
              <a:solidFill>
                <a:schemeClr val="accent2"/>
              </a:solidFill>
            </a:endParaRPr>
          </a:p>
          <a:p>
            <a:pPr indent="0" lvl="0" marL="0" rtl="0" algn="l">
              <a:spcBef>
                <a:spcPts val="800"/>
              </a:spcBef>
              <a:spcAft>
                <a:spcPts val="0"/>
              </a:spcAft>
              <a:buNone/>
            </a:pPr>
            <a:r>
              <a:t/>
            </a:r>
            <a:endParaRPr b="1" sz="1800">
              <a:solidFill>
                <a:srgbClr val="0B5394"/>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7"/>
          <p:cNvSpPr txBox="1"/>
          <p:nvPr/>
        </p:nvSpPr>
        <p:spPr>
          <a:xfrm>
            <a:off x="365750" y="2567149"/>
            <a:ext cx="9327000" cy="670500"/>
          </a:xfrm>
          <a:prstGeom prst="rect">
            <a:avLst/>
          </a:prstGeom>
          <a:solidFill>
            <a:srgbClr val="F58220">
              <a:alpha val="29800"/>
            </a:srgbClr>
          </a:solidFill>
          <a:ln cap="flat" cmpd="sng" w="19075">
            <a:solidFill>
              <a:srgbClr val="F58220"/>
            </a:solidFill>
            <a:prstDash val="solid"/>
            <a:round/>
            <a:headEnd len="sm" w="sm" type="none"/>
            <a:tailEnd len="sm" w="sm" type="none"/>
          </a:ln>
        </p:spPr>
        <p:txBody>
          <a:bodyPr anchorCtr="0" anchor="t" bIns="54350" lIns="99350" spcFirstLastPara="1" rIns="99350" wrap="square" tIns="54350">
            <a:noAutofit/>
          </a:bodyPr>
          <a:lstStyle/>
          <a:p>
            <a:pPr indent="0" lvl="0" marL="0" marR="0" rtl="0" algn="l">
              <a:spcBef>
                <a:spcPts val="0"/>
              </a:spcBef>
              <a:spcAft>
                <a:spcPts val="0"/>
              </a:spcAft>
              <a:buNone/>
            </a:pPr>
            <a:r>
              <a:rPr b="0" lang="en-US" sz="1800" strike="noStrike">
                <a:solidFill>
                  <a:schemeClr val="dk1"/>
                </a:solidFill>
                <a:latin typeface="Arial"/>
                <a:ea typeface="Arial"/>
                <a:cs typeface="Arial"/>
                <a:sym typeface="Arial"/>
              </a:rPr>
              <a:t>This selection must be used with care. Selecting all data from tables with millions of rows is an exercise in </a:t>
            </a:r>
            <a:r>
              <a:rPr b="0" lang="en-US" sz="1800" strike="noStrike">
                <a:solidFill>
                  <a:srgbClr val="980000"/>
                </a:solidFill>
                <a:latin typeface="Arial"/>
                <a:ea typeface="Arial"/>
                <a:cs typeface="Arial"/>
                <a:sym typeface="Arial"/>
              </a:rPr>
              <a:t>frustration</a:t>
            </a:r>
            <a:r>
              <a:rPr b="0" lang="en-US" sz="1800" strike="noStrike">
                <a:solidFill>
                  <a:schemeClr val="dk1"/>
                </a:solidFill>
                <a:latin typeface="Arial"/>
                <a:ea typeface="Arial"/>
                <a:cs typeface="Arial"/>
                <a:sym typeface="Arial"/>
              </a:rPr>
              <a:t>.</a:t>
            </a:r>
            <a:endParaRPr/>
          </a:p>
        </p:txBody>
      </p:sp>
      <p:sp>
        <p:nvSpPr>
          <p:cNvPr id="322" name="Google Shape;322;p37"/>
          <p:cNvSpPr txBox="1"/>
          <p:nvPr/>
        </p:nvSpPr>
        <p:spPr>
          <a:xfrm>
            <a:off x="6647825" y="1524502"/>
            <a:ext cx="2377500" cy="8583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Clr>
                <a:schemeClr val="dk1"/>
              </a:buClr>
              <a:buFont typeface="Arial"/>
              <a:buNone/>
            </a:pPr>
            <a:r>
              <a:rPr lang="en-US" sz="1800">
                <a:solidFill>
                  <a:schemeClr val="dk1"/>
                </a:solidFill>
                <a:latin typeface="Century Gothic"/>
                <a:ea typeface="Century Gothic"/>
                <a:cs typeface="Century Gothic"/>
                <a:sym typeface="Century Gothic"/>
              </a:rPr>
              <a:t>Example</a:t>
            </a:r>
            <a:endParaRPr b="1" sz="1800">
              <a:solidFill>
                <a:srgbClr val="F58220"/>
              </a:solidFill>
              <a:latin typeface="Century Gothic"/>
              <a:ea typeface="Century Gothic"/>
              <a:cs typeface="Century Gothic"/>
              <a:sym typeface="Century Gothic"/>
            </a:endParaRPr>
          </a:p>
          <a:p>
            <a:pPr indent="0" lvl="0" marL="0" marR="0" rtl="0" algn="l">
              <a:spcBef>
                <a:spcPts val="0"/>
              </a:spcBef>
              <a:spcAft>
                <a:spcPts val="0"/>
              </a:spcAft>
              <a:buNone/>
            </a:pPr>
            <a:r>
              <a:rPr b="1" lang="en-US" sz="1800" strike="noStrike">
                <a:solidFill>
                  <a:srgbClr val="F58220"/>
                </a:solidFill>
                <a:latin typeface="Century Gothic"/>
                <a:ea typeface="Century Gothic"/>
                <a:cs typeface="Century Gothic"/>
                <a:sym typeface="Century Gothic"/>
              </a:rPr>
              <a:t>SELECT</a:t>
            </a:r>
            <a:r>
              <a:rPr lang="en-US" sz="1800" strike="noStrike">
                <a:solidFill>
                  <a:schemeClr val="dk1"/>
                </a:solidFill>
                <a:latin typeface="Century Gothic"/>
                <a:ea typeface="Century Gothic"/>
                <a:cs typeface="Century Gothic"/>
                <a:sym typeface="Century Gothic"/>
              </a:rPr>
              <a:t> *</a:t>
            </a:r>
            <a:endParaRPr>
              <a:latin typeface="Century Gothic"/>
              <a:ea typeface="Century Gothic"/>
              <a:cs typeface="Century Gothic"/>
              <a:sym typeface="Century Gothic"/>
            </a:endParaRPr>
          </a:p>
          <a:p>
            <a:pPr indent="0" lvl="0" marL="0" marR="0" rtl="0" algn="l">
              <a:spcBef>
                <a:spcPts val="0"/>
              </a:spcBef>
              <a:spcAft>
                <a:spcPts val="0"/>
              </a:spcAft>
              <a:buNone/>
            </a:pPr>
            <a:r>
              <a:rPr b="1" lang="en-US" sz="1800" strike="noStrike">
                <a:solidFill>
                  <a:srgbClr val="F58220"/>
                </a:solidFill>
                <a:latin typeface="Century Gothic"/>
                <a:ea typeface="Century Gothic"/>
                <a:cs typeface="Century Gothic"/>
                <a:sym typeface="Century Gothic"/>
              </a:rPr>
              <a:t>FROM</a:t>
            </a:r>
            <a:r>
              <a:rPr lang="en-US" sz="1800" strike="noStrike">
                <a:solidFill>
                  <a:schemeClr val="dk1"/>
                </a:solidFill>
                <a:latin typeface="Century Gothic"/>
                <a:ea typeface="Century Gothic"/>
                <a:cs typeface="Century Gothic"/>
                <a:sym typeface="Century Gothic"/>
              </a:rPr>
              <a:t> customers;</a:t>
            </a:r>
            <a:endParaRPr>
              <a:latin typeface="Century Gothic"/>
              <a:ea typeface="Century Gothic"/>
              <a:cs typeface="Century Gothic"/>
              <a:sym typeface="Century Gothic"/>
            </a:endParaRPr>
          </a:p>
        </p:txBody>
      </p:sp>
      <p:sp>
        <p:nvSpPr>
          <p:cNvPr id="323" name="Google Shape;323;p37"/>
          <p:cNvSpPr txBox="1"/>
          <p:nvPr/>
        </p:nvSpPr>
        <p:spPr>
          <a:xfrm>
            <a:off x="365760" y="1511495"/>
            <a:ext cx="3383400" cy="8583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800" strike="noStrike">
                <a:solidFill>
                  <a:schemeClr val="dk1"/>
                </a:solidFill>
                <a:latin typeface="Century Gothic"/>
                <a:ea typeface="Century Gothic"/>
                <a:cs typeface="Century Gothic"/>
                <a:sym typeface="Century Gothic"/>
              </a:rPr>
              <a:t>Syntax:</a:t>
            </a:r>
            <a:endParaRPr>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1" lang="en-US" sz="1800" strike="noStrike">
                <a:solidFill>
                  <a:srgbClr val="F58220"/>
                </a:solidFill>
                <a:latin typeface="Century Gothic"/>
                <a:ea typeface="Century Gothic"/>
                <a:cs typeface="Century Gothic"/>
                <a:sym typeface="Century Gothic"/>
              </a:rPr>
              <a:t>SELECT</a:t>
            </a:r>
            <a:r>
              <a:rPr lang="en-US" sz="1800" strike="noStrike">
                <a:solidFill>
                  <a:schemeClr val="dk1"/>
                </a:solidFill>
                <a:latin typeface="Century Gothic"/>
                <a:ea typeface="Century Gothic"/>
                <a:cs typeface="Century Gothic"/>
                <a:sym typeface="Century Gothic"/>
              </a:rPr>
              <a:t> *</a:t>
            </a:r>
            <a:endParaRPr>
              <a:latin typeface="Century Gothic"/>
              <a:ea typeface="Century Gothic"/>
              <a:cs typeface="Century Gothic"/>
              <a:sym typeface="Century Gothic"/>
            </a:endParaRPr>
          </a:p>
          <a:p>
            <a:pPr indent="0" lvl="0" marL="0" marR="0" rtl="0" algn="l">
              <a:spcBef>
                <a:spcPts val="0"/>
              </a:spcBef>
              <a:spcAft>
                <a:spcPts val="0"/>
              </a:spcAft>
              <a:buNone/>
            </a:pPr>
            <a:r>
              <a:rPr b="1" lang="en-US" sz="1800" strike="noStrike">
                <a:solidFill>
                  <a:srgbClr val="F58220"/>
                </a:solidFill>
                <a:latin typeface="Century Gothic"/>
                <a:ea typeface="Century Gothic"/>
                <a:cs typeface="Century Gothic"/>
                <a:sym typeface="Century Gothic"/>
              </a:rPr>
              <a:t>FROM</a:t>
            </a:r>
            <a:r>
              <a:rPr lang="en-US" sz="1800" strike="noStrike">
                <a:solidFill>
                  <a:schemeClr val="dk1"/>
                </a:solidFill>
                <a:latin typeface="Century Gothic"/>
                <a:ea typeface="Century Gothic"/>
                <a:cs typeface="Century Gothic"/>
                <a:sym typeface="Century Gothic"/>
              </a:rPr>
              <a:t> tablename;</a:t>
            </a:r>
            <a:endParaRPr>
              <a:latin typeface="Century Gothic"/>
              <a:ea typeface="Century Gothic"/>
              <a:cs typeface="Century Gothic"/>
              <a:sym typeface="Century Gothic"/>
            </a:endParaRPr>
          </a:p>
        </p:txBody>
      </p:sp>
      <p:sp>
        <p:nvSpPr>
          <p:cNvPr id="324" name="Google Shape;324;p37"/>
          <p:cNvSpPr txBox="1"/>
          <p:nvPr/>
        </p:nvSpPr>
        <p:spPr>
          <a:xfrm>
            <a:off x="365760" y="3358800"/>
            <a:ext cx="9327000" cy="1114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US" sz="1800" strike="noStrike">
                <a:solidFill>
                  <a:srgbClr val="000000"/>
                </a:solidFill>
              </a:rPr>
              <a:t>To retrieve just the </a:t>
            </a:r>
            <a:r>
              <a:rPr lang="en-US" sz="1800" u="sng" strike="noStrike">
                <a:solidFill>
                  <a:srgbClr val="000000"/>
                </a:solidFill>
              </a:rPr>
              <a:t>number of rows</a:t>
            </a:r>
            <a:r>
              <a:rPr lang="en-US" sz="1800" strike="noStrike">
                <a:solidFill>
                  <a:srgbClr val="000000"/>
                </a:solidFill>
              </a:rPr>
              <a:t> from a table, we can use:</a:t>
            </a:r>
            <a:endParaRPr sz="1800" strike="noStrike">
              <a:solidFill>
                <a:schemeClr val="dk1"/>
              </a:solidFill>
            </a:endParaRPr>
          </a:p>
          <a:p>
            <a:pPr indent="0" lvl="0" marL="0" marR="0" rtl="0" algn="l">
              <a:spcBef>
                <a:spcPts val="0"/>
              </a:spcBef>
              <a:spcAft>
                <a:spcPts val="0"/>
              </a:spcAft>
              <a:buNone/>
            </a:pPr>
            <a:r>
              <a:t/>
            </a:r>
            <a:endParaRPr sz="1800" strike="noStrike">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b="1" lang="en-US" sz="1800" strike="noStrike">
                <a:solidFill>
                  <a:srgbClr val="F58220"/>
                </a:solidFill>
                <a:latin typeface="Century Gothic"/>
                <a:ea typeface="Century Gothic"/>
                <a:cs typeface="Century Gothic"/>
                <a:sym typeface="Century Gothic"/>
              </a:rPr>
              <a:t>SELECT</a:t>
            </a:r>
            <a:r>
              <a:rPr lang="en-US" sz="1800" strike="noStrike">
                <a:solidFill>
                  <a:schemeClr val="dk1"/>
                </a:solidFill>
                <a:latin typeface="Century Gothic"/>
                <a:ea typeface="Century Gothic"/>
                <a:cs typeface="Century Gothic"/>
                <a:sym typeface="Century Gothic"/>
              </a:rPr>
              <a:t> count(*)</a:t>
            </a:r>
            <a:endParaRPr>
              <a:latin typeface="Century Gothic"/>
              <a:ea typeface="Century Gothic"/>
              <a:cs typeface="Century Gothic"/>
              <a:sym typeface="Century Gothic"/>
            </a:endParaRPr>
          </a:p>
          <a:p>
            <a:pPr indent="0" lvl="0" marL="0" marR="0" rtl="0" algn="l">
              <a:spcBef>
                <a:spcPts val="0"/>
              </a:spcBef>
              <a:spcAft>
                <a:spcPts val="0"/>
              </a:spcAft>
              <a:buNone/>
            </a:pPr>
            <a:r>
              <a:rPr b="1" lang="en-US" sz="1800" strike="noStrike">
                <a:solidFill>
                  <a:srgbClr val="F58220"/>
                </a:solidFill>
                <a:latin typeface="Century Gothic"/>
                <a:ea typeface="Century Gothic"/>
                <a:cs typeface="Century Gothic"/>
                <a:sym typeface="Century Gothic"/>
              </a:rPr>
              <a:t>FROM</a:t>
            </a:r>
            <a:r>
              <a:rPr lang="en-US" sz="1800" strike="noStrike">
                <a:solidFill>
                  <a:schemeClr val="dk1"/>
                </a:solidFill>
                <a:latin typeface="Century Gothic"/>
                <a:ea typeface="Century Gothic"/>
                <a:cs typeface="Century Gothic"/>
                <a:sym typeface="Century Gothic"/>
              </a:rPr>
              <a:t> customers;</a:t>
            </a:r>
            <a:endParaRPr>
              <a:latin typeface="Century Gothic"/>
              <a:ea typeface="Century Gothic"/>
              <a:cs typeface="Century Gothic"/>
              <a:sym typeface="Century Gothic"/>
            </a:endParaRPr>
          </a:p>
        </p:txBody>
      </p:sp>
      <p:sp>
        <p:nvSpPr>
          <p:cNvPr id="325" name="Google Shape;325;p37"/>
          <p:cNvSpPr txBox="1"/>
          <p:nvPr/>
        </p:nvSpPr>
        <p:spPr>
          <a:xfrm>
            <a:off x="365760" y="4634280"/>
            <a:ext cx="9327000" cy="365100"/>
          </a:xfrm>
          <a:prstGeom prst="rect">
            <a:avLst/>
          </a:prstGeom>
          <a:solidFill>
            <a:srgbClr val="F58220">
              <a:alpha val="29800"/>
            </a:srgbClr>
          </a:solidFill>
          <a:ln cap="flat" cmpd="sng" w="19075">
            <a:solidFill>
              <a:srgbClr val="F58220"/>
            </a:solidFill>
            <a:prstDash val="solid"/>
            <a:round/>
            <a:headEnd len="sm" w="sm" type="none"/>
            <a:tailEnd len="sm" w="sm" type="none"/>
          </a:ln>
        </p:spPr>
        <p:txBody>
          <a:bodyPr anchorCtr="0" anchor="t" bIns="54350" lIns="99350" spcFirstLastPara="1" rIns="99350" wrap="square" tIns="54350">
            <a:noAutofit/>
          </a:bodyPr>
          <a:lstStyle/>
          <a:p>
            <a:pPr indent="0" lvl="0" marL="0" marR="0" rtl="0" algn="l">
              <a:spcBef>
                <a:spcPts val="0"/>
              </a:spcBef>
              <a:spcAft>
                <a:spcPts val="0"/>
              </a:spcAft>
              <a:buNone/>
            </a:pPr>
            <a:r>
              <a:rPr b="0" lang="en-US" sz="1800" strike="noStrike">
                <a:solidFill>
                  <a:schemeClr val="dk1"/>
                </a:solidFill>
                <a:latin typeface="Arial"/>
                <a:ea typeface="Arial"/>
                <a:cs typeface="Arial"/>
                <a:sym typeface="Arial"/>
              </a:rPr>
              <a:t>Queries that return a single value are </a:t>
            </a:r>
            <a:r>
              <a:rPr b="0" i="1" lang="en-US" sz="1800" u="sng" strike="noStrike">
                <a:solidFill>
                  <a:schemeClr val="dk1"/>
                </a:solidFill>
                <a:latin typeface="Arial"/>
                <a:ea typeface="Arial"/>
                <a:cs typeface="Arial"/>
                <a:sym typeface="Arial"/>
              </a:rPr>
              <a:t>scalar</a:t>
            </a:r>
            <a:r>
              <a:rPr b="0" lang="en-US" sz="1800" strike="noStrike">
                <a:solidFill>
                  <a:schemeClr val="dk1"/>
                </a:solidFill>
                <a:latin typeface="Arial"/>
                <a:ea typeface="Arial"/>
                <a:cs typeface="Arial"/>
                <a:sym typeface="Arial"/>
              </a:rPr>
              <a:t> queries.</a:t>
            </a:r>
            <a:endParaRPr/>
          </a:p>
        </p:txBody>
      </p:sp>
      <p:sp>
        <p:nvSpPr>
          <p:cNvPr id="326" name="Google Shape;326;p37"/>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Example - </a:t>
            </a:r>
            <a:r>
              <a:rPr lang="en-US"/>
              <a:t>SELECT *</a:t>
            </a:r>
            <a:endParaRPr sz="3200"/>
          </a:p>
        </p:txBody>
      </p:sp>
      <p:sp>
        <p:nvSpPr>
          <p:cNvPr id="327" name="Google Shape;327;p37"/>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8"/>
          <p:cNvSpPr txBox="1"/>
          <p:nvPr/>
        </p:nvSpPr>
        <p:spPr>
          <a:xfrm>
            <a:off x="527725" y="2394800"/>
            <a:ext cx="4074000" cy="1007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strike="noStrike">
                <a:solidFill>
                  <a:srgbClr val="F58220"/>
                </a:solidFill>
                <a:latin typeface="Century Gothic"/>
                <a:ea typeface="Century Gothic"/>
                <a:cs typeface="Century Gothic"/>
                <a:sym typeface="Century Gothic"/>
              </a:rPr>
              <a:t>SELECT</a:t>
            </a:r>
            <a:r>
              <a:rPr lang="en-US" sz="1800" strike="noStrike">
                <a:solidFill>
                  <a:schemeClr val="dk1"/>
                </a:solidFill>
                <a:latin typeface="Century Gothic"/>
                <a:ea typeface="Century Gothic"/>
                <a:cs typeface="Century Gothic"/>
                <a:sym typeface="Century Gothic"/>
              </a:rPr>
              <a:t> *</a:t>
            </a:r>
            <a:endParaRPr>
              <a:latin typeface="Century Gothic"/>
              <a:ea typeface="Century Gothic"/>
              <a:cs typeface="Century Gothic"/>
              <a:sym typeface="Century Gothic"/>
            </a:endParaRPr>
          </a:p>
          <a:p>
            <a:pPr indent="0" lvl="0" marL="0" marR="0" rtl="0" algn="l">
              <a:spcBef>
                <a:spcPts val="0"/>
              </a:spcBef>
              <a:spcAft>
                <a:spcPts val="0"/>
              </a:spcAft>
              <a:buNone/>
            </a:pPr>
            <a:r>
              <a:rPr b="1" lang="en-US" sz="1800" strike="noStrike">
                <a:solidFill>
                  <a:srgbClr val="F58220"/>
                </a:solidFill>
                <a:latin typeface="Century Gothic"/>
                <a:ea typeface="Century Gothic"/>
                <a:cs typeface="Century Gothic"/>
                <a:sym typeface="Century Gothic"/>
              </a:rPr>
              <a:t>FROM</a:t>
            </a:r>
            <a:r>
              <a:rPr lang="en-US" sz="1800" strike="noStrike">
                <a:solidFill>
                  <a:schemeClr val="dk1"/>
                </a:solidFill>
                <a:latin typeface="Century Gothic"/>
                <a:ea typeface="Century Gothic"/>
                <a:cs typeface="Century Gothic"/>
                <a:sym typeface="Century Gothic"/>
              </a:rPr>
              <a:t> customers</a:t>
            </a:r>
            <a:endParaRPr>
              <a:latin typeface="Century Gothic"/>
              <a:ea typeface="Century Gothic"/>
              <a:cs typeface="Century Gothic"/>
              <a:sym typeface="Century Gothic"/>
            </a:endParaRPr>
          </a:p>
          <a:p>
            <a:pPr indent="0" lvl="0" marL="0" marR="0" rtl="0" algn="l">
              <a:spcBef>
                <a:spcPts val="0"/>
              </a:spcBef>
              <a:spcAft>
                <a:spcPts val="0"/>
              </a:spcAft>
              <a:buNone/>
            </a:pPr>
            <a:r>
              <a:rPr b="1" lang="en-US" sz="1800" strike="noStrike">
                <a:solidFill>
                  <a:srgbClr val="F58220"/>
                </a:solidFill>
                <a:latin typeface="Century Gothic"/>
                <a:ea typeface="Century Gothic"/>
                <a:cs typeface="Century Gothic"/>
                <a:sym typeface="Century Gothic"/>
              </a:rPr>
              <a:t>WHERE</a:t>
            </a:r>
            <a:r>
              <a:rPr lang="en-US" sz="1800" strike="noStrike">
                <a:solidFill>
                  <a:schemeClr val="dk1"/>
                </a:solidFill>
                <a:latin typeface="Century Gothic"/>
                <a:ea typeface="Century Gothic"/>
                <a:cs typeface="Century Gothic"/>
                <a:sym typeface="Century Gothic"/>
              </a:rPr>
              <a:t> country=</a:t>
            </a:r>
            <a:r>
              <a:rPr lang="en-US"/>
              <a:t>'</a:t>
            </a:r>
            <a:r>
              <a:rPr lang="en-US" sz="1800" strike="noStrike">
                <a:solidFill>
                  <a:schemeClr val="dk1"/>
                </a:solidFill>
                <a:latin typeface="Century Gothic"/>
                <a:ea typeface="Century Gothic"/>
                <a:cs typeface="Century Gothic"/>
                <a:sym typeface="Century Gothic"/>
              </a:rPr>
              <a:t>Germany</a:t>
            </a:r>
            <a:r>
              <a:rPr lang="en-US"/>
              <a:t>'</a:t>
            </a:r>
            <a:r>
              <a:rPr lang="en-US" sz="1800" strike="noStrike">
                <a:solidFill>
                  <a:schemeClr val="dk1"/>
                </a:solidFill>
                <a:latin typeface="Century Gothic"/>
                <a:ea typeface="Century Gothic"/>
                <a:cs typeface="Century Gothic"/>
                <a:sym typeface="Century Gothic"/>
              </a:rPr>
              <a:t>;</a:t>
            </a:r>
            <a:endParaRPr>
              <a:latin typeface="Century Gothic"/>
              <a:ea typeface="Century Gothic"/>
              <a:cs typeface="Century Gothic"/>
              <a:sym typeface="Century Gothic"/>
            </a:endParaRPr>
          </a:p>
        </p:txBody>
      </p:sp>
      <p:sp>
        <p:nvSpPr>
          <p:cNvPr id="333" name="Google Shape;333;p38"/>
          <p:cNvSpPr txBox="1"/>
          <p:nvPr/>
        </p:nvSpPr>
        <p:spPr>
          <a:xfrm>
            <a:off x="392050" y="3916050"/>
            <a:ext cx="9311700" cy="621000"/>
          </a:xfrm>
          <a:prstGeom prst="rect">
            <a:avLst/>
          </a:prstGeom>
          <a:solidFill>
            <a:srgbClr val="F58220">
              <a:alpha val="29800"/>
            </a:srgbClr>
          </a:solidFill>
          <a:ln cap="flat" cmpd="sng" w="19075">
            <a:solidFill>
              <a:srgbClr val="F58220"/>
            </a:solidFill>
            <a:prstDash val="solid"/>
            <a:round/>
            <a:headEnd len="sm" w="sm" type="none"/>
            <a:tailEnd len="sm" w="sm" type="none"/>
          </a:ln>
        </p:spPr>
        <p:txBody>
          <a:bodyPr anchorCtr="0" anchor="t" bIns="54350" lIns="99350" spcFirstLastPara="1" rIns="99350" wrap="square" tIns="54350">
            <a:noAutofit/>
          </a:bodyPr>
          <a:lstStyle/>
          <a:p>
            <a:pPr indent="0" lvl="0" marL="0" marR="0" rtl="0" algn="l">
              <a:spcBef>
                <a:spcPts val="0"/>
              </a:spcBef>
              <a:spcAft>
                <a:spcPts val="0"/>
              </a:spcAft>
              <a:buNone/>
            </a:pPr>
            <a:r>
              <a:rPr b="0" lang="en-US" sz="1800" strike="noStrike">
                <a:solidFill>
                  <a:schemeClr val="accent2"/>
                </a:solidFill>
                <a:latin typeface="Arial"/>
                <a:ea typeface="Arial"/>
                <a:cs typeface="Arial"/>
                <a:sym typeface="Arial"/>
              </a:rPr>
              <a:t>Selection of specific rows from a table is termed as a </a:t>
            </a:r>
            <a:r>
              <a:rPr b="0" i="1" lang="en-US" sz="1800" strike="noStrike">
                <a:solidFill>
                  <a:schemeClr val="accent2"/>
                </a:solidFill>
                <a:latin typeface="Arial"/>
                <a:ea typeface="Arial"/>
                <a:cs typeface="Arial"/>
                <a:sym typeface="Arial"/>
              </a:rPr>
              <a:t>restriction operation</a:t>
            </a:r>
            <a:r>
              <a:rPr b="0" lang="en-US" sz="1800" strike="noStrike">
                <a:solidFill>
                  <a:schemeClr val="accent2"/>
                </a:solidFill>
                <a:latin typeface="Arial"/>
                <a:ea typeface="Arial"/>
                <a:cs typeface="Arial"/>
                <a:sym typeface="Arial"/>
              </a:rPr>
              <a:t> in relational algebra.</a:t>
            </a:r>
            <a:endParaRPr>
              <a:solidFill>
                <a:schemeClr val="accent2"/>
              </a:solidFill>
            </a:endParaRPr>
          </a:p>
        </p:txBody>
      </p:sp>
      <p:sp>
        <p:nvSpPr>
          <p:cNvPr id="334" name="Google Shape;334;p38"/>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Retrieving Specific Rows</a:t>
            </a:r>
            <a:endParaRPr/>
          </a:p>
        </p:txBody>
      </p:sp>
      <p:sp>
        <p:nvSpPr>
          <p:cNvPr id="335" name="Google Shape;335;p38"/>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336" name="Google Shape;336;p38"/>
          <p:cNvSpPr txBox="1"/>
          <p:nvPr>
            <p:ph idx="1" type="body"/>
          </p:nvPr>
        </p:nvSpPr>
        <p:spPr>
          <a:xfrm>
            <a:off x="527725" y="1512407"/>
            <a:ext cx="9025200" cy="813000"/>
          </a:xfrm>
          <a:prstGeom prst="rect">
            <a:avLst/>
          </a:prstGeom>
        </p:spPr>
        <p:txBody>
          <a:bodyPr anchorCtr="0" anchor="t" bIns="75600" lIns="75600" spcFirstLastPara="1" rIns="75600" wrap="square" tIns="75600">
            <a:normAutofit/>
          </a:bodyPr>
          <a:lstStyle/>
          <a:p>
            <a:pPr indent="0" lvl="0" marL="0" rtl="0" algn="l">
              <a:spcBef>
                <a:spcPts val="0"/>
              </a:spcBef>
              <a:spcAft>
                <a:spcPts val="0"/>
              </a:spcAft>
              <a:buNone/>
            </a:pPr>
            <a:r>
              <a:rPr b="1" lang="en-US" sz="1800">
                <a:solidFill>
                  <a:schemeClr val="accent2"/>
                </a:solidFill>
              </a:rPr>
              <a:t>Client Requirement: </a:t>
            </a:r>
            <a:r>
              <a:rPr lang="en-US" sz="1800">
                <a:solidFill>
                  <a:schemeClr val="accent2"/>
                </a:solidFill>
              </a:rPr>
              <a:t>Janet has decided to focus her campaign on customers in “Germany.” We can refine our query results using a </a:t>
            </a:r>
            <a:r>
              <a:rPr b="1" lang="en-US" sz="1800">
                <a:solidFill>
                  <a:srgbClr val="F58220"/>
                </a:solidFill>
              </a:rPr>
              <a:t>WHERE</a:t>
            </a:r>
            <a:r>
              <a:rPr lang="en-US" sz="1800">
                <a:solidFill>
                  <a:schemeClr val="dk1"/>
                </a:solidFill>
              </a:rPr>
              <a:t> </a:t>
            </a:r>
            <a:r>
              <a:rPr lang="en-US" sz="1800">
                <a:solidFill>
                  <a:schemeClr val="accent2"/>
                </a:solidFill>
              </a:rPr>
              <a:t>clause</a:t>
            </a:r>
            <a:r>
              <a:rPr lang="en-US" sz="1800">
                <a:solidFill>
                  <a:schemeClr val="dk1"/>
                </a:solidFill>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9"/>
          <p:cNvSpPr txBox="1"/>
          <p:nvPr>
            <p:ph type="title"/>
          </p:nvPr>
        </p:nvSpPr>
        <p:spPr>
          <a:xfrm>
            <a:off x="481474" y="698700"/>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The distinct Clause </a:t>
            </a:r>
            <a:endParaRPr>
              <a:solidFill>
                <a:schemeClr val="lt1"/>
              </a:solidFill>
            </a:endParaRPr>
          </a:p>
        </p:txBody>
      </p:sp>
      <p:sp>
        <p:nvSpPr>
          <p:cNvPr id="343" name="Google Shape;343;p39"/>
          <p:cNvSpPr txBox="1"/>
          <p:nvPr>
            <p:ph idx="1" type="body"/>
          </p:nvPr>
        </p:nvSpPr>
        <p:spPr>
          <a:xfrm>
            <a:off x="585411" y="1308572"/>
            <a:ext cx="9025200" cy="3743400"/>
          </a:xfrm>
          <a:prstGeom prst="rect">
            <a:avLst/>
          </a:prstGeom>
        </p:spPr>
        <p:txBody>
          <a:bodyPr anchorCtr="0" anchor="t" bIns="75600" lIns="75600" spcFirstLastPara="1" rIns="75600" wrap="square" tIns="75600">
            <a:normAutofit/>
          </a:bodyPr>
          <a:lstStyle/>
          <a:p>
            <a:pPr indent="0" lvl="0" marL="0" rtl="0" algn="l">
              <a:spcBef>
                <a:spcPts val="800"/>
              </a:spcBef>
              <a:spcAft>
                <a:spcPts val="0"/>
              </a:spcAft>
              <a:buNone/>
            </a:pPr>
            <a:r>
              <a:rPr lang="en-US" sz="1800">
                <a:highlight>
                  <a:srgbClr val="FFFFFF"/>
                </a:highlight>
              </a:rPr>
              <a:t>A </a:t>
            </a:r>
            <a:r>
              <a:rPr lang="en-US" sz="1800"/>
              <a:t>select</a:t>
            </a:r>
            <a:r>
              <a:rPr lang="en-US" sz="1800">
                <a:highlight>
                  <a:srgbClr val="FFFFFF"/>
                </a:highlight>
              </a:rPr>
              <a:t> statement may return identical rows. To explicitly specify that you want to remove duplicate rows from the result set, use the </a:t>
            </a:r>
            <a:r>
              <a:rPr b="1" lang="en-US" sz="1800">
                <a:solidFill>
                  <a:srgbClr val="F58220"/>
                </a:solidFill>
              </a:rPr>
              <a:t>distinct</a:t>
            </a:r>
            <a:r>
              <a:rPr lang="en-US" sz="1800">
                <a:highlight>
                  <a:srgbClr val="FFFFFF"/>
                </a:highlight>
              </a:rPr>
              <a:t> clause.</a:t>
            </a:r>
            <a:endParaRPr sz="1800">
              <a:highlight>
                <a:srgbClr val="FFFFFF"/>
              </a:highlight>
            </a:endParaRPr>
          </a:p>
          <a:p>
            <a:pPr indent="0" lvl="0" marL="0" rtl="0" algn="l">
              <a:spcBef>
                <a:spcPts val="800"/>
              </a:spcBef>
              <a:spcAft>
                <a:spcPts val="0"/>
              </a:spcAft>
              <a:buNone/>
            </a:pPr>
            <a:r>
              <a:t/>
            </a:r>
            <a:endParaRPr sz="1400">
              <a:highlight>
                <a:srgbClr val="FFFFFF"/>
              </a:highlight>
              <a:latin typeface="Calibri"/>
              <a:ea typeface="Calibri"/>
              <a:cs typeface="Calibri"/>
              <a:sym typeface="Calibri"/>
            </a:endParaRPr>
          </a:p>
        </p:txBody>
      </p:sp>
      <p:sp>
        <p:nvSpPr>
          <p:cNvPr id="344" name="Google Shape;344;p39"/>
          <p:cNvSpPr txBox="1"/>
          <p:nvPr/>
        </p:nvSpPr>
        <p:spPr>
          <a:xfrm>
            <a:off x="1320550" y="2091450"/>
            <a:ext cx="7401900" cy="43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US" sz="1600">
                <a:solidFill>
                  <a:schemeClr val="dk1"/>
                </a:solidFill>
                <a:latin typeface="Consolas"/>
                <a:ea typeface="Consolas"/>
                <a:cs typeface="Consolas"/>
                <a:sym typeface="Consolas"/>
              </a:rPr>
              <a:t>Syntax:    select    </a:t>
            </a:r>
            <a:r>
              <a:rPr b="1" lang="en-US" sz="1800">
                <a:solidFill>
                  <a:srgbClr val="F58220"/>
                </a:solidFill>
                <a:latin typeface="Consolas"/>
                <a:ea typeface="Consolas"/>
                <a:cs typeface="Consolas"/>
                <a:sym typeface="Consolas"/>
              </a:rPr>
              <a:t>distinct</a:t>
            </a:r>
            <a:r>
              <a:rPr lang="en-US" sz="1600">
                <a:solidFill>
                  <a:schemeClr val="dk1"/>
                </a:solidFill>
                <a:latin typeface="Consolas"/>
                <a:ea typeface="Consolas"/>
                <a:cs typeface="Consolas"/>
                <a:sym typeface="Consolas"/>
              </a:rPr>
              <a:t>   </a:t>
            </a:r>
            <a:r>
              <a:rPr lang="en-US" sz="1600">
                <a:solidFill>
                  <a:schemeClr val="dk1"/>
                </a:solidFill>
                <a:latin typeface="Consolas"/>
                <a:ea typeface="Consolas"/>
                <a:cs typeface="Consolas"/>
                <a:sym typeface="Consolas"/>
              </a:rPr>
              <a:t>c</a:t>
            </a:r>
            <a:r>
              <a:rPr lang="en-US" sz="1600">
                <a:solidFill>
                  <a:schemeClr val="dk1"/>
                </a:solidFill>
                <a:latin typeface="Consolas"/>
                <a:ea typeface="Consolas"/>
                <a:cs typeface="Consolas"/>
                <a:sym typeface="Consolas"/>
              </a:rPr>
              <a:t>olumn_name  from table_name;</a:t>
            </a:r>
            <a:endParaRPr>
              <a:latin typeface="Consolas"/>
              <a:ea typeface="Consolas"/>
              <a:cs typeface="Consolas"/>
              <a:sym typeface="Consolas"/>
            </a:endParaRPr>
          </a:p>
        </p:txBody>
      </p:sp>
      <p:sp>
        <p:nvSpPr>
          <p:cNvPr id="345" name="Google Shape;345;p39"/>
          <p:cNvSpPr txBox="1"/>
          <p:nvPr/>
        </p:nvSpPr>
        <p:spPr>
          <a:xfrm>
            <a:off x="444163" y="2625025"/>
            <a:ext cx="9192300" cy="125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US" sz="1800">
                <a:solidFill>
                  <a:schemeClr val="accent2"/>
                </a:solidFill>
                <a:highlight>
                  <a:srgbClr val="FFFFFF"/>
                </a:highlight>
              </a:rPr>
              <a:t>In the above syntax, the </a:t>
            </a:r>
            <a:r>
              <a:rPr b="1" lang="en-US" sz="1800">
                <a:solidFill>
                  <a:srgbClr val="F58220"/>
                </a:solidFill>
              </a:rPr>
              <a:t>distinct</a:t>
            </a:r>
            <a:r>
              <a:rPr lang="en-US" sz="1800">
                <a:solidFill>
                  <a:schemeClr val="dk1"/>
                </a:solidFill>
                <a:highlight>
                  <a:srgbClr val="FFFFFF"/>
                </a:highlight>
              </a:rPr>
              <a:t> </a:t>
            </a:r>
            <a:r>
              <a:rPr lang="en-US" sz="1800">
                <a:solidFill>
                  <a:schemeClr val="accent2"/>
                </a:solidFill>
                <a:highlight>
                  <a:srgbClr val="FFFFFF"/>
                </a:highlight>
              </a:rPr>
              <a:t>keyword appears after the </a:t>
            </a:r>
            <a:r>
              <a:rPr b="1" lang="en-US" sz="1800">
                <a:solidFill>
                  <a:schemeClr val="accent2"/>
                </a:solidFill>
                <a:highlight>
                  <a:srgbClr val="FFFFFF"/>
                </a:highlight>
              </a:rPr>
              <a:t>“select”</a:t>
            </a:r>
            <a:r>
              <a:rPr lang="en-US" sz="1800">
                <a:solidFill>
                  <a:schemeClr val="accent2"/>
                </a:solidFill>
                <a:highlight>
                  <a:srgbClr val="FFFFFF"/>
                </a:highlight>
              </a:rPr>
              <a:t> keyword and before “columns or expressions” of the select list.</a:t>
            </a:r>
            <a:endParaRPr sz="1800">
              <a:solidFill>
                <a:schemeClr val="accent2"/>
              </a:solidFill>
              <a:highlight>
                <a:srgbClr val="FFFFFF"/>
              </a:highlight>
            </a:endParaRPr>
          </a:p>
          <a:p>
            <a:pPr indent="0" lvl="0" marL="0" rtl="0" algn="l">
              <a:lnSpc>
                <a:spcPct val="115000"/>
              </a:lnSpc>
              <a:spcBef>
                <a:spcPts val="1200"/>
              </a:spcBef>
              <a:spcAft>
                <a:spcPts val="1200"/>
              </a:spcAft>
              <a:buNone/>
            </a:pPr>
            <a:r>
              <a:rPr lang="en-US" sz="1800">
                <a:solidFill>
                  <a:schemeClr val="accent2"/>
                </a:solidFill>
                <a:highlight>
                  <a:srgbClr val="FFFFFF"/>
                </a:highlight>
              </a:rPr>
              <a:t>The query will return only distinct values from the “column_name” in the “table_name.”</a:t>
            </a:r>
            <a:endParaRPr sz="1800">
              <a:solidFill>
                <a:schemeClr val="accent2"/>
              </a:solidFill>
              <a:highlight>
                <a:srgbClr val="FFFFFF"/>
              </a:highlight>
            </a:endParaRPr>
          </a:p>
        </p:txBody>
      </p:sp>
      <p:sp>
        <p:nvSpPr>
          <p:cNvPr id="346" name="Google Shape;346;p39"/>
          <p:cNvSpPr txBox="1"/>
          <p:nvPr/>
        </p:nvSpPr>
        <p:spPr>
          <a:xfrm>
            <a:off x="1875196" y="3977300"/>
            <a:ext cx="3299700" cy="923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Century Gothic"/>
                <a:ea typeface="Century Gothic"/>
                <a:cs typeface="Century Gothic"/>
                <a:sym typeface="Century Gothic"/>
              </a:rPr>
              <a:t>Example: </a:t>
            </a:r>
            <a:endParaRPr b="1" sz="1600">
              <a:latin typeface="Century Gothic"/>
              <a:ea typeface="Century Gothic"/>
              <a:cs typeface="Century Gothic"/>
              <a:sym typeface="Century Gothic"/>
            </a:endParaRPr>
          </a:p>
          <a:p>
            <a:pPr indent="0" lvl="0" marL="0" rtl="0" algn="l">
              <a:spcBef>
                <a:spcPts val="0"/>
              </a:spcBef>
              <a:spcAft>
                <a:spcPts val="0"/>
              </a:spcAft>
              <a:buNone/>
            </a:pPr>
            <a:r>
              <a:rPr lang="en-US" sz="1600">
                <a:latin typeface="Century Gothic"/>
                <a:ea typeface="Century Gothic"/>
                <a:cs typeface="Century Gothic"/>
                <a:sym typeface="Century Gothic"/>
              </a:rPr>
              <a:t>SELECT </a:t>
            </a:r>
            <a:r>
              <a:rPr b="1" lang="en-US" sz="1600">
                <a:solidFill>
                  <a:srgbClr val="F58220"/>
                </a:solidFill>
                <a:latin typeface="Century Gothic"/>
                <a:ea typeface="Century Gothic"/>
                <a:cs typeface="Century Gothic"/>
                <a:sym typeface="Century Gothic"/>
              </a:rPr>
              <a:t>distinct</a:t>
            </a:r>
            <a:r>
              <a:rPr lang="en-US" sz="1600">
                <a:latin typeface="Century Gothic"/>
                <a:ea typeface="Century Gothic"/>
                <a:cs typeface="Century Gothic"/>
                <a:sym typeface="Century Gothic"/>
              </a:rPr>
              <a:t> postalCode </a:t>
            </a:r>
            <a:endParaRPr sz="1600">
              <a:latin typeface="Century Gothic"/>
              <a:ea typeface="Century Gothic"/>
              <a:cs typeface="Century Gothic"/>
              <a:sym typeface="Century Gothic"/>
            </a:endParaRPr>
          </a:p>
          <a:p>
            <a:pPr indent="0" lvl="0" marL="0" rtl="0" algn="l">
              <a:spcBef>
                <a:spcPts val="0"/>
              </a:spcBef>
              <a:spcAft>
                <a:spcPts val="0"/>
              </a:spcAft>
              <a:buNone/>
            </a:pPr>
            <a:r>
              <a:rPr lang="en-US" sz="1600">
                <a:latin typeface="Century Gothic"/>
                <a:ea typeface="Century Gothic"/>
                <a:cs typeface="Century Gothic"/>
                <a:sym typeface="Century Gothic"/>
              </a:rPr>
              <a:t>FROM </a:t>
            </a:r>
            <a:r>
              <a:rPr b="1" lang="en-US" sz="1600">
                <a:latin typeface="Century Gothic"/>
                <a:ea typeface="Century Gothic"/>
                <a:cs typeface="Century Gothic"/>
                <a:sym typeface="Century Gothic"/>
              </a:rPr>
              <a:t>customers</a:t>
            </a:r>
            <a:endParaRPr b="1" sz="1600">
              <a:latin typeface="Century Gothic"/>
              <a:ea typeface="Century Gothic"/>
              <a:cs typeface="Century Gothic"/>
              <a:sym typeface="Century Gothic"/>
            </a:endParaRPr>
          </a:p>
        </p:txBody>
      </p:sp>
      <p:sp>
        <p:nvSpPr>
          <p:cNvPr id="347" name="Google Shape;347;p39"/>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pic>
        <p:nvPicPr>
          <p:cNvPr id="348" name="Google Shape;348;p39"/>
          <p:cNvPicPr preferRelativeResize="0"/>
          <p:nvPr/>
        </p:nvPicPr>
        <p:blipFill rotWithShape="1">
          <a:blip r:embed="rId3">
            <a:alphaModFix/>
          </a:blip>
          <a:srcRect b="43434" l="10581" r="69381" t="29893"/>
          <a:stretch/>
        </p:blipFill>
        <p:spPr>
          <a:xfrm>
            <a:off x="6028875" y="3908525"/>
            <a:ext cx="2019902" cy="15124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0"/>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SQL alias for Columns</a:t>
            </a:r>
            <a:endParaRPr/>
          </a:p>
        </p:txBody>
      </p:sp>
      <p:sp>
        <p:nvSpPr>
          <p:cNvPr id="355" name="Google Shape;355;p40"/>
          <p:cNvSpPr txBox="1"/>
          <p:nvPr>
            <p:ph idx="1" type="body"/>
          </p:nvPr>
        </p:nvSpPr>
        <p:spPr>
          <a:xfrm>
            <a:off x="577536" y="1499047"/>
            <a:ext cx="9025200" cy="3743400"/>
          </a:xfrm>
          <a:prstGeom prst="rect">
            <a:avLst/>
          </a:prstGeom>
        </p:spPr>
        <p:txBody>
          <a:bodyPr anchorCtr="0" anchor="t" bIns="75600" lIns="75600" spcFirstLastPara="1" rIns="75600" wrap="square" tIns="75600">
            <a:normAutofit/>
          </a:bodyPr>
          <a:lstStyle/>
          <a:p>
            <a:pPr indent="0" lvl="0" marL="0" rtl="0" algn="l">
              <a:spcBef>
                <a:spcPts val="0"/>
              </a:spcBef>
              <a:spcAft>
                <a:spcPts val="0"/>
              </a:spcAft>
              <a:buClr>
                <a:schemeClr val="dk1"/>
              </a:buClr>
              <a:buSzPts val="1100"/>
              <a:buFont typeface="Arial"/>
              <a:buNone/>
            </a:pPr>
            <a:r>
              <a:rPr lang="en-US" sz="1600"/>
              <a:t>Sometimes, column names are so technical that make the query’s output very difficult to understand. To give a column a descriptive name, use a column </a:t>
            </a:r>
            <a:r>
              <a:rPr b="1" lang="en-US" sz="1800">
                <a:solidFill>
                  <a:srgbClr val="F58220"/>
                </a:solidFill>
              </a:rPr>
              <a:t>alias</a:t>
            </a:r>
            <a:r>
              <a:rPr lang="en-US" sz="1600"/>
              <a:t>. The following statement illustrates how to use the column </a:t>
            </a:r>
            <a:r>
              <a:rPr b="1" lang="en-US" sz="1800">
                <a:solidFill>
                  <a:srgbClr val="F58220"/>
                </a:solidFill>
              </a:rPr>
              <a:t>alias</a:t>
            </a:r>
            <a:r>
              <a:rPr lang="en-US" sz="1600"/>
              <a:t>:</a:t>
            </a:r>
            <a:endParaRPr sz="1600">
              <a:highlight>
                <a:srgbClr val="FFFFFF"/>
              </a:highlight>
              <a:latin typeface="Roboto"/>
              <a:ea typeface="Roboto"/>
              <a:cs typeface="Roboto"/>
              <a:sym typeface="Roboto"/>
            </a:endParaRPr>
          </a:p>
          <a:p>
            <a:pPr indent="0" lvl="0" marL="0" rtl="0" algn="l">
              <a:spcBef>
                <a:spcPts val="800"/>
              </a:spcBef>
              <a:spcAft>
                <a:spcPts val="0"/>
              </a:spcAft>
              <a:buNone/>
            </a:pPr>
            <a:r>
              <a:t/>
            </a:r>
            <a:endParaRPr/>
          </a:p>
        </p:txBody>
      </p:sp>
      <p:sp>
        <p:nvSpPr>
          <p:cNvPr id="356" name="Google Shape;356;p40"/>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357" name="Google Shape;357;p40"/>
          <p:cNvSpPr txBox="1"/>
          <p:nvPr/>
        </p:nvSpPr>
        <p:spPr>
          <a:xfrm>
            <a:off x="3060825" y="2396138"/>
            <a:ext cx="4386300" cy="738900"/>
          </a:xfrm>
          <a:prstGeom prst="rect">
            <a:avLst/>
          </a:prstGeom>
          <a:solidFill>
            <a:srgbClr val="28282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FCC28C"/>
                </a:solidFill>
                <a:latin typeface="Consolas"/>
                <a:ea typeface="Consolas"/>
                <a:cs typeface="Consolas"/>
                <a:sym typeface="Consolas"/>
              </a:rPr>
              <a:t>SELECT</a:t>
            </a:r>
            <a:r>
              <a:rPr lang="en-US" sz="1200">
                <a:solidFill>
                  <a:srgbClr val="FFFFFF"/>
                </a:solidFill>
                <a:highlight>
                  <a:srgbClr val="333333"/>
                </a:highlight>
                <a:latin typeface="Consolas"/>
                <a:ea typeface="Consolas"/>
                <a:cs typeface="Consolas"/>
                <a:sym typeface="Consolas"/>
              </a:rPr>
              <a:t> </a:t>
            </a:r>
            <a:endParaRPr sz="12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lang="en-US" sz="1200">
                <a:solidFill>
                  <a:srgbClr val="FFFFFF"/>
                </a:solidFill>
                <a:highlight>
                  <a:srgbClr val="333333"/>
                </a:highlight>
                <a:latin typeface="Consolas"/>
                <a:ea typeface="Consolas"/>
                <a:cs typeface="Consolas"/>
                <a:sym typeface="Consolas"/>
              </a:rPr>
              <a:t>   [column_1 | expression] </a:t>
            </a:r>
            <a:r>
              <a:rPr lang="en-US" sz="1200">
                <a:solidFill>
                  <a:srgbClr val="FCC28C"/>
                </a:solidFill>
                <a:latin typeface="Consolas"/>
                <a:ea typeface="Consolas"/>
                <a:cs typeface="Consolas"/>
                <a:sym typeface="Consolas"/>
              </a:rPr>
              <a:t>AS</a:t>
            </a:r>
            <a:r>
              <a:rPr lang="en-US" sz="1200">
                <a:solidFill>
                  <a:srgbClr val="FFFFFF"/>
                </a:solidFill>
                <a:highlight>
                  <a:srgbClr val="333333"/>
                </a:highlight>
                <a:latin typeface="Consolas"/>
                <a:ea typeface="Consolas"/>
                <a:cs typeface="Consolas"/>
                <a:sym typeface="Consolas"/>
              </a:rPr>
              <a:t> descriptive_name</a:t>
            </a:r>
            <a:endParaRPr sz="12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lang="en-US" sz="1200">
                <a:solidFill>
                  <a:srgbClr val="FCC28C"/>
                </a:solidFill>
                <a:latin typeface="Consolas"/>
                <a:ea typeface="Consolas"/>
                <a:cs typeface="Consolas"/>
                <a:sym typeface="Consolas"/>
              </a:rPr>
              <a:t>FROM</a:t>
            </a:r>
            <a:r>
              <a:rPr lang="en-US" sz="1200">
                <a:solidFill>
                  <a:srgbClr val="FFFFFF"/>
                </a:solidFill>
                <a:highlight>
                  <a:srgbClr val="333333"/>
                </a:highlight>
                <a:latin typeface="Consolas"/>
                <a:ea typeface="Consolas"/>
                <a:cs typeface="Consolas"/>
                <a:sym typeface="Consolas"/>
              </a:rPr>
              <a:t> table_name ;</a:t>
            </a:r>
            <a:endParaRPr sz="1500"/>
          </a:p>
        </p:txBody>
      </p:sp>
      <p:sp>
        <p:nvSpPr>
          <p:cNvPr id="358" name="Google Shape;358;p40"/>
          <p:cNvSpPr txBox="1"/>
          <p:nvPr/>
        </p:nvSpPr>
        <p:spPr>
          <a:xfrm>
            <a:off x="530400" y="3237775"/>
            <a:ext cx="88209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t>To assign an alias to a column, use the </a:t>
            </a:r>
            <a:r>
              <a:rPr b="1" lang="en-US" sz="1800">
                <a:solidFill>
                  <a:srgbClr val="F58220"/>
                </a:solidFill>
              </a:rPr>
              <a:t>AS</a:t>
            </a:r>
            <a:r>
              <a:rPr b="1" lang="en-US" sz="1600">
                <a:solidFill>
                  <a:srgbClr val="B45F06"/>
                </a:solidFill>
              </a:rPr>
              <a:t> </a:t>
            </a:r>
            <a:r>
              <a:rPr lang="en-US" sz="1600"/>
              <a:t>keyword, followed by the </a:t>
            </a:r>
            <a:r>
              <a:rPr b="1" lang="en-US" sz="1800">
                <a:solidFill>
                  <a:srgbClr val="F58220"/>
                </a:solidFill>
              </a:rPr>
              <a:t>alias</a:t>
            </a:r>
            <a:r>
              <a:rPr lang="en-US" sz="1600"/>
              <a:t>. </a:t>
            </a:r>
            <a:r>
              <a:rPr i="1" lang="en-US" sz="1600"/>
              <a:t>But The </a:t>
            </a:r>
            <a:r>
              <a:rPr b="1" lang="en-US" sz="1800">
                <a:solidFill>
                  <a:srgbClr val="F58220"/>
                </a:solidFill>
              </a:rPr>
              <a:t>AS</a:t>
            </a:r>
            <a:r>
              <a:rPr b="1" i="1" lang="en-US" sz="1600">
                <a:solidFill>
                  <a:srgbClr val="B45F06"/>
                </a:solidFill>
              </a:rPr>
              <a:t> </a:t>
            </a:r>
            <a:r>
              <a:rPr i="1" lang="en-US" sz="1600">
                <a:solidFill>
                  <a:schemeClr val="dk1"/>
                </a:solidFill>
              </a:rPr>
              <a:t>keyword </a:t>
            </a:r>
            <a:r>
              <a:rPr i="1" lang="en-US" sz="1600"/>
              <a:t>is optional, so you can omit it. </a:t>
            </a:r>
            <a:endParaRPr i="1" sz="1600"/>
          </a:p>
          <a:p>
            <a:pPr indent="0" lvl="0" marL="0" rtl="0" algn="l">
              <a:spcBef>
                <a:spcPts val="0"/>
              </a:spcBef>
              <a:spcAft>
                <a:spcPts val="0"/>
              </a:spcAft>
              <a:buNone/>
            </a:pPr>
            <a:r>
              <a:t/>
            </a:r>
            <a:endParaRPr sz="1600">
              <a:latin typeface="Century Gothic"/>
              <a:ea typeface="Century Gothic"/>
              <a:cs typeface="Century Gothic"/>
              <a:sym typeface="Century Gothic"/>
            </a:endParaRPr>
          </a:p>
          <a:p>
            <a:pPr indent="0" lvl="0" marL="0" rtl="0" algn="l">
              <a:spcBef>
                <a:spcPts val="0"/>
              </a:spcBef>
              <a:spcAft>
                <a:spcPts val="0"/>
              </a:spcAft>
              <a:buNone/>
            </a:pPr>
            <a:r>
              <a:rPr lang="en-US" sz="1600"/>
              <a:t>If the </a:t>
            </a:r>
            <a:r>
              <a:rPr b="1" lang="en-US" sz="1800">
                <a:solidFill>
                  <a:srgbClr val="F58220"/>
                </a:solidFill>
              </a:rPr>
              <a:t>alias</a:t>
            </a:r>
            <a:r>
              <a:rPr lang="en-US" sz="1600"/>
              <a:t> contains spaces, you must quote it as follows:</a:t>
            </a:r>
            <a:endParaRPr sz="1600">
              <a:solidFill>
                <a:srgbClr val="FFFFFF"/>
              </a:solidFill>
              <a:highlight>
                <a:srgbClr val="333333"/>
              </a:highlight>
            </a:endParaRPr>
          </a:p>
        </p:txBody>
      </p:sp>
      <p:sp>
        <p:nvSpPr>
          <p:cNvPr id="359" name="Google Shape;359;p40"/>
          <p:cNvSpPr txBox="1"/>
          <p:nvPr/>
        </p:nvSpPr>
        <p:spPr>
          <a:xfrm>
            <a:off x="3828650" y="4399650"/>
            <a:ext cx="4670100" cy="923400"/>
          </a:xfrm>
          <a:prstGeom prst="rect">
            <a:avLst/>
          </a:prstGeom>
          <a:solidFill>
            <a:srgbClr val="28282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FCC28C"/>
                </a:solidFill>
                <a:highlight>
                  <a:srgbClr val="333333"/>
                </a:highlight>
                <a:latin typeface="Consolas"/>
                <a:ea typeface="Consolas"/>
                <a:cs typeface="Consolas"/>
                <a:sym typeface="Consolas"/>
              </a:rPr>
              <a:t>SELECT</a:t>
            </a:r>
            <a:r>
              <a:rPr lang="en-US" sz="1200">
                <a:solidFill>
                  <a:srgbClr val="FFFFFF"/>
                </a:solidFill>
                <a:highlight>
                  <a:srgbClr val="333333"/>
                </a:highlight>
                <a:latin typeface="Consolas"/>
                <a:ea typeface="Consolas"/>
                <a:cs typeface="Consolas"/>
                <a:sym typeface="Consolas"/>
              </a:rPr>
              <a:t> </a:t>
            </a:r>
            <a:endParaRPr sz="12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lang="en-US" sz="1200">
                <a:solidFill>
                  <a:srgbClr val="FFFFFF"/>
                </a:solidFill>
                <a:highlight>
                  <a:srgbClr val="333333"/>
                </a:highlight>
                <a:latin typeface="Consolas"/>
                <a:ea typeface="Consolas"/>
                <a:cs typeface="Consolas"/>
                <a:sym typeface="Consolas"/>
              </a:rPr>
              <a:t>   [column_1 | expression] </a:t>
            </a:r>
            <a:r>
              <a:rPr lang="en-US" sz="1200">
                <a:solidFill>
                  <a:srgbClr val="FCC28C"/>
                </a:solidFill>
                <a:highlight>
                  <a:srgbClr val="333333"/>
                </a:highlight>
                <a:latin typeface="Consolas"/>
                <a:ea typeface="Consolas"/>
                <a:cs typeface="Consolas"/>
                <a:sym typeface="Consolas"/>
              </a:rPr>
              <a:t>AS</a:t>
            </a:r>
            <a:r>
              <a:rPr lang="en-US" sz="1200">
                <a:solidFill>
                  <a:srgbClr val="FFFFFF"/>
                </a:solidFill>
                <a:highlight>
                  <a:srgbClr val="333333"/>
                </a:highlight>
                <a:latin typeface="Consolas"/>
                <a:ea typeface="Consolas"/>
                <a:cs typeface="Consolas"/>
                <a:sym typeface="Consolas"/>
              </a:rPr>
              <a:t> </a:t>
            </a:r>
            <a:r>
              <a:rPr lang="en-US" sz="1200">
                <a:solidFill>
                  <a:srgbClr val="A2FCA2"/>
                </a:solidFill>
                <a:highlight>
                  <a:srgbClr val="333333"/>
                </a:highlight>
                <a:latin typeface="Consolas"/>
                <a:ea typeface="Consolas"/>
                <a:cs typeface="Consolas"/>
                <a:sym typeface="Consolas"/>
              </a:rPr>
              <a:t>`descriptive name`</a:t>
            </a:r>
            <a:endParaRPr sz="12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lang="en-US" sz="1200">
                <a:solidFill>
                  <a:srgbClr val="FCC28C"/>
                </a:solidFill>
                <a:highlight>
                  <a:srgbClr val="333333"/>
                </a:highlight>
                <a:latin typeface="Consolas"/>
                <a:ea typeface="Consolas"/>
                <a:cs typeface="Consolas"/>
                <a:sym typeface="Consolas"/>
              </a:rPr>
              <a:t>FROM</a:t>
            </a:r>
            <a:r>
              <a:rPr lang="en-US" sz="1200">
                <a:solidFill>
                  <a:srgbClr val="FFFFFF"/>
                </a:solidFill>
                <a:highlight>
                  <a:srgbClr val="333333"/>
                </a:highlight>
                <a:latin typeface="Consolas"/>
                <a:ea typeface="Consolas"/>
                <a:cs typeface="Consolas"/>
                <a:sym typeface="Consolas"/>
              </a:rPr>
              <a:t> </a:t>
            </a:r>
            <a:endParaRPr sz="12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n-US" sz="1200">
                <a:solidFill>
                  <a:srgbClr val="FFFFFF"/>
                </a:solidFill>
                <a:highlight>
                  <a:srgbClr val="333333"/>
                </a:highlight>
                <a:latin typeface="Consolas"/>
                <a:ea typeface="Consolas"/>
                <a:cs typeface="Consolas"/>
                <a:sym typeface="Consolas"/>
              </a:rPr>
              <a:t>   table_name;</a:t>
            </a:r>
            <a:endParaRPr>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1"/>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Example - </a:t>
            </a:r>
            <a:r>
              <a:rPr lang="en-US"/>
              <a:t>SQL alias for Columns</a:t>
            </a:r>
            <a:endParaRPr/>
          </a:p>
        </p:txBody>
      </p:sp>
      <p:sp>
        <p:nvSpPr>
          <p:cNvPr id="366" name="Google Shape;366;p41"/>
          <p:cNvSpPr txBox="1"/>
          <p:nvPr>
            <p:ph idx="1" type="body"/>
          </p:nvPr>
        </p:nvSpPr>
        <p:spPr>
          <a:xfrm>
            <a:off x="577525" y="1422850"/>
            <a:ext cx="4277100" cy="1677600"/>
          </a:xfrm>
          <a:prstGeom prst="rect">
            <a:avLst/>
          </a:prstGeom>
          <a:ln cap="flat" cmpd="sng" w="9525">
            <a:solidFill>
              <a:srgbClr val="000000"/>
            </a:solidFill>
            <a:prstDash val="dash"/>
            <a:round/>
            <a:headEnd len="sm" w="sm" type="none"/>
            <a:tailEnd len="sm" w="sm" type="none"/>
          </a:ln>
        </p:spPr>
        <p:txBody>
          <a:bodyPr anchorCtr="0" anchor="t" bIns="75600" lIns="75600" spcFirstLastPara="1" rIns="75600" wrap="square" tIns="75600">
            <a:normAutofit/>
          </a:bodyPr>
          <a:lstStyle/>
          <a:p>
            <a:pPr indent="0" lvl="0" marL="0" rtl="0" algn="l">
              <a:spcBef>
                <a:spcPts val="800"/>
              </a:spcBef>
              <a:spcAft>
                <a:spcPts val="0"/>
              </a:spcAft>
              <a:buNone/>
            </a:pPr>
            <a:r>
              <a:rPr lang="en-US" sz="1500">
                <a:latin typeface="Consolas"/>
                <a:ea typeface="Consolas"/>
                <a:cs typeface="Consolas"/>
                <a:sym typeface="Consolas"/>
              </a:rPr>
              <a:t>SELECT </a:t>
            </a:r>
            <a:endParaRPr sz="1500">
              <a:latin typeface="Consolas"/>
              <a:ea typeface="Consolas"/>
              <a:cs typeface="Consolas"/>
              <a:sym typeface="Consolas"/>
            </a:endParaRPr>
          </a:p>
          <a:p>
            <a:pPr indent="457200" lvl="0" marL="0" rtl="0" algn="l">
              <a:spcBef>
                <a:spcPts val="800"/>
              </a:spcBef>
              <a:spcAft>
                <a:spcPts val="0"/>
              </a:spcAft>
              <a:buNone/>
            </a:pPr>
            <a:r>
              <a:rPr lang="en-US" sz="1500">
                <a:latin typeface="Consolas"/>
                <a:ea typeface="Consolas"/>
                <a:cs typeface="Consolas"/>
                <a:sym typeface="Consolas"/>
              </a:rPr>
              <a:t>contactLastname AS lastName,</a:t>
            </a:r>
            <a:endParaRPr sz="1500">
              <a:latin typeface="Consolas"/>
              <a:ea typeface="Consolas"/>
              <a:cs typeface="Consolas"/>
              <a:sym typeface="Consolas"/>
            </a:endParaRPr>
          </a:p>
          <a:p>
            <a:pPr indent="457200" lvl="0" marL="0" rtl="0" algn="l">
              <a:spcBef>
                <a:spcPts val="800"/>
              </a:spcBef>
              <a:spcAft>
                <a:spcPts val="0"/>
              </a:spcAft>
              <a:buClr>
                <a:schemeClr val="dk1"/>
              </a:buClr>
              <a:buSzPts val="1100"/>
              <a:buFont typeface="Arial"/>
              <a:buNone/>
            </a:pPr>
            <a:r>
              <a:rPr lang="en-US" sz="1500">
                <a:latin typeface="Consolas"/>
                <a:ea typeface="Consolas"/>
                <a:cs typeface="Consolas"/>
                <a:sym typeface="Consolas"/>
              </a:rPr>
              <a:t>contactFirstname As FirstName</a:t>
            </a:r>
            <a:endParaRPr sz="1500">
              <a:latin typeface="Consolas"/>
              <a:ea typeface="Consolas"/>
              <a:cs typeface="Consolas"/>
              <a:sym typeface="Consolas"/>
            </a:endParaRPr>
          </a:p>
          <a:p>
            <a:pPr indent="0" lvl="0" marL="0" rtl="0" algn="l">
              <a:spcBef>
                <a:spcPts val="800"/>
              </a:spcBef>
              <a:spcAft>
                <a:spcPts val="0"/>
              </a:spcAft>
              <a:buClr>
                <a:schemeClr val="dk1"/>
              </a:buClr>
              <a:buSzPts val="1100"/>
              <a:buFont typeface="Arial"/>
              <a:buNone/>
            </a:pPr>
            <a:r>
              <a:rPr lang="en-US" sz="1500">
                <a:latin typeface="Consolas"/>
                <a:ea typeface="Consolas"/>
                <a:cs typeface="Consolas"/>
                <a:sym typeface="Consolas"/>
              </a:rPr>
              <a:t>FROM customers;</a:t>
            </a:r>
            <a:endParaRPr/>
          </a:p>
        </p:txBody>
      </p:sp>
      <p:pic>
        <p:nvPicPr>
          <p:cNvPr id="367" name="Google Shape;367;p41"/>
          <p:cNvPicPr preferRelativeResize="0"/>
          <p:nvPr/>
        </p:nvPicPr>
        <p:blipFill rotWithShape="1">
          <a:blip r:embed="rId3">
            <a:alphaModFix/>
          </a:blip>
          <a:srcRect b="22203" l="13643" r="74400" t="46712"/>
          <a:stretch/>
        </p:blipFill>
        <p:spPr>
          <a:xfrm>
            <a:off x="5543000" y="1460400"/>
            <a:ext cx="2798899" cy="36725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2"/>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SQL alias for Tables</a:t>
            </a:r>
            <a:endParaRPr/>
          </a:p>
        </p:txBody>
      </p:sp>
      <p:sp>
        <p:nvSpPr>
          <p:cNvPr id="374" name="Google Shape;374;p42"/>
          <p:cNvSpPr txBox="1"/>
          <p:nvPr>
            <p:ph idx="1" type="body"/>
          </p:nvPr>
        </p:nvSpPr>
        <p:spPr>
          <a:xfrm>
            <a:off x="577525" y="1422847"/>
            <a:ext cx="9025200" cy="349800"/>
          </a:xfrm>
          <a:prstGeom prst="rect">
            <a:avLst/>
          </a:prstGeom>
        </p:spPr>
        <p:txBody>
          <a:bodyPr anchorCtr="0" anchor="t" bIns="75600" lIns="75600" spcFirstLastPara="1" rIns="75600" wrap="square" tIns="75600">
            <a:noAutofit/>
          </a:bodyPr>
          <a:lstStyle/>
          <a:p>
            <a:pPr indent="0" lvl="0" marL="0" rtl="0" algn="l">
              <a:lnSpc>
                <a:spcPct val="95000"/>
              </a:lnSpc>
              <a:spcBef>
                <a:spcPts val="0"/>
              </a:spcBef>
              <a:spcAft>
                <a:spcPts val="0"/>
              </a:spcAft>
              <a:buSzPts val="935"/>
              <a:buNone/>
            </a:pPr>
            <a:r>
              <a:rPr lang="en-US" sz="1600">
                <a:highlight>
                  <a:srgbClr val="FFFFFF"/>
                </a:highlight>
              </a:rPr>
              <a:t>You can assign a table an </a:t>
            </a:r>
            <a:r>
              <a:rPr b="1" lang="en-US" sz="1600">
                <a:solidFill>
                  <a:srgbClr val="F58220"/>
                </a:solidFill>
              </a:rPr>
              <a:t>alias</a:t>
            </a:r>
            <a:r>
              <a:rPr lang="en-US" sz="1600">
                <a:highlight>
                  <a:srgbClr val="FFFFFF"/>
                </a:highlight>
              </a:rPr>
              <a:t> by using the </a:t>
            </a:r>
            <a:r>
              <a:rPr b="1" lang="en-US" sz="1600">
                <a:solidFill>
                  <a:srgbClr val="F58220"/>
                </a:solidFill>
              </a:rPr>
              <a:t>AS</a:t>
            </a:r>
            <a:r>
              <a:rPr lang="en-US" sz="1600">
                <a:highlight>
                  <a:srgbClr val="FFFFFF"/>
                </a:highlight>
              </a:rPr>
              <a:t> keyword (optional)</a:t>
            </a:r>
            <a:r>
              <a:rPr lang="en-US" sz="1600">
                <a:highlight>
                  <a:srgbClr val="FFFFFF"/>
                </a:highlight>
              </a:rPr>
              <a:t> as the following s</a:t>
            </a:r>
            <a:r>
              <a:rPr lang="en-US" sz="1600">
                <a:highlight>
                  <a:srgbClr val="FFFFFF"/>
                </a:highlight>
              </a:rPr>
              <a:t>yntax:</a:t>
            </a:r>
            <a:endParaRPr sz="1600"/>
          </a:p>
        </p:txBody>
      </p:sp>
      <p:sp>
        <p:nvSpPr>
          <p:cNvPr id="375" name="Google Shape;375;p42"/>
          <p:cNvSpPr txBox="1"/>
          <p:nvPr/>
        </p:nvSpPr>
        <p:spPr>
          <a:xfrm>
            <a:off x="2192625" y="1924900"/>
            <a:ext cx="4605000" cy="8313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onsolas"/>
                <a:ea typeface="Consolas"/>
                <a:cs typeface="Consolas"/>
                <a:sym typeface="Consolas"/>
              </a:rPr>
              <a:t>SELECT </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[column_1 | expression] </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FROM table_name </a:t>
            </a:r>
            <a:r>
              <a:rPr b="1" lang="en-US">
                <a:solidFill>
                  <a:srgbClr val="B45F06"/>
                </a:solidFill>
                <a:latin typeface="Consolas"/>
                <a:ea typeface="Consolas"/>
                <a:cs typeface="Consolas"/>
                <a:sym typeface="Consolas"/>
              </a:rPr>
              <a:t>AS </a:t>
            </a:r>
            <a:r>
              <a:rPr lang="en-US">
                <a:latin typeface="Consolas"/>
                <a:ea typeface="Consolas"/>
                <a:cs typeface="Consolas"/>
                <a:sym typeface="Consolas"/>
              </a:rPr>
              <a:t>table_alias</a:t>
            </a:r>
            <a:endParaRPr>
              <a:latin typeface="Consolas"/>
              <a:ea typeface="Consolas"/>
              <a:cs typeface="Consolas"/>
              <a:sym typeface="Consolas"/>
            </a:endParaRPr>
          </a:p>
        </p:txBody>
      </p:sp>
      <p:sp>
        <p:nvSpPr>
          <p:cNvPr id="376" name="Google Shape;376;p42"/>
          <p:cNvSpPr txBox="1"/>
          <p:nvPr/>
        </p:nvSpPr>
        <p:spPr>
          <a:xfrm>
            <a:off x="409725" y="3094675"/>
            <a:ext cx="91206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US" sz="1600">
                <a:solidFill>
                  <a:schemeClr val="accent2"/>
                </a:solidFill>
                <a:highlight>
                  <a:srgbClr val="FFFFFF"/>
                </a:highlight>
              </a:rPr>
              <a:t>Example</a:t>
            </a:r>
            <a:r>
              <a:rPr lang="en-US" sz="1600">
                <a:solidFill>
                  <a:schemeClr val="accent2"/>
                </a:solidFill>
                <a:highlight>
                  <a:srgbClr val="FFFFFF"/>
                </a:highlight>
              </a:rPr>
              <a:t>: </a:t>
            </a:r>
            <a:r>
              <a:rPr lang="en-US" sz="1600">
                <a:solidFill>
                  <a:schemeClr val="accent2"/>
                </a:solidFill>
                <a:highlight>
                  <a:srgbClr val="FFFFFF"/>
                </a:highlight>
              </a:rPr>
              <a:t>The query below shows how to assign the employees table</a:t>
            </a:r>
            <a:r>
              <a:rPr lang="en-US" sz="1600">
                <a:solidFill>
                  <a:schemeClr val="dk1"/>
                </a:solidFill>
                <a:highlight>
                  <a:srgbClr val="FFFFFF"/>
                </a:highlight>
              </a:rPr>
              <a:t> </a:t>
            </a:r>
            <a:r>
              <a:rPr b="1" lang="en-US" sz="1600">
                <a:solidFill>
                  <a:srgbClr val="F58220"/>
                </a:solidFill>
              </a:rPr>
              <a:t>alias</a:t>
            </a:r>
            <a:r>
              <a:rPr lang="en-US" sz="1600">
                <a:solidFill>
                  <a:schemeClr val="dk1"/>
                </a:solidFill>
                <a:highlight>
                  <a:srgbClr val="FFFFFF"/>
                </a:highlight>
              </a:rPr>
              <a:t> </a:t>
            </a:r>
            <a:r>
              <a:rPr lang="en-US" sz="1600">
                <a:solidFill>
                  <a:schemeClr val="accent2"/>
                </a:solidFill>
                <a:highlight>
                  <a:srgbClr val="FFFFFF"/>
                </a:highlight>
              </a:rPr>
              <a:t>as </a:t>
            </a:r>
            <a:r>
              <a:rPr b="1" lang="en-US" sz="1600">
                <a:solidFill>
                  <a:srgbClr val="990000"/>
                </a:solidFill>
                <a:highlight>
                  <a:srgbClr val="FFFFFF"/>
                </a:highlight>
              </a:rPr>
              <a:t>e:</a:t>
            </a:r>
            <a:endParaRPr sz="1600">
              <a:solidFill>
                <a:srgbClr val="FFFFFF"/>
              </a:solidFill>
              <a:highlight>
                <a:srgbClr val="333333"/>
              </a:highlight>
            </a:endParaRPr>
          </a:p>
        </p:txBody>
      </p:sp>
      <p:sp>
        <p:nvSpPr>
          <p:cNvPr id="377" name="Google Shape;377;p42"/>
          <p:cNvSpPr txBox="1"/>
          <p:nvPr/>
        </p:nvSpPr>
        <p:spPr>
          <a:xfrm>
            <a:off x="480175" y="345060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u="sng">
                <a:latin typeface="Century Gothic"/>
                <a:ea typeface="Century Gothic"/>
                <a:cs typeface="Century Gothic"/>
                <a:sym typeface="Century Gothic"/>
              </a:rPr>
              <a:t>With AS keyword: </a:t>
            </a:r>
            <a:endParaRPr sz="1600" u="sng">
              <a:latin typeface="Century Gothic"/>
              <a:ea typeface="Century Gothic"/>
              <a:cs typeface="Century Gothic"/>
              <a:sym typeface="Century Gothic"/>
            </a:endParaRPr>
          </a:p>
        </p:txBody>
      </p:sp>
      <p:sp>
        <p:nvSpPr>
          <p:cNvPr id="378" name="Google Shape;378;p42"/>
          <p:cNvSpPr txBox="1"/>
          <p:nvPr/>
        </p:nvSpPr>
        <p:spPr>
          <a:xfrm>
            <a:off x="583725" y="48722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Gothic"/>
                <a:ea typeface="Century Gothic"/>
                <a:cs typeface="Century Gothic"/>
                <a:sym typeface="Century Gothic"/>
              </a:rPr>
              <a:t>SELECT * FROM employees </a:t>
            </a:r>
            <a:r>
              <a:rPr b="1" lang="en-US">
                <a:solidFill>
                  <a:srgbClr val="990000"/>
                </a:solidFill>
                <a:latin typeface="Century Gothic"/>
                <a:ea typeface="Century Gothic"/>
                <a:cs typeface="Century Gothic"/>
                <a:sym typeface="Century Gothic"/>
              </a:rPr>
              <a:t>e</a:t>
            </a:r>
            <a:r>
              <a:rPr lang="en-US">
                <a:latin typeface="Century Gothic"/>
                <a:ea typeface="Century Gothic"/>
                <a:cs typeface="Century Gothic"/>
                <a:sym typeface="Century Gothic"/>
              </a:rPr>
              <a:t>;</a:t>
            </a:r>
            <a:endParaRPr>
              <a:latin typeface="Century Gothic"/>
              <a:ea typeface="Century Gothic"/>
              <a:cs typeface="Century Gothic"/>
              <a:sym typeface="Century Gothic"/>
            </a:endParaRPr>
          </a:p>
        </p:txBody>
      </p:sp>
      <p:sp>
        <p:nvSpPr>
          <p:cNvPr id="379" name="Google Shape;379;p42"/>
          <p:cNvSpPr txBox="1"/>
          <p:nvPr/>
        </p:nvSpPr>
        <p:spPr>
          <a:xfrm>
            <a:off x="583725" y="385080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Gothic"/>
                <a:ea typeface="Century Gothic"/>
                <a:cs typeface="Century Gothic"/>
                <a:sym typeface="Century Gothic"/>
              </a:rPr>
              <a:t>SELECT * FROM employees </a:t>
            </a:r>
            <a:r>
              <a:rPr b="1" lang="en-US" sz="1600">
                <a:solidFill>
                  <a:srgbClr val="F58220"/>
                </a:solidFill>
                <a:latin typeface="Century Gothic"/>
                <a:ea typeface="Century Gothic"/>
                <a:cs typeface="Century Gothic"/>
                <a:sym typeface="Century Gothic"/>
              </a:rPr>
              <a:t>AS </a:t>
            </a:r>
            <a:r>
              <a:rPr b="1" lang="en-US">
                <a:solidFill>
                  <a:srgbClr val="990000"/>
                </a:solidFill>
                <a:latin typeface="Century Gothic"/>
                <a:ea typeface="Century Gothic"/>
                <a:cs typeface="Century Gothic"/>
                <a:sym typeface="Century Gothic"/>
              </a:rPr>
              <a:t>e</a:t>
            </a:r>
            <a:r>
              <a:rPr lang="en-US">
                <a:latin typeface="Century Gothic"/>
                <a:ea typeface="Century Gothic"/>
                <a:cs typeface="Century Gothic"/>
                <a:sym typeface="Century Gothic"/>
              </a:rPr>
              <a:t>;</a:t>
            </a:r>
            <a:endParaRPr>
              <a:latin typeface="Century Gothic"/>
              <a:ea typeface="Century Gothic"/>
              <a:cs typeface="Century Gothic"/>
              <a:sym typeface="Century Gothic"/>
            </a:endParaRPr>
          </a:p>
        </p:txBody>
      </p:sp>
      <p:sp>
        <p:nvSpPr>
          <p:cNvPr id="380" name="Google Shape;380;p42"/>
          <p:cNvSpPr txBox="1"/>
          <p:nvPr/>
        </p:nvSpPr>
        <p:spPr>
          <a:xfrm>
            <a:off x="409725" y="447255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u="sng">
                <a:latin typeface="Century Gothic"/>
                <a:ea typeface="Century Gothic"/>
                <a:cs typeface="Century Gothic"/>
                <a:sym typeface="Century Gothic"/>
              </a:rPr>
              <a:t>Without AS keyword: </a:t>
            </a:r>
            <a:endParaRPr sz="1600" u="sng">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ph idx="4294967295" type="title"/>
          </p:nvPr>
        </p:nvSpPr>
        <p:spPr>
          <a:xfrm>
            <a:off x="620925" y="1492375"/>
            <a:ext cx="3589200" cy="2610300"/>
          </a:xfrm>
          <a:prstGeom prst="rect">
            <a:avLst/>
          </a:prstGeom>
        </p:spPr>
        <p:txBody>
          <a:bodyPr anchorCtr="0" anchor="ctr" bIns="100800" lIns="100800" spcFirstLastPara="1" rIns="100800" wrap="square" tIns="100800">
            <a:noAutofit/>
          </a:bodyPr>
          <a:lstStyle/>
          <a:p>
            <a:pPr indent="0" lvl="0" marL="0" rtl="0" algn="ctr">
              <a:spcBef>
                <a:spcPts val="0"/>
              </a:spcBef>
              <a:spcAft>
                <a:spcPts val="0"/>
              </a:spcAft>
              <a:buNone/>
            </a:pPr>
            <a:r>
              <a:rPr lang="en-US" sz="3400">
                <a:solidFill>
                  <a:schemeClr val="lt1"/>
                </a:solidFill>
              </a:rPr>
              <a:t>The </a:t>
            </a:r>
            <a:r>
              <a:rPr lang="en-US" sz="3400">
                <a:solidFill>
                  <a:schemeClr val="lt1"/>
                </a:solidFill>
              </a:rPr>
              <a:t>SQL and MySQL</a:t>
            </a:r>
            <a:endParaRPr sz="4000">
              <a:solidFill>
                <a:schemeClr val="lt1"/>
              </a:solidFill>
            </a:endParaRPr>
          </a:p>
        </p:txBody>
      </p:sp>
      <p:sp>
        <p:nvSpPr>
          <p:cNvPr id="225" name="Google Shape;225;p25"/>
          <p:cNvSpPr txBox="1"/>
          <p:nvPr>
            <p:ph idx="1" type="body"/>
          </p:nvPr>
        </p:nvSpPr>
        <p:spPr>
          <a:xfrm>
            <a:off x="4969550" y="1249175"/>
            <a:ext cx="4764300" cy="4028700"/>
          </a:xfrm>
          <a:prstGeom prst="rect">
            <a:avLst/>
          </a:prstGeom>
        </p:spPr>
        <p:txBody>
          <a:bodyPr anchorCtr="0" anchor="t" bIns="100800" lIns="100800" spcFirstLastPara="1" rIns="100800" wrap="square" tIns="100800">
            <a:normAutofit/>
          </a:bodyPr>
          <a:lstStyle/>
          <a:p>
            <a:pPr indent="0" lvl="0" marL="0" rtl="0" algn="l">
              <a:spcBef>
                <a:spcPts val="0"/>
              </a:spcBef>
              <a:spcAft>
                <a:spcPts val="0"/>
              </a:spcAft>
              <a:buClr>
                <a:schemeClr val="dk1"/>
              </a:buClr>
              <a:buSzPts val="900"/>
              <a:buFont typeface="Arial"/>
              <a:buNone/>
            </a:pPr>
            <a:r>
              <a:rPr b="1" lang="en-US"/>
              <a:t>Learning Objectives:</a:t>
            </a:r>
            <a:endParaRPr b="1"/>
          </a:p>
          <a:p>
            <a:pPr indent="0" lvl="0" marL="0" rtl="0" algn="l">
              <a:spcBef>
                <a:spcPts val="1300"/>
              </a:spcBef>
              <a:spcAft>
                <a:spcPts val="0"/>
              </a:spcAft>
              <a:buClr>
                <a:schemeClr val="dk1"/>
              </a:buClr>
              <a:buSzPts val="900"/>
              <a:buFont typeface="Arial"/>
              <a:buNone/>
            </a:pPr>
            <a:r>
              <a:rPr lang="en-US" sz="1500"/>
              <a:t>By the end of this lesson, learners will be able to:</a:t>
            </a:r>
            <a:endParaRPr sz="1500"/>
          </a:p>
          <a:p>
            <a:pPr indent="-323850" lvl="0" marL="457200" rtl="0" algn="l">
              <a:spcBef>
                <a:spcPts val="1300"/>
              </a:spcBef>
              <a:spcAft>
                <a:spcPts val="0"/>
              </a:spcAft>
              <a:buSzPts val="1500"/>
              <a:buChar char="●"/>
            </a:pPr>
            <a:r>
              <a:rPr lang="en-US" sz="1500"/>
              <a:t>Describe the SQL language and MySQL.</a:t>
            </a:r>
            <a:endParaRPr sz="1500"/>
          </a:p>
          <a:p>
            <a:pPr indent="-323850" lvl="0" marL="457200" rtl="0" algn="l">
              <a:spcBef>
                <a:spcPts val="0"/>
              </a:spcBef>
              <a:spcAft>
                <a:spcPts val="0"/>
              </a:spcAft>
              <a:buSzPts val="1500"/>
              <a:buChar char="●"/>
            </a:pPr>
            <a:r>
              <a:rPr lang="en-US" sz="1500"/>
              <a:t>Demonstrate how to install and configure MySQL.</a:t>
            </a:r>
            <a:endParaRPr sz="1500"/>
          </a:p>
          <a:p>
            <a:pPr indent="-323850" lvl="0" marL="457200" rtl="0" algn="l">
              <a:spcBef>
                <a:spcPts val="0"/>
              </a:spcBef>
              <a:spcAft>
                <a:spcPts val="0"/>
              </a:spcAft>
              <a:buSzPts val="1500"/>
              <a:buChar char="●"/>
            </a:pPr>
            <a:r>
              <a:rPr lang="en-US" sz="1500"/>
              <a:t>Download and import data into MySQL.</a:t>
            </a:r>
            <a:endParaRPr sz="1500"/>
          </a:p>
          <a:p>
            <a:pPr indent="-323850" lvl="0" marL="457200" rtl="0" algn="l">
              <a:spcBef>
                <a:spcPts val="0"/>
              </a:spcBef>
              <a:spcAft>
                <a:spcPts val="0"/>
              </a:spcAft>
              <a:buSzPts val="1500"/>
              <a:buChar char="●"/>
            </a:pPr>
            <a:r>
              <a:rPr lang="en-US" sz="1500"/>
              <a:t>Describe DQL, DML, DCL and TCL.</a:t>
            </a:r>
            <a:endParaRPr sz="1500"/>
          </a:p>
          <a:p>
            <a:pPr indent="-323850" lvl="0" marL="457200" rtl="0" algn="l">
              <a:spcBef>
                <a:spcPts val="0"/>
              </a:spcBef>
              <a:spcAft>
                <a:spcPts val="0"/>
              </a:spcAft>
              <a:buSzPts val="1500"/>
              <a:buChar char="●"/>
            </a:pPr>
            <a:r>
              <a:rPr lang="en-US" sz="1500"/>
              <a:t>Utilize DQL, DML, DCL and TCL.</a:t>
            </a:r>
            <a:endParaRPr sz="1500"/>
          </a:p>
        </p:txBody>
      </p:sp>
      <p:sp>
        <p:nvSpPr>
          <p:cNvPr id="226" name="Google Shape;226;p25"/>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p>
            <a:pPr indent="0" lvl="0" marL="0" rtl="0" algn="r">
              <a:spcBef>
                <a:spcPts val="0"/>
              </a:spcBef>
              <a:spcAft>
                <a:spcPts val="0"/>
              </a:spcAft>
              <a:buNone/>
            </a:pPr>
            <a:fld id="{00000000-1234-1234-1234-123412341234}" type="slidenum">
              <a:rPr lang="en-US" sz="1400">
                <a:solidFill>
                  <a:schemeClr val="dk2"/>
                </a:solidFill>
                <a:latin typeface="Arial"/>
                <a:ea typeface="Arial"/>
                <a:cs typeface="Arial"/>
                <a:sym typeface="Arial"/>
              </a:rPr>
              <a:t>‹#›</a:t>
            </a:fld>
            <a:endParaRPr sz="1400">
              <a:solidFill>
                <a:schemeClr val="dk2"/>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3"/>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sz="2600"/>
              <a:t>Example: alias for Table</a:t>
            </a:r>
            <a:endParaRPr sz="3300"/>
          </a:p>
        </p:txBody>
      </p:sp>
      <p:sp>
        <p:nvSpPr>
          <p:cNvPr id="387" name="Google Shape;387;p43"/>
          <p:cNvSpPr txBox="1"/>
          <p:nvPr/>
        </p:nvSpPr>
        <p:spPr>
          <a:xfrm>
            <a:off x="3220513" y="2183775"/>
            <a:ext cx="3639600" cy="2376300"/>
          </a:xfrm>
          <a:prstGeom prst="rect">
            <a:avLst/>
          </a:prstGeom>
          <a:noFill/>
          <a:ln cap="flat" cmpd="sng" w="9525">
            <a:solidFill>
              <a:srgbClr val="000000"/>
            </a:solidFill>
            <a:prstDash val="dash"/>
            <a:round/>
            <a:headEnd len="sm" w="sm" type="none"/>
            <a:tailEnd len="sm" w="sm" type="none"/>
          </a:ln>
        </p:spPr>
        <p:txBody>
          <a:bodyPr anchorCtr="0" anchor="t" bIns="75600" lIns="75600" spcFirstLastPara="1" rIns="75600" wrap="square" tIns="75600">
            <a:noAutofit/>
          </a:bodyPr>
          <a:lstStyle/>
          <a:p>
            <a:pPr indent="0" lvl="0" marL="0" rtl="0" algn="l">
              <a:spcBef>
                <a:spcPts val="600"/>
              </a:spcBef>
              <a:spcAft>
                <a:spcPts val="0"/>
              </a:spcAft>
              <a:buNone/>
            </a:pPr>
            <a:r>
              <a:rPr lang="en-US" sz="1700">
                <a:solidFill>
                  <a:srgbClr val="000000"/>
                </a:solidFill>
                <a:latin typeface="Consolas"/>
                <a:ea typeface="Consolas"/>
                <a:cs typeface="Consolas"/>
                <a:sym typeface="Consolas"/>
              </a:rPr>
              <a:t>SELECT </a:t>
            </a:r>
            <a:endParaRPr sz="1700">
              <a:solidFill>
                <a:srgbClr val="000000"/>
              </a:solidFill>
              <a:latin typeface="Consolas"/>
              <a:ea typeface="Consolas"/>
              <a:cs typeface="Consolas"/>
              <a:sym typeface="Consolas"/>
            </a:endParaRPr>
          </a:p>
          <a:p>
            <a:pPr indent="0" lvl="0" marL="0" rtl="0" algn="l">
              <a:spcBef>
                <a:spcPts val="600"/>
              </a:spcBef>
              <a:spcAft>
                <a:spcPts val="0"/>
              </a:spcAft>
              <a:buNone/>
            </a:pPr>
            <a:r>
              <a:rPr lang="en-US" sz="1700">
                <a:solidFill>
                  <a:srgbClr val="000000"/>
                </a:solidFill>
                <a:latin typeface="Consolas"/>
                <a:ea typeface="Consolas"/>
                <a:cs typeface="Consolas"/>
                <a:sym typeface="Consolas"/>
              </a:rPr>
              <a:t>    </a:t>
            </a:r>
            <a:r>
              <a:rPr b="1" lang="en-US" sz="1700">
                <a:solidFill>
                  <a:srgbClr val="990000"/>
                </a:solidFill>
                <a:latin typeface="Consolas"/>
                <a:ea typeface="Consolas"/>
                <a:cs typeface="Consolas"/>
                <a:sym typeface="Consolas"/>
              </a:rPr>
              <a:t>e</a:t>
            </a:r>
            <a:r>
              <a:rPr lang="en-US" sz="1700">
                <a:solidFill>
                  <a:srgbClr val="000000"/>
                </a:solidFill>
                <a:latin typeface="Consolas"/>
                <a:ea typeface="Consolas"/>
                <a:cs typeface="Consolas"/>
                <a:sym typeface="Consolas"/>
              </a:rPr>
              <a:t>.firstName, </a:t>
            </a:r>
            <a:endParaRPr sz="1700">
              <a:solidFill>
                <a:srgbClr val="000000"/>
              </a:solidFill>
              <a:latin typeface="Consolas"/>
              <a:ea typeface="Consolas"/>
              <a:cs typeface="Consolas"/>
              <a:sym typeface="Consolas"/>
            </a:endParaRPr>
          </a:p>
          <a:p>
            <a:pPr indent="0" lvl="0" marL="0" rtl="0" algn="l">
              <a:spcBef>
                <a:spcPts val="600"/>
              </a:spcBef>
              <a:spcAft>
                <a:spcPts val="0"/>
              </a:spcAft>
              <a:buNone/>
            </a:pPr>
            <a:r>
              <a:rPr lang="en-US" sz="1700">
                <a:solidFill>
                  <a:srgbClr val="000000"/>
                </a:solidFill>
                <a:latin typeface="Consolas"/>
                <a:ea typeface="Consolas"/>
                <a:cs typeface="Consolas"/>
                <a:sym typeface="Consolas"/>
              </a:rPr>
              <a:t>    </a:t>
            </a:r>
            <a:r>
              <a:rPr lang="en-US" sz="1700">
                <a:solidFill>
                  <a:srgbClr val="990000"/>
                </a:solidFill>
                <a:latin typeface="Consolas"/>
                <a:ea typeface="Consolas"/>
                <a:cs typeface="Consolas"/>
                <a:sym typeface="Consolas"/>
              </a:rPr>
              <a:t>e</a:t>
            </a:r>
            <a:r>
              <a:rPr lang="en-US" sz="1700">
                <a:solidFill>
                  <a:srgbClr val="000000"/>
                </a:solidFill>
                <a:latin typeface="Consolas"/>
                <a:ea typeface="Consolas"/>
                <a:cs typeface="Consolas"/>
                <a:sym typeface="Consolas"/>
              </a:rPr>
              <a:t>.lastName</a:t>
            </a:r>
            <a:endParaRPr sz="1700">
              <a:solidFill>
                <a:srgbClr val="000000"/>
              </a:solidFill>
              <a:latin typeface="Consolas"/>
              <a:ea typeface="Consolas"/>
              <a:cs typeface="Consolas"/>
              <a:sym typeface="Consolas"/>
            </a:endParaRPr>
          </a:p>
          <a:p>
            <a:pPr indent="0" lvl="0" marL="0" rtl="0" algn="l">
              <a:spcBef>
                <a:spcPts val="600"/>
              </a:spcBef>
              <a:spcAft>
                <a:spcPts val="0"/>
              </a:spcAft>
              <a:buNone/>
            </a:pPr>
            <a:r>
              <a:rPr lang="en-US" sz="1700">
                <a:solidFill>
                  <a:srgbClr val="000000"/>
                </a:solidFill>
                <a:latin typeface="Consolas"/>
                <a:ea typeface="Consolas"/>
                <a:cs typeface="Consolas"/>
                <a:sym typeface="Consolas"/>
              </a:rPr>
              <a:t>FROM</a:t>
            </a:r>
            <a:endParaRPr sz="1700">
              <a:solidFill>
                <a:srgbClr val="000000"/>
              </a:solidFill>
              <a:latin typeface="Consolas"/>
              <a:ea typeface="Consolas"/>
              <a:cs typeface="Consolas"/>
              <a:sym typeface="Consolas"/>
            </a:endParaRPr>
          </a:p>
          <a:p>
            <a:pPr indent="0" lvl="0" marL="0" rtl="0" algn="l">
              <a:spcBef>
                <a:spcPts val="600"/>
              </a:spcBef>
              <a:spcAft>
                <a:spcPts val="0"/>
              </a:spcAft>
              <a:buNone/>
            </a:pPr>
            <a:r>
              <a:rPr lang="en-US" sz="1700">
                <a:solidFill>
                  <a:srgbClr val="000000"/>
                </a:solidFill>
                <a:latin typeface="Consolas"/>
                <a:ea typeface="Consolas"/>
                <a:cs typeface="Consolas"/>
                <a:sym typeface="Consolas"/>
              </a:rPr>
              <a:t>    employees </a:t>
            </a:r>
            <a:r>
              <a:rPr lang="en-US" sz="1700">
                <a:solidFill>
                  <a:srgbClr val="990000"/>
                </a:solidFill>
                <a:latin typeface="Consolas"/>
                <a:ea typeface="Consolas"/>
                <a:cs typeface="Consolas"/>
                <a:sym typeface="Consolas"/>
              </a:rPr>
              <a:t>e</a:t>
            </a:r>
            <a:endParaRPr sz="1700">
              <a:solidFill>
                <a:srgbClr val="000000"/>
              </a:solidFill>
              <a:latin typeface="Consolas"/>
              <a:ea typeface="Consolas"/>
              <a:cs typeface="Consolas"/>
              <a:sym typeface="Consolas"/>
            </a:endParaRPr>
          </a:p>
          <a:p>
            <a:pPr indent="0" lvl="0" marL="0" rtl="0" algn="l">
              <a:spcBef>
                <a:spcPts val="600"/>
              </a:spcBef>
              <a:spcAft>
                <a:spcPts val="0"/>
              </a:spcAft>
              <a:buNone/>
            </a:pPr>
            <a:r>
              <a:rPr lang="en-US" sz="1700">
                <a:solidFill>
                  <a:srgbClr val="000000"/>
                </a:solidFill>
                <a:latin typeface="Consolas"/>
                <a:ea typeface="Consolas"/>
                <a:cs typeface="Consolas"/>
                <a:sym typeface="Consolas"/>
              </a:rPr>
              <a:t>ORDER BY </a:t>
            </a:r>
            <a:r>
              <a:rPr lang="en-US" sz="1700">
                <a:solidFill>
                  <a:srgbClr val="990000"/>
                </a:solidFill>
                <a:latin typeface="Consolas"/>
                <a:ea typeface="Consolas"/>
                <a:cs typeface="Consolas"/>
                <a:sym typeface="Consolas"/>
              </a:rPr>
              <a:t>e</a:t>
            </a:r>
            <a:r>
              <a:rPr lang="en-US" sz="1700">
                <a:solidFill>
                  <a:srgbClr val="000000"/>
                </a:solidFill>
                <a:latin typeface="Consolas"/>
                <a:ea typeface="Consolas"/>
                <a:cs typeface="Consolas"/>
                <a:sym typeface="Consolas"/>
              </a:rPr>
              <a:t>.firstName;</a:t>
            </a:r>
            <a:endParaRPr sz="1700">
              <a:solidFill>
                <a:srgbClr val="000000"/>
              </a:solidFill>
              <a:latin typeface="Consolas"/>
              <a:ea typeface="Consolas"/>
              <a:cs typeface="Consolas"/>
              <a:sym typeface="Consolas"/>
            </a:endParaRPr>
          </a:p>
        </p:txBody>
      </p:sp>
      <p:sp>
        <p:nvSpPr>
          <p:cNvPr id="388" name="Google Shape;388;p43"/>
          <p:cNvSpPr txBox="1"/>
          <p:nvPr/>
        </p:nvSpPr>
        <p:spPr>
          <a:xfrm>
            <a:off x="409725" y="1334250"/>
            <a:ext cx="9180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rgbClr val="000000"/>
                </a:solidFill>
                <a:highlight>
                  <a:srgbClr val="FFFFFF"/>
                </a:highlight>
              </a:rPr>
              <a:t>Once a table is assigned an</a:t>
            </a:r>
            <a:r>
              <a:rPr b="1" lang="en-US" sz="1600">
                <a:solidFill>
                  <a:srgbClr val="F58220"/>
                </a:solidFill>
              </a:rPr>
              <a:t> alias</a:t>
            </a:r>
            <a:r>
              <a:rPr lang="en-US" sz="1600">
                <a:solidFill>
                  <a:srgbClr val="000000"/>
                </a:solidFill>
                <a:highlight>
                  <a:srgbClr val="FFFFFF"/>
                </a:highlight>
              </a:rPr>
              <a:t>, you can refer to the columns as shown below:</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4"/>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Practice Assignment</a:t>
            </a:r>
            <a:endParaRPr/>
          </a:p>
        </p:txBody>
      </p:sp>
      <p:sp>
        <p:nvSpPr>
          <p:cNvPr id="395" name="Google Shape;395;p44"/>
          <p:cNvSpPr txBox="1"/>
          <p:nvPr>
            <p:ph idx="1" type="body"/>
          </p:nvPr>
        </p:nvSpPr>
        <p:spPr>
          <a:xfrm>
            <a:off x="577525" y="1422849"/>
            <a:ext cx="9025200" cy="2950500"/>
          </a:xfrm>
          <a:prstGeom prst="rect">
            <a:avLst/>
          </a:prstGeom>
        </p:spPr>
        <p:txBody>
          <a:bodyPr anchorCtr="0" anchor="t" bIns="75600" lIns="75600" spcFirstLastPara="1" rIns="75600" wrap="square" tIns="75600">
            <a:normAutofit/>
          </a:bodyPr>
          <a:lstStyle/>
          <a:p>
            <a:pPr indent="-330200" lvl="0" marL="457200" rtl="0" algn="l">
              <a:lnSpc>
                <a:spcPct val="100000"/>
              </a:lnSpc>
              <a:spcBef>
                <a:spcPts val="300"/>
              </a:spcBef>
              <a:spcAft>
                <a:spcPts val="0"/>
              </a:spcAft>
              <a:buSzPts val="1600"/>
              <a:buFont typeface="Arial"/>
              <a:buAutoNum type="arabicPeriod"/>
            </a:pPr>
            <a:r>
              <a:rPr lang="en-US" sz="1600"/>
              <a:t>Complete the Practice Assignment: </a:t>
            </a:r>
            <a:r>
              <a:rPr b="1" lang="en-US" sz="1600" u="sng">
                <a:solidFill>
                  <a:schemeClr val="hlink"/>
                </a:solidFill>
                <a:hlinkClick r:id="rId3"/>
              </a:rPr>
              <a:t>PA - 304.2.1 - Practice Assignment - Select Statement Queries</a:t>
            </a:r>
            <a:r>
              <a:rPr lang="en-US" sz="1600"/>
              <a:t>. You can find this </a:t>
            </a:r>
            <a:r>
              <a:rPr lang="en-US" sz="1600"/>
              <a:t>assignment </a:t>
            </a:r>
            <a:r>
              <a:rPr lang="en-US" sz="1600"/>
              <a:t>on Canvas under the </a:t>
            </a:r>
            <a:r>
              <a:rPr b="1" lang="en-US" sz="1600"/>
              <a:t>Practice Assignment</a:t>
            </a:r>
            <a:r>
              <a:rPr lang="en-US" sz="1600"/>
              <a:t> section.</a:t>
            </a:r>
            <a:endParaRPr sz="1600"/>
          </a:p>
          <a:p>
            <a:pPr indent="0" lvl="0" marL="457200" rtl="0" algn="l">
              <a:lnSpc>
                <a:spcPct val="100000"/>
              </a:lnSpc>
              <a:spcBef>
                <a:spcPts val="300"/>
              </a:spcBef>
              <a:spcAft>
                <a:spcPts val="0"/>
              </a:spcAft>
              <a:buNone/>
            </a:pPr>
            <a:r>
              <a:t/>
            </a:r>
            <a:endParaRPr sz="1500"/>
          </a:p>
          <a:p>
            <a:pPr indent="-317500" lvl="0" marL="457200" rtl="0" algn="l">
              <a:lnSpc>
                <a:spcPct val="100000"/>
              </a:lnSpc>
              <a:spcBef>
                <a:spcPts val="300"/>
              </a:spcBef>
              <a:spcAft>
                <a:spcPts val="0"/>
              </a:spcAft>
              <a:buSzPts val="1400"/>
              <a:buAutoNum type="arabicPeriod"/>
            </a:pPr>
            <a:r>
              <a:rPr lang="en-US" sz="1500"/>
              <a:t>Complete the following </a:t>
            </a:r>
            <a:r>
              <a:rPr lang="en-US" sz="1500"/>
              <a:t>assignments</a:t>
            </a:r>
            <a:r>
              <a:rPr lang="en-US" sz="1500"/>
              <a:t> </a:t>
            </a:r>
            <a:r>
              <a:rPr lang="en-US" sz="1400"/>
              <a:t>by opening the links below. </a:t>
            </a:r>
            <a:endParaRPr sz="1400"/>
          </a:p>
          <a:p>
            <a:pPr indent="0" lvl="0" marL="457200" rtl="0" algn="l">
              <a:lnSpc>
                <a:spcPct val="100000"/>
              </a:lnSpc>
              <a:spcBef>
                <a:spcPts val="300"/>
              </a:spcBef>
              <a:spcAft>
                <a:spcPts val="0"/>
              </a:spcAft>
              <a:buNone/>
            </a:pPr>
            <a:r>
              <a:rPr i="1" lang="en-US" sz="1500"/>
              <a:t>Please take note that some questions may be difficult for you because they cover advanced topics; however, we will cover such advanced topics in later presentations.</a:t>
            </a:r>
            <a:endParaRPr i="1" sz="1500"/>
          </a:p>
          <a:p>
            <a:pPr indent="0" lvl="0" marL="457200" rtl="0" algn="l">
              <a:lnSpc>
                <a:spcPct val="100000"/>
              </a:lnSpc>
              <a:spcBef>
                <a:spcPts val="300"/>
              </a:spcBef>
              <a:spcAft>
                <a:spcPts val="0"/>
              </a:spcAft>
              <a:buNone/>
            </a:pPr>
            <a:r>
              <a:t/>
            </a:r>
            <a:endParaRPr sz="1500"/>
          </a:p>
          <a:p>
            <a:pPr indent="-317500" lvl="1" marL="914400" rtl="0" algn="l">
              <a:lnSpc>
                <a:spcPct val="150000"/>
              </a:lnSpc>
              <a:spcBef>
                <a:spcPts val="500"/>
              </a:spcBef>
              <a:spcAft>
                <a:spcPts val="0"/>
              </a:spcAft>
              <a:buSzPts val="1400"/>
              <a:buFont typeface="Arial"/>
              <a:buAutoNum type="arabicPeriod"/>
            </a:pPr>
            <a:r>
              <a:rPr b="1" lang="en-US" sz="1400" u="sng">
                <a:solidFill>
                  <a:schemeClr val="hlink"/>
                </a:solidFill>
                <a:hlinkClick r:id="rId4"/>
              </a:rPr>
              <a:t>SELECT_Basics</a:t>
            </a:r>
            <a:endParaRPr b="1" sz="1400"/>
          </a:p>
          <a:p>
            <a:pPr indent="-317500" lvl="1" marL="914400" rtl="0" algn="l">
              <a:lnSpc>
                <a:spcPct val="130000"/>
              </a:lnSpc>
              <a:spcBef>
                <a:spcPts val="0"/>
              </a:spcBef>
              <a:spcAft>
                <a:spcPts val="0"/>
              </a:spcAft>
              <a:buSzPts val="1400"/>
              <a:buFont typeface="Century Gothic"/>
              <a:buAutoNum type="arabicPeriod"/>
            </a:pPr>
            <a:r>
              <a:rPr b="1" lang="en-US" sz="1400" u="sng">
                <a:solidFill>
                  <a:schemeClr val="hlink"/>
                </a:solidFill>
                <a:hlinkClick r:id="rId5"/>
              </a:rPr>
              <a:t>SELECT from WORLD</a:t>
            </a:r>
            <a:endParaRPr b="1" sz="1400"/>
          </a:p>
          <a:p>
            <a:pPr indent="-317500" lvl="1" marL="914400" rtl="0" algn="l">
              <a:lnSpc>
                <a:spcPct val="130000"/>
              </a:lnSpc>
              <a:spcBef>
                <a:spcPts val="0"/>
              </a:spcBef>
              <a:spcAft>
                <a:spcPts val="0"/>
              </a:spcAft>
              <a:buSzPts val="1400"/>
              <a:buFont typeface="Century Gothic"/>
              <a:buAutoNum type="arabicPeriod"/>
            </a:pPr>
            <a:r>
              <a:rPr b="1" lang="en-US" sz="1400" u="sng">
                <a:solidFill>
                  <a:schemeClr val="hlink"/>
                </a:solidFill>
                <a:hlinkClick r:id="rId6"/>
              </a:rPr>
              <a:t>SELECT from Nobel</a:t>
            </a:r>
            <a:endParaRPr b="1" sz="1400"/>
          </a:p>
        </p:txBody>
      </p:sp>
      <p:sp>
        <p:nvSpPr>
          <p:cNvPr id="396" name="Google Shape;396;p44"/>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397" name="Google Shape;397;p44"/>
          <p:cNvSpPr txBox="1"/>
          <p:nvPr/>
        </p:nvSpPr>
        <p:spPr>
          <a:xfrm>
            <a:off x="3266150" y="4572075"/>
            <a:ext cx="5131500" cy="8313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200"/>
              </a:spcBef>
              <a:spcAft>
                <a:spcPts val="200"/>
              </a:spcAft>
              <a:buNone/>
            </a:pPr>
            <a:r>
              <a:rPr b="1" lang="en-US">
                <a:solidFill>
                  <a:schemeClr val="dk1"/>
                </a:solidFill>
              </a:rPr>
              <a:t>Note: </a:t>
            </a:r>
            <a:r>
              <a:rPr lang="en-US">
                <a:solidFill>
                  <a:schemeClr val="dk1"/>
                </a:solidFill>
              </a:rPr>
              <a:t>Use your office hours to complete the assignments. If you have technical questions while performing the practice assignment, ask your instructors for assistance. </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5"/>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Data Manipulation Language</a:t>
            </a:r>
            <a:endParaRPr/>
          </a:p>
        </p:txBody>
      </p:sp>
      <p:sp>
        <p:nvSpPr>
          <p:cNvPr id="403" name="Google Shape;403;p45"/>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404" name="Google Shape;404;p45"/>
          <p:cNvSpPr txBox="1"/>
          <p:nvPr>
            <p:ph idx="1" type="body"/>
          </p:nvPr>
        </p:nvSpPr>
        <p:spPr>
          <a:xfrm>
            <a:off x="577536" y="1422847"/>
            <a:ext cx="9025200" cy="3743400"/>
          </a:xfrm>
          <a:prstGeom prst="rect">
            <a:avLst/>
          </a:prstGeom>
        </p:spPr>
        <p:txBody>
          <a:bodyPr anchorCtr="0" anchor="t" bIns="75600" lIns="75600" spcFirstLastPara="1" rIns="75600" wrap="square" tIns="75600">
            <a:normAutofit/>
          </a:bodyPr>
          <a:lstStyle/>
          <a:p>
            <a:pPr indent="0" lvl="0" marL="0" rtl="0" algn="l">
              <a:spcBef>
                <a:spcPts val="800"/>
              </a:spcBef>
              <a:spcAft>
                <a:spcPts val="0"/>
              </a:spcAft>
              <a:buClr>
                <a:schemeClr val="dk1"/>
              </a:buClr>
              <a:buSzPts val="1100"/>
              <a:buFont typeface="Arial"/>
              <a:buNone/>
            </a:pPr>
            <a:r>
              <a:rPr lang="en-US" sz="1700"/>
              <a:t>Data Manipulation Language (DML) allows you to modify the database instance by inserting, modifying, and deleting its data. DML is responsible for performing all types of data modification in a database.</a:t>
            </a:r>
            <a:endParaRPr sz="1700"/>
          </a:p>
          <a:p>
            <a:pPr indent="0" lvl="0" marL="0" rtl="0" algn="l">
              <a:spcBef>
                <a:spcPts val="800"/>
              </a:spcBef>
              <a:spcAft>
                <a:spcPts val="0"/>
              </a:spcAft>
              <a:buClr>
                <a:schemeClr val="dk1"/>
              </a:buClr>
              <a:buSzPts val="1100"/>
              <a:buFont typeface="Arial"/>
              <a:buNone/>
            </a:pPr>
            <a:r>
              <a:t/>
            </a:r>
            <a:endParaRPr sz="1700"/>
          </a:p>
          <a:p>
            <a:pPr indent="0" lvl="0" marL="0" rtl="0" algn="l">
              <a:spcBef>
                <a:spcPts val="800"/>
              </a:spcBef>
              <a:spcAft>
                <a:spcPts val="0"/>
              </a:spcAft>
              <a:buClr>
                <a:schemeClr val="dk1"/>
              </a:buClr>
              <a:buSzPts val="1100"/>
              <a:buFont typeface="Arial"/>
              <a:buNone/>
            </a:pPr>
            <a:r>
              <a:rPr lang="en-US" sz="1700"/>
              <a:t>Here are some important DML S</a:t>
            </a:r>
            <a:r>
              <a:rPr lang="en-US" sz="1700"/>
              <a:t>tatements</a:t>
            </a:r>
            <a:r>
              <a:rPr lang="en-US" sz="1700"/>
              <a:t> in SQL:</a:t>
            </a:r>
            <a:endParaRPr sz="1700"/>
          </a:p>
          <a:p>
            <a:pPr indent="-330200" lvl="0" marL="457200" rtl="0" algn="l">
              <a:spcBef>
                <a:spcPts val="800"/>
              </a:spcBef>
              <a:spcAft>
                <a:spcPts val="0"/>
              </a:spcAft>
              <a:buSzPts val="1600"/>
              <a:buChar char="●"/>
            </a:pPr>
            <a:r>
              <a:rPr lang="en-US" sz="1700"/>
              <a:t>INSERT.</a:t>
            </a:r>
            <a:endParaRPr sz="1700"/>
          </a:p>
          <a:p>
            <a:pPr indent="-330200" lvl="0" marL="457200" rtl="0" algn="l">
              <a:spcBef>
                <a:spcPts val="800"/>
              </a:spcBef>
              <a:spcAft>
                <a:spcPts val="0"/>
              </a:spcAft>
              <a:buSzPts val="1600"/>
              <a:buChar char="●"/>
            </a:pPr>
            <a:r>
              <a:rPr lang="en-US" sz="1700"/>
              <a:t>UPDATE.</a:t>
            </a:r>
            <a:endParaRPr sz="1700"/>
          </a:p>
          <a:p>
            <a:pPr indent="-330200" lvl="0" marL="457200" rtl="0" algn="l">
              <a:spcBef>
                <a:spcPts val="800"/>
              </a:spcBef>
              <a:spcAft>
                <a:spcPts val="0"/>
              </a:spcAft>
              <a:buSzPts val="1600"/>
              <a:buChar char="●"/>
            </a:pPr>
            <a:r>
              <a:rPr lang="en-US" sz="1700"/>
              <a:t>DELETE.</a:t>
            </a:r>
            <a:endParaRPr sz="1700"/>
          </a:p>
          <a:p>
            <a:pPr indent="0" lvl="0" marL="0" rtl="0" algn="l">
              <a:spcBef>
                <a:spcPts val="8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6"/>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INSERT Statement </a:t>
            </a:r>
            <a:endParaRPr/>
          </a:p>
        </p:txBody>
      </p:sp>
      <p:sp>
        <p:nvSpPr>
          <p:cNvPr id="410" name="Google Shape;410;p46"/>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411" name="Google Shape;411;p46"/>
          <p:cNvSpPr txBox="1"/>
          <p:nvPr/>
        </p:nvSpPr>
        <p:spPr>
          <a:xfrm>
            <a:off x="504463" y="1545875"/>
            <a:ext cx="9071700" cy="2387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700">
                <a:solidFill>
                  <a:srgbClr val="000000"/>
                </a:solidFill>
              </a:rPr>
              <a:t>The</a:t>
            </a:r>
            <a:r>
              <a:rPr b="1" lang="en-US" sz="1700">
                <a:solidFill>
                  <a:srgbClr val="FF6633"/>
                </a:solidFill>
              </a:rPr>
              <a:t> INSERT </a:t>
            </a:r>
            <a:r>
              <a:rPr lang="en-US" sz="1700">
                <a:solidFill>
                  <a:srgbClr val="000000"/>
                </a:solidFill>
              </a:rPr>
              <a:t>statement is used to insert data into the row of a table.</a:t>
            </a:r>
            <a:endParaRPr sz="1700">
              <a:solidFill>
                <a:srgbClr val="000000"/>
              </a:solidFill>
            </a:endParaRPr>
          </a:p>
          <a:p>
            <a:pPr indent="0" lvl="0" marL="0" rtl="0" algn="l">
              <a:spcBef>
                <a:spcPts val="0"/>
              </a:spcBef>
              <a:spcAft>
                <a:spcPts val="0"/>
              </a:spcAft>
              <a:buNone/>
            </a:pPr>
            <a:r>
              <a:t/>
            </a:r>
            <a:endParaRPr b="1" sz="17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t/>
            </a:r>
            <a:endParaRPr b="1" sz="1700">
              <a:solidFill>
                <a:srgbClr val="000000"/>
              </a:solidFill>
              <a:latin typeface="Century Gothic"/>
              <a:ea typeface="Century Gothic"/>
              <a:cs typeface="Century Gothic"/>
              <a:sym typeface="Century Gothic"/>
            </a:endParaRPr>
          </a:p>
          <a:p>
            <a:pPr indent="0" lvl="0" marL="0" rtl="0" algn="l">
              <a:spcBef>
                <a:spcPts val="0"/>
              </a:spcBef>
              <a:spcAft>
                <a:spcPts val="0"/>
              </a:spcAft>
              <a:buClr>
                <a:srgbClr val="000000"/>
              </a:buClr>
              <a:buSzPts val="1100"/>
              <a:buFont typeface="Arial"/>
              <a:buNone/>
            </a:pPr>
            <a:r>
              <a:rPr b="1" lang="en-US" sz="1700">
                <a:solidFill>
                  <a:srgbClr val="000000"/>
                </a:solidFill>
                <a:latin typeface="Century Gothic"/>
                <a:ea typeface="Century Gothic"/>
                <a:cs typeface="Century Gothic"/>
                <a:sym typeface="Century Gothic"/>
              </a:rPr>
              <a:t>Syntax:</a:t>
            </a:r>
            <a:endParaRPr b="1" sz="1700">
              <a:solidFill>
                <a:srgbClr val="000000"/>
              </a:solidFill>
              <a:latin typeface="Century Gothic"/>
              <a:ea typeface="Century Gothic"/>
              <a:cs typeface="Century Gothic"/>
              <a:sym typeface="Century Gothic"/>
            </a:endParaRPr>
          </a:p>
          <a:p>
            <a:pPr indent="0" lvl="0" marL="0" rtl="0" algn="l">
              <a:spcBef>
                <a:spcPts val="0"/>
              </a:spcBef>
              <a:spcAft>
                <a:spcPts val="0"/>
              </a:spcAft>
              <a:buClr>
                <a:srgbClr val="000000"/>
              </a:buClr>
              <a:buSzPts val="1100"/>
              <a:buFont typeface="Arial"/>
              <a:buNone/>
            </a:pPr>
            <a:r>
              <a:t/>
            </a:r>
            <a:endParaRPr b="1" sz="1700">
              <a:solidFill>
                <a:srgbClr val="000000"/>
              </a:solidFill>
              <a:latin typeface="Century Gothic"/>
              <a:ea typeface="Century Gothic"/>
              <a:cs typeface="Century Gothic"/>
              <a:sym typeface="Century Gothic"/>
            </a:endParaRPr>
          </a:p>
          <a:p>
            <a:pPr indent="0" lvl="0" marL="0" marR="0" rtl="0" algn="l">
              <a:spcBef>
                <a:spcPts val="0"/>
              </a:spcBef>
              <a:spcAft>
                <a:spcPts val="0"/>
              </a:spcAft>
              <a:buNone/>
            </a:pPr>
            <a:r>
              <a:rPr b="1" lang="en-US" sz="1800" strike="noStrike">
                <a:solidFill>
                  <a:srgbClr val="F58220"/>
                </a:solidFill>
                <a:latin typeface="Century Gothic"/>
                <a:ea typeface="Century Gothic"/>
                <a:cs typeface="Century Gothic"/>
                <a:sym typeface="Century Gothic"/>
              </a:rPr>
              <a:t>INSERT</a:t>
            </a:r>
            <a:r>
              <a:rPr lang="en-US" sz="1800" strike="noStrike">
                <a:solidFill>
                  <a:srgbClr val="000000"/>
                </a:solidFill>
                <a:latin typeface="Century Gothic"/>
                <a:ea typeface="Century Gothic"/>
                <a:cs typeface="Century Gothic"/>
                <a:sym typeface="Century Gothic"/>
              </a:rPr>
              <a:t> [into] tablename [(col1, col2, …)]</a:t>
            </a:r>
            <a:endParaRPr sz="1800">
              <a:latin typeface="Century Gothic"/>
              <a:ea typeface="Century Gothic"/>
              <a:cs typeface="Century Gothic"/>
              <a:sym typeface="Century Gothic"/>
            </a:endParaRPr>
          </a:p>
          <a:p>
            <a:pPr indent="0" lvl="0" marL="0" marR="0" rtl="0" algn="l">
              <a:spcBef>
                <a:spcPts val="1800"/>
              </a:spcBef>
              <a:spcAft>
                <a:spcPts val="0"/>
              </a:spcAft>
              <a:buNone/>
            </a:pPr>
            <a:r>
              <a:rPr b="1" lang="en-US" sz="1800" strike="noStrike">
                <a:solidFill>
                  <a:srgbClr val="F58220"/>
                </a:solidFill>
                <a:latin typeface="Century Gothic"/>
                <a:ea typeface="Century Gothic"/>
                <a:cs typeface="Century Gothic"/>
                <a:sym typeface="Century Gothic"/>
              </a:rPr>
              <a:t>VALUES</a:t>
            </a:r>
            <a:r>
              <a:rPr lang="en-US" sz="1800" strike="noStrike">
                <a:solidFill>
                  <a:srgbClr val="000000"/>
                </a:solidFill>
                <a:latin typeface="Century Gothic"/>
                <a:ea typeface="Century Gothic"/>
                <a:cs typeface="Century Gothic"/>
                <a:sym typeface="Century Gothic"/>
              </a:rPr>
              <a:t> ({expr | DEFAULT}, …);</a:t>
            </a:r>
            <a:endParaRPr sz="1800">
              <a:latin typeface="Century Gothic"/>
              <a:ea typeface="Century Gothic"/>
              <a:cs typeface="Century Gothic"/>
              <a:sym typeface="Century Gothic"/>
            </a:endParaRPr>
          </a:p>
          <a:p>
            <a:pPr indent="0" lvl="0" marL="0" marR="0" rtl="0" algn="l">
              <a:spcBef>
                <a:spcPts val="1800"/>
              </a:spcBef>
              <a:spcAft>
                <a:spcPts val="0"/>
              </a:spcAft>
              <a:buNone/>
            </a:pPr>
            <a:r>
              <a:t/>
            </a:r>
            <a:endParaRPr sz="1800"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7"/>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Example: INSERT Statement</a:t>
            </a:r>
            <a:endParaRPr sz="3400"/>
          </a:p>
        </p:txBody>
      </p:sp>
      <p:sp>
        <p:nvSpPr>
          <p:cNvPr id="417" name="Google Shape;417;p47"/>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418" name="Google Shape;418;p47"/>
          <p:cNvSpPr txBox="1"/>
          <p:nvPr>
            <p:ph idx="1" type="body"/>
          </p:nvPr>
        </p:nvSpPr>
        <p:spPr>
          <a:xfrm>
            <a:off x="392861" y="1406334"/>
            <a:ext cx="9025200" cy="3743400"/>
          </a:xfrm>
          <a:prstGeom prst="rect">
            <a:avLst/>
          </a:prstGeom>
        </p:spPr>
        <p:txBody>
          <a:bodyPr anchorCtr="0" anchor="t" bIns="75600" lIns="75600" spcFirstLastPara="1" rIns="75600" wrap="square" tIns="75600">
            <a:normAutofit/>
          </a:bodyPr>
          <a:lstStyle/>
          <a:p>
            <a:pPr indent="0" lvl="0" marL="0" rtl="0" algn="l">
              <a:spcBef>
                <a:spcPts val="0"/>
              </a:spcBef>
              <a:spcAft>
                <a:spcPts val="0"/>
              </a:spcAft>
              <a:buClr>
                <a:srgbClr val="000000"/>
              </a:buClr>
              <a:buFont typeface="Arial"/>
              <a:buNone/>
            </a:pPr>
            <a:r>
              <a:rPr b="1" lang="en-US" sz="2000">
                <a:solidFill>
                  <a:srgbClr val="BF9000"/>
                </a:solidFill>
              </a:rPr>
              <a:t>Client Requirement:</a:t>
            </a:r>
            <a:r>
              <a:rPr b="1" lang="en-US" sz="2000">
                <a:solidFill>
                  <a:srgbClr val="0B5394"/>
                </a:solidFill>
              </a:rPr>
              <a:t> </a:t>
            </a:r>
            <a:r>
              <a:rPr lang="en-US" sz="2000">
                <a:solidFill>
                  <a:srgbClr val="000000"/>
                </a:solidFill>
              </a:rPr>
              <a:t>Janet’s campaign was successful! Now </a:t>
            </a:r>
            <a:r>
              <a:rPr b="1" i="1" lang="en-US" sz="2000">
                <a:solidFill>
                  <a:srgbClr val="000000"/>
                </a:solidFill>
              </a:rPr>
              <a:t>you need to add new customers to the customers table.</a:t>
            </a:r>
            <a:endParaRPr b="1" i="1" sz="2000">
              <a:solidFill>
                <a:srgbClr val="000000"/>
              </a:solidFill>
            </a:endParaRPr>
          </a:p>
          <a:p>
            <a:pPr indent="0" lvl="0" marL="0" rtl="0" algn="l">
              <a:spcBef>
                <a:spcPts val="0"/>
              </a:spcBef>
              <a:spcAft>
                <a:spcPts val="0"/>
              </a:spcAft>
              <a:buClr>
                <a:srgbClr val="000000"/>
              </a:buClr>
              <a:buFont typeface="Arial"/>
              <a:buNone/>
            </a:pPr>
            <a:r>
              <a:t/>
            </a:r>
            <a:endParaRPr sz="2000">
              <a:solidFill>
                <a:srgbClr val="000000"/>
              </a:solidFill>
            </a:endParaRPr>
          </a:p>
          <a:p>
            <a:pPr indent="0" lvl="0" marL="0" rtl="0" algn="l">
              <a:spcBef>
                <a:spcPts val="0"/>
              </a:spcBef>
              <a:spcAft>
                <a:spcPts val="0"/>
              </a:spcAft>
              <a:buClr>
                <a:srgbClr val="000000"/>
              </a:buClr>
              <a:buFont typeface="Arial"/>
              <a:buNone/>
            </a:pPr>
            <a:r>
              <a:rPr lang="en-US" sz="2000">
                <a:solidFill>
                  <a:srgbClr val="000000"/>
                </a:solidFill>
              </a:rPr>
              <a:t>Use the </a:t>
            </a:r>
            <a:r>
              <a:rPr b="1" lang="en-US" sz="2000">
                <a:solidFill>
                  <a:srgbClr val="FF6633"/>
                </a:solidFill>
              </a:rPr>
              <a:t>INSERT </a:t>
            </a:r>
            <a:r>
              <a:rPr lang="en-US" sz="2000">
                <a:solidFill>
                  <a:srgbClr val="000000"/>
                </a:solidFill>
              </a:rPr>
              <a:t>statement to add new row(s) to a table.</a:t>
            </a:r>
            <a:endParaRPr sz="2000">
              <a:solidFill>
                <a:srgbClr val="000000"/>
              </a:solidFill>
            </a:endParaRPr>
          </a:p>
          <a:p>
            <a:pPr indent="0" lvl="0" marL="0" rtl="0" algn="l">
              <a:spcBef>
                <a:spcPts val="8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8"/>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Clr>
                <a:schemeClr val="dk1"/>
              </a:buClr>
              <a:buSzPts val="1100"/>
              <a:buFont typeface="Arial"/>
              <a:buNone/>
            </a:pPr>
            <a:r>
              <a:rPr lang="en-US"/>
              <a:t>Example: INSERT Statement </a:t>
            </a:r>
            <a:r>
              <a:rPr lang="en-US" sz="2300"/>
              <a:t>(continued)</a:t>
            </a:r>
            <a:endParaRPr sz="2300"/>
          </a:p>
        </p:txBody>
      </p:sp>
      <p:sp>
        <p:nvSpPr>
          <p:cNvPr id="424" name="Google Shape;424;p48"/>
          <p:cNvSpPr txBox="1"/>
          <p:nvPr/>
        </p:nvSpPr>
        <p:spPr>
          <a:xfrm>
            <a:off x="7357125" y="677000"/>
            <a:ext cx="110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sp>
        <p:nvSpPr>
          <p:cNvPr id="425" name="Google Shape;425;p48"/>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426" name="Google Shape;426;p48"/>
          <p:cNvSpPr txBox="1"/>
          <p:nvPr>
            <p:ph idx="1" type="body"/>
          </p:nvPr>
        </p:nvSpPr>
        <p:spPr>
          <a:xfrm>
            <a:off x="350961" y="1422897"/>
            <a:ext cx="9025200" cy="3743400"/>
          </a:xfrm>
          <a:prstGeom prst="rect">
            <a:avLst/>
          </a:prstGeom>
        </p:spPr>
        <p:txBody>
          <a:bodyPr anchorCtr="0" anchor="t" bIns="75600" lIns="75600" spcFirstLastPara="1" rIns="75600" wrap="square" tIns="75600">
            <a:normAutofit/>
          </a:bodyPr>
          <a:lstStyle/>
          <a:p>
            <a:pPr indent="0" lvl="0" marL="0" rtl="0" algn="l">
              <a:lnSpc>
                <a:spcPct val="115000"/>
              </a:lnSpc>
              <a:spcBef>
                <a:spcPts val="0"/>
              </a:spcBef>
              <a:spcAft>
                <a:spcPts val="0"/>
              </a:spcAft>
              <a:buNone/>
            </a:pPr>
            <a:r>
              <a:rPr lang="en-US" sz="1866">
                <a:solidFill>
                  <a:srgbClr val="FF6633"/>
                </a:solidFill>
                <a:latin typeface="Consolas"/>
                <a:ea typeface="Consolas"/>
                <a:cs typeface="Consolas"/>
                <a:sym typeface="Consolas"/>
              </a:rPr>
              <a:t>INSERT</a:t>
            </a:r>
            <a:r>
              <a:rPr lang="en-US" sz="1866">
                <a:solidFill>
                  <a:srgbClr val="000000"/>
                </a:solidFill>
                <a:latin typeface="Consolas"/>
                <a:ea typeface="Consolas"/>
                <a:cs typeface="Consolas"/>
                <a:sym typeface="Consolas"/>
              </a:rPr>
              <a:t> into </a:t>
            </a:r>
            <a:r>
              <a:rPr b="1" lang="en-US" sz="1866">
                <a:solidFill>
                  <a:srgbClr val="000000"/>
                </a:solidFill>
                <a:latin typeface="Consolas"/>
                <a:ea typeface="Consolas"/>
                <a:cs typeface="Consolas"/>
                <a:sym typeface="Consolas"/>
              </a:rPr>
              <a:t>customers </a:t>
            </a:r>
            <a:r>
              <a:rPr lang="en-US" sz="1866">
                <a:solidFill>
                  <a:srgbClr val="FF6633"/>
                </a:solidFill>
                <a:latin typeface="Consolas"/>
                <a:ea typeface="Consolas"/>
                <a:cs typeface="Consolas"/>
                <a:sym typeface="Consolas"/>
              </a:rPr>
              <a:t>VALUES</a:t>
            </a:r>
            <a:endParaRPr sz="1866">
              <a:solidFill>
                <a:srgbClr val="FF6633"/>
              </a:solidFill>
              <a:latin typeface="Consolas"/>
              <a:ea typeface="Consolas"/>
              <a:cs typeface="Consolas"/>
              <a:sym typeface="Consolas"/>
            </a:endParaRPr>
          </a:p>
          <a:p>
            <a:pPr indent="0" lvl="0" marL="0" rtl="0" algn="l">
              <a:lnSpc>
                <a:spcPct val="115000"/>
              </a:lnSpc>
              <a:spcBef>
                <a:spcPts val="0"/>
              </a:spcBef>
              <a:spcAft>
                <a:spcPts val="0"/>
              </a:spcAft>
              <a:buNone/>
            </a:pPr>
            <a:r>
              <a:rPr lang="en-US" sz="1866">
                <a:solidFill>
                  <a:srgbClr val="000000"/>
                </a:solidFill>
                <a:latin typeface="Consolas"/>
                <a:ea typeface="Consolas"/>
                <a:cs typeface="Consolas"/>
                <a:sym typeface="Consolas"/>
              </a:rPr>
              <a:t>(497, 'Jenny','Jenny','Jones','917-433-2828','12 Mockingbird Lane', NULL,'Omaha','NE','54550','USA',1056,2000.00);</a:t>
            </a:r>
            <a:endParaRPr sz="1866">
              <a:solidFill>
                <a:srgbClr val="000000"/>
              </a:solidFill>
              <a:latin typeface="Consolas"/>
              <a:ea typeface="Consolas"/>
              <a:cs typeface="Consolas"/>
              <a:sym typeface="Consolas"/>
            </a:endParaRPr>
          </a:p>
          <a:p>
            <a:pPr indent="0" lvl="0" marL="0" rtl="0" algn="l">
              <a:lnSpc>
                <a:spcPct val="90000"/>
              </a:lnSpc>
              <a:spcBef>
                <a:spcPts val="0"/>
              </a:spcBef>
              <a:spcAft>
                <a:spcPts val="0"/>
              </a:spcAft>
              <a:buClr>
                <a:srgbClr val="000000"/>
              </a:buClr>
              <a:buFont typeface="Arial"/>
              <a:buNone/>
            </a:pPr>
            <a:r>
              <a:t/>
            </a:r>
            <a:endParaRPr sz="2566">
              <a:solidFill>
                <a:srgbClr val="000000"/>
              </a:solidFill>
            </a:endParaRPr>
          </a:p>
          <a:p>
            <a:pPr indent="0" lvl="0" marL="0" rtl="0" algn="l">
              <a:lnSpc>
                <a:spcPct val="90000"/>
              </a:lnSpc>
              <a:spcBef>
                <a:spcPts val="0"/>
              </a:spcBef>
              <a:spcAft>
                <a:spcPts val="0"/>
              </a:spcAft>
              <a:buClr>
                <a:srgbClr val="000000"/>
              </a:buClr>
              <a:buFont typeface="Arial"/>
              <a:buNone/>
            </a:pPr>
            <a:r>
              <a:rPr lang="en-US" sz="1800">
                <a:solidFill>
                  <a:srgbClr val="000000"/>
                </a:solidFill>
              </a:rPr>
              <a:t>The above statement inserts </a:t>
            </a:r>
            <a:r>
              <a:rPr i="1" lang="en-US" sz="1800" u="sng">
                <a:solidFill>
                  <a:srgbClr val="000000"/>
                </a:solidFill>
              </a:rPr>
              <a:t>one </a:t>
            </a:r>
            <a:r>
              <a:rPr lang="en-US" sz="1800">
                <a:solidFill>
                  <a:srgbClr val="000000"/>
                </a:solidFill>
              </a:rPr>
              <a:t>row into the </a:t>
            </a:r>
            <a:r>
              <a:rPr b="1" lang="en-US" sz="1800">
                <a:solidFill>
                  <a:srgbClr val="000000"/>
                </a:solidFill>
              </a:rPr>
              <a:t>customers </a:t>
            </a:r>
            <a:r>
              <a:rPr lang="en-US" sz="1800">
                <a:solidFill>
                  <a:srgbClr val="000000"/>
                </a:solidFill>
              </a:rPr>
              <a:t>table.</a:t>
            </a:r>
            <a:endParaRPr sz="1800">
              <a:solidFill>
                <a:srgbClr val="000000"/>
              </a:solidFill>
            </a:endParaRPr>
          </a:p>
          <a:p>
            <a:pPr indent="-465791" lvl="0" marL="565199" rtl="0" algn="l">
              <a:lnSpc>
                <a:spcPct val="90000"/>
              </a:lnSpc>
              <a:spcBef>
                <a:spcPts val="1417"/>
              </a:spcBef>
              <a:spcAft>
                <a:spcPts val="0"/>
              </a:spcAft>
              <a:buSzPts val="1200"/>
              <a:buChar char="⮚"/>
            </a:pPr>
            <a:r>
              <a:rPr lang="en-US" sz="1800">
                <a:solidFill>
                  <a:srgbClr val="000000"/>
                </a:solidFill>
              </a:rPr>
              <a:t>Strings are enclosed in single quotes.</a:t>
            </a:r>
            <a:endParaRPr sz="1800">
              <a:solidFill>
                <a:srgbClr val="000000"/>
              </a:solidFill>
            </a:endParaRPr>
          </a:p>
          <a:p>
            <a:pPr indent="-465791" lvl="0" marL="565199" rtl="0" algn="l">
              <a:lnSpc>
                <a:spcPct val="90000"/>
              </a:lnSpc>
              <a:spcBef>
                <a:spcPts val="1417"/>
              </a:spcBef>
              <a:spcAft>
                <a:spcPts val="0"/>
              </a:spcAft>
              <a:buSzPts val="1200"/>
              <a:buChar char="⮚"/>
            </a:pPr>
            <a:r>
              <a:rPr lang="en-US" sz="1800">
                <a:solidFill>
                  <a:srgbClr val="000000"/>
                </a:solidFill>
              </a:rPr>
              <a:t>Numbers are given as literals.</a:t>
            </a:r>
            <a:endParaRPr sz="1800">
              <a:solidFill>
                <a:srgbClr val="000000"/>
              </a:solidFill>
            </a:endParaRPr>
          </a:p>
          <a:p>
            <a:pPr indent="-465791" lvl="0" marL="565199" rtl="0" algn="l">
              <a:lnSpc>
                <a:spcPct val="90000"/>
              </a:lnSpc>
              <a:spcBef>
                <a:spcPts val="1417"/>
              </a:spcBef>
              <a:spcAft>
                <a:spcPts val="0"/>
              </a:spcAft>
              <a:buSzPts val="1200"/>
              <a:buChar char="⮚"/>
            </a:pPr>
            <a:r>
              <a:rPr lang="en-US" sz="1800">
                <a:solidFill>
                  <a:srgbClr val="000000"/>
                </a:solidFill>
              </a:rPr>
              <a:t>Null provides a missing value.</a:t>
            </a:r>
            <a:endParaRPr sz="1866">
              <a:solidFill>
                <a:srgbClr val="FF6633"/>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9"/>
          <p:cNvSpPr txBox="1"/>
          <p:nvPr/>
        </p:nvSpPr>
        <p:spPr>
          <a:xfrm>
            <a:off x="626138" y="2511913"/>
            <a:ext cx="9207000" cy="1292700"/>
          </a:xfrm>
          <a:prstGeom prst="rect">
            <a:avLst/>
          </a:prstGeom>
          <a:noFill/>
          <a:ln cap="flat" cmpd="sng" w="9525">
            <a:solidFill>
              <a:srgbClr val="000000"/>
            </a:solidFill>
            <a:prstDash val="dash"/>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Clr>
                <a:schemeClr val="dk1"/>
              </a:buClr>
              <a:buSzPts val="1100"/>
              <a:buFont typeface="Arial"/>
              <a:buNone/>
            </a:pPr>
            <a:r>
              <a:rPr b="1" lang="en-US" sz="1800">
                <a:solidFill>
                  <a:srgbClr val="F58220"/>
                </a:solidFill>
                <a:latin typeface="Consolas"/>
                <a:ea typeface="Consolas"/>
                <a:cs typeface="Consolas"/>
                <a:sym typeface="Consolas"/>
              </a:rPr>
              <a:t>INSERT into </a:t>
            </a:r>
            <a:r>
              <a:rPr b="1" lang="en-US" sz="1800">
                <a:solidFill>
                  <a:schemeClr val="dk2"/>
                </a:solidFill>
                <a:latin typeface="Consolas"/>
                <a:ea typeface="Consolas"/>
                <a:cs typeface="Consolas"/>
                <a:sym typeface="Consolas"/>
              </a:rPr>
              <a:t>payments </a:t>
            </a:r>
            <a:r>
              <a:rPr b="1" lang="en-US" sz="1800">
                <a:solidFill>
                  <a:schemeClr val="dk1"/>
                </a:solidFill>
                <a:latin typeface="Consolas"/>
                <a:ea typeface="Consolas"/>
                <a:cs typeface="Consolas"/>
                <a:sym typeface="Consolas"/>
              </a:rPr>
              <a:t>(customerNumber, checkNumber, paymentDate, amount)</a:t>
            </a:r>
            <a:endParaRPr b="1" sz="1800">
              <a:solidFill>
                <a:schemeClr val="dk1"/>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b="1" lang="en-US" sz="1800">
                <a:solidFill>
                  <a:srgbClr val="1155CC"/>
                </a:solidFill>
                <a:latin typeface="Consolas"/>
                <a:ea typeface="Consolas"/>
                <a:cs typeface="Consolas"/>
                <a:sym typeface="Consolas"/>
              </a:rPr>
              <a:t>VALUES </a:t>
            </a:r>
            <a:endParaRPr b="1" sz="1800">
              <a:solidFill>
                <a:srgbClr val="1155CC"/>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b="1" lang="en-US" sz="1800">
                <a:solidFill>
                  <a:schemeClr val="dk1"/>
                </a:solidFill>
                <a:latin typeface="Consolas"/>
                <a:ea typeface="Consolas"/>
                <a:cs typeface="Consolas"/>
                <a:sym typeface="Consolas"/>
              </a:rPr>
              <a:t>(112, 'XL55793', '2017-12-13', 1258.16), </a:t>
            </a:r>
            <a:endParaRPr b="1" sz="1800">
              <a:solidFill>
                <a:schemeClr val="dk1"/>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b="1" lang="en-US" sz="1800">
                <a:solidFill>
                  <a:schemeClr val="dk1"/>
                </a:solidFill>
                <a:latin typeface="Consolas"/>
                <a:ea typeface="Consolas"/>
                <a:cs typeface="Consolas"/>
                <a:sym typeface="Consolas"/>
              </a:rPr>
              <a:t>(128, 'QQ27862', '2017-12-13', 3426.26);</a:t>
            </a:r>
            <a:endParaRPr b="1" sz="1800">
              <a:solidFill>
                <a:schemeClr val="dk1"/>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t/>
            </a:r>
            <a:endParaRPr b="1" sz="1800">
              <a:solidFill>
                <a:srgbClr val="F58220"/>
              </a:solidFill>
              <a:latin typeface="Consolas"/>
              <a:ea typeface="Consolas"/>
              <a:cs typeface="Consolas"/>
              <a:sym typeface="Consolas"/>
            </a:endParaRPr>
          </a:p>
          <a:p>
            <a:pPr indent="0" lvl="0" marL="0" marR="0" rtl="0" algn="l">
              <a:spcBef>
                <a:spcPts val="0"/>
              </a:spcBef>
              <a:spcAft>
                <a:spcPts val="0"/>
              </a:spcAft>
              <a:buNone/>
            </a:pPr>
            <a:r>
              <a:t/>
            </a:r>
            <a:endParaRPr b="1" sz="1800">
              <a:solidFill>
                <a:srgbClr val="F58220"/>
              </a:solidFill>
              <a:latin typeface="Consolas"/>
              <a:ea typeface="Consolas"/>
              <a:cs typeface="Consolas"/>
              <a:sym typeface="Consolas"/>
            </a:endParaRPr>
          </a:p>
        </p:txBody>
      </p:sp>
      <p:sp>
        <p:nvSpPr>
          <p:cNvPr id="432" name="Google Shape;432;p49"/>
          <p:cNvSpPr txBox="1"/>
          <p:nvPr/>
        </p:nvSpPr>
        <p:spPr>
          <a:xfrm>
            <a:off x="504360" y="4031160"/>
            <a:ext cx="9071700" cy="456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600"/>
              <a:t>In the above example, we have included the field-list.</a:t>
            </a:r>
            <a:endParaRPr sz="1600">
              <a:latin typeface="Century Gothic"/>
              <a:ea typeface="Century Gothic"/>
              <a:cs typeface="Century Gothic"/>
              <a:sym typeface="Century Gothic"/>
            </a:endParaRPr>
          </a:p>
          <a:p>
            <a:pPr indent="0" lvl="0" marL="0" marR="0" rtl="0" algn="l">
              <a:spcBef>
                <a:spcPts val="0"/>
              </a:spcBef>
              <a:spcAft>
                <a:spcPts val="0"/>
              </a:spcAft>
              <a:buNone/>
            </a:pPr>
            <a:r>
              <a:t/>
            </a:r>
            <a:endParaRPr b="0" sz="2800" strike="noStrike">
              <a:solidFill>
                <a:schemeClr val="dk1"/>
              </a:solidFill>
              <a:latin typeface="Arial"/>
              <a:ea typeface="Arial"/>
              <a:cs typeface="Arial"/>
              <a:sym typeface="Arial"/>
            </a:endParaRPr>
          </a:p>
        </p:txBody>
      </p:sp>
      <p:sp>
        <p:nvSpPr>
          <p:cNvPr id="433" name="Google Shape;433;p49"/>
          <p:cNvSpPr txBox="1"/>
          <p:nvPr/>
        </p:nvSpPr>
        <p:spPr>
          <a:xfrm>
            <a:off x="504353" y="4594675"/>
            <a:ext cx="5870400" cy="346200"/>
          </a:xfrm>
          <a:prstGeom prst="rect">
            <a:avLst/>
          </a:prstGeom>
          <a:solidFill>
            <a:srgbClr val="F58220">
              <a:alpha val="25882"/>
            </a:srgbClr>
          </a:solidFill>
          <a:ln cap="flat" cmpd="sng" w="9525">
            <a:solidFill>
              <a:srgbClr val="F58220"/>
            </a:solidFill>
            <a:prstDash val="solid"/>
            <a:round/>
            <a:headEnd len="sm" w="sm" type="none"/>
            <a:tailEnd len="sm" w="sm" type="none"/>
          </a:ln>
        </p:spPr>
        <p:txBody>
          <a:bodyPr anchorCtr="0" anchor="t" bIns="45000" lIns="90000" spcFirstLastPara="1" rIns="90000" wrap="square" tIns="45000">
            <a:noAutofit/>
          </a:bodyPr>
          <a:lstStyle/>
          <a:p>
            <a:pPr indent="0" lvl="0" marL="0" rtl="0" algn="l">
              <a:spcBef>
                <a:spcPts val="0"/>
              </a:spcBef>
              <a:spcAft>
                <a:spcPts val="0"/>
              </a:spcAft>
              <a:buNone/>
            </a:pPr>
            <a:r>
              <a:rPr lang="en-US"/>
              <a:t>Note:  Acceptable date formats are vendor-specific.</a:t>
            </a:r>
            <a:endParaRPr/>
          </a:p>
        </p:txBody>
      </p:sp>
      <p:sp>
        <p:nvSpPr>
          <p:cNvPr id="434" name="Google Shape;434;p49"/>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INSERT Statement - Bulk Records Inserts</a:t>
            </a:r>
            <a:endParaRPr/>
          </a:p>
        </p:txBody>
      </p:sp>
      <p:sp>
        <p:nvSpPr>
          <p:cNvPr id="435" name="Google Shape;435;p49"/>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436" name="Google Shape;436;p49"/>
          <p:cNvSpPr txBox="1"/>
          <p:nvPr>
            <p:ph idx="1" type="body"/>
          </p:nvPr>
        </p:nvSpPr>
        <p:spPr>
          <a:xfrm>
            <a:off x="527600" y="1422897"/>
            <a:ext cx="9025200" cy="500700"/>
          </a:xfrm>
          <a:prstGeom prst="rect">
            <a:avLst/>
          </a:prstGeom>
        </p:spPr>
        <p:txBody>
          <a:bodyPr anchorCtr="0" anchor="t" bIns="75600" lIns="75600" spcFirstLastPara="1" rIns="75600" wrap="square" tIns="75600">
            <a:normAutofit/>
          </a:bodyPr>
          <a:lstStyle/>
          <a:p>
            <a:pPr indent="0" lvl="0" marL="0" rtl="0" algn="l">
              <a:spcBef>
                <a:spcPts val="0"/>
              </a:spcBef>
              <a:spcAft>
                <a:spcPts val="0"/>
              </a:spcAft>
              <a:buNone/>
            </a:pPr>
            <a:r>
              <a:rPr lang="en-US" sz="1600"/>
              <a:t>The </a:t>
            </a:r>
            <a:r>
              <a:rPr b="1" lang="en-US" sz="1900">
                <a:solidFill>
                  <a:srgbClr val="F58220"/>
                </a:solidFill>
                <a:latin typeface="Century Gothic"/>
                <a:ea typeface="Century Gothic"/>
                <a:cs typeface="Century Gothic"/>
                <a:sym typeface="Century Gothic"/>
              </a:rPr>
              <a:t>INSERT</a:t>
            </a:r>
            <a:r>
              <a:rPr lang="en-US" sz="1900">
                <a:solidFill>
                  <a:schemeClr val="dk1"/>
                </a:solidFill>
                <a:latin typeface="Century Gothic"/>
                <a:ea typeface="Century Gothic"/>
                <a:cs typeface="Century Gothic"/>
                <a:sym typeface="Century Gothic"/>
              </a:rPr>
              <a:t> </a:t>
            </a:r>
            <a:r>
              <a:rPr lang="en-US" sz="1600"/>
              <a:t>statement can accept more than </a:t>
            </a:r>
            <a:r>
              <a:rPr b="1" i="1" lang="en-US" sz="1600" u="sng"/>
              <a:t>one </a:t>
            </a:r>
            <a:r>
              <a:rPr lang="en-US" sz="1600"/>
              <a:t>set of values.</a:t>
            </a:r>
            <a:endParaRPr sz="1900">
              <a:solidFill>
                <a:schemeClr val="dk1"/>
              </a:solidFill>
              <a:latin typeface="Century Gothic"/>
              <a:ea typeface="Century Gothic"/>
              <a:cs typeface="Century Gothic"/>
              <a:sym typeface="Century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0"/>
          <p:cNvSpPr txBox="1"/>
          <p:nvPr/>
        </p:nvSpPr>
        <p:spPr>
          <a:xfrm>
            <a:off x="504000" y="332650"/>
            <a:ext cx="8094600" cy="737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3200" strike="noStrike">
                <a:solidFill>
                  <a:srgbClr val="FFFFFF"/>
                </a:solidFill>
                <a:latin typeface="Century Gothic"/>
                <a:ea typeface="Century Gothic"/>
                <a:cs typeface="Century Gothic"/>
                <a:sym typeface="Century Gothic"/>
              </a:rPr>
              <a:t>Bulk Inserts From Another Table</a:t>
            </a:r>
            <a:endParaRPr sz="3200">
              <a:latin typeface="Century Gothic"/>
              <a:ea typeface="Century Gothic"/>
              <a:cs typeface="Century Gothic"/>
              <a:sym typeface="Century Gothic"/>
            </a:endParaRPr>
          </a:p>
        </p:txBody>
      </p:sp>
      <p:sp>
        <p:nvSpPr>
          <p:cNvPr id="442" name="Google Shape;442;p50"/>
          <p:cNvSpPr txBox="1"/>
          <p:nvPr>
            <p:ph type="title"/>
          </p:nvPr>
        </p:nvSpPr>
        <p:spPr>
          <a:xfrm>
            <a:off x="358225" y="805075"/>
            <a:ext cx="90597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Bulk Inserts From Another Table</a:t>
            </a:r>
            <a:endParaRPr/>
          </a:p>
        </p:txBody>
      </p:sp>
      <p:sp>
        <p:nvSpPr>
          <p:cNvPr id="443" name="Google Shape;443;p50"/>
          <p:cNvSpPr txBox="1"/>
          <p:nvPr>
            <p:ph idx="1" type="body"/>
          </p:nvPr>
        </p:nvSpPr>
        <p:spPr>
          <a:xfrm>
            <a:off x="358225" y="1326375"/>
            <a:ext cx="9533100" cy="321600"/>
          </a:xfrm>
          <a:prstGeom prst="rect">
            <a:avLst/>
          </a:prstGeom>
        </p:spPr>
        <p:txBody>
          <a:bodyPr anchorCtr="0" anchor="t" bIns="75600" lIns="75600" spcFirstLastPara="1" rIns="75600" wrap="square" tIns="75600">
            <a:noAutofit/>
          </a:bodyPr>
          <a:lstStyle/>
          <a:p>
            <a:pPr indent="0" lvl="0" marL="0" rtl="0" algn="l">
              <a:lnSpc>
                <a:spcPct val="80000"/>
              </a:lnSpc>
              <a:spcBef>
                <a:spcPts val="0"/>
              </a:spcBef>
              <a:spcAft>
                <a:spcPts val="0"/>
              </a:spcAft>
              <a:buNone/>
            </a:pPr>
            <a:r>
              <a:rPr lang="en-US" sz="1400">
                <a:solidFill>
                  <a:srgbClr val="000000"/>
                </a:solidFill>
              </a:rPr>
              <a:t>Inserts can be made from another table in the database (or a different database entirely) using </a:t>
            </a:r>
            <a:r>
              <a:rPr b="1" lang="en-US" sz="1400">
                <a:solidFill>
                  <a:srgbClr val="FF6633"/>
                </a:solidFill>
              </a:rPr>
              <a:t>INSERT… SELECT</a:t>
            </a:r>
            <a:r>
              <a:rPr lang="en-US" sz="1400">
                <a:solidFill>
                  <a:srgbClr val="FF6633"/>
                </a:solidFill>
              </a:rPr>
              <a:t> </a:t>
            </a:r>
            <a:r>
              <a:rPr lang="en-US" sz="1400">
                <a:solidFill>
                  <a:srgbClr val="000000"/>
                </a:solidFill>
              </a:rPr>
              <a:t>syntax: </a:t>
            </a:r>
            <a:endParaRPr sz="1400"/>
          </a:p>
        </p:txBody>
      </p:sp>
      <p:sp>
        <p:nvSpPr>
          <p:cNvPr id="444" name="Google Shape;444;p50"/>
          <p:cNvSpPr txBox="1"/>
          <p:nvPr/>
        </p:nvSpPr>
        <p:spPr>
          <a:xfrm>
            <a:off x="334575" y="2648500"/>
            <a:ext cx="6072300" cy="156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800">
                <a:solidFill>
                  <a:srgbClr val="F58220"/>
                </a:solidFill>
                <a:latin typeface="Consolas"/>
                <a:ea typeface="Consolas"/>
                <a:cs typeface="Consolas"/>
                <a:sym typeface="Consolas"/>
              </a:rPr>
              <a:t>INSERT into </a:t>
            </a:r>
            <a:r>
              <a:rPr b="1" lang="en-US" sz="1800">
                <a:solidFill>
                  <a:schemeClr val="dk2"/>
                </a:solidFill>
                <a:latin typeface="Consolas"/>
                <a:ea typeface="Consolas"/>
                <a:cs typeface="Consolas"/>
                <a:sym typeface="Consolas"/>
              </a:rPr>
              <a:t>payments </a:t>
            </a:r>
            <a:r>
              <a:rPr b="1" lang="en-US" sz="1800">
                <a:solidFill>
                  <a:schemeClr val="dk1"/>
                </a:solidFill>
                <a:latin typeface="Consolas"/>
                <a:ea typeface="Consolas"/>
                <a:cs typeface="Consolas"/>
                <a:sym typeface="Consolas"/>
              </a:rPr>
              <a:t>(customerNumber, checkNumber, paymentDate, amount)</a:t>
            </a:r>
            <a:endParaRPr b="1"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US" sz="1800">
                <a:solidFill>
                  <a:srgbClr val="1155CC"/>
                </a:solidFill>
                <a:latin typeface="Consolas"/>
                <a:ea typeface="Consolas"/>
                <a:cs typeface="Consolas"/>
                <a:sym typeface="Consolas"/>
              </a:rPr>
              <a:t>VALUES </a:t>
            </a:r>
            <a:endParaRPr b="1" sz="1800">
              <a:solidFill>
                <a:srgbClr val="1155C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US" sz="1800">
                <a:solidFill>
                  <a:schemeClr val="dk1"/>
                </a:solidFill>
                <a:latin typeface="Consolas"/>
                <a:ea typeface="Consolas"/>
                <a:cs typeface="Consolas"/>
                <a:sym typeface="Consolas"/>
              </a:rPr>
              <a:t>(112, 'XL55793', '2017-12-13', 1258.16), </a:t>
            </a:r>
            <a:endParaRPr b="1"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US" sz="1800">
                <a:solidFill>
                  <a:schemeClr val="dk1"/>
                </a:solidFill>
                <a:latin typeface="Consolas"/>
                <a:ea typeface="Consolas"/>
                <a:cs typeface="Consolas"/>
                <a:sym typeface="Consolas"/>
              </a:rPr>
              <a:t>(128, 'QQ27862', '2017-12-13', 3426.26);</a:t>
            </a:r>
            <a:endParaRPr sz="1200">
              <a:latin typeface="Consolas"/>
              <a:ea typeface="Consolas"/>
              <a:cs typeface="Consolas"/>
              <a:sym typeface="Consolas"/>
            </a:endParaRPr>
          </a:p>
        </p:txBody>
      </p:sp>
      <p:sp>
        <p:nvSpPr>
          <p:cNvPr id="445" name="Google Shape;445;p50"/>
          <p:cNvSpPr txBox="1"/>
          <p:nvPr/>
        </p:nvSpPr>
        <p:spPr>
          <a:xfrm>
            <a:off x="334575" y="1820450"/>
            <a:ext cx="6137100" cy="6156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onsolas"/>
                <a:ea typeface="Consolas"/>
                <a:cs typeface="Consolas"/>
                <a:sym typeface="Consolas"/>
              </a:rPr>
              <a:t>Step 1:</a:t>
            </a:r>
            <a:r>
              <a:rPr lang="en-US">
                <a:latin typeface="Consolas"/>
                <a:ea typeface="Consolas"/>
                <a:cs typeface="Consolas"/>
                <a:sym typeface="Consolas"/>
              </a:rPr>
              <a:t> Quickly create a new table for demonstration by using the query below:</a:t>
            </a:r>
            <a:endParaRPr>
              <a:latin typeface="Consolas"/>
              <a:ea typeface="Consolas"/>
              <a:cs typeface="Consolas"/>
              <a:sym typeface="Consolas"/>
            </a:endParaRPr>
          </a:p>
        </p:txBody>
      </p:sp>
      <p:sp>
        <p:nvSpPr>
          <p:cNvPr id="446" name="Google Shape;446;p50"/>
          <p:cNvSpPr txBox="1"/>
          <p:nvPr/>
        </p:nvSpPr>
        <p:spPr>
          <a:xfrm>
            <a:off x="6606500" y="2255325"/>
            <a:ext cx="3307800" cy="10467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onsolas"/>
                <a:ea typeface="Consolas"/>
                <a:cs typeface="Consolas"/>
                <a:sym typeface="Consolas"/>
              </a:rPr>
              <a:t>Step 2: </a:t>
            </a:r>
            <a:r>
              <a:rPr lang="en-US">
                <a:latin typeface="Consolas"/>
                <a:ea typeface="Consolas"/>
                <a:cs typeface="Consolas"/>
                <a:sym typeface="Consolas"/>
              </a:rPr>
              <a:t>The query below will copy data from payment table into the temporary_payments table.</a:t>
            </a:r>
            <a:endParaRPr>
              <a:latin typeface="Consolas"/>
              <a:ea typeface="Consolas"/>
              <a:cs typeface="Consolas"/>
              <a:sym typeface="Consolas"/>
            </a:endParaRPr>
          </a:p>
        </p:txBody>
      </p:sp>
      <p:sp>
        <p:nvSpPr>
          <p:cNvPr id="447" name="Google Shape;447;p50"/>
          <p:cNvSpPr txBox="1"/>
          <p:nvPr/>
        </p:nvSpPr>
        <p:spPr>
          <a:xfrm>
            <a:off x="6629600" y="3391675"/>
            <a:ext cx="3261600" cy="923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rgbClr val="F58220"/>
                </a:solidFill>
                <a:latin typeface="Consolas"/>
                <a:ea typeface="Consolas"/>
                <a:cs typeface="Consolas"/>
                <a:sym typeface="Consolas"/>
              </a:rPr>
              <a:t>INSERT</a:t>
            </a:r>
            <a:r>
              <a:rPr lang="en-US" sz="1700">
                <a:solidFill>
                  <a:srgbClr val="000000"/>
                </a:solidFill>
                <a:latin typeface="Consolas"/>
                <a:ea typeface="Consolas"/>
                <a:cs typeface="Consolas"/>
                <a:sym typeface="Consolas"/>
              </a:rPr>
              <a:t> </a:t>
            </a:r>
            <a:r>
              <a:rPr lang="en-US">
                <a:latin typeface="Consolas"/>
                <a:ea typeface="Consolas"/>
                <a:cs typeface="Consolas"/>
                <a:sym typeface="Consolas"/>
              </a:rPr>
              <a:t>into </a:t>
            </a:r>
            <a:r>
              <a:rPr lang="en-US">
                <a:solidFill>
                  <a:srgbClr val="351C75"/>
                </a:solidFill>
                <a:latin typeface="Consolas"/>
                <a:ea typeface="Consolas"/>
                <a:cs typeface="Consolas"/>
                <a:sym typeface="Consolas"/>
              </a:rPr>
              <a:t>temporary_payments</a:t>
            </a:r>
            <a:endParaRPr>
              <a:solidFill>
                <a:srgbClr val="351C75"/>
              </a:solidFill>
              <a:latin typeface="Consolas"/>
              <a:ea typeface="Consolas"/>
              <a:cs typeface="Consolas"/>
              <a:sym typeface="Consolas"/>
            </a:endParaRPr>
          </a:p>
          <a:p>
            <a:pPr indent="0" lvl="0" marL="0" rtl="0" algn="l">
              <a:spcBef>
                <a:spcPts val="0"/>
              </a:spcBef>
              <a:spcAft>
                <a:spcPts val="0"/>
              </a:spcAft>
              <a:buNone/>
            </a:pPr>
            <a:r>
              <a:rPr b="1" lang="en-US" sz="1700">
                <a:solidFill>
                  <a:srgbClr val="F58220"/>
                </a:solidFill>
                <a:latin typeface="Consolas"/>
                <a:ea typeface="Consolas"/>
                <a:cs typeface="Consolas"/>
                <a:sym typeface="Consolas"/>
              </a:rPr>
              <a:t>SELECT </a:t>
            </a:r>
            <a:r>
              <a:rPr lang="en-US">
                <a:latin typeface="Consolas"/>
                <a:ea typeface="Consolas"/>
                <a:cs typeface="Consolas"/>
                <a:sym typeface="Consolas"/>
              </a:rPr>
              <a:t>* </a:t>
            </a:r>
            <a:r>
              <a:rPr b="1" lang="en-US" sz="1700">
                <a:solidFill>
                  <a:srgbClr val="65D6A0"/>
                </a:solidFill>
                <a:latin typeface="Consolas"/>
                <a:ea typeface="Consolas"/>
                <a:cs typeface="Consolas"/>
                <a:sym typeface="Consolas"/>
              </a:rPr>
              <a:t>from</a:t>
            </a:r>
            <a:r>
              <a:rPr lang="en-US" sz="1700">
                <a:solidFill>
                  <a:srgbClr val="000000"/>
                </a:solidFill>
                <a:latin typeface="Consolas"/>
                <a:ea typeface="Consolas"/>
                <a:cs typeface="Consolas"/>
                <a:sym typeface="Consolas"/>
              </a:rPr>
              <a:t> </a:t>
            </a:r>
            <a:r>
              <a:rPr lang="en-US">
                <a:solidFill>
                  <a:srgbClr val="1155CC"/>
                </a:solidFill>
                <a:latin typeface="Consolas"/>
                <a:ea typeface="Consolas"/>
                <a:cs typeface="Consolas"/>
                <a:sym typeface="Consolas"/>
              </a:rPr>
              <a:t>payments</a:t>
            </a:r>
            <a:endParaRPr>
              <a:solidFill>
                <a:srgbClr val="1155CC"/>
              </a:solidFill>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WHERE amount&gt;2000;</a:t>
            </a:r>
            <a:endParaRPr>
              <a:latin typeface="Consolas"/>
              <a:ea typeface="Consolas"/>
              <a:cs typeface="Consolas"/>
              <a:sym typeface="Consolas"/>
            </a:endParaRPr>
          </a:p>
        </p:txBody>
      </p:sp>
      <p:sp>
        <p:nvSpPr>
          <p:cNvPr id="448" name="Google Shape;448;p50"/>
          <p:cNvSpPr txBox="1"/>
          <p:nvPr/>
        </p:nvSpPr>
        <p:spPr>
          <a:xfrm>
            <a:off x="334575" y="4664825"/>
            <a:ext cx="6072300" cy="554100"/>
          </a:xfrm>
          <a:prstGeom prst="rect">
            <a:avLst/>
          </a:prstGeom>
          <a:solidFill>
            <a:schemeClr val="lt1"/>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i="1" lang="en-US" sz="1200"/>
              <a:t>Note: If you do not understand the above query, do not worry about it. We will demonstrate this in upcoming lectures.</a:t>
            </a:r>
            <a:endParaRPr i="1"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1"/>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UPDATE Statement</a:t>
            </a:r>
            <a:endParaRPr sz="3200"/>
          </a:p>
        </p:txBody>
      </p:sp>
      <p:sp>
        <p:nvSpPr>
          <p:cNvPr id="454" name="Google Shape;454;p51"/>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455" name="Google Shape;455;p51"/>
          <p:cNvSpPr txBox="1"/>
          <p:nvPr/>
        </p:nvSpPr>
        <p:spPr>
          <a:xfrm>
            <a:off x="504000" y="1488007"/>
            <a:ext cx="9071700" cy="5604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strike="noStrike">
                <a:solidFill>
                  <a:srgbClr val="000000"/>
                </a:solidFill>
              </a:rPr>
              <a:t>Existing field(s) can be modified using the </a:t>
            </a:r>
            <a:r>
              <a:rPr b="1" lang="en-US" sz="1800" strike="noStrike">
                <a:solidFill>
                  <a:srgbClr val="F58220"/>
                </a:solidFill>
              </a:rPr>
              <a:t>UPDATE </a:t>
            </a:r>
            <a:r>
              <a:rPr lang="en-US" sz="1800">
                <a:solidFill>
                  <a:srgbClr val="000000"/>
                </a:solidFill>
              </a:rPr>
              <a:t>statement.</a:t>
            </a:r>
            <a:endParaRPr sz="1800"/>
          </a:p>
        </p:txBody>
      </p:sp>
      <p:sp>
        <p:nvSpPr>
          <p:cNvPr id="456" name="Google Shape;456;p51"/>
          <p:cNvSpPr txBox="1"/>
          <p:nvPr/>
        </p:nvSpPr>
        <p:spPr>
          <a:xfrm>
            <a:off x="504350" y="1909326"/>
            <a:ext cx="8961000" cy="2325600"/>
          </a:xfrm>
          <a:prstGeom prst="rect">
            <a:avLst/>
          </a:prstGeom>
          <a:noFill/>
          <a:ln cap="flat" cmpd="sng" w="9525">
            <a:solidFill>
              <a:srgbClr val="000000"/>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a:solidFill>
                  <a:srgbClr val="000000"/>
                </a:solidFill>
                <a:latin typeface="Century Gothic"/>
                <a:ea typeface="Century Gothic"/>
                <a:cs typeface="Century Gothic"/>
                <a:sym typeface="Century Gothic"/>
              </a:rPr>
              <a:t>Example:</a:t>
            </a:r>
            <a:endParaRPr b="1" sz="1800">
              <a:solidFill>
                <a:srgbClr val="000000"/>
              </a:solidFill>
              <a:latin typeface="Century Gothic"/>
              <a:ea typeface="Century Gothic"/>
              <a:cs typeface="Century Gothic"/>
              <a:sym typeface="Century Gothic"/>
            </a:endParaRPr>
          </a:p>
          <a:p>
            <a:pPr indent="0" lvl="0" marL="0" marR="0" rtl="0" algn="l">
              <a:spcBef>
                <a:spcPts val="0"/>
              </a:spcBef>
              <a:spcAft>
                <a:spcPts val="0"/>
              </a:spcAft>
              <a:buNone/>
            </a:pPr>
            <a:r>
              <a:rPr b="1" lang="en-US" sz="1700" strike="noStrike">
                <a:solidFill>
                  <a:srgbClr val="F58220"/>
                </a:solidFill>
                <a:latin typeface="Consolas"/>
                <a:ea typeface="Consolas"/>
                <a:cs typeface="Consolas"/>
                <a:sym typeface="Consolas"/>
              </a:rPr>
              <a:t>UPDATE</a:t>
            </a:r>
            <a:r>
              <a:rPr lang="en-US" sz="1700" strike="noStrike">
                <a:solidFill>
                  <a:srgbClr val="000000"/>
                </a:solidFill>
                <a:latin typeface="Consolas"/>
                <a:ea typeface="Consolas"/>
                <a:cs typeface="Consolas"/>
                <a:sym typeface="Consolas"/>
              </a:rPr>
              <a:t> customers</a:t>
            </a:r>
            <a:endParaRPr sz="1300">
              <a:latin typeface="Consolas"/>
              <a:ea typeface="Consolas"/>
              <a:cs typeface="Consolas"/>
              <a:sym typeface="Consolas"/>
            </a:endParaRPr>
          </a:p>
          <a:p>
            <a:pPr indent="0" lvl="0" marL="0" marR="0" rtl="0" algn="l">
              <a:spcBef>
                <a:spcPts val="0"/>
              </a:spcBef>
              <a:spcAft>
                <a:spcPts val="0"/>
              </a:spcAft>
              <a:buNone/>
            </a:pPr>
            <a:r>
              <a:rPr b="1" lang="en-US" sz="1700" strike="noStrike">
                <a:solidFill>
                  <a:srgbClr val="F58220"/>
                </a:solidFill>
                <a:latin typeface="Consolas"/>
                <a:ea typeface="Consolas"/>
                <a:cs typeface="Consolas"/>
                <a:sym typeface="Consolas"/>
              </a:rPr>
              <a:t>SET</a:t>
            </a:r>
            <a:r>
              <a:rPr lang="en-US" sz="1700" strike="noStrike">
                <a:solidFill>
                  <a:srgbClr val="000000"/>
                </a:solidFill>
                <a:latin typeface="Consolas"/>
                <a:ea typeface="Consolas"/>
                <a:cs typeface="Consolas"/>
                <a:sym typeface="Consolas"/>
              </a:rPr>
              <a:t> phone=</a:t>
            </a:r>
            <a:r>
              <a:rPr lang="en-US" sz="1700">
                <a:latin typeface="Consolas"/>
                <a:ea typeface="Consolas"/>
                <a:cs typeface="Consolas"/>
                <a:sym typeface="Consolas"/>
              </a:rPr>
              <a:t>'</a:t>
            </a:r>
            <a:r>
              <a:rPr lang="en-US" sz="1700" strike="noStrike">
                <a:solidFill>
                  <a:srgbClr val="000000"/>
                </a:solidFill>
                <a:latin typeface="Consolas"/>
                <a:ea typeface="Consolas"/>
                <a:cs typeface="Consolas"/>
                <a:sym typeface="Consolas"/>
              </a:rPr>
              <a:t>477-931-2258</a:t>
            </a:r>
            <a:r>
              <a:rPr lang="en-US" sz="1700">
                <a:latin typeface="Consolas"/>
                <a:ea typeface="Consolas"/>
                <a:cs typeface="Consolas"/>
                <a:sym typeface="Consolas"/>
              </a:rPr>
              <a:t>'</a:t>
            </a:r>
            <a:endParaRPr sz="1300">
              <a:latin typeface="Consolas"/>
              <a:ea typeface="Consolas"/>
              <a:cs typeface="Consolas"/>
              <a:sym typeface="Consolas"/>
            </a:endParaRPr>
          </a:p>
          <a:p>
            <a:pPr indent="0" lvl="0" marL="0" marR="0" rtl="0" algn="l">
              <a:spcBef>
                <a:spcPts val="0"/>
              </a:spcBef>
              <a:spcAft>
                <a:spcPts val="0"/>
              </a:spcAft>
              <a:buNone/>
            </a:pPr>
            <a:r>
              <a:rPr b="1" lang="en-US" sz="1700" strike="noStrike">
                <a:solidFill>
                  <a:srgbClr val="F58220"/>
                </a:solidFill>
                <a:latin typeface="Consolas"/>
                <a:ea typeface="Consolas"/>
                <a:cs typeface="Consolas"/>
                <a:sym typeface="Consolas"/>
              </a:rPr>
              <a:t>WHERE</a:t>
            </a:r>
            <a:r>
              <a:rPr lang="en-US" sz="1700" strike="noStrike">
                <a:solidFill>
                  <a:srgbClr val="000000"/>
                </a:solidFill>
                <a:latin typeface="Consolas"/>
                <a:ea typeface="Consolas"/>
                <a:cs typeface="Consolas"/>
                <a:sym typeface="Consolas"/>
              </a:rPr>
              <a:t> customerNumber=49</a:t>
            </a:r>
            <a:r>
              <a:rPr lang="en-US" sz="1700">
                <a:solidFill>
                  <a:srgbClr val="000000"/>
                </a:solidFill>
                <a:latin typeface="Consolas"/>
                <a:ea typeface="Consolas"/>
                <a:cs typeface="Consolas"/>
                <a:sym typeface="Consolas"/>
              </a:rPr>
              <a:t>7</a:t>
            </a:r>
            <a:r>
              <a:rPr lang="en-US" sz="1700" strike="noStrike">
                <a:solidFill>
                  <a:srgbClr val="000000"/>
                </a:solidFill>
                <a:latin typeface="Consolas"/>
                <a:ea typeface="Consolas"/>
                <a:cs typeface="Consolas"/>
                <a:sym typeface="Consolas"/>
              </a:rPr>
              <a:t>;</a:t>
            </a:r>
            <a:endParaRPr sz="1300">
              <a:latin typeface="Consolas"/>
              <a:ea typeface="Consolas"/>
              <a:cs typeface="Consolas"/>
              <a:sym typeface="Consolas"/>
            </a:endParaRPr>
          </a:p>
          <a:p>
            <a:pPr indent="0" lvl="0" marL="0" marR="0" rtl="0" algn="l">
              <a:lnSpc>
                <a:spcPct val="100000"/>
              </a:lnSpc>
              <a:spcBef>
                <a:spcPts val="0"/>
              </a:spcBef>
              <a:spcAft>
                <a:spcPts val="0"/>
              </a:spcAft>
              <a:buNone/>
            </a:pPr>
            <a:r>
              <a:t/>
            </a:r>
            <a:endParaRPr sz="1700"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1" lang="en-US" sz="1700" strike="noStrike">
                <a:solidFill>
                  <a:srgbClr val="F58220"/>
                </a:solidFill>
                <a:latin typeface="Consolas"/>
                <a:ea typeface="Consolas"/>
                <a:cs typeface="Consolas"/>
                <a:sym typeface="Consolas"/>
              </a:rPr>
              <a:t>UPDATE</a:t>
            </a:r>
            <a:r>
              <a:rPr lang="en-US" sz="1700" strike="noStrike">
                <a:solidFill>
                  <a:srgbClr val="000000"/>
                </a:solidFill>
                <a:latin typeface="Consolas"/>
                <a:ea typeface="Consolas"/>
                <a:cs typeface="Consolas"/>
                <a:sym typeface="Consolas"/>
              </a:rPr>
              <a:t> customers</a:t>
            </a:r>
            <a:endParaRPr sz="1300">
              <a:latin typeface="Consolas"/>
              <a:ea typeface="Consolas"/>
              <a:cs typeface="Consolas"/>
              <a:sym typeface="Consolas"/>
            </a:endParaRPr>
          </a:p>
          <a:p>
            <a:pPr indent="0" lvl="0" marL="0" marR="0" rtl="0" algn="l">
              <a:lnSpc>
                <a:spcPct val="100000"/>
              </a:lnSpc>
              <a:spcBef>
                <a:spcPts val="0"/>
              </a:spcBef>
              <a:spcAft>
                <a:spcPts val="0"/>
              </a:spcAft>
              <a:buNone/>
            </a:pPr>
            <a:r>
              <a:rPr b="1" lang="en-US" sz="1700" strike="noStrike">
                <a:solidFill>
                  <a:srgbClr val="F58220"/>
                </a:solidFill>
                <a:latin typeface="Consolas"/>
                <a:ea typeface="Consolas"/>
                <a:cs typeface="Consolas"/>
                <a:sym typeface="Consolas"/>
              </a:rPr>
              <a:t>SET</a:t>
            </a:r>
            <a:r>
              <a:rPr lang="en-US" sz="1700" strike="noStrike">
                <a:solidFill>
                  <a:srgbClr val="000000"/>
                </a:solidFill>
                <a:latin typeface="Consolas"/>
                <a:ea typeface="Consolas"/>
                <a:cs typeface="Consolas"/>
                <a:sym typeface="Consolas"/>
              </a:rPr>
              <a:t> addressLine1=</a:t>
            </a:r>
            <a:r>
              <a:rPr lang="en-US" sz="1700">
                <a:latin typeface="Consolas"/>
                <a:ea typeface="Consolas"/>
                <a:cs typeface="Consolas"/>
                <a:sym typeface="Consolas"/>
              </a:rPr>
              <a:t>'</a:t>
            </a:r>
            <a:r>
              <a:rPr lang="en-US" sz="1700" strike="noStrike">
                <a:solidFill>
                  <a:srgbClr val="000000"/>
                </a:solidFill>
                <a:latin typeface="Consolas"/>
                <a:ea typeface="Consolas"/>
                <a:cs typeface="Consolas"/>
                <a:sym typeface="Consolas"/>
              </a:rPr>
              <a:t>27 Lands End</a:t>
            </a:r>
            <a:r>
              <a:rPr lang="en-US" sz="1700">
                <a:latin typeface="Consolas"/>
                <a:ea typeface="Consolas"/>
                <a:cs typeface="Consolas"/>
                <a:sym typeface="Consolas"/>
              </a:rPr>
              <a:t>'</a:t>
            </a:r>
            <a:r>
              <a:rPr lang="en-US" sz="1700" strike="noStrike">
                <a:solidFill>
                  <a:srgbClr val="000000"/>
                </a:solidFill>
                <a:latin typeface="Consolas"/>
                <a:ea typeface="Consolas"/>
                <a:cs typeface="Consolas"/>
                <a:sym typeface="Consolas"/>
              </a:rPr>
              <a:t>, city=</a:t>
            </a:r>
            <a:r>
              <a:rPr lang="en-US" sz="1700">
                <a:latin typeface="Consolas"/>
                <a:ea typeface="Consolas"/>
                <a:cs typeface="Consolas"/>
                <a:sym typeface="Consolas"/>
              </a:rPr>
              <a:t>'</a:t>
            </a:r>
            <a:r>
              <a:rPr lang="en-US" sz="1700" strike="noStrike">
                <a:solidFill>
                  <a:srgbClr val="000000"/>
                </a:solidFill>
                <a:latin typeface="Consolas"/>
                <a:ea typeface="Consolas"/>
                <a:cs typeface="Consolas"/>
                <a:sym typeface="Consolas"/>
              </a:rPr>
              <a:t>San Francisco</a:t>
            </a:r>
            <a:r>
              <a:rPr lang="en-US" sz="1700">
                <a:latin typeface="Consolas"/>
                <a:ea typeface="Consolas"/>
                <a:cs typeface="Consolas"/>
                <a:sym typeface="Consolas"/>
              </a:rPr>
              <a:t>'</a:t>
            </a:r>
            <a:endParaRPr sz="1300">
              <a:latin typeface="Consolas"/>
              <a:ea typeface="Consolas"/>
              <a:cs typeface="Consolas"/>
              <a:sym typeface="Consolas"/>
            </a:endParaRPr>
          </a:p>
          <a:p>
            <a:pPr indent="0" lvl="0" marL="0" marR="0" rtl="0" algn="l">
              <a:spcBef>
                <a:spcPts val="0"/>
              </a:spcBef>
              <a:spcAft>
                <a:spcPts val="0"/>
              </a:spcAft>
              <a:buNone/>
            </a:pPr>
            <a:r>
              <a:rPr b="1" lang="en-US" sz="1700" strike="noStrike">
                <a:solidFill>
                  <a:srgbClr val="F58220"/>
                </a:solidFill>
                <a:latin typeface="Consolas"/>
                <a:ea typeface="Consolas"/>
                <a:cs typeface="Consolas"/>
                <a:sym typeface="Consolas"/>
              </a:rPr>
              <a:t>WHERE</a:t>
            </a:r>
            <a:r>
              <a:rPr lang="en-US" sz="1700" strike="noStrike">
                <a:solidFill>
                  <a:srgbClr val="000000"/>
                </a:solidFill>
                <a:latin typeface="Consolas"/>
                <a:ea typeface="Consolas"/>
                <a:cs typeface="Consolas"/>
                <a:sym typeface="Consolas"/>
              </a:rPr>
              <a:t> customerNumber=212;</a:t>
            </a:r>
            <a:endParaRPr sz="1300">
              <a:latin typeface="Consolas"/>
              <a:ea typeface="Consolas"/>
              <a:cs typeface="Consolas"/>
              <a:sym typeface="Consolas"/>
            </a:endParaRPr>
          </a:p>
        </p:txBody>
      </p:sp>
      <p:sp>
        <p:nvSpPr>
          <p:cNvPr id="457" name="Google Shape;457;p51"/>
          <p:cNvSpPr txBox="1"/>
          <p:nvPr/>
        </p:nvSpPr>
        <p:spPr>
          <a:xfrm>
            <a:off x="529935" y="4427635"/>
            <a:ext cx="9071700" cy="5604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700" strike="noStrike">
                <a:solidFill>
                  <a:srgbClr val="000000"/>
                </a:solidFill>
              </a:rPr>
              <a:t>The </a:t>
            </a:r>
            <a:r>
              <a:rPr b="1" lang="en-US" sz="1700" strike="noStrike">
                <a:solidFill>
                  <a:srgbClr val="F58220"/>
                </a:solidFill>
              </a:rPr>
              <a:t>WHERE</a:t>
            </a:r>
            <a:r>
              <a:rPr lang="en-US" sz="1700" strike="noStrike">
                <a:solidFill>
                  <a:srgbClr val="000000"/>
                </a:solidFill>
              </a:rPr>
              <a:t> clause is important in </a:t>
            </a:r>
            <a:r>
              <a:rPr b="1" lang="en-US" sz="1700" strike="noStrike">
                <a:solidFill>
                  <a:srgbClr val="F58220"/>
                </a:solidFill>
              </a:rPr>
              <a:t>UPDATE</a:t>
            </a:r>
            <a:r>
              <a:rPr lang="en-US" sz="1700" strike="noStrike">
                <a:solidFill>
                  <a:srgbClr val="000000"/>
                </a:solidFill>
              </a:rPr>
              <a:t> statements. If omitted, fields of ALL rows will be updated with the given value(s).</a:t>
            </a:r>
            <a:endParaRPr sz="17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2"/>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DELETE Statement</a:t>
            </a:r>
            <a:endParaRPr/>
          </a:p>
        </p:txBody>
      </p:sp>
      <p:sp>
        <p:nvSpPr>
          <p:cNvPr id="463" name="Google Shape;463;p52"/>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464" name="Google Shape;464;p52"/>
          <p:cNvSpPr txBox="1"/>
          <p:nvPr/>
        </p:nvSpPr>
        <p:spPr>
          <a:xfrm>
            <a:off x="504475" y="1397750"/>
            <a:ext cx="9071700" cy="78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strike="noStrike">
                <a:solidFill>
                  <a:srgbClr val="000000"/>
                </a:solidFill>
              </a:rPr>
              <a:t>It is occasionally necessary to permanently remove one or more rows from a table. If so, this can be done using the </a:t>
            </a:r>
            <a:r>
              <a:rPr b="1" lang="en-US" sz="1800" strike="noStrike">
                <a:solidFill>
                  <a:srgbClr val="F58220"/>
                </a:solidFill>
              </a:rPr>
              <a:t>DELETE</a:t>
            </a:r>
            <a:r>
              <a:rPr lang="en-US" sz="1800">
                <a:solidFill>
                  <a:srgbClr val="000000"/>
                </a:solidFill>
              </a:rPr>
              <a:t> statement.</a:t>
            </a:r>
            <a:endParaRPr sz="1800"/>
          </a:p>
        </p:txBody>
      </p:sp>
      <p:sp>
        <p:nvSpPr>
          <p:cNvPr id="465" name="Google Shape;465;p52"/>
          <p:cNvSpPr txBox="1"/>
          <p:nvPr/>
        </p:nvSpPr>
        <p:spPr>
          <a:xfrm>
            <a:off x="559825" y="2261245"/>
            <a:ext cx="8961000" cy="1249500"/>
          </a:xfrm>
          <a:prstGeom prst="rect">
            <a:avLst/>
          </a:prstGeom>
          <a:noFill/>
          <a:ln cap="flat" cmpd="sng" w="9525">
            <a:solidFill>
              <a:srgbClr val="000000"/>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a:solidFill>
                  <a:srgbClr val="000000"/>
                </a:solidFill>
                <a:latin typeface="Century Gothic"/>
                <a:ea typeface="Century Gothic"/>
                <a:cs typeface="Century Gothic"/>
                <a:sym typeface="Century Gothic"/>
              </a:rPr>
              <a:t>Example</a:t>
            </a:r>
            <a:endParaRPr b="1" sz="1800">
              <a:solidFill>
                <a:srgbClr val="000000"/>
              </a:solidFill>
              <a:latin typeface="Century Gothic"/>
              <a:ea typeface="Century Gothic"/>
              <a:cs typeface="Century Gothic"/>
              <a:sym typeface="Century Gothic"/>
            </a:endParaRPr>
          </a:p>
          <a:p>
            <a:pPr indent="0" lvl="0" marL="0" marR="0" rtl="0" algn="l">
              <a:spcBef>
                <a:spcPts val="0"/>
              </a:spcBef>
              <a:spcAft>
                <a:spcPts val="0"/>
              </a:spcAft>
              <a:buNone/>
            </a:pPr>
            <a:r>
              <a:rPr b="1" lang="en-US" sz="1800" strike="noStrike">
                <a:solidFill>
                  <a:srgbClr val="F58220"/>
                </a:solidFill>
                <a:latin typeface="Consolas"/>
                <a:ea typeface="Consolas"/>
                <a:cs typeface="Consolas"/>
                <a:sym typeface="Consolas"/>
              </a:rPr>
              <a:t>DELETE</a:t>
            </a:r>
            <a:r>
              <a:rPr lang="en-US" sz="1800" strike="noStrike">
                <a:solidFill>
                  <a:srgbClr val="000000"/>
                </a:solidFill>
                <a:latin typeface="Consolas"/>
                <a:ea typeface="Consolas"/>
                <a:cs typeface="Consolas"/>
                <a:sym typeface="Consolas"/>
              </a:rPr>
              <a:t> </a:t>
            </a:r>
            <a:endParaRPr>
              <a:latin typeface="Consolas"/>
              <a:ea typeface="Consolas"/>
              <a:cs typeface="Consolas"/>
              <a:sym typeface="Consolas"/>
            </a:endParaRPr>
          </a:p>
          <a:p>
            <a:pPr indent="0" lvl="0" marL="0" marR="0" rtl="0" algn="l">
              <a:spcBef>
                <a:spcPts val="0"/>
              </a:spcBef>
              <a:spcAft>
                <a:spcPts val="0"/>
              </a:spcAft>
              <a:buNone/>
            </a:pPr>
            <a:r>
              <a:rPr b="1" lang="en-US" sz="1800" strike="noStrike">
                <a:solidFill>
                  <a:srgbClr val="F58220"/>
                </a:solidFill>
                <a:latin typeface="Consolas"/>
                <a:ea typeface="Consolas"/>
                <a:cs typeface="Consolas"/>
                <a:sym typeface="Consolas"/>
              </a:rPr>
              <a:t>FROM</a:t>
            </a:r>
            <a:r>
              <a:rPr lang="en-US" sz="1800" strike="noStrike">
                <a:solidFill>
                  <a:srgbClr val="000000"/>
                </a:solidFill>
                <a:latin typeface="Consolas"/>
                <a:ea typeface="Consolas"/>
                <a:cs typeface="Consolas"/>
                <a:sym typeface="Consolas"/>
              </a:rPr>
              <a:t> employees</a:t>
            </a:r>
            <a:endParaRPr>
              <a:latin typeface="Consolas"/>
              <a:ea typeface="Consolas"/>
              <a:cs typeface="Consolas"/>
              <a:sym typeface="Consolas"/>
            </a:endParaRPr>
          </a:p>
          <a:p>
            <a:pPr indent="0" lvl="0" marL="0" marR="0" rtl="0" algn="l">
              <a:spcBef>
                <a:spcPts val="0"/>
              </a:spcBef>
              <a:spcAft>
                <a:spcPts val="0"/>
              </a:spcAft>
              <a:buNone/>
            </a:pPr>
            <a:r>
              <a:rPr b="1" lang="en-US" sz="1800" strike="noStrike">
                <a:solidFill>
                  <a:srgbClr val="F58220"/>
                </a:solidFill>
                <a:latin typeface="Consolas"/>
                <a:ea typeface="Consolas"/>
                <a:cs typeface="Consolas"/>
                <a:sym typeface="Consolas"/>
              </a:rPr>
              <a:t>WHERE</a:t>
            </a:r>
            <a:r>
              <a:rPr lang="en-US" sz="1800" strike="noStrike">
                <a:solidFill>
                  <a:srgbClr val="000000"/>
                </a:solidFill>
                <a:latin typeface="Consolas"/>
                <a:ea typeface="Consolas"/>
                <a:cs typeface="Consolas"/>
                <a:sym typeface="Consolas"/>
              </a:rPr>
              <a:t> employeeNumber=1188;</a:t>
            </a:r>
            <a:endParaRPr>
              <a:latin typeface="Consolas"/>
              <a:ea typeface="Consolas"/>
              <a:cs typeface="Consolas"/>
              <a:sym typeface="Consolas"/>
            </a:endParaRPr>
          </a:p>
        </p:txBody>
      </p:sp>
      <p:sp>
        <p:nvSpPr>
          <p:cNvPr id="466" name="Google Shape;466;p52"/>
          <p:cNvSpPr txBox="1"/>
          <p:nvPr/>
        </p:nvSpPr>
        <p:spPr>
          <a:xfrm>
            <a:off x="409725" y="3648599"/>
            <a:ext cx="9071700" cy="1288800"/>
          </a:xfrm>
          <a:prstGeom prst="rect">
            <a:avLst/>
          </a:prstGeom>
          <a:noFill/>
          <a:ln>
            <a:noFill/>
          </a:ln>
        </p:spPr>
        <p:txBody>
          <a:bodyPr anchorCtr="0" anchor="t" bIns="0" lIns="0" spcFirstLastPara="1" rIns="0" wrap="square" tIns="0">
            <a:noAutofit/>
          </a:bodyPr>
          <a:lstStyle/>
          <a:p>
            <a:pPr indent="-336550" lvl="0" marL="457200" marR="0" rtl="0" algn="l">
              <a:lnSpc>
                <a:spcPct val="100000"/>
              </a:lnSpc>
              <a:spcBef>
                <a:spcPts val="0"/>
              </a:spcBef>
              <a:spcAft>
                <a:spcPts val="0"/>
              </a:spcAft>
              <a:buSzPts val="1700"/>
              <a:buChar char="●"/>
            </a:pPr>
            <a:r>
              <a:rPr lang="en-US" sz="1800" strike="noStrike">
                <a:solidFill>
                  <a:srgbClr val="000000"/>
                </a:solidFill>
              </a:rPr>
              <a:t>The DELETE statement </a:t>
            </a:r>
            <a:r>
              <a:rPr lang="en-US" sz="1800" u="sng" strike="noStrike">
                <a:solidFill>
                  <a:srgbClr val="000000"/>
                </a:solidFill>
              </a:rPr>
              <a:t>permanently</a:t>
            </a:r>
            <a:r>
              <a:rPr lang="en-US" sz="1800" strike="noStrike">
                <a:solidFill>
                  <a:srgbClr val="000000"/>
                </a:solidFill>
              </a:rPr>
              <a:t> deletes entire records matching criteria given in the </a:t>
            </a:r>
            <a:r>
              <a:rPr b="1" lang="en-US" sz="1800" strike="noStrike">
                <a:solidFill>
                  <a:srgbClr val="F58220"/>
                </a:solidFill>
              </a:rPr>
              <a:t>WHERE</a:t>
            </a:r>
            <a:r>
              <a:rPr lang="en-US" sz="1800" strike="noStrike">
                <a:solidFill>
                  <a:srgbClr val="000000"/>
                </a:solidFill>
              </a:rPr>
              <a:t> clause.</a:t>
            </a:r>
            <a:endParaRPr sz="1800"/>
          </a:p>
          <a:p>
            <a:pPr indent="-336550" lvl="0" marL="457200" marR="0" rtl="0" algn="l">
              <a:lnSpc>
                <a:spcPct val="100000"/>
              </a:lnSpc>
              <a:spcBef>
                <a:spcPts val="0"/>
              </a:spcBef>
              <a:spcAft>
                <a:spcPts val="0"/>
              </a:spcAft>
              <a:buSzPts val="1700"/>
              <a:buChar char="●"/>
            </a:pPr>
            <a:r>
              <a:rPr lang="en-US" sz="1800" u="sng">
                <a:solidFill>
                  <a:srgbClr val="FF0000"/>
                </a:solidFill>
              </a:rPr>
              <a:t>Use carefully</a:t>
            </a:r>
            <a:r>
              <a:rPr lang="en-US" sz="1800">
                <a:solidFill>
                  <a:srgbClr val="FF0000"/>
                </a:solidFill>
              </a:rPr>
              <a:t>: </a:t>
            </a:r>
            <a:r>
              <a:rPr lang="en-US" sz="1800" strike="noStrike">
                <a:solidFill>
                  <a:srgbClr val="000000"/>
                </a:solidFill>
              </a:rPr>
              <a:t>If the </a:t>
            </a:r>
            <a:r>
              <a:rPr b="1" lang="en-US" sz="1800" strike="noStrike">
                <a:solidFill>
                  <a:srgbClr val="F58220"/>
                </a:solidFill>
              </a:rPr>
              <a:t>WHERE</a:t>
            </a:r>
            <a:r>
              <a:rPr lang="en-US" sz="1800" strike="noStrike">
                <a:solidFill>
                  <a:srgbClr val="000000"/>
                </a:solidFill>
              </a:rPr>
              <a:t> clause is omitted, </a:t>
            </a:r>
            <a:r>
              <a:rPr lang="en-US" sz="1800" u="sng" strike="noStrike">
                <a:solidFill>
                  <a:srgbClr val="000000"/>
                </a:solidFill>
              </a:rPr>
              <a:t>all rows</a:t>
            </a:r>
            <a:r>
              <a:rPr lang="en-US" sz="1800" strike="noStrike">
                <a:solidFill>
                  <a:srgbClr val="000000"/>
                </a:solidFill>
              </a:rPr>
              <a:t> will be deleted.</a:t>
            </a:r>
            <a:r>
              <a:rPr lang="en-US" sz="1800"/>
              <a:t>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6"/>
          <p:cNvSpPr txBox="1"/>
          <p:nvPr/>
        </p:nvSpPr>
        <p:spPr>
          <a:xfrm>
            <a:off x="5603775" y="3290625"/>
            <a:ext cx="3116400" cy="3743400"/>
          </a:xfrm>
          <a:prstGeom prst="rect">
            <a:avLst/>
          </a:prstGeom>
          <a:noFill/>
          <a:ln>
            <a:noFill/>
          </a:ln>
        </p:spPr>
        <p:txBody>
          <a:bodyPr anchorCtr="0" anchor="t" bIns="45000" lIns="90000" spcFirstLastPara="1" rIns="90000" wrap="square" tIns="45000">
            <a:noAutofit/>
          </a:bodyPr>
          <a:lstStyle/>
          <a:p>
            <a:pPr indent="-216000" lvl="0" marL="216000" marR="0" rtl="0" algn="l">
              <a:spcBef>
                <a:spcPts val="0"/>
              </a:spcBef>
              <a:spcAft>
                <a:spcPts val="0"/>
              </a:spcAft>
              <a:buClr>
                <a:srgbClr val="FFFFFF"/>
              </a:buClr>
              <a:buSzPts val="990"/>
              <a:buFont typeface="Noto Sans Symbols"/>
              <a:buChar char="⮚"/>
            </a:pPr>
            <a:r>
              <a:rPr b="0" lang="en-US" sz="2200" strike="noStrike">
                <a:solidFill>
                  <a:srgbClr val="FFFFFF"/>
                </a:solidFill>
                <a:latin typeface="Arial"/>
                <a:ea typeface="Arial"/>
                <a:cs typeface="Arial"/>
                <a:sym typeface="Arial"/>
              </a:rPr>
              <a:t>Data Int</a:t>
            </a:r>
            <a:r>
              <a:rPr b="0" lang="en-US" sz="2200" strike="noStrike">
                <a:solidFill>
                  <a:srgbClr val="FFFFFF"/>
                </a:solidFill>
                <a:latin typeface="Arial"/>
                <a:ea typeface="Arial"/>
                <a:cs typeface="Arial"/>
                <a:sym typeface="Arial"/>
              </a:rPr>
              <a:t>e</a:t>
            </a:r>
            <a:r>
              <a:rPr b="0" lang="en-US" sz="2200" strike="noStrike">
                <a:solidFill>
                  <a:srgbClr val="FFFFFF"/>
                </a:solidFill>
                <a:latin typeface="Arial"/>
                <a:ea typeface="Arial"/>
                <a:cs typeface="Arial"/>
                <a:sym typeface="Arial"/>
              </a:rPr>
              <a:t>grity</a:t>
            </a:r>
            <a:endParaRPr b="0" sz="2200" strike="noStrike">
              <a:solidFill>
                <a:schemeClr val="dk1"/>
              </a:solidFill>
              <a:latin typeface="Arial"/>
              <a:ea typeface="Arial"/>
              <a:cs typeface="Arial"/>
              <a:sym typeface="Arial"/>
            </a:endParaRPr>
          </a:p>
          <a:p>
            <a:pPr indent="-216000" lvl="0" marL="216000" marR="0" rtl="0" algn="l">
              <a:spcBef>
                <a:spcPts val="0"/>
              </a:spcBef>
              <a:spcAft>
                <a:spcPts val="0"/>
              </a:spcAft>
              <a:buClr>
                <a:srgbClr val="FFFFFF"/>
              </a:buClr>
              <a:buSzPts val="990"/>
              <a:buFont typeface="Noto Sans Symbols"/>
              <a:buChar char="⮚"/>
            </a:pPr>
            <a:r>
              <a:rPr b="0" lang="en-US" sz="2200" strike="noStrike">
                <a:solidFill>
                  <a:srgbClr val="FFFFFF"/>
                </a:solidFill>
                <a:latin typeface="Arial"/>
                <a:ea typeface="Arial"/>
                <a:cs typeface="Arial"/>
                <a:sym typeface="Arial"/>
              </a:rPr>
              <a:t>Types of Integrity</a:t>
            </a:r>
            <a:endParaRPr b="0" sz="2200" strike="noStrike">
              <a:solidFill>
                <a:schemeClr val="dk1"/>
              </a:solidFill>
              <a:latin typeface="Arial"/>
              <a:ea typeface="Arial"/>
              <a:cs typeface="Arial"/>
              <a:sym typeface="Arial"/>
            </a:endParaRPr>
          </a:p>
          <a:p>
            <a:pPr indent="-215999" lvl="1" marL="431999" marR="0" rtl="0" algn="l">
              <a:spcBef>
                <a:spcPts val="0"/>
              </a:spcBef>
              <a:spcAft>
                <a:spcPts val="0"/>
              </a:spcAft>
              <a:buClr>
                <a:srgbClr val="FFFFFF"/>
              </a:buClr>
              <a:buSzPts val="990"/>
              <a:buFont typeface="Noto Sans Symbols"/>
              <a:buChar char="⮚"/>
            </a:pPr>
            <a:r>
              <a:rPr b="0" i="0" lang="en-US" sz="2200" u="none" cap="none" strike="noStrike">
                <a:solidFill>
                  <a:srgbClr val="FFFFFF"/>
                </a:solidFill>
                <a:latin typeface="Arial"/>
                <a:ea typeface="Arial"/>
                <a:cs typeface="Arial"/>
                <a:sym typeface="Arial"/>
              </a:rPr>
              <a:t>Entity</a:t>
            </a:r>
            <a:endParaRPr b="0" i="0" sz="2200" u="none" cap="none" strike="noStrike">
              <a:solidFill>
                <a:schemeClr val="dk1"/>
              </a:solidFill>
              <a:latin typeface="Arial"/>
              <a:ea typeface="Arial"/>
              <a:cs typeface="Arial"/>
              <a:sym typeface="Arial"/>
            </a:endParaRPr>
          </a:p>
          <a:p>
            <a:pPr indent="-215999" lvl="1" marL="431999" marR="0" rtl="0" algn="l">
              <a:spcBef>
                <a:spcPts val="0"/>
              </a:spcBef>
              <a:spcAft>
                <a:spcPts val="0"/>
              </a:spcAft>
              <a:buClr>
                <a:srgbClr val="FFFFFF"/>
              </a:buClr>
              <a:buSzPts val="990"/>
              <a:buFont typeface="Noto Sans Symbols"/>
              <a:buChar char="⮚"/>
            </a:pPr>
            <a:r>
              <a:rPr b="0" i="0" lang="en-US" sz="2200" u="none" cap="none" strike="noStrike">
                <a:solidFill>
                  <a:srgbClr val="FFFFFF"/>
                </a:solidFill>
                <a:latin typeface="Arial"/>
                <a:ea typeface="Arial"/>
                <a:cs typeface="Arial"/>
                <a:sym typeface="Arial"/>
              </a:rPr>
              <a:t>Referential</a:t>
            </a:r>
            <a:endParaRPr b="0" i="0" sz="2200" u="none" cap="none" strike="noStrike">
              <a:solidFill>
                <a:schemeClr val="dk1"/>
              </a:solidFill>
              <a:latin typeface="Arial"/>
              <a:ea typeface="Arial"/>
              <a:cs typeface="Arial"/>
              <a:sym typeface="Arial"/>
            </a:endParaRPr>
          </a:p>
          <a:p>
            <a:pPr indent="-215999" lvl="1" marL="431999" marR="0" rtl="0" algn="l">
              <a:spcBef>
                <a:spcPts val="0"/>
              </a:spcBef>
              <a:spcAft>
                <a:spcPts val="0"/>
              </a:spcAft>
              <a:buClr>
                <a:srgbClr val="FFFFFF"/>
              </a:buClr>
              <a:buSzPts val="990"/>
              <a:buFont typeface="Noto Sans Symbols"/>
              <a:buChar char="⮚"/>
            </a:pPr>
            <a:r>
              <a:rPr b="0" i="0" lang="en-US" sz="2200" u="none" cap="none" strike="noStrike">
                <a:solidFill>
                  <a:srgbClr val="FFFFFF"/>
                </a:solidFill>
                <a:latin typeface="Arial"/>
                <a:ea typeface="Arial"/>
                <a:cs typeface="Arial"/>
                <a:sym typeface="Arial"/>
              </a:rPr>
              <a:t>Domain</a:t>
            </a:r>
            <a:endParaRPr b="0" i="0" sz="2200" u="none" cap="none" strike="noStrike">
              <a:solidFill>
                <a:schemeClr val="dk1"/>
              </a:solidFill>
              <a:latin typeface="Arial"/>
              <a:ea typeface="Arial"/>
              <a:cs typeface="Arial"/>
              <a:sym typeface="Arial"/>
            </a:endParaRPr>
          </a:p>
          <a:p>
            <a:pPr indent="-215999" lvl="1" marL="431999" marR="0" rtl="0" algn="l">
              <a:spcBef>
                <a:spcPts val="0"/>
              </a:spcBef>
              <a:spcAft>
                <a:spcPts val="0"/>
              </a:spcAft>
              <a:buClr>
                <a:srgbClr val="FFFFFF"/>
              </a:buClr>
              <a:buSzPts val="990"/>
              <a:buFont typeface="Noto Sans Symbols"/>
              <a:buChar char="⮚"/>
            </a:pPr>
            <a:r>
              <a:rPr b="0" i="0" lang="en-US" sz="2200" u="none" cap="none" strike="noStrike">
                <a:solidFill>
                  <a:srgbClr val="FFFFFF"/>
                </a:solidFill>
                <a:latin typeface="Arial"/>
                <a:ea typeface="Arial"/>
                <a:cs typeface="Arial"/>
                <a:sym typeface="Arial"/>
              </a:rPr>
              <a:t>User-Defined</a:t>
            </a:r>
            <a:endParaRPr b="0" i="0" sz="2200" u="none" cap="none" strike="noStrike">
              <a:solidFill>
                <a:schemeClr val="dk1"/>
              </a:solidFill>
              <a:latin typeface="Arial"/>
              <a:ea typeface="Arial"/>
              <a:cs typeface="Arial"/>
              <a:sym typeface="Arial"/>
            </a:endParaRPr>
          </a:p>
          <a:p>
            <a:pPr indent="-153135" lvl="0" marL="216000" marR="0" rtl="0" algn="l">
              <a:spcBef>
                <a:spcPts val="0"/>
              </a:spcBef>
              <a:spcAft>
                <a:spcPts val="0"/>
              </a:spcAft>
              <a:buClr>
                <a:srgbClr val="FFFFFF"/>
              </a:buClr>
              <a:buSzPts val="990"/>
              <a:buFont typeface="Noto Sans Symbols"/>
              <a:buNone/>
            </a:pPr>
            <a:r>
              <a:t/>
            </a:r>
            <a:endParaRPr b="0" sz="2200" strike="noStrike">
              <a:solidFill>
                <a:schemeClr val="dk1"/>
              </a:solidFill>
              <a:latin typeface="Arial"/>
              <a:ea typeface="Arial"/>
              <a:cs typeface="Arial"/>
              <a:sym typeface="Arial"/>
            </a:endParaRPr>
          </a:p>
          <a:p>
            <a:pPr indent="-216000" lvl="0" marL="216000" marR="0" rtl="0" algn="l">
              <a:spcBef>
                <a:spcPts val="0"/>
              </a:spcBef>
              <a:spcAft>
                <a:spcPts val="0"/>
              </a:spcAft>
              <a:buClr>
                <a:srgbClr val="FFFFFF"/>
              </a:buClr>
              <a:buSzPts val="990"/>
              <a:buFont typeface="Noto Sans Symbols"/>
              <a:buChar char="⮚"/>
            </a:pPr>
            <a:r>
              <a:rPr b="0" lang="en-US" sz="2200" strike="noStrike">
                <a:solidFill>
                  <a:srgbClr val="FFFFFF"/>
                </a:solidFill>
                <a:latin typeface="Arial"/>
                <a:ea typeface="Arial"/>
                <a:cs typeface="Arial"/>
                <a:sym typeface="Arial"/>
              </a:rPr>
              <a:t>Primary Key Constraints</a:t>
            </a:r>
            <a:endParaRPr b="0" sz="2200" strike="noStrike">
              <a:solidFill>
                <a:schemeClr val="dk1"/>
              </a:solidFill>
              <a:latin typeface="Arial"/>
              <a:ea typeface="Arial"/>
              <a:cs typeface="Arial"/>
              <a:sym typeface="Arial"/>
            </a:endParaRPr>
          </a:p>
          <a:p>
            <a:pPr indent="-216000" lvl="0" marL="216000" marR="0" rtl="0" algn="l">
              <a:spcBef>
                <a:spcPts val="0"/>
              </a:spcBef>
              <a:spcAft>
                <a:spcPts val="0"/>
              </a:spcAft>
              <a:buClr>
                <a:srgbClr val="FFFFFF"/>
              </a:buClr>
              <a:buSzPts val="990"/>
              <a:buFont typeface="Noto Sans Symbols"/>
              <a:buChar char="⮚"/>
            </a:pPr>
            <a:r>
              <a:rPr b="0" lang="en-US" sz="2200" strike="noStrike">
                <a:solidFill>
                  <a:srgbClr val="FFFFFF"/>
                </a:solidFill>
                <a:latin typeface="Arial"/>
                <a:ea typeface="Arial"/>
                <a:cs typeface="Arial"/>
                <a:sym typeface="Arial"/>
              </a:rPr>
              <a:t>UNIQUE Constraints</a:t>
            </a:r>
            <a:endParaRPr b="0" sz="2200" strike="noStrike">
              <a:solidFill>
                <a:schemeClr val="dk1"/>
              </a:solidFill>
              <a:latin typeface="Arial"/>
              <a:ea typeface="Arial"/>
              <a:cs typeface="Arial"/>
              <a:sym typeface="Arial"/>
            </a:endParaRPr>
          </a:p>
          <a:p>
            <a:pPr indent="-153135" lvl="0" marL="216000" marR="0" rtl="0" algn="l">
              <a:spcBef>
                <a:spcPts val="0"/>
              </a:spcBef>
              <a:spcAft>
                <a:spcPts val="0"/>
              </a:spcAft>
              <a:buClr>
                <a:srgbClr val="FFFFFF"/>
              </a:buClr>
              <a:buSzPts val="990"/>
              <a:buFont typeface="Noto Sans Symbols"/>
              <a:buNone/>
            </a:pPr>
            <a:r>
              <a:t/>
            </a:r>
            <a:endParaRPr b="0" sz="2200" strike="noStrike">
              <a:solidFill>
                <a:schemeClr val="dk1"/>
              </a:solidFill>
              <a:latin typeface="Arial"/>
              <a:ea typeface="Arial"/>
              <a:cs typeface="Arial"/>
              <a:sym typeface="Arial"/>
            </a:endParaRPr>
          </a:p>
          <a:p>
            <a:pPr indent="-216000" lvl="0" marL="216000" marR="0" rtl="0" algn="l">
              <a:spcBef>
                <a:spcPts val="0"/>
              </a:spcBef>
              <a:spcAft>
                <a:spcPts val="0"/>
              </a:spcAft>
              <a:buClr>
                <a:srgbClr val="FFFFFF"/>
              </a:buClr>
              <a:buSzPts val="990"/>
              <a:buFont typeface="Noto Sans Symbols"/>
              <a:buChar char="⮚"/>
            </a:pPr>
            <a:r>
              <a:rPr b="0" lang="en-US" sz="2200" strike="noStrike">
                <a:solidFill>
                  <a:srgbClr val="FFFFFF"/>
                </a:solidFill>
                <a:latin typeface="Arial"/>
                <a:ea typeface="Arial"/>
                <a:cs typeface="Arial"/>
                <a:sym typeface="Arial"/>
              </a:rPr>
              <a:t>Foreign Key Constraints</a:t>
            </a:r>
            <a:endParaRPr b="0" sz="2200" strike="noStrike">
              <a:solidFill>
                <a:schemeClr val="dk1"/>
              </a:solidFill>
              <a:latin typeface="Arial"/>
              <a:ea typeface="Arial"/>
              <a:cs typeface="Arial"/>
              <a:sym typeface="Arial"/>
            </a:endParaRPr>
          </a:p>
          <a:p>
            <a:pPr indent="-215999" lvl="1" marL="431999" marR="0" rtl="0" algn="l">
              <a:spcBef>
                <a:spcPts val="0"/>
              </a:spcBef>
              <a:spcAft>
                <a:spcPts val="0"/>
              </a:spcAft>
              <a:buClr>
                <a:srgbClr val="FFFFFF"/>
              </a:buClr>
              <a:buSzPts val="990"/>
              <a:buFont typeface="Noto Sans Symbols"/>
              <a:buChar char="⮚"/>
            </a:pPr>
            <a:r>
              <a:rPr b="0" i="0" lang="en-US" sz="2200" u="none" cap="none" strike="noStrike">
                <a:solidFill>
                  <a:srgbClr val="FFFFFF"/>
                </a:solidFill>
                <a:latin typeface="Arial"/>
                <a:ea typeface="Arial"/>
                <a:cs typeface="Arial"/>
                <a:sym typeface="Arial"/>
              </a:rPr>
              <a:t>Delete Actions</a:t>
            </a:r>
            <a:endParaRPr b="0" i="0" sz="2200" u="none" cap="none" strike="noStrike">
              <a:solidFill>
                <a:schemeClr val="dk1"/>
              </a:solidFill>
              <a:latin typeface="Arial"/>
              <a:ea typeface="Arial"/>
              <a:cs typeface="Arial"/>
              <a:sym typeface="Arial"/>
            </a:endParaRPr>
          </a:p>
          <a:p>
            <a:pPr indent="-153135" lvl="0" marL="216000" marR="0" rtl="0" algn="l">
              <a:spcBef>
                <a:spcPts val="0"/>
              </a:spcBef>
              <a:spcAft>
                <a:spcPts val="0"/>
              </a:spcAft>
              <a:buClr>
                <a:srgbClr val="FFFFFF"/>
              </a:buClr>
              <a:buSzPts val="990"/>
              <a:buFont typeface="Noto Sans Symbols"/>
              <a:buNone/>
            </a:pPr>
            <a:r>
              <a:t/>
            </a:r>
            <a:endParaRPr b="0" sz="2200" strike="noStrike">
              <a:solidFill>
                <a:schemeClr val="dk1"/>
              </a:solidFill>
              <a:latin typeface="Arial"/>
              <a:ea typeface="Arial"/>
              <a:cs typeface="Arial"/>
              <a:sym typeface="Arial"/>
            </a:endParaRPr>
          </a:p>
        </p:txBody>
      </p:sp>
      <p:sp>
        <p:nvSpPr>
          <p:cNvPr id="232" name="Google Shape;232;p26"/>
          <p:cNvSpPr txBox="1"/>
          <p:nvPr/>
        </p:nvSpPr>
        <p:spPr>
          <a:xfrm>
            <a:off x="5433450" y="1422850"/>
            <a:ext cx="4253700" cy="3062700"/>
          </a:xfrm>
          <a:prstGeom prst="rect">
            <a:avLst/>
          </a:prstGeom>
          <a:noFill/>
          <a:ln>
            <a:noFill/>
          </a:ln>
        </p:spPr>
        <p:txBody>
          <a:bodyPr anchorCtr="0" anchor="t" bIns="45000" lIns="90000" spcFirstLastPara="1" rIns="90000" wrap="square" tIns="45000">
            <a:noAutofit/>
          </a:bodyPr>
          <a:lstStyle/>
          <a:p>
            <a:pPr indent="-317500" lvl="0" marL="457200" rtl="0" algn="l">
              <a:spcBef>
                <a:spcPts val="0"/>
              </a:spcBef>
              <a:spcAft>
                <a:spcPts val="0"/>
              </a:spcAft>
              <a:buClr>
                <a:srgbClr val="FF9900"/>
              </a:buClr>
              <a:buSzPts val="1400"/>
              <a:buChar char="❏"/>
            </a:pPr>
            <a:r>
              <a:rPr lang="en-US">
                <a:solidFill>
                  <a:schemeClr val="accent2"/>
                </a:solidFill>
              </a:rPr>
              <a:t>Atomicity</a:t>
            </a:r>
            <a:endParaRPr>
              <a:solidFill>
                <a:schemeClr val="accent2"/>
              </a:solidFill>
            </a:endParaRPr>
          </a:p>
          <a:p>
            <a:pPr indent="-317500" lvl="0" marL="457200" rtl="0" algn="l">
              <a:spcBef>
                <a:spcPts val="0"/>
              </a:spcBef>
              <a:spcAft>
                <a:spcPts val="0"/>
              </a:spcAft>
              <a:buClr>
                <a:srgbClr val="FF9900"/>
              </a:buClr>
              <a:buSzPts val="1400"/>
              <a:buChar char="❏"/>
            </a:pPr>
            <a:r>
              <a:rPr lang="en-US">
                <a:solidFill>
                  <a:schemeClr val="accent2"/>
                </a:solidFill>
              </a:rPr>
              <a:t>Transaction Control Language - TCL </a:t>
            </a:r>
            <a:endParaRPr>
              <a:solidFill>
                <a:schemeClr val="accent2"/>
              </a:solidFill>
            </a:endParaRPr>
          </a:p>
          <a:p>
            <a:pPr indent="-317500" lvl="0" marL="457200" rtl="0" algn="l">
              <a:spcBef>
                <a:spcPts val="0"/>
              </a:spcBef>
              <a:spcAft>
                <a:spcPts val="0"/>
              </a:spcAft>
              <a:buClr>
                <a:srgbClr val="FF9900"/>
              </a:buClr>
              <a:buSzPts val="1400"/>
              <a:buChar char="❏"/>
            </a:pPr>
            <a:r>
              <a:rPr lang="en-US">
                <a:solidFill>
                  <a:schemeClr val="accent2"/>
                </a:solidFill>
              </a:rPr>
              <a:t>start, rollback, and commit Statements </a:t>
            </a:r>
            <a:endParaRPr>
              <a:solidFill>
                <a:schemeClr val="accent2"/>
              </a:solidFill>
            </a:endParaRPr>
          </a:p>
          <a:p>
            <a:pPr indent="-317500" lvl="0" marL="457200" rtl="0" algn="l">
              <a:spcBef>
                <a:spcPts val="0"/>
              </a:spcBef>
              <a:spcAft>
                <a:spcPts val="0"/>
              </a:spcAft>
              <a:buClr>
                <a:srgbClr val="FF9900"/>
              </a:buClr>
              <a:buSzPts val="1400"/>
              <a:buChar char="❏"/>
            </a:pPr>
            <a:r>
              <a:rPr lang="en-US">
                <a:solidFill>
                  <a:schemeClr val="accent2"/>
                </a:solidFill>
              </a:rPr>
              <a:t>Data Control Language - DCL</a:t>
            </a:r>
            <a:endParaRPr>
              <a:solidFill>
                <a:schemeClr val="accent2"/>
              </a:solidFill>
            </a:endParaRPr>
          </a:p>
          <a:p>
            <a:pPr indent="-317500" lvl="0" marL="457200" rtl="0" algn="l">
              <a:spcBef>
                <a:spcPts val="0"/>
              </a:spcBef>
              <a:spcAft>
                <a:spcPts val="0"/>
              </a:spcAft>
              <a:buClr>
                <a:srgbClr val="FF9900"/>
              </a:buClr>
              <a:buSzPts val="1400"/>
              <a:buChar char="❏"/>
            </a:pPr>
            <a:r>
              <a:rPr lang="en-US">
                <a:solidFill>
                  <a:schemeClr val="accent2"/>
                </a:solidFill>
              </a:rPr>
              <a:t>CREATE USER Statement</a:t>
            </a:r>
            <a:endParaRPr>
              <a:solidFill>
                <a:schemeClr val="accent2"/>
              </a:solidFill>
            </a:endParaRPr>
          </a:p>
          <a:p>
            <a:pPr indent="-317500" lvl="0" marL="457200" rtl="0" algn="l">
              <a:spcBef>
                <a:spcPts val="0"/>
              </a:spcBef>
              <a:spcAft>
                <a:spcPts val="0"/>
              </a:spcAft>
              <a:buClr>
                <a:srgbClr val="FF9900"/>
              </a:buClr>
              <a:buSzPts val="1400"/>
              <a:buChar char="❏"/>
            </a:pPr>
            <a:r>
              <a:rPr lang="en-US">
                <a:solidFill>
                  <a:schemeClr val="accent2"/>
                </a:solidFill>
              </a:rPr>
              <a:t>GRANT Statement</a:t>
            </a:r>
            <a:endParaRPr>
              <a:solidFill>
                <a:schemeClr val="accent2"/>
              </a:solidFill>
            </a:endParaRPr>
          </a:p>
          <a:p>
            <a:pPr indent="-317500" lvl="0" marL="457200" rtl="0" algn="l">
              <a:spcBef>
                <a:spcPts val="0"/>
              </a:spcBef>
              <a:spcAft>
                <a:spcPts val="0"/>
              </a:spcAft>
              <a:buClr>
                <a:srgbClr val="FF9900"/>
              </a:buClr>
              <a:buSzPts val="1400"/>
              <a:buChar char="❏"/>
            </a:pPr>
            <a:r>
              <a:rPr lang="en-US">
                <a:solidFill>
                  <a:schemeClr val="accent2"/>
                </a:solidFill>
              </a:rPr>
              <a:t>Privilege Level in MySQL</a:t>
            </a:r>
            <a:endParaRPr>
              <a:solidFill>
                <a:schemeClr val="accent2"/>
              </a:solidFill>
            </a:endParaRPr>
          </a:p>
          <a:p>
            <a:pPr indent="-317500" lvl="0" marL="457200" rtl="0" algn="l">
              <a:spcBef>
                <a:spcPts val="0"/>
              </a:spcBef>
              <a:spcAft>
                <a:spcPts val="0"/>
              </a:spcAft>
              <a:buClr>
                <a:srgbClr val="FF9900"/>
              </a:buClr>
              <a:buSzPts val="1400"/>
              <a:buChar char="❏"/>
            </a:pPr>
            <a:r>
              <a:rPr lang="en-US">
                <a:solidFill>
                  <a:schemeClr val="accent2"/>
                </a:solidFill>
              </a:rPr>
              <a:t>REVOKE Statement</a:t>
            </a:r>
            <a:endParaRPr strike="noStrike">
              <a:solidFill>
                <a:schemeClr val="accent2"/>
              </a:solidFill>
            </a:endParaRPr>
          </a:p>
        </p:txBody>
      </p:sp>
      <p:sp>
        <p:nvSpPr>
          <p:cNvPr id="233" name="Google Shape;233;p26"/>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sz="2600"/>
              <a:t>Table of Contents</a:t>
            </a:r>
            <a:endParaRPr sz="2600"/>
          </a:p>
        </p:txBody>
      </p:sp>
      <p:sp>
        <p:nvSpPr>
          <p:cNvPr id="234" name="Google Shape;234;p26"/>
          <p:cNvSpPr txBox="1"/>
          <p:nvPr>
            <p:ph idx="1" type="body"/>
          </p:nvPr>
        </p:nvSpPr>
        <p:spPr>
          <a:xfrm>
            <a:off x="609155" y="1422850"/>
            <a:ext cx="4824300" cy="3743400"/>
          </a:xfrm>
          <a:prstGeom prst="rect">
            <a:avLst/>
          </a:prstGeom>
        </p:spPr>
        <p:txBody>
          <a:bodyPr anchorCtr="0" anchor="t" bIns="75600" lIns="75600" spcFirstLastPara="1" rIns="75600" wrap="square" tIns="75600">
            <a:normAutofit/>
          </a:bodyPr>
          <a:lstStyle/>
          <a:p>
            <a:pPr indent="-317500" lvl="0" marL="457200" rtl="0" algn="l">
              <a:spcBef>
                <a:spcPts val="800"/>
              </a:spcBef>
              <a:spcAft>
                <a:spcPts val="0"/>
              </a:spcAft>
              <a:buSzPts val="1400"/>
              <a:buChar char="❑"/>
            </a:pPr>
            <a:r>
              <a:rPr lang="en-US" sz="1400"/>
              <a:t>Structured Query Language - SQL</a:t>
            </a:r>
            <a:endParaRPr sz="1400"/>
          </a:p>
          <a:p>
            <a:pPr indent="-317500" lvl="0" marL="457200" rtl="0" algn="l">
              <a:spcBef>
                <a:spcPts val="0"/>
              </a:spcBef>
              <a:spcAft>
                <a:spcPts val="0"/>
              </a:spcAft>
              <a:buSzPts val="1400"/>
              <a:buChar char="❑"/>
            </a:pPr>
            <a:r>
              <a:rPr lang="en-US" sz="1400"/>
              <a:t>MySQL</a:t>
            </a:r>
            <a:endParaRPr sz="1400"/>
          </a:p>
          <a:p>
            <a:pPr indent="-317500" lvl="0" marL="457200" rtl="0" algn="l">
              <a:spcBef>
                <a:spcPts val="0"/>
              </a:spcBef>
              <a:spcAft>
                <a:spcPts val="0"/>
              </a:spcAft>
              <a:buSzPts val="1400"/>
              <a:buChar char="❑"/>
            </a:pPr>
            <a:r>
              <a:rPr lang="en-US" sz="1400"/>
              <a:t>Database Schema Diagram</a:t>
            </a:r>
            <a:endParaRPr sz="1400"/>
          </a:p>
          <a:p>
            <a:pPr indent="-317500" lvl="0" marL="457200" rtl="0" algn="l">
              <a:spcBef>
                <a:spcPts val="0"/>
              </a:spcBef>
              <a:spcAft>
                <a:spcPts val="0"/>
              </a:spcAft>
              <a:buSzPts val="1400"/>
              <a:buChar char="❑"/>
            </a:pPr>
            <a:r>
              <a:rPr lang="en-US" sz="1400"/>
              <a:t>Data Query Language - DQL</a:t>
            </a:r>
            <a:endParaRPr sz="1400"/>
          </a:p>
          <a:p>
            <a:pPr indent="-317500" lvl="0" marL="457200" marR="0" rtl="0" algn="l">
              <a:lnSpc>
                <a:spcPct val="100000"/>
              </a:lnSpc>
              <a:spcBef>
                <a:spcPts val="0"/>
              </a:spcBef>
              <a:spcAft>
                <a:spcPts val="0"/>
              </a:spcAft>
              <a:buSzPts val="1400"/>
              <a:buChar char="❑"/>
            </a:pPr>
            <a:r>
              <a:rPr lang="en-US" sz="1400"/>
              <a:t>SELECT Statement  Syntax</a:t>
            </a:r>
            <a:endParaRPr sz="1400"/>
          </a:p>
          <a:p>
            <a:pPr indent="-317500" lvl="0" marL="457200" rtl="0" algn="l">
              <a:spcBef>
                <a:spcPts val="0"/>
              </a:spcBef>
              <a:spcAft>
                <a:spcPts val="0"/>
              </a:spcAft>
              <a:buSzPts val="1400"/>
              <a:buChar char="❑"/>
            </a:pPr>
            <a:r>
              <a:rPr lang="en-US" sz="1400"/>
              <a:t>Querying Everything</a:t>
            </a:r>
            <a:endParaRPr sz="1400"/>
          </a:p>
          <a:p>
            <a:pPr indent="-317500" lvl="0" marL="457200" rtl="0" algn="l">
              <a:spcBef>
                <a:spcPts val="0"/>
              </a:spcBef>
              <a:spcAft>
                <a:spcPts val="0"/>
              </a:spcAft>
              <a:buSzPts val="1400"/>
              <a:buChar char="❑"/>
            </a:pPr>
            <a:r>
              <a:rPr lang="en-US" sz="1400"/>
              <a:t>Retrieving Specific Rows</a:t>
            </a:r>
            <a:endParaRPr sz="1400"/>
          </a:p>
          <a:p>
            <a:pPr indent="-317500" lvl="0" marL="457200" rtl="0" algn="l">
              <a:spcBef>
                <a:spcPts val="0"/>
              </a:spcBef>
              <a:spcAft>
                <a:spcPts val="0"/>
              </a:spcAft>
              <a:buSzPts val="1400"/>
              <a:buChar char="❑"/>
            </a:pPr>
            <a:r>
              <a:rPr lang="en-US" sz="1400"/>
              <a:t>The distinct clause </a:t>
            </a:r>
            <a:endParaRPr sz="1400"/>
          </a:p>
          <a:p>
            <a:pPr indent="-317500" lvl="0" marL="457200" rtl="0" algn="l">
              <a:spcBef>
                <a:spcPts val="0"/>
              </a:spcBef>
              <a:spcAft>
                <a:spcPts val="0"/>
              </a:spcAft>
              <a:buSzPts val="1400"/>
              <a:buChar char="❑"/>
            </a:pPr>
            <a:r>
              <a:rPr lang="en-US" sz="1400"/>
              <a:t>SQL alias for Tables</a:t>
            </a:r>
            <a:endParaRPr sz="1400"/>
          </a:p>
          <a:p>
            <a:pPr indent="-317500" lvl="0" marL="457200" rtl="0" algn="l">
              <a:spcBef>
                <a:spcPts val="0"/>
              </a:spcBef>
              <a:spcAft>
                <a:spcPts val="0"/>
              </a:spcAft>
              <a:buSzPts val="1400"/>
              <a:buChar char="❑"/>
            </a:pPr>
            <a:r>
              <a:rPr lang="en-US" sz="1400"/>
              <a:t>Data Manipulation Language - DML</a:t>
            </a:r>
            <a:endParaRPr sz="1400"/>
          </a:p>
          <a:p>
            <a:pPr indent="-317500" lvl="0" marL="457200" rtl="0" algn="l">
              <a:spcBef>
                <a:spcPts val="0"/>
              </a:spcBef>
              <a:spcAft>
                <a:spcPts val="0"/>
              </a:spcAft>
              <a:buSzPts val="1400"/>
              <a:buChar char="❑"/>
            </a:pPr>
            <a:r>
              <a:rPr lang="en-US" sz="1400"/>
              <a:t>INSERT Statement </a:t>
            </a:r>
            <a:endParaRPr sz="1400"/>
          </a:p>
          <a:p>
            <a:pPr indent="-317500" lvl="0" marL="457200" rtl="0" algn="l">
              <a:spcBef>
                <a:spcPts val="0"/>
              </a:spcBef>
              <a:spcAft>
                <a:spcPts val="0"/>
              </a:spcAft>
              <a:buSzPts val="1400"/>
              <a:buChar char="❑"/>
            </a:pPr>
            <a:r>
              <a:rPr lang="en-US" sz="1400"/>
              <a:t>INSERT Statement - Bulk Records Inserts</a:t>
            </a:r>
            <a:endParaRPr sz="1400"/>
          </a:p>
          <a:p>
            <a:pPr indent="-317500" lvl="0" marL="457200" rtl="0" algn="l">
              <a:spcBef>
                <a:spcPts val="0"/>
              </a:spcBef>
              <a:spcAft>
                <a:spcPts val="0"/>
              </a:spcAft>
              <a:buSzPts val="1400"/>
              <a:buChar char="❑"/>
            </a:pPr>
            <a:r>
              <a:rPr lang="en-US" sz="1400"/>
              <a:t>Bulk Inserts From Another Table</a:t>
            </a:r>
            <a:endParaRPr sz="1400"/>
          </a:p>
          <a:p>
            <a:pPr indent="-317500" lvl="0" marL="457200" rtl="0" algn="l">
              <a:spcBef>
                <a:spcPts val="0"/>
              </a:spcBef>
              <a:spcAft>
                <a:spcPts val="0"/>
              </a:spcAft>
              <a:buSzPts val="1400"/>
              <a:buChar char="❑"/>
            </a:pPr>
            <a:r>
              <a:rPr lang="en-US" sz="1400"/>
              <a:t>UPDATE Statement</a:t>
            </a:r>
            <a:endParaRPr sz="1400"/>
          </a:p>
          <a:p>
            <a:pPr indent="-317500" lvl="0" marL="457200" rtl="0" algn="l">
              <a:spcBef>
                <a:spcPts val="0"/>
              </a:spcBef>
              <a:spcAft>
                <a:spcPts val="0"/>
              </a:spcAft>
              <a:buSzPts val="1400"/>
              <a:buChar char="❑"/>
            </a:pPr>
            <a:r>
              <a:rPr lang="en-US" sz="1400"/>
              <a:t>DELETE Statement</a:t>
            </a:r>
            <a:endParaRPr sz="1400"/>
          </a:p>
          <a:p>
            <a:pPr indent="-317500" lvl="0" marL="457200" rtl="0" algn="l">
              <a:spcBef>
                <a:spcPts val="0"/>
              </a:spcBef>
              <a:spcAft>
                <a:spcPts val="0"/>
              </a:spcAft>
              <a:buSzPts val="1400"/>
              <a:buChar char="❑"/>
            </a:pPr>
            <a:r>
              <a:rPr lang="en-US" sz="1400"/>
              <a:t>Deleting All Records</a:t>
            </a:r>
            <a:endParaRPr sz="1200"/>
          </a:p>
        </p:txBody>
      </p:sp>
      <p:sp>
        <p:nvSpPr>
          <p:cNvPr id="235" name="Google Shape;235;p26"/>
          <p:cNvSpPr txBox="1"/>
          <p:nvPr/>
        </p:nvSpPr>
        <p:spPr>
          <a:xfrm>
            <a:off x="8559717" y="244524"/>
            <a:ext cx="693000" cy="6348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None/>
            </a:pPr>
            <a:fld id="{00000000-1234-1234-1234-123412341234}" type="slidenum">
              <a:rPr lang="en-US" sz="2300">
                <a:solidFill>
                  <a:srgbClr val="FFFFFF"/>
                </a:solidFill>
                <a:latin typeface="Century Gothic"/>
                <a:ea typeface="Century Gothic"/>
                <a:cs typeface="Century Gothic"/>
                <a:sym typeface="Century Gothic"/>
              </a:rPr>
              <a:t>‹#›</a:t>
            </a:fld>
            <a:endParaRPr sz="2300">
              <a:solidFill>
                <a:srgbClr val="FFFFFF"/>
              </a:solidFill>
              <a:latin typeface="Century Gothic"/>
              <a:ea typeface="Century Gothic"/>
              <a:cs typeface="Century Gothic"/>
              <a:sym typeface="Century Gothic"/>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3"/>
          <p:cNvSpPr txBox="1"/>
          <p:nvPr/>
        </p:nvSpPr>
        <p:spPr>
          <a:xfrm>
            <a:off x="559813" y="2238823"/>
            <a:ext cx="8961000" cy="1356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strike="noStrike">
                <a:solidFill>
                  <a:srgbClr val="F58220"/>
                </a:solidFill>
                <a:latin typeface="Century Gothic"/>
                <a:ea typeface="Century Gothic"/>
                <a:cs typeface="Century Gothic"/>
                <a:sym typeface="Century Gothic"/>
              </a:rPr>
              <a:t>DELETE</a:t>
            </a:r>
            <a:r>
              <a:rPr lang="en-US" sz="1800" strike="noStrike">
                <a:solidFill>
                  <a:schemeClr val="dk1"/>
                </a:solidFill>
                <a:latin typeface="Century Gothic"/>
                <a:ea typeface="Century Gothic"/>
                <a:cs typeface="Century Gothic"/>
                <a:sym typeface="Century Gothic"/>
              </a:rPr>
              <a:t> </a:t>
            </a:r>
            <a:endParaRPr>
              <a:latin typeface="Century Gothic"/>
              <a:ea typeface="Century Gothic"/>
              <a:cs typeface="Century Gothic"/>
              <a:sym typeface="Century Gothic"/>
            </a:endParaRPr>
          </a:p>
          <a:p>
            <a:pPr indent="0" lvl="0" marL="0" marR="0" rtl="0" algn="l">
              <a:spcBef>
                <a:spcPts val="0"/>
              </a:spcBef>
              <a:spcAft>
                <a:spcPts val="0"/>
              </a:spcAft>
              <a:buNone/>
            </a:pPr>
            <a:r>
              <a:rPr b="1" lang="en-US" sz="1800" strike="noStrike">
                <a:solidFill>
                  <a:srgbClr val="F58220"/>
                </a:solidFill>
                <a:latin typeface="Century Gothic"/>
                <a:ea typeface="Century Gothic"/>
                <a:cs typeface="Century Gothic"/>
                <a:sym typeface="Century Gothic"/>
              </a:rPr>
              <a:t>FROM</a:t>
            </a:r>
            <a:r>
              <a:rPr lang="en-US" sz="1800" strike="noStrike">
                <a:solidFill>
                  <a:schemeClr val="dk1"/>
                </a:solidFill>
                <a:latin typeface="Century Gothic"/>
                <a:ea typeface="Century Gothic"/>
                <a:cs typeface="Century Gothic"/>
                <a:sym typeface="Century Gothic"/>
              </a:rPr>
              <a:t> payments_high;			</a:t>
            </a:r>
            <a:r>
              <a:rPr b="1" i="1" lang="en-US" sz="1800">
                <a:solidFill>
                  <a:srgbClr val="999999"/>
                </a:solidFill>
                <a:latin typeface="Century Gothic"/>
                <a:ea typeface="Century Gothic"/>
                <a:cs typeface="Century Gothic"/>
                <a:sym typeface="Century Gothic"/>
              </a:rPr>
              <a:t>-- deletes ALL rows.</a:t>
            </a:r>
            <a:endParaRPr b="1" i="1" sz="1800">
              <a:solidFill>
                <a:srgbClr val="999999"/>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strike="noStrike">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b="1" lang="en-US" sz="1800" strike="noStrike">
                <a:solidFill>
                  <a:srgbClr val="F58220"/>
                </a:solidFill>
                <a:latin typeface="Century Gothic"/>
                <a:ea typeface="Century Gothic"/>
                <a:cs typeface="Century Gothic"/>
                <a:sym typeface="Century Gothic"/>
              </a:rPr>
              <a:t>TRUNCATE</a:t>
            </a:r>
            <a:r>
              <a:rPr lang="en-US" sz="1800" strike="noStrike">
                <a:solidFill>
                  <a:schemeClr val="dk1"/>
                </a:solidFill>
                <a:latin typeface="Century Gothic"/>
                <a:ea typeface="Century Gothic"/>
                <a:cs typeface="Century Gothic"/>
                <a:sym typeface="Century Gothic"/>
              </a:rPr>
              <a:t> payments_high;		</a:t>
            </a:r>
            <a:r>
              <a:rPr b="1" i="1" lang="en-US" sz="1800" strike="noStrike">
                <a:solidFill>
                  <a:srgbClr val="999999"/>
                </a:solidFill>
                <a:latin typeface="Century Gothic"/>
                <a:ea typeface="Century Gothic"/>
                <a:cs typeface="Century Gothic"/>
                <a:sym typeface="Century Gothic"/>
              </a:rPr>
              <a:t>-- deletes ALL rows.</a:t>
            </a:r>
            <a:endParaRPr b="1" i="1">
              <a:solidFill>
                <a:srgbClr val="999999"/>
              </a:solidFill>
              <a:latin typeface="Century Gothic"/>
              <a:ea typeface="Century Gothic"/>
              <a:cs typeface="Century Gothic"/>
              <a:sym typeface="Century Gothic"/>
            </a:endParaRPr>
          </a:p>
        </p:txBody>
      </p:sp>
      <p:sp>
        <p:nvSpPr>
          <p:cNvPr id="472" name="Google Shape;472;p53"/>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Deleting All Records</a:t>
            </a:r>
            <a:endParaRPr sz="3200"/>
          </a:p>
        </p:txBody>
      </p:sp>
      <p:sp>
        <p:nvSpPr>
          <p:cNvPr id="473" name="Google Shape;473;p53"/>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474" name="Google Shape;474;p53"/>
          <p:cNvSpPr txBox="1"/>
          <p:nvPr>
            <p:ph idx="1" type="body"/>
          </p:nvPr>
        </p:nvSpPr>
        <p:spPr>
          <a:xfrm>
            <a:off x="559825" y="1389783"/>
            <a:ext cx="9025200" cy="447300"/>
          </a:xfrm>
          <a:prstGeom prst="rect">
            <a:avLst/>
          </a:prstGeom>
        </p:spPr>
        <p:txBody>
          <a:bodyPr anchorCtr="0" anchor="t" bIns="75600" lIns="75600" spcFirstLastPara="1" rIns="75600" wrap="square" tIns="75600">
            <a:normAutofit/>
          </a:bodyPr>
          <a:lstStyle/>
          <a:p>
            <a:pPr indent="0" lvl="0" marL="0" rtl="0" algn="l">
              <a:lnSpc>
                <a:spcPct val="90000"/>
              </a:lnSpc>
              <a:spcBef>
                <a:spcPts val="0"/>
              </a:spcBef>
              <a:spcAft>
                <a:spcPts val="0"/>
              </a:spcAft>
              <a:buNone/>
            </a:pPr>
            <a:r>
              <a:rPr lang="en-US" sz="1600"/>
              <a:t>All records can be deleted from a table using either </a:t>
            </a:r>
            <a:r>
              <a:rPr b="1" lang="en-US" sz="1900">
                <a:solidFill>
                  <a:srgbClr val="F58220"/>
                </a:solidFill>
              </a:rPr>
              <a:t>DELETE</a:t>
            </a:r>
            <a:r>
              <a:rPr lang="en-US" sz="1900">
                <a:solidFill>
                  <a:schemeClr val="dk1"/>
                </a:solidFill>
              </a:rPr>
              <a:t> </a:t>
            </a:r>
            <a:r>
              <a:rPr lang="en-US" sz="1600"/>
              <a:t>or</a:t>
            </a:r>
            <a:r>
              <a:rPr lang="en-US" sz="1900">
                <a:solidFill>
                  <a:schemeClr val="dk1"/>
                </a:solidFill>
              </a:rPr>
              <a:t> </a:t>
            </a:r>
            <a:r>
              <a:rPr b="1" lang="en-US" sz="1900">
                <a:solidFill>
                  <a:srgbClr val="F58220"/>
                </a:solidFill>
              </a:rPr>
              <a:t>TRUNCATE</a:t>
            </a:r>
            <a:r>
              <a:rPr lang="en-US" sz="1900">
                <a:solidFill>
                  <a:schemeClr val="dk1"/>
                </a:solidFill>
              </a:rPr>
              <a:t> </a:t>
            </a:r>
            <a:r>
              <a:rPr lang="en-US" sz="1600"/>
              <a:t>statement.</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4"/>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Atomicity</a:t>
            </a:r>
            <a:endParaRPr/>
          </a:p>
        </p:txBody>
      </p:sp>
      <p:sp>
        <p:nvSpPr>
          <p:cNvPr id="480" name="Google Shape;480;p54"/>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481" name="Google Shape;481;p54"/>
          <p:cNvSpPr txBox="1"/>
          <p:nvPr>
            <p:ph idx="1" type="body"/>
          </p:nvPr>
        </p:nvSpPr>
        <p:spPr>
          <a:xfrm>
            <a:off x="392861" y="1406347"/>
            <a:ext cx="9025200" cy="3743400"/>
          </a:xfrm>
          <a:prstGeom prst="rect">
            <a:avLst/>
          </a:prstGeom>
        </p:spPr>
        <p:txBody>
          <a:bodyPr anchorCtr="0" anchor="t" bIns="75600" lIns="75600" spcFirstLastPara="1" rIns="75600" wrap="square" tIns="75600">
            <a:normAutofit/>
          </a:bodyPr>
          <a:lstStyle/>
          <a:p>
            <a:pPr indent="0" lvl="0" marL="0" rtl="0" algn="l">
              <a:spcBef>
                <a:spcPts val="0"/>
              </a:spcBef>
              <a:spcAft>
                <a:spcPts val="0"/>
              </a:spcAft>
              <a:buClr>
                <a:srgbClr val="000000"/>
              </a:buClr>
              <a:buFont typeface="Arial"/>
              <a:buNone/>
            </a:pPr>
            <a:r>
              <a:rPr lang="en-US" sz="1800">
                <a:solidFill>
                  <a:srgbClr val="000000"/>
                </a:solidFill>
              </a:rPr>
              <a:t>Databases guarantee </a:t>
            </a:r>
            <a:r>
              <a:rPr b="1" lang="en-US" sz="1800">
                <a:solidFill>
                  <a:srgbClr val="000000"/>
                </a:solidFill>
              </a:rPr>
              <a:t>Atomicity</a:t>
            </a:r>
            <a:r>
              <a:rPr lang="en-US" sz="1800">
                <a:solidFill>
                  <a:srgbClr val="000000"/>
                </a:solidFill>
              </a:rPr>
              <a:t>:</a:t>
            </a:r>
            <a:endParaRPr sz="1800">
              <a:solidFill>
                <a:srgbClr val="000000"/>
              </a:solidFill>
            </a:endParaRPr>
          </a:p>
          <a:p>
            <a:pPr indent="-491248" lvl="0" marL="565199" rtl="0" algn="l">
              <a:spcBef>
                <a:spcPts val="1871"/>
              </a:spcBef>
              <a:spcAft>
                <a:spcPts val="0"/>
              </a:spcAft>
              <a:buClr>
                <a:srgbClr val="EF7A24"/>
              </a:buClr>
              <a:buSzPts val="1600"/>
              <a:buChar char="⮚"/>
            </a:pPr>
            <a:r>
              <a:rPr lang="en-US" sz="1800">
                <a:solidFill>
                  <a:srgbClr val="000000"/>
                </a:solidFill>
              </a:rPr>
              <a:t>When two or more DML statements execute, the database can ensure that all succeed or all fail.</a:t>
            </a:r>
            <a:endParaRPr sz="1800">
              <a:solidFill>
                <a:srgbClr val="000000"/>
              </a:solidFill>
            </a:endParaRPr>
          </a:p>
          <a:p>
            <a:pPr indent="-491248" lvl="0" marL="565199" rtl="0" algn="l">
              <a:spcBef>
                <a:spcPts val="1871"/>
              </a:spcBef>
              <a:spcAft>
                <a:spcPts val="0"/>
              </a:spcAft>
              <a:buClr>
                <a:srgbClr val="EF7A24"/>
              </a:buClr>
              <a:buSzPts val="1600"/>
              <a:buChar char="⮚"/>
            </a:pPr>
            <a:r>
              <a:rPr lang="en-US" sz="1800">
                <a:solidFill>
                  <a:srgbClr val="000000"/>
                </a:solidFill>
              </a:rPr>
              <a:t>When all statements “fail,” the database remains unchanged from its initial state.</a:t>
            </a:r>
            <a:endParaRPr sz="1800">
              <a:solidFill>
                <a:srgbClr val="000000"/>
              </a:solidFill>
            </a:endParaRPr>
          </a:p>
          <a:p>
            <a:pPr indent="-491248" lvl="0" marL="565199" rtl="0" algn="l">
              <a:spcBef>
                <a:spcPts val="1871"/>
              </a:spcBef>
              <a:spcAft>
                <a:spcPts val="0"/>
              </a:spcAft>
              <a:buClr>
                <a:srgbClr val="EF7A24"/>
              </a:buClr>
              <a:buSzPts val="1600"/>
              <a:buFont typeface="Century Gothic"/>
              <a:buChar char="⮚"/>
            </a:pPr>
            <a:r>
              <a:rPr lang="en-US" sz="1800">
                <a:solidFill>
                  <a:srgbClr val="000000"/>
                </a:solidFill>
              </a:rPr>
              <a:t>This capability is provided using </a:t>
            </a:r>
            <a:r>
              <a:rPr b="1" lang="en-US" sz="1800">
                <a:solidFill>
                  <a:srgbClr val="000000"/>
                </a:solidFill>
              </a:rPr>
              <a:t>Transactions</a:t>
            </a:r>
            <a:r>
              <a:rPr lang="en-US" sz="1800">
                <a:solidFill>
                  <a:srgbClr val="000000"/>
                </a:solidFill>
              </a:rPr>
              <a:t>.</a:t>
            </a:r>
            <a:endParaRPr sz="1800">
              <a:solidFill>
                <a:srgbClr val="000000"/>
              </a:solidFill>
            </a:endParaRPr>
          </a:p>
          <a:p>
            <a:pPr indent="0" lvl="0" marL="0" rtl="0" algn="l">
              <a:spcBef>
                <a:spcPts val="80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5"/>
          <p:cNvSpPr txBox="1"/>
          <p:nvPr>
            <p:ph type="title"/>
          </p:nvPr>
        </p:nvSpPr>
        <p:spPr>
          <a:xfrm>
            <a:off x="392850" y="805075"/>
            <a:ext cx="90252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Transaction Control Language </a:t>
            </a:r>
            <a:endParaRPr/>
          </a:p>
        </p:txBody>
      </p:sp>
      <p:sp>
        <p:nvSpPr>
          <p:cNvPr id="488" name="Google Shape;488;p55"/>
          <p:cNvSpPr txBox="1"/>
          <p:nvPr>
            <p:ph idx="1" type="body"/>
          </p:nvPr>
        </p:nvSpPr>
        <p:spPr>
          <a:xfrm>
            <a:off x="577536" y="1422847"/>
            <a:ext cx="9025200" cy="3743400"/>
          </a:xfrm>
          <a:prstGeom prst="rect">
            <a:avLst/>
          </a:prstGeom>
        </p:spPr>
        <p:txBody>
          <a:bodyPr anchorCtr="0" anchor="t" bIns="75600" lIns="75600" spcFirstLastPara="1" rIns="75600" wrap="square" tIns="75600">
            <a:noAutofit/>
          </a:bodyPr>
          <a:lstStyle/>
          <a:p>
            <a:pPr indent="0" lvl="0" marL="0" rtl="0" algn="l">
              <a:spcBef>
                <a:spcPts val="800"/>
              </a:spcBef>
              <a:spcAft>
                <a:spcPts val="0"/>
              </a:spcAft>
              <a:buNone/>
            </a:pPr>
            <a:r>
              <a:rPr lang="en-US" sz="1600"/>
              <a:t>Transaction Control Language (TCL) commands deal with the </a:t>
            </a:r>
            <a:r>
              <a:rPr b="1" lang="en-US" sz="1600"/>
              <a:t>transactions</a:t>
            </a:r>
            <a:r>
              <a:rPr lang="en-US" sz="1600"/>
              <a:t> within the database.</a:t>
            </a:r>
            <a:endParaRPr sz="1600"/>
          </a:p>
          <a:p>
            <a:pPr indent="-330200" lvl="0" marL="457200" rtl="0" algn="l">
              <a:spcBef>
                <a:spcPts val="800"/>
              </a:spcBef>
              <a:spcAft>
                <a:spcPts val="0"/>
              </a:spcAft>
              <a:buSzPts val="1600"/>
              <a:buChar char="❏"/>
            </a:pPr>
            <a:r>
              <a:rPr lang="en-US" sz="1600"/>
              <a:t>There are three main statements in a Transaction block.</a:t>
            </a:r>
            <a:endParaRPr sz="1800"/>
          </a:p>
          <a:p>
            <a:pPr indent="-323850" lvl="0" marL="914400" rtl="0" algn="l">
              <a:spcBef>
                <a:spcPts val="0"/>
              </a:spcBef>
              <a:spcAft>
                <a:spcPts val="0"/>
              </a:spcAft>
              <a:buSzPts val="1500"/>
              <a:buChar char="●"/>
            </a:pPr>
            <a:r>
              <a:rPr b="1" lang="en-US"/>
              <a:t>START</a:t>
            </a:r>
            <a:r>
              <a:rPr lang="en-US"/>
              <a:t>: I</a:t>
            </a:r>
            <a:r>
              <a:rPr lang="en-US">
                <a:solidFill>
                  <a:srgbClr val="273239"/>
                </a:solidFill>
                <a:highlight>
                  <a:srgbClr val="FFFFFF"/>
                </a:highlight>
              </a:rPr>
              <a:t>ndicates the start point of an explicit or local Transaction. </a:t>
            </a:r>
            <a:endParaRPr/>
          </a:p>
          <a:p>
            <a:pPr indent="-323850" lvl="0" marL="914400" rtl="0" algn="l">
              <a:spcBef>
                <a:spcPts val="1000"/>
              </a:spcBef>
              <a:spcAft>
                <a:spcPts val="0"/>
              </a:spcAft>
              <a:buSzPts val="1500"/>
              <a:buChar char="●"/>
            </a:pPr>
            <a:r>
              <a:rPr b="1" lang="en-US"/>
              <a:t>COMMIT</a:t>
            </a:r>
            <a:r>
              <a:rPr lang="en-US"/>
              <a:t>: Commits a Transaction. </a:t>
            </a:r>
            <a:endParaRPr/>
          </a:p>
          <a:p>
            <a:pPr indent="-323850" lvl="2" marL="1371600" rtl="0" algn="l">
              <a:spcBef>
                <a:spcPts val="1000"/>
              </a:spcBef>
              <a:spcAft>
                <a:spcPts val="0"/>
              </a:spcAft>
              <a:buSzPts val="1500"/>
              <a:buChar char="▶"/>
            </a:pPr>
            <a:r>
              <a:rPr lang="en-US" sz="1500"/>
              <a:t>Changes made within a Transaction are invisible to other users of the database until the COMMIT statement is issued.</a:t>
            </a:r>
            <a:endParaRPr sz="1500"/>
          </a:p>
          <a:p>
            <a:pPr indent="-323850" lvl="0" marL="914400" rtl="0" algn="l">
              <a:spcBef>
                <a:spcPts val="1000"/>
              </a:spcBef>
              <a:spcAft>
                <a:spcPts val="0"/>
              </a:spcAft>
              <a:buSzPts val="1500"/>
              <a:buChar char="●"/>
            </a:pPr>
            <a:r>
              <a:rPr b="1" lang="en-US"/>
              <a:t>ROLLBACK</a:t>
            </a:r>
            <a:r>
              <a:rPr lang="en-US"/>
              <a:t>: Rolls back a Transaction in case of errors.</a:t>
            </a:r>
            <a:endParaRPr/>
          </a:p>
          <a:p>
            <a:pPr indent="0" lvl="0" marL="0" rtl="0" algn="l">
              <a:spcBef>
                <a:spcPts val="1000"/>
              </a:spcBef>
              <a:spcAft>
                <a:spcPts val="0"/>
              </a:spcAft>
              <a:buClr>
                <a:schemeClr val="dk1"/>
              </a:buClr>
              <a:buFont typeface="Arial"/>
              <a:buNone/>
            </a:pPr>
            <a:r>
              <a:rPr b="1" lang="en-US"/>
              <a:t>Databases guarantee Atomicity:</a:t>
            </a:r>
            <a:endParaRPr b="1"/>
          </a:p>
          <a:p>
            <a:pPr indent="-472198" lvl="0" marL="565199" rtl="0" algn="l">
              <a:spcBef>
                <a:spcPts val="600"/>
              </a:spcBef>
              <a:spcAft>
                <a:spcPts val="0"/>
              </a:spcAft>
              <a:buSzPts val="1300"/>
              <a:buChar char="⮚"/>
            </a:pPr>
            <a:r>
              <a:rPr lang="en-US" sz="1600"/>
              <a:t>When two or more DML statements execute, the database can ensure that all succeed or all fail.</a:t>
            </a:r>
            <a:endParaRPr sz="1600"/>
          </a:p>
          <a:p>
            <a:pPr indent="-472198" lvl="0" marL="565199" rtl="0" algn="l">
              <a:spcBef>
                <a:spcPts val="600"/>
              </a:spcBef>
              <a:spcAft>
                <a:spcPts val="0"/>
              </a:spcAft>
              <a:buSzPts val="1300"/>
              <a:buChar char="⮚"/>
            </a:pPr>
            <a:r>
              <a:rPr lang="en-US" sz="1600"/>
              <a:t>When all statements “fail,” the database remains unchanged from its initial state.</a:t>
            </a:r>
            <a:endParaRPr sz="1600"/>
          </a:p>
          <a:p>
            <a:pPr indent="-472198" lvl="0" marL="565199" rtl="0" algn="l">
              <a:spcBef>
                <a:spcPts val="600"/>
              </a:spcBef>
              <a:spcAft>
                <a:spcPts val="600"/>
              </a:spcAft>
              <a:buSzPts val="1300"/>
              <a:buChar char="⮚"/>
            </a:pPr>
            <a:r>
              <a:rPr lang="en-US" sz="1600"/>
              <a:t>This capability is provided using Transactions.</a:t>
            </a:r>
            <a:endParaRPr sz="1600">
              <a:solidFill>
                <a:srgbClr val="222222"/>
              </a:solidFill>
              <a:highlight>
                <a:srgbClr val="FFFFFF"/>
              </a:highlight>
              <a:latin typeface="Arial"/>
              <a:ea typeface="Arial"/>
              <a:cs typeface="Arial"/>
              <a:sym typeface="Arial"/>
            </a:endParaRPr>
          </a:p>
        </p:txBody>
      </p:sp>
      <p:sp>
        <p:nvSpPr>
          <p:cNvPr id="489" name="Google Shape;489;p55"/>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6"/>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start, rollback, and commit Statements </a:t>
            </a:r>
            <a:endParaRPr/>
          </a:p>
        </p:txBody>
      </p:sp>
      <p:sp>
        <p:nvSpPr>
          <p:cNvPr id="495" name="Google Shape;495;p56"/>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496" name="Google Shape;496;p56"/>
          <p:cNvSpPr txBox="1"/>
          <p:nvPr/>
        </p:nvSpPr>
        <p:spPr>
          <a:xfrm>
            <a:off x="376325" y="1515073"/>
            <a:ext cx="9327000" cy="3164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800">
                <a:solidFill>
                  <a:srgbClr val="000000"/>
                </a:solidFill>
                <a:latin typeface="Century Gothic"/>
                <a:ea typeface="Century Gothic"/>
                <a:cs typeface="Century Gothic"/>
                <a:sym typeface="Century Gothic"/>
              </a:rPr>
              <a:t>Syntax: </a:t>
            </a:r>
            <a:endParaRPr b="1" sz="1800">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t/>
            </a:r>
            <a:endParaRPr b="1" sz="1800">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t/>
            </a:r>
            <a:endParaRPr sz="1800"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t/>
            </a:r>
            <a:endParaRPr sz="1800">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t/>
            </a:r>
            <a:endParaRPr sz="1800">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t/>
            </a:r>
            <a:endParaRPr sz="1800">
              <a:solidFill>
                <a:srgbClr val="000000"/>
              </a:solidFill>
              <a:latin typeface="Century Gothic"/>
              <a:ea typeface="Century Gothic"/>
              <a:cs typeface="Century Gothic"/>
              <a:sym typeface="Century Gothic"/>
            </a:endParaRPr>
          </a:p>
          <a:p>
            <a:pPr indent="0" lvl="0" marL="0" marR="0" rtl="0" algn="l">
              <a:lnSpc>
                <a:spcPct val="100000"/>
              </a:lnSpc>
              <a:spcBef>
                <a:spcPts val="850"/>
              </a:spcBef>
              <a:spcAft>
                <a:spcPts val="0"/>
              </a:spcAft>
              <a:buNone/>
            </a:pPr>
            <a:r>
              <a:rPr b="1" lang="en-US" sz="1800" strike="noStrike">
                <a:solidFill>
                  <a:srgbClr val="F58220"/>
                </a:solidFill>
                <a:latin typeface="Century Gothic"/>
                <a:ea typeface="Century Gothic"/>
                <a:cs typeface="Century Gothic"/>
                <a:sym typeface="Century Gothic"/>
              </a:rPr>
              <a:t>rollback</a:t>
            </a:r>
            <a:r>
              <a:rPr lang="en-US" sz="1800" strike="noStrike">
                <a:solidFill>
                  <a:srgbClr val="000000"/>
                </a:solidFill>
                <a:latin typeface="Century Gothic"/>
                <a:ea typeface="Century Gothic"/>
                <a:cs typeface="Century Gothic"/>
                <a:sym typeface="Century Gothic"/>
              </a:rPr>
              <a:t> is usually executed within a procedure’s exception handler.</a:t>
            </a:r>
            <a:endParaRPr sz="1800" strike="noStrike">
              <a:solidFill>
                <a:srgbClr val="000000"/>
              </a:solidFill>
              <a:latin typeface="Century Gothic"/>
              <a:ea typeface="Century Gothic"/>
              <a:cs typeface="Century Gothic"/>
              <a:sym typeface="Century Gothic"/>
            </a:endParaRPr>
          </a:p>
          <a:p>
            <a:pPr indent="0" lvl="0" marL="0" marR="0" rtl="0" algn="l">
              <a:lnSpc>
                <a:spcPct val="100000"/>
              </a:lnSpc>
              <a:spcBef>
                <a:spcPts val="1700"/>
              </a:spcBef>
              <a:spcAft>
                <a:spcPts val="0"/>
              </a:spcAft>
              <a:buNone/>
            </a:pPr>
            <a:r>
              <a:rPr b="1" lang="en-US" sz="1800" strike="noStrike">
                <a:solidFill>
                  <a:srgbClr val="F58220"/>
                </a:solidFill>
                <a:latin typeface="Century Gothic"/>
                <a:ea typeface="Century Gothic"/>
                <a:cs typeface="Century Gothic"/>
                <a:sym typeface="Century Gothic"/>
              </a:rPr>
              <a:t>commit</a:t>
            </a:r>
            <a:r>
              <a:rPr lang="en-US" sz="1800" strike="noStrike">
                <a:solidFill>
                  <a:srgbClr val="000000"/>
                </a:solidFill>
                <a:latin typeface="Century Gothic"/>
                <a:ea typeface="Century Gothic"/>
                <a:cs typeface="Century Gothic"/>
                <a:sym typeface="Century Gothic"/>
              </a:rPr>
              <a:t> is issued after all statements successfully execute.</a:t>
            </a:r>
            <a:endParaRPr sz="1800" strike="noStrike">
              <a:solidFill>
                <a:srgbClr val="000000"/>
              </a:solidFill>
              <a:latin typeface="Century Gothic"/>
              <a:ea typeface="Century Gothic"/>
              <a:cs typeface="Century Gothic"/>
              <a:sym typeface="Century Gothic"/>
            </a:endParaRPr>
          </a:p>
          <a:p>
            <a:pPr indent="0" lvl="0" marL="0" marR="0" rtl="0" algn="l">
              <a:lnSpc>
                <a:spcPct val="100000"/>
              </a:lnSpc>
              <a:spcBef>
                <a:spcPts val="1700"/>
              </a:spcBef>
              <a:spcAft>
                <a:spcPts val="0"/>
              </a:spcAft>
              <a:buNone/>
            </a:pPr>
            <a:r>
              <a:t/>
            </a:r>
            <a:endParaRPr b="0" sz="2200" strike="noStrike">
              <a:solidFill>
                <a:srgbClr val="000000"/>
              </a:solidFill>
              <a:latin typeface="Arial"/>
              <a:ea typeface="Arial"/>
              <a:cs typeface="Arial"/>
              <a:sym typeface="Arial"/>
            </a:endParaRPr>
          </a:p>
        </p:txBody>
      </p:sp>
      <p:sp>
        <p:nvSpPr>
          <p:cNvPr id="497" name="Google Shape;497;p56"/>
          <p:cNvSpPr txBox="1"/>
          <p:nvPr/>
        </p:nvSpPr>
        <p:spPr>
          <a:xfrm>
            <a:off x="409725" y="1961375"/>
            <a:ext cx="4353000" cy="10158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F58220"/>
                </a:solidFill>
                <a:latin typeface="Consolas"/>
                <a:ea typeface="Consolas"/>
                <a:cs typeface="Consolas"/>
                <a:sym typeface="Consolas"/>
              </a:rPr>
              <a:t>start</a:t>
            </a:r>
            <a:r>
              <a:rPr lang="en-US" sz="1800">
                <a:solidFill>
                  <a:srgbClr val="000000"/>
                </a:solidFill>
                <a:latin typeface="Consolas"/>
                <a:ea typeface="Consolas"/>
                <a:cs typeface="Consolas"/>
                <a:sym typeface="Consolas"/>
              </a:rPr>
              <a:t> transaction;</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en-US" sz="1800">
                <a:solidFill>
                  <a:srgbClr val="000000"/>
                </a:solidFill>
                <a:latin typeface="Consolas"/>
                <a:ea typeface="Consolas"/>
                <a:cs typeface="Consolas"/>
                <a:sym typeface="Consolas"/>
              </a:rPr>
              <a:t>// [one or more </a:t>
            </a:r>
            <a:r>
              <a:rPr b="1" lang="en-US" sz="1800">
                <a:solidFill>
                  <a:srgbClr val="000000"/>
                </a:solidFill>
                <a:latin typeface="Consolas"/>
                <a:ea typeface="Consolas"/>
                <a:cs typeface="Consolas"/>
                <a:sym typeface="Consolas"/>
              </a:rPr>
              <a:t>DML </a:t>
            </a:r>
            <a:r>
              <a:rPr lang="en-US" sz="1800">
                <a:solidFill>
                  <a:srgbClr val="000000"/>
                </a:solidFill>
                <a:latin typeface="Consolas"/>
                <a:ea typeface="Consolas"/>
                <a:cs typeface="Consolas"/>
                <a:sym typeface="Consolas"/>
              </a:rPr>
              <a:t>statements]</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b="1" lang="en-US" sz="1800">
                <a:solidFill>
                  <a:srgbClr val="F58220"/>
                </a:solidFill>
                <a:latin typeface="Consolas"/>
                <a:ea typeface="Consolas"/>
                <a:cs typeface="Consolas"/>
                <a:sym typeface="Consolas"/>
              </a:rPr>
              <a:t>rollback</a:t>
            </a:r>
            <a:r>
              <a:rPr lang="en-US" sz="1800">
                <a:solidFill>
                  <a:srgbClr val="000000"/>
                </a:solidFill>
                <a:latin typeface="Consolas"/>
                <a:ea typeface="Consolas"/>
                <a:cs typeface="Consolas"/>
                <a:sym typeface="Consolas"/>
              </a:rPr>
              <a:t>; or </a:t>
            </a:r>
            <a:r>
              <a:rPr b="1" lang="en-US" sz="1800">
                <a:solidFill>
                  <a:srgbClr val="F58220"/>
                </a:solidFill>
                <a:latin typeface="Consolas"/>
                <a:ea typeface="Consolas"/>
                <a:cs typeface="Consolas"/>
                <a:sym typeface="Consolas"/>
              </a:rPr>
              <a:t>commit</a:t>
            </a:r>
            <a:r>
              <a:rPr lang="en-US" sz="1800">
                <a:solidFill>
                  <a:srgbClr val="000000"/>
                </a:solidFill>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7"/>
          <p:cNvSpPr txBox="1"/>
          <p:nvPr/>
        </p:nvSpPr>
        <p:spPr>
          <a:xfrm>
            <a:off x="359475" y="4038025"/>
            <a:ext cx="9327000" cy="5391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None/>
            </a:pPr>
            <a:r>
              <a:rPr lang="en-US" sz="1700"/>
              <a:t>All the changes will be reverted because of the </a:t>
            </a:r>
            <a:r>
              <a:rPr b="1" lang="en-US" sz="1700"/>
              <a:t>rollback </a:t>
            </a:r>
            <a:r>
              <a:rPr lang="en-US" sz="1700"/>
              <a:t>statement (rolling back a transaction).</a:t>
            </a:r>
            <a:r>
              <a:rPr lang="en-US" sz="1700">
                <a:highlight>
                  <a:schemeClr val="lt1"/>
                </a:highlight>
              </a:rPr>
              <a:t> </a:t>
            </a:r>
            <a:r>
              <a:rPr lang="en-US" sz="1700"/>
              <a:t>Other users of the database will not see the changes until you </a:t>
            </a:r>
            <a:r>
              <a:rPr i="1" lang="en-US" sz="1700"/>
              <a:t>commit </a:t>
            </a:r>
            <a:r>
              <a:rPr lang="en-US" sz="1700"/>
              <a:t>the Transaction.</a:t>
            </a:r>
            <a:endParaRPr sz="1700"/>
          </a:p>
        </p:txBody>
      </p:sp>
      <p:sp>
        <p:nvSpPr>
          <p:cNvPr id="503" name="Google Shape;503;p57"/>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sz="3200"/>
              <a:t>Example: rollback Statement</a:t>
            </a:r>
            <a:endParaRPr sz="3200"/>
          </a:p>
        </p:txBody>
      </p:sp>
      <p:sp>
        <p:nvSpPr>
          <p:cNvPr id="504" name="Google Shape;504;p57"/>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505" name="Google Shape;505;p57"/>
          <p:cNvSpPr txBox="1"/>
          <p:nvPr/>
        </p:nvSpPr>
        <p:spPr>
          <a:xfrm>
            <a:off x="409725" y="1399125"/>
            <a:ext cx="9226500" cy="2401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onsolas"/>
                <a:ea typeface="Consolas"/>
                <a:cs typeface="Consolas"/>
                <a:sym typeface="Consolas"/>
              </a:rPr>
              <a:t>select count(*) from employees;</a:t>
            </a:r>
            <a:r>
              <a:rPr lang="en-US" sz="1600">
                <a:solidFill>
                  <a:srgbClr val="666666"/>
                </a:solidFill>
                <a:latin typeface="Consolas"/>
                <a:ea typeface="Consolas"/>
                <a:cs typeface="Consolas"/>
                <a:sym typeface="Consolas"/>
              </a:rPr>
              <a:t>	-- returns 23 record</a:t>
            </a:r>
            <a:endParaRPr sz="1600">
              <a:solidFill>
                <a:srgbClr val="666666"/>
              </a:solidFill>
              <a:latin typeface="Consolas"/>
              <a:ea typeface="Consolas"/>
              <a:cs typeface="Consolas"/>
              <a:sym typeface="Consolas"/>
            </a:endParaRPr>
          </a:p>
          <a:p>
            <a:pPr indent="0" lvl="0" marL="0" rtl="0" algn="l">
              <a:spcBef>
                <a:spcPts val="0"/>
              </a:spcBef>
              <a:spcAft>
                <a:spcPts val="0"/>
              </a:spcAft>
              <a:buNone/>
            </a:pPr>
            <a:r>
              <a:rPr b="1" lang="en-US" sz="1600">
                <a:solidFill>
                  <a:srgbClr val="FF9900"/>
                </a:solidFill>
                <a:latin typeface="Consolas"/>
                <a:ea typeface="Consolas"/>
                <a:cs typeface="Consolas"/>
                <a:sym typeface="Consolas"/>
              </a:rPr>
              <a:t>start </a:t>
            </a:r>
            <a:r>
              <a:rPr b="1" lang="en-US" sz="1600">
                <a:solidFill>
                  <a:srgbClr val="1155CC"/>
                </a:solidFill>
                <a:latin typeface="Consolas"/>
                <a:ea typeface="Consolas"/>
                <a:cs typeface="Consolas"/>
                <a:sym typeface="Consolas"/>
              </a:rPr>
              <a:t>transaction</a:t>
            </a:r>
            <a:r>
              <a:rPr lang="en-US" sz="1600">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0"/>
              </a:spcBef>
              <a:spcAft>
                <a:spcPts val="0"/>
              </a:spcAft>
              <a:buNone/>
            </a:pPr>
            <a:r>
              <a:t/>
            </a:r>
            <a:endParaRPr sz="1600">
              <a:latin typeface="Consolas"/>
              <a:ea typeface="Consolas"/>
              <a:cs typeface="Consolas"/>
              <a:sym typeface="Consolas"/>
            </a:endParaRPr>
          </a:p>
          <a:p>
            <a:pPr indent="0" lvl="0" marL="0" rtl="0" algn="l">
              <a:spcBef>
                <a:spcPts val="0"/>
              </a:spcBef>
              <a:spcAft>
                <a:spcPts val="0"/>
              </a:spcAft>
              <a:buNone/>
            </a:pPr>
            <a:r>
              <a:rPr lang="en-US" sz="1600">
                <a:latin typeface="Consolas"/>
                <a:ea typeface="Consolas"/>
                <a:cs typeface="Consolas"/>
                <a:sym typeface="Consolas"/>
              </a:rPr>
              <a:t>delete from employees where employeeNumber = 1143;	  </a:t>
            </a:r>
            <a:r>
              <a:rPr lang="en-US" sz="1600">
                <a:solidFill>
                  <a:srgbClr val="666666"/>
                </a:solidFill>
                <a:latin typeface="Consolas"/>
                <a:ea typeface="Consolas"/>
                <a:cs typeface="Consolas"/>
                <a:sym typeface="Consolas"/>
              </a:rPr>
              <a:t>-- one row deleted</a:t>
            </a:r>
            <a:endParaRPr sz="1600">
              <a:solidFill>
                <a:srgbClr val="666666"/>
              </a:solidFill>
              <a:latin typeface="Consolas"/>
              <a:ea typeface="Consolas"/>
              <a:cs typeface="Consolas"/>
              <a:sym typeface="Consolas"/>
            </a:endParaRPr>
          </a:p>
          <a:p>
            <a:pPr indent="0" lvl="0" marL="0" rtl="0" algn="l">
              <a:spcBef>
                <a:spcPts val="0"/>
              </a:spcBef>
              <a:spcAft>
                <a:spcPts val="0"/>
              </a:spcAft>
              <a:buNone/>
            </a:pPr>
            <a:r>
              <a:rPr lang="en-US" sz="1600">
                <a:latin typeface="Consolas"/>
                <a:ea typeface="Consolas"/>
                <a:cs typeface="Consolas"/>
                <a:sym typeface="Consolas"/>
              </a:rPr>
              <a:t>select count(*) from employees;	</a:t>
            </a:r>
            <a:r>
              <a:rPr lang="en-US" sz="1600">
                <a:solidFill>
                  <a:srgbClr val="666666"/>
                </a:solidFill>
                <a:latin typeface="Consolas"/>
                <a:ea typeface="Consolas"/>
                <a:cs typeface="Consolas"/>
                <a:sym typeface="Consolas"/>
              </a:rPr>
              <a:t>-- returns 22 record</a:t>
            </a:r>
            <a:endParaRPr sz="1600">
              <a:solidFill>
                <a:srgbClr val="666666"/>
              </a:solidFill>
              <a:latin typeface="Consolas"/>
              <a:ea typeface="Consolas"/>
              <a:cs typeface="Consolas"/>
              <a:sym typeface="Consolas"/>
            </a:endParaRPr>
          </a:p>
          <a:p>
            <a:pPr indent="0" lvl="0" marL="0" rtl="0" algn="l">
              <a:spcBef>
                <a:spcPts val="0"/>
              </a:spcBef>
              <a:spcAft>
                <a:spcPts val="0"/>
              </a:spcAft>
              <a:buNone/>
            </a:pPr>
            <a:r>
              <a:t/>
            </a:r>
            <a:endParaRPr b="1" sz="1600">
              <a:solidFill>
                <a:srgbClr val="FF9900"/>
              </a:solidFill>
              <a:latin typeface="Consolas"/>
              <a:ea typeface="Consolas"/>
              <a:cs typeface="Consolas"/>
              <a:sym typeface="Consolas"/>
            </a:endParaRPr>
          </a:p>
          <a:p>
            <a:pPr indent="0" lvl="0" marL="0" rtl="0" algn="l">
              <a:spcBef>
                <a:spcPts val="0"/>
              </a:spcBef>
              <a:spcAft>
                <a:spcPts val="0"/>
              </a:spcAft>
              <a:buNone/>
            </a:pPr>
            <a:r>
              <a:rPr b="1" lang="en-US" sz="1600">
                <a:solidFill>
                  <a:srgbClr val="FF9900"/>
                </a:solidFill>
                <a:latin typeface="Consolas"/>
                <a:ea typeface="Consolas"/>
                <a:cs typeface="Consolas"/>
                <a:sym typeface="Consolas"/>
              </a:rPr>
              <a:t>rollback</a:t>
            </a:r>
            <a:r>
              <a:rPr lang="en-US" sz="1600">
                <a:latin typeface="Consolas"/>
                <a:ea typeface="Consolas"/>
                <a:cs typeface="Consolas"/>
                <a:sym typeface="Consolas"/>
              </a:rPr>
              <a:t>; </a:t>
            </a:r>
            <a:endParaRPr sz="1600">
              <a:latin typeface="Consolas"/>
              <a:ea typeface="Consolas"/>
              <a:cs typeface="Consolas"/>
              <a:sym typeface="Consolas"/>
            </a:endParaRPr>
          </a:p>
          <a:p>
            <a:pPr indent="0" lvl="0" marL="0" rtl="0" algn="l">
              <a:spcBef>
                <a:spcPts val="0"/>
              </a:spcBef>
              <a:spcAft>
                <a:spcPts val="0"/>
              </a:spcAft>
              <a:buNone/>
            </a:pPr>
            <a:r>
              <a:rPr lang="en-US" sz="1600">
                <a:latin typeface="Consolas"/>
                <a:ea typeface="Consolas"/>
                <a:cs typeface="Consolas"/>
                <a:sym typeface="Consolas"/>
              </a:rPr>
              <a:t>select count(*) from employees;	</a:t>
            </a:r>
            <a:r>
              <a:rPr lang="en-US" sz="1600">
                <a:solidFill>
                  <a:srgbClr val="666666"/>
                </a:solidFill>
                <a:latin typeface="Consolas"/>
                <a:ea typeface="Consolas"/>
                <a:cs typeface="Consolas"/>
                <a:sym typeface="Consolas"/>
              </a:rPr>
              <a:t>-- return 23 record</a:t>
            </a:r>
            <a:endParaRPr sz="1600">
              <a:solidFill>
                <a:srgbClr val="666666"/>
              </a:solidFill>
              <a:latin typeface="Consolas"/>
              <a:ea typeface="Consolas"/>
              <a:cs typeface="Consolas"/>
              <a:sym typeface="Consolas"/>
            </a:endParaRPr>
          </a:p>
          <a:p>
            <a:pPr indent="0" lvl="0" marL="0" rtl="0" algn="l">
              <a:spcBef>
                <a:spcPts val="0"/>
              </a:spcBef>
              <a:spcAft>
                <a:spcPts val="0"/>
              </a:spcAft>
              <a:buNone/>
            </a:pPr>
            <a:r>
              <a:t/>
            </a:r>
            <a:endParaRPr sz="1600">
              <a:solidFill>
                <a:schemeClr val="dk1"/>
              </a:solidFill>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8"/>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sz="3500"/>
              <a:t>Example: commit Statement</a:t>
            </a:r>
            <a:endParaRPr sz="3500"/>
          </a:p>
        </p:txBody>
      </p:sp>
      <p:sp>
        <p:nvSpPr>
          <p:cNvPr id="512" name="Google Shape;512;p58"/>
          <p:cNvSpPr txBox="1"/>
          <p:nvPr>
            <p:ph idx="1" type="body"/>
          </p:nvPr>
        </p:nvSpPr>
        <p:spPr>
          <a:xfrm>
            <a:off x="577525" y="1422849"/>
            <a:ext cx="9025200" cy="2313900"/>
          </a:xfrm>
          <a:prstGeom prst="rect">
            <a:avLst/>
          </a:prstGeom>
          <a:ln cap="flat" cmpd="sng" w="9525">
            <a:solidFill>
              <a:srgbClr val="000000"/>
            </a:solidFill>
            <a:prstDash val="dash"/>
            <a:round/>
            <a:headEnd len="sm" w="sm" type="none"/>
            <a:tailEnd len="sm" w="sm" type="none"/>
          </a:ln>
        </p:spPr>
        <p:txBody>
          <a:bodyPr anchorCtr="0" anchor="t" bIns="75600" lIns="75600" spcFirstLastPara="1" rIns="75600" wrap="square" tIns="75600">
            <a:normAutofit lnSpcReduction="10000"/>
          </a:bodyPr>
          <a:lstStyle/>
          <a:p>
            <a:pPr indent="0" lvl="0" marL="0" rtl="0" algn="l">
              <a:spcBef>
                <a:spcPts val="600"/>
              </a:spcBef>
              <a:spcAft>
                <a:spcPts val="0"/>
              </a:spcAft>
              <a:buNone/>
            </a:pPr>
            <a:r>
              <a:rPr lang="en-US" sz="1700">
                <a:solidFill>
                  <a:srgbClr val="000000"/>
                </a:solidFill>
                <a:latin typeface="Consolas"/>
                <a:ea typeface="Consolas"/>
                <a:cs typeface="Consolas"/>
                <a:sym typeface="Consolas"/>
              </a:rPr>
              <a:t>select count(*) from employees;	</a:t>
            </a:r>
            <a:r>
              <a:rPr lang="en-US" sz="1700">
                <a:solidFill>
                  <a:srgbClr val="666666"/>
                </a:solidFill>
                <a:latin typeface="Consolas"/>
                <a:ea typeface="Consolas"/>
                <a:cs typeface="Consolas"/>
                <a:sym typeface="Consolas"/>
              </a:rPr>
              <a:t>-- returns 23 record</a:t>
            </a:r>
            <a:endParaRPr sz="1700">
              <a:solidFill>
                <a:srgbClr val="666666"/>
              </a:solidFill>
              <a:latin typeface="Consolas"/>
              <a:ea typeface="Consolas"/>
              <a:cs typeface="Consolas"/>
              <a:sym typeface="Consolas"/>
            </a:endParaRPr>
          </a:p>
          <a:p>
            <a:pPr indent="0" lvl="0" marL="0" rtl="0" algn="l">
              <a:spcBef>
                <a:spcPts val="0"/>
              </a:spcBef>
              <a:spcAft>
                <a:spcPts val="0"/>
              </a:spcAft>
              <a:buNone/>
            </a:pPr>
            <a:r>
              <a:rPr b="1" lang="en-US" sz="1700">
                <a:solidFill>
                  <a:srgbClr val="FF9900"/>
                </a:solidFill>
                <a:latin typeface="Consolas"/>
                <a:ea typeface="Consolas"/>
                <a:cs typeface="Consolas"/>
                <a:sym typeface="Consolas"/>
              </a:rPr>
              <a:t>start </a:t>
            </a:r>
            <a:r>
              <a:rPr b="1" lang="en-US" sz="1700">
                <a:solidFill>
                  <a:srgbClr val="1155CC"/>
                </a:solidFill>
                <a:latin typeface="Consolas"/>
                <a:ea typeface="Consolas"/>
                <a:cs typeface="Consolas"/>
                <a:sym typeface="Consolas"/>
              </a:rPr>
              <a:t>transaction</a:t>
            </a:r>
            <a:r>
              <a:rPr lang="en-US" sz="1700">
                <a:solidFill>
                  <a:srgbClr val="000000"/>
                </a:solidFill>
                <a:latin typeface="Consolas"/>
                <a:ea typeface="Consolas"/>
                <a:cs typeface="Consolas"/>
                <a:sym typeface="Consolas"/>
              </a:rPr>
              <a:t>;</a:t>
            </a:r>
            <a:endParaRPr sz="1700">
              <a:solidFill>
                <a:srgbClr val="000000"/>
              </a:solidFill>
              <a:latin typeface="Consolas"/>
              <a:ea typeface="Consolas"/>
              <a:cs typeface="Consolas"/>
              <a:sym typeface="Consolas"/>
            </a:endParaRPr>
          </a:p>
          <a:p>
            <a:pPr indent="0" lvl="0" marL="0" rtl="0" algn="l">
              <a:spcBef>
                <a:spcPts val="600"/>
              </a:spcBef>
              <a:spcAft>
                <a:spcPts val="0"/>
              </a:spcAft>
              <a:buNone/>
            </a:pPr>
            <a:r>
              <a:rPr lang="en-US" sz="1700">
                <a:solidFill>
                  <a:srgbClr val="000000"/>
                </a:solidFill>
                <a:latin typeface="Consolas"/>
                <a:ea typeface="Consolas"/>
                <a:cs typeface="Consolas"/>
                <a:sym typeface="Consolas"/>
              </a:rPr>
              <a:t>delete from employees where employeeNumber=1143;	</a:t>
            </a:r>
            <a:r>
              <a:rPr lang="en-US" sz="1700">
                <a:solidFill>
                  <a:srgbClr val="666666"/>
                </a:solidFill>
                <a:latin typeface="Consolas"/>
                <a:ea typeface="Consolas"/>
                <a:cs typeface="Consolas"/>
                <a:sym typeface="Consolas"/>
              </a:rPr>
              <a:t>-- one row deleted</a:t>
            </a:r>
            <a:endParaRPr sz="1700">
              <a:solidFill>
                <a:srgbClr val="666666"/>
              </a:solidFill>
              <a:latin typeface="Consolas"/>
              <a:ea typeface="Consolas"/>
              <a:cs typeface="Consolas"/>
              <a:sym typeface="Consolas"/>
            </a:endParaRPr>
          </a:p>
          <a:p>
            <a:pPr indent="0" lvl="0" marL="0" rtl="0" algn="l">
              <a:spcBef>
                <a:spcPts val="600"/>
              </a:spcBef>
              <a:spcAft>
                <a:spcPts val="0"/>
              </a:spcAft>
              <a:buNone/>
            </a:pPr>
            <a:r>
              <a:rPr lang="en-US" sz="1700">
                <a:solidFill>
                  <a:srgbClr val="000000"/>
                </a:solidFill>
                <a:latin typeface="Consolas"/>
                <a:ea typeface="Consolas"/>
                <a:cs typeface="Consolas"/>
                <a:sym typeface="Consolas"/>
              </a:rPr>
              <a:t>select count(*) from employees;	</a:t>
            </a:r>
            <a:r>
              <a:rPr lang="en-US" sz="1700">
                <a:solidFill>
                  <a:srgbClr val="666666"/>
                </a:solidFill>
                <a:latin typeface="Consolas"/>
                <a:ea typeface="Consolas"/>
                <a:cs typeface="Consolas"/>
                <a:sym typeface="Consolas"/>
              </a:rPr>
              <a:t>-- returns 22 record</a:t>
            </a:r>
            <a:endParaRPr sz="1700">
              <a:solidFill>
                <a:srgbClr val="666666"/>
              </a:solidFill>
              <a:latin typeface="Consolas"/>
              <a:ea typeface="Consolas"/>
              <a:cs typeface="Consolas"/>
              <a:sym typeface="Consolas"/>
            </a:endParaRPr>
          </a:p>
          <a:p>
            <a:pPr indent="0" lvl="0" marL="0" rtl="0" algn="l">
              <a:spcBef>
                <a:spcPts val="600"/>
              </a:spcBef>
              <a:spcAft>
                <a:spcPts val="0"/>
              </a:spcAft>
              <a:buNone/>
            </a:pPr>
            <a:r>
              <a:rPr b="1" lang="en-US" sz="1700">
                <a:solidFill>
                  <a:srgbClr val="FF9900"/>
                </a:solidFill>
                <a:latin typeface="Consolas"/>
                <a:ea typeface="Consolas"/>
                <a:cs typeface="Consolas"/>
                <a:sym typeface="Consolas"/>
              </a:rPr>
              <a:t>commit</a:t>
            </a:r>
            <a:r>
              <a:rPr lang="en-US" sz="1700">
                <a:solidFill>
                  <a:srgbClr val="000000"/>
                </a:solidFill>
                <a:latin typeface="Consolas"/>
                <a:ea typeface="Consolas"/>
                <a:cs typeface="Consolas"/>
                <a:sym typeface="Consolas"/>
              </a:rPr>
              <a:t>; </a:t>
            </a:r>
            <a:endParaRPr sz="1700">
              <a:solidFill>
                <a:srgbClr val="000000"/>
              </a:solidFill>
              <a:latin typeface="Consolas"/>
              <a:ea typeface="Consolas"/>
              <a:cs typeface="Consolas"/>
              <a:sym typeface="Consolas"/>
            </a:endParaRPr>
          </a:p>
          <a:p>
            <a:pPr indent="0" lvl="0" marL="0" rtl="0" algn="l">
              <a:spcBef>
                <a:spcPts val="600"/>
              </a:spcBef>
              <a:spcAft>
                <a:spcPts val="0"/>
              </a:spcAft>
              <a:buNone/>
            </a:pPr>
            <a:r>
              <a:rPr lang="en-US" sz="1700">
                <a:solidFill>
                  <a:srgbClr val="000000"/>
                </a:solidFill>
                <a:latin typeface="Consolas"/>
                <a:ea typeface="Consolas"/>
                <a:cs typeface="Consolas"/>
                <a:sym typeface="Consolas"/>
              </a:rPr>
              <a:t>select count(*) from employees;	</a:t>
            </a:r>
            <a:r>
              <a:rPr lang="en-US" sz="1700">
                <a:solidFill>
                  <a:srgbClr val="666666"/>
                </a:solidFill>
                <a:latin typeface="Consolas"/>
                <a:ea typeface="Consolas"/>
                <a:cs typeface="Consolas"/>
                <a:sym typeface="Consolas"/>
              </a:rPr>
              <a:t>-- return 22 record</a:t>
            </a:r>
            <a:endParaRPr sz="1700">
              <a:solidFill>
                <a:srgbClr val="666666"/>
              </a:solidFill>
              <a:latin typeface="Consolas"/>
              <a:ea typeface="Consolas"/>
              <a:cs typeface="Consolas"/>
              <a:sym typeface="Consolas"/>
            </a:endParaRPr>
          </a:p>
          <a:p>
            <a:pPr indent="0" lvl="0" marL="0" rtl="0" algn="l">
              <a:spcBef>
                <a:spcPts val="800"/>
              </a:spcBef>
              <a:spcAft>
                <a:spcPts val="0"/>
              </a:spcAft>
              <a:buNone/>
            </a:pPr>
            <a:r>
              <a:t/>
            </a:r>
            <a:endParaRPr sz="1700">
              <a:latin typeface="Consolas"/>
              <a:ea typeface="Consolas"/>
              <a:cs typeface="Consolas"/>
              <a:sym typeface="Consolas"/>
            </a:endParaRPr>
          </a:p>
        </p:txBody>
      </p:sp>
      <p:sp>
        <p:nvSpPr>
          <p:cNvPr id="513" name="Google Shape;513;p58"/>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514" name="Google Shape;514;p58"/>
          <p:cNvSpPr txBox="1"/>
          <p:nvPr/>
        </p:nvSpPr>
        <p:spPr>
          <a:xfrm>
            <a:off x="409725" y="3984200"/>
            <a:ext cx="9191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This time, the </a:t>
            </a:r>
            <a:r>
              <a:rPr b="1" lang="en-US" sz="1800"/>
              <a:t>commit</a:t>
            </a:r>
            <a:r>
              <a:rPr lang="en-US" sz="1800"/>
              <a:t> statement saves all of the modifications made in the current transaction.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9"/>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Data Control Language</a:t>
            </a:r>
            <a:endParaRPr/>
          </a:p>
        </p:txBody>
      </p:sp>
      <p:sp>
        <p:nvSpPr>
          <p:cNvPr id="520" name="Google Shape;520;p59"/>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521" name="Google Shape;521;p59"/>
          <p:cNvSpPr txBox="1"/>
          <p:nvPr>
            <p:ph idx="1" type="body"/>
          </p:nvPr>
        </p:nvSpPr>
        <p:spPr>
          <a:xfrm>
            <a:off x="431261" y="1422897"/>
            <a:ext cx="9025200" cy="3743400"/>
          </a:xfrm>
          <a:prstGeom prst="rect">
            <a:avLst/>
          </a:prstGeom>
        </p:spPr>
        <p:txBody>
          <a:bodyPr anchorCtr="0" anchor="t" bIns="75600" lIns="75600" spcFirstLastPara="1" rIns="75600" wrap="square" tIns="75600">
            <a:normAutofit lnSpcReduction="10000"/>
          </a:bodyPr>
          <a:lstStyle/>
          <a:p>
            <a:pPr indent="-330200" lvl="0" marL="457200" rtl="0" algn="l">
              <a:spcBef>
                <a:spcPts val="0"/>
              </a:spcBef>
              <a:spcAft>
                <a:spcPts val="0"/>
              </a:spcAft>
              <a:buSzPts val="1600"/>
              <a:buChar char="❏"/>
            </a:pPr>
            <a:r>
              <a:rPr lang="en-US" sz="1800">
                <a:solidFill>
                  <a:srgbClr val="000000"/>
                </a:solidFill>
              </a:rPr>
              <a:t>Data Control Language (DCL) allows us to create users with more or less limited roles.</a:t>
            </a:r>
            <a:endParaRPr sz="1800">
              <a:solidFill>
                <a:srgbClr val="000000"/>
              </a:solidFill>
            </a:endParaRPr>
          </a:p>
          <a:p>
            <a:pPr indent="-330200" lvl="0" marL="457200" rtl="0" algn="l">
              <a:spcBef>
                <a:spcPts val="1000"/>
              </a:spcBef>
              <a:spcAft>
                <a:spcPts val="0"/>
              </a:spcAft>
              <a:buSzPts val="1600"/>
              <a:buChar char="❏"/>
            </a:pPr>
            <a:r>
              <a:rPr lang="en-US" sz="1800">
                <a:solidFill>
                  <a:srgbClr val="000000"/>
                </a:solidFill>
              </a:rPr>
              <a:t>DCL mainly deals with the rights, permissions, and other controls of the database system. </a:t>
            </a:r>
            <a:endParaRPr sz="1800">
              <a:solidFill>
                <a:srgbClr val="000000"/>
              </a:solidFill>
            </a:endParaRPr>
          </a:p>
          <a:p>
            <a:pPr indent="-330200" lvl="0" marL="457200" rtl="0" algn="l">
              <a:spcBef>
                <a:spcPts val="1000"/>
              </a:spcBef>
              <a:spcAft>
                <a:spcPts val="0"/>
              </a:spcAft>
              <a:buSzPts val="1600"/>
              <a:buChar char="❏"/>
            </a:pPr>
            <a:r>
              <a:rPr lang="en-US" sz="1800">
                <a:solidFill>
                  <a:srgbClr val="000000"/>
                </a:solidFill>
              </a:rPr>
              <a:t>DCL includes statements such as </a:t>
            </a:r>
            <a:r>
              <a:rPr b="1" lang="en-US" sz="1800">
                <a:solidFill>
                  <a:srgbClr val="F58220"/>
                </a:solidFill>
              </a:rPr>
              <a:t>GRANT</a:t>
            </a:r>
            <a:r>
              <a:rPr b="1" lang="en-US" sz="1800">
                <a:solidFill>
                  <a:srgbClr val="FF9900"/>
                </a:solidFill>
              </a:rPr>
              <a:t> </a:t>
            </a:r>
            <a:r>
              <a:rPr lang="en-US" sz="1800">
                <a:solidFill>
                  <a:srgbClr val="000000"/>
                </a:solidFill>
              </a:rPr>
              <a:t>and </a:t>
            </a:r>
            <a:r>
              <a:rPr b="1" lang="en-US" sz="1800">
                <a:solidFill>
                  <a:srgbClr val="F58220"/>
                </a:solidFill>
              </a:rPr>
              <a:t>REVOKE</a:t>
            </a:r>
            <a:r>
              <a:rPr lang="en-US" sz="1800">
                <a:solidFill>
                  <a:srgbClr val="000000"/>
                </a:solidFill>
              </a:rPr>
              <a:t>.</a:t>
            </a:r>
            <a:endParaRPr sz="1800">
              <a:solidFill>
                <a:srgbClr val="000000"/>
              </a:solidFill>
            </a:endParaRPr>
          </a:p>
          <a:p>
            <a:pPr indent="-354175" lvl="0" marL="889199" rtl="0" algn="l">
              <a:lnSpc>
                <a:spcPct val="95000"/>
              </a:lnSpc>
              <a:spcBef>
                <a:spcPts val="1417"/>
              </a:spcBef>
              <a:spcAft>
                <a:spcPts val="0"/>
              </a:spcAft>
              <a:buClr>
                <a:srgbClr val="EF7A24"/>
              </a:buClr>
              <a:buSzPts val="1800"/>
              <a:buFont typeface="Noto Sans Symbols"/>
              <a:buChar char="●"/>
            </a:pPr>
            <a:r>
              <a:rPr lang="en-US" sz="1800">
                <a:solidFill>
                  <a:srgbClr val="000000"/>
                </a:solidFill>
              </a:rPr>
              <a:t>Users are added using </a:t>
            </a:r>
            <a:r>
              <a:rPr b="1" lang="en-US" sz="1800">
                <a:solidFill>
                  <a:srgbClr val="F58220"/>
                </a:solidFill>
              </a:rPr>
              <a:t>create user</a:t>
            </a:r>
            <a:r>
              <a:rPr lang="en-US" sz="1800">
                <a:solidFill>
                  <a:srgbClr val="000000"/>
                </a:solidFill>
              </a:rPr>
              <a:t>.</a:t>
            </a:r>
            <a:endParaRPr sz="1800">
              <a:solidFill>
                <a:srgbClr val="000000"/>
              </a:solidFill>
            </a:endParaRPr>
          </a:p>
          <a:p>
            <a:pPr indent="-354175" lvl="0" marL="889199" rtl="0" algn="l">
              <a:lnSpc>
                <a:spcPct val="95000"/>
              </a:lnSpc>
              <a:spcBef>
                <a:spcPts val="1417"/>
              </a:spcBef>
              <a:spcAft>
                <a:spcPts val="0"/>
              </a:spcAft>
              <a:buClr>
                <a:srgbClr val="EF7A24"/>
              </a:buClr>
              <a:buSzPts val="1800"/>
              <a:buFont typeface="Noto Sans Symbols"/>
              <a:buChar char="●"/>
            </a:pPr>
            <a:r>
              <a:rPr lang="en-US" sz="1800">
                <a:solidFill>
                  <a:srgbClr val="000000"/>
                </a:solidFill>
              </a:rPr>
              <a:t>Privileges are added using </a:t>
            </a:r>
            <a:r>
              <a:rPr b="1" lang="en-US" sz="1800">
                <a:solidFill>
                  <a:srgbClr val="F58220"/>
                </a:solidFill>
              </a:rPr>
              <a:t>grant</a:t>
            </a:r>
            <a:r>
              <a:rPr lang="en-US" sz="1800">
                <a:solidFill>
                  <a:srgbClr val="000000"/>
                </a:solidFill>
              </a:rPr>
              <a:t>.</a:t>
            </a:r>
            <a:endParaRPr sz="1800">
              <a:solidFill>
                <a:srgbClr val="000000"/>
              </a:solidFill>
            </a:endParaRPr>
          </a:p>
          <a:p>
            <a:pPr indent="-354175" lvl="0" marL="889199" rtl="0" algn="l">
              <a:lnSpc>
                <a:spcPct val="95000"/>
              </a:lnSpc>
              <a:spcBef>
                <a:spcPts val="1417"/>
              </a:spcBef>
              <a:spcAft>
                <a:spcPts val="0"/>
              </a:spcAft>
              <a:buClr>
                <a:srgbClr val="EF7A24"/>
              </a:buClr>
              <a:buSzPts val="1800"/>
              <a:buFont typeface="Noto Sans Symbols"/>
              <a:buChar char="●"/>
            </a:pPr>
            <a:r>
              <a:rPr lang="en-US" sz="1800">
                <a:solidFill>
                  <a:srgbClr val="000000"/>
                </a:solidFill>
              </a:rPr>
              <a:t>Privileges are removed using </a:t>
            </a:r>
            <a:r>
              <a:rPr b="1" lang="en-US" sz="1800">
                <a:solidFill>
                  <a:srgbClr val="F58220"/>
                </a:solidFill>
              </a:rPr>
              <a:t>revoke</a:t>
            </a:r>
            <a:r>
              <a:rPr lang="en-US" sz="1800">
                <a:solidFill>
                  <a:srgbClr val="000000"/>
                </a:solidFill>
              </a:rPr>
              <a:t>.</a:t>
            </a:r>
            <a:endParaRPr sz="1800">
              <a:solidFill>
                <a:srgbClr val="000000"/>
              </a:solidFill>
            </a:endParaRPr>
          </a:p>
          <a:p>
            <a:pPr indent="-354175" lvl="0" marL="889199" rtl="0" algn="l">
              <a:lnSpc>
                <a:spcPct val="95000"/>
              </a:lnSpc>
              <a:spcBef>
                <a:spcPts val="1417"/>
              </a:spcBef>
              <a:spcAft>
                <a:spcPts val="0"/>
              </a:spcAft>
              <a:buClr>
                <a:srgbClr val="EF7A24"/>
              </a:buClr>
              <a:buSzPts val="1800"/>
              <a:buFont typeface="Noto Sans Symbols"/>
              <a:buChar char="●"/>
            </a:pPr>
            <a:r>
              <a:rPr lang="en-US" sz="1800">
                <a:solidFill>
                  <a:srgbClr val="000000"/>
                </a:solidFill>
              </a:rPr>
              <a:t>Users are removed by </a:t>
            </a:r>
            <a:r>
              <a:rPr b="1" lang="en-US" sz="1800">
                <a:solidFill>
                  <a:srgbClr val="F58220"/>
                </a:solidFill>
              </a:rPr>
              <a:t>drop user</a:t>
            </a:r>
            <a:r>
              <a:rPr lang="en-US" sz="1800">
                <a:solidFill>
                  <a:srgbClr val="000000"/>
                </a:solidFill>
              </a:rPr>
              <a:t>.</a:t>
            </a:r>
            <a:endParaRPr sz="1800">
              <a:solidFill>
                <a:srgbClr val="000000"/>
              </a:solidFill>
            </a:endParaRPr>
          </a:p>
          <a:p>
            <a:pPr indent="0" lvl="0" marL="0" rtl="0" algn="l">
              <a:spcBef>
                <a:spcPts val="8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0"/>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CREATE USER Statement</a:t>
            </a:r>
            <a:endParaRPr/>
          </a:p>
        </p:txBody>
      </p:sp>
      <p:sp>
        <p:nvSpPr>
          <p:cNvPr id="528" name="Google Shape;528;p60"/>
          <p:cNvSpPr txBox="1"/>
          <p:nvPr/>
        </p:nvSpPr>
        <p:spPr>
          <a:xfrm>
            <a:off x="557963" y="2325088"/>
            <a:ext cx="9120600" cy="379800"/>
          </a:xfrm>
          <a:prstGeom prst="rect">
            <a:avLst/>
          </a:prstGeom>
          <a:noFill/>
          <a:ln>
            <a:noFill/>
          </a:ln>
        </p:spPr>
        <p:txBody>
          <a:bodyPr anchorCtr="0" anchor="t" bIns="75600" lIns="75600" spcFirstLastPara="1" rIns="75600" wrap="square" tIns="75600">
            <a:noAutofit/>
          </a:bodyPr>
          <a:lstStyle/>
          <a:p>
            <a:pPr indent="0" lvl="0" marL="0" rtl="0" algn="l">
              <a:spcBef>
                <a:spcPts val="0"/>
              </a:spcBef>
              <a:spcAft>
                <a:spcPts val="0"/>
              </a:spcAft>
              <a:buNone/>
            </a:pPr>
            <a:r>
              <a:rPr lang="en-US" sz="1700">
                <a:solidFill>
                  <a:srgbClr val="000000"/>
                </a:solidFill>
              </a:rPr>
              <a:t>Here is the basic syntax of the CREATE USER statement:</a:t>
            </a:r>
            <a:endParaRPr sz="1200">
              <a:solidFill>
                <a:srgbClr val="000000"/>
              </a:solidFill>
            </a:endParaRPr>
          </a:p>
        </p:txBody>
      </p:sp>
      <p:sp>
        <p:nvSpPr>
          <p:cNvPr id="529" name="Google Shape;529;p60"/>
          <p:cNvSpPr txBox="1"/>
          <p:nvPr/>
        </p:nvSpPr>
        <p:spPr>
          <a:xfrm>
            <a:off x="2309325" y="2794950"/>
            <a:ext cx="4367400" cy="692700"/>
          </a:xfrm>
          <a:prstGeom prst="rect">
            <a:avLst/>
          </a:prstGeom>
          <a:solidFill>
            <a:srgbClr val="282828"/>
          </a:solid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US">
                <a:solidFill>
                  <a:srgbClr val="FCC28C"/>
                </a:solidFill>
                <a:highlight>
                  <a:srgbClr val="333333"/>
                </a:highlight>
                <a:latin typeface="Courier New"/>
                <a:ea typeface="Courier New"/>
                <a:cs typeface="Courier New"/>
                <a:sym typeface="Courier New"/>
              </a:rPr>
              <a:t>CREATE</a:t>
            </a:r>
            <a:r>
              <a:rPr lang="en-US">
                <a:solidFill>
                  <a:srgbClr val="FFFFFF"/>
                </a:solidFill>
                <a:highlight>
                  <a:srgbClr val="333333"/>
                </a:highlight>
                <a:latin typeface="Courier New"/>
                <a:ea typeface="Courier New"/>
                <a:cs typeface="Courier New"/>
                <a:sym typeface="Courier New"/>
              </a:rPr>
              <a:t> </a:t>
            </a:r>
            <a:r>
              <a:rPr lang="en-US">
                <a:solidFill>
                  <a:srgbClr val="FCC28C"/>
                </a:solidFill>
                <a:highlight>
                  <a:srgbClr val="333333"/>
                </a:highlight>
                <a:latin typeface="Courier New"/>
                <a:ea typeface="Courier New"/>
                <a:cs typeface="Courier New"/>
                <a:sym typeface="Courier New"/>
              </a:rPr>
              <a:t>USER</a:t>
            </a:r>
            <a:r>
              <a:rPr lang="en-US">
                <a:solidFill>
                  <a:srgbClr val="FFFFFF"/>
                </a:solidFill>
                <a:highlight>
                  <a:srgbClr val="333333"/>
                </a:highlight>
                <a:latin typeface="Courier New"/>
                <a:ea typeface="Courier New"/>
                <a:cs typeface="Courier New"/>
                <a:sym typeface="Courier New"/>
              </a:rPr>
              <a:t> account_name</a:t>
            </a:r>
            <a:endParaRPr>
              <a:solidFill>
                <a:srgbClr val="FFFFFF"/>
              </a:solidFill>
              <a:highlight>
                <a:srgbClr val="333333"/>
              </a:highlight>
              <a:latin typeface="Courier New"/>
              <a:ea typeface="Courier New"/>
              <a:cs typeface="Courier New"/>
              <a:sym typeface="Courier New"/>
            </a:endParaRPr>
          </a:p>
          <a:p>
            <a:pPr indent="0" lvl="0" marL="0" rtl="0" algn="l">
              <a:spcBef>
                <a:spcPts val="600"/>
              </a:spcBef>
              <a:spcAft>
                <a:spcPts val="0"/>
              </a:spcAft>
              <a:buNone/>
            </a:pPr>
            <a:r>
              <a:rPr lang="en-US">
                <a:solidFill>
                  <a:srgbClr val="FCC28C"/>
                </a:solidFill>
                <a:highlight>
                  <a:srgbClr val="333333"/>
                </a:highlight>
                <a:latin typeface="Courier New"/>
                <a:ea typeface="Courier New"/>
                <a:cs typeface="Courier New"/>
                <a:sym typeface="Courier New"/>
              </a:rPr>
              <a:t>IDENTIFIED</a:t>
            </a:r>
            <a:r>
              <a:rPr lang="en-US">
                <a:solidFill>
                  <a:srgbClr val="FFFFFF"/>
                </a:solidFill>
                <a:highlight>
                  <a:srgbClr val="333333"/>
                </a:highlight>
                <a:latin typeface="Courier New"/>
                <a:ea typeface="Courier New"/>
                <a:cs typeface="Courier New"/>
                <a:sym typeface="Courier New"/>
              </a:rPr>
              <a:t> </a:t>
            </a:r>
            <a:r>
              <a:rPr lang="en-US">
                <a:solidFill>
                  <a:srgbClr val="FCC28C"/>
                </a:solidFill>
                <a:highlight>
                  <a:srgbClr val="333333"/>
                </a:highlight>
                <a:latin typeface="Courier New"/>
                <a:ea typeface="Courier New"/>
                <a:cs typeface="Courier New"/>
                <a:sym typeface="Courier New"/>
              </a:rPr>
              <a:t>BY</a:t>
            </a:r>
            <a:r>
              <a:rPr lang="en-US">
                <a:solidFill>
                  <a:srgbClr val="FFFFFF"/>
                </a:solidFill>
                <a:highlight>
                  <a:srgbClr val="333333"/>
                </a:highlight>
                <a:latin typeface="Courier New"/>
                <a:ea typeface="Courier New"/>
                <a:cs typeface="Courier New"/>
                <a:sym typeface="Courier New"/>
              </a:rPr>
              <a:t> </a:t>
            </a:r>
            <a:r>
              <a:rPr lang="en-US">
                <a:solidFill>
                  <a:srgbClr val="A2FCA2"/>
                </a:solidFill>
                <a:highlight>
                  <a:srgbClr val="333333"/>
                </a:highlight>
                <a:latin typeface="Courier New"/>
                <a:ea typeface="Courier New"/>
                <a:cs typeface="Courier New"/>
                <a:sym typeface="Courier New"/>
              </a:rPr>
              <a:t>'password'</a:t>
            </a:r>
            <a:r>
              <a:rPr lang="en-US">
                <a:solidFill>
                  <a:srgbClr val="FFFFFF"/>
                </a:solidFill>
                <a:highlight>
                  <a:srgbClr val="333333"/>
                </a:highlight>
                <a:latin typeface="Courier New"/>
                <a:ea typeface="Courier New"/>
                <a:cs typeface="Courier New"/>
                <a:sym typeface="Courier New"/>
              </a:rPr>
              <a:t>;</a:t>
            </a:r>
            <a:endParaRPr sz="1600"/>
          </a:p>
        </p:txBody>
      </p:sp>
      <p:sp>
        <p:nvSpPr>
          <p:cNvPr id="530" name="Google Shape;530;p60"/>
          <p:cNvSpPr txBox="1"/>
          <p:nvPr/>
        </p:nvSpPr>
        <p:spPr>
          <a:xfrm>
            <a:off x="537163" y="3648625"/>
            <a:ext cx="9006300" cy="74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000"/>
              </a:spcAft>
              <a:buNone/>
            </a:pPr>
            <a:r>
              <a:rPr lang="en-US" sz="1700">
                <a:solidFill>
                  <a:srgbClr val="000000"/>
                </a:solidFill>
                <a:highlight>
                  <a:srgbClr val="FFFFFF"/>
                </a:highlight>
              </a:rPr>
              <a:t>In the above syntax, first, specify the account name after the</a:t>
            </a:r>
            <a:r>
              <a:rPr b="1" lang="en-US" sz="1700">
                <a:solidFill>
                  <a:srgbClr val="000000"/>
                </a:solidFill>
                <a:highlight>
                  <a:srgbClr val="FFFFFF"/>
                </a:highlight>
              </a:rPr>
              <a:t> CREATE USER</a:t>
            </a:r>
            <a:r>
              <a:rPr lang="en-US" sz="1700">
                <a:solidFill>
                  <a:srgbClr val="000000"/>
                </a:solidFill>
                <a:highlight>
                  <a:srgbClr val="FFFFFF"/>
                </a:highlight>
              </a:rPr>
              <a:t> statement, and then specify the password for the user after the </a:t>
            </a:r>
            <a:r>
              <a:rPr b="1" lang="en-US" sz="1700">
                <a:solidFill>
                  <a:srgbClr val="000000"/>
                </a:solidFill>
              </a:rPr>
              <a:t>IDENTIFIED BY</a:t>
            </a:r>
            <a:r>
              <a:rPr b="1" lang="en-US" sz="1700">
                <a:solidFill>
                  <a:srgbClr val="000000"/>
                </a:solidFill>
                <a:highlight>
                  <a:srgbClr val="FFFFFF"/>
                </a:highlight>
              </a:rPr>
              <a:t> </a:t>
            </a:r>
            <a:r>
              <a:rPr lang="en-US" sz="1700">
                <a:solidFill>
                  <a:srgbClr val="000000"/>
                </a:solidFill>
                <a:highlight>
                  <a:srgbClr val="FFFFFF"/>
                </a:highlight>
              </a:rPr>
              <a:t>keywords.</a:t>
            </a:r>
            <a:endParaRPr sz="1700">
              <a:solidFill>
                <a:srgbClr val="000000"/>
              </a:solidFill>
              <a:highlight>
                <a:srgbClr val="FFFFFF"/>
              </a:highlight>
            </a:endParaRPr>
          </a:p>
        </p:txBody>
      </p:sp>
      <p:sp>
        <p:nvSpPr>
          <p:cNvPr id="531" name="Google Shape;531;p60"/>
          <p:cNvSpPr txBox="1"/>
          <p:nvPr/>
        </p:nvSpPr>
        <p:spPr>
          <a:xfrm>
            <a:off x="384300" y="1391900"/>
            <a:ext cx="9312000" cy="96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000"/>
              </a:spcAft>
              <a:buNone/>
            </a:pPr>
            <a:r>
              <a:rPr lang="en-US" sz="1700">
                <a:solidFill>
                  <a:srgbClr val="000000"/>
                </a:solidFill>
                <a:highlight>
                  <a:srgbClr val="FFFFFF"/>
                </a:highlight>
              </a:rPr>
              <a:t>The </a:t>
            </a:r>
            <a:r>
              <a:rPr b="1" lang="en-US" sz="1700">
                <a:solidFill>
                  <a:srgbClr val="EF7A24"/>
                </a:solidFill>
                <a:highlight>
                  <a:srgbClr val="FFFFFF"/>
                </a:highlight>
              </a:rPr>
              <a:t>CREATE USER</a:t>
            </a:r>
            <a:r>
              <a:rPr lang="en-US" sz="1700">
                <a:solidFill>
                  <a:srgbClr val="000000"/>
                </a:solidFill>
                <a:highlight>
                  <a:srgbClr val="FFFFFF"/>
                </a:highlight>
              </a:rPr>
              <a:t> statement creates one or more user accounts with no privileges. This means that the user can log into MySQL, but cannot do anything such as </a:t>
            </a:r>
            <a:r>
              <a:rPr b="1" i="1" lang="en-US" sz="1700">
                <a:solidFill>
                  <a:srgbClr val="000000"/>
                </a:solidFill>
                <a:highlight>
                  <a:srgbClr val="FFFFFF"/>
                </a:highlight>
              </a:rPr>
              <a:t>select a database</a:t>
            </a:r>
            <a:r>
              <a:rPr lang="en-US" sz="1700">
                <a:solidFill>
                  <a:srgbClr val="000000"/>
                </a:solidFill>
                <a:highlight>
                  <a:srgbClr val="FFFFFF"/>
                </a:highlight>
              </a:rPr>
              <a:t> or  </a:t>
            </a:r>
            <a:r>
              <a:rPr b="1" i="1" lang="en-US" sz="1700">
                <a:solidFill>
                  <a:srgbClr val="000000"/>
                </a:solidFill>
                <a:highlight>
                  <a:srgbClr val="FFFFFF"/>
                </a:highlight>
              </a:rPr>
              <a:t>query data</a:t>
            </a:r>
            <a:r>
              <a:rPr lang="en-US" sz="1700">
                <a:solidFill>
                  <a:srgbClr val="000000"/>
                </a:solidFill>
                <a:highlight>
                  <a:srgbClr val="FFFFFF"/>
                </a:highlight>
              </a:rPr>
              <a:t> from tables.</a:t>
            </a:r>
            <a:endParaRPr sz="16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1"/>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sz="2600"/>
              <a:t>Example - Create New User</a:t>
            </a:r>
            <a:endParaRPr sz="2600"/>
          </a:p>
        </p:txBody>
      </p:sp>
      <p:sp>
        <p:nvSpPr>
          <p:cNvPr id="538" name="Google Shape;538;p61"/>
          <p:cNvSpPr txBox="1"/>
          <p:nvPr/>
        </p:nvSpPr>
        <p:spPr>
          <a:xfrm>
            <a:off x="480175" y="1402000"/>
            <a:ext cx="9165300" cy="2109600"/>
          </a:xfrm>
          <a:prstGeom prst="rect">
            <a:avLst/>
          </a:prstGeom>
          <a:noFill/>
          <a:ln>
            <a:noFill/>
          </a:ln>
        </p:spPr>
        <p:txBody>
          <a:bodyPr anchorCtr="0" anchor="t" bIns="75600" lIns="75600" spcFirstLastPara="1" rIns="75600" wrap="square" tIns="75600">
            <a:noAutofit/>
          </a:bodyPr>
          <a:lstStyle/>
          <a:p>
            <a:pPr indent="0" lvl="0" marL="0" rtl="0" algn="l">
              <a:spcBef>
                <a:spcPts val="600"/>
              </a:spcBef>
              <a:spcAft>
                <a:spcPts val="0"/>
              </a:spcAft>
              <a:buNone/>
            </a:pPr>
            <a:r>
              <a:rPr lang="en-US" sz="1600">
                <a:solidFill>
                  <a:srgbClr val="000000"/>
                </a:solidFill>
              </a:rPr>
              <a:t>The query below will create a user named </a:t>
            </a:r>
            <a:r>
              <a:rPr b="1" i="1" lang="en-US" sz="1600">
                <a:solidFill>
                  <a:srgbClr val="000000"/>
                </a:solidFill>
              </a:rPr>
              <a:t>testUser</a:t>
            </a:r>
            <a:r>
              <a:rPr lang="en-US" sz="1600">
                <a:solidFill>
                  <a:srgbClr val="000000"/>
                </a:solidFill>
              </a:rPr>
              <a:t>, with a password.</a:t>
            </a:r>
            <a:endParaRPr sz="1600">
              <a:solidFill>
                <a:srgbClr val="000000"/>
              </a:solidFill>
            </a:endParaRPr>
          </a:p>
          <a:p>
            <a:pPr indent="0" lvl="0" marL="0" rtl="0" algn="l">
              <a:spcBef>
                <a:spcPts val="600"/>
              </a:spcBef>
              <a:spcAft>
                <a:spcPts val="0"/>
              </a:spcAft>
              <a:buNone/>
            </a:pPr>
            <a:r>
              <a:t/>
            </a:r>
            <a:endParaRPr>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t/>
            </a:r>
            <a:endParaRPr sz="2000">
              <a:solidFill>
                <a:srgbClr val="000000"/>
              </a:solidFill>
              <a:latin typeface="Consolas"/>
              <a:ea typeface="Consolas"/>
              <a:cs typeface="Consolas"/>
              <a:sym typeface="Consolas"/>
            </a:endParaRPr>
          </a:p>
          <a:p>
            <a:pPr indent="0" lvl="0" marL="0" rtl="0" algn="l">
              <a:spcBef>
                <a:spcPts val="0"/>
              </a:spcBef>
              <a:spcAft>
                <a:spcPts val="0"/>
              </a:spcAft>
              <a:buNone/>
            </a:pPr>
            <a:r>
              <a:t/>
            </a:r>
            <a:endParaRPr sz="2000">
              <a:solidFill>
                <a:srgbClr val="000000"/>
              </a:solidFill>
              <a:latin typeface="Consolas"/>
              <a:ea typeface="Consolas"/>
              <a:cs typeface="Consolas"/>
              <a:sym typeface="Consolas"/>
            </a:endParaRPr>
          </a:p>
          <a:p>
            <a:pPr indent="0" lvl="0" marL="0" rtl="0" algn="l">
              <a:spcBef>
                <a:spcPts val="0"/>
              </a:spcBef>
              <a:spcAft>
                <a:spcPts val="0"/>
              </a:spcAft>
              <a:buNone/>
            </a:pPr>
            <a:r>
              <a:rPr i="1" lang="en-US" sz="1600">
                <a:solidFill>
                  <a:srgbClr val="000000"/>
                </a:solidFill>
                <a:highlight>
                  <a:srgbClr val="FFFFFF"/>
                </a:highlight>
              </a:rPr>
              <a:t>The above query will create a user with </a:t>
            </a:r>
            <a:r>
              <a:rPr i="1" lang="en-US" sz="1600" u="sng">
                <a:solidFill>
                  <a:srgbClr val="000000"/>
                </a:solidFill>
                <a:highlight>
                  <a:srgbClr val="FFFFFF"/>
                </a:highlight>
              </a:rPr>
              <a:t>NO</a:t>
            </a:r>
            <a:r>
              <a:rPr i="1" lang="en-US" sz="1600">
                <a:highlight>
                  <a:srgbClr val="FFFFFF"/>
                </a:highlight>
              </a:rPr>
              <a:t> </a:t>
            </a:r>
            <a:r>
              <a:rPr i="1" lang="en-US" sz="1600">
                <a:solidFill>
                  <a:srgbClr val="000000"/>
                </a:solidFill>
                <a:highlight>
                  <a:srgbClr val="FFFFFF"/>
                </a:highlight>
              </a:rPr>
              <a:t>privileges. This means that the user (testUser) can log into the MySQL, but cannot do anything. We have to</a:t>
            </a:r>
            <a:r>
              <a:rPr lang="en-US">
                <a:solidFill>
                  <a:srgbClr val="000000"/>
                </a:solidFill>
                <a:highlight>
                  <a:srgbClr val="FFFFFF"/>
                </a:highlight>
              </a:rPr>
              <a:t> </a:t>
            </a:r>
            <a:r>
              <a:rPr b="1" i="1" lang="en-US" sz="1600">
                <a:solidFill>
                  <a:srgbClr val="000000"/>
                </a:solidFill>
                <a:highlight>
                  <a:srgbClr val="FFFFFF"/>
                </a:highlight>
              </a:rPr>
              <a:t>grant </a:t>
            </a:r>
            <a:r>
              <a:rPr i="1" lang="en-US" sz="1600">
                <a:solidFill>
                  <a:srgbClr val="000000"/>
                </a:solidFill>
                <a:highlight>
                  <a:srgbClr val="FFFFFF"/>
                </a:highlight>
              </a:rPr>
              <a:t>the user privileges.</a:t>
            </a:r>
            <a:endParaRPr i="1" sz="2100">
              <a:solidFill>
                <a:srgbClr val="000000"/>
              </a:solidFill>
            </a:endParaRPr>
          </a:p>
          <a:p>
            <a:pPr indent="0" lvl="0" marL="0" rtl="0" algn="l">
              <a:spcBef>
                <a:spcPts val="1000"/>
              </a:spcBef>
              <a:spcAft>
                <a:spcPts val="0"/>
              </a:spcAft>
              <a:buNone/>
            </a:pPr>
            <a:r>
              <a:t/>
            </a:r>
            <a:endParaRPr sz="2000">
              <a:solidFill>
                <a:srgbClr val="000000"/>
              </a:solidFill>
              <a:latin typeface="Consolas"/>
              <a:ea typeface="Consolas"/>
              <a:cs typeface="Consolas"/>
              <a:sym typeface="Consolas"/>
            </a:endParaRPr>
          </a:p>
        </p:txBody>
      </p:sp>
      <p:sp>
        <p:nvSpPr>
          <p:cNvPr id="539" name="Google Shape;539;p61"/>
          <p:cNvSpPr txBox="1"/>
          <p:nvPr/>
        </p:nvSpPr>
        <p:spPr>
          <a:xfrm>
            <a:off x="2743575" y="4160350"/>
            <a:ext cx="4068900" cy="4617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000000"/>
                </a:solidFill>
                <a:latin typeface="Consolas"/>
                <a:ea typeface="Consolas"/>
                <a:cs typeface="Consolas"/>
                <a:sym typeface="Consolas"/>
              </a:rPr>
              <a:t>select user from mysql.user</a:t>
            </a:r>
            <a:endParaRPr sz="1800"/>
          </a:p>
        </p:txBody>
      </p:sp>
      <p:sp>
        <p:nvSpPr>
          <p:cNvPr id="540" name="Google Shape;540;p61"/>
          <p:cNvSpPr txBox="1"/>
          <p:nvPr/>
        </p:nvSpPr>
        <p:spPr>
          <a:xfrm>
            <a:off x="567225" y="2066350"/>
            <a:ext cx="6476700" cy="4617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EF7A24"/>
                </a:solidFill>
                <a:latin typeface="Consolas"/>
                <a:ea typeface="Consolas"/>
                <a:cs typeface="Consolas"/>
                <a:sym typeface="Consolas"/>
              </a:rPr>
              <a:t>Create user</a:t>
            </a:r>
            <a:r>
              <a:rPr lang="en-US" sz="1800">
                <a:solidFill>
                  <a:srgbClr val="000000"/>
                </a:solidFill>
                <a:latin typeface="Consolas"/>
                <a:ea typeface="Consolas"/>
                <a:cs typeface="Consolas"/>
                <a:sym typeface="Consolas"/>
              </a:rPr>
              <a:t> testUser</a:t>
            </a:r>
            <a:r>
              <a:rPr b="1" lang="en-US" sz="1800">
                <a:solidFill>
                  <a:srgbClr val="EF7A24"/>
                </a:solidFill>
                <a:latin typeface="Consolas"/>
                <a:ea typeface="Consolas"/>
                <a:cs typeface="Consolas"/>
                <a:sym typeface="Consolas"/>
              </a:rPr>
              <a:t> identified by</a:t>
            </a:r>
            <a:r>
              <a:rPr lang="en-US" sz="1800">
                <a:solidFill>
                  <a:srgbClr val="000000"/>
                </a:solidFill>
                <a:latin typeface="Consolas"/>
                <a:ea typeface="Consolas"/>
                <a:cs typeface="Consolas"/>
                <a:sym typeface="Consolas"/>
              </a:rPr>
              <a:t> 'Demopassword';</a:t>
            </a:r>
            <a:endParaRPr sz="1800">
              <a:latin typeface="Consolas"/>
              <a:ea typeface="Consolas"/>
              <a:cs typeface="Consolas"/>
              <a:sym typeface="Consolas"/>
            </a:endParaRPr>
          </a:p>
        </p:txBody>
      </p:sp>
      <p:sp>
        <p:nvSpPr>
          <p:cNvPr id="541" name="Google Shape;541;p61"/>
          <p:cNvSpPr txBox="1"/>
          <p:nvPr/>
        </p:nvSpPr>
        <p:spPr>
          <a:xfrm>
            <a:off x="549675" y="3524575"/>
            <a:ext cx="8456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t>The query below query will show existing users from the current MySQL Server:</a:t>
            </a:r>
            <a:endParaRPr sz="16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2"/>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GRANT Statement</a:t>
            </a:r>
            <a:endParaRPr/>
          </a:p>
        </p:txBody>
      </p:sp>
      <p:sp>
        <p:nvSpPr>
          <p:cNvPr id="548" name="Google Shape;548;p62"/>
          <p:cNvSpPr txBox="1"/>
          <p:nvPr>
            <p:ph idx="1" type="body"/>
          </p:nvPr>
        </p:nvSpPr>
        <p:spPr>
          <a:xfrm>
            <a:off x="577525" y="1341550"/>
            <a:ext cx="9025200" cy="3824700"/>
          </a:xfrm>
          <a:prstGeom prst="rect">
            <a:avLst/>
          </a:prstGeom>
        </p:spPr>
        <p:txBody>
          <a:bodyPr anchorCtr="0" anchor="t" bIns="75600" lIns="75600" spcFirstLastPara="1" rIns="75600" wrap="square" tIns="75600">
            <a:normAutofit/>
          </a:bodyPr>
          <a:lstStyle/>
          <a:p>
            <a:pPr indent="-336550" lvl="0" marL="457200" rtl="0" algn="l">
              <a:lnSpc>
                <a:spcPct val="90000"/>
              </a:lnSpc>
              <a:spcBef>
                <a:spcPts val="0"/>
              </a:spcBef>
              <a:spcAft>
                <a:spcPts val="0"/>
              </a:spcAft>
              <a:buSzPts val="1700"/>
              <a:buChar char="❑"/>
            </a:pPr>
            <a:r>
              <a:rPr lang="en-US" sz="1700">
                <a:highlight>
                  <a:srgbClr val="FFFFFF"/>
                </a:highlight>
              </a:rPr>
              <a:t>Defines a user’s privileges.</a:t>
            </a:r>
            <a:endParaRPr sz="1700">
              <a:highlight>
                <a:srgbClr val="FFFFFF"/>
              </a:highlight>
            </a:endParaRPr>
          </a:p>
          <a:p>
            <a:pPr indent="-336550" lvl="0" marL="457200" rtl="0" algn="l">
              <a:lnSpc>
                <a:spcPct val="100000"/>
              </a:lnSpc>
              <a:spcBef>
                <a:spcPts val="1000"/>
              </a:spcBef>
              <a:spcAft>
                <a:spcPts val="0"/>
              </a:spcAft>
              <a:buSzPts val="1700"/>
              <a:buChar char="❑"/>
            </a:pPr>
            <a:r>
              <a:rPr lang="en-US" sz="1700">
                <a:highlight>
                  <a:srgbClr val="FFFFFF"/>
                </a:highlight>
              </a:rPr>
              <a:t>To allow user accounts to work with</a:t>
            </a:r>
            <a:r>
              <a:rPr b="1" i="1" lang="en-US" sz="1700">
                <a:highlight>
                  <a:srgbClr val="FFFFFF"/>
                </a:highlight>
              </a:rPr>
              <a:t> database objects</a:t>
            </a:r>
            <a:r>
              <a:rPr lang="en-US" sz="1700">
                <a:highlight>
                  <a:srgbClr val="FFFFFF"/>
                </a:highlight>
              </a:rPr>
              <a:t>, you need to grant the user accounts privileges. The </a:t>
            </a:r>
            <a:r>
              <a:rPr b="1" lang="en-US" sz="1700">
                <a:solidFill>
                  <a:srgbClr val="F58220"/>
                </a:solidFill>
                <a:highlight>
                  <a:srgbClr val="FFFFFF"/>
                </a:highlight>
              </a:rPr>
              <a:t>GRANT </a:t>
            </a:r>
            <a:r>
              <a:rPr lang="en-US" sz="1700">
                <a:highlight>
                  <a:srgbClr val="FFFFFF"/>
                </a:highlight>
              </a:rPr>
              <a:t>statement grants a user account one or more privileges.</a:t>
            </a:r>
            <a:endParaRPr sz="1700">
              <a:highlight>
                <a:srgbClr val="FFFFFF"/>
              </a:highlight>
            </a:endParaRPr>
          </a:p>
          <a:p>
            <a:pPr indent="-336550" lvl="0" marL="457200" rtl="0" algn="l">
              <a:lnSpc>
                <a:spcPct val="100000"/>
              </a:lnSpc>
              <a:spcBef>
                <a:spcPts val="1200"/>
              </a:spcBef>
              <a:spcAft>
                <a:spcPts val="1000"/>
              </a:spcAft>
              <a:buSzPts val="1700"/>
              <a:buChar char="❑"/>
            </a:pPr>
            <a:r>
              <a:rPr lang="en-US" sz="1700">
                <a:highlight>
                  <a:srgbClr val="FFFFFF"/>
                </a:highlight>
              </a:rPr>
              <a:t>The following illustrates the basic syntax of the </a:t>
            </a:r>
            <a:r>
              <a:rPr b="1" lang="en-US" sz="1700">
                <a:solidFill>
                  <a:srgbClr val="F58220"/>
                </a:solidFill>
                <a:highlight>
                  <a:schemeClr val="lt1"/>
                </a:highlight>
              </a:rPr>
              <a:t>GRANT </a:t>
            </a:r>
            <a:r>
              <a:rPr lang="en-US" sz="1700">
                <a:highlight>
                  <a:srgbClr val="FFFFFF"/>
                </a:highlight>
              </a:rPr>
              <a:t>statement.</a:t>
            </a:r>
            <a:endParaRPr sz="1700"/>
          </a:p>
        </p:txBody>
      </p:sp>
      <p:sp>
        <p:nvSpPr>
          <p:cNvPr id="549" name="Google Shape;549;p62"/>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550" name="Google Shape;550;p62"/>
          <p:cNvSpPr txBox="1"/>
          <p:nvPr/>
        </p:nvSpPr>
        <p:spPr>
          <a:xfrm>
            <a:off x="2275125" y="3166150"/>
            <a:ext cx="4515900" cy="908100"/>
          </a:xfrm>
          <a:prstGeom prst="rect">
            <a:avLst/>
          </a:prstGeom>
          <a:solidFill>
            <a:srgbClr val="222222"/>
          </a:solid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US">
                <a:solidFill>
                  <a:srgbClr val="FCC28C"/>
                </a:solidFill>
                <a:highlight>
                  <a:srgbClr val="333333"/>
                </a:highlight>
                <a:latin typeface="Courier New"/>
                <a:ea typeface="Courier New"/>
                <a:cs typeface="Courier New"/>
                <a:sym typeface="Courier New"/>
              </a:rPr>
              <a:t>GRANT</a:t>
            </a:r>
            <a:r>
              <a:rPr lang="en-US">
                <a:solidFill>
                  <a:srgbClr val="FFFFFF"/>
                </a:solidFill>
                <a:highlight>
                  <a:srgbClr val="333333"/>
                </a:highlight>
                <a:latin typeface="Courier New"/>
                <a:ea typeface="Courier New"/>
                <a:cs typeface="Courier New"/>
                <a:sym typeface="Courier New"/>
              </a:rPr>
              <a:t> privilege [,privilege],.. </a:t>
            </a:r>
            <a:endParaRPr>
              <a:solidFill>
                <a:srgbClr val="FFFFFF"/>
              </a:solidFill>
              <a:highlight>
                <a:srgbClr val="333333"/>
              </a:highlight>
              <a:latin typeface="Courier New"/>
              <a:ea typeface="Courier New"/>
              <a:cs typeface="Courier New"/>
              <a:sym typeface="Courier New"/>
            </a:endParaRPr>
          </a:p>
          <a:p>
            <a:pPr indent="0" lvl="0" marL="0" rtl="0" algn="l">
              <a:spcBef>
                <a:spcPts val="600"/>
              </a:spcBef>
              <a:spcAft>
                <a:spcPts val="0"/>
              </a:spcAft>
              <a:buNone/>
            </a:pPr>
            <a:r>
              <a:rPr lang="en-US">
                <a:solidFill>
                  <a:srgbClr val="FCC28C"/>
                </a:solidFill>
                <a:highlight>
                  <a:srgbClr val="333333"/>
                </a:highlight>
                <a:latin typeface="Courier New"/>
                <a:ea typeface="Courier New"/>
                <a:cs typeface="Courier New"/>
                <a:sym typeface="Courier New"/>
              </a:rPr>
              <a:t>ON</a:t>
            </a:r>
            <a:r>
              <a:rPr lang="en-US">
                <a:solidFill>
                  <a:srgbClr val="FFFFFF"/>
                </a:solidFill>
                <a:highlight>
                  <a:srgbClr val="333333"/>
                </a:highlight>
                <a:latin typeface="Courier New"/>
                <a:ea typeface="Courier New"/>
                <a:cs typeface="Courier New"/>
                <a:sym typeface="Courier New"/>
              </a:rPr>
              <a:t> privilege_level </a:t>
            </a:r>
            <a:endParaRPr>
              <a:solidFill>
                <a:srgbClr val="FFFFFF"/>
              </a:solidFill>
              <a:highlight>
                <a:srgbClr val="333333"/>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US">
                <a:solidFill>
                  <a:srgbClr val="FCC28C"/>
                </a:solidFill>
                <a:highlight>
                  <a:srgbClr val="333333"/>
                </a:highlight>
                <a:latin typeface="Courier New"/>
                <a:ea typeface="Courier New"/>
                <a:cs typeface="Courier New"/>
                <a:sym typeface="Courier New"/>
              </a:rPr>
              <a:t>TO</a:t>
            </a:r>
            <a:r>
              <a:rPr lang="en-US">
                <a:solidFill>
                  <a:srgbClr val="FFFFFF"/>
                </a:solidFill>
                <a:highlight>
                  <a:srgbClr val="333333"/>
                </a:highlight>
                <a:latin typeface="Courier New"/>
                <a:ea typeface="Courier New"/>
                <a:cs typeface="Courier New"/>
                <a:sym typeface="Courier New"/>
              </a:rPr>
              <a:t> account_name;</a:t>
            </a:r>
            <a:endParaRPr>
              <a:solidFill>
                <a:srgbClr val="FFFFFF"/>
              </a:solidFill>
              <a:highlight>
                <a:srgbClr val="333333"/>
              </a:highlight>
              <a:latin typeface="Courier New"/>
              <a:ea typeface="Courier New"/>
              <a:cs typeface="Courier New"/>
              <a:sym typeface="Courier New"/>
            </a:endParaRPr>
          </a:p>
        </p:txBody>
      </p:sp>
      <p:sp>
        <p:nvSpPr>
          <p:cNvPr id="551" name="Google Shape;551;p62"/>
          <p:cNvSpPr txBox="1"/>
          <p:nvPr/>
        </p:nvSpPr>
        <p:spPr>
          <a:xfrm>
            <a:off x="1308913" y="4189600"/>
            <a:ext cx="7462800" cy="11514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1600">
                <a:solidFill>
                  <a:schemeClr val="accent2"/>
                </a:solidFill>
                <a:highlight>
                  <a:srgbClr val="FFFFFF"/>
                </a:highlight>
                <a:latin typeface="Century Gothic"/>
                <a:ea typeface="Century Gothic"/>
                <a:cs typeface="Century Gothic"/>
                <a:sym typeface="Century Gothic"/>
              </a:rPr>
              <a:t>In this syntax: </a:t>
            </a:r>
            <a:endParaRPr b="1" sz="1600">
              <a:solidFill>
                <a:schemeClr val="accent2"/>
              </a:solidFill>
              <a:highlight>
                <a:srgbClr val="FFFFFF"/>
              </a:highlight>
              <a:latin typeface="Century Gothic"/>
              <a:ea typeface="Century Gothic"/>
              <a:cs typeface="Century Gothic"/>
              <a:sym typeface="Century Gothic"/>
            </a:endParaRPr>
          </a:p>
          <a:p>
            <a:pPr indent="0" lvl="0" marL="0" rtl="0" algn="l">
              <a:lnSpc>
                <a:spcPct val="115000"/>
              </a:lnSpc>
              <a:spcBef>
                <a:spcPts val="1200"/>
              </a:spcBef>
              <a:spcAft>
                <a:spcPts val="1200"/>
              </a:spcAft>
              <a:buNone/>
            </a:pPr>
            <a:r>
              <a:rPr lang="en-US" sz="1600">
                <a:solidFill>
                  <a:schemeClr val="accent2"/>
                </a:solidFill>
                <a:highlight>
                  <a:srgbClr val="FFFFFF"/>
                </a:highlight>
              </a:rPr>
              <a:t>First, specify one or more privileges after the </a:t>
            </a:r>
            <a:r>
              <a:rPr b="1" lang="en-US" sz="1600">
                <a:solidFill>
                  <a:schemeClr val="accent2"/>
                </a:solidFill>
                <a:highlight>
                  <a:srgbClr val="FFFFFF"/>
                </a:highlight>
              </a:rPr>
              <a:t>GRANT </a:t>
            </a:r>
            <a:r>
              <a:rPr lang="en-US" sz="1600">
                <a:solidFill>
                  <a:schemeClr val="accent2"/>
                </a:solidFill>
                <a:highlight>
                  <a:srgbClr val="FFFFFF"/>
                </a:highlight>
              </a:rPr>
              <a:t>statement</a:t>
            </a:r>
            <a:r>
              <a:rPr lang="en-US" sz="1600">
                <a:solidFill>
                  <a:schemeClr val="accent2"/>
                </a:solidFill>
                <a:highlight>
                  <a:srgbClr val="FFFFFF"/>
                </a:highlight>
              </a:rPr>
              <a:t>. If you grant multiple privileges, you need to separate privileges by commas.</a:t>
            </a:r>
            <a:endParaRPr sz="1600">
              <a:solidFill>
                <a:schemeClr val="accent2"/>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7"/>
          <p:cNvSpPr txBox="1"/>
          <p:nvPr>
            <p:ph type="title"/>
          </p:nvPr>
        </p:nvSpPr>
        <p:spPr>
          <a:xfrm>
            <a:off x="392850" y="805075"/>
            <a:ext cx="90252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Clr>
                <a:schemeClr val="dk1"/>
              </a:buClr>
              <a:buSzPts val="1100"/>
              <a:buFont typeface="Arial"/>
              <a:buNone/>
            </a:pPr>
            <a:r>
              <a:rPr lang="en-US"/>
              <a:t>Structured Query Language</a:t>
            </a:r>
            <a:endParaRPr/>
          </a:p>
        </p:txBody>
      </p:sp>
      <p:sp>
        <p:nvSpPr>
          <p:cNvPr id="242" name="Google Shape;242;p27"/>
          <p:cNvSpPr txBox="1"/>
          <p:nvPr>
            <p:ph idx="1" type="body"/>
          </p:nvPr>
        </p:nvSpPr>
        <p:spPr>
          <a:xfrm>
            <a:off x="585411" y="1422897"/>
            <a:ext cx="9025200" cy="3743400"/>
          </a:xfrm>
          <a:prstGeom prst="rect">
            <a:avLst/>
          </a:prstGeom>
        </p:spPr>
        <p:txBody>
          <a:bodyPr anchorCtr="0" anchor="t" bIns="75600" lIns="75600" spcFirstLastPara="1" rIns="75600" wrap="square" tIns="75600">
            <a:normAutofit/>
          </a:bodyPr>
          <a:lstStyle/>
          <a:p>
            <a:pPr indent="0" lvl="0" marL="0" rtl="0" algn="l">
              <a:spcBef>
                <a:spcPts val="800"/>
              </a:spcBef>
              <a:spcAft>
                <a:spcPts val="0"/>
              </a:spcAft>
              <a:buNone/>
            </a:pPr>
            <a:r>
              <a:rPr lang="en-US" sz="1700"/>
              <a:t>SQL (pronounced “ess-que-el”) stands for </a:t>
            </a:r>
            <a:r>
              <a:rPr b="1" lang="en-US" sz="1700"/>
              <a:t>Structured Query Language</a:t>
            </a:r>
            <a:r>
              <a:rPr lang="en-US" sz="1700"/>
              <a:t>. </a:t>
            </a:r>
            <a:endParaRPr sz="1700"/>
          </a:p>
          <a:p>
            <a:pPr indent="-330200" lvl="0" marL="457200" rtl="0" algn="l">
              <a:spcBef>
                <a:spcPts val="1000"/>
              </a:spcBef>
              <a:spcAft>
                <a:spcPts val="0"/>
              </a:spcAft>
              <a:buSzPts val="1600"/>
              <a:buChar char="❑"/>
            </a:pPr>
            <a:r>
              <a:rPr lang="en-US" sz="1700"/>
              <a:t>SQL is used to communicate with a database. According to the </a:t>
            </a:r>
            <a:r>
              <a:rPr lang="en-US" sz="1700"/>
              <a:t>American National Standards Institute (</a:t>
            </a:r>
            <a:r>
              <a:rPr lang="en-US" sz="1700"/>
              <a:t>ANSI), SQL is the standard language for relational database management systems. SQL statements are used to perform tasks such as updating data on a database or retrieving data from a database. </a:t>
            </a:r>
            <a:endParaRPr sz="1700"/>
          </a:p>
          <a:p>
            <a:pPr indent="-330200" lvl="0" marL="457200" rtl="0" algn="l">
              <a:spcBef>
                <a:spcPts val="1000"/>
              </a:spcBef>
              <a:spcAft>
                <a:spcPts val="0"/>
              </a:spcAft>
              <a:buSzPts val="1600"/>
              <a:buChar char="❑"/>
            </a:pPr>
            <a:r>
              <a:rPr lang="en-US" sz="1700"/>
              <a:t>Although most database systems use SQL, most of them also have their own additional proprietary extensions. However, the standard SQL commands include </a:t>
            </a:r>
            <a:r>
              <a:rPr b="1" i="1" lang="en-US" sz="1700">
                <a:solidFill>
                  <a:srgbClr val="B45F06"/>
                </a:solidFill>
              </a:rPr>
              <a:t>“Select,” “Insert,” “Update,” “Delete,” “Create,” </a:t>
            </a:r>
            <a:r>
              <a:rPr lang="en-US" sz="1700"/>
              <a:t>and </a:t>
            </a:r>
            <a:r>
              <a:rPr b="1" i="1" lang="en-US" sz="1700">
                <a:solidFill>
                  <a:srgbClr val="B45F06"/>
                </a:solidFill>
              </a:rPr>
              <a:t>“Drop.”</a:t>
            </a:r>
            <a:endParaRPr sz="1700"/>
          </a:p>
          <a:p>
            <a:pPr indent="-336550" lvl="0" marL="457200" rtl="0" algn="l">
              <a:spcBef>
                <a:spcPts val="1000"/>
              </a:spcBef>
              <a:spcAft>
                <a:spcPts val="1000"/>
              </a:spcAft>
              <a:buSzPts val="1700"/>
              <a:buChar char="❑"/>
            </a:pPr>
            <a:r>
              <a:rPr lang="en-US" sz="1700"/>
              <a:t>In this cohort, we will use SQL by using a </a:t>
            </a:r>
            <a:r>
              <a:rPr lang="en-US" sz="1700"/>
              <a:t>MySQL database management system.</a:t>
            </a:r>
            <a:r>
              <a:rPr lang="en-US" sz="1800"/>
              <a:t> </a:t>
            </a:r>
            <a:endParaRPr sz="1800"/>
          </a:p>
        </p:txBody>
      </p:sp>
      <p:sp>
        <p:nvSpPr>
          <p:cNvPr id="243" name="Google Shape;243;p27"/>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3"/>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Clr>
                <a:schemeClr val="dk1"/>
              </a:buClr>
              <a:buSzPts val="1100"/>
              <a:buFont typeface="Arial"/>
              <a:buNone/>
            </a:pPr>
            <a:r>
              <a:rPr lang="en-US"/>
              <a:t>P</a:t>
            </a:r>
            <a:r>
              <a:rPr lang="en-US"/>
              <a:t>rivilege Level in MySQL</a:t>
            </a:r>
            <a:endParaRPr/>
          </a:p>
        </p:txBody>
      </p:sp>
      <p:sp>
        <p:nvSpPr>
          <p:cNvPr id="558" name="Google Shape;558;p63"/>
          <p:cNvSpPr txBox="1"/>
          <p:nvPr>
            <p:ph idx="1" type="body"/>
          </p:nvPr>
        </p:nvSpPr>
        <p:spPr>
          <a:xfrm>
            <a:off x="577536" y="1422847"/>
            <a:ext cx="9025200" cy="3743400"/>
          </a:xfrm>
          <a:prstGeom prst="rect">
            <a:avLst/>
          </a:prstGeom>
        </p:spPr>
        <p:txBody>
          <a:bodyPr anchorCtr="0" anchor="t" bIns="75600" lIns="75600" spcFirstLastPara="1" rIns="75600" wrap="square" tIns="75600">
            <a:normAutofit/>
          </a:bodyPr>
          <a:lstStyle/>
          <a:p>
            <a:pPr indent="0" lvl="0" marL="0" rtl="0" algn="l">
              <a:spcBef>
                <a:spcPts val="800"/>
              </a:spcBef>
              <a:spcAft>
                <a:spcPts val="0"/>
              </a:spcAft>
              <a:buNone/>
            </a:pPr>
            <a:r>
              <a:rPr lang="en-US" sz="1700"/>
              <a:t>MySQL supports the following </a:t>
            </a:r>
            <a:r>
              <a:rPr b="1" lang="en-US" sz="1700"/>
              <a:t>main privilege</a:t>
            </a:r>
            <a:r>
              <a:rPr lang="en-US" sz="1700"/>
              <a:t> levels:</a:t>
            </a:r>
            <a:endParaRPr sz="1700"/>
          </a:p>
        </p:txBody>
      </p:sp>
      <p:pic>
        <p:nvPicPr>
          <p:cNvPr id="559" name="Google Shape;559;p63"/>
          <p:cNvPicPr preferRelativeResize="0"/>
          <p:nvPr/>
        </p:nvPicPr>
        <p:blipFill>
          <a:blip r:embed="rId3">
            <a:alphaModFix/>
          </a:blip>
          <a:stretch>
            <a:fillRect/>
          </a:stretch>
        </p:blipFill>
        <p:spPr>
          <a:xfrm>
            <a:off x="1285963" y="1972200"/>
            <a:ext cx="6934200" cy="1314450"/>
          </a:xfrm>
          <a:prstGeom prst="rect">
            <a:avLst/>
          </a:prstGeom>
          <a:noFill/>
          <a:ln>
            <a:noFill/>
          </a:ln>
        </p:spPr>
      </p:pic>
      <p:sp>
        <p:nvSpPr>
          <p:cNvPr id="560" name="Google Shape;560;p63"/>
          <p:cNvSpPr txBox="1"/>
          <p:nvPr/>
        </p:nvSpPr>
        <p:spPr>
          <a:xfrm>
            <a:off x="533450" y="3442650"/>
            <a:ext cx="3780600" cy="74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US" sz="1700">
                <a:solidFill>
                  <a:srgbClr val="222222"/>
                </a:solidFill>
                <a:highlight>
                  <a:srgbClr val="FFFFFF"/>
                </a:highlight>
              </a:rPr>
              <a:t>To assign global privileges, you can use the </a:t>
            </a:r>
            <a:r>
              <a:rPr b="1" lang="en-US" sz="1700">
                <a:solidFill>
                  <a:srgbClr val="222222"/>
                </a:solidFill>
                <a:highlight>
                  <a:srgbClr val="FFFFFF"/>
                </a:highlight>
              </a:rPr>
              <a:t>*.* </a:t>
            </a:r>
            <a:r>
              <a:rPr lang="en-US" sz="1700">
                <a:solidFill>
                  <a:srgbClr val="222222"/>
                </a:solidFill>
                <a:highlight>
                  <a:srgbClr val="FFFFFF"/>
                </a:highlight>
              </a:rPr>
              <a:t> For example:</a:t>
            </a:r>
            <a:endParaRPr sz="1700">
              <a:solidFill>
                <a:srgbClr val="222222"/>
              </a:solidFill>
              <a:highlight>
                <a:srgbClr val="333333"/>
              </a:highlight>
            </a:endParaRPr>
          </a:p>
        </p:txBody>
      </p:sp>
      <p:sp>
        <p:nvSpPr>
          <p:cNvPr id="561" name="Google Shape;561;p63"/>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562" name="Google Shape;562;p63"/>
          <p:cNvSpPr txBox="1"/>
          <p:nvPr/>
        </p:nvSpPr>
        <p:spPr>
          <a:xfrm>
            <a:off x="639325" y="4273500"/>
            <a:ext cx="3000000" cy="738900"/>
          </a:xfrm>
          <a:prstGeom prst="rect">
            <a:avLst/>
          </a:prstGeom>
          <a:solidFill>
            <a:srgbClr val="33333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FCC28C"/>
                </a:solidFill>
                <a:highlight>
                  <a:srgbClr val="333333"/>
                </a:highlight>
                <a:latin typeface="Courier New"/>
                <a:ea typeface="Courier New"/>
                <a:cs typeface="Courier New"/>
                <a:sym typeface="Courier New"/>
              </a:rPr>
              <a:t>GRANT</a:t>
            </a:r>
            <a:r>
              <a:rPr lang="en-US" sz="1200">
                <a:solidFill>
                  <a:srgbClr val="FFFFFF"/>
                </a:solidFill>
                <a:highlight>
                  <a:srgbClr val="333333"/>
                </a:highlight>
                <a:latin typeface="Courier New"/>
                <a:ea typeface="Courier New"/>
                <a:cs typeface="Courier New"/>
                <a:sym typeface="Courier New"/>
              </a:rPr>
              <a:t> </a:t>
            </a:r>
            <a:r>
              <a:rPr lang="en-US" sz="1200">
                <a:solidFill>
                  <a:srgbClr val="FCC28C"/>
                </a:solidFill>
                <a:highlight>
                  <a:srgbClr val="333333"/>
                </a:highlight>
                <a:latin typeface="Courier New"/>
                <a:ea typeface="Courier New"/>
                <a:cs typeface="Courier New"/>
                <a:sym typeface="Courier New"/>
              </a:rPr>
              <a:t>SELECT</a:t>
            </a:r>
            <a:r>
              <a:rPr lang="en-US" sz="1200">
                <a:solidFill>
                  <a:srgbClr val="FFFFFF"/>
                </a:solidFill>
                <a:highlight>
                  <a:srgbClr val="333333"/>
                </a:highlight>
                <a:latin typeface="Courier New"/>
                <a:ea typeface="Courier New"/>
                <a:cs typeface="Courier New"/>
                <a:sym typeface="Courier New"/>
              </a:rPr>
              <a:t> </a:t>
            </a:r>
            <a:endParaRPr sz="1200">
              <a:solidFill>
                <a:srgbClr val="FFFFFF"/>
              </a:solidFill>
              <a:highlight>
                <a:srgbClr val="333333"/>
              </a:highlight>
              <a:latin typeface="Courier New"/>
              <a:ea typeface="Courier New"/>
              <a:cs typeface="Courier New"/>
              <a:sym typeface="Courier New"/>
            </a:endParaRPr>
          </a:p>
          <a:p>
            <a:pPr indent="0" lvl="0" marL="0" rtl="0" algn="l">
              <a:spcBef>
                <a:spcPts val="0"/>
              </a:spcBef>
              <a:spcAft>
                <a:spcPts val="0"/>
              </a:spcAft>
              <a:buNone/>
            </a:pPr>
            <a:r>
              <a:rPr lang="en-US" sz="1200">
                <a:solidFill>
                  <a:srgbClr val="FCC28C"/>
                </a:solidFill>
                <a:highlight>
                  <a:srgbClr val="333333"/>
                </a:highlight>
                <a:latin typeface="Courier New"/>
                <a:ea typeface="Courier New"/>
                <a:cs typeface="Courier New"/>
                <a:sym typeface="Courier New"/>
              </a:rPr>
              <a:t>ON</a:t>
            </a:r>
            <a:r>
              <a:rPr lang="en-US" sz="1200">
                <a:solidFill>
                  <a:srgbClr val="FFFFFF"/>
                </a:solidFill>
                <a:highlight>
                  <a:srgbClr val="333333"/>
                </a:highlight>
                <a:latin typeface="Courier New"/>
                <a:ea typeface="Courier New"/>
                <a:cs typeface="Courier New"/>
                <a:sym typeface="Courier New"/>
              </a:rPr>
              <a:t> *.* </a:t>
            </a:r>
            <a:endParaRPr sz="1200">
              <a:solidFill>
                <a:srgbClr val="FFFFFF"/>
              </a:solidFill>
              <a:highlight>
                <a:srgbClr val="333333"/>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US" sz="1200">
                <a:solidFill>
                  <a:srgbClr val="FCC28C"/>
                </a:solidFill>
                <a:highlight>
                  <a:srgbClr val="333333"/>
                </a:highlight>
                <a:latin typeface="Courier New"/>
                <a:ea typeface="Courier New"/>
                <a:cs typeface="Courier New"/>
                <a:sym typeface="Courier New"/>
              </a:rPr>
              <a:t>TO</a:t>
            </a:r>
            <a:r>
              <a:rPr lang="en-US" sz="1200">
                <a:solidFill>
                  <a:srgbClr val="FFFFFF"/>
                </a:solidFill>
                <a:highlight>
                  <a:srgbClr val="333333"/>
                </a:highlight>
                <a:latin typeface="Courier New"/>
                <a:ea typeface="Courier New"/>
                <a:cs typeface="Courier New"/>
                <a:sym typeface="Courier New"/>
              </a:rPr>
              <a:t> abcUser;</a:t>
            </a:r>
            <a:endParaRPr/>
          </a:p>
        </p:txBody>
      </p:sp>
      <p:sp>
        <p:nvSpPr>
          <p:cNvPr id="563" name="Google Shape;563;p63"/>
          <p:cNvSpPr txBox="1"/>
          <p:nvPr/>
        </p:nvSpPr>
        <p:spPr>
          <a:xfrm>
            <a:off x="4949850" y="3844850"/>
            <a:ext cx="3920400" cy="554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200" u="sng">
                <a:solidFill>
                  <a:schemeClr val="hlink"/>
                </a:solidFill>
                <a:latin typeface="Century Gothic"/>
                <a:ea typeface="Century Gothic"/>
                <a:cs typeface="Century Gothic"/>
                <a:sym typeface="Century Gothic"/>
                <a:hlinkClick r:id="rId4"/>
              </a:rPr>
              <a:t>To learn more about MySQL </a:t>
            </a:r>
            <a:r>
              <a:rPr lang="en-US" sz="1200" u="sng">
                <a:solidFill>
                  <a:schemeClr val="hlink"/>
                </a:solidFill>
                <a:latin typeface="Century Gothic"/>
                <a:ea typeface="Century Gothic"/>
                <a:cs typeface="Century Gothic"/>
                <a:sym typeface="Century Gothic"/>
                <a:hlinkClick r:id="rId5"/>
              </a:rPr>
              <a:t>privileges</a:t>
            </a:r>
            <a:r>
              <a:rPr lang="en-US" sz="1200" u="sng">
                <a:solidFill>
                  <a:schemeClr val="hlink"/>
                </a:solidFill>
                <a:latin typeface="Century Gothic"/>
                <a:ea typeface="Century Gothic"/>
                <a:cs typeface="Century Gothic"/>
                <a:sym typeface="Century Gothic"/>
                <a:hlinkClick r:id="rId6"/>
              </a:rPr>
              <a:t>, visit the Wiki document. </a:t>
            </a:r>
            <a:endParaRPr sz="1200">
              <a:latin typeface="Century Gothic"/>
              <a:ea typeface="Century Gothic"/>
              <a:cs typeface="Century Gothic"/>
              <a:sym typeface="Century Gothic"/>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4"/>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Example - Grant Statement </a:t>
            </a:r>
            <a:endParaRPr/>
          </a:p>
        </p:txBody>
      </p:sp>
      <p:sp>
        <p:nvSpPr>
          <p:cNvPr id="570" name="Google Shape;570;p64"/>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571" name="Google Shape;571;p64"/>
          <p:cNvSpPr txBox="1"/>
          <p:nvPr/>
        </p:nvSpPr>
        <p:spPr>
          <a:xfrm>
            <a:off x="480175" y="1416025"/>
            <a:ext cx="4555800" cy="1199400"/>
          </a:xfrm>
          <a:prstGeom prst="rect">
            <a:avLst/>
          </a:prstGeom>
          <a:noFill/>
          <a:ln cap="flat" cmpd="sng" w="9525">
            <a:solidFill>
              <a:srgbClr val="000000"/>
            </a:solidFill>
            <a:prstDash val="dash"/>
            <a:round/>
            <a:headEnd len="sm" w="sm" type="none"/>
            <a:tailEnd len="sm" w="sm" type="none"/>
          </a:ln>
        </p:spPr>
        <p:txBody>
          <a:bodyPr anchorCtr="0" anchor="t" bIns="75600" lIns="75600" spcFirstLastPara="1" rIns="75600" wrap="square" tIns="75600">
            <a:noAutofit/>
          </a:bodyPr>
          <a:lstStyle/>
          <a:p>
            <a:pPr indent="0" lvl="0" marL="0" rtl="0" algn="l">
              <a:spcBef>
                <a:spcPts val="0"/>
              </a:spcBef>
              <a:spcAft>
                <a:spcPts val="0"/>
              </a:spcAft>
              <a:buNone/>
            </a:pPr>
            <a:r>
              <a:rPr b="1" lang="en-US" sz="1800">
                <a:solidFill>
                  <a:srgbClr val="EF7A24"/>
                </a:solidFill>
                <a:latin typeface="Consolas"/>
                <a:ea typeface="Consolas"/>
                <a:cs typeface="Consolas"/>
                <a:sym typeface="Consolas"/>
              </a:rPr>
              <a:t>Grant </a:t>
            </a:r>
            <a:r>
              <a:rPr lang="en-US" sz="1800">
                <a:solidFill>
                  <a:srgbClr val="000000"/>
                </a:solidFill>
                <a:latin typeface="Consolas"/>
                <a:ea typeface="Consolas"/>
                <a:cs typeface="Consolas"/>
                <a:sym typeface="Consolas"/>
              </a:rPr>
              <a:t>select, update, insert  </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b="1" lang="en-US" sz="1800">
                <a:solidFill>
                  <a:srgbClr val="000000"/>
                </a:solidFill>
                <a:latin typeface="Consolas"/>
                <a:ea typeface="Consolas"/>
                <a:cs typeface="Consolas"/>
                <a:sym typeface="Consolas"/>
              </a:rPr>
              <a:t>ON</a:t>
            </a:r>
            <a:r>
              <a:rPr lang="en-US" sz="1800">
                <a:solidFill>
                  <a:srgbClr val="000000"/>
                </a:solidFill>
                <a:latin typeface="Consolas"/>
                <a:ea typeface="Consolas"/>
                <a:cs typeface="Consolas"/>
                <a:sym typeface="Consolas"/>
              </a:rPr>
              <a:t> *.* </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b="1" lang="en-US" sz="1800">
                <a:solidFill>
                  <a:srgbClr val="000000"/>
                </a:solidFill>
                <a:latin typeface="Consolas"/>
                <a:ea typeface="Consolas"/>
                <a:cs typeface="Consolas"/>
                <a:sym typeface="Consolas"/>
              </a:rPr>
              <a:t>TO</a:t>
            </a:r>
            <a:r>
              <a:rPr lang="en-US" sz="1800">
                <a:solidFill>
                  <a:srgbClr val="000000"/>
                </a:solidFill>
                <a:latin typeface="Consolas"/>
                <a:ea typeface="Consolas"/>
                <a:cs typeface="Consolas"/>
                <a:sym typeface="Consolas"/>
              </a:rPr>
              <a:t> 'testUser';</a:t>
            </a:r>
            <a:endParaRPr sz="1000">
              <a:solidFill>
                <a:srgbClr val="000000"/>
              </a:solidFill>
              <a:latin typeface="Century Gothic"/>
              <a:ea typeface="Century Gothic"/>
              <a:cs typeface="Century Gothic"/>
              <a:sym typeface="Century Gothic"/>
            </a:endParaRPr>
          </a:p>
        </p:txBody>
      </p:sp>
      <p:sp>
        <p:nvSpPr>
          <p:cNvPr id="572" name="Google Shape;572;p64"/>
          <p:cNvSpPr txBox="1"/>
          <p:nvPr/>
        </p:nvSpPr>
        <p:spPr>
          <a:xfrm>
            <a:off x="480175" y="2781200"/>
            <a:ext cx="9080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rgbClr val="000000"/>
                </a:solidFill>
                <a:highlight>
                  <a:srgbClr val="FFFFFF"/>
                </a:highlight>
              </a:rPr>
              <a:t>The above query, Grant the account user</a:t>
            </a:r>
            <a:r>
              <a:rPr b="1" lang="en-US" sz="1600">
                <a:solidFill>
                  <a:srgbClr val="000000"/>
                </a:solidFill>
                <a:highlight>
                  <a:srgbClr val="FFFFFF"/>
                </a:highlight>
              </a:rPr>
              <a:t> </a:t>
            </a:r>
            <a:r>
              <a:rPr b="1" lang="en-US" sz="1600">
                <a:solidFill>
                  <a:srgbClr val="000000"/>
                </a:solidFill>
              </a:rPr>
              <a:t>'testUser,'</a:t>
            </a:r>
            <a:r>
              <a:rPr b="1" lang="en-US" sz="1600">
                <a:solidFill>
                  <a:srgbClr val="000000"/>
                </a:solidFill>
                <a:highlight>
                  <a:srgbClr val="FFFFFF"/>
                </a:highlight>
              </a:rPr>
              <a:t> </a:t>
            </a:r>
            <a:r>
              <a:rPr lang="en-US" sz="1600">
                <a:solidFill>
                  <a:srgbClr val="000000"/>
                </a:solidFill>
                <a:highlight>
                  <a:srgbClr val="FFFFFF"/>
                </a:highlight>
              </a:rPr>
              <a:t>can query data from all tables in all database of the current MySQL Server.</a:t>
            </a:r>
            <a:endParaRPr sz="1600"/>
          </a:p>
        </p:txBody>
      </p:sp>
      <p:sp>
        <p:nvSpPr>
          <p:cNvPr id="573" name="Google Shape;573;p64"/>
          <p:cNvSpPr txBox="1"/>
          <p:nvPr/>
        </p:nvSpPr>
        <p:spPr>
          <a:xfrm>
            <a:off x="575625" y="3517700"/>
            <a:ext cx="3128700" cy="431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entury Gothic"/>
                <a:ea typeface="Century Gothic"/>
                <a:cs typeface="Century Gothic"/>
                <a:sym typeface="Century Gothic"/>
              </a:rPr>
              <a:t>SHOW </a:t>
            </a:r>
            <a:r>
              <a:rPr b="1" lang="en-US" sz="1600">
                <a:solidFill>
                  <a:srgbClr val="EF7A24"/>
                </a:solidFill>
                <a:latin typeface="Century Gothic"/>
                <a:ea typeface="Century Gothic"/>
                <a:cs typeface="Century Gothic"/>
                <a:sym typeface="Century Gothic"/>
              </a:rPr>
              <a:t>Grants </a:t>
            </a:r>
            <a:r>
              <a:rPr lang="en-US" sz="1600">
                <a:latin typeface="Century Gothic"/>
                <a:ea typeface="Century Gothic"/>
                <a:cs typeface="Century Gothic"/>
                <a:sym typeface="Century Gothic"/>
              </a:rPr>
              <a:t>FOR testUser;</a:t>
            </a:r>
            <a:endParaRPr sz="1600">
              <a:latin typeface="Century Gothic"/>
              <a:ea typeface="Century Gothic"/>
              <a:cs typeface="Century Gothic"/>
              <a:sym typeface="Century Gothic"/>
            </a:endParaRPr>
          </a:p>
        </p:txBody>
      </p:sp>
      <p:sp>
        <p:nvSpPr>
          <p:cNvPr id="574" name="Google Shape;574;p64"/>
          <p:cNvSpPr txBox="1"/>
          <p:nvPr/>
        </p:nvSpPr>
        <p:spPr>
          <a:xfrm>
            <a:off x="555925" y="4108875"/>
            <a:ext cx="4188900" cy="10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rgbClr val="000000"/>
                </a:solidFill>
                <a:highlight>
                  <a:srgbClr val="FFFFFF"/>
                </a:highlight>
              </a:rPr>
              <a:t>The above query will display the granted privileges of the </a:t>
            </a:r>
            <a:r>
              <a:rPr b="1" lang="en-US" sz="1900">
                <a:solidFill>
                  <a:srgbClr val="000000"/>
                </a:solidFill>
              </a:rPr>
              <a:t>'testUser'</a:t>
            </a:r>
            <a:r>
              <a:rPr lang="en-US" sz="1700">
                <a:solidFill>
                  <a:srgbClr val="000000"/>
                </a:solidFill>
                <a:highlight>
                  <a:srgbClr val="FFFFFF"/>
                </a:highlight>
              </a:rPr>
              <a:t> user account:</a:t>
            </a:r>
            <a:endParaRPr sz="1900"/>
          </a:p>
        </p:txBody>
      </p:sp>
      <p:pic>
        <p:nvPicPr>
          <p:cNvPr id="575" name="Google Shape;575;p64"/>
          <p:cNvPicPr preferRelativeResize="0"/>
          <p:nvPr/>
        </p:nvPicPr>
        <p:blipFill rotWithShape="1">
          <a:blip r:embed="rId3">
            <a:alphaModFix/>
          </a:blip>
          <a:srcRect b="31138" l="12687" r="69508" t="53479"/>
          <a:stretch/>
        </p:blipFill>
        <p:spPr>
          <a:xfrm>
            <a:off x="5527175" y="3572850"/>
            <a:ext cx="3000000" cy="1457900"/>
          </a:xfrm>
          <a:prstGeom prst="rect">
            <a:avLst/>
          </a:prstGeom>
          <a:noFill/>
          <a:ln cap="flat" cmpd="sng" w="9525">
            <a:solidFill>
              <a:srgbClr val="0E5580"/>
            </a:solidFill>
            <a:prstDash val="solid"/>
            <a:round/>
            <a:headEnd len="sm" w="sm" type="none"/>
            <a:tailEnd len="sm" w="sm" type="none"/>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5"/>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Clr>
                <a:schemeClr val="dk1"/>
              </a:buClr>
              <a:buSzPts val="1100"/>
              <a:buFont typeface="Arial"/>
              <a:buNone/>
            </a:pPr>
            <a:r>
              <a:rPr lang="en-US"/>
              <a:t>REVOKE Statement</a:t>
            </a:r>
            <a:endParaRPr sz="3200"/>
          </a:p>
        </p:txBody>
      </p:sp>
      <p:sp>
        <p:nvSpPr>
          <p:cNvPr id="582" name="Google Shape;582;p65"/>
          <p:cNvSpPr txBox="1"/>
          <p:nvPr>
            <p:ph idx="1" type="body"/>
          </p:nvPr>
        </p:nvSpPr>
        <p:spPr>
          <a:xfrm>
            <a:off x="577536" y="1422847"/>
            <a:ext cx="9025200" cy="3743400"/>
          </a:xfrm>
          <a:prstGeom prst="rect">
            <a:avLst/>
          </a:prstGeom>
        </p:spPr>
        <p:txBody>
          <a:bodyPr anchorCtr="0" anchor="t" bIns="75600" lIns="75600" spcFirstLastPara="1" rIns="75600" wrap="square" tIns="75600">
            <a:normAutofit/>
          </a:bodyPr>
          <a:lstStyle/>
          <a:p>
            <a:pPr indent="0" lvl="0" marL="0" rtl="0" algn="l">
              <a:spcBef>
                <a:spcPts val="800"/>
              </a:spcBef>
              <a:spcAft>
                <a:spcPts val="0"/>
              </a:spcAft>
              <a:buNone/>
            </a:pPr>
            <a:r>
              <a:rPr lang="en-US" sz="1700"/>
              <a:t>The </a:t>
            </a:r>
            <a:r>
              <a:rPr b="1" lang="en-US" sz="1700">
                <a:solidFill>
                  <a:srgbClr val="F58220"/>
                </a:solidFill>
              </a:rPr>
              <a:t>REVOKE </a:t>
            </a:r>
            <a:r>
              <a:rPr lang="en-US" sz="1700"/>
              <a:t>statement revokes one or more privileges from a user account. </a:t>
            </a:r>
            <a:r>
              <a:rPr lang="en-US" sz="1700">
                <a:highlight>
                  <a:schemeClr val="lt1"/>
                </a:highlight>
              </a:rPr>
              <a:t>Basic syntax of the </a:t>
            </a:r>
            <a:r>
              <a:rPr b="1" lang="en-US" sz="1700">
                <a:solidFill>
                  <a:srgbClr val="F58220"/>
                </a:solidFill>
              </a:rPr>
              <a:t>REVOKE </a:t>
            </a:r>
            <a:r>
              <a:rPr lang="en-US" sz="1700">
                <a:highlight>
                  <a:schemeClr val="lt1"/>
                </a:highlight>
              </a:rPr>
              <a:t>statement that revokes one or more privileges from user accounts:</a:t>
            </a:r>
            <a:endParaRPr sz="1700">
              <a:solidFill>
                <a:schemeClr val="lt1"/>
              </a:solidFill>
              <a:highlight>
                <a:srgbClr val="333333"/>
              </a:highlight>
              <a:latin typeface="Courier New"/>
              <a:ea typeface="Courier New"/>
              <a:cs typeface="Courier New"/>
              <a:sym typeface="Courier New"/>
            </a:endParaRPr>
          </a:p>
          <a:p>
            <a:pPr indent="0" lvl="0" marL="0" rtl="0" algn="l">
              <a:spcBef>
                <a:spcPts val="800"/>
              </a:spcBef>
              <a:spcAft>
                <a:spcPts val="0"/>
              </a:spcAft>
              <a:buNone/>
            </a:pPr>
            <a:r>
              <a:t/>
            </a:r>
            <a:endParaRPr sz="1700"/>
          </a:p>
        </p:txBody>
      </p:sp>
      <p:sp>
        <p:nvSpPr>
          <p:cNvPr id="583" name="Google Shape;583;p65"/>
          <p:cNvSpPr txBox="1"/>
          <p:nvPr/>
        </p:nvSpPr>
        <p:spPr>
          <a:xfrm>
            <a:off x="2836800" y="2963650"/>
            <a:ext cx="4214100" cy="1108200"/>
          </a:xfrm>
          <a:prstGeom prst="rect">
            <a:avLst/>
          </a:prstGeom>
          <a:solidFill>
            <a:srgbClr val="333333"/>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rgbClr val="FCC28C"/>
                </a:solidFill>
                <a:highlight>
                  <a:srgbClr val="333333"/>
                </a:highlight>
                <a:latin typeface="Consolas"/>
                <a:ea typeface="Consolas"/>
                <a:cs typeface="Consolas"/>
                <a:sym typeface="Consolas"/>
              </a:rPr>
              <a:t>REVOKE</a:t>
            </a:r>
            <a:endParaRPr sz="15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lang="en-US" sz="1500">
                <a:solidFill>
                  <a:srgbClr val="FFFFFF"/>
                </a:solidFill>
                <a:highlight>
                  <a:srgbClr val="333333"/>
                </a:highlight>
                <a:latin typeface="Consolas"/>
                <a:ea typeface="Consolas"/>
                <a:cs typeface="Consolas"/>
                <a:sym typeface="Consolas"/>
              </a:rPr>
              <a:t>   privilegee [,privilege]..</a:t>
            </a:r>
            <a:endParaRPr sz="15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lang="en-US" sz="1500">
                <a:solidFill>
                  <a:srgbClr val="FCC28C"/>
                </a:solidFill>
                <a:highlight>
                  <a:srgbClr val="333333"/>
                </a:highlight>
                <a:latin typeface="Consolas"/>
                <a:ea typeface="Consolas"/>
                <a:cs typeface="Consolas"/>
                <a:sym typeface="Consolas"/>
              </a:rPr>
              <a:t>ON</a:t>
            </a:r>
            <a:r>
              <a:rPr lang="en-US" sz="1500">
                <a:solidFill>
                  <a:srgbClr val="FFFFFF"/>
                </a:solidFill>
                <a:highlight>
                  <a:srgbClr val="333333"/>
                </a:highlight>
                <a:latin typeface="Consolas"/>
                <a:ea typeface="Consolas"/>
                <a:cs typeface="Consolas"/>
                <a:sym typeface="Consolas"/>
              </a:rPr>
              <a:t> privilege_level</a:t>
            </a:r>
            <a:endParaRPr sz="15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n-US" sz="1500">
                <a:solidFill>
                  <a:srgbClr val="FCC28C"/>
                </a:solidFill>
                <a:highlight>
                  <a:srgbClr val="333333"/>
                </a:highlight>
                <a:latin typeface="Consolas"/>
                <a:ea typeface="Consolas"/>
                <a:cs typeface="Consolas"/>
                <a:sym typeface="Consolas"/>
              </a:rPr>
              <a:t>FROM</a:t>
            </a:r>
            <a:r>
              <a:rPr lang="en-US" sz="1500">
                <a:solidFill>
                  <a:srgbClr val="FFFFFF"/>
                </a:solidFill>
                <a:highlight>
                  <a:srgbClr val="333333"/>
                </a:highlight>
                <a:latin typeface="Consolas"/>
                <a:ea typeface="Consolas"/>
                <a:cs typeface="Consolas"/>
                <a:sym typeface="Consolas"/>
              </a:rPr>
              <a:t> user1 [, user2] ..;</a:t>
            </a:r>
            <a:endParaRPr sz="1700">
              <a:latin typeface="Consolas"/>
              <a:ea typeface="Consolas"/>
              <a:cs typeface="Consolas"/>
              <a:sym typeface="Consolas"/>
            </a:endParaRPr>
          </a:p>
        </p:txBody>
      </p:sp>
      <p:sp>
        <p:nvSpPr>
          <p:cNvPr id="584" name="Google Shape;584;p65"/>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66"/>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sz="2600"/>
              <a:t>Examples - Revoke Statement</a:t>
            </a:r>
            <a:endParaRPr sz="2600"/>
          </a:p>
        </p:txBody>
      </p:sp>
      <p:sp>
        <p:nvSpPr>
          <p:cNvPr id="590" name="Google Shape;590;p66"/>
          <p:cNvSpPr txBox="1"/>
          <p:nvPr/>
        </p:nvSpPr>
        <p:spPr>
          <a:xfrm>
            <a:off x="2641525" y="1443825"/>
            <a:ext cx="3673200" cy="10158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EF7A24"/>
                </a:solidFill>
                <a:latin typeface="Consolas"/>
                <a:ea typeface="Consolas"/>
                <a:cs typeface="Consolas"/>
                <a:sym typeface="Consolas"/>
              </a:rPr>
              <a:t>REVOKE </a:t>
            </a:r>
            <a:r>
              <a:rPr b="1" lang="en-US" sz="1800">
                <a:solidFill>
                  <a:srgbClr val="000000"/>
                </a:solidFill>
                <a:latin typeface="Consolas"/>
                <a:ea typeface="Consolas"/>
                <a:cs typeface="Consolas"/>
                <a:sym typeface="Consolas"/>
              </a:rPr>
              <a:t>INSERT, UPDATE</a:t>
            </a:r>
            <a:endParaRPr b="1" sz="1800">
              <a:solidFill>
                <a:srgbClr val="000000"/>
              </a:solidFill>
              <a:latin typeface="Consolas"/>
              <a:ea typeface="Consolas"/>
              <a:cs typeface="Consolas"/>
              <a:sym typeface="Consolas"/>
            </a:endParaRPr>
          </a:p>
          <a:p>
            <a:pPr indent="0" lvl="0" marL="0" rtl="0" algn="l">
              <a:spcBef>
                <a:spcPts val="0"/>
              </a:spcBef>
              <a:spcAft>
                <a:spcPts val="0"/>
              </a:spcAft>
              <a:buNone/>
            </a:pPr>
            <a:r>
              <a:rPr b="1" lang="en-US" sz="1800">
                <a:solidFill>
                  <a:srgbClr val="000000"/>
                </a:solidFill>
                <a:latin typeface="Consolas"/>
                <a:ea typeface="Consolas"/>
                <a:cs typeface="Consolas"/>
                <a:sym typeface="Consolas"/>
              </a:rPr>
              <a:t>ON *.*</a:t>
            </a:r>
            <a:endParaRPr b="1" sz="1800">
              <a:solidFill>
                <a:srgbClr val="000000"/>
              </a:solidFill>
              <a:latin typeface="Consolas"/>
              <a:ea typeface="Consolas"/>
              <a:cs typeface="Consolas"/>
              <a:sym typeface="Consolas"/>
            </a:endParaRPr>
          </a:p>
          <a:p>
            <a:pPr indent="0" lvl="0" marL="0" rtl="0" algn="l">
              <a:spcBef>
                <a:spcPts val="0"/>
              </a:spcBef>
              <a:spcAft>
                <a:spcPts val="0"/>
              </a:spcAft>
              <a:buNone/>
            </a:pPr>
            <a:r>
              <a:rPr b="1" lang="en-US" sz="1800">
                <a:solidFill>
                  <a:srgbClr val="000000"/>
                </a:solidFill>
                <a:latin typeface="Consolas"/>
                <a:ea typeface="Consolas"/>
                <a:cs typeface="Consolas"/>
                <a:sym typeface="Consolas"/>
              </a:rPr>
              <a:t>FROM testUser;</a:t>
            </a:r>
            <a:endParaRPr b="1" sz="1800">
              <a:solidFill>
                <a:srgbClr val="EF7A24"/>
              </a:solidFill>
              <a:latin typeface="Consolas"/>
              <a:ea typeface="Consolas"/>
              <a:cs typeface="Consolas"/>
              <a:sym typeface="Consolas"/>
            </a:endParaRPr>
          </a:p>
        </p:txBody>
      </p:sp>
      <p:sp>
        <p:nvSpPr>
          <p:cNvPr id="591" name="Google Shape;591;p66"/>
          <p:cNvSpPr txBox="1"/>
          <p:nvPr/>
        </p:nvSpPr>
        <p:spPr>
          <a:xfrm>
            <a:off x="431025" y="2639088"/>
            <a:ext cx="8210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rgbClr val="000000"/>
                </a:solidFill>
                <a:highlight>
                  <a:srgbClr val="FFFFFF"/>
                </a:highlight>
              </a:rPr>
              <a:t>The above query will revoke the </a:t>
            </a:r>
            <a:r>
              <a:rPr b="1" lang="en-US" sz="1600">
                <a:solidFill>
                  <a:srgbClr val="000000"/>
                </a:solidFill>
              </a:rPr>
              <a:t>UPDATE</a:t>
            </a:r>
            <a:r>
              <a:rPr b="1" lang="en-US" sz="1600">
                <a:solidFill>
                  <a:srgbClr val="000000"/>
                </a:solidFill>
                <a:highlight>
                  <a:srgbClr val="FFFFFF"/>
                </a:highlight>
              </a:rPr>
              <a:t> </a:t>
            </a:r>
            <a:r>
              <a:rPr lang="en-US" sz="1600">
                <a:solidFill>
                  <a:srgbClr val="000000"/>
                </a:solidFill>
                <a:highlight>
                  <a:srgbClr val="FFFFFF"/>
                </a:highlight>
              </a:rPr>
              <a:t>and </a:t>
            </a:r>
            <a:r>
              <a:rPr b="1" lang="en-US" sz="1600">
                <a:solidFill>
                  <a:srgbClr val="000000"/>
                </a:solidFill>
              </a:rPr>
              <a:t>INSERT</a:t>
            </a:r>
            <a:r>
              <a:rPr b="1" lang="en-US" sz="1600">
                <a:solidFill>
                  <a:srgbClr val="000000"/>
                </a:solidFill>
                <a:highlight>
                  <a:srgbClr val="FFFFFF"/>
                </a:highlight>
              </a:rPr>
              <a:t> </a:t>
            </a:r>
            <a:r>
              <a:rPr lang="en-US" sz="1600">
                <a:solidFill>
                  <a:srgbClr val="000000"/>
                </a:solidFill>
                <a:highlight>
                  <a:srgbClr val="FFFFFF"/>
                </a:highlight>
              </a:rPr>
              <a:t>privileges from </a:t>
            </a:r>
            <a:r>
              <a:rPr b="1" lang="en-US" sz="1600">
                <a:solidFill>
                  <a:srgbClr val="000000"/>
                </a:solidFill>
              </a:rPr>
              <a:t>testUser </a:t>
            </a:r>
            <a:r>
              <a:rPr lang="en-US" sz="1600">
                <a:solidFill>
                  <a:srgbClr val="000000"/>
                </a:solidFill>
              </a:rPr>
              <a:t>account</a:t>
            </a:r>
            <a:endParaRPr sz="1600"/>
          </a:p>
        </p:txBody>
      </p:sp>
      <p:sp>
        <p:nvSpPr>
          <p:cNvPr id="592" name="Google Shape;592;p66"/>
          <p:cNvSpPr txBox="1"/>
          <p:nvPr/>
        </p:nvSpPr>
        <p:spPr>
          <a:xfrm>
            <a:off x="505150" y="3550600"/>
            <a:ext cx="3214200" cy="400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entury Gothic"/>
                <a:ea typeface="Century Gothic"/>
                <a:cs typeface="Century Gothic"/>
                <a:sym typeface="Century Gothic"/>
              </a:rPr>
              <a:t>SHOW </a:t>
            </a:r>
            <a:r>
              <a:rPr lang="en-US">
                <a:latin typeface="Century Gothic"/>
                <a:ea typeface="Century Gothic"/>
                <a:cs typeface="Century Gothic"/>
                <a:sym typeface="Century Gothic"/>
              </a:rPr>
              <a:t>GRANTS FOR testUser;</a:t>
            </a:r>
            <a:endParaRPr>
              <a:latin typeface="Century Gothic"/>
              <a:ea typeface="Century Gothic"/>
              <a:cs typeface="Century Gothic"/>
              <a:sym typeface="Century Gothic"/>
            </a:endParaRPr>
          </a:p>
        </p:txBody>
      </p:sp>
      <p:sp>
        <p:nvSpPr>
          <p:cNvPr id="593" name="Google Shape;593;p66"/>
          <p:cNvSpPr txBox="1"/>
          <p:nvPr/>
        </p:nvSpPr>
        <p:spPr>
          <a:xfrm>
            <a:off x="409725" y="4185200"/>
            <a:ext cx="5422800" cy="9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rgbClr val="000000"/>
                </a:solidFill>
                <a:highlight>
                  <a:srgbClr val="FFFFFF"/>
                </a:highlight>
              </a:rPr>
              <a:t>The above query will display the granted privileges of the </a:t>
            </a:r>
            <a:r>
              <a:rPr b="1" lang="en-US" sz="1700">
                <a:solidFill>
                  <a:srgbClr val="000000"/>
                </a:solidFill>
              </a:rPr>
              <a:t>'testUser'</a:t>
            </a:r>
            <a:r>
              <a:rPr lang="en-US" sz="1500">
                <a:solidFill>
                  <a:srgbClr val="000000"/>
                </a:solidFill>
                <a:highlight>
                  <a:srgbClr val="FFFFFF"/>
                </a:highlight>
              </a:rPr>
              <a:t> user account. You will notice that </a:t>
            </a:r>
            <a:r>
              <a:rPr b="1" i="1" lang="en-US" sz="1500">
                <a:solidFill>
                  <a:srgbClr val="000000"/>
                </a:solidFill>
                <a:highlight>
                  <a:srgbClr val="FFFFFF"/>
                </a:highlight>
              </a:rPr>
              <a:t>UPDATE </a:t>
            </a:r>
            <a:r>
              <a:rPr lang="en-US" sz="1500">
                <a:solidFill>
                  <a:srgbClr val="000000"/>
                </a:solidFill>
                <a:highlight>
                  <a:srgbClr val="FFFFFF"/>
                </a:highlight>
              </a:rPr>
              <a:t>and </a:t>
            </a:r>
            <a:r>
              <a:rPr b="1" i="1" lang="en-US" sz="1500">
                <a:solidFill>
                  <a:srgbClr val="000000"/>
                </a:solidFill>
                <a:highlight>
                  <a:srgbClr val="FFFFFF"/>
                </a:highlight>
              </a:rPr>
              <a:t>INSERT </a:t>
            </a:r>
            <a:r>
              <a:rPr lang="en-US" sz="1500">
                <a:solidFill>
                  <a:srgbClr val="000000"/>
                </a:solidFill>
                <a:highlight>
                  <a:srgbClr val="FFFFFF"/>
                </a:highlight>
              </a:rPr>
              <a:t>privileges are revoked from </a:t>
            </a:r>
            <a:r>
              <a:rPr b="1" lang="en-US" sz="1500">
                <a:solidFill>
                  <a:srgbClr val="000000"/>
                </a:solidFill>
                <a:highlight>
                  <a:srgbClr val="FFFFFF"/>
                </a:highlight>
              </a:rPr>
              <a:t>testUser</a:t>
            </a:r>
            <a:r>
              <a:rPr lang="en-US" sz="1500">
                <a:solidFill>
                  <a:srgbClr val="000000"/>
                </a:solidFill>
                <a:highlight>
                  <a:srgbClr val="FFFFFF"/>
                </a:highlight>
              </a:rPr>
              <a:t>.</a:t>
            </a:r>
            <a:endParaRPr sz="1500">
              <a:solidFill>
                <a:srgbClr val="000000"/>
              </a:solidFill>
              <a:highlight>
                <a:srgbClr val="FFFFFF"/>
              </a:highlight>
            </a:endParaRPr>
          </a:p>
        </p:txBody>
      </p:sp>
      <p:pic>
        <p:nvPicPr>
          <p:cNvPr id="594" name="Google Shape;594;p66"/>
          <p:cNvPicPr preferRelativeResize="0"/>
          <p:nvPr/>
        </p:nvPicPr>
        <p:blipFill rotWithShape="1">
          <a:blip r:embed="rId3">
            <a:alphaModFix/>
          </a:blip>
          <a:srcRect b="31643" l="13069" r="69976" t="45598"/>
          <a:stretch/>
        </p:blipFill>
        <p:spPr>
          <a:xfrm>
            <a:off x="6109024" y="3338022"/>
            <a:ext cx="2511000" cy="1896075"/>
          </a:xfrm>
          <a:prstGeom prst="rect">
            <a:avLst/>
          </a:prstGeom>
          <a:noFill/>
          <a:ln cap="flat" cmpd="sng" w="9525">
            <a:solidFill>
              <a:srgbClr val="0E5580"/>
            </a:solidFill>
            <a:prstDash val="solid"/>
            <a:round/>
            <a:headEnd len="sm" w="sm" type="none"/>
            <a:tailEnd len="sm" w="sm" type="none"/>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67"/>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Knowledge Check</a:t>
            </a:r>
            <a:endParaRPr sz="3400"/>
          </a:p>
        </p:txBody>
      </p:sp>
      <p:sp>
        <p:nvSpPr>
          <p:cNvPr id="601" name="Google Shape;601;p67"/>
          <p:cNvSpPr txBox="1"/>
          <p:nvPr>
            <p:ph idx="1" type="body"/>
          </p:nvPr>
        </p:nvSpPr>
        <p:spPr>
          <a:xfrm>
            <a:off x="577536" y="1422847"/>
            <a:ext cx="9025200" cy="3743400"/>
          </a:xfrm>
          <a:prstGeom prst="rect">
            <a:avLst/>
          </a:prstGeom>
        </p:spPr>
        <p:txBody>
          <a:bodyPr anchorCtr="0" anchor="t" bIns="75600" lIns="75600" spcFirstLastPara="1" rIns="75600" wrap="square" tIns="75600">
            <a:normAutofit lnSpcReduction="10000"/>
          </a:bodyPr>
          <a:lstStyle/>
          <a:p>
            <a:pPr indent="-323850" lvl="0" marL="457200" rtl="0" algn="l">
              <a:lnSpc>
                <a:spcPct val="100000"/>
              </a:lnSpc>
              <a:spcBef>
                <a:spcPts val="400"/>
              </a:spcBef>
              <a:spcAft>
                <a:spcPts val="0"/>
              </a:spcAft>
              <a:buSzPts val="1500"/>
              <a:buChar char="❑"/>
            </a:pPr>
            <a:r>
              <a:rPr lang="en-US" sz="1500"/>
              <a:t>What is SQL? </a:t>
            </a:r>
            <a:r>
              <a:rPr lang="en-US" sz="1500"/>
              <a:t>What is the full form of SQL?</a:t>
            </a:r>
            <a:endParaRPr sz="1500"/>
          </a:p>
          <a:p>
            <a:pPr indent="-323850" lvl="0" marL="457200" rtl="0" algn="l">
              <a:lnSpc>
                <a:spcPct val="100000"/>
              </a:lnSpc>
              <a:spcBef>
                <a:spcPts val="600"/>
              </a:spcBef>
              <a:spcAft>
                <a:spcPts val="0"/>
              </a:spcAft>
              <a:buSzPts val="1500"/>
              <a:buChar char="❑"/>
            </a:pPr>
            <a:r>
              <a:rPr lang="en-US" sz="1500"/>
              <a:t>What is MySQL? </a:t>
            </a:r>
            <a:endParaRPr sz="1500"/>
          </a:p>
          <a:p>
            <a:pPr indent="-323850" lvl="0" marL="457200" rtl="0" algn="l">
              <a:lnSpc>
                <a:spcPct val="100000"/>
              </a:lnSpc>
              <a:spcBef>
                <a:spcPts val="600"/>
              </a:spcBef>
              <a:spcAft>
                <a:spcPts val="0"/>
              </a:spcAft>
              <a:buSzPts val="1500"/>
              <a:buChar char="❑"/>
            </a:pPr>
            <a:r>
              <a:rPr lang="en-US" sz="1500"/>
              <a:t>What are the </a:t>
            </a:r>
            <a:r>
              <a:rPr lang="en-US" sz="1500"/>
              <a:t>sublanguages</a:t>
            </a:r>
            <a:r>
              <a:rPr lang="en-US" sz="1500"/>
              <a:t> of SQL?</a:t>
            </a:r>
            <a:endParaRPr sz="1500"/>
          </a:p>
          <a:p>
            <a:pPr indent="-323850" lvl="0" marL="457200" rtl="0" algn="l">
              <a:lnSpc>
                <a:spcPct val="100000"/>
              </a:lnSpc>
              <a:spcBef>
                <a:spcPts val="600"/>
              </a:spcBef>
              <a:spcAft>
                <a:spcPts val="0"/>
              </a:spcAft>
              <a:buSzPts val="1500"/>
              <a:buChar char="❑"/>
            </a:pPr>
            <a:r>
              <a:rPr lang="en-US" sz="1500"/>
              <a:t>What does DML stand for?</a:t>
            </a:r>
            <a:endParaRPr sz="1500"/>
          </a:p>
          <a:p>
            <a:pPr indent="-323850" lvl="0" marL="457200" rtl="0" algn="l">
              <a:lnSpc>
                <a:spcPct val="100000"/>
              </a:lnSpc>
              <a:spcBef>
                <a:spcPts val="600"/>
              </a:spcBef>
              <a:spcAft>
                <a:spcPts val="0"/>
              </a:spcAft>
              <a:buSzPts val="1500"/>
              <a:buChar char="❑"/>
            </a:pPr>
            <a:r>
              <a:rPr lang="en-US" sz="1500"/>
              <a:t>Can you INSERT data from one table into another table? If so, how?</a:t>
            </a:r>
            <a:endParaRPr sz="1500"/>
          </a:p>
          <a:p>
            <a:pPr indent="-323850" lvl="0" marL="457200" rtl="0" algn="l">
              <a:lnSpc>
                <a:spcPct val="100000"/>
              </a:lnSpc>
              <a:spcBef>
                <a:spcPts val="600"/>
              </a:spcBef>
              <a:spcAft>
                <a:spcPts val="0"/>
              </a:spcAft>
              <a:buSzPts val="1500"/>
              <a:buChar char="❑"/>
            </a:pPr>
            <a:r>
              <a:rPr lang="en-US" sz="1500"/>
              <a:t>The SQL statement that queries or reads data from a table is __________ .</a:t>
            </a:r>
            <a:endParaRPr sz="1500"/>
          </a:p>
          <a:p>
            <a:pPr indent="-317500" lvl="1" marL="914400" rtl="0" algn="l">
              <a:lnSpc>
                <a:spcPct val="100000"/>
              </a:lnSpc>
              <a:spcBef>
                <a:spcPts val="600"/>
              </a:spcBef>
              <a:spcAft>
                <a:spcPts val="0"/>
              </a:spcAft>
              <a:buSzPts val="1400"/>
              <a:buAutoNum type="alphaLcPeriod"/>
            </a:pPr>
            <a:r>
              <a:rPr lang="en-US" sz="1500"/>
              <a:t>USE</a:t>
            </a:r>
            <a:endParaRPr sz="1500"/>
          </a:p>
          <a:p>
            <a:pPr indent="-317500" lvl="1" marL="914400" rtl="0" algn="l">
              <a:lnSpc>
                <a:spcPct val="100000"/>
              </a:lnSpc>
              <a:spcBef>
                <a:spcPts val="600"/>
              </a:spcBef>
              <a:spcAft>
                <a:spcPts val="0"/>
              </a:spcAft>
              <a:buSzPts val="1400"/>
              <a:buAutoNum type="alphaLcPeriod"/>
            </a:pPr>
            <a:r>
              <a:rPr lang="en-US" sz="1500"/>
              <a:t>SELECT</a:t>
            </a:r>
            <a:endParaRPr sz="1500"/>
          </a:p>
          <a:p>
            <a:pPr indent="-317500" lvl="1" marL="914400" rtl="0" algn="l">
              <a:lnSpc>
                <a:spcPct val="100000"/>
              </a:lnSpc>
              <a:spcBef>
                <a:spcPts val="600"/>
              </a:spcBef>
              <a:spcAft>
                <a:spcPts val="0"/>
              </a:spcAft>
              <a:buSzPts val="1400"/>
              <a:buAutoNum type="alphaLcPeriod"/>
            </a:pPr>
            <a:r>
              <a:rPr lang="en-US" sz="1500"/>
              <a:t>READ</a:t>
            </a:r>
            <a:endParaRPr sz="1500"/>
          </a:p>
          <a:p>
            <a:pPr indent="-317500" lvl="1" marL="914400" rtl="0" algn="l">
              <a:lnSpc>
                <a:spcPct val="100000"/>
              </a:lnSpc>
              <a:spcBef>
                <a:spcPts val="600"/>
              </a:spcBef>
              <a:spcAft>
                <a:spcPts val="0"/>
              </a:spcAft>
              <a:buSzPts val="1400"/>
              <a:buAutoNum type="alphaLcPeriod"/>
            </a:pPr>
            <a:r>
              <a:rPr lang="en-US" sz="1500"/>
              <a:t>QUERY</a:t>
            </a:r>
            <a:endParaRPr sz="1500"/>
          </a:p>
          <a:p>
            <a:pPr indent="-323850" lvl="0" marL="457200" rtl="0" algn="l">
              <a:lnSpc>
                <a:spcPct val="100000"/>
              </a:lnSpc>
              <a:spcBef>
                <a:spcPts val="600"/>
              </a:spcBef>
              <a:spcAft>
                <a:spcPts val="0"/>
              </a:spcAft>
              <a:buSzPts val="1500"/>
              <a:buChar char="❑"/>
            </a:pPr>
            <a:r>
              <a:rPr lang="en-US" sz="1500"/>
              <a:t>What happens if you do not have a WHERE clause in an UPDATE statement?</a:t>
            </a:r>
            <a:endParaRPr sz="1500"/>
          </a:p>
          <a:p>
            <a:pPr indent="-323850" lvl="0" marL="457200" rtl="0" algn="l">
              <a:lnSpc>
                <a:spcPct val="100000"/>
              </a:lnSpc>
              <a:spcBef>
                <a:spcPts val="600"/>
              </a:spcBef>
              <a:spcAft>
                <a:spcPts val="0"/>
              </a:spcAft>
              <a:buSzPts val="1500"/>
              <a:buChar char="❑"/>
            </a:pPr>
            <a:r>
              <a:rPr lang="en-US" sz="1500"/>
              <a:t>What is DCL? Provide an explanation of some of the commands.</a:t>
            </a:r>
            <a:endParaRPr sz="1500"/>
          </a:p>
          <a:p>
            <a:pPr indent="-323850" lvl="0" marL="457200" rtl="0" algn="l">
              <a:lnSpc>
                <a:spcPct val="100000"/>
              </a:lnSpc>
              <a:spcBef>
                <a:spcPts val="600"/>
              </a:spcBef>
              <a:spcAft>
                <a:spcPts val="600"/>
              </a:spcAft>
              <a:buSzPts val="1500"/>
              <a:buChar char="❑"/>
            </a:pPr>
            <a:r>
              <a:rPr lang="en-US" sz="1500"/>
              <a:t>What is TCL? Provide an explanation of some of the commands.</a:t>
            </a:r>
            <a:endParaRPr sz="1500"/>
          </a:p>
        </p:txBody>
      </p:sp>
      <p:sp>
        <p:nvSpPr>
          <p:cNvPr id="602" name="Google Shape;602;p67"/>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68"/>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K</a:t>
            </a:r>
            <a:r>
              <a:rPr lang="en-US"/>
              <a:t>nowledge Check</a:t>
            </a:r>
            <a:endParaRPr sz="3300"/>
          </a:p>
        </p:txBody>
      </p:sp>
      <p:sp>
        <p:nvSpPr>
          <p:cNvPr id="609" name="Google Shape;609;p68"/>
          <p:cNvSpPr txBox="1"/>
          <p:nvPr>
            <p:ph idx="1" type="body"/>
          </p:nvPr>
        </p:nvSpPr>
        <p:spPr>
          <a:xfrm>
            <a:off x="577536" y="1422847"/>
            <a:ext cx="9025200" cy="3743400"/>
          </a:xfrm>
          <a:prstGeom prst="rect">
            <a:avLst/>
          </a:prstGeom>
        </p:spPr>
        <p:txBody>
          <a:bodyPr anchorCtr="0" anchor="t" bIns="75600" lIns="75600" spcFirstLastPara="1" rIns="75600" wrap="square" tIns="75600">
            <a:normAutofit/>
          </a:bodyPr>
          <a:lstStyle/>
          <a:p>
            <a:pPr indent="-336550" lvl="0" marL="457200" marR="0" rtl="0" algn="l">
              <a:lnSpc>
                <a:spcPct val="100000"/>
              </a:lnSpc>
              <a:spcBef>
                <a:spcPts val="600"/>
              </a:spcBef>
              <a:spcAft>
                <a:spcPts val="0"/>
              </a:spcAft>
              <a:buSzPts val="1700"/>
              <a:buChar char="❑"/>
            </a:pPr>
            <a:r>
              <a:rPr lang="en-US" sz="1600"/>
              <a:t>Which SQL statement is used to return only different values?</a:t>
            </a:r>
            <a:endParaRPr sz="1600"/>
          </a:p>
          <a:p>
            <a:pPr indent="-349250" lvl="1" marL="914400" marR="0" rtl="0" algn="l">
              <a:lnSpc>
                <a:spcPct val="100000"/>
              </a:lnSpc>
              <a:spcBef>
                <a:spcPts val="600"/>
              </a:spcBef>
              <a:spcAft>
                <a:spcPts val="0"/>
              </a:spcAft>
              <a:buSzPts val="1900"/>
              <a:buAutoNum type="alphaLcPeriod"/>
            </a:pPr>
            <a:r>
              <a:rPr lang="en-US" sz="1400"/>
              <a:t>SELECT DISTINCT</a:t>
            </a:r>
            <a:endParaRPr sz="1400"/>
          </a:p>
          <a:p>
            <a:pPr indent="-349250" lvl="1" marL="914400" marR="0" rtl="0" algn="l">
              <a:lnSpc>
                <a:spcPct val="100000"/>
              </a:lnSpc>
              <a:spcBef>
                <a:spcPts val="0"/>
              </a:spcBef>
              <a:spcAft>
                <a:spcPts val="0"/>
              </a:spcAft>
              <a:buSzPts val="1900"/>
              <a:buAutoNum type="alphaLcPeriod"/>
            </a:pPr>
            <a:r>
              <a:rPr lang="en-US" sz="1400"/>
              <a:t>SELECT UNIQUE</a:t>
            </a:r>
            <a:endParaRPr sz="1400"/>
          </a:p>
          <a:p>
            <a:pPr indent="-349250" lvl="1" marL="914400" marR="0" rtl="0" algn="l">
              <a:lnSpc>
                <a:spcPct val="100000"/>
              </a:lnSpc>
              <a:spcBef>
                <a:spcPts val="0"/>
              </a:spcBef>
              <a:spcAft>
                <a:spcPts val="0"/>
              </a:spcAft>
              <a:buSzPts val="1900"/>
              <a:buAutoNum type="alphaLcPeriod"/>
            </a:pPr>
            <a:r>
              <a:rPr lang="en-US" sz="1400"/>
              <a:t>SELECT DIFF</a:t>
            </a:r>
            <a:endParaRPr sz="1400"/>
          </a:p>
          <a:p>
            <a:pPr indent="-349250" lvl="1" marL="914400" marR="0" rtl="0" algn="l">
              <a:lnSpc>
                <a:spcPct val="100000"/>
              </a:lnSpc>
              <a:spcBef>
                <a:spcPts val="0"/>
              </a:spcBef>
              <a:spcAft>
                <a:spcPts val="0"/>
              </a:spcAft>
              <a:buSzPts val="1900"/>
              <a:buAutoNum type="alphaLcPeriod"/>
            </a:pPr>
            <a:r>
              <a:rPr lang="en-US" sz="1400"/>
              <a:t>SELECT DIFFERENT</a:t>
            </a:r>
            <a:endParaRPr sz="1400"/>
          </a:p>
          <a:p>
            <a:pPr indent="0" lvl="0" marL="457200" marR="0" rtl="0" algn="l">
              <a:lnSpc>
                <a:spcPct val="100000"/>
              </a:lnSpc>
              <a:spcBef>
                <a:spcPts val="600"/>
              </a:spcBef>
              <a:spcAft>
                <a:spcPts val="0"/>
              </a:spcAft>
              <a:buNone/>
            </a:pPr>
            <a:r>
              <a:t/>
            </a:r>
            <a:endParaRPr sz="1600"/>
          </a:p>
          <a:p>
            <a:pPr indent="-336550" lvl="0" marL="457200" marR="0" rtl="0" algn="l">
              <a:lnSpc>
                <a:spcPct val="100000"/>
              </a:lnSpc>
              <a:spcBef>
                <a:spcPts val="600"/>
              </a:spcBef>
              <a:spcAft>
                <a:spcPts val="0"/>
              </a:spcAft>
              <a:buSzPts val="1700"/>
              <a:buChar char="❑"/>
            </a:pPr>
            <a:r>
              <a:rPr lang="en-US" sz="1600"/>
              <a:t> Which SQL statement is used to update data in a database?</a:t>
            </a:r>
            <a:endParaRPr sz="1600"/>
          </a:p>
          <a:p>
            <a:pPr indent="-355600" lvl="1" marL="914400" rtl="0" algn="l">
              <a:lnSpc>
                <a:spcPct val="100000"/>
              </a:lnSpc>
              <a:spcBef>
                <a:spcPts val="600"/>
              </a:spcBef>
              <a:spcAft>
                <a:spcPts val="0"/>
              </a:spcAft>
              <a:buSzPts val="2000"/>
              <a:buAutoNum type="alphaLcPeriod"/>
            </a:pPr>
            <a:r>
              <a:rPr lang="en-US" sz="1400"/>
              <a:t>MODIFY</a:t>
            </a:r>
            <a:endParaRPr sz="1400"/>
          </a:p>
          <a:p>
            <a:pPr indent="-355600" lvl="1" marL="914400" rtl="0" algn="l">
              <a:lnSpc>
                <a:spcPct val="100000"/>
              </a:lnSpc>
              <a:spcBef>
                <a:spcPts val="0"/>
              </a:spcBef>
              <a:spcAft>
                <a:spcPts val="0"/>
              </a:spcAft>
              <a:buSzPts val="2000"/>
              <a:buAutoNum type="alphaLcPeriod"/>
            </a:pPr>
            <a:r>
              <a:rPr lang="en-US" sz="1400"/>
              <a:t>ALTER</a:t>
            </a:r>
            <a:endParaRPr sz="1400"/>
          </a:p>
          <a:p>
            <a:pPr indent="-355600" lvl="1" marL="914400" rtl="0" algn="l">
              <a:lnSpc>
                <a:spcPct val="100000"/>
              </a:lnSpc>
              <a:spcBef>
                <a:spcPts val="0"/>
              </a:spcBef>
              <a:spcAft>
                <a:spcPts val="0"/>
              </a:spcAft>
              <a:buSzPts val="2000"/>
              <a:buAutoNum type="alphaLcPeriod"/>
            </a:pPr>
            <a:r>
              <a:rPr lang="en-US" sz="1400"/>
              <a:t>SAVE</a:t>
            </a:r>
            <a:endParaRPr sz="1400"/>
          </a:p>
          <a:p>
            <a:pPr indent="-355600" lvl="1" marL="914400" rtl="0" algn="l">
              <a:lnSpc>
                <a:spcPct val="100000"/>
              </a:lnSpc>
              <a:spcBef>
                <a:spcPts val="0"/>
              </a:spcBef>
              <a:spcAft>
                <a:spcPts val="0"/>
              </a:spcAft>
              <a:buSzPts val="2000"/>
              <a:buAutoNum type="alphaLcPeriod"/>
            </a:pPr>
            <a:r>
              <a:rPr lang="en-US" sz="1400"/>
              <a:t>UPDATE</a:t>
            </a:r>
            <a:endParaRPr sz="1400"/>
          </a:p>
        </p:txBody>
      </p:sp>
      <p:sp>
        <p:nvSpPr>
          <p:cNvPr id="610" name="Google Shape;610;p68"/>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69"/>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sz="3000"/>
              <a:t>Hackerrank Practice assignment</a:t>
            </a:r>
            <a:endParaRPr/>
          </a:p>
        </p:txBody>
      </p:sp>
      <p:sp>
        <p:nvSpPr>
          <p:cNvPr id="617" name="Google Shape;617;p69"/>
          <p:cNvSpPr txBox="1"/>
          <p:nvPr>
            <p:ph idx="1" type="body"/>
          </p:nvPr>
        </p:nvSpPr>
        <p:spPr>
          <a:xfrm>
            <a:off x="561761" y="1389772"/>
            <a:ext cx="9025200" cy="3743400"/>
          </a:xfrm>
          <a:prstGeom prst="rect">
            <a:avLst/>
          </a:prstGeom>
        </p:spPr>
        <p:txBody>
          <a:bodyPr anchorCtr="0" anchor="t" bIns="75600" lIns="75600" spcFirstLastPara="1" rIns="75600" wrap="square" tIns="75600">
            <a:normAutofit fontScale="85000" lnSpcReduction="20000"/>
          </a:bodyPr>
          <a:lstStyle/>
          <a:p>
            <a:pPr indent="0" lvl="0" marL="0" rtl="0" algn="l">
              <a:lnSpc>
                <a:spcPct val="115000"/>
              </a:lnSpc>
              <a:spcBef>
                <a:spcPts val="0"/>
              </a:spcBef>
              <a:spcAft>
                <a:spcPts val="0"/>
              </a:spcAft>
              <a:buNone/>
            </a:pPr>
            <a:r>
              <a:rPr lang="en-US" sz="2100">
                <a:solidFill>
                  <a:schemeClr val="accent2"/>
                </a:solidFill>
              </a:rPr>
              <a:t>Find assignment </a:t>
            </a:r>
            <a:r>
              <a:rPr b="1" lang="en-US" sz="2100" u="sng">
                <a:solidFill>
                  <a:schemeClr val="hlink"/>
                </a:solidFill>
                <a:hlinkClick r:id="rId3"/>
              </a:rPr>
              <a:t>PA - 304.2.2 - Practice Assignment - SQL</a:t>
            </a:r>
            <a:r>
              <a:rPr lang="en-US" sz="2100">
                <a:solidFill>
                  <a:schemeClr val="accent2"/>
                </a:solidFill>
              </a:rPr>
              <a:t> on canvas under  the </a:t>
            </a:r>
            <a:r>
              <a:rPr b="1" lang="en-US" sz="2100">
                <a:solidFill>
                  <a:schemeClr val="accent2"/>
                </a:solidFill>
              </a:rPr>
              <a:t>Assignment</a:t>
            </a:r>
            <a:r>
              <a:rPr lang="en-US" sz="2100">
                <a:solidFill>
                  <a:schemeClr val="accent2"/>
                </a:solidFill>
              </a:rPr>
              <a:t> section.</a:t>
            </a:r>
            <a:endParaRPr sz="2100">
              <a:solidFill>
                <a:schemeClr val="accent2"/>
              </a:solidFill>
            </a:endParaRPr>
          </a:p>
          <a:p>
            <a:pPr indent="-341947" lvl="0" marL="457200" rtl="0" algn="l">
              <a:lnSpc>
                <a:spcPct val="115000"/>
              </a:lnSpc>
              <a:spcBef>
                <a:spcPts val="1600"/>
              </a:spcBef>
              <a:spcAft>
                <a:spcPts val="0"/>
              </a:spcAft>
              <a:buClr>
                <a:srgbClr val="E69138"/>
              </a:buClr>
              <a:buSzPct val="100000"/>
              <a:buChar char="●"/>
            </a:pPr>
            <a:r>
              <a:rPr lang="en-US" sz="2100">
                <a:solidFill>
                  <a:schemeClr val="accent2"/>
                </a:solidFill>
              </a:rPr>
              <a:t>This assessment will be administered through HackerRank. </a:t>
            </a:r>
            <a:endParaRPr sz="2100">
              <a:solidFill>
                <a:schemeClr val="accent2"/>
              </a:solidFill>
            </a:endParaRPr>
          </a:p>
          <a:p>
            <a:pPr indent="-341947" lvl="0" marL="457200" rtl="0" algn="l">
              <a:lnSpc>
                <a:spcPct val="115000"/>
              </a:lnSpc>
              <a:spcBef>
                <a:spcPts val="1000"/>
              </a:spcBef>
              <a:spcAft>
                <a:spcPts val="0"/>
              </a:spcAft>
              <a:buClr>
                <a:srgbClr val="E69138"/>
              </a:buClr>
              <a:buSzPct val="100000"/>
              <a:buChar char="●"/>
            </a:pPr>
            <a:r>
              <a:rPr lang="en-US" sz="2100">
                <a:solidFill>
                  <a:schemeClr val="accent2"/>
                </a:solidFill>
              </a:rPr>
              <a:t>A Hackerank invitation will be required for this assignment. The instructor must coordinate with the curriculum team to create/set up an invitation link.</a:t>
            </a:r>
            <a:endParaRPr sz="2100">
              <a:solidFill>
                <a:schemeClr val="accent2"/>
              </a:solidFill>
            </a:endParaRPr>
          </a:p>
          <a:p>
            <a:pPr indent="-341947" lvl="0" marL="457200" rtl="0" algn="l">
              <a:lnSpc>
                <a:spcPct val="115000"/>
              </a:lnSpc>
              <a:spcBef>
                <a:spcPts val="1000"/>
              </a:spcBef>
              <a:spcAft>
                <a:spcPts val="0"/>
              </a:spcAft>
              <a:buClr>
                <a:srgbClr val="E69138"/>
              </a:buClr>
              <a:buSzPct val="100000"/>
              <a:buChar char="●"/>
            </a:pPr>
            <a:r>
              <a:rPr lang="en-US" sz="2100">
                <a:solidFill>
                  <a:schemeClr val="accent2"/>
                </a:solidFill>
              </a:rPr>
              <a:t>It is very important assignment, this assignment will prepare you for the SBAs and KBAs.</a:t>
            </a:r>
            <a:endParaRPr sz="2100">
              <a:solidFill>
                <a:schemeClr val="accent2"/>
              </a:solidFill>
            </a:endParaRPr>
          </a:p>
          <a:p>
            <a:pPr indent="0" lvl="0" marL="0" rtl="0" algn="l">
              <a:lnSpc>
                <a:spcPct val="115000"/>
              </a:lnSpc>
              <a:spcBef>
                <a:spcPts val="1000"/>
              </a:spcBef>
              <a:spcAft>
                <a:spcPts val="0"/>
              </a:spcAft>
              <a:buNone/>
            </a:pPr>
            <a:r>
              <a:t/>
            </a:r>
            <a:endParaRPr sz="2100">
              <a:solidFill>
                <a:schemeClr val="accent2"/>
              </a:solidFill>
            </a:endParaRPr>
          </a:p>
          <a:p>
            <a:pPr indent="0" lvl="0" marL="0" rtl="0" algn="l">
              <a:lnSpc>
                <a:spcPct val="115000"/>
              </a:lnSpc>
              <a:spcBef>
                <a:spcPts val="1000"/>
              </a:spcBef>
              <a:spcAft>
                <a:spcPts val="0"/>
              </a:spcAft>
              <a:buNone/>
            </a:pPr>
            <a:r>
              <a:t/>
            </a:r>
            <a:endParaRPr sz="2100">
              <a:solidFill>
                <a:schemeClr val="accent2"/>
              </a:solidFill>
            </a:endParaRPr>
          </a:p>
          <a:p>
            <a:pPr indent="0" lvl="0" marL="0" rtl="0" algn="l">
              <a:spcBef>
                <a:spcPts val="160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70"/>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sz="2700"/>
              <a:t>Summary</a:t>
            </a:r>
            <a:endParaRPr sz="2700"/>
          </a:p>
        </p:txBody>
      </p:sp>
      <p:sp>
        <p:nvSpPr>
          <p:cNvPr id="624" name="Google Shape;624;p70"/>
          <p:cNvSpPr txBox="1"/>
          <p:nvPr>
            <p:ph idx="1" type="body"/>
          </p:nvPr>
        </p:nvSpPr>
        <p:spPr>
          <a:xfrm>
            <a:off x="577525" y="1422850"/>
            <a:ext cx="9025200" cy="3926400"/>
          </a:xfrm>
          <a:prstGeom prst="rect">
            <a:avLst/>
          </a:prstGeom>
        </p:spPr>
        <p:txBody>
          <a:bodyPr anchorCtr="0" anchor="t" bIns="75600" lIns="75600" spcFirstLastPara="1" rIns="75600" wrap="square" tIns="75600">
            <a:noAutofit/>
          </a:bodyPr>
          <a:lstStyle/>
          <a:p>
            <a:pPr indent="0" lvl="0" marL="0" marR="101600" rtl="0" algn="l">
              <a:lnSpc>
                <a:spcPct val="115000"/>
              </a:lnSpc>
              <a:spcBef>
                <a:spcPts val="0"/>
              </a:spcBef>
              <a:spcAft>
                <a:spcPts val="0"/>
              </a:spcAft>
              <a:buNone/>
            </a:pPr>
            <a:r>
              <a:rPr lang="en-US" sz="1646">
                <a:highlight>
                  <a:srgbClr val="FFFFFF"/>
                </a:highlight>
              </a:rPr>
              <a:t>Structured Query Language (SQL) is a programming language designed to get information out of and into a relational database. Queries are constructed from a command language that lets you select, insert, update, and locate data. SQL is both an American National Standards Institute (ANSI) and an International Standards Organization (ISO) standard although many databases support SQL with proprietary extensions.</a:t>
            </a:r>
            <a:endParaRPr sz="1646">
              <a:highlight>
                <a:srgbClr val="FFFFFF"/>
              </a:highlight>
            </a:endParaRPr>
          </a:p>
          <a:p>
            <a:pPr indent="0" lvl="0" marL="0" rtl="0" algn="l">
              <a:lnSpc>
                <a:spcPct val="115000"/>
              </a:lnSpc>
              <a:spcBef>
                <a:spcPts val="0"/>
              </a:spcBef>
              <a:spcAft>
                <a:spcPts val="0"/>
              </a:spcAft>
              <a:buNone/>
            </a:pPr>
            <a:r>
              <a:t/>
            </a:r>
            <a:endParaRPr b="1" sz="1546">
              <a:solidFill>
                <a:srgbClr val="202124"/>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None/>
            </a:pPr>
            <a:r>
              <a:rPr lang="en-US" sz="1646">
                <a:solidFill>
                  <a:srgbClr val="273239"/>
                </a:solidFill>
                <a:highlight>
                  <a:srgbClr val="FFFFFF"/>
                </a:highlight>
              </a:rPr>
              <a:t>The SQL commands are mainly categorized as follows: </a:t>
            </a:r>
            <a:endParaRPr sz="1646">
              <a:solidFill>
                <a:srgbClr val="273239"/>
              </a:solidFill>
              <a:highlight>
                <a:srgbClr val="FFFFFF"/>
              </a:highlight>
            </a:endParaRPr>
          </a:p>
          <a:p>
            <a:pPr indent="-333164" lvl="0" marL="685800" rtl="0" algn="l">
              <a:lnSpc>
                <a:spcPct val="158000"/>
              </a:lnSpc>
              <a:spcBef>
                <a:spcPts val="800"/>
              </a:spcBef>
              <a:spcAft>
                <a:spcPts val="0"/>
              </a:spcAft>
              <a:buClr>
                <a:srgbClr val="273239"/>
              </a:buClr>
              <a:buSzPts val="1647"/>
              <a:buAutoNum type="arabicPeriod"/>
            </a:pPr>
            <a:r>
              <a:rPr lang="en-US" sz="1646">
                <a:solidFill>
                  <a:srgbClr val="273239"/>
                </a:solidFill>
                <a:highlight>
                  <a:srgbClr val="FFFFFF"/>
                </a:highlight>
              </a:rPr>
              <a:t>DDL – Data Definition Language.</a:t>
            </a:r>
            <a:endParaRPr sz="1646">
              <a:solidFill>
                <a:srgbClr val="273239"/>
              </a:solidFill>
              <a:highlight>
                <a:srgbClr val="FFFFFF"/>
              </a:highlight>
            </a:endParaRPr>
          </a:p>
          <a:p>
            <a:pPr indent="-333164" lvl="0" marL="685800" rtl="0" algn="l">
              <a:lnSpc>
                <a:spcPct val="158000"/>
              </a:lnSpc>
              <a:spcBef>
                <a:spcPts val="0"/>
              </a:spcBef>
              <a:spcAft>
                <a:spcPts val="0"/>
              </a:spcAft>
              <a:buClr>
                <a:srgbClr val="273239"/>
              </a:buClr>
              <a:buSzPts val="1647"/>
              <a:buAutoNum type="arabicPeriod"/>
            </a:pPr>
            <a:r>
              <a:rPr lang="en-US" sz="1646">
                <a:solidFill>
                  <a:srgbClr val="273239"/>
                </a:solidFill>
                <a:highlight>
                  <a:srgbClr val="FFFFFF"/>
                </a:highlight>
              </a:rPr>
              <a:t>DQl – Data Query Language.</a:t>
            </a:r>
            <a:endParaRPr sz="1646">
              <a:solidFill>
                <a:srgbClr val="273239"/>
              </a:solidFill>
              <a:highlight>
                <a:srgbClr val="FFFFFF"/>
              </a:highlight>
            </a:endParaRPr>
          </a:p>
          <a:p>
            <a:pPr indent="-333164" lvl="0" marL="685800" rtl="0" algn="l">
              <a:lnSpc>
                <a:spcPct val="158000"/>
              </a:lnSpc>
              <a:spcBef>
                <a:spcPts val="0"/>
              </a:spcBef>
              <a:spcAft>
                <a:spcPts val="0"/>
              </a:spcAft>
              <a:buClr>
                <a:srgbClr val="273239"/>
              </a:buClr>
              <a:buSzPts val="1647"/>
              <a:buAutoNum type="arabicPeriod"/>
            </a:pPr>
            <a:r>
              <a:rPr lang="en-US" sz="1646">
                <a:solidFill>
                  <a:srgbClr val="273239"/>
                </a:solidFill>
                <a:highlight>
                  <a:srgbClr val="FFFFFF"/>
                </a:highlight>
              </a:rPr>
              <a:t>DML – Data Manipulation Language.</a:t>
            </a:r>
            <a:endParaRPr sz="1646">
              <a:solidFill>
                <a:srgbClr val="273239"/>
              </a:solidFill>
              <a:highlight>
                <a:srgbClr val="FFFFFF"/>
              </a:highlight>
            </a:endParaRPr>
          </a:p>
          <a:p>
            <a:pPr indent="-333164" lvl="0" marL="685800" rtl="0" algn="l">
              <a:lnSpc>
                <a:spcPct val="158000"/>
              </a:lnSpc>
              <a:spcBef>
                <a:spcPts val="0"/>
              </a:spcBef>
              <a:spcAft>
                <a:spcPts val="0"/>
              </a:spcAft>
              <a:buClr>
                <a:srgbClr val="273239"/>
              </a:buClr>
              <a:buSzPts val="1647"/>
              <a:buAutoNum type="arabicPeriod"/>
            </a:pPr>
            <a:r>
              <a:rPr lang="en-US" sz="1646">
                <a:solidFill>
                  <a:srgbClr val="273239"/>
                </a:solidFill>
                <a:highlight>
                  <a:srgbClr val="FFFFFF"/>
                </a:highlight>
              </a:rPr>
              <a:t>DCL – Data Control Language.</a:t>
            </a:r>
            <a:endParaRPr sz="1546">
              <a:solidFill>
                <a:srgbClr val="202124"/>
              </a:solidFill>
              <a:highlight>
                <a:srgbClr val="FFFFFF"/>
              </a:highlight>
              <a:latin typeface="Roboto"/>
              <a:ea typeface="Roboto"/>
              <a:cs typeface="Roboto"/>
              <a:sym typeface="Roboto"/>
            </a:endParaRPr>
          </a:p>
          <a:p>
            <a:pPr indent="0" lvl="0" marL="0" marR="101600" rtl="0" algn="l">
              <a:lnSpc>
                <a:spcPct val="115000"/>
              </a:lnSpc>
              <a:spcBef>
                <a:spcPts val="3600"/>
              </a:spcBef>
              <a:spcAft>
                <a:spcPts val="0"/>
              </a:spcAft>
              <a:buClr>
                <a:schemeClr val="dk1"/>
              </a:buClr>
              <a:buSzPts val="1100"/>
              <a:buFont typeface="Arial"/>
              <a:buNone/>
            </a:pPr>
            <a:r>
              <a:t/>
            </a:r>
            <a:endParaRPr sz="1300">
              <a:highlight>
                <a:srgbClr val="FFFFFF"/>
              </a:highlight>
            </a:endParaRPr>
          </a:p>
          <a:p>
            <a:pPr indent="0" lvl="0" marL="0" rtl="0" algn="l">
              <a:spcBef>
                <a:spcPts val="800"/>
              </a:spcBef>
              <a:spcAft>
                <a:spcPts val="0"/>
              </a:spcAft>
              <a:buNone/>
            </a:pPr>
            <a:r>
              <a:t/>
            </a:r>
            <a:endParaRPr sz="1200">
              <a:solidFill>
                <a:srgbClr val="202124"/>
              </a:solidFill>
              <a:highlight>
                <a:srgbClr val="FFFFFF"/>
              </a:highlight>
              <a:latin typeface="Roboto"/>
              <a:ea typeface="Roboto"/>
              <a:cs typeface="Roboto"/>
              <a:sym typeface="Roboto"/>
            </a:endParaRPr>
          </a:p>
        </p:txBody>
      </p:sp>
      <p:sp>
        <p:nvSpPr>
          <p:cNvPr id="625" name="Google Shape;625;p70"/>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71"/>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sz="3400"/>
              <a:t>References</a:t>
            </a:r>
            <a:endParaRPr sz="3400"/>
          </a:p>
        </p:txBody>
      </p:sp>
      <p:sp>
        <p:nvSpPr>
          <p:cNvPr id="632" name="Google Shape;632;p71"/>
          <p:cNvSpPr txBox="1"/>
          <p:nvPr>
            <p:ph idx="1" type="body"/>
          </p:nvPr>
        </p:nvSpPr>
        <p:spPr>
          <a:xfrm>
            <a:off x="577536" y="1422847"/>
            <a:ext cx="9025200" cy="3743400"/>
          </a:xfrm>
          <a:prstGeom prst="rect">
            <a:avLst/>
          </a:prstGeom>
        </p:spPr>
        <p:txBody>
          <a:bodyPr anchorCtr="0" anchor="t" bIns="75600" lIns="75600" spcFirstLastPara="1" rIns="75600" wrap="square" tIns="75600">
            <a:normAutofit/>
          </a:bodyPr>
          <a:lstStyle/>
          <a:p>
            <a:pPr indent="0" lvl="0" marL="0" rtl="0" algn="l">
              <a:spcBef>
                <a:spcPts val="800"/>
              </a:spcBef>
              <a:spcAft>
                <a:spcPts val="0"/>
              </a:spcAft>
              <a:buNone/>
            </a:pPr>
            <a:r>
              <a:t/>
            </a:r>
            <a:endParaRPr/>
          </a:p>
          <a:p>
            <a:pPr indent="0" lvl="0" marL="0" rtl="0" algn="l">
              <a:spcBef>
                <a:spcPts val="800"/>
              </a:spcBef>
              <a:spcAft>
                <a:spcPts val="0"/>
              </a:spcAft>
              <a:buNone/>
            </a:pPr>
            <a:r>
              <a:rPr lang="en-US" sz="1700" u="sng">
                <a:solidFill>
                  <a:schemeClr val="hlink"/>
                </a:solidFill>
                <a:hlinkClick r:id="rId3"/>
              </a:rPr>
              <a:t>https://www.youtube.com/watch?v=7S_tz1z_5bA</a:t>
            </a:r>
            <a:endParaRPr sz="1700"/>
          </a:p>
          <a:p>
            <a:pPr indent="0" lvl="0" marL="0" rtl="0" algn="l">
              <a:spcBef>
                <a:spcPts val="800"/>
              </a:spcBef>
              <a:spcAft>
                <a:spcPts val="0"/>
              </a:spcAft>
              <a:buNone/>
            </a:pPr>
            <a:r>
              <a:rPr lang="en-US" sz="1700" u="sng">
                <a:solidFill>
                  <a:schemeClr val="hlink"/>
                </a:solidFill>
                <a:hlinkClick r:id="rId4"/>
              </a:rPr>
              <a:t>https://dev.mysql.com/doc/refman/8.0/en/programs.html</a:t>
            </a:r>
            <a:endParaRPr sz="1700"/>
          </a:p>
          <a:p>
            <a:pPr indent="0" lvl="0" marL="0" rtl="0" algn="l">
              <a:spcBef>
                <a:spcPts val="800"/>
              </a:spcBef>
              <a:spcAft>
                <a:spcPts val="0"/>
              </a:spcAft>
              <a:buNone/>
            </a:pPr>
            <a:r>
              <a:rPr lang="en-US" sz="1700" u="sng">
                <a:solidFill>
                  <a:schemeClr val="hlink"/>
                </a:solidFill>
                <a:hlinkClick r:id="rId5"/>
              </a:rPr>
              <a:t>https://www.techonthenet.com/mysql/index.php</a:t>
            </a:r>
            <a:endParaRPr sz="1700"/>
          </a:p>
          <a:p>
            <a:pPr indent="0" lvl="0" marL="0" rtl="0" algn="l">
              <a:spcBef>
                <a:spcPts val="80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72"/>
          <p:cNvSpPr txBox="1"/>
          <p:nvPr>
            <p:ph idx="12" type="sldNum"/>
          </p:nvPr>
        </p:nvSpPr>
        <p:spPr>
          <a:xfrm>
            <a:off x="7799635" y="4329863"/>
            <a:ext cx="500400" cy="358800"/>
          </a:xfrm>
          <a:prstGeom prst="rect">
            <a:avLst/>
          </a:prstGeom>
          <a:noFill/>
          <a:ln>
            <a:noFill/>
          </a:ln>
        </p:spPr>
        <p:txBody>
          <a:bodyPr anchorCtr="0" anchor="b" bIns="37775" lIns="75600" spcFirstLastPara="1" rIns="75600" wrap="square" tIns="37775">
            <a:noAutofit/>
          </a:bodyPr>
          <a:lstStyle/>
          <a:p>
            <a:pPr indent="0" lvl="0" marL="0" rtl="0" algn="r">
              <a:spcBef>
                <a:spcPts val="0"/>
              </a:spcBef>
              <a:spcAft>
                <a:spcPts val="0"/>
              </a:spcAft>
              <a:buNone/>
            </a:pPr>
            <a:fld id="{00000000-1234-1234-1234-123412341234}" type="slidenum">
              <a:rPr lang="en-US"/>
              <a:t>‹#›</a:t>
            </a:fld>
            <a:endParaRPr/>
          </a:p>
        </p:txBody>
      </p:sp>
      <p:sp>
        <p:nvSpPr>
          <p:cNvPr id="638" name="Google Shape;638;p72"/>
          <p:cNvSpPr txBox="1"/>
          <p:nvPr/>
        </p:nvSpPr>
        <p:spPr>
          <a:xfrm>
            <a:off x="6930430" y="5719399"/>
            <a:ext cx="609000" cy="189000"/>
          </a:xfrm>
          <a:prstGeom prst="rect">
            <a:avLst/>
          </a:prstGeom>
          <a:noFill/>
          <a:ln>
            <a:noFill/>
          </a:ln>
        </p:spPr>
        <p:txBody>
          <a:bodyPr anchorCtr="0" anchor="b" bIns="37775" lIns="75600" spcFirstLastPara="1" rIns="75600" wrap="square" tIns="37775">
            <a:noAutofit/>
          </a:bodyPr>
          <a:lstStyle/>
          <a:p>
            <a:pPr indent="0" lvl="0" marL="0" marR="0" rtl="0" algn="ctr">
              <a:lnSpc>
                <a:spcPct val="100000"/>
              </a:lnSpc>
              <a:spcBef>
                <a:spcPts val="0"/>
              </a:spcBef>
              <a:spcAft>
                <a:spcPts val="0"/>
              </a:spcAft>
              <a:buClr>
                <a:srgbClr val="000000"/>
              </a:buClr>
              <a:buSzPts val="2300"/>
              <a:buFont typeface="Arial"/>
              <a:buNone/>
            </a:pPr>
            <a:fld id="{00000000-1234-1234-1234-123412341234}" type="slidenum">
              <a:rPr b="0" i="0" lang="en-US" sz="2300" u="none" cap="none" strike="noStrike">
                <a:solidFill>
                  <a:schemeClr val="lt1"/>
                </a:solidFill>
                <a:latin typeface="Century Gothic"/>
                <a:ea typeface="Century Gothic"/>
                <a:cs typeface="Century Gothic"/>
                <a:sym typeface="Century Gothic"/>
              </a:rPr>
              <a:t>‹#›</a:t>
            </a:fld>
            <a:endParaRPr b="0" i="0" sz="2300" u="none" cap="none" strike="noStrike">
              <a:solidFill>
                <a:schemeClr val="lt1"/>
              </a:solidFill>
              <a:latin typeface="Century Gothic"/>
              <a:ea typeface="Century Gothic"/>
              <a:cs typeface="Century Gothic"/>
              <a:sym typeface="Century Gothic"/>
            </a:endParaRPr>
          </a:p>
        </p:txBody>
      </p:sp>
      <p:pic>
        <p:nvPicPr>
          <p:cNvPr descr="D:\Logos\1434554660_Help.png" id="639" name="Google Shape;639;p72"/>
          <p:cNvPicPr preferRelativeResize="0"/>
          <p:nvPr/>
        </p:nvPicPr>
        <p:blipFill rotWithShape="1">
          <a:blip r:embed="rId3">
            <a:alphaModFix/>
          </a:blip>
          <a:srcRect b="0" l="0" r="0" t="0"/>
          <a:stretch/>
        </p:blipFill>
        <p:spPr>
          <a:xfrm>
            <a:off x="3606224" y="1401136"/>
            <a:ext cx="2868177" cy="2868177"/>
          </a:xfrm>
          <a:prstGeom prst="rect">
            <a:avLst/>
          </a:prstGeom>
          <a:noFill/>
          <a:ln>
            <a:noFill/>
          </a:ln>
        </p:spPr>
      </p:pic>
      <p:sp>
        <p:nvSpPr>
          <p:cNvPr id="640" name="Google Shape;640;p72"/>
          <p:cNvSpPr txBox="1"/>
          <p:nvPr/>
        </p:nvSpPr>
        <p:spPr>
          <a:xfrm>
            <a:off x="473300" y="711075"/>
            <a:ext cx="9087000" cy="59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US" sz="3400">
                <a:solidFill>
                  <a:schemeClr val="dk1"/>
                </a:solidFill>
              </a:rPr>
              <a:t>Questions?</a:t>
            </a:r>
            <a:endParaRPr b="1" sz="3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8"/>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Structured Query Language (continued)</a:t>
            </a:r>
            <a:endParaRPr/>
          </a:p>
        </p:txBody>
      </p:sp>
      <p:sp>
        <p:nvSpPr>
          <p:cNvPr id="249" name="Google Shape;249;p28"/>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250" name="Google Shape;250;p28"/>
          <p:cNvSpPr txBox="1"/>
          <p:nvPr>
            <p:ph idx="1" type="body"/>
          </p:nvPr>
        </p:nvSpPr>
        <p:spPr>
          <a:xfrm>
            <a:off x="570900" y="1476849"/>
            <a:ext cx="9025200" cy="2216100"/>
          </a:xfrm>
          <a:prstGeom prst="rect">
            <a:avLst/>
          </a:prstGeom>
        </p:spPr>
        <p:txBody>
          <a:bodyPr anchorCtr="0" anchor="t" bIns="75600" lIns="75600" spcFirstLastPara="1" rIns="75600" wrap="square" tIns="75600">
            <a:normAutofit/>
          </a:bodyPr>
          <a:lstStyle/>
          <a:p>
            <a:pPr indent="0" lvl="0" marL="0" rtl="0" algn="l">
              <a:spcBef>
                <a:spcPts val="800"/>
              </a:spcBef>
              <a:spcAft>
                <a:spcPts val="0"/>
              </a:spcAft>
              <a:buClr>
                <a:srgbClr val="000000"/>
              </a:buClr>
              <a:buFont typeface="Arial"/>
              <a:buNone/>
            </a:pPr>
            <a:r>
              <a:rPr lang="en-US" sz="1700"/>
              <a:t>Structured Query Language (SQL) has five sub-languages:</a:t>
            </a:r>
            <a:endParaRPr sz="1700"/>
          </a:p>
          <a:p>
            <a:pPr indent="-317500" lvl="0" marL="457200" rtl="0" algn="l">
              <a:spcBef>
                <a:spcPts val="800"/>
              </a:spcBef>
              <a:spcAft>
                <a:spcPts val="0"/>
              </a:spcAft>
              <a:buSzPts val="1400"/>
              <a:buChar char="❖"/>
            </a:pPr>
            <a:r>
              <a:rPr lang="en-US" sz="1700"/>
              <a:t>DQL	- Data Query Language.</a:t>
            </a:r>
            <a:endParaRPr sz="1700"/>
          </a:p>
          <a:p>
            <a:pPr indent="-317500" lvl="0" marL="457200" rtl="0" algn="l">
              <a:spcBef>
                <a:spcPts val="800"/>
              </a:spcBef>
              <a:spcAft>
                <a:spcPts val="0"/>
              </a:spcAft>
              <a:buSzPts val="1400"/>
              <a:buChar char="❖"/>
            </a:pPr>
            <a:r>
              <a:rPr lang="en-US" sz="1700"/>
              <a:t>DDL	- Data Definition Language.</a:t>
            </a:r>
            <a:endParaRPr sz="1700"/>
          </a:p>
          <a:p>
            <a:pPr indent="-317500" lvl="0" marL="457200" rtl="0" algn="l">
              <a:spcBef>
                <a:spcPts val="800"/>
              </a:spcBef>
              <a:spcAft>
                <a:spcPts val="0"/>
              </a:spcAft>
              <a:buSzPts val="1400"/>
              <a:buChar char="❖"/>
            </a:pPr>
            <a:r>
              <a:rPr lang="en-US" sz="1700"/>
              <a:t>DML	- Data Manipulation Language.</a:t>
            </a:r>
            <a:endParaRPr sz="1700"/>
          </a:p>
          <a:p>
            <a:pPr indent="-317500" lvl="0" marL="457200" rtl="0" algn="l">
              <a:spcBef>
                <a:spcPts val="800"/>
              </a:spcBef>
              <a:spcAft>
                <a:spcPts val="0"/>
              </a:spcAft>
              <a:buSzPts val="1400"/>
              <a:buChar char="❖"/>
            </a:pPr>
            <a:r>
              <a:rPr lang="en-US" sz="1700"/>
              <a:t>TCL	- Transaction Control Language.</a:t>
            </a:r>
            <a:endParaRPr sz="1700"/>
          </a:p>
          <a:p>
            <a:pPr indent="-317500" lvl="0" marL="457200" rtl="0" algn="l">
              <a:spcBef>
                <a:spcPts val="800"/>
              </a:spcBef>
              <a:spcAft>
                <a:spcPts val="0"/>
              </a:spcAft>
              <a:buSzPts val="1400"/>
              <a:buChar char="❖"/>
            </a:pPr>
            <a:r>
              <a:rPr lang="en-US" sz="1700"/>
              <a:t>DCL	 - Data Control Language.</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9"/>
          <p:cNvSpPr txBox="1"/>
          <p:nvPr>
            <p:ph type="title"/>
          </p:nvPr>
        </p:nvSpPr>
        <p:spPr>
          <a:xfrm>
            <a:off x="493274"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MySQL</a:t>
            </a:r>
            <a:endParaRPr/>
          </a:p>
        </p:txBody>
      </p:sp>
      <p:sp>
        <p:nvSpPr>
          <p:cNvPr id="257" name="Google Shape;257;p29"/>
          <p:cNvSpPr txBox="1"/>
          <p:nvPr>
            <p:ph idx="1" type="body"/>
          </p:nvPr>
        </p:nvSpPr>
        <p:spPr>
          <a:xfrm>
            <a:off x="577536" y="1422847"/>
            <a:ext cx="9025200" cy="3743400"/>
          </a:xfrm>
          <a:prstGeom prst="rect">
            <a:avLst/>
          </a:prstGeom>
        </p:spPr>
        <p:txBody>
          <a:bodyPr anchorCtr="0" anchor="t" bIns="75600" lIns="75600" spcFirstLastPara="1" rIns="75600" wrap="square" tIns="75600">
            <a:normAutofit/>
          </a:bodyPr>
          <a:lstStyle/>
          <a:p>
            <a:pPr indent="0" lvl="0" marL="0" rtl="0" algn="l">
              <a:lnSpc>
                <a:spcPct val="115000"/>
              </a:lnSpc>
              <a:spcBef>
                <a:spcPts val="1200"/>
              </a:spcBef>
              <a:spcAft>
                <a:spcPts val="0"/>
              </a:spcAft>
              <a:buNone/>
            </a:pPr>
            <a:r>
              <a:rPr lang="en-US" sz="1600">
                <a:highlight>
                  <a:srgbClr val="FFFFFF"/>
                </a:highlight>
              </a:rPr>
              <a:t>The term, MySQL is simply the combination of “My” and “SQL”: </a:t>
            </a:r>
            <a:r>
              <a:rPr b="1" lang="en-US" sz="1600">
                <a:highlight>
                  <a:srgbClr val="FFFFFF"/>
                </a:highlight>
              </a:rPr>
              <a:t>MySQL</a:t>
            </a:r>
            <a:r>
              <a:rPr lang="en-US" sz="1600">
                <a:highlight>
                  <a:srgbClr val="FFFFFF"/>
                </a:highlight>
              </a:rPr>
              <a:t>.</a:t>
            </a:r>
            <a:endParaRPr sz="1600">
              <a:highlight>
                <a:srgbClr val="FFFFFF"/>
              </a:highlight>
            </a:endParaRPr>
          </a:p>
          <a:p>
            <a:pPr indent="-330200" lvl="0" marL="457200" rtl="0" algn="l">
              <a:lnSpc>
                <a:spcPct val="115000"/>
              </a:lnSpc>
              <a:spcBef>
                <a:spcPts val="1000"/>
              </a:spcBef>
              <a:spcAft>
                <a:spcPts val="0"/>
              </a:spcAft>
              <a:buSzPts val="1600"/>
              <a:buChar char="❑"/>
            </a:pPr>
            <a:r>
              <a:rPr lang="en-US" sz="1600">
                <a:highlight>
                  <a:srgbClr val="FFFFFF"/>
                </a:highlight>
              </a:rPr>
              <a:t>MySQL is a database management system that allows you to manage relational databases. It is an open-source software backed by Oracle.</a:t>
            </a:r>
            <a:endParaRPr sz="1600">
              <a:highlight>
                <a:srgbClr val="FFFFFF"/>
              </a:highlight>
            </a:endParaRPr>
          </a:p>
          <a:p>
            <a:pPr indent="-330200" lvl="0" marL="457200" rtl="0" algn="l">
              <a:spcBef>
                <a:spcPts val="1000"/>
              </a:spcBef>
              <a:spcAft>
                <a:spcPts val="0"/>
              </a:spcAft>
              <a:buSzPts val="1600"/>
              <a:buChar char="❑"/>
            </a:pPr>
            <a:r>
              <a:rPr lang="en-US" sz="1600">
                <a:highlight>
                  <a:srgbClr val="FFFFFF"/>
                </a:highlight>
              </a:rPr>
              <a:t>MySQL can run on various platforms such as UNIX, Linux, Windows, etc. You can install it on a server or even on a desktop. MySQL is reliable, scalable, and fast.</a:t>
            </a:r>
            <a:endParaRPr sz="1600">
              <a:highlight>
                <a:srgbClr val="FFFFFF"/>
              </a:highlight>
            </a:endParaRPr>
          </a:p>
          <a:p>
            <a:pPr indent="-330200" lvl="0" marL="457200" rtl="0" algn="l">
              <a:spcBef>
                <a:spcPts val="1000"/>
              </a:spcBef>
              <a:spcAft>
                <a:spcPts val="1000"/>
              </a:spcAft>
              <a:buSzPts val="1600"/>
              <a:buFont typeface="Century Gothic"/>
              <a:buChar char="❑"/>
            </a:pPr>
            <a:r>
              <a:rPr b="1" lang="en-US" sz="1600">
                <a:highlight>
                  <a:srgbClr val="FFFFFF"/>
                </a:highlight>
              </a:rPr>
              <a:t>InnoDB </a:t>
            </a:r>
            <a:r>
              <a:rPr lang="en-US" sz="1600">
                <a:highlight>
                  <a:srgbClr val="FFFFFF"/>
                </a:highlight>
              </a:rPr>
              <a:t>became the default </a:t>
            </a:r>
            <a:r>
              <a:rPr b="1" lang="en-US" sz="1600">
                <a:highlight>
                  <a:srgbClr val="FFFFFF"/>
                </a:highlight>
              </a:rPr>
              <a:t>storage engine</a:t>
            </a:r>
            <a:r>
              <a:rPr lang="en-US" sz="1600">
                <a:highlight>
                  <a:srgbClr val="FFFFFF"/>
                </a:highlight>
              </a:rPr>
              <a:t> since the launch of </a:t>
            </a:r>
            <a:r>
              <a:rPr b="1" lang="en-US" sz="1600">
                <a:highlight>
                  <a:srgbClr val="FFFFFF"/>
                </a:highlight>
              </a:rPr>
              <a:t>MySQL 5.5</a:t>
            </a:r>
            <a:r>
              <a:rPr lang="en-US" sz="1600">
                <a:highlight>
                  <a:srgbClr val="FFFFFF"/>
                </a:highlight>
              </a:rPr>
              <a:t>.</a:t>
            </a:r>
            <a:endParaRPr sz="1600">
              <a:highlight>
                <a:srgbClr val="FFFFFF"/>
              </a:highlight>
            </a:endParaRPr>
          </a:p>
        </p:txBody>
      </p:sp>
      <p:sp>
        <p:nvSpPr>
          <p:cNvPr id="258" name="Google Shape;258;p29"/>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0"/>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Hands-On Lab - </a:t>
            </a:r>
            <a:r>
              <a:rPr lang="en-US"/>
              <a:t>Installing MySQL </a:t>
            </a:r>
            <a:endParaRPr/>
          </a:p>
        </p:txBody>
      </p:sp>
      <p:sp>
        <p:nvSpPr>
          <p:cNvPr id="265" name="Google Shape;265;p30"/>
          <p:cNvSpPr txBox="1"/>
          <p:nvPr>
            <p:ph idx="1" type="body"/>
          </p:nvPr>
        </p:nvSpPr>
        <p:spPr>
          <a:xfrm>
            <a:off x="577536" y="1422847"/>
            <a:ext cx="9025200" cy="3743400"/>
          </a:xfrm>
          <a:prstGeom prst="rect">
            <a:avLst/>
          </a:prstGeom>
        </p:spPr>
        <p:txBody>
          <a:bodyPr anchorCtr="0" anchor="t" bIns="75600" lIns="75600" spcFirstLastPara="1" rIns="75600" wrap="square" tIns="75600">
            <a:normAutofit/>
          </a:bodyPr>
          <a:lstStyle/>
          <a:p>
            <a:pPr indent="0" lvl="0" marL="0" rtl="0" algn="l">
              <a:spcBef>
                <a:spcPts val="0"/>
              </a:spcBef>
              <a:spcAft>
                <a:spcPts val="0"/>
              </a:spcAft>
              <a:buNone/>
            </a:pPr>
            <a:r>
              <a:rPr lang="en-US" sz="1700">
                <a:solidFill>
                  <a:srgbClr val="000000"/>
                </a:solidFill>
              </a:rPr>
              <a:t>In this Lab, you will demonstrate installing the MySQL Workbench and a MySQL Server. </a:t>
            </a:r>
            <a:endParaRPr sz="1600">
              <a:solidFill>
                <a:srgbClr val="000000"/>
              </a:solidFill>
            </a:endParaRPr>
          </a:p>
          <a:p>
            <a:pPr indent="0" lvl="0" marL="0" rtl="0" algn="l">
              <a:spcBef>
                <a:spcPts val="0"/>
              </a:spcBef>
              <a:spcAft>
                <a:spcPts val="0"/>
              </a:spcAft>
              <a:buNone/>
            </a:pPr>
            <a:r>
              <a:rPr lang="en-US" sz="1800">
                <a:solidFill>
                  <a:srgbClr val="000000"/>
                </a:solidFill>
              </a:rPr>
              <a:t>You can find the following labs on </a:t>
            </a:r>
            <a:r>
              <a:rPr lang="en-US" sz="1800"/>
              <a:t>Canvas under the </a:t>
            </a:r>
            <a:r>
              <a:rPr b="1" lang="en-US" sz="1800"/>
              <a:t>Assignment </a:t>
            </a:r>
            <a:r>
              <a:rPr lang="en-US" sz="1800"/>
              <a:t>section.</a:t>
            </a:r>
            <a:endParaRPr sz="1800">
              <a:solidFill>
                <a:srgbClr val="000000"/>
              </a:solidFill>
            </a:endParaRPr>
          </a:p>
          <a:p>
            <a:pPr indent="0" lvl="0" marL="0" rtl="0" algn="l">
              <a:spcBef>
                <a:spcPts val="0"/>
              </a:spcBef>
              <a:spcAft>
                <a:spcPts val="0"/>
              </a:spcAft>
              <a:buNone/>
            </a:pPr>
            <a:r>
              <a:rPr b="1" lang="en-US" sz="1800">
                <a:solidFill>
                  <a:srgbClr val="990000"/>
                </a:solidFill>
              </a:rPr>
              <a:t> </a:t>
            </a:r>
            <a:endParaRPr b="1" sz="1800">
              <a:solidFill>
                <a:srgbClr val="1155CC"/>
              </a:solidFill>
            </a:endParaRPr>
          </a:p>
          <a:p>
            <a:pPr indent="-336550" lvl="0" marL="457200" rtl="0" algn="l">
              <a:spcBef>
                <a:spcPts val="800"/>
              </a:spcBef>
              <a:spcAft>
                <a:spcPts val="0"/>
              </a:spcAft>
              <a:buClr>
                <a:srgbClr val="F58220"/>
              </a:buClr>
              <a:buSzPts val="1700"/>
              <a:buChar char="➔"/>
            </a:pPr>
            <a:r>
              <a:rPr b="1" lang="en-US" sz="1700" u="sng">
                <a:solidFill>
                  <a:srgbClr val="F58220"/>
                </a:solidFill>
                <a:hlinkClick r:id="rId3">
                  <a:extLst>
                    <a:ext uri="{A12FA001-AC4F-418D-AE19-62706E023703}">
                      <ahyp:hlinkClr val="tx"/>
                    </a:ext>
                  </a:extLst>
                </a:hlinkClick>
              </a:rPr>
              <a:t>GLAB - 304.2.1 - Installing MySQL Workbench on the Windows OS</a:t>
            </a:r>
            <a:r>
              <a:rPr b="1" lang="en-US" sz="1700">
                <a:solidFill>
                  <a:srgbClr val="F58220"/>
                </a:solidFill>
              </a:rPr>
              <a:t> and MacOS</a:t>
            </a:r>
            <a:r>
              <a:rPr b="1" lang="en-US" sz="1700">
                <a:solidFill>
                  <a:srgbClr val="F58220"/>
                </a:solidFill>
              </a:rPr>
              <a:t> </a:t>
            </a:r>
            <a:endParaRPr b="1" sz="1700">
              <a:solidFill>
                <a:srgbClr val="F58220"/>
              </a:solidFill>
            </a:endParaRPr>
          </a:p>
          <a:p>
            <a:pPr indent="0" lvl="0" marL="0" rtl="0" algn="l">
              <a:spcBef>
                <a:spcPts val="0"/>
              </a:spcBef>
              <a:spcAft>
                <a:spcPts val="0"/>
              </a:spcAft>
              <a:buNone/>
            </a:pPr>
            <a:r>
              <a:t/>
            </a:r>
            <a:endParaRPr b="1" sz="1800">
              <a:solidFill>
                <a:srgbClr val="980000"/>
              </a:solidFill>
            </a:endParaRPr>
          </a:p>
          <a:p>
            <a:pPr indent="0" lvl="0" marL="0" rtl="0" algn="l">
              <a:lnSpc>
                <a:spcPct val="100000"/>
              </a:lnSpc>
              <a:spcBef>
                <a:spcPts val="0"/>
              </a:spcBef>
              <a:spcAft>
                <a:spcPts val="0"/>
              </a:spcAft>
              <a:buClr>
                <a:schemeClr val="dk1"/>
              </a:buClr>
              <a:buSzPts val="1100"/>
              <a:buFont typeface="Arial"/>
              <a:buNone/>
            </a:pPr>
            <a:r>
              <a:rPr lang="en-US" sz="1800">
                <a:highlight>
                  <a:schemeClr val="lt1"/>
                </a:highlight>
              </a:rPr>
              <a:t>If you have any technical questions while performing the lab activity, ask your instructors for assistance.</a:t>
            </a:r>
            <a:endParaRPr b="1" sz="1800">
              <a:solidFill>
                <a:srgbClr val="980000"/>
              </a:solidFill>
            </a:endParaRPr>
          </a:p>
        </p:txBody>
      </p:sp>
      <p:sp>
        <p:nvSpPr>
          <p:cNvPr id="266" name="Google Shape;266;p30"/>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31"/>
          <p:cNvPicPr preferRelativeResize="0"/>
          <p:nvPr/>
        </p:nvPicPr>
        <p:blipFill rotWithShape="1">
          <a:blip r:embed="rId3">
            <a:alphaModFix/>
          </a:blip>
          <a:srcRect b="0" l="0" r="0" t="0"/>
          <a:stretch/>
        </p:blipFill>
        <p:spPr>
          <a:xfrm>
            <a:off x="269280" y="1447800"/>
            <a:ext cx="5125680" cy="4094640"/>
          </a:xfrm>
          <a:prstGeom prst="rect">
            <a:avLst/>
          </a:prstGeom>
          <a:noFill/>
          <a:ln cap="flat" cmpd="sng" w="9525">
            <a:solidFill>
              <a:srgbClr val="000000"/>
            </a:solidFill>
            <a:prstDash val="dash"/>
            <a:round/>
            <a:headEnd len="sm" w="sm" type="none"/>
            <a:tailEnd len="sm" w="sm" type="none"/>
          </a:ln>
        </p:spPr>
      </p:pic>
      <p:sp>
        <p:nvSpPr>
          <p:cNvPr id="272" name="Google Shape;272;p31"/>
          <p:cNvSpPr txBox="1"/>
          <p:nvPr/>
        </p:nvSpPr>
        <p:spPr>
          <a:xfrm>
            <a:off x="5517275" y="1402075"/>
            <a:ext cx="4251900" cy="2398500"/>
          </a:xfrm>
          <a:prstGeom prst="rect">
            <a:avLst/>
          </a:prstGeom>
          <a:solidFill>
            <a:schemeClr val="lt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1">
              <a:solidFill>
                <a:srgbClr val="2D3B45"/>
              </a:solidFill>
              <a:highlight>
                <a:srgbClr val="FFFFFF"/>
              </a:highlight>
              <a:latin typeface="Century Gothic"/>
              <a:ea typeface="Century Gothic"/>
              <a:cs typeface="Century Gothic"/>
              <a:sym typeface="Century Gothic"/>
            </a:endParaRPr>
          </a:p>
        </p:txBody>
      </p:sp>
      <p:sp>
        <p:nvSpPr>
          <p:cNvPr id="273" name="Google Shape;273;p31"/>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274" name="Google Shape;274;p31"/>
          <p:cNvSpPr txBox="1"/>
          <p:nvPr/>
        </p:nvSpPr>
        <p:spPr>
          <a:xfrm>
            <a:off x="5769500" y="3784750"/>
            <a:ext cx="3917100" cy="1169700"/>
          </a:xfrm>
          <a:prstGeom prst="rect">
            <a:avLst/>
          </a:prstGeom>
          <a:solidFill>
            <a:srgbClr val="FFCC99"/>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Century Gothic"/>
                <a:ea typeface="Century Gothic"/>
                <a:cs typeface="Century Gothic"/>
                <a:sym typeface="Century Gothic"/>
              </a:rPr>
              <a:t>You can find </a:t>
            </a:r>
            <a:r>
              <a:rPr b="1" lang="en-US" sz="1600" u="sng">
                <a:solidFill>
                  <a:schemeClr val="dk1"/>
                </a:solidFill>
                <a:latin typeface="Century Gothic"/>
                <a:ea typeface="Century Gothic"/>
                <a:cs typeface="Century Gothic"/>
                <a:sym typeface="Century Gothic"/>
                <a:hlinkClick r:id="rId4">
                  <a:extLst>
                    <a:ext uri="{A12FA001-AC4F-418D-AE19-62706E023703}">
                      <ahyp:hlinkClr val="tx"/>
                    </a:ext>
                  </a:extLst>
                </a:hlinkClick>
              </a:rPr>
              <a:t>GLAB - 304.2.2 - Download “Classicmodels” Database Database</a:t>
            </a:r>
            <a:r>
              <a:rPr b="1" lang="en-US" sz="1600">
                <a:latin typeface="Century Gothic"/>
                <a:ea typeface="Century Gothic"/>
                <a:cs typeface="Century Gothic"/>
                <a:sym typeface="Century Gothic"/>
              </a:rPr>
              <a:t> on Canvas under the Assignment section.</a:t>
            </a:r>
            <a:endParaRPr b="1" sz="1600">
              <a:solidFill>
                <a:schemeClr val="dk1"/>
              </a:solidFill>
              <a:latin typeface="Century Gothic"/>
              <a:ea typeface="Century Gothic"/>
              <a:cs typeface="Century Gothic"/>
              <a:sym typeface="Century Gothic"/>
            </a:endParaRPr>
          </a:p>
        </p:txBody>
      </p:sp>
      <p:sp>
        <p:nvSpPr>
          <p:cNvPr id="275" name="Google Shape;275;p31"/>
          <p:cNvSpPr txBox="1"/>
          <p:nvPr>
            <p:ph idx="1" type="body"/>
          </p:nvPr>
        </p:nvSpPr>
        <p:spPr>
          <a:xfrm>
            <a:off x="5574575" y="1371600"/>
            <a:ext cx="4251900" cy="2085600"/>
          </a:xfrm>
          <a:prstGeom prst="rect">
            <a:avLst/>
          </a:prstGeom>
        </p:spPr>
        <p:txBody>
          <a:bodyPr anchorCtr="0" anchor="t" bIns="75600" lIns="75600" spcFirstLastPara="1" rIns="75600" wrap="square" tIns="75600">
            <a:normAutofit/>
          </a:bodyPr>
          <a:lstStyle/>
          <a:p>
            <a:pPr indent="0" lvl="0" marL="0" rtl="0" algn="l">
              <a:spcBef>
                <a:spcPts val="0"/>
              </a:spcBef>
              <a:spcAft>
                <a:spcPts val="0"/>
              </a:spcAft>
              <a:buNone/>
            </a:pPr>
            <a:r>
              <a:rPr lang="en-US">
                <a:solidFill>
                  <a:schemeClr val="accent2"/>
                </a:solidFill>
                <a:highlight>
                  <a:schemeClr val="lt1"/>
                </a:highlight>
              </a:rPr>
              <a:t>We will use the </a:t>
            </a:r>
            <a:r>
              <a:rPr b="1" lang="en-US">
                <a:solidFill>
                  <a:srgbClr val="F58220"/>
                </a:solidFill>
              </a:rPr>
              <a:t>classicmodels</a:t>
            </a:r>
            <a:r>
              <a:rPr b="1" lang="en-US">
                <a:solidFill>
                  <a:srgbClr val="F58220"/>
                </a:solidFill>
                <a:highlight>
                  <a:schemeClr val="lt1"/>
                </a:highlight>
              </a:rPr>
              <a:t> </a:t>
            </a:r>
            <a:r>
              <a:rPr lang="en-US">
                <a:solidFill>
                  <a:schemeClr val="accent2"/>
                </a:solidFill>
                <a:highlight>
                  <a:schemeClr val="lt1"/>
                </a:highlight>
              </a:rPr>
              <a:t>database as an SQL sample database for the demonstration to help your work with SQL effectively. The </a:t>
            </a:r>
            <a:r>
              <a:rPr b="1" lang="en-US">
                <a:solidFill>
                  <a:srgbClr val="F58220"/>
                </a:solidFill>
              </a:rPr>
              <a:t>classicmodels</a:t>
            </a:r>
            <a:r>
              <a:rPr b="1" lang="en-US">
                <a:solidFill>
                  <a:schemeClr val="accent2"/>
                </a:solidFill>
                <a:highlight>
                  <a:schemeClr val="lt1"/>
                </a:highlight>
              </a:rPr>
              <a:t> </a:t>
            </a:r>
            <a:r>
              <a:rPr lang="en-US">
                <a:solidFill>
                  <a:schemeClr val="accent2"/>
                </a:solidFill>
                <a:highlight>
                  <a:schemeClr val="lt1"/>
                </a:highlight>
              </a:rPr>
              <a:t>database is a retailer of scale models of classic cars. It contains typical business data such as customers, products, sales orders, and sales order line items, etc. See the schema diagram to the left.</a:t>
            </a:r>
            <a:endParaRPr>
              <a:solidFill>
                <a:schemeClr val="dk1"/>
              </a:solidFill>
              <a:highlight>
                <a:srgbClr val="FFFFFF"/>
              </a:highlight>
              <a:latin typeface="Century Gothic"/>
              <a:ea typeface="Century Gothic"/>
              <a:cs typeface="Century Gothic"/>
              <a:sym typeface="Century Gothic"/>
            </a:endParaRPr>
          </a:p>
        </p:txBody>
      </p:sp>
      <p:sp>
        <p:nvSpPr>
          <p:cNvPr id="276" name="Google Shape;276;p31"/>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Database Schema Diagram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2"/>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Clr>
                <a:schemeClr val="dk1"/>
              </a:buClr>
              <a:buSzPts val="1100"/>
              <a:buFont typeface="Arial"/>
              <a:buNone/>
            </a:pPr>
            <a:r>
              <a:rPr lang="en-US" sz="2900"/>
              <a:t>Data Query Language</a:t>
            </a:r>
            <a:endParaRPr sz="2900"/>
          </a:p>
        </p:txBody>
      </p:sp>
      <p:sp>
        <p:nvSpPr>
          <p:cNvPr id="283" name="Google Shape;283;p32"/>
          <p:cNvSpPr txBox="1"/>
          <p:nvPr>
            <p:ph idx="1" type="body"/>
          </p:nvPr>
        </p:nvSpPr>
        <p:spPr>
          <a:xfrm>
            <a:off x="577536" y="1422847"/>
            <a:ext cx="9025200" cy="3743400"/>
          </a:xfrm>
          <a:prstGeom prst="rect">
            <a:avLst/>
          </a:prstGeom>
        </p:spPr>
        <p:txBody>
          <a:bodyPr anchorCtr="0" anchor="t" bIns="75600" lIns="75600" spcFirstLastPara="1" rIns="75600" wrap="square" tIns="75600">
            <a:normAutofit/>
          </a:bodyPr>
          <a:lstStyle/>
          <a:p>
            <a:pPr indent="-304800" lvl="0" marL="457200" rtl="0" algn="l">
              <a:spcBef>
                <a:spcPts val="800"/>
              </a:spcBef>
              <a:spcAft>
                <a:spcPts val="0"/>
              </a:spcAft>
              <a:buSzPts val="1200"/>
              <a:buChar char="❏"/>
            </a:pPr>
            <a:r>
              <a:rPr lang="en-US" sz="1700"/>
              <a:t>Data Query Language (DQL) statements are used for performing queries on data within schema objects. It allows for getting data from the database and imposing order. </a:t>
            </a:r>
            <a:endParaRPr sz="1700"/>
          </a:p>
          <a:p>
            <a:pPr indent="-304800" lvl="0" marL="457200" rtl="0" algn="l">
              <a:spcBef>
                <a:spcPts val="1000"/>
              </a:spcBef>
              <a:spcAft>
                <a:spcPts val="1000"/>
              </a:spcAft>
              <a:buSzPts val="1200"/>
              <a:buChar char="❏"/>
            </a:pPr>
            <a:r>
              <a:rPr lang="en-US" sz="1700"/>
              <a:t>DQL </a:t>
            </a:r>
            <a:r>
              <a:rPr lang="en-US" sz="1700"/>
              <a:t>includes</a:t>
            </a:r>
            <a:r>
              <a:rPr lang="en-US" sz="1700"/>
              <a:t> the </a:t>
            </a:r>
            <a:r>
              <a:rPr b="1" lang="en-US" sz="1800">
                <a:solidFill>
                  <a:srgbClr val="FF6633"/>
                </a:solidFill>
              </a:rPr>
              <a:t>SELECT </a:t>
            </a:r>
            <a:r>
              <a:rPr lang="en-US" sz="1700"/>
              <a:t>statement, which allows for getting the data out of the database and performing operations with it. When a </a:t>
            </a:r>
            <a:r>
              <a:rPr b="1" lang="en-US" sz="1800">
                <a:solidFill>
                  <a:srgbClr val="FF6633"/>
                </a:solidFill>
              </a:rPr>
              <a:t>SELECT </a:t>
            </a:r>
            <a:r>
              <a:rPr lang="en-US" sz="1700"/>
              <a:t>statement </a:t>
            </a:r>
            <a:r>
              <a:rPr lang="en-US" sz="1700"/>
              <a:t>is fired against a table or tables, the result is compiled into a further temporary table, which is displayed or perhaps received by the program (e.g., a front-end).</a:t>
            </a:r>
            <a:endParaRPr sz="1800">
              <a:solidFill>
                <a:srgbClr val="273239"/>
              </a:solidFill>
              <a:highlight>
                <a:srgbClr val="FFFFFF"/>
              </a:highlight>
              <a:latin typeface="Arial"/>
              <a:ea typeface="Arial"/>
              <a:cs typeface="Arial"/>
              <a:sym typeface="Arial"/>
            </a:endParaRPr>
          </a:p>
        </p:txBody>
      </p:sp>
      <p:sp>
        <p:nvSpPr>
          <p:cNvPr id="284" name="Google Shape;284;p32"/>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