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670550" cx="10080625"/>
  <p:notesSz cx="7772400" cy="10058400"/>
  <p:embeddedFontLst>
    <p:embeddedFont>
      <p:font typeface="Roboto"/>
      <p:regular r:id="rId55"/>
      <p:bold r:id="rId56"/>
      <p:italic r:id="rId57"/>
      <p:boldItalic r:id="rId58"/>
    </p:embeddedFont>
    <p:embeddedFont>
      <p:font typeface="Century Gothic"/>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1CEF21-9CCA-4524-9520-9DA3B108ACAD}">
  <a:tblStyle styleId="{821CEF21-9CCA-4524-9520-9DA3B108AC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4FA32C7-886F-4C76-9B97-72FE5E5401D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enturyGothic-boldItalic.fntdata"/><Relationship Id="rId61" Type="http://schemas.openxmlformats.org/officeDocument/2006/relationships/font" Target="fonts/CenturyGothic-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Gothic-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59" Type="http://schemas.openxmlformats.org/officeDocument/2006/relationships/font" Target="fonts/CenturyGothic-regular.fntdata"/><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mysql.com/doc/refman/5.6/en/create-table-foreign-keys.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93349c133_0_122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8" name="Google Shape;238;g1493349c133_0_1222: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1" name="Google Shape;331;p4: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298450" lvl="0" marL="457200" rtl="0" algn="l">
              <a:lnSpc>
                <a:spcPct val="115000"/>
              </a:lnSpc>
              <a:spcBef>
                <a:spcPts val="0"/>
              </a:spcBef>
              <a:spcAft>
                <a:spcPts val="0"/>
              </a:spcAft>
              <a:buClr>
                <a:schemeClr val="dk1"/>
              </a:buClr>
              <a:buSzPts val="1100"/>
              <a:buChar char="●"/>
            </a:pPr>
            <a:r>
              <a:rPr lang="en-US"/>
              <a:t>a column-level constraint</a:t>
            </a:r>
            <a:br>
              <a:rPr lang="en-US"/>
            </a:br>
            <a:r>
              <a:rPr lang="en-US"/>
              <a:t>Column-level constraints refer to a single column in the table and do not specify a column name (except check constraints). They refer to the column that they follow.</a:t>
            </a:r>
            <a:endParaRPr/>
          </a:p>
          <a:p>
            <a:pPr indent="-298450" lvl="0" marL="457200" rtl="0" algn="l">
              <a:lnSpc>
                <a:spcPct val="115000"/>
              </a:lnSpc>
              <a:spcBef>
                <a:spcPts val="1200"/>
              </a:spcBef>
              <a:spcAft>
                <a:spcPts val="0"/>
              </a:spcAft>
              <a:buClr>
                <a:schemeClr val="dk1"/>
              </a:buClr>
              <a:buSzPts val="1100"/>
              <a:buChar char="●"/>
            </a:pPr>
            <a:r>
              <a:rPr lang="en-US"/>
              <a:t>a table-level constraint</a:t>
            </a:r>
            <a:br>
              <a:rPr lang="en-US"/>
            </a:br>
            <a:r>
              <a:rPr lang="en-US"/>
              <a:t>Table-level constraints refer to one or more columns in the table. Table-level constraints specify the names of the columns to which they apply.</a:t>
            </a:r>
            <a:endParaRPr/>
          </a:p>
          <a:p>
            <a:pPr indent="0" lvl="0" marL="0" rtl="0" algn="l">
              <a:spcBef>
                <a:spcPts val="1200"/>
              </a:spcBef>
              <a:spcAft>
                <a:spcPts val="0"/>
              </a:spcAft>
              <a:buNone/>
            </a:pPr>
            <a:r>
              <a:t/>
            </a:r>
            <a:endParaRPr/>
          </a:p>
        </p:txBody>
      </p:sp>
      <p:sp>
        <p:nvSpPr>
          <p:cNvPr id="339" name="Google Shape;339;p6: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93349c133_0_20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a:t>
            </a:r>
            <a:r>
              <a:rPr lang="en-US"/>
              <a:t>https</a:t>
            </a:r>
            <a:r>
              <a:rPr lang="en-US"/>
              <a:t>ocs.oracle.com/cd/B19306_01/server.102/b14220/data_int.htm</a:t>
            </a:r>
            <a:endParaRPr/>
          </a:p>
        </p:txBody>
      </p:sp>
      <p:sp>
        <p:nvSpPr>
          <p:cNvPr id="349" name="Google Shape;349;g1493349c133_0_205: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50ce93cb3_0_17: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50ce93cb3_0_17: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US" sz="1400">
                <a:latin typeface="Century Gothic"/>
                <a:ea typeface="Century Gothic"/>
                <a:cs typeface="Century Gothic"/>
                <a:sym typeface="Century Gothic"/>
              </a:rPr>
              <a:t>SQL Data types</a:t>
            </a:r>
            <a:r>
              <a:rPr lang="en-US" sz="1400">
                <a:latin typeface="Century Gothic"/>
                <a:ea typeface="Century Gothic"/>
                <a:cs typeface="Century Gothic"/>
                <a:sym typeface="Century Gothic"/>
              </a:rPr>
              <a:t> were discussed in a previous presentation.</a:t>
            </a:r>
            <a:endParaRPr/>
          </a:p>
        </p:txBody>
      </p:sp>
      <p:sp>
        <p:nvSpPr>
          <p:cNvPr id="360" name="Google Shape;360;g1150ce93cb3_0_17: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493349c133_0_880: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9" name="Google Shape;369;g1493349c133_0_88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493349c133_0_887: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7" name="Google Shape;377;g1493349c133_0_887: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493349c133_0_894: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5" name="Google Shape;385;g1493349c133_0_89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493349c133_0_32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lnSpc>
                <a:spcPct val="90000"/>
              </a:lnSpc>
              <a:spcBef>
                <a:spcPts val="800"/>
              </a:spcBef>
              <a:spcAft>
                <a:spcPts val="0"/>
              </a:spcAft>
              <a:buClr>
                <a:schemeClr val="dk1"/>
              </a:buClr>
              <a:buSzPts val="1100"/>
              <a:buFont typeface="Arial"/>
              <a:buNone/>
            </a:pPr>
            <a:r>
              <a:rPr lang="en-US" sz="1100">
                <a:latin typeface="Calibri"/>
                <a:ea typeface="Calibri"/>
                <a:cs typeface="Calibri"/>
                <a:sym typeface="Calibri"/>
              </a:rPr>
              <a:t>One expert advises that NOT NULL be used for all columns to avoid confusion</a:t>
            </a:r>
            <a:endParaRPr sz="1100">
              <a:latin typeface="Calibri"/>
              <a:ea typeface="Calibri"/>
              <a:cs typeface="Calibri"/>
              <a:sym typeface="Calibri"/>
            </a:endParaRPr>
          </a:p>
          <a:p>
            <a:pPr indent="0" lvl="0" marL="0" rtl="0" algn="l">
              <a:spcBef>
                <a:spcPts val="0"/>
              </a:spcBef>
              <a:spcAft>
                <a:spcPts val="0"/>
              </a:spcAft>
              <a:buNone/>
            </a:pPr>
            <a:r>
              <a:t/>
            </a:r>
            <a:endParaRPr/>
          </a:p>
        </p:txBody>
      </p:sp>
      <p:sp>
        <p:nvSpPr>
          <p:cNvPr id="393" name="Google Shape;393;g1493349c133_0_321: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493349c133_0_326: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0" name="Google Shape;400;g1493349c133_0_326: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493349c133_0_331: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493349c133_0_33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8" name="Google Shape;408;g1493349c133_0_33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93349c133_0_1059: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493349c133_0_1059:notes"/>
          <p:cNvSpPr txBox="1"/>
          <p:nvPr>
            <p:ph idx="1" type="body"/>
          </p:nvPr>
        </p:nvSpPr>
        <p:spPr>
          <a:xfrm>
            <a:off x="777240" y="4840605"/>
            <a:ext cx="6217800" cy="396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4" name="Google Shape;244;g1493349c133_0_1059:notes"/>
          <p:cNvSpPr txBox="1"/>
          <p:nvPr>
            <p:ph idx="12" type="sldNum"/>
          </p:nvPr>
        </p:nvSpPr>
        <p:spPr>
          <a:xfrm>
            <a:off x="4402561" y="9553735"/>
            <a:ext cx="3368100" cy="504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7" name="Google Shape;417;p7: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493349c133_0_262: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493349c133_0_26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5" name="Google Shape;425;g1493349c133_0_26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93349c133_0_250: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493349c133_0_25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en-US"/>
              <a:t>a column-level constraint</a:t>
            </a:r>
            <a:br>
              <a:rPr lang="en-US"/>
            </a:br>
            <a:r>
              <a:rPr lang="en-US"/>
              <a:t>Column-level constraints refer to a single column in the table and do not specify a column name (except check constraints). They refer to the column that they follow.</a:t>
            </a:r>
            <a:endParaRPr/>
          </a:p>
          <a:p>
            <a:pPr indent="-298450" lvl="0" marL="457200" rtl="0" algn="l">
              <a:lnSpc>
                <a:spcPct val="115000"/>
              </a:lnSpc>
              <a:spcBef>
                <a:spcPts val="0"/>
              </a:spcBef>
              <a:spcAft>
                <a:spcPts val="0"/>
              </a:spcAft>
              <a:buClr>
                <a:schemeClr val="dk1"/>
              </a:buClr>
              <a:buSzPts val="1100"/>
              <a:buChar char="●"/>
            </a:pPr>
            <a:r>
              <a:rPr lang="en-US"/>
              <a:t>a table-level constraint</a:t>
            </a:r>
            <a:br>
              <a:rPr lang="en-US"/>
            </a:br>
            <a:r>
              <a:rPr lang="en-US"/>
              <a:t>Table-level constraints refer to one or more columns in the table. Table-level constraints specify the names of the columns to which they apply.</a:t>
            </a:r>
            <a:endParaRPr/>
          </a:p>
          <a:p>
            <a:pPr indent="0" lvl="0" marL="0" rtl="0" algn="l">
              <a:spcBef>
                <a:spcPts val="1200"/>
              </a:spcBef>
              <a:spcAft>
                <a:spcPts val="0"/>
              </a:spcAft>
              <a:buNone/>
            </a:pPr>
            <a:r>
              <a:t/>
            </a:r>
            <a:endParaRPr/>
          </a:p>
        </p:txBody>
      </p:sp>
      <p:sp>
        <p:nvSpPr>
          <p:cNvPr id="433" name="Google Shape;433;g1493349c133_0_25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493349c133_0_243: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493349c133_0_243: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5" name="Google Shape;445;g1493349c133_0_243: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https://mariadb.com/kb/en/auto_increment/</a:t>
            </a:r>
            <a:endParaRPr/>
          </a:p>
        </p:txBody>
      </p:sp>
      <p:sp>
        <p:nvSpPr>
          <p:cNvPr id="455" name="Google Shape;455;p9: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5063ec43df_0_49: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5063ec43df_0_49: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5" name="Google Shape;465;g15063ec43df_0_49: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5063ec43df_0_57: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5063ec43df_0_57: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4" name="Google Shape;474;g15063ec43df_0_57: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9" name="Google Shape;489;p10: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493349c133_0_281: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493349c133_0_28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7" name="Google Shape;497;g1493349c133_0_28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5" name="Google Shape;505;p1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1700" strike="noStrike">
                <a:latin typeface="Arial"/>
                <a:ea typeface="Arial"/>
                <a:cs typeface="Arial"/>
                <a:sym typeface="Arial"/>
              </a:rPr>
              <a:t>Null foreign keys make sense</a:t>
            </a:r>
            <a:r>
              <a:rPr lang="en-US" sz="1700"/>
              <a:t>. For example, </a:t>
            </a:r>
            <a:r>
              <a:rPr b="0" lang="en-US" sz="1700" strike="noStrike">
                <a:latin typeface="Arial"/>
                <a:ea typeface="Arial"/>
                <a:cs typeface="Arial"/>
                <a:sym typeface="Arial"/>
              </a:rPr>
              <a:t>when there is a self</a:t>
            </a:r>
            <a:r>
              <a:rPr lang="en-US" sz="1700"/>
              <a:t> </a:t>
            </a:r>
            <a:r>
              <a:rPr b="0" lang="en-US" sz="1700" strike="noStrike">
                <a:latin typeface="Arial"/>
                <a:ea typeface="Arial"/>
                <a:cs typeface="Arial"/>
                <a:sym typeface="Arial"/>
              </a:rPr>
              <a:t>key in the employee table pointing to an employee’s manager. The top-level employee (e.g., President) has no manager, so has a null foreign key.</a:t>
            </a:r>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2" name="Google Shape;252;p2: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3" name="Google Shape;513;p12: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50ce93cb3_0_38: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150ce93cb3_0_38: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u="sng">
                <a:solidFill>
                  <a:schemeClr val="hlink"/>
                </a:solidFill>
                <a:hlinkClick r:id="rId2"/>
              </a:rPr>
              <a:t>https://dev.mysql.com/doc/refman/5.6/en/create-table-foreign-keys.html</a:t>
            </a:r>
            <a:endParaRPr/>
          </a:p>
          <a:p>
            <a:pPr indent="0" lvl="0" marL="0" rtl="0" algn="l">
              <a:spcBef>
                <a:spcPts val="0"/>
              </a:spcBef>
              <a:spcAft>
                <a:spcPts val="0"/>
              </a:spcAft>
              <a:buNone/>
            </a:pPr>
            <a:r>
              <a:t/>
            </a:r>
            <a:endParaRPr/>
          </a:p>
        </p:txBody>
      </p:sp>
      <p:sp>
        <p:nvSpPr>
          <p:cNvPr id="522" name="Google Shape;522;g1150ce93cb3_0_38: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153bc0e115_2_32: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153bc0e115_2_3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US" sz="1600">
                <a:latin typeface="Century Gothic"/>
                <a:ea typeface="Century Gothic"/>
                <a:cs typeface="Century Gothic"/>
                <a:sym typeface="Century Gothic"/>
              </a:rPr>
              <a:t>Note: </a:t>
            </a:r>
            <a:r>
              <a:rPr lang="en-US" sz="1600">
                <a:latin typeface="Century Gothic"/>
                <a:ea typeface="Century Gothic"/>
                <a:cs typeface="Century Gothic"/>
                <a:sym typeface="Century Gothic"/>
              </a:rPr>
              <a:t>The </a:t>
            </a:r>
            <a:r>
              <a:rPr b="1" i="1" lang="en-US" sz="1600">
                <a:latin typeface="Century Gothic"/>
                <a:ea typeface="Century Gothic"/>
                <a:cs typeface="Century Gothic"/>
                <a:sym typeface="Century Gothic"/>
              </a:rPr>
              <a:t>constraint</a:t>
            </a:r>
            <a:r>
              <a:rPr b="1" lang="en-US" sz="1600">
                <a:latin typeface="Century Gothic"/>
                <a:ea typeface="Century Gothic"/>
                <a:cs typeface="Century Gothic"/>
                <a:sym typeface="Century Gothic"/>
              </a:rPr>
              <a:t> </a:t>
            </a:r>
            <a:r>
              <a:rPr lang="en-US" sz="1600">
                <a:latin typeface="Century Gothic"/>
                <a:ea typeface="Century Gothic"/>
                <a:cs typeface="Century Gothic"/>
                <a:sym typeface="Century Gothic"/>
              </a:rPr>
              <a:t>keyword and identifier(</a:t>
            </a:r>
            <a:r>
              <a:rPr lang="en-US" sz="1400">
                <a:solidFill>
                  <a:schemeClr val="hlink"/>
                </a:solidFill>
                <a:latin typeface="Consolas"/>
                <a:ea typeface="Consolas"/>
                <a:cs typeface="Consolas"/>
                <a:sym typeface="Consolas"/>
              </a:rPr>
              <a:t>depFK</a:t>
            </a:r>
            <a:r>
              <a:rPr lang="en-US" sz="1600">
                <a:latin typeface="Century Gothic"/>
                <a:ea typeface="Century Gothic"/>
                <a:cs typeface="Century Gothic"/>
                <a:sym typeface="Century Gothic"/>
              </a:rPr>
              <a:t>) is optional, but the identifier (if present) must be unique in the database.</a:t>
            </a:r>
            <a:endParaRPr/>
          </a:p>
        </p:txBody>
      </p:sp>
      <p:sp>
        <p:nvSpPr>
          <p:cNvPr id="532" name="Google Shape;532;g1153bc0e115_2_3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238942c26c_0_35: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238942c26c_0_3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Note, You can use a</a:t>
            </a:r>
            <a:endParaRPr/>
          </a:p>
        </p:txBody>
      </p:sp>
      <p:sp>
        <p:nvSpPr>
          <p:cNvPr id="545" name="Google Shape;545;g1238942c26c_0_35: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238942c26c_0_43: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238942c26c_0_43: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2" name="Google Shape;562;g1238942c26c_0_43: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1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0" name="Google Shape;570;p18: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493349c133_0_906: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493349c133_0_906: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1" name="Google Shape;581;g1493349c133_0_906: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5" name="Google Shape;595;p19: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493349c133_0_823: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7" name="Google Shape;607;g1493349c133_0_82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493349c133_0_829: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Note: all above table we have already created in previous lab and examples</a:t>
            </a:r>
            <a:endParaRPr/>
          </a:p>
        </p:txBody>
      </p:sp>
      <p:sp>
        <p:nvSpPr>
          <p:cNvPr id="614" name="Google Shape;614;g1493349c133_0_82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3664cc55e_0_0: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3664cc55e_0_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2" name="Google Shape;262;g213664cc55e_0_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493349c133_0_83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493349c133_0_839: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You might be get an error to run the above query , This is just for the example</a:t>
            </a:r>
            <a:endParaRPr/>
          </a:p>
        </p:txBody>
      </p:sp>
      <p:sp>
        <p:nvSpPr>
          <p:cNvPr id="626" name="Google Shape;626;g1493349c133_0_839:notes"/>
          <p:cNvSpPr txBox="1"/>
          <p:nvPr>
            <p:ph idx="12" type="sldNum"/>
          </p:nvPr>
        </p:nvSpPr>
        <p:spPr>
          <a:xfrm>
            <a:off x="4402138" y="9553575"/>
            <a:ext cx="3368700" cy="504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493349c133_0_848: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5" name="Google Shape;635;g1493349c133_0_84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fe70fed150_1_0: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fe70fed150_1_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9" name="Google Shape;649;gfe70fed150_1_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fe70fed150_1_20: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fe70fed150_1_2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0" name="Google Shape;660;gfe70fed150_1_2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493349c133_0_860: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0" name="Google Shape;670;g1493349c133_0_86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493349c133_0_866: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493349c133_0_866: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Note: On production environment . We never delete/drop  any table. Mostly use DROP statement on development environment and testing environment</a:t>
            </a:r>
            <a:endParaRPr/>
          </a:p>
        </p:txBody>
      </p:sp>
      <p:sp>
        <p:nvSpPr>
          <p:cNvPr id="678" name="Google Shape;678;g1493349c133_0_866:notes"/>
          <p:cNvSpPr txBox="1"/>
          <p:nvPr>
            <p:ph idx="12" type="sldNum"/>
          </p:nvPr>
        </p:nvSpPr>
        <p:spPr>
          <a:xfrm>
            <a:off x="4402138" y="9553575"/>
            <a:ext cx="3368700" cy="504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493349c133_0_87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493349c133_0_874: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8" name="Google Shape;688;g1493349c133_0_874:notes"/>
          <p:cNvSpPr txBox="1"/>
          <p:nvPr>
            <p:ph idx="12" type="sldNum"/>
          </p:nvPr>
        </p:nvSpPr>
        <p:spPr>
          <a:xfrm>
            <a:off x="4402138" y="9553575"/>
            <a:ext cx="3368700" cy="504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493349c133_0_221: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493349c133_0_22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6" name="Google Shape;696;g1493349c133_0_22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fef392fcb5_0_2:notes"/>
          <p:cNvSpPr/>
          <p:nvPr>
            <p:ph idx="2" type="sldImg"/>
          </p:nvPr>
        </p:nvSpPr>
        <p:spPr>
          <a:xfrm>
            <a:off x="0" y="764280"/>
            <a:ext cx="300" cy="3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fef392fcb5_0_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4" name="Google Shape;704;gfef392fcb5_0_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0fe996d1ba_0_255:notes"/>
          <p:cNvSpPr txBox="1"/>
          <p:nvPr>
            <p:ph idx="1" type="body"/>
          </p:nvPr>
        </p:nvSpPr>
        <p:spPr>
          <a:xfrm>
            <a:off x="777240" y="4840605"/>
            <a:ext cx="6217800" cy="3960600"/>
          </a:xfrm>
          <a:prstGeom prst="rect">
            <a:avLst/>
          </a:prstGeom>
          <a:noFill/>
          <a:ln>
            <a:noFill/>
          </a:ln>
        </p:spPr>
        <p:txBody>
          <a:bodyPr anchorCtr="0" anchor="t" bIns="102600" lIns="102600" spcFirstLastPara="1" rIns="102600" wrap="square" tIns="102600">
            <a:noAutofit/>
          </a:bodyPr>
          <a:lstStyle/>
          <a:p>
            <a:pPr indent="-254000" lvl="0" marL="508000" marR="0" rtl="0" algn="l">
              <a:lnSpc>
                <a:spcPct val="100000"/>
              </a:lnSpc>
              <a:spcBef>
                <a:spcPts val="0"/>
              </a:spcBef>
              <a:spcAft>
                <a:spcPts val="0"/>
              </a:spcAft>
              <a:buClr>
                <a:srgbClr val="000000"/>
              </a:buClr>
              <a:buSzPts val="1600"/>
              <a:buFont typeface="Arial"/>
              <a:buNone/>
            </a:pPr>
            <a:r>
              <a:t/>
            </a:r>
            <a:endParaRPr/>
          </a:p>
        </p:txBody>
      </p:sp>
      <p:sp>
        <p:nvSpPr>
          <p:cNvPr id="711" name="Google Shape;711;g20fe996d1ba_0_255:notes"/>
          <p:cNvSpPr/>
          <p:nvPr>
            <p:ph idx="2" type="sldImg"/>
          </p:nvPr>
        </p:nvSpPr>
        <p:spPr>
          <a:xfrm>
            <a:off x="777349" y="1257300"/>
            <a:ext cx="6217800" cy="3394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493349c133_0_604: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g1493349c133_0_60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93349c133_0_610: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5" name="Google Shape;275;g1493349c133_0_61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493349c133_0_632: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8" name="Google Shape;298;g1493349c133_0_63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93349c133_0_641:notes"/>
          <p:cNvSpPr txBox="1"/>
          <p:nvPr>
            <p:ph idx="1" type="body"/>
          </p:nvPr>
        </p:nvSpPr>
        <p:spPr>
          <a:xfrm>
            <a:off x="777875" y="4840288"/>
            <a:ext cx="6216600" cy="39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8" name="Google Shape;308;g1493349c133_0_64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2" name="Google Shape;322;p3:notes"/>
          <p:cNvSpPr/>
          <p:nvPr>
            <p:ph idx="2" type="sldImg"/>
          </p:nvPr>
        </p:nvSpPr>
        <p:spPr>
          <a:xfrm>
            <a:off x="0" y="764280"/>
            <a:ext cx="360" cy="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300500"/>
            <a:ext cx="10080600" cy="3413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0" y="2315626"/>
            <a:ext cx="10080600" cy="1585500"/>
          </a:xfrm>
          <a:prstGeom prst="rect">
            <a:avLst/>
          </a:prstGeom>
        </p:spPr>
        <p:txBody>
          <a:bodyPr anchorCtr="0" anchor="t" bIns="100800" lIns="100800" spcFirstLastPara="1" rIns="100800" wrap="square" tIns="100800">
            <a:noAutofit/>
          </a:bodyPr>
          <a:lstStyle>
            <a:lvl1pPr lvl="0" algn="ctr">
              <a:spcBef>
                <a:spcPts val="0"/>
              </a:spcBef>
              <a:spcAft>
                <a:spcPts val="0"/>
              </a:spcAft>
              <a:buClr>
                <a:srgbClr val="FEC14F"/>
              </a:buClr>
              <a:buSzPts val="4400"/>
              <a:buFont typeface="Avenir"/>
              <a:buNone/>
              <a:defRPr sz="4400">
                <a:solidFill>
                  <a:srgbClr val="FEC14F"/>
                </a:solidFill>
                <a:latin typeface="Avenir"/>
                <a:ea typeface="Avenir"/>
                <a:cs typeface="Avenir"/>
                <a:sym typeface="Avenir"/>
              </a:defRPr>
            </a:lvl1pPr>
            <a:lvl2pPr lvl="1" algn="ctr">
              <a:spcBef>
                <a:spcPts val="0"/>
              </a:spcBef>
              <a:spcAft>
                <a:spcPts val="0"/>
              </a:spcAft>
              <a:buClr>
                <a:srgbClr val="FEC14F"/>
              </a:buClr>
              <a:buSzPts val="4000"/>
              <a:buNone/>
              <a:defRPr sz="4000">
                <a:solidFill>
                  <a:srgbClr val="FEC14F"/>
                </a:solidFill>
              </a:defRPr>
            </a:lvl2pPr>
            <a:lvl3pPr lvl="2" algn="ctr">
              <a:spcBef>
                <a:spcPts val="0"/>
              </a:spcBef>
              <a:spcAft>
                <a:spcPts val="0"/>
              </a:spcAft>
              <a:buClr>
                <a:srgbClr val="FEC14F"/>
              </a:buClr>
              <a:buSzPts val="4000"/>
              <a:buNone/>
              <a:defRPr sz="4000">
                <a:solidFill>
                  <a:srgbClr val="FEC14F"/>
                </a:solidFill>
              </a:defRPr>
            </a:lvl3pPr>
            <a:lvl4pPr lvl="3" algn="ctr">
              <a:spcBef>
                <a:spcPts val="0"/>
              </a:spcBef>
              <a:spcAft>
                <a:spcPts val="0"/>
              </a:spcAft>
              <a:buClr>
                <a:srgbClr val="FEC14F"/>
              </a:buClr>
              <a:buSzPts val="4000"/>
              <a:buNone/>
              <a:defRPr sz="4000">
                <a:solidFill>
                  <a:srgbClr val="FEC14F"/>
                </a:solidFill>
              </a:defRPr>
            </a:lvl4pPr>
            <a:lvl5pPr lvl="4" algn="ctr">
              <a:spcBef>
                <a:spcPts val="0"/>
              </a:spcBef>
              <a:spcAft>
                <a:spcPts val="0"/>
              </a:spcAft>
              <a:buClr>
                <a:srgbClr val="FEC14F"/>
              </a:buClr>
              <a:buSzPts val="4000"/>
              <a:buNone/>
              <a:defRPr sz="4000">
                <a:solidFill>
                  <a:srgbClr val="FEC14F"/>
                </a:solidFill>
              </a:defRPr>
            </a:lvl5pPr>
            <a:lvl6pPr lvl="5" algn="ctr">
              <a:spcBef>
                <a:spcPts val="0"/>
              </a:spcBef>
              <a:spcAft>
                <a:spcPts val="0"/>
              </a:spcAft>
              <a:buClr>
                <a:srgbClr val="FEC14F"/>
              </a:buClr>
              <a:buSzPts val="4000"/>
              <a:buNone/>
              <a:defRPr sz="4000">
                <a:solidFill>
                  <a:srgbClr val="FEC14F"/>
                </a:solidFill>
              </a:defRPr>
            </a:lvl6pPr>
            <a:lvl7pPr lvl="6" algn="ctr">
              <a:spcBef>
                <a:spcPts val="0"/>
              </a:spcBef>
              <a:spcAft>
                <a:spcPts val="0"/>
              </a:spcAft>
              <a:buClr>
                <a:srgbClr val="FEC14F"/>
              </a:buClr>
              <a:buSzPts val="4000"/>
              <a:buNone/>
              <a:defRPr sz="4000">
                <a:solidFill>
                  <a:srgbClr val="FEC14F"/>
                </a:solidFill>
              </a:defRPr>
            </a:lvl7pPr>
            <a:lvl8pPr lvl="7" algn="ctr">
              <a:spcBef>
                <a:spcPts val="0"/>
              </a:spcBef>
              <a:spcAft>
                <a:spcPts val="0"/>
              </a:spcAft>
              <a:buClr>
                <a:srgbClr val="FEC14F"/>
              </a:buClr>
              <a:buSzPts val="4000"/>
              <a:buNone/>
              <a:defRPr sz="4000">
                <a:solidFill>
                  <a:srgbClr val="FEC14F"/>
                </a:solidFill>
              </a:defRPr>
            </a:lvl8pPr>
            <a:lvl9pPr lvl="8" algn="ctr">
              <a:spcBef>
                <a:spcPts val="0"/>
              </a:spcBef>
              <a:spcAft>
                <a:spcPts val="0"/>
              </a:spcAft>
              <a:buClr>
                <a:srgbClr val="FEC14F"/>
              </a:buClr>
              <a:buSzPts val="4000"/>
              <a:buNone/>
              <a:defRPr sz="4000">
                <a:solidFill>
                  <a:srgbClr val="FEC14F"/>
                </a:solidFill>
              </a:defRPr>
            </a:lvl9pPr>
          </a:lstStyle>
          <a:p/>
        </p:txBody>
      </p:sp>
      <p:sp>
        <p:nvSpPr>
          <p:cNvPr id="45" name="Google Shape;45;p2"/>
          <p:cNvSpPr/>
          <p:nvPr/>
        </p:nvSpPr>
        <p:spPr>
          <a:xfrm rot="10800000">
            <a:off x="2945633" y="3524532"/>
            <a:ext cx="4020431" cy="13052"/>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535313" y="744112"/>
            <a:ext cx="9393300" cy="631200"/>
          </a:xfrm>
          <a:prstGeom prst="rect">
            <a:avLst/>
          </a:prstGeom>
        </p:spPr>
        <p:txBody>
          <a:bodyPr anchorCtr="0" anchor="t" bIns="100800" lIns="100800" spcFirstLastPara="1" rIns="100800" wrap="square" tIns="100800">
            <a:noAutofit/>
          </a:bodyPr>
          <a:lstStyle>
            <a:lvl1pPr lvl="0">
              <a:spcBef>
                <a:spcPts val="0"/>
              </a:spcBef>
              <a:spcAft>
                <a:spcPts val="0"/>
              </a:spcAft>
              <a:buSzPts val="2700"/>
              <a:buNone/>
              <a:defRPr b="1"/>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97" name="Google Shape;97;p11"/>
          <p:cNvSpPr/>
          <p:nvPr/>
        </p:nvSpPr>
        <p:spPr>
          <a:xfrm>
            <a:off x="535313" y="1629256"/>
            <a:ext cx="2638200" cy="3122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8" name="Google Shape;98;p11"/>
          <p:cNvSpPr/>
          <p:nvPr/>
        </p:nvSpPr>
        <p:spPr>
          <a:xfrm>
            <a:off x="3411113" y="1629256"/>
            <a:ext cx="6109500" cy="3122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950350" y="2002608"/>
            <a:ext cx="1866900" cy="2359200"/>
          </a:xfrm>
          <a:prstGeom prst="roundRect">
            <a:avLst>
              <a:gd fmla="val 16667" name="adj"/>
            </a:avLst>
          </a:prstGeom>
          <a:noFill/>
          <a:ln>
            <a:noFill/>
          </a:ln>
        </p:spPr>
      </p:sp>
      <p:sp>
        <p:nvSpPr>
          <p:cNvPr id="100" name="Google Shape;100;p11"/>
          <p:cNvSpPr txBox="1"/>
          <p:nvPr>
            <p:ph idx="1" type="body"/>
          </p:nvPr>
        </p:nvSpPr>
        <p:spPr>
          <a:xfrm>
            <a:off x="3750524" y="2002608"/>
            <a:ext cx="5481600" cy="2494800"/>
          </a:xfrm>
          <a:prstGeom prst="rect">
            <a:avLst/>
          </a:prstGeom>
        </p:spPr>
        <p:txBody>
          <a:bodyPr anchorCtr="0" anchor="t" bIns="100800" lIns="100800" spcFirstLastPara="1" rIns="100800" wrap="square" tIns="100800">
            <a:normAutofit/>
          </a:bodyPr>
          <a:lstStyle>
            <a:lvl1pPr indent="-336550" lvl="0" marL="457200">
              <a:spcBef>
                <a:spcPts val="0"/>
              </a:spcBef>
              <a:spcAft>
                <a:spcPts val="0"/>
              </a:spcAft>
              <a:buClr>
                <a:schemeClr val="lt1"/>
              </a:buClr>
              <a:buSzPts val="1700"/>
              <a:buChar char="●"/>
              <a:defRPr>
                <a:solidFill>
                  <a:schemeClr val="lt1"/>
                </a:solidFill>
              </a:defRPr>
            </a:lvl1pPr>
            <a:lvl2pPr indent="-330200" lvl="1" marL="914400">
              <a:spcBef>
                <a:spcPts val="0"/>
              </a:spcBef>
              <a:spcAft>
                <a:spcPts val="0"/>
              </a:spcAft>
              <a:buClr>
                <a:schemeClr val="lt1"/>
              </a:buClr>
              <a:buSzPts val="1600"/>
              <a:buChar char="○"/>
              <a:defRPr>
                <a:solidFill>
                  <a:schemeClr val="lt1"/>
                </a:solidFill>
              </a:defRPr>
            </a:lvl2pPr>
            <a:lvl3pPr indent="-330200" lvl="2" marL="1371600">
              <a:spcBef>
                <a:spcPts val="0"/>
              </a:spcBef>
              <a:spcAft>
                <a:spcPts val="0"/>
              </a:spcAft>
              <a:buClr>
                <a:schemeClr val="lt1"/>
              </a:buClr>
              <a:buSzPts val="1600"/>
              <a:buChar char="■"/>
              <a:defRPr>
                <a:solidFill>
                  <a:schemeClr val="lt1"/>
                </a:solidFill>
              </a:defRPr>
            </a:lvl3pPr>
            <a:lvl4pPr indent="-330200" lvl="3" marL="1828800">
              <a:spcBef>
                <a:spcPts val="0"/>
              </a:spcBef>
              <a:spcAft>
                <a:spcPts val="0"/>
              </a:spcAft>
              <a:buClr>
                <a:schemeClr val="lt1"/>
              </a:buClr>
              <a:buSzPts val="1600"/>
              <a:buChar char="●"/>
              <a:defRPr>
                <a:solidFill>
                  <a:schemeClr val="lt1"/>
                </a:solidFill>
              </a:defRPr>
            </a:lvl4pPr>
            <a:lvl5pPr indent="-330200" lvl="4" marL="2286000">
              <a:spcBef>
                <a:spcPts val="0"/>
              </a:spcBef>
              <a:spcAft>
                <a:spcPts val="0"/>
              </a:spcAft>
              <a:buClr>
                <a:schemeClr val="lt1"/>
              </a:buClr>
              <a:buSzPts val="1600"/>
              <a:buChar char="○"/>
              <a:defRPr>
                <a:solidFill>
                  <a:schemeClr val="lt1"/>
                </a:solidFill>
              </a:defRPr>
            </a:lvl5pPr>
            <a:lvl6pPr indent="-330200" lvl="5" marL="2743200">
              <a:spcBef>
                <a:spcPts val="0"/>
              </a:spcBef>
              <a:spcAft>
                <a:spcPts val="0"/>
              </a:spcAft>
              <a:buClr>
                <a:schemeClr val="lt1"/>
              </a:buClr>
              <a:buSzPts val="1600"/>
              <a:buChar char="■"/>
              <a:defRPr>
                <a:solidFill>
                  <a:schemeClr val="lt1"/>
                </a:solidFill>
              </a:defRPr>
            </a:lvl6pPr>
            <a:lvl7pPr indent="-330200" lvl="6" marL="3200400">
              <a:spcBef>
                <a:spcPts val="0"/>
              </a:spcBef>
              <a:spcAft>
                <a:spcPts val="0"/>
              </a:spcAft>
              <a:buClr>
                <a:schemeClr val="lt1"/>
              </a:buClr>
              <a:buSzPts val="1600"/>
              <a:buChar char="●"/>
              <a:defRPr>
                <a:solidFill>
                  <a:schemeClr val="lt1"/>
                </a:solidFill>
              </a:defRPr>
            </a:lvl7pPr>
            <a:lvl8pPr indent="-330200" lvl="7" marL="3657600">
              <a:spcBef>
                <a:spcPts val="0"/>
              </a:spcBef>
              <a:spcAft>
                <a:spcPts val="0"/>
              </a:spcAft>
              <a:buClr>
                <a:schemeClr val="lt1"/>
              </a:buClr>
              <a:buSzPts val="1600"/>
              <a:buChar char="○"/>
              <a:defRPr>
                <a:solidFill>
                  <a:schemeClr val="lt1"/>
                </a:solidFill>
              </a:defRPr>
            </a:lvl8pPr>
            <a:lvl9pPr indent="-330200" lvl="8" marL="4114800">
              <a:spcBef>
                <a:spcPts val="0"/>
              </a:spcBef>
              <a:spcAft>
                <a:spcPts val="0"/>
              </a:spcAft>
              <a:buClr>
                <a:schemeClr val="lt1"/>
              </a:buClr>
              <a:buSzPts val="1600"/>
              <a:buChar char="■"/>
              <a:defRPr>
                <a:solidFill>
                  <a:schemeClr val="lt1"/>
                </a:solidFill>
              </a:defRPr>
            </a:lvl9pPr>
          </a:lstStyle>
          <a:p/>
        </p:txBody>
      </p:sp>
      <p:sp>
        <p:nvSpPr>
          <p:cNvPr id="101" name="Google Shape;101;p11"/>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540467" y="496276"/>
            <a:ext cx="9277800" cy="4509900"/>
          </a:xfrm>
          <a:prstGeom prst="rect">
            <a:avLst/>
          </a:prstGeom>
        </p:spPr>
        <p:txBody>
          <a:bodyPr anchorCtr="0" anchor="ctr" bIns="100800" lIns="100800" spcFirstLastPara="1" rIns="100800" wrap="square" tIns="100800">
            <a:spAutoFit/>
          </a:bodyPr>
          <a:lstStyle>
            <a:lvl1pPr lvl="0">
              <a:spcBef>
                <a:spcPts val="0"/>
              </a:spcBef>
              <a:spcAft>
                <a:spcPts val="0"/>
              </a:spcAft>
              <a:buClr>
                <a:srgbClr val="0079C0"/>
              </a:buClr>
              <a:buSzPts val="5200"/>
              <a:buChar char="●"/>
              <a:defRPr b="1" sz="5200">
                <a:solidFill>
                  <a:srgbClr val="0079C0"/>
                </a:solidFill>
              </a:defRPr>
            </a:lvl1pPr>
            <a:lvl2pPr lvl="1">
              <a:spcBef>
                <a:spcPts val="0"/>
              </a:spcBef>
              <a:spcAft>
                <a:spcPts val="0"/>
              </a:spcAft>
              <a:buSzPts val="5300"/>
              <a:buChar char="○"/>
              <a:defRPr sz="5300"/>
            </a:lvl2pPr>
            <a:lvl3pPr lvl="2">
              <a:spcBef>
                <a:spcPts val="0"/>
              </a:spcBef>
              <a:spcAft>
                <a:spcPts val="0"/>
              </a:spcAft>
              <a:buSzPts val="5300"/>
              <a:buChar char="■"/>
              <a:defRPr sz="5300"/>
            </a:lvl3pPr>
            <a:lvl4pPr lvl="3">
              <a:spcBef>
                <a:spcPts val="0"/>
              </a:spcBef>
              <a:spcAft>
                <a:spcPts val="0"/>
              </a:spcAft>
              <a:buSzPts val="5300"/>
              <a:buChar char="●"/>
              <a:defRPr sz="5300"/>
            </a:lvl4pPr>
            <a:lvl5pPr lvl="4">
              <a:spcBef>
                <a:spcPts val="0"/>
              </a:spcBef>
              <a:spcAft>
                <a:spcPts val="0"/>
              </a:spcAft>
              <a:buSzPts val="5300"/>
              <a:buChar char="○"/>
              <a:defRPr sz="5300"/>
            </a:lvl5pPr>
            <a:lvl6pPr lvl="5">
              <a:spcBef>
                <a:spcPts val="0"/>
              </a:spcBef>
              <a:spcAft>
                <a:spcPts val="0"/>
              </a:spcAft>
              <a:buSzPts val="5300"/>
              <a:buChar char="■"/>
              <a:defRPr sz="5300"/>
            </a:lvl6pPr>
            <a:lvl7pPr lvl="6">
              <a:spcBef>
                <a:spcPts val="0"/>
              </a:spcBef>
              <a:spcAft>
                <a:spcPts val="0"/>
              </a:spcAft>
              <a:buSzPts val="5300"/>
              <a:buChar char="●"/>
              <a:defRPr sz="5300"/>
            </a:lvl7pPr>
            <a:lvl8pPr lvl="7">
              <a:spcBef>
                <a:spcPts val="0"/>
              </a:spcBef>
              <a:spcAft>
                <a:spcPts val="0"/>
              </a:spcAft>
              <a:buSzPts val="5300"/>
              <a:buChar char="○"/>
              <a:defRPr sz="5300"/>
            </a:lvl8pPr>
            <a:lvl9pPr lvl="8">
              <a:spcBef>
                <a:spcPts val="0"/>
              </a:spcBef>
              <a:spcAft>
                <a:spcPts val="0"/>
              </a:spcAft>
              <a:buSzPts val="5300"/>
              <a:buChar char="■"/>
              <a:defRPr sz="5300"/>
            </a:lvl9pPr>
          </a:lstStyle>
          <a:p/>
        </p:txBody>
      </p:sp>
      <p:sp>
        <p:nvSpPr>
          <p:cNvPr id="105" name="Google Shape;105;p12"/>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0077893" cy="5668863"/>
          </a:xfrm>
          <a:prstGeom prst="rect">
            <a:avLst/>
          </a:prstGeom>
          <a:noFill/>
          <a:ln>
            <a:noFill/>
          </a:ln>
        </p:spPr>
      </p:pic>
      <p:sp>
        <p:nvSpPr>
          <p:cNvPr id="112" name="Google Shape;112;p14"/>
          <p:cNvSpPr txBox="1"/>
          <p:nvPr>
            <p:ph type="ctrTitle"/>
          </p:nvPr>
        </p:nvSpPr>
        <p:spPr>
          <a:xfrm>
            <a:off x="3276202" y="1624158"/>
            <a:ext cx="5951100" cy="2002200"/>
          </a:xfrm>
          <a:prstGeom prst="rect">
            <a:avLst/>
          </a:prstGeom>
          <a:noFill/>
          <a:ln>
            <a:noFill/>
          </a:ln>
        </p:spPr>
        <p:txBody>
          <a:bodyPr anchorCtr="0" anchor="b"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2pPr>
            <a:lvl3pPr lvl="2"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3pPr>
            <a:lvl4pPr lvl="3"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4pPr>
            <a:lvl5pPr lvl="4"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5pPr>
            <a:lvl6pPr lvl="5"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6pPr>
            <a:lvl7pPr lvl="6"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7pPr>
            <a:lvl8pPr lvl="7"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8pPr>
            <a:lvl9pPr lvl="8" marR="0" rtl="0" algn="l">
              <a:lnSpc>
                <a:spcPct val="100000"/>
              </a:lnSpc>
              <a:spcBef>
                <a:spcPts val="0"/>
              </a:spcBef>
              <a:spcAft>
                <a:spcPts val="0"/>
              </a:spcAft>
              <a:buClr>
                <a:schemeClr val="lt2"/>
              </a:buClr>
              <a:buSzPts val="1200"/>
              <a:buFont typeface="Arial"/>
              <a:buNone/>
              <a:defRPr b="0" i="0" sz="1500" u="none" cap="none" strike="noStrike">
                <a:solidFill>
                  <a:schemeClr val="lt2"/>
                </a:solidFill>
              </a:defRPr>
            </a:lvl9pPr>
          </a:lstStyle>
          <a:p/>
        </p:txBody>
      </p:sp>
      <p:sp>
        <p:nvSpPr>
          <p:cNvPr id="113" name="Google Shape;113;p14"/>
          <p:cNvSpPr txBox="1"/>
          <p:nvPr>
            <p:ph idx="1" type="subTitle"/>
          </p:nvPr>
        </p:nvSpPr>
        <p:spPr>
          <a:xfrm>
            <a:off x="3276202" y="3626351"/>
            <a:ext cx="5951100" cy="1162200"/>
          </a:xfrm>
          <a:prstGeom prst="rect">
            <a:avLst/>
          </a:prstGeom>
          <a:noFill/>
          <a:ln>
            <a:noFill/>
          </a:ln>
        </p:spPr>
        <p:txBody>
          <a:bodyPr anchorCtr="0" anchor="t" bIns="75600" lIns="75600" spcFirstLastPara="1" rIns="75600" wrap="square" tIns="75600">
            <a:normAutofit/>
          </a:bodyPr>
          <a:lstStyle>
            <a:lvl1pPr lvl="0" marR="0" rtl="0" algn="r">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300"/>
              <a:buFont typeface="Arial"/>
              <a:buNone/>
              <a:defRPr b="0" i="0" sz="13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7385643" y="4854096"/>
            <a:ext cx="1323000" cy="312300"/>
          </a:xfrm>
          <a:prstGeom prst="rect">
            <a:avLst/>
          </a:prstGeom>
          <a:noFill/>
          <a:ln>
            <a:noFill/>
          </a:ln>
        </p:spPr>
        <p:txBody>
          <a:bodyPr anchorCtr="0" anchor="ctr"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276202" y="4854096"/>
            <a:ext cx="4046400" cy="3123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8771729"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1962"/>
            <a:ext cx="10080346" cy="5678345"/>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30" name="Google Shape;130;p15"/>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469649" y="805075"/>
            <a:ext cx="8948400" cy="5847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SzPts val="2500"/>
              <a:buNone/>
              <a:defRPr b="1" i="0" sz="2500" u="none" cap="none" strike="noStrike"/>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37" name="Google Shape;137;p16"/>
          <p:cNvSpPr txBox="1"/>
          <p:nvPr>
            <p:ph idx="1" type="body"/>
          </p:nvPr>
        </p:nvSpPr>
        <p:spPr>
          <a:xfrm>
            <a:off x="577536" y="1422847"/>
            <a:ext cx="9025200" cy="3743400"/>
          </a:xfrm>
          <a:prstGeom prst="rect">
            <a:avLst/>
          </a:prstGeom>
          <a:noFill/>
          <a:ln>
            <a:noFill/>
          </a:ln>
        </p:spPr>
        <p:txBody>
          <a:bodyPr anchorCtr="0" anchor="t" bIns="75600" lIns="75600" spcFirstLastPara="1" rIns="75600" wrap="square" tIns="75600">
            <a:normAutofit/>
          </a:bodyPr>
          <a:lstStyle>
            <a:lvl1pPr indent="-304800" lvl="0" marL="457200" marR="0" rtl="0" algn="l">
              <a:lnSpc>
                <a:spcPct val="100000"/>
              </a:lnSpc>
              <a:spcBef>
                <a:spcPts val="800"/>
              </a:spcBef>
              <a:spcAft>
                <a:spcPts val="0"/>
              </a:spcAft>
              <a:buClr>
                <a:srgbClr val="FF9900"/>
              </a:buClr>
              <a:buSzPts val="1200"/>
              <a:buChar char="❑"/>
              <a:defRPr i="0" sz="1500" u="none" cap="none" strike="noStrike">
                <a:solidFill>
                  <a:srgbClr val="222222"/>
                </a:solidFill>
              </a:defRPr>
            </a:lvl1pPr>
            <a:lvl2pPr indent="-298450" lvl="1" marL="914400" marR="0" rtl="0" algn="l">
              <a:lnSpc>
                <a:spcPct val="100000"/>
              </a:lnSpc>
              <a:spcBef>
                <a:spcPts val="800"/>
              </a:spcBef>
              <a:spcAft>
                <a:spcPts val="0"/>
              </a:spcAft>
              <a:buClr>
                <a:srgbClr val="E69138"/>
              </a:buClr>
              <a:buSzPts val="1100"/>
              <a:buChar char="➢"/>
              <a:defRPr i="0" sz="1300" u="none" cap="none" strike="noStrike">
                <a:solidFill>
                  <a:srgbClr val="222222"/>
                </a:solidFill>
              </a:defRPr>
            </a:lvl2pPr>
            <a:lvl3pPr indent="-285750" lvl="2" marL="1371600" marR="0" rtl="0" algn="l">
              <a:lnSpc>
                <a:spcPct val="100000"/>
              </a:lnSpc>
              <a:spcBef>
                <a:spcPts val="800"/>
              </a:spcBef>
              <a:spcAft>
                <a:spcPts val="0"/>
              </a:spcAft>
              <a:buClr>
                <a:srgbClr val="E69138"/>
              </a:buClr>
              <a:buSzPts val="900"/>
              <a:buChar char="▶"/>
              <a:defRPr i="0" sz="12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10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10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10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10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10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1000" u="none" cap="none" strike="noStrike">
                <a:solidFill>
                  <a:srgbClr val="222222"/>
                </a:solidFill>
              </a:defRPr>
            </a:lvl9pPr>
          </a:lstStyle>
          <a:p/>
        </p:txBody>
      </p:sp>
      <p:sp>
        <p:nvSpPr>
          <p:cNvPr id="138" name="Google Shape;138;p1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1pPr>
            <a:lvl2pPr indent="0" lvl="1"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2pPr>
            <a:lvl3pPr indent="0" lvl="2"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3pPr>
            <a:lvl4pPr indent="0" lvl="3"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4pPr>
            <a:lvl5pPr indent="0" lvl="4"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5pPr>
            <a:lvl6pPr indent="0" lvl="5"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6pPr>
            <a:lvl7pPr indent="0" lvl="6"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7pPr>
            <a:lvl8pPr indent="0" lvl="7"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8pPr>
            <a:lvl9pPr indent="0" lvl="8" marL="0" marR="0" rtl="0" algn="ctr">
              <a:lnSpc>
                <a:spcPct val="100000"/>
              </a:lnSpc>
              <a:spcBef>
                <a:spcPts val="0"/>
              </a:spcBef>
              <a:spcAft>
                <a:spcPts val="0"/>
              </a:spcAft>
              <a:buClr>
                <a:srgbClr val="000000"/>
              </a:buClr>
              <a:buSzPts val="2300"/>
              <a:buFont typeface="Arial"/>
              <a:buNone/>
              <a:defRPr i="0" sz="13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16"/>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260078" y="928028"/>
            <a:ext cx="7560600" cy="1974300"/>
          </a:xfrm>
          <a:prstGeom prst="rect">
            <a:avLst/>
          </a:prstGeom>
          <a:noFill/>
          <a:ln>
            <a:noFill/>
          </a:ln>
        </p:spPr>
        <p:txBody>
          <a:bodyPr anchorCtr="0" anchor="b" bIns="75600" lIns="75600" spcFirstLastPara="1" rIns="75600" wrap="square" tIns="75600">
            <a:noAutofit/>
          </a:bodyPr>
          <a:lstStyle>
            <a:lvl1pPr lvl="0" rtl="0" algn="ctr">
              <a:lnSpc>
                <a:spcPct val="100000"/>
              </a:lnSpc>
              <a:spcBef>
                <a:spcPts val="0"/>
              </a:spcBef>
              <a:spcAft>
                <a:spcPts val="0"/>
              </a:spcAft>
              <a:buSzPts val="1200"/>
              <a:buChar char="●"/>
              <a:defRPr sz="5000"/>
            </a:lvl1pPr>
            <a:lvl2pPr lvl="1" rtl="0" algn="l">
              <a:lnSpc>
                <a:spcPct val="100000"/>
              </a:lnSpc>
              <a:spcBef>
                <a:spcPts val="0"/>
              </a:spcBef>
              <a:spcAft>
                <a:spcPts val="0"/>
              </a:spcAft>
              <a:buSzPts val="1200"/>
              <a:buChar char="○"/>
              <a:defRPr/>
            </a:lvl2pPr>
            <a:lvl3pPr lvl="2" rtl="0" algn="l">
              <a:lnSpc>
                <a:spcPct val="100000"/>
              </a:lnSpc>
              <a:spcBef>
                <a:spcPts val="0"/>
              </a:spcBef>
              <a:spcAft>
                <a:spcPts val="0"/>
              </a:spcAft>
              <a:buSzPts val="1200"/>
              <a:buChar char="■"/>
              <a:defRPr/>
            </a:lvl3pPr>
            <a:lvl4pPr lvl="3" rtl="0" algn="l">
              <a:lnSpc>
                <a:spcPct val="100000"/>
              </a:lnSpc>
              <a:spcBef>
                <a:spcPts val="0"/>
              </a:spcBef>
              <a:spcAft>
                <a:spcPts val="0"/>
              </a:spcAft>
              <a:buSzPts val="1200"/>
              <a:buChar char="●"/>
              <a:defRPr/>
            </a:lvl4pPr>
            <a:lvl5pPr lvl="4" rtl="0" algn="l">
              <a:lnSpc>
                <a:spcPct val="100000"/>
              </a:lnSpc>
              <a:spcBef>
                <a:spcPts val="0"/>
              </a:spcBef>
              <a:spcAft>
                <a:spcPts val="0"/>
              </a:spcAft>
              <a:buSzPts val="1200"/>
              <a:buChar char="○"/>
              <a:defRPr/>
            </a:lvl5pPr>
            <a:lvl6pPr lvl="5" rtl="0" algn="l">
              <a:lnSpc>
                <a:spcPct val="100000"/>
              </a:lnSpc>
              <a:spcBef>
                <a:spcPts val="0"/>
              </a:spcBef>
              <a:spcAft>
                <a:spcPts val="0"/>
              </a:spcAft>
              <a:buSzPts val="1200"/>
              <a:buChar char="■"/>
              <a:defRPr/>
            </a:lvl6pPr>
            <a:lvl7pPr lvl="6" rtl="0" algn="l">
              <a:lnSpc>
                <a:spcPct val="100000"/>
              </a:lnSpc>
              <a:spcBef>
                <a:spcPts val="0"/>
              </a:spcBef>
              <a:spcAft>
                <a:spcPts val="0"/>
              </a:spcAft>
              <a:buSzPts val="1200"/>
              <a:buChar char="●"/>
              <a:defRPr/>
            </a:lvl7pPr>
            <a:lvl8pPr lvl="7" rtl="0" algn="l">
              <a:lnSpc>
                <a:spcPct val="100000"/>
              </a:lnSpc>
              <a:spcBef>
                <a:spcPts val="0"/>
              </a:spcBef>
              <a:spcAft>
                <a:spcPts val="0"/>
              </a:spcAft>
              <a:buSzPts val="1200"/>
              <a:buChar char="○"/>
              <a:defRPr/>
            </a:lvl8pPr>
            <a:lvl9pPr lvl="8" rtl="0" algn="l">
              <a:lnSpc>
                <a:spcPct val="100000"/>
              </a:lnSpc>
              <a:spcBef>
                <a:spcPts val="0"/>
              </a:spcBef>
              <a:spcAft>
                <a:spcPts val="0"/>
              </a:spcAft>
              <a:buSzPts val="1200"/>
              <a:buChar char="■"/>
              <a:defRPr/>
            </a:lvl9pPr>
          </a:lstStyle>
          <a:p/>
        </p:txBody>
      </p:sp>
      <p:sp>
        <p:nvSpPr>
          <p:cNvPr id="142" name="Google Shape;142;p17"/>
          <p:cNvSpPr txBox="1"/>
          <p:nvPr>
            <p:ph idx="1" type="subTitle"/>
          </p:nvPr>
        </p:nvSpPr>
        <p:spPr>
          <a:xfrm>
            <a:off x="1260078" y="2978352"/>
            <a:ext cx="7560600" cy="1368900"/>
          </a:xfrm>
          <a:prstGeom prst="rect">
            <a:avLst/>
          </a:prstGeom>
          <a:noFill/>
          <a:ln>
            <a:noFill/>
          </a:ln>
        </p:spPr>
        <p:txBody>
          <a:bodyPr anchorCtr="0" anchor="ctr" bIns="75600" lIns="75600" spcFirstLastPara="1" rIns="75600" wrap="square" tIns="75600">
            <a:normAutofit/>
          </a:bodyPr>
          <a:lstStyle>
            <a:lvl1pPr lvl="0" rtl="0" algn="ctr">
              <a:lnSpc>
                <a:spcPct val="100000"/>
              </a:lnSpc>
              <a:spcBef>
                <a:spcPts val="0"/>
              </a:spcBef>
              <a:spcAft>
                <a:spcPts val="0"/>
              </a:spcAft>
              <a:buSzPts val="1500"/>
              <a:buNone/>
              <a:defRPr sz="2000"/>
            </a:lvl1pPr>
            <a:lvl2pPr lvl="1" rtl="0" algn="ctr">
              <a:lnSpc>
                <a:spcPct val="100000"/>
              </a:lnSpc>
              <a:spcBef>
                <a:spcPts val="800"/>
              </a:spcBef>
              <a:spcAft>
                <a:spcPts val="0"/>
              </a:spcAft>
              <a:buSzPts val="1300"/>
              <a:buNone/>
              <a:defRPr sz="1700"/>
            </a:lvl2pPr>
            <a:lvl3pPr lvl="2" rtl="0" algn="ctr">
              <a:lnSpc>
                <a:spcPct val="100000"/>
              </a:lnSpc>
              <a:spcBef>
                <a:spcPts val="800"/>
              </a:spcBef>
              <a:spcAft>
                <a:spcPts val="0"/>
              </a:spcAft>
              <a:buSzPts val="1200"/>
              <a:buNone/>
              <a:defRPr sz="1500"/>
            </a:lvl3pPr>
            <a:lvl4pPr lvl="3" rtl="0" algn="ctr">
              <a:lnSpc>
                <a:spcPct val="100000"/>
              </a:lnSpc>
              <a:spcBef>
                <a:spcPts val="800"/>
              </a:spcBef>
              <a:spcAft>
                <a:spcPts val="0"/>
              </a:spcAft>
              <a:buSzPts val="1000"/>
              <a:buNone/>
              <a:defRPr sz="1300"/>
            </a:lvl4pPr>
            <a:lvl5pPr lvl="4" rtl="0" algn="ctr">
              <a:lnSpc>
                <a:spcPct val="100000"/>
              </a:lnSpc>
              <a:spcBef>
                <a:spcPts val="800"/>
              </a:spcBef>
              <a:spcAft>
                <a:spcPts val="0"/>
              </a:spcAft>
              <a:buSzPts val="1000"/>
              <a:buNone/>
              <a:defRPr sz="1300"/>
            </a:lvl5pPr>
            <a:lvl6pPr lvl="5" rtl="0" algn="ctr">
              <a:lnSpc>
                <a:spcPct val="100000"/>
              </a:lnSpc>
              <a:spcBef>
                <a:spcPts val="800"/>
              </a:spcBef>
              <a:spcAft>
                <a:spcPts val="0"/>
              </a:spcAft>
              <a:buSzPts val="1000"/>
              <a:buNone/>
              <a:defRPr sz="1300"/>
            </a:lvl6pPr>
            <a:lvl7pPr lvl="6" rtl="0" algn="ctr">
              <a:lnSpc>
                <a:spcPct val="100000"/>
              </a:lnSpc>
              <a:spcBef>
                <a:spcPts val="800"/>
              </a:spcBef>
              <a:spcAft>
                <a:spcPts val="0"/>
              </a:spcAft>
              <a:buSzPts val="1000"/>
              <a:buNone/>
              <a:defRPr sz="1300"/>
            </a:lvl7pPr>
            <a:lvl8pPr lvl="7" rtl="0" algn="ctr">
              <a:lnSpc>
                <a:spcPct val="100000"/>
              </a:lnSpc>
              <a:spcBef>
                <a:spcPts val="800"/>
              </a:spcBef>
              <a:spcAft>
                <a:spcPts val="0"/>
              </a:spcAft>
              <a:buSzPts val="1000"/>
              <a:buNone/>
              <a:defRPr sz="1300"/>
            </a:lvl8pPr>
            <a:lvl9pPr lvl="8" rtl="0" algn="ctr">
              <a:lnSpc>
                <a:spcPct val="100000"/>
              </a:lnSpc>
              <a:spcBef>
                <a:spcPts val="800"/>
              </a:spcBef>
              <a:spcAft>
                <a:spcPts val="800"/>
              </a:spcAft>
              <a:buSzPts val="1000"/>
              <a:buNone/>
              <a:defRPr sz="1300"/>
            </a:lvl9pPr>
          </a:lstStyle>
          <a:p/>
        </p:txBody>
      </p:sp>
      <p:sp>
        <p:nvSpPr>
          <p:cNvPr id="143" name="Google Shape;143;p17"/>
          <p:cNvSpPr txBox="1"/>
          <p:nvPr>
            <p:ph idx="10" type="dt"/>
          </p:nvPr>
        </p:nvSpPr>
        <p:spPr>
          <a:xfrm>
            <a:off x="7102128" y="4854096"/>
            <a:ext cx="1323000" cy="312300"/>
          </a:xfrm>
          <a:prstGeom prst="rect">
            <a:avLst/>
          </a:prstGeom>
          <a:noFill/>
          <a:ln>
            <a:noFill/>
          </a:ln>
        </p:spPr>
        <p:txBody>
          <a:bodyPr anchorCtr="0" anchor="ctr" bIns="75600" lIns="75600" spcFirstLastPara="1" rIns="75600" wrap="square" tIns="75600">
            <a:noAutofit/>
          </a:bodyPr>
          <a:lstStyle>
            <a:lvl1pPr lvl="0" rtl="0" algn="r">
              <a:lnSpc>
                <a:spcPct val="100000"/>
              </a:lnSpc>
              <a:spcBef>
                <a:spcPts val="0"/>
              </a:spcBef>
              <a:spcAft>
                <a:spcPts val="0"/>
              </a:spcAft>
              <a:buSzPts val="1200"/>
              <a:buChar char="●"/>
              <a:defRPr sz="1200"/>
            </a:lvl1pPr>
            <a:lvl2pPr lvl="1" rtl="0" algn="l">
              <a:lnSpc>
                <a:spcPct val="100000"/>
              </a:lnSpc>
              <a:spcBef>
                <a:spcPts val="0"/>
              </a:spcBef>
              <a:spcAft>
                <a:spcPts val="0"/>
              </a:spcAft>
              <a:buSzPts val="1200"/>
              <a:buChar char="○"/>
              <a:defRPr sz="1200"/>
            </a:lvl2pPr>
            <a:lvl3pPr lvl="2" rtl="0" algn="l">
              <a:lnSpc>
                <a:spcPct val="100000"/>
              </a:lnSpc>
              <a:spcBef>
                <a:spcPts val="0"/>
              </a:spcBef>
              <a:spcAft>
                <a:spcPts val="0"/>
              </a:spcAft>
              <a:buSzPts val="1200"/>
              <a:buChar char="■"/>
              <a:defRPr sz="1200"/>
            </a:lvl3pPr>
            <a:lvl4pPr lvl="3" rtl="0" algn="l">
              <a:lnSpc>
                <a:spcPct val="100000"/>
              </a:lnSpc>
              <a:spcBef>
                <a:spcPts val="0"/>
              </a:spcBef>
              <a:spcAft>
                <a:spcPts val="0"/>
              </a:spcAft>
              <a:buSzPts val="1200"/>
              <a:buChar char="●"/>
              <a:defRPr sz="1200"/>
            </a:lvl4pPr>
            <a:lvl5pPr lvl="4" rtl="0" algn="l">
              <a:lnSpc>
                <a:spcPct val="100000"/>
              </a:lnSpc>
              <a:spcBef>
                <a:spcPts val="0"/>
              </a:spcBef>
              <a:spcAft>
                <a:spcPts val="0"/>
              </a:spcAft>
              <a:buSzPts val="1200"/>
              <a:buChar char="○"/>
              <a:defRPr sz="1200"/>
            </a:lvl5pPr>
            <a:lvl6pPr lvl="5" rtl="0" algn="l">
              <a:lnSpc>
                <a:spcPct val="100000"/>
              </a:lnSpc>
              <a:spcBef>
                <a:spcPts val="0"/>
              </a:spcBef>
              <a:spcAft>
                <a:spcPts val="0"/>
              </a:spcAft>
              <a:buSzPts val="1200"/>
              <a:buChar char="■"/>
              <a:defRPr sz="1200"/>
            </a:lvl6pPr>
            <a:lvl7pPr lvl="6" rtl="0" algn="l">
              <a:lnSpc>
                <a:spcPct val="100000"/>
              </a:lnSpc>
              <a:spcBef>
                <a:spcPts val="0"/>
              </a:spcBef>
              <a:spcAft>
                <a:spcPts val="0"/>
              </a:spcAft>
              <a:buSzPts val="1200"/>
              <a:buChar char="●"/>
              <a:defRPr sz="1200"/>
            </a:lvl7pPr>
            <a:lvl8pPr lvl="7" rtl="0" algn="l">
              <a:lnSpc>
                <a:spcPct val="100000"/>
              </a:lnSpc>
              <a:spcBef>
                <a:spcPts val="0"/>
              </a:spcBef>
              <a:spcAft>
                <a:spcPts val="0"/>
              </a:spcAft>
              <a:buSzPts val="1200"/>
              <a:buChar char="○"/>
              <a:defRPr sz="1200"/>
            </a:lvl8pPr>
            <a:lvl9pPr lvl="8" rtl="0" algn="l">
              <a:lnSpc>
                <a:spcPct val="100000"/>
              </a:lnSpc>
              <a:spcBef>
                <a:spcPts val="0"/>
              </a:spcBef>
              <a:spcAft>
                <a:spcPts val="0"/>
              </a:spcAft>
              <a:buSzPts val="1200"/>
              <a:buChar char="■"/>
              <a:defRPr sz="1200"/>
            </a:lvl9pPr>
          </a:lstStyle>
          <a:p/>
        </p:txBody>
      </p:sp>
      <p:sp>
        <p:nvSpPr>
          <p:cNvPr id="144" name="Google Shape;144;p17"/>
          <p:cNvSpPr txBox="1"/>
          <p:nvPr>
            <p:ph idx="11" type="ftr"/>
          </p:nvPr>
        </p:nvSpPr>
        <p:spPr>
          <a:xfrm>
            <a:off x="567035" y="4854096"/>
            <a:ext cx="6471900" cy="312300"/>
          </a:xfrm>
          <a:prstGeom prst="rect">
            <a:avLst/>
          </a:prstGeom>
          <a:noFill/>
          <a:ln>
            <a:noFill/>
          </a:ln>
        </p:spPr>
        <p:txBody>
          <a:bodyPr anchorCtr="0" anchor="ctr" bIns="75600" lIns="75600" spcFirstLastPara="1" rIns="75600" wrap="square" tIns="75600">
            <a:noAutofit/>
          </a:bodyPr>
          <a:lstStyle>
            <a:lvl1pPr lvl="0" rtl="0" algn="l">
              <a:lnSpc>
                <a:spcPct val="100000"/>
              </a:lnSpc>
              <a:spcBef>
                <a:spcPts val="0"/>
              </a:spcBef>
              <a:spcAft>
                <a:spcPts val="0"/>
              </a:spcAft>
              <a:buSzPts val="1200"/>
              <a:buChar char="●"/>
              <a:defRPr sz="1200"/>
            </a:lvl1pPr>
            <a:lvl2pPr lvl="1" rtl="0" algn="l">
              <a:lnSpc>
                <a:spcPct val="100000"/>
              </a:lnSpc>
              <a:spcBef>
                <a:spcPts val="0"/>
              </a:spcBef>
              <a:spcAft>
                <a:spcPts val="0"/>
              </a:spcAft>
              <a:buSzPts val="1200"/>
              <a:buChar char="○"/>
              <a:defRPr sz="1200"/>
            </a:lvl2pPr>
            <a:lvl3pPr lvl="2" rtl="0" algn="l">
              <a:lnSpc>
                <a:spcPct val="100000"/>
              </a:lnSpc>
              <a:spcBef>
                <a:spcPts val="0"/>
              </a:spcBef>
              <a:spcAft>
                <a:spcPts val="0"/>
              </a:spcAft>
              <a:buSzPts val="1200"/>
              <a:buChar char="■"/>
              <a:defRPr sz="1200"/>
            </a:lvl3pPr>
            <a:lvl4pPr lvl="3" rtl="0" algn="l">
              <a:lnSpc>
                <a:spcPct val="100000"/>
              </a:lnSpc>
              <a:spcBef>
                <a:spcPts val="0"/>
              </a:spcBef>
              <a:spcAft>
                <a:spcPts val="0"/>
              </a:spcAft>
              <a:buSzPts val="1200"/>
              <a:buChar char="●"/>
              <a:defRPr sz="1200"/>
            </a:lvl4pPr>
            <a:lvl5pPr lvl="4" rtl="0" algn="l">
              <a:lnSpc>
                <a:spcPct val="100000"/>
              </a:lnSpc>
              <a:spcBef>
                <a:spcPts val="0"/>
              </a:spcBef>
              <a:spcAft>
                <a:spcPts val="0"/>
              </a:spcAft>
              <a:buSzPts val="1200"/>
              <a:buChar char="○"/>
              <a:defRPr sz="1200"/>
            </a:lvl5pPr>
            <a:lvl6pPr lvl="5" rtl="0" algn="l">
              <a:lnSpc>
                <a:spcPct val="100000"/>
              </a:lnSpc>
              <a:spcBef>
                <a:spcPts val="0"/>
              </a:spcBef>
              <a:spcAft>
                <a:spcPts val="0"/>
              </a:spcAft>
              <a:buSzPts val="1200"/>
              <a:buChar char="■"/>
              <a:defRPr sz="1200"/>
            </a:lvl6pPr>
            <a:lvl7pPr lvl="6" rtl="0" algn="l">
              <a:lnSpc>
                <a:spcPct val="100000"/>
              </a:lnSpc>
              <a:spcBef>
                <a:spcPts val="0"/>
              </a:spcBef>
              <a:spcAft>
                <a:spcPts val="0"/>
              </a:spcAft>
              <a:buSzPts val="1200"/>
              <a:buChar char="●"/>
              <a:defRPr sz="1200"/>
            </a:lvl7pPr>
            <a:lvl8pPr lvl="7" rtl="0" algn="l">
              <a:lnSpc>
                <a:spcPct val="100000"/>
              </a:lnSpc>
              <a:spcBef>
                <a:spcPts val="0"/>
              </a:spcBef>
              <a:spcAft>
                <a:spcPts val="0"/>
              </a:spcAft>
              <a:buSzPts val="1200"/>
              <a:buChar char="○"/>
              <a:defRPr sz="1200"/>
            </a:lvl8pPr>
            <a:lvl9pPr lvl="8" rtl="0" algn="l">
              <a:lnSpc>
                <a:spcPct val="100000"/>
              </a:lnSpc>
              <a:spcBef>
                <a:spcPts val="0"/>
              </a:spcBef>
              <a:spcAft>
                <a:spcPts val="0"/>
              </a:spcAft>
              <a:buSzPts val="1200"/>
              <a:buChar char="■"/>
              <a:defRPr sz="1200"/>
            </a:lvl9pPr>
          </a:lstStyle>
          <a:p/>
        </p:txBody>
      </p:sp>
      <p:sp>
        <p:nvSpPr>
          <p:cNvPr id="145" name="Google Shape;145;p17"/>
          <p:cNvSpPr txBox="1"/>
          <p:nvPr>
            <p:ph idx="12" type="sldNum"/>
          </p:nvPr>
        </p:nvSpPr>
        <p:spPr>
          <a:xfrm>
            <a:off x="8488214"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1962"/>
            <a:ext cx="10080346" cy="5678345"/>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59" name="Google Shape;159;p18"/>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281532" y="879295"/>
            <a:ext cx="8157000" cy="584700"/>
          </a:xfrm>
          <a:prstGeom prst="rect">
            <a:avLst/>
          </a:prstGeom>
          <a:noFill/>
          <a:ln>
            <a:noFill/>
          </a:ln>
        </p:spPr>
        <p:txBody>
          <a:bodyPr anchorCtr="0" anchor="ctr" bIns="75600" lIns="75600" spcFirstLastPara="1" rIns="75600" wrap="square" tIns="75600">
            <a:noAutofit/>
          </a:bodyPr>
          <a:lstStyle/>
          <a:p>
            <a:pPr indent="0" lvl="0" marL="0" rtl="0" algn="l">
              <a:spcBef>
                <a:spcPts val="0"/>
              </a:spcBef>
              <a:spcAft>
                <a:spcPts val="0"/>
              </a:spcAft>
              <a:buClr>
                <a:srgbClr val="EBEBEB"/>
              </a:buClr>
              <a:buSzPts val="3000"/>
              <a:buFont typeface="Century Gothic"/>
              <a:buNone/>
            </a:pPr>
            <a:r>
              <a:rPr lang="en-US" sz="2500">
                <a:solidFill>
                  <a:schemeClr val="dk1"/>
                </a:solidFill>
              </a:rPr>
              <a:t>Questions?</a:t>
            </a:r>
            <a:endParaRPr sz="25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051688" y="1842895"/>
            <a:ext cx="2924700" cy="29247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0077893" cy="5668863"/>
          </a:xfrm>
          <a:prstGeom prst="rect">
            <a:avLst/>
          </a:prstGeom>
          <a:noFill/>
          <a:ln>
            <a:noFill/>
          </a:ln>
        </p:spPr>
      </p:pic>
      <p:sp>
        <p:nvSpPr>
          <p:cNvPr id="170" name="Google Shape;170;p20"/>
          <p:cNvSpPr txBox="1"/>
          <p:nvPr>
            <p:ph type="ctrTitle"/>
          </p:nvPr>
        </p:nvSpPr>
        <p:spPr>
          <a:xfrm>
            <a:off x="3276202" y="1624158"/>
            <a:ext cx="5951100" cy="2002200"/>
          </a:xfrm>
          <a:prstGeom prst="rect">
            <a:avLst/>
          </a:prstGeom>
          <a:noFill/>
          <a:ln>
            <a:noFill/>
          </a:ln>
        </p:spPr>
        <p:txBody>
          <a:bodyPr anchorCtr="0" anchor="b"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200"/>
              <a:buFont typeface="Arial"/>
              <a:buNone/>
              <a:defRPr b="0" i="0" sz="15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276202" y="3626351"/>
            <a:ext cx="5951100" cy="1162200"/>
          </a:xfrm>
          <a:prstGeom prst="rect">
            <a:avLst/>
          </a:prstGeom>
          <a:noFill/>
          <a:ln>
            <a:noFill/>
          </a:ln>
        </p:spPr>
        <p:txBody>
          <a:bodyPr anchorCtr="0" anchor="t" bIns="75600" lIns="75600" spcFirstLastPara="1" rIns="75600" wrap="square" tIns="75600">
            <a:normAutofit/>
          </a:bodyPr>
          <a:lstStyle>
            <a:lvl1pPr lvl="0" marR="0" rtl="0" algn="r">
              <a:lnSpc>
                <a:spcPct val="100000"/>
              </a:lnSpc>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300"/>
              <a:buFont typeface="Arial"/>
              <a:buNone/>
              <a:defRPr b="0" i="0" sz="13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7385643" y="4854096"/>
            <a:ext cx="1323000" cy="312300"/>
          </a:xfrm>
          <a:prstGeom prst="rect">
            <a:avLst/>
          </a:prstGeom>
          <a:noFill/>
          <a:ln>
            <a:noFill/>
          </a:ln>
        </p:spPr>
        <p:txBody>
          <a:bodyPr anchorCtr="0" anchor="ctr" bIns="75600" lIns="75600" spcFirstLastPara="1" rIns="75600" wrap="square" tIns="75600">
            <a:noAutofit/>
          </a:bodyPr>
          <a:lstStyle>
            <a:lvl1pPr lvl="0" marR="0" rtl="0" algn="r">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276202" y="4854096"/>
            <a:ext cx="4046400" cy="3123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1"/>
              </a:buClr>
              <a:buSzPts val="12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200"/>
              <a:buFont typeface="Calibri"/>
              <a:buNone/>
              <a:defRPr b="0" i="0" sz="15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8771729" y="4854096"/>
            <a:ext cx="455700" cy="312300"/>
          </a:xfrm>
          <a:prstGeom prst="rect">
            <a:avLst/>
          </a:prstGeom>
          <a:noFill/>
          <a:ln>
            <a:noFill/>
          </a:ln>
        </p:spPr>
        <p:txBody>
          <a:bodyPr anchorCtr="0" anchor="ctr" bIns="37775" lIns="75600" spcFirstLastPara="1" rIns="75600" wrap="square" tIns="377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1038" y="2314882"/>
            <a:ext cx="10080600" cy="715200"/>
          </a:xfrm>
          <a:prstGeom prst="rect">
            <a:avLst/>
          </a:prstGeom>
        </p:spPr>
        <p:txBody>
          <a:bodyPr anchorCtr="0" anchor="t" bIns="100800" lIns="100800" spcFirstLastPara="1" rIns="100800" wrap="square" tIns="100800">
            <a:noAutofit/>
          </a:bodyPr>
          <a:lstStyle>
            <a:lvl1pPr lvl="0" algn="ctr">
              <a:spcBef>
                <a:spcPts val="0"/>
              </a:spcBef>
              <a:spcAft>
                <a:spcPts val="0"/>
              </a:spcAft>
              <a:buClr>
                <a:srgbClr val="E69138"/>
              </a:buClr>
              <a:buSzPts val="3900"/>
              <a:buFont typeface="Avenir"/>
              <a:buNone/>
              <a:defRPr sz="3900">
                <a:solidFill>
                  <a:srgbClr val="E69138"/>
                </a:solidFill>
                <a:latin typeface="Avenir"/>
                <a:ea typeface="Avenir"/>
                <a:cs typeface="Avenir"/>
                <a:sym typeface="Avenir"/>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grpSp>
        <p:nvGrpSpPr>
          <p:cNvPr id="48" name="Google Shape;48;p3"/>
          <p:cNvGrpSpPr/>
          <p:nvPr/>
        </p:nvGrpSpPr>
        <p:grpSpPr>
          <a:xfrm>
            <a:off x="101589" y="1954614"/>
            <a:ext cx="8811247" cy="1761116"/>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grpSp>
      <p:sp>
        <p:nvSpPr>
          <p:cNvPr id="54" name="Google Shape;54;p3"/>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1962"/>
            <a:ext cx="10080346" cy="5678345"/>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188" name="Google Shape;188;p21"/>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504000" y="226080"/>
            <a:ext cx="9071700" cy="946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Char char="●"/>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5" name="Google Shape;195;p22"/>
          <p:cNvSpPr txBox="1"/>
          <p:nvPr>
            <p:ph idx="1" type="subTitle"/>
          </p:nvPr>
        </p:nvSpPr>
        <p:spPr>
          <a:xfrm>
            <a:off x="504000" y="1326600"/>
            <a:ext cx="9071700" cy="3288300"/>
          </a:xfrm>
          <a:prstGeom prst="rect">
            <a:avLst/>
          </a:prstGeom>
          <a:noFill/>
          <a:ln>
            <a:noFill/>
          </a:ln>
        </p:spPr>
        <p:txBody>
          <a:bodyPr anchorCtr="0" anchor="ctr" bIns="0" lIns="0" spcFirstLastPara="1" rIns="0" wrap="square" tIns="0">
            <a:norm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1300"/>
              </a:spcBef>
              <a:spcAft>
                <a:spcPts val="0"/>
              </a:spcAft>
              <a:buClr>
                <a:schemeClr val="dk1"/>
              </a:buClr>
              <a:buSzPts val="1800"/>
              <a:buChar char="○"/>
              <a:defRPr/>
            </a:lvl2pPr>
            <a:lvl3pPr lvl="2" rtl="0" algn="l">
              <a:lnSpc>
                <a:spcPct val="90000"/>
              </a:lnSpc>
              <a:spcBef>
                <a:spcPts val="1300"/>
              </a:spcBef>
              <a:spcAft>
                <a:spcPts val="0"/>
              </a:spcAft>
              <a:buClr>
                <a:schemeClr val="dk1"/>
              </a:buClr>
              <a:buSzPts val="1800"/>
              <a:buChar char="■"/>
              <a:defRPr/>
            </a:lvl3pPr>
            <a:lvl4pPr lvl="3" rtl="0" algn="l">
              <a:lnSpc>
                <a:spcPct val="90000"/>
              </a:lnSpc>
              <a:spcBef>
                <a:spcPts val="1300"/>
              </a:spcBef>
              <a:spcAft>
                <a:spcPts val="0"/>
              </a:spcAft>
              <a:buClr>
                <a:schemeClr val="dk1"/>
              </a:buClr>
              <a:buSzPts val="1800"/>
              <a:buChar char="●"/>
              <a:defRPr/>
            </a:lvl4pPr>
            <a:lvl5pPr lvl="4" rtl="0" algn="l">
              <a:lnSpc>
                <a:spcPct val="90000"/>
              </a:lnSpc>
              <a:spcBef>
                <a:spcPts val="1300"/>
              </a:spcBef>
              <a:spcAft>
                <a:spcPts val="0"/>
              </a:spcAft>
              <a:buClr>
                <a:schemeClr val="dk1"/>
              </a:buClr>
              <a:buSzPts val="1800"/>
              <a:buChar char="○"/>
              <a:defRPr/>
            </a:lvl5pPr>
            <a:lvl6pPr lvl="5" rtl="0" algn="l">
              <a:lnSpc>
                <a:spcPct val="90000"/>
              </a:lnSpc>
              <a:spcBef>
                <a:spcPts val="1300"/>
              </a:spcBef>
              <a:spcAft>
                <a:spcPts val="0"/>
              </a:spcAft>
              <a:buClr>
                <a:schemeClr val="dk1"/>
              </a:buClr>
              <a:buSzPts val="1800"/>
              <a:buChar char="■"/>
              <a:defRPr/>
            </a:lvl6pPr>
            <a:lvl7pPr lvl="6" rtl="0" algn="l">
              <a:lnSpc>
                <a:spcPct val="90000"/>
              </a:lnSpc>
              <a:spcBef>
                <a:spcPts val="1300"/>
              </a:spcBef>
              <a:spcAft>
                <a:spcPts val="0"/>
              </a:spcAft>
              <a:buClr>
                <a:schemeClr val="dk1"/>
              </a:buClr>
              <a:buSzPts val="1800"/>
              <a:buChar char="●"/>
              <a:defRPr/>
            </a:lvl7pPr>
            <a:lvl8pPr lvl="7" rtl="0" algn="l">
              <a:lnSpc>
                <a:spcPct val="90000"/>
              </a:lnSpc>
              <a:spcBef>
                <a:spcPts val="1300"/>
              </a:spcBef>
              <a:spcAft>
                <a:spcPts val="0"/>
              </a:spcAft>
              <a:buClr>
                <a:schemeClr val="dk1"/>
              </a:buClr>
              <a:buSzPts val="1800"/>
              <a:buChar char="○"/>
              <a:defRPr/>
            </a:lvl8pPr>
            <a:lvl9pPr lvl="8" rtl="0" algn="l">
              <a:lnSpc>
                <a:spcPct val="90000"/>
              </a:lnSpc>
              <a:spcBef>
                <a:spcPts val="1300"/>
              </a:spcBef>
              <a:spcAft>
                <a:spcPts val="130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1962"/>
            <a:ext cx="10080346" cy="5678345"/>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209" name="Google Shape;209;p23"/>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504000" y="226080"/>
            <a:ext cx="9071700" cy="946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Char char="●"/>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6" name="Google Shape;216;p24"/>
          <p:cNvSpPr txBox="1"/>
          <p:nvPr>
            <p:ph idx="1" type="subTitle"/>
          </p:nvPr>
        </p:nvSpPr>
        <p:spPr>
          <a:xfrm>
            <a:off x="504000" y="1326600"/>
            <a:ext cx="9071700" cy="3288300"/>
          </a:xfrm>
          <a:prstGeom prst="rect">
            <a:avLst/>
          </a:prstGeom>
          <a:noFill/>
          <a:ln>
            <a:noFill/>
          </a:ln>
        </p:spPr>
        <p:txBody>
          <a:bodyPr anchorCtr="0" anchor="ctr" bIns="0" lIns="0" spcFirstLastPara="1" rIns="0" wrap="square" tIns="0">
            <a:norm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1300"/>
              </a:spcBef>
              <a:spcAft>
                <a:spcPts val="0"/>
              </a:spcAft>
              <a:buClr>
                <a:schemeClr val="dk1"/>
              </a:buClr>
              <a:buSzPts val="1800"/>
              <a:buChar char="○"/>
              <a:defRPr/>
            </a:lvl2pPr>
            <a:lvl3pPr lvl="2" rtl="0" algn="l">
              <a:lnSpc>
                <a:spcPct val="90000"/>
              </a:lnSpc>
              <a:spcBef>
                <a:spcPts val="1300"/>
              </a:spcBef>
              <a:spcAft>
                <a:spcPts val="0"/>
              </a:spcAft>
              <a:buClr>
                <a:schemeClr val="dk1"/>
              </a:buClr>
              <a:buSzPts val="1800"/>
              <a:buChar char="■"/>
              <a:defRPr/>
            </a:lvl3pPr>
            <a:lvl4pPr lvl="3" rtl="0" algn="l">
              <a:lnSpc>
                <a:spcPct val="90000"/>
              </a:lnSpc>
              <a:spcBef>
                <a:spcPts val="1300"/>
              </a:spcBef>
              <a:spcAft>
                <a:spcPts val="0"/>
              </a:spcAft>
              <a:buClr>
                <a:schemeClr val="dk1"/>
              </a:buClr>
              <a:buSzPts val="1800"/>
              <a:buChar char="●"/>
              <a:defRPr/>
            </a:lvl4pPr>
            <a:lvl5pPr lvl="4" rtl="0" algn="l">
              <a:lnSpc>
                <a:spcPct val="90000"/>
              </a:lnSpc>
              <a:spcBef>
                <a:spcPts val="1300"/>
              </a:spcBef>
              <a:spcAft>
                <a:spcPts val="0"/>
              </a:spcAft>
              <a:buClr>
                <a:schemeClr val="dk1"/>
              </a:buClr>
              <a:buSzPts val="1800"/>
              <a:buChar char="○"/>
              <a:defRPr/>
            </a:lvl5pPr>
            <a:lvl6pPr lvl="5" rtl="0" algn="l">
              <a:lnSpc>
                <a:spcPct val="90000"/>
              </a:lnSpc>
              <a:spcBef>
                <a:spcPts val="1300"/>
              </a:spcBef>
              <a:spcAft>
                <a:spcPts val="0"/>
              </a:spcAft>
              <a:buClr>
                <a:schemeClr val="dk1"/>
              </a:buClr>
              <a:buSzPts val="1800"/>
              <a:buChar char="■"/>
              <a:defRPr/>
            </a:lvl6pPr>
            <a:lvl7pPr lvl="6" rtl="0" algn="l">
              <a:lnSpc>
                <a:spcPct val="90000"/>
              </a:lnSpc>
              <a:spcBef>
                <a:spcPts val="1300"/>
              </a:spcBef>
              <a:spcAft>
                <a:spcPts val="0"/>
              </a:spcAft>
              <a:buClr>
                <a:schemeClr val="dk1"/>
              </a:buClr>
              <a:buSzPts val="1800"/>
              <a:buChar char="●"/>
              <a:defRPr/>
            </a:lvl7pPr>
            <a:lvl8pPr lvl="7" rtl="0" algn="l">
              <a:lnSpc>
                <a:spcPct val="90000"/>
              </a:lnSpc>
              <a:spcBef>
                <a:spcPts val="1300"/>
              </a:spcBef>
              <a:spcAft>
                <a:spcPts val="0"/>
              </a:spcAft>
              <a:buClr>
                <a:schemeClr val="dk1"/>
              </a:buClr>
              <a:buSzPts val="1800"/>
              <a:buChar char="○"/>
              <a:defRPr/>
            </a:lvl8pPr>
            <a:lvl9pPr lvl="8" rtl="0" algn="l">
              <a:lnSpc>
                <a:spcPct val="90000"/>
              </a:lnSpc>
              <a:spcBef>
                <a:spcPts val="1300"/>
              </a:spcBef>
              <a:spcAft>
                <a:spcPts val="1300"/>
              </a:spcAft>
              <a:buClr>
                <a:schemeClr val="dk1"/>
              </a:buClr>
              <a:buSzPts val="1800"/>
              <a:buChar char="■"/>
              <a:defRPr/>
            </a:lvl9pPr>
          </a:lstStyle>
          <a:p/>
        </p:txBody>
      </p:sp>
      <p:pic>
        <p:nvPicPr>
          <p:cNvPr id="217" name="Google Shape;217;p24"/>
          <p:cNvPicPr preferRelativeResize="0"/>
          <p:nvPr/>
        </p:nvPicPr>
        <p:blipFill>
          <a:blip r:embed="rId2">
            <a:alphaModFix/>
          </a:blip>
          <a:stretch>
            <a:fillRect/>
          </a:stretch>
        </p:blipFill>
        <p:spPr>
          <a:xfrm>
            <a:off x="121125" y="113575"/>
            <a:ext cx="2415100" cy="3483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1962"/>
            <a:ext cx="10080346" cy="5678345"/>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954944" y="2214016"/>
            <a:ext cx="3597300" cy="1888500"/>
          </a:xfrm>
          <a:prstGeom prst="rect">
            <a:avLst/>
          </a:prstGeom>
          <a:noFill/>
          <a:ln>
            <a:noFill/>
          </a:ln>
        </p:spPr>
        <p:txBody>
          <a:bodyPr anchorCtr="0" anchor="ctr" bIns="75600" lIns="75600" spcFirstLastPara="1" rIns="75600" wrap="square" tIns="75600">
            <a:noAutofit/>
          </a:bodyPr>
          <a:lstStyle>
            <a:lvl1pPr lvl="0" marR="0" rtl="0" algn="l">
              <a:lnSpc>
                <a:spcPct val="100000"/>
              </a:lnSpc>
              <a:spcBef>
                <a:spcPts val="0"/>
              </a:spcBef>
              <a:spcAft>
                <a:spcPts val="0"/>
              </a:spcAft>
              <a:buClr>
                <a:schemeClr val="lt2"/>
              </a:buClr>
              <a:buSzPts val="1200"/>
              <a:buFont typeface="Century Gothic"/>
              <a:buNone/>
              <a:defRPr b="0" i="0" sz="33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2"/>
                </a:solidFill>
              </a:defRPr>
            </a:lvl2pPr>
            <a:lvl3pPr lvl="2" marR="0" rtl="0" algn="l">
              <a:lnSpc>
                <a:spcPct val="100000"/>
              </a:lnSpc>
              <a:spcBef>
                <a:spcPts val="0"/>
              </a:spcBef>
              <a:spcAft>
                <a:spcPts val="0"/>
              </a:spcAft>
              <a:buSzPts val="1200"/>
              <a:buNone/>
              <a:defRPr b="0" i="0" sz="1500" u="none" cap="none" strike="noStrike">
                <a:solidFill>
                  <a:schemeClr val="dk2"/>
                </a:solidFill>
              </a:defRPr>
            </a:lvl3pPr>
            <a:lvl4pPr lvl="3" marR="0" rtl="0" algn="l">
              <a:lnSpc>
                <a:spcPct val="100000"/>
              </a:lnSpc>
              <a:spcBef>
                <a:spcPts val="0"/>
              </a:spcBef>
              <a:spcAft>
                <a:spcPts val="0"/>
              </a:spcAft>
              <a:buSzPts val="1200"/>
              <a:buNone/>
              <a:defRPr b="0" i="0" sz="1500" u="none" cap="none" strike="noStrike">
                <a:solidFill>
                  <a:schemeClr val="dk2"/>
                </a:solidFill>
              </a:defRPr>
            </a:lvl4pPr>
            <a:lvl5pPr lvl="4" marR="0" rtl="0" algn="l">
              <a:lnSpc>
                <a:spcPct val="100000"/>
              </a:lnSpc>
              <a:spcBef>
                <a:spcPts val="0"/>
              </a:spcBef>
              <a:spcAft>
                <a:spcPts val="0"/>
              </a:spcAft>
              <a:buSzPts val="1200"/>
              <a:buNone/>
              <a:defRPr b="0" i="0" sz="1500" u="none" cap="none" strike="noStrike">
                <a:solidFill>
                  <a:schemeClr val="dk2"/>
                </a:solidFill>
              </a:defRPr>
            </a:lvl5pPr>
            <a:lvl6pPr lvl="5" marR="0" rtl="0" algn="l">
              <a:lnSpc>
                <a:spcPct val="100000"/>
              </a:lnSpc>
              <a:spcBef>
                <a:spcPts val="0"/>
              </a:spcBef>
              <a:spcAft>
                <a:spcPts val="0"/>
              </a:spcAft>
              <a:buSzPts val="1200"/>
              <a:buNone/>
              <a:defRPr b="0" i="0" sz="1500" u="none" cap="none" strike="noStrike">
                <a:solidFill>
                  <a:schemeClr val="dk2"/>
                </a:solidFill>
              </a:defRPr>
            </a:lvl6pPr>
            <a:lvl7pPr lvl="6" marR="0" rtl="0" algn="l">
              <a:lnSpc>
                <a:spcPct val="100000"/>
              </a:lnSpc>
              <a:spcBef>
                <a:spcPts val="0"/>
              </a:spcBef>
              <a:spcAft>
                <a:spcPts val="0"/>
              </a:spcAft>
              <a:buSzPts val="1200"/>
              <a:buNone/>
              <a:defRPr b="0" i="0" sz="1500" u="none" cap="none" strike="noStrike">
                <a:solidFill>
                  <a:schemeClr val="dk2"/>
                </a:solidFill>
              </a:defRPr>
            </a:lvl7pPr>
            <a:lvl8pPr lvl="7" marR="0" rtl="0" algn="l">
              <a:lnSpc>
                <a:spcPct val="100000"/>
              </a:lnSpc>
              <a:spcBef>
                <a:spcPts val="0"/>
              </a:spcBef>
              <a:spcAft>
                <a:spcPts val="0"/>
              </a:spcAft>
              <a:buSzPts val="1200"/>
              <a:buNone/>
              <a:defRPr b="0" i="0" sz="1500" u="none" cap="none" strike="noStrike">
                <a:solidFill>
                  <a:schemeClr val="dk2"/>
                </a:solidFill>
              </a:defRPr>
            </a:lvl8pPr>
            <a:lvl9pPr lvl="8" marR="0" rtl="0" algn="l">
              <a:lnSpc>
                <a:spcPct val="100000"/>
              </a:lnSpc>
              <a:spcBef>
                <a:spcPts val="0"/>
              </a:spcBef>
              <a:spcAft>
                <a:spcPts val="0"/>
              </a:spcAft>
              <a:buSzPts val="1200"/>
              <a:buNone/>
              <a:defRPr b="0" i="0" sz="1500" u="none" cap="none" strike="noStrike">
                <a:solidFill>
                  <a:schemeClr val="dk2"/>
                </a:solidFill>
              </a:defRPr>
            </a:lvl9pPr>
          </a:lstStyle>
          <a:p/>
        </p:txBody>
      </p:sp>
      <p:sp>
        <p:nvSpPr>
          <p:cNvPr id="231" name="Google Shape;231;p25"/>
          <p:cNvSpPr txBox="1"/>
          <p:nvPr>
            <p:ph idx="1" type="body"/>
          </p:nvPr>
        </p:nvSpPr>
        <p:spPr>
          <a:xfrm>
            <a:off x="5701405" y="2214015"/>
            <a:ext cx="3105000" cy="1888500"/>
          </a:xfrm>
          <a:prstGeom prst="rect">
            <a:avLst/>
          </a:prstGeom>
          <a:noFill/>
          <a:ln>
            <a:noFill/>
          </a:ln>
        </p:spPr>
        <p:txBody>
          <a:bodyPr anchorCtr="0" anchor="ctr" bIns="75600" lIns="75600" spcFirstLastPara="1" rIns="75600" wrap="square" tIns="75600">
            <a:normAutofit/>
          </a:bodyPr>
          <a:lstStyle>
            <a:lvl1pPr indent="-228600" lvl="0" marL="457200" marR="0" rtl="0" algn="l">
              <a:lnSpc>
                <a:spcPct val="100000"/>
              </a:lnSpc>
              <a:spcBef>
                <a:spcPts val="800"/>
              </a:spcBef>
              <a:spcAft>
                <a:spcPts val="0"/>
              </a:spcAft>
              <a:buClr>
                <a:schemeClr val="accent1"/>
              </a:buClr>
              <a:buSzPts val="1200"/>
              <a:buFont typeface="Noto Sans Symbols"/>
              <a:buNone/>
              <a:defRPr b="0" i="0" sz="17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900"/>
              <a:buFont typeface="Noto Sans Symbols"/>
              <a:buNone/>
              <a:defRPr b="0" i="0" sz="13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8806440" y="5286941"/>
            <a:ext cx="819000" cy="252000"/>
          </a:xfrm>
          <a:prstGeom prst="rect">
            <a:avLst/>
          </a:prstGeom>
          <a:noFill/>
          <a:ln>
            <a:noFill/>
          </a:ln>
        </p:spPr>
        <p:txBody>
          <a:bodyPr anchorCtr="0" anchor="t" bIns="75600" lIns="75600" spcFirstLastPara="1" rIns="75600" wrap="square" tIns="75600">
            <a:noAutofit/>
          </a:bodyPr>
          <a:lstStyle>
            <a:lvl1pPr lvl="0" marR="0" rtl="0" algn="r">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436859" y="5285103"/>
            <a:ext cx="3191400" cy="252000"/>
          </a:xfrm>
          <a:prstGeom prst="rect">
            <a:avLst/>
          </a:prstGeom>
          <a:noFill/>
          <a:ln>
            <a:noFill/>
          </a:ln>
        </p:spPr>
        <p:txBody>
          <a:bodyPr anchorCtr="0" anchor="b" bIns="75600" lIns="75600" spcFirstLastPara="1" rIns="75600" wrap="square" tIns="75600">
            <a:noAutofit/>
          </a:bodyPr>
          <a:lstStyle>
            <a:lvl1pPr lvl="0" marR="0" rtl="0" algn="l">
              <a:lnSpc>
                <a:spcPct val="100000"/>
              </a:lnSpc>
              <a:spcBef>
                <a:spcPts val="0"/>
              </a:spcBef>
              <a:spcAft>
                <a:spcPts val="0"/>
              </a:spcAft>
              <a:buSzPts val="12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200"/>
              <a:buNone/>
              <a:defRPr b="0" i="0" sz="15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8630222" y="0"/>
            <a:ext cx="567000" cy="945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8559717" y="244524"/>
            <a:ext cx="693000" cy="634800"/>
          </a:xfrm>
          <a:prstGeom prst="rect">
            <a:avLst/>
          </a:prstGeom>
          <a:noFill/>
          <a:ln>
            <a:noFill/>
          </a:ln>
        </p:spPr>
        <p:txBody>
          <a:bodyPr anchorCtr="0" anchor="b" bIns="37775" lIns="75600" spcFirstLastPara="1" rIns="75600" wrap="square" tIns="37775">
            <a:noAutofit/>
          </a:bodyPr>
          <a:lstStyle>
            <a:lvl1pPr indent="0" lvl="0"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300"/>
              <a:buFont typeface="Arial"/>
              <a:buNone/>
              <a:defRPr b="0" i="0" sz="23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721676"/>
            <a:ext cx="4813200" cy="4949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solidFill>
                <a:srgbClr val="285293"/>
              </a:solidFill>
            </a:endParaRPr>
          </a:p>
        </p:txBody>
      </p:sp>
      <p:sp>
        <p:nvSpPr>
          <p:cNvPr id="58" name="Google Shape;58;p4"/>
          <p:cNvSpPr txBox="1"/>
          <p:nvPr/>
        </p:nvSpPr>
        <p:spPr>
          <a:xfrm>
            <a:off x="4868003" y="990872"/>
            <a:ext cx="4587900" cy="419100"/>
          </a:xfrm>
          <a:prstGeom prst="rect">
            <a:avLst/>
          </a:prstGeom>
          <a:noFill/>
          <a:ln>
            <a:noFill/>
          </a:ln>
        </p:spPr>
        <p:txBody>
          <a:bodyPr anchorCtr="0" anchor="t" bIns="100800" lIns="100800" spcFirstLastPara="1" rIns="100800" wrap="square" tIns="1008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4932605" y="1485605"/>
            <a:ext cx="4523400" cy="4028700"/>
          </a:xfrm>
          <a:prstGeom prst="rect">
            <a:avLst/>
          </a:prstGeom>
        </p:spPr>
        <p:txBody>
          <a:bodyPr anchorCtr="0" anchor="t" bIns="100800" lIns="100800" spcFirstLastPara="1" rIns="100800" wrap="square" tIns="100800">
            <a:normAutofit/>
          </a:bodyPr>
          <a:lstStyle>
            <a:lvl1pPr indent="-336550" lvl="0" marL="457200">
              <a:spcBef>
                <a:spcPts val="0"/>
              </a:spcBef>
              <a:spcAft>
                <a:spcPts val="0"/>
              </a:spcAft>
              <a:buClr>
                <a:srgbClr val="F98C61"/>
              </a:buClr>
              <a:buSzPts val="1700"/>
              <a:buChar char="●"/>
              <a:defRPr>
                <a:solidFill>
                  <a:srgbClr val="000000"/>
                </a:solidFill>
              </a:defRPr>
            </a:lvl1pPr>
            <a:lvl2pPr indent="-330200" lvl="1" marL="914400">
              <a:spcBef>
                <a:spcPts val="0"/>
              </a:spcBef>
              <a:spcAft>
                <a:spcPts val="0"/>
              </a:spcAft>
              <a:buClr>
                <a:srgbClr val="F98C61"/>
              </a:buClr>
              <a:buSzPts val="1600"/>
              <a:buChar char="○"/>
              <a:defRPr>
                <a:solidFill>
                  <a:srgbClr val="000000"/>
                </a:solidFill>
              </a:defRPr>
            </a:lvl2pPr>
            <a:lvl3pPr indent="-330200" lvl="2" marL="1371600">
              <a:spcBef>
                <a:spcPts val="0"/>
              </a:spcBef>
              <a:spcAft>
                <a:spcPts val="0"/>
              </a:spcAft>
              <a:buClr>
                <a:srgbClr val="E69138"/>
              </a:buClr>
              <a:buSzPts val="1600"/>
              <a:buChar char="■"/>
              <a:defRPr>
                <a:solidFill>
                  <a:srgbClr val="000000"/>
                </a:solidFill>
              </a:defRPr>
            </a:lvl3pPr>
            <a:lvl4pPr indent="-330200" lvl="3" marL="1828800">
              <a:spcBef>
                <a:spcPts val="0"/>
              </a:spcBef>
              <a:spcAft>
                <a:spcPts val="0"/>
              </a:spcAft>
              <a:buClr>
                <a:srgbClr val="000000"/>
              </a:buClr>
              <a:buSzPts val="1600"/>
              <a:buChar char="●"/>
              <a:defRPr>
                <a:solidFill>
                  <a:srgbClr val="000000"/>
                </a:solidFill>
              </a:defRPr>
            </a:lvl4pPr>
            <a:lvl5pPr indent="-336550" lvl="4" marL="2286000">
              <a:spcBef>
                <a:spcPts val="0"/>
              </a:spcBef>
              <a:spcAft>
                <a:spcPts val="0"/>
              </a:spcAft>
              <a:buClr>
                <a:srgbClr val="000000"/>
              </a:buClr>
              <a:buSzPts val="1700"/>
              <a:buChar char="○"/>
              <a:defRPr sz="1700">
                <a:solidFill>
                  <a:srgbClr val="000000"/>
                </a:solidFill>
              </a:defRPr>
            </a:lvl5pPr>
            <a:lvl6pPr indent="-330200" lvl="5" marL="2743200">
              <a:spcBef>
                <a:spcPts val="0"/>
              </a:spcBef>
              <a:spcAft>
                <a:spcPts val="0"/>
              </a:spcAft>
              <a:buClr>
                <a:srgbClr val="000000"/>
              </a:buClr>
              <a:buSzPts val="1600"/>
              <a:buChar char="■"/>
              <a:defRPr>
                <a:solidFill>
                  <a:srgbClr val="000000"/>
                </a:solidFill>
              </a:defRPr>
            </a:lvl6pPr>
            <a:lvl7pPr indent="-330200" lvl="6" marL="3200400">
              <a:spcBef>
                <a:spcPts val="0"/>
              </a:spcBef>
              <a:spcAft>
                <a:spcPts val="0"/>
              </a:spcAft>
              <a:buClr>
                <a:srgbClr val="000000"/>
              </a:buClr>
              <a:buSzPts val="1600"/>
              <a:buChar char="●"/>
              <a:defRPr>
                <a:solidFill>
                  <a:srgbClr val="000000"/>
                </a:solidFill>
              </a:defRPr>
            </a:lvl7pPr>
            <a:lvl8pPr indent="-330200" lvl="7" marL="3657600">
              <a:spcBef>
                <a:spcPts val="0"/>
              </a:spcBef>
              <a:spcAft>
                <a:spcPts val="0"/>
              </a:spcAft>
              <a:buClr>
                <a:srgbClr val="000000"/>
              </a:buClr>
              <a:buSzPts val="1600"/>
              <a:buChar char="○"/>
              <a:defRPr>
                <a:solidFill>
                  <a:srgbClr val="000000"/>
                </a:solidFill>
              </a:defRPr>
            </a:lvl8pPr>
            <a:lvl9pPr indent="-330200" lvl="8" marL="4114800">
              <a:spcBef>
                <a:spcPts val="0"/>
              </a:spcBef>
              <a:spcAft>
                <a:spcPts val="0"/>
              </a:spcAft>
              <a:buClr>
                <a:srgbClr val="000000"/>
              </a:buClr>
              <a:buSzPts val="1600"/>
              <a:buChar char="■"/>
              <a:defRPr>
                <a:solidFill>
                  <a:srgbClr val="000000"/>
                </a:solidFill>
              </a:defRPr>
            </a:lvl9pPr>
          </a:lstStyle>
          <a:p/>
        </p:txBody>
      </p:sp>
      <p:sp>
        <p:nvSpPr>
          <p:cNvPr id="60" name="Google Shape;60;p4"/>
          <p:cNvSpPr txBox="1"/>
          <p:nvPr/>
        </p:nvSpPr>
        <p:spPr>
          <a:xfrm>
            <a:off x="402525" y="2519666"/>
            <a:ext cx="3963600" cy="880800"/>
          </a:xfrm>
          <a:prstGeom prst="rect">
            <a:avLst/>
          </a:prstGeom>
          <a:noFill/>
          <a:ln>
            <a:noFill/>
          </a:ln>
        </p:spPr>
        <p:txBody>
          <a:bodyPr anchorCtr="0" anchor="t" bIns="100800" lIns="100800" spcFirstLastPara="1" rIns="100800" wrap="square" tIns="100800">
            <a:spAutoFit/>
          </a:bodyPr>
          <a:lstStyle/>
          <a:p>
            <a:pPr indent="0" lvl="0" marL="0" rtl="0" algn="ctr">
              <a:spcBef>
                <a:spcPts val="0"/>
              </a:spcBef>
              <a:spcAft>
                <a:spcPts val="0"/>
              </a:spcAft>
              <a:buNone/>
            </a:pPr>
            <a:r>
              <a:t/>
            </a:r>
            <a:endParaRPr sz="4400">
              <a:solidFill>
                <a:schemeClr val="lt1"/>
              </a:solidFill>
              <a:latin typeface="Avenir"/>
              <a:ea typeface="Avenir"/>
              <a:cs typeface="Avenir"/>
              <a:sym typeface="Avenir"/>
            </a:endParaRPr>
          </a:p>
        </p:txBody>
      </p:sp>
      <p:sp>
        <p:nvSpPr>
          <p:cNvPr id="61" name="Google Shape;61;p4"/>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sz="2700">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64" name="Google Shape;64;p5"/>
          <p:cNvSpPr/>
          <p:nvPr>
            <p:ph idx="2" type="pic"/>
          </p:nvPr>
        </p:nvSpPr>
        <p:spPr>
          <a:xfrm>
            <a:off x="6295981" y="1375082"/>
            <a:ext cx="3202800" cy="3544200"/>
          </a:xfrm>
          <a:prstGeom prst="rect">
            <a:avLst/>
          </a:prstGeom>
          <a:noFill/>
          <a:ln>
            <a:noFill/>
          </a:ln>
        </p:spPr>
      </p:sp>
      <p:sp>
        <p:nvSpPr>
          <p:cNvPr id="65" name="Google Shape;65;p5"/>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30200" lvl="1" marL="914400" rtl="0">
              <a:lnSpc>
                <a:spcPct val="115000"/>
              </a:lnSpc>
              <a:spcBef>
                <a:spcPts val="0"/>
              </a:spcBef>
              <a:spcAft>
                <a:spcPts val="0"/>
              </a:spcAft>
              <a:buClr>
                <a:schemeClr val="dk2"/>
              </a:buClr>
              <a:buSzPts val="1600"/>
              <a:buChar char="○"/>
              <a:defRPr>
                <a:solidFill>
                  <a:schemeClr val="dk2"/>
                </a:solidFill>
              </a:defRPr>
            </a:lvl2pPr>
            <a:lvl3pPr indent="-330200" lvl="2" marL="1371600" rtl="0">
              <a:lnSpc>
                <a:spcPct val="115000"/>
              </a:lnSpc>
              <a:spcBef>
                <a:spcPts val="0"/>
              </a:spcBef>
              <a:spcAft>
                <a:spcPts val="0"/>
              </a:spcAft>
              <a:buClr>
                <a:schemeClr val="dk2"/>
              </a:buClr>
              <a:buSzPts val="1600"/>
              <a:buChar char="■"/>
              <a:defRPr>
                <a:solidFill>
                  <a:schemeClr val="dk2"/>
                </a:solidFill>
              </a:defRPr>
            </a:lvl3pPr>
            <a:lvl4pPr indent="-330200" lvl="3" marL="1828800" rtl="0">
              <a:lnSpc>
                <a:spcPct val="115000"/>
              </a:lnSpc>
              <a:spcBef>
                <a:spcPts val="0"/>
              </a:spcBef>
              <a:spcAft>
                <a:spcPts val="0"/>
              </a:spcAft>
              <a:buClr>
                <a:schemeClr val="dk2"/>
              </a:buClr>
              <a:buSzPts val="1600"/>
              <a:buChar char="●"/>
              <a:defRPr>
                <a:solidFill>
                  <a:schemeClr val="dk2"/>
                </a:solidFill>
              </a:defRPr>
            </a:lvl4pPr>
            <a:lvl5pPr indent="-330200" lvl="4" marL="2286000" rtl="0">
              <a:lnSpc>
                <a:spcPct val="115000"/>
              </a:lnSpc>
              <a:spcBef>
                <a:spcPts val="0"/>
              </a:spcBef>
              <a:spcAft>
                <a:spcPts val="0"/>
              </a:spcAft>
              <a:buClr>
                <a:schemeClr val="dk2"/>
              </a:buClr>
              <a:buSzPts val="1600"/>
              <a:buChar char="○"/>
              <a:defRPr>
                <a:solidFill>
                  <a:schemeClr val="dk2"/>
                </a:solidFill>
              </a:defRPr>
            </a:lvl5pPr>
            <a:lvl6pPr indent="-330200" lvl="5" marL="2743200" rtl="0">
              <a:lnSpc>
                <a:spcPct val="115000"/>
              </a:lnSpc>
              <a:spcBef>
                <a:spcPts val="0"/>
              </a:spcBef>
              <a:spcAft>
                <a:spcPts val="0"/>
              </a:spcAft>
              <a:buClr>
                <a:schemeClr val="dk2"/>
              </a:buClr>
              <a:buSzPts val="1600"/>
              <a:buChar char="■"/>
              <a:defRPr>
                <a:solidFill>
                  <a:schemeClr val="dk2"/>
                </a:solidFill>
              </a:defRPr>
            </a:lvl6pPr>
            <a:lvl7pPr indent="-330200" lvl="6" marL="3200400" rtl="0">
              <a:lnSpc>
                <a:spcPct val="115000"/>
              </a:lnSpc>
              <a:spcBef>
                <a:spcPts val="0"/>
              </a:spcBef>
              <a:spcAft>
                <a:spcPts val="0"/>
              </a:spcAft>
              <a:buClr>
                <a:schemeClr val="dk2"/>
              </a:buClr>
              <a:buSzPts val="1600"/>
              <a:buChar char="●"/>
              <a:defRPr>
                <a:solidFill>
                  <a:schemeClr val="dk2"/>
                </a:solidFill>
              </a:defRPr>
            </a:lvl7pPr>
            <a:lvl8pPr indent="-330200" lvl="7" marL="3657600" rtl="0">
              <a:lnSpc>
                <a:spcPct val="115000"/>
              </a:lnSpc>
              <a:spcBef>
                <a:spcPts val="0"/>
              </a:spcBef>
              <a:spcAft>
                <a:spcPts val="0"/>
              </a:spcAft>
              <a:buClr>
                <a:schemeClr val="dk2"/>
              </a:buClr>
              <a:buSzPts val="1600"/>
              <a:buChar char="○"/>
              <a:defRPr>
                <a:solidFill>
                  <a:schemeClr val="dk2"/>
                </a:solidFill>
              </a:defRPr>
            </a:lvl8pPr>
            <a:lvl9pPr indent="-330200" lvl="8" marL="4114800" rtl="0">
              <a:lnSpc>
                <a:spcPct val="115000"/>
              </a:lnSpc>
              <a:spcBef>
                <a:spcPts val="0"/>
              </a:spcBef>
              <a:spcAft>
                <a:spcPts val="0"/>
              </a:spcAft>
              <a:buClr>
                <a:schemeClr val="dk2"/>
              </a:buClr>
              <a:buSzPts val="1600"/>
              <a:buChar char="■"/>
              <a:defRPr>
                <a:solidFill>
                  <a:schemeClr val="dk2"/>
                </a:solidFill>
              </a:defRPr>
            </a:lvl9pPr>
          </a:lstStyle>
          <a:p/>
        </p:txBody>
      </p:sp>
      <p:sp>
        <p:nvSpPr>
          <p:cNvPr id="66" name="Google Shape;66;p5"/>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sz="2700">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70" name="Google Shape;70;p6"/>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rgbClr val="F98C61"/>
              </a:buClr>
              <a:buSzPts val="1700"/>
              <a:buChar char="●"/>
              <a:defRPr sz="1700">
                <a:solidFill>
                  <a:srgbClr val="222222"/>
                </a:solidFill>
              </a:defRPr>
            </a:lvl1pPr>
            <a:lvl2pPr indent="-330200" lvl="1" marL="914400" rtl="0">
              <a:lnSpc>
                <a:spcPct val="115000"/>
              </a:lnSpc>
              <a:spcBef>
                <a:spcPts val="0"/>
              </a:spcBef>
              <a:spcAft>
                <a:spcPts val="0"/>
              </a:spcAft>
              <a:buClr>
                <a:srgbClr val="F98C61"/>
              </a:buClr>
              <a:buSzPts val="1600"/>
              <a:buChar char="○"/>
              <a:defRPr>
                <a:solidFill>
                  <a:srgbClr val="222222"/>
                </a:solidFill>
              </a:defRPr>
            </a:lvl2pPr>
            <a:lvl3pPr indent="-330200" lvl="2" marL="1371600" rtl="0">
              <a:lnSpc>
                <a:spcPct val="115000"/>
              </a:lnSpc>
              <a:spcBef>
                <a:spcPts val="0"/>
              </a:spcBef>
              <a:spcAft>
                <a:spcPts val="0"/>
              </a:spcAft>
              <a:buClr>
                <a:srgbClr val="F98C61"/>
              </a:buClr>
              <a:buSzPts val="1600"/>
              <a:buChar char="■"/>
              <a:defRPr>
                <a:solidFill>
                  <a:srgbClr val="222222"/>
                </a:solidFill>
              </a:defRPr>
            </a:lvl3pPr>
            <a:lvl4pPr indent="-330200" lvl="3" marL="1828800" rtl="0">
              <a:lnSpc>
                <a:spcPct val="115000"/>
              </a:lnSpc>
              <a:spcBef>
                <a:spcPts val="0"/>
              </a:spcBef>
              <a:spcAft>
                <a:spcPts val="0"/>
              </a:spcAft>
              <a:buClr>
                <a:srgbClr val="222222"/>
              </a:buClr>
              <a:buSzPts val="1600"/>
              <a:buChar char="●"/>
              <a:defRPr>
                <a:solidFill>
                  <a:srgbClr val="222222"/>
                </a:solidFill>
              </a:defRPr>
            </a:lvl4pPr>
            <a:lvl5pPr indent="-330200" lvl="4" marL="2286000" rtl="0">
              <a:lnSpc>
                <a:spcPct val="115000"/>
              </a:lnSpc>
              <a:spcBef>
                <a:spcPts val="0"/>
              </a:spcBef>
              <a:spcAft>
                <a:spcPts val="0"/>
              </a:spcAft>
              <a:buClr>
                <a:srgbClr val="222222"/>
              </a:buClr>
              <a:buSzPts val="1600"/>
              <a:buChar char="○"/>
              <a:defRPr>
                <a:solidFill>
                  <a:srgbClr val="222222"/>
                </a:solidFill>
              </a:defRPr>
            </a:lvl5pPr>
            <a:lvl6pPr indent="-330200" lvl="5" marL="2743200" rtl="0">
              <a:lnSpc>
                <a:spcPct val="115000"/>
              </a:lnSpc>
              <a:spcBef>
                <a:spcPts val="0"/>
              </a:spcBef>
              <a:spcAft>
                <a:spcPts val="0"/>
              </a:spcAft>
              <a:buClr>
                <a:srgbClr val="222222"/>
              </a:buClr>
              <a:buSzPts val="1600"/>
              <a:buChar char="■"/>
              <a:defRPr>
                <a:solidFill>
                  <a:srgbClr val="222222"/>
                </a:solidFill>
              </a:defRPr>
            </a:lvl6pPr>
            <a:lvl7pPr indent="-330200" lvl="6" marL="3200400" rtl="0">
              <a:lnSpc>
                <a:spcPct val="115000"/>
              </a:lnSpc>
              <a:spcBef>
                <a:spcPts val="0"/>
              </a:spcBef>
              <a:spcAft>
                <a:spcPts val="0"/>
              </a:spcAft>
              <a:buClr>
                <a:srgbClr val="222222"/>
              </a:buClr>
              <a:buSzPts val="1600"/>
              <a:buChar char="●"/>
              <a:defRPr>
                <a:solidFill>
                  <a:srgbClr val="222222"/>
                </a:solidFill>
              </a:defRPr>
            </a:lvl7pPr>
            <a:lvl8pPr indent="-330200" lvl="7" marL="3657600" rtl="0">
              <a:lnSpc>
                <a:spcPct val="115000"/>
              </a:lnSpc>
              <a:spcBef>
                <a:spcPts val="0"/>
              </a:spcBef>
              <a:spcAft>
                <a:spcPts val="0"/>
              </a:spcAft>
              <a:buClr>
                <a:srgbClr val="222222"/>
              </a:buClr>
              <a:buSzPts val="1600"/>
              <a:buChar char="○"/>
              <a:defRPr>
                <a:solidFill>
                  <a:srgbClr val="222222"/>
                </a:solidFill>
              </a:defRPr>
            </a:lvl8pPr>
            <a:lvl9pPr indent="-330200" lvl="8" marL="4114800" rtl="0">
              <a:lnSpc>
                <a:spcPct val="115000"/>
              </a:lnSpc>
              <a:spcBef>
                <a:spcPts val="0"/>
              </a:spcBef>
              <a:spcAft>
                <a:spcPts val="0"/>
              </a:spcAft>
              <a:buClr>
                <a:srgbClr val="222222"/>
              </a:buClr>
              <a:buSzPts val="1600"/>
              <a:buChar char="■"/>
              <a:defRPr>
                <a:solidFill>
                  <a:srgbClr val="222222"/>
                </a:solidFill>
              </a:defRPr>
            </a:lvl9pPr>
          </a:lstStyle>
          <a:p/>
        </p:txBody>
      </p:sp>
      <p:sp>
        <p:nvSpPr>
          <p:cNvPr id="71" name="Google Shape;71;p6"/>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75" name="Google Shape;75;p7"/>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30200" lvl="1" marL="914400" rtl="0">
              <a:lnSpc>
                <a:spcPct val="115000"/>
              </a:lnSpc>
              <a:spcBef>
                <a:spcPts val="0"/>
              </a:spcBef>
              <a:spcAft>
                <a:spcPts val="0"/>
              </a:spcAft>
              <a:buClr>
                <a:schemeClr val="dk2"/>
              </a:buClr>
              <a:buSzPts val="1600"/>
              <a:buChar char="○"/>
              <a:defRPr>
                <a:solidFill>
                  <a:schemeClr val="dk2"/>
                </a:solidFill>
              </a:defRPr>
            </a:lvl2pPr>
            <a:lvl3pPr indent="-330200" lvl="2" marL="1371600" rtl="0">
              <a:lnSpc>
                <a:spcPct val="115000"/>
              </a:lnSpc>
              <a:spcBef>
                <a:spcPts val="0"/>
              </a:spcBef>
              <a:spcAft>
                <a:spcPts val="0"/>
              </a:spcAft>
              <a:buClr>
                <a:schemeClr val="dk2"/>
              </a:buClr>
              <a:buSzPts val="1600"/>
              <a:buChar char="■"/>
              <a:defRPr>
                <a:solidFill>
                  <a:schemeClr val="dk2"/>
                </a:solidFill>
              </a:defRPr>
            </a:lvl3pPr>
            <a:lvl4pPr indent="-330200" lvl="3" marL="1828800" rtl="0">
              <a:lnSpc>
                <a:spcPct val="115000"/>
              </a:lnSpc>
              <a:spcBef>
                <a:spcPts val="0"/>
              </a:spcBef>
              <a:spcAft>
                <a:spcPts val="0"/>
              </a:spcAft>
              <a:buClr>
                <a:schemeClr val="dk2"/>
              </a:buClr>
              <a:buSzPts val="1600"/>
              <a:buChar char="●"/>
              <a:defRPr>
                <a:solidFill>
                  <a:schemeClr val="dk2"/>
                </a:solidFill>
              </a:defRPr>
            </a:lvl4pPr>
            <a:lvl5pPr indent="-330200" lvl="4" marL="2286000" rtl="0">
              <a:lnSpc>
                <a:spcPct val="115000"/>
              </a:lnSpc>
              <a:spcBef>
                <a:spcPts val="0"/>
              </a:spcBef>
              <a:spcAft>
                <a:spcPts val="0"/>
              </a:spcAft>
              <a:buClr>
                <a:schemeClr val="dk2"/>
              </a:buClr>
              <a:buSzPts val="1600"/>
              <a:buChar char="○"/>
              <a:defRPr>
                <a:solidFill>
                  <a:schemeClr val="dk2"/>
                </a:solidFill>
              </a:defRPr>
            </a:lvl5pPr>
            <a:lvl6pPr indent="-330200" lvl="5" marL="2743200" rtl="0">
              <a:lnSpc>
                <a:spcPct val="115000"/>
              </a:lnSpc>
              <a:spcBef>
                <a:spcPts val="0"/>
              </a:spcBef>
              <a:spcAft>
                <a:spcPts val="0"/>
              </a:spcAft>
              <a:buClr>
                <a:schemeClr val="dk2"/>
              </a:buClr>
              <a:buSzPts val="1600"/>
              <a:buChar char="■"/>
              <a:defRPr>
                <a:solidFill>
                  <a:schemeClr val="dk2"/>
                </a:solidFill>
              </a:defRPr>
            </a:lvl6pPr>
            <a:lvl7pPr indent="-330200" lvl="6" marL="3200400" rtl="0">
              <a:lnSpc>
                <a:spcPct val="115000"/>
              </a:lnSpc>
              <a:spcBef>
                <a:spcPts val="0"/>
              </a:spcBef>
              <a:spcAft>
                <a:spcPts val="0"/>
              </a:spcAft>
              <a:buClr>
                <a:schemeClr val="dk2"/>
              </a:buClr>
              <a:buSzPts val="1600"/>
              <a:buChar char="●"/>
              <a:defRPr>
                <a:solidFill>
                  <a:schemeClr val="dk2"/>
                </a:solidFill>
              </a:defRPr>
            </a:lvl7pPr>
            <a:lvl8pPr indent="-330200" lvl="7" marL="3657600" rtl="0">
              <a:lnSpc>
                <a:spcPct val="115000"/>
              </a:lnSpc>
              <a:spcBef>
                <a:spcPts val="0"/>
              </a:spcBef>
              <a:spcAft>
                <a:spcPts val="0"/>
              </a:spcAft>
              <a:buClr>
                <a:schemeClr val="dk2"/>
              </a:buClr>
              <a:buSzPts val="1600"/>
              <a:buChar char="○"/>
              <a:defRPr>
                <a:solidFill>
                  <a:schemeClr val="dk2"/>
                </a:solidFill>
              </a:defRPr>
            </a:lvl8pPr>
            <a:lvl9pPr indent="-330200" lvl="8" marL="4114800" rtl="0">
              <a:lnSpc>
                <a:spcPct val="115000"/>
              </a:lnSpc>
              <a:spcBef>
                <a:spcPts val="0"/>
              </a:spcBef>
              <a:spcAft>
                <a:spcPts val="0"/>
              </a:spcAft>
              <a:buClr>
                <a:schemeClr val="dk2"/>
              </a:buClr>
              <a:buSzPts val="1600"/>
              <a:buChar char="■"/>
              <a:defRPr>
                <a:solidFill>
                  <a:schemeClr val="dk2"/>
                </a:solidFill>
              </a:defRPr>
            </a:lvl9pPr>
          </a:lstStyle>
          <a:p/>
        </p:txBody>
      </p:sp>
      <p:sp>
        <p:nvSpPr>
          <p:cNvPr id="77" name="Google Shape;77;p7"/>
          <p:cNvSpPr/>
          <p:nvPr/>
        </p:nvSpPr>
        <p:spPr>
          <a:xfrm>
            <a:off x="6145334" y="1522289"/>
            <a:ext cx="3337800" cy="38565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6427253" y="1792918"/>
            <a:ext cx="2740200" cy="3405300"/>
          </a:xfrm>
          <a:prstGeom prst="rect">
            <a:avLst/>
          </a:prstGeom>
        </p:spPr>
        <p:txBody>
          <a:bodyPr anchorCtr="0" anchor="t" bIns="100800" lIns="100800" spcFirstLastPara="1" rIns="100800" wrap="square" tIns="100800">
            <a:normAutofit/>
          </a:bodyPr>
          <a:lstStyle>
            <a:lvl1pPr lvl="0">
              <a:spcBef>
                <a:spcPts val="0"/>
              </a:spcBef>
              <a:spcAft>
                <a:spcPts val="0"/>
              </a:spcAft>
              <a:buClr>
                <a:schemeClr val="lt1"/>
              </a:buClr>
              <a:buSzPts val="1700"/>
              <a:buNone/>
              <a:defRPr>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79" name="Google Shape;79;p7"/>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82" name="Google Shape;82;p8"/>
          <p:cNvSpPr txBox="1"/>
          <p:nvPr>
            <p:ph idx="1" type="body"/>
          </p:nvPr>
        </p:nvSpPr>
        <p:spPr>
          <a:xfrm>
            <a:off x="478951" y="1375496"/>
            <a:ext cx="9393300" cy="3766500"/>
          </a:xfrm>
          <a:prstGeom prst="rect">
            <a:avLst/>
          </a:prstGeom>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30200" lvl="1" marL="914400" rtl="0">
              <a:lnSpc>
                <a:spcPct val="115000"/>
              </a:lnSpc>
              <a:spcBef>
                <a:spcPts val="0"/>
              </a:spcBef>
              <a:spcAft>
                <a:spcPts val="0"/>
              </a:spcAft>
              <a:buClr>
                <a:schemeClr val="dk2"/>
              </a:buClr>
              <a:buSzPts val="1600"/>
              <a:buChar char="○"/>
              <a:defRPr>
                <a:solidFill>
                  <a:schemeClr val="dk2"/>
                </a:solidFill>
              </a:defRPr>
            </a:lvl2pPr>
            <a:lvl3pPr indent="-330200" lvl="2" marL="1371600" rtl="0">
              <a:lnSpc>
                <a:spcPct val="115000"/>
              </a:lnSpc>
              <a:spcBef>
                <a:spcPts val="0"/>
              </a:spcBef>
              <a:spcAft>
                <a:spcPts val="0"/>
              </a:spcAft>
              <a:buClr>
                <a:schemeClr val="dk2"/>
              </a:buClr>
              <a:buSzPts val="1600"/>
              <a:buChar char="■"/>
              <a:defRPr>
                <a:solidFill>
                  <a:schemeClr val="dk2"/>
                </a:solidFill>
              </a:defRPr>
            </a:lvl3pPr>
            <a:lvl4pPr indent="-330200" lvl="3" marL="1828800" rtl="0">
              <a:lnSpc>
                <a:spcPct val="115000"/>
              </a:lnSpc>
              <a:spcBef>
                <a:spcPts val="0"/>
              </a:spcBef>
              <a:spcAft>
                <a:spcPts val="0"/>
              </a:spcAft>
              <a:buClr>
                <a:schemeClr val="dk2"/>
              </a:buClr>
              <a:buSzPts val="1600"/>
              <a:buChar char="●"/>
              <a:defRPr>
                <a:solidFill>
                  <a:schemeClr val="dk2"/>
                </a:solidFill>
              </a:defRPr>
            </a:lvl4pPr>
            <a:lvl5pPr indent="-330200" lvl="4" marL="2286000" rtl="0">
              <a:lnSpc>
                <a:spcPct val="115000"/>
              </a:lnSpc>
              <a:spcBef>
                <a:spcPts val="0"/>
              </a:spcBef>
              <a:spcAft>
                <a:spcPts val="0"/>
              </a:spcAft>
              <a:buClr>
                <a:schemeClr val="dk2"/>
              </a:buClr>
              <a:buSzPts val="1600"/>
              <a:buChar char="○"/>
              <a:defRPr>
                <a:solidFill>
                  <a:schemeClr val="dk2"/>
                </a:solidFill>
              </a:defRPr>
            </a:lvl5pPr>
            <a:lvl6pPr indent="-330200" lvl="5" marL="2743200" rtl="0">
              <a:lnSpc>
                <a:spcPct val="115000"/>
              </a:lnSpc>
              <a:spcBef>
                <a:spcPts val="0"/>
              </a:spcBef>
              <a:spcAft>
                <a:spcPts val="0"/>
              </a:spcAft>
              <a:buClr>
                <a:schemeClr val="dk2"/>
              </a:buClr>
              <a:buSzPts val="1600"/>
              <a:buChar char="■"/>
              <a:defRPr>
                <a:solidFill>
                  <a:schemeClr val="dk2"/>
                </a:solidFill>
              </a:defRPr>
            </a:lvl6pPr>
            <a:lvl7pPr indent="-330200" lvl="6" marL="3200400" rtl="0">
              <a:lnSpc>
                <a:spcPct val="115000"/>
              </a:lnSpc>
              <a:spcBef>
                <a:spcPts val="0"/>
              </a:spcBef>
              <a:spcAft>
                <a:spcPts val="0"/>
              </a:spcAft>
              <a:buClr>
                <a:schemeClr val="dk2"/>
              </a:buClr>
              <a:buSzPts val="1600"/>
              <a:buChar char="●"/>
              <a:defRPr>
                <a:solidFill>
                  <a:schemeClr val="dk2"/>
                </a:solidFill>
              </a:defRPr>
            </a:lvl7pPr>
            <a:lvl8pPr indent="-330200" lvl="7" marL="3657600" rtl="0">
              <a:lnSpc>
                <a:spcPct val="115000"/>
              </a:lnSpc>
              <a:spcBef>
                <a:spcPts val="0"/>
              </a:spcBef>
              <a:spcAft>
                <a:spcPts val="0"/>
              </a:spcAft>
              <a:buClr>
                <a:schemeClr val="dk2"/>
              </a:buClr>
              <a:buSzPts val="1600"/>
              <a:buChar char="○"/>
              <a:defRPr>
                <a:solidFill>
                  <a:schemeClr val="dk2"/>
                </a:solidFill>
              </a:defRPr>
            </a:lvl8pPr>
            <a:lvl9pPr indent="-330200" lvl="8" marL="4114800" rtl="0">
              <a:lnSpc>
                <a:spcPct val="115000"/>
              </a:lnSpc>
              <a:spcBef>
                <a:spcPts val="0"/>
              </a:spcBef>
              <a:spcAft>
                <a:spcPts val="0"/>
              </a:spcAft>
              <a:buClr>
                <a:schemeClr val="dk2"/>
              </a:buClr>
              <a:buSzPts val="1600"/>
              <a:buChar char="■"/>
              <a:defRPr>
                <a:solidFill>
                  <a:schemeClr val="dk2"/>
                </a:solidFill>
              </a:defRPr>
            </a:lvl9pPr>
          </a:lstStyle>
          <a:p/>
        </p:txBody>
      </p:sp>
      <p:sp>
        <p:nvSpPr>
          <p:cNvPr id="83" name="Google Shape;83;p8"/>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343628" y="1649294"/>
            <a:ext cx="4409400" cy="3766500"/>
          </a:xfrm>
          <a:prstGeom prst="rect">
            <a:avLst/>
          </a:prstGeom>
        </p:spPr>
        <p:txBody>
          <a:bodyPr anchorCtr="0" anchor="t" bIns="100800" lIns="100800" spcFirstLastPara="1" rIns="100800" wrap="square" tIns="100800">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87" name="Google Shape;87;p9"/>
          <p:cNvSpPr txBox="1"/>
          <p:nvPr>
            <p:ph idx="2" type="body"/>
          </p:nvPr>
        </p:nvSpPr>
        <p:spPr>
          <a:xfrm>
            <a:off x="5384491" y="1649294"/>
            <a:ext cx="4409400" cy="3766500"/>
          </a:xfrm>
          <a:prstGeom prst="rect">
            <a:avLst/>
          </a:prstGeom>
        </p:spPr>
        <p:txBody>
          <a:bodyPr anchorCtr="0" anchor="t" bIns="100800" lIns="100800" spcFirstLastPara="1" rIns="100800" wrap="square" tIns="100800">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88" name="Google Shape;88;p9"/>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89" name="Google Shape;89;p9"/>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b="1">
                <a:solidFill>
                  <a:schemeClr val="dk1"/>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93" name="Google Shape;93;p10"/>
          <p:cNvSpPr/>
          <p:nvPr/>
        </p:nvSpPr>
        <p:spPr>
          <a:xfrm>
            <a:off x="0" y="0"/>
            <a:ext cx="237000" cy="56706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2.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78951" y="1375496"/>
            <a:ext cx="9393300" cy="3766500"/>
          </a:xfrm>
          <a:prstGeom prst="rect">
            <a:avLst/>
          </a:prstGeom>
          <a:noFill/>
          <a:ln>
            <a:noFill/>
          </a:ln>
        </p:spPr>
        <p:txBody>
          <a:bodyPr anchorCtr="0" anchor="t" bIns="100800" lIns="100800" spcFirstLastPara="1" rIns="100800" wrap="square" tIns="100800">
            <a:normAutofit/>
          </a:bodyPr>
          <a:lstStyle>
            <a:lvl1pPr indent="-336550" lvl="0" marL="457200" rtl="0">
              <a:lnSpc>
                <a:spcPct val="115000"/>
              </a:lnSpc>
              <a:spcBef>
                <a:spcPts val="0"/>
              </a:spcBef>
              <a:spcAft>
                <a:spcPts val="0"/>
              </a:spcAft>
              <a:buSzPts val="1700"/>
              <a:buChar char="●"/>
              <a:defRPr sz="17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11" name="Google Shape;11;p1"/>
          <p:cNvSpPr txBox="1"/>
          <p:nvPr>
            <p:ph type="title"/>
          </p:nvPr>
        </p:nvSpPr>
        <p:spPr>
          <a:xfrm>
            <a:off x="535313" y="744112"/>
            <a:ext cx="9393300" cy="631200"/>
          </a:xfrm>
          <a:prstGeom prst="rect">
            <a:avLst/>
          </a:prstGeom>
          <a:noFill/>
          <a:ln>
            <a:noFill/>
          </a:ln>
        </p:spPr>
        <p:txBody>
          <a:bodyPr anchorCtr="0" anchor="ctr" bIns="100800" lIns="100800" spcFirstLastPara="1" rIns="100800" wrap="square" tIns="100800">
            <a:noAutofit/>
          </a:bodyPr>
          <a:lstStyle>
            <a:lvl1pPr lvl="0" rtl="0">
              <a:spcBef>
                <a:spcPts val="0"/>
              </a:spcBef>
              <a:spcAft>
                <a:spcPts val="0"/>
              </a:spcAft>
              <a:buClr>
                <a:schemeClr val="dk1"/>
              </a:buClr>
              <a:buSzPts val="2700"/>
              <a:buChar char="●"/>
              <a:defRPr sz="2700">
                <a:solidFill>
                  <a:schemeClr val="dk1"/>
                </a:solidFill>
              </a:defRPr>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pic>
        <p:nvPicPr>
          <p:cNvPr id="12" name="Google Shape;12;p1"/>
          <p:cNvPicPr preferRelativeResize="0"/>
          <p:nvPr/>
        </p:nvPicPr>
        <p:blipFill>
          <a:blip r:embed="rId1">
            <a:alphaModFix/>
          </a:blip>
          <a:stretch>
            <a:fillRect/>
          </a:stretch>
        </p:blipFill>
        <p:spPr>
          <a:xfrm>
            <a:off x="225227" y="120583"/>
            <a:ext cx="2050810" cy="433917"/>
          </a:xfrm>
          <a:prstGeom prst="rect">
            <a:avLst/>
          </a:prstGeom>
          <a:noFill/>
          <a:ln>
            <a:noFill/>
          </a:ln>
        </p:spPr>
      </p:pic>
      <p:grpSp>
        <p:nvGrpSpPr>
          <p:cNvPr id="13" name="Google Shape;13;p1"/>
          <p:cNvGrpSpPr/>
          <p:nvPr/>
        </p:nvGrpSpPr>
        <p:grpSpPr>
          <a:xfrm rot="5400000">
            <a:off x="562431" y="4767061"/>
            <a:ext cx="251101" cy="1375224"/>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grpSp>
      <p:grpSp>
        <p:nvGrpSpPr>
          <p:cNvPr id="27" name="Google Shape;27;p1"/>
          <p:cNvGrpSpPr/>
          <p:nvPr/>
        </p:nvGrpSpPr>
        <p:grpSpPr>
          <a:xfrm flipH="1" rot="-5400000">
            <a:off x="8035401" y="-1483390"/>
            <a:ext cx="481978" cy="3608675"/>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sz="1600"/>
            </a:p>
          </p:txBody>
        </p:sp>
      </p:grpSp>
      <p:sp>
        <p:nvSpPr>
          <p:cNvPr id="41" name="Google Shape;41;p1"/>
          <p:cNvSpPr txBox="1"/>
          <p:nvPr>
            <p:ph idx="12" type="sldNum"/>
          </p:nvPr>
        </p:nvSpPr>
        <p:spPr>
          <a:xfrm>
            <a:off x="9433260" y="5236564"/>
            <a:ext cx="605100" cy="433800"/>
          </a:xfrm>
          <a:prstGeom prst="rect">
            <a:avLst/>
          </a:prstGeom>
          <a:noFill/>
          <a:ln>
            <a:noFill/>
          </a:ln>
        </p:spPr>
        <p:txBody>
          <a:bodyPr anchorCtr="0" anchor="t" bIns="100800" lIns="100800" spcFirstLastPara="1" rIns="100800" wrap="square" tIns="100800">
            <a:noAutofit/>
          </a:bodyPr>
          <a:lstStyle>
            <a:lvl1pPr lvl="0" algn="r">
              <a:buNone/>
              <a:defRPr sz="1400">
                <a:solidFill>
                  <a:schemeClr val="dk2"/>
                </a:solidFill>
              </a:defRPr>
            </a:lvl1pPr>
            <a:lvl2pPr lvl="1" algn="r">
              <a:buNone/>
              <a:defRPr sz="1400">
                <a:solidFill>
                  <a:schemeClr val="dk2"/>
                </a:solidFill>
              </a:defRPr>
            </a:lvl2pPr>
            <a:lvl3pPr lvl="2" algn="r">
              <a:buNone/>
              <a:defRPr sz="1400">
                <a:solidFill>
                  <a:schemeClr val="dk2"/>
                </a:solidFill>
              </a:defRPr>
            </a:lvl3pPr>
            <a:lvl4pPr lvl="3" algn="r">
              <a:buNone/>
              <a:defRPr sz="1400">
                <a:solidFill>
                  <a:schemeClr val="dk2"/>
                </a:solidFill>
              </a:defRPr>
            </a:lvl4pPr>
            <a:lvl5pPr lvl="4" algn="r">
              <a:buNone/>
              <a:defRPr sz="1400">
                <a:solidFill>
                  <a:schemeClr val="dk2"/>
                </a:solidFill>
              </a:defRPr>
            </a:lvl5pPr>
            <a:lvl6pPr lvl="5" algn="r">
              <a:buNone/>
              <a:defRPr sz="1400">
                <a:solidFill>
                  <a:schemeClr val="dk2"/>
                </a:solidFill>
              </a:defRPr>
            </a:lvl6pPr>
            <a:lvl7pPr lvl="6" algn="r">
              <a:buNone/>
              <a:defRPr sz="1400">
                <a:solidFill>
                  <a:schemeClr val="dk2"/>
                </a:solidFill>
              </a:defRPr>
            </a:lvl7pPr>
            <a:lvl8pPr lvl="7" algn="r">
              <a:buNone/>
              <a:defRPr sz="1400">
                <a:solidFill>
                  <a:schemeClr val="dk2"/>
                </a:solidFill>
              </a:defRPr>
            </a:lvl8pPr>
            <a:lvl9pPr lvl="8" algn="r">
              <a:buNone/>
              <a:defRPr sz="14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en.wikipedia.org/wiki/Data_integri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en.wikipedia.org/wiki/Database_schem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dev.mysql.com/doc/refman/8.0/en/data-type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docs.google.com/document/d/15XgQoYZ4Vjn-sQNoyxyU4nkUG7Trfjh0x0xwtInBUTk/edit#bookmark=id.l8bkp3kt40b6" TargetMode="External"/><Relationship Id="rId4" Type="http://schemas.openxmlformats.org/officeDocument/2006/relationships/hyperlink" Target="https://docs.google.com/document/d/15XgQoYZ4Vjn-sQNoyxyU4nkUG7Trfjh0x0xwtInBUTk/edit#bookmark=id.l8bkp3kt40b6" TargetMode="External"/><Relationship Id="rId5" Type="http://schemas.openxmlformats.org/officeDocument/2006/relationships/hyperlink" Target="https://docs.google.com/document/d/15XgQoYZ4Vjn-sQNoyxyU4nkUG7Trfjh0x0xwtInBUTk/edit#bookmark=id.l8bkp3kt40b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s://oracle-base.com/articles/9i/uuid-9i" TargetMode="External"/><Relationship Id="rId4" Type="http://schemas.openxmlformats.org/officeDocument/2006/relationships/hyperlink" Target="https://docs.google.com/document/d/15XgQoYZ4Vjn-sQNoyxyU4nkUG7Trfjh0x0xwtInBUTk/edit#bookmark=id.1h1qf7tr3zc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hyperlink" Target="https://www.techonthenet.com/oracle/unique.ph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hyperlink" Target="https://sqlzoo.net/wiki/INSERT_and_DELETE_Referenc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about:bla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docs.google.com/document/d/15XgQoYZ4Vjn-sQNoyxyU4nkUG7Trfjh0x0xwtInBUTk/edit#bookmark=id.47w3oky4axs4" TargetMode="External"/><Relationship Id="rId4" Type="http://schemas.openxmlformats.org/officeDocument/2006/relationships/hyperlink" Target="https://docs.google.com/document/d/15XgQoYZ4Vjn-sQNoyxyU4nkUG7Trfjh0x0xwtInBUTk/edit#bookmark=id.47w3oky4axs4" TargetMode="External"/><Relationship Id="rId5" Type="http://schemas.openxmlformats.org/officeDocument/2006/relationships/hyperlink" Target="https://docs.google.com/document/d/15XgQoYZ4Vjn-sQNoyxyU4nkUG7Trfjh0x0xwtInBUTk/edit#bookmark=id.47w3oky4axs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13" y="1605801"/>
            <a:ext cx="10080600" cy="1585500"/>
          </a:xfrm>
          <a:prstGeom prst="rect">
            <a:avLst/>
          </a:prstGeom>
        </p:spPr>
        <p:txBody>
          <a:bodyPr anchorCtr="0" anchor="t" bIns="100800" lIns="100800" spcFirstLastPara="1" rIns="100800" wrap="square" tIns="100800">
            <a:noAutofit/>
          </a:bodyPr>
          <a:lstStyle/>
          <a:p>
            <a:pPr indent="0" lvl="0" marL="0" rtl="0" algn="ctr">
              <a:spcBef>
                <a:spcPts val="0"/>
              </a:spcBef>
              <a:spcAft>
                <a:spcPts val="0"/>
              </a:spcAft>
              <a:buClr>
                <a:schemeClr val="dk1"/>
              </a:buClr>
              <a:buSzPts val="1100"/>
              <a:buFont typeface="Arial"/>
              <a:buNone/>
            </a:pPr>
            <a:r>
              <a:rPr lang="en-US" sz="4000"/>
              <a:t>Lesson - 304.3</a:t>
            </a:r>
            <a:endParaRPr sz="4000"/>
          </a:p>
          <a:p>
            <a:pPr indent="0" lvl="0" marL="0" rtl="0" algn="ctr">
              <a:spcBef>
                <a:spcPts val="0"/>
              </a:spcBef>
              <a:spcAft>
                <a:spcPts val="0"/>
              </a:spcAft>
              <a:buClr>
                <a:schemeClr val="dk1"/>
              </a:buClr>
              <a:buSzPts val="1100"/>
              <a:buFont typeface="Arial"/>
              <a:buNone/>
            </a:pPr>
            <a:r>
              <a:rPr b="1" lang="en-US" sz="4000">
                <a:latin typeface="Century Gothic"/>
                <a:ea typeface="Century Gothic"/>
                <a:cs typeface="Century Gothic"/>
                <a:sym typeface="Century Gothic"/>
              </a:rPr>
              <a:t>Data Definition Language</a:t>
            </a:r>
            <a:endParaRPr b="1" sz="4000">
              <a:latin typeface="Century Gothic"/>
              <a:ea typeface="Century Gothic"/>
              <a:cs typeface="Century Gothic"/>
              <a:sym typeface="Century Gothic"/>
            </a:endParaRPr>
          </a:p>
          <a:p>
            <a:pPr indent="0" lvl="0" marL="0" rtl="0" algn="ctr">
              <a:spcBef>
                <a:spcPts val="0"/>
              </a:spcBef>
              <a:spcAft>
                <a:spcPts val="0"/>
              </a:spcAft>
              <a:buNone/>
            </a:pPr>
            <a:r>
              <a:rPr b="1" lang="en-US" sz="4000">
                <a:latin typeface="Century Gothic"/>
                <a:ea typeface="Century Gothic"/>
                <a:cs typeface="Century Gothic"/>
                <a:sym typeface="Century Gothic"/>
              </a:rPr>
              <a:t>and Data Integrity</a:t>
            </a:r>
            <a:endParaRPr b="1" sz="40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type="title"/>
          </p:nvPr>
        </p:nvSpPr>
        <p:spPr>
          <a:xfrm>
            <a:off x="469649" y="73012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Data Integrity</a:t>
            </a:r>
            <a:endParaRPr/>
          </a:p>
        </p:txBody>
      </p:sp>
      <p:sp>
        <p:nvSpPr>
          <p:cNvPr id="334" name="Google Shape;334;p35"/>
          <p:cNvSpPr txBox="1"/>
          <p:nvPr/>
        </p:nvSpPr>
        <p:spPr>
          <a:xfrm>
            <a:off x="8559717" y="244524"/>
            <a:ext cx="693000" cy="6348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sz="2300">
                <a:solidFill>
                  <a:srgbClr val="FFFFFF"/>
                </a:solidFill>
                <a:latin typeface="Century Gothic"/>
                <a:ea typeface="Century Gothic"/>
                <a:cs typeface="Century Gothic"/>
                <a:sym typeface="Century Gothic"/>
              </a:rPr>
              <a:t>‹#›</a:t>
            </a:fld>
            <a:endParaRPr sz="2300">
              <a:solidFill>
                <a:srgbClr val="FFFFFF"/>
              </a:solidFill>
              <a:latin typeface="Century Gothic"/>
              <a:ea typeface="Century Gothic"/>
              <a:cs typeface="Century Gothic"/>
              <a:sym typeface="Century Gothic"/>
            </a:endParaRPr>
          </a:p>
        </p:txBody>
      </p:sp>
      <p:sp>
        <p:nvSpPr>
          <p:cNvPr id="335" name="Google Shape;335;p35"/>
          <p:cNvSpPr txBox="1"/>
          <p:nvPr>
            <p:ph idx="1" type="body"/>
          </p:nvPr>
        </p:nvSpPr>
        <p:spPr>
          <a:xfrm>
            <a:off x="577525" y="1314825"/>
            <a:ext cx="9025200" cy="3851400"/>
          </a:xfrm>
          <a:prstGeom prst="rect">
            <a:avLst/>
          </a:prstGeom>
        </p:spPr>
        <p:txBody>
          <a:bodyPr anchorCtr="0" anchor="t" bIns="75600" lIns="75600" spcFirstLastPara="1" rIns="75600" wrap="square" tIns="75600">
            <a:noAutofit/>
          </a:bodyPr>
          <a:lstStyle/>
          <a:p>
            <a:pPr indent="-330200" lvl="0" marL="457200" rtl="0" algn="l">
              <a:lnSpc>
                <a:spcPct val="90000"/>
              </a:lnSpc>
              <a:spcBef>
                <a:spcPts val="0"/>
              </a:spcBef>
              <a:spcAft>
                <a:spcPts val="0"/>
              </a:spcAft>
              <a:buSzPts val="1600"/>
              <a:buChar char="❏"/>
            </a:pPr>
            <a:r>
              <a:rPr b="1" lang="en-US" sz="1600">
                <a:solidFill>
                  <a:schemeClr val="accent2"/>
                </a:solidFill>
                <a:uFill>
                  <a:noFill/>
                </a:uFill>
                <a:hlinkClick r:id="rId3">
                  <a:extLst>
                    <a:ext uri="{A12FA001-AC4F-418D-AE19-62706E023703}">
                      <ahyp:hlinkClr val="tx"/>
                    </a:ext>
                  </a:extLst>
                </a:hlinkClick>
              </a:rPr>
              <a:t>Data integrity</a:t>
            </a:r>
            <a:r>
              <a:rPr lang="en-US" sz="1600">
                <a:solidFill>
                  <a:schemeClr val="accent2"/>
                </a:solidFill>
              </a:rPr>
              <a:t> refers to the </a:t>
            </a:r>
            <a:r>
              <a:rPr b="1" i="1" lang="en-US" sz="1600">
                <a:solidFill>
                  <a:schemeClr val="accent2"/>
                </a:solidFill>
              </a:rPr>
              <a:t>accuracy, </a:t>
            </a:r>
            <a:r>
              <a:rPr b="1" i="1" lang="en-US" sz="1050">
                <a:solidFill>
                  <a:schemeClr val="accent2"/>
                </a:solidFill>
                <a:highlight>
                  <a:schemeClr val="lt1"/>
                </a:highlight>
              </a:rPr>
              <a:t> </a:t>
            </a:r>
            <a:r>
              <a:rPr b="1" i="1" lang="en-US" sz="1600">
                <a:solidFill>
                  <a:schemeClr val="accent2"/>
                </a:solidFill>
              </a:rPr>
              <a:t>maintenance </a:t>
            </a:r>
            <a:r>
              <a:rPr lang="en-US" sz="1600">
                <a:solidFill>
                  <a:schemeClr val="accent2"/>
                </a:solidFill>
              </a:rPr>
              <a:t>and </a:t>
            </a:r>
            <a:r>
              <a:rPr b="1" i="1" lang="en-US" sz="1600">
                <a:solidFill>
                  <a:schemeClr val="accent2"/>
                </a:solidFill>
              </a:rPr>
              <a:t>consistency </a:t>
            </a:r>
            <a:r>
              <a:rPr lang="en-US" sz="1600">
                <a:solidFill>
                  <a:schemeClr val="accent2"/>
                </a:solidFill>
              </a:rPr>
              <a:t>of data stored in a database, and is a critical aspect to the </a:t>
            </a:r>
            <a:r>
              <a:rPr b="1" i="1" lang="en-US" sz="1600">
                <a:solidFill>
                  <a:schemeClr val="accent2"/>
                </a:solidFill>
              </a:rPr>
              <a:t>design, implementation,</a:t>
            </a:r>
            <a:r>
              <a:rPr lang="en-US" sz="1600">
                <a:solidFill>
                  <a:schemeClr val="accent2"/>
                </a:solidFill>
              </a:rPr>
              <a:t> and </a:t>
            </a:r>
            <a:r>
              <a:rPr b="1" i="1" lang="en-US" sz="1600">
                <a:solidFill>
                  <a:schemeClr val="accent2"/>
                </a:solidFill>
              </a:rPr>
              <a:t>usage </a:t>
            </a:r>
            <a:r>
              <a:rPr lang="en-US" sz="1600">
                <a:solidFill>
                  <a:schemeClr val="accent2"/>
                </a:solidFill>
              </a:rPr>
              <a:t>of any system that stores, processes, or retrieves data. Data with “integrity” is said to have a complete structure, (e.g., all characteristics defining the data are correct). </a:t>
            </a:r>
            <a:endParaRPr sz="1150">
              <a:solidFill>
                <a:schemeClr val="accent2"/>
              </a:solidFill>
              <a:highlight>
                <a:schemeClr val="lt1"/>
              </a:highlight>
            </a:endParaRPr>
          </a:p>
          <a:p>
            <a:pPr indent="0" lvl="0" marL="457200" rtl="0" algn="l">
              <a:lnSpc>
                <a:spcPct val="90000"/>
              </a:lnSpc>
              <a:spcBef>
                <a:spcPts val="0"/>
              </a:spcBef>
              <a:spcAft>
                <a:spcPts val="0"/>
              </a:spcAft>
              <a:buNone/>
            </a:pPr>
            <a:r>
              <a:t/>
            </a:r>
            <a:endParaRPr sz="1150">
              <a:solidFill>
                <a:schemeClr val="accent2"/>
              </a:solidFill>
              <a:highlight>
                <a:schemeClr val="lt1"/>
              </a:highlight>
            </a:endParaRPr>
          </a:p>
          <a:p>
            <a:pPr indent="-336550" lvl="0" marL="457200" rtl="0" algn="l">
              <a:lnSpc>
                <a:spcPct val="80000"/>
              </a:lnSpc>
              <a:spcBef>
                <a:spcPts val="0"/>
              </a:spcBef>
              <a:spcAft>
                <a:spcPts val="0"/>
              </a:spcAft>
              <a:buSzPts val="1700"/>
              <a:buChar char="❏"/>
            </a:pPr>
            <a:r>
              <a:rPr lang="en-US" sz="1600">
                <a:solidFill>
                  <a:schemeClr val="accent2"/>
                </a:solidFill>
              </a:rPr>
              <a:t>To be most useful, data needs to meet the basic criteria. For example:</a:t>
            </a:r>
            <a:endParaRPr sz="1200">
              <a:solidFill>
                <a:schemeClr val="accent2"/>
              </a:solidFill>
            </a:endParaRPr>
          </a:p>
          <a:p>
            <a:pPr indent="0" lvl="0" marL="0" rtl="0" algn="l">
              <a:lnSpc>
                <a:spcPct val="80000"/>
              </a:lnSpc>
              <a:spcBef>
                <a:spcPts val="0"/>
              </a:spcBef>
              <a:spcAft>
                <a:spcPts val="0"/>
              </a:spcAft>
              <a:buClr>
                <a:srgbClr val="000000"/>
              </a:buClr>
              <a:buFont typeface="Arial"/>
              <a:buNone/>
            </a:pPr>
            <a:r>
              <a:t/>
            </a:r>
            <a:endParaRPr sz="1600">
              <a:solidFill>
                <a:schemeClr val="accent2"/>
              </a:solidFill>
            </a:endParaRPr>
          </a:p>
          <a:p>
            <a:pPr indent="-259815" lvl="0" marL="673200" rtl="0" algn="l">
              <a:lnSpc>
                <a:spcPct val="80000"/>
              </a:lnSpc>
              <a:spcBef>
                <a:spcPts val="0"/>
              </a:spcBef>
              <a:spcAft>
                <a:spcPts val="0"/>
              </a:spcAft>
              <a:buSzPts val="1500"/>
              <a:buChar char="⮚"/>
            </a:pPr>
            <a:r>
              <a:rPr lang="en-US" sz="1600">
                <a:solidFill>
                  <a:schemeClr val="accent2"/>
                </a:solidFill>
              </a:rPr>
              <a:t>What use is a </a:t>
            </a:r>
            <a:r>
              <a:rPr b="1" lang="en-US" sz="1600">
                <a:solidFill>
                  <a:schemeClr val="accent2"/>
                </a:solidFill>
              </a:rPr>
              <a:t>“primary key”</a:t>
            </a:r>
            <a:r>
              <a:rPr lang="en-US" sz="1600">
                <a:solidFill>
                  <a:schemeClr val="accent2"/>
                </a:solidFill>
              </a:rPr>
              <a:t> if a table permits duplicate keys?</a:t>
            </a:r>
            <a:endParaRPr sz="1200">
              <a:solidFill>
                <a:schemeClr val="accent2"/>
              </a:solidFill>
            </a:endParaRPr>
          </a:p>
          <a:p>
            <a:pPr indent="-164565" lvl="0" marL="673200" rtl="0" algn="l">
              <a:lnSpc>
                <a:spcPct val="80000"/>
              </a:lnSpc>
              <a:spcBef>
                <a:spcPts val="0"/>
              </a:spcBef>
              <a:spcAft>
                <a:spcPts val="0"/>
              </a:spcAft>
              <a:buClr>
                <a:srgbClr val="000000"/>
              </a:buClr>
              <a:buSzPts val="810"/>
              <a:buFont typeface="Noto Sans Symbols"/>
              <a:buNone/>
            </a:pPr>
            <a:r>
              <a:t/>
            </a:r>
            <a:endParaRPr sz="1600">
              <a:solidFill>
                <a:schemeClr val="accent2"/>
              </a:solidFill>
            </a:endParaRPr>
          </a:p>
          <a:p>
            <a:pPr indent="-259815" lvl="0" marL="673200" rtl="0" algn="l">
              <a:lnSpc>
                <a:spcPct val="80000"/>
              </a:lnSpc>
              <a:spcBef>
                <a:spcPts val="0"/>
              </a:spcBef>
              <a:spcAft>
                <a:spcPts val="0"/>
              </a:spcAft>
              <a:buSzPts val="1500"/>
              <a:buChar char="⮚"/>
            </a:pPr>
            <a:r>
              <a:rPr lang="en-US" sz="1600">
                <a:solidFill>
                  <a:schemeClr val="accent2"/>
                </a:solidFill>
              </a:rPr>
              <a:t>What does it mean if an </a:t>
            </a:r>
            <a:r>
              <a:rPr i="1" lang="en-US" sz="1600">
                <a:solidFill>
                  <a:schemeClr val="accent2"/>
                </a:solidFill>
              </a:rPr>
              <a:t>Orders</a:t>
            </a:r>
            <a:r>
              <a:rPr lang="en-US" sz="1600">
                <a:solidFill>
                  <a:schemeClr val="accent2"/>
                </a:solidFill>
              </a:rPr>
              <a:t> table references a </a:t>
            </a:r>
            <a:r>
              <a:rPr i="1" lang="en-US" sz="1600">
                <a:solidFill>
                  <a:schemeClr val="accent2"/>
                </a:solidFill>
              </a:rPr>
              <a:t>Customers</a:t>
            </a:r>
            <a:r>
              <a:rPr lang="en-US" sz="1600">
                <a:solidFill>
                  <a:schemeClr val="accent2"/>
                </a:solidFill>
              </a:rPr>
              <a:t> table through a foreign key, but some of those customers are missing?</a:t>
            </a:r>
            <a:endParaRPr sz="1200">
              <a:solidFill>
                <a:schemeClr val="accent2"/>
              </a:solidFill>
            </a:endParaRPr>
          </a:p>
          <a:p>
            <a:pPr indent="-164565" lvl="0" marL="673200" rtl="0" algn="l">
              <a:lnSpc>
                <a:spcPct val="80000"/>
              </a:lnSpc>
              <a:spcBef>
                <a:spcPts val="0"/>
              </a:spcBef>
              <a:spcAft>
                <a:spcPts val="0"/>
              </a:spcAft>
              <a:buClr>
                <a:srgbClr val="000000"/>
              </a:buClr>
              <a:buSzPts val="810"/>
              <a:buFont typeface="Noto Sans Symbols"/>
              <a:buNone/>
            </a:pPr>
            <a:r>
              <a:t/>
            </a:r>
            <a:endParaRPr sz="1600">
              <a:solidFill>
                <a:schemeClr val="accent2"/>
              </a:solidFill>
            </a:endParaRPr>
          </a:p>
          <a:p>
            <a:pPr indent="-259815" lvl="0" marL="673200" rtl="0" algn="l">
              <a:lnSpc>
                <a:spcPct val="80000"/>
              </a:lnSpc>
              <a:spcBef>
                <a:spcPts val="0"/>
              </a:spcBef>
              <a:spcAft>
                <a:spcPts val="0"/>
              </a:spcAft>
              <a:buSzPts val="1500"/>
              <a:buChar char="⮚"/>
            </a:pPr>
            <a:r>
              <a:rPr lang="en-US" sz="1600">
                <a:solidFill>
                  <a:schemeClr val="accent2"/>
                </a:solidFill>
              </a:rPr>
              <a:t>What good is an </a:t>
            </a:r>
            <a:r>
              <a:rPr i="1" lang="en-US" sz="1600">
                <a:solidFill>
                  <a:schemeClr val="accent2"/>
                </a:solidFill>
              </a:rPr>
              <a:t>Employee</a:t>
            </a:r>
            <a:r>
              <a:rPr lang="en-US" sz="1600">
                <a:solidFill>
                  <a:schemeClr val="accent2"/>
                </a:solidFill>
              </a:rPr>
              <a:t> table if names are null?</a:t>
            </a:r>
            <a:endParaRPr sz="1200">
              <a:solidFill>
                <a:schemeClr val="accent2"/>
              </a:solidFill>
            </a:endParaRPr>
          </a:p>
          <a:p>
            <a:pPr indent="-164565" lvl="0" marL="673200" rtl="0" algn="l">
              <a:lnSpc>
                <a:spcPct val="80000"/>
              </a:lnSpc>
              <a:spcBef>
                <a:spcPts val="0"/>
              </a:spcBef>
              <a:spcAft>
                <a:spcPts val="0"/>
              </a:spcAft>
              <a:buClr>
                <a:srgbClr val="000000"/>
              </a:buClr>
              <a:buSzPts val="810"/>
              <a:buFont typeface="Noto Sans Symbols"/>
              <a:buNone/>
            </a:pPr>
            <a:r>
              <a:t/>
            </a:r>
            <a:endParaRPr sz="1600">
              <a:solidFill>
                <a:schemeClr val="accent2"/>
              </a:solidFill>
            </a:endParaRPr>
          </a:p>
          <a:p>
            <a:pPr indent="-259815" lvl="0" marL="673200" rtl="0" algn="l">
              <a:lnSpc>
                <a:spcPct val="80000"/>
              </a:lnSpc>
              <a:spcBef>
                <a:spcPts val="0"/>
              </a:spcBef>
              <a:spcAft>
                <a:spcPts val="0"/>
              </a:spcAft>
              <a:buSzPts val="1500"/>
              <a:buChar char="⮚"/>
            </a:pPr>
            <a:r>
              <a:rPr lang="en-US" sz="1600">
                <a:solidFill>
                  <a:schemeClr val="accent2"/>
                </a:solidFill>
              </a:rPr>
              <a:t>Is </a:t>
            </a:r>
            <a:r>
              <a:rPr i="1" lang="en-US" sz="1600">
                <a:solidFill>
                  <a:schemeClr val="accent2"/>
                </a:solidFill>
              </a:rPr>
              <a:t>abcd+xyz.3#</a:t>
            </a:r>
            <a:r>
              <a:rPr lang="en-US" sz="1600">
                <a:solidFill>
                  <a:schemeClr val="accent2"/>
                </a:solidFill>
              </a:rPr>
              <a:t> a valid entry for a customer email address?</a:t>
            </a:r>
            <a:endParaRPr sz="1200">
              <a:solidFill>
                <a:schemeClr val="accent2"/>
              </a:solidFill>
            </a:endParaRPr>
          </a:p>
          <a:p>
            <a:pPr indent="-164565" lvl="0" marL="673200" rtl="0" algn="l">
              <a:lnSpc>
                <a:spcPct val="80000"/>
              </a:lnSpc>
              <a:spcBef>
                <a:spcPts val="0"/>
              </a:spcBef>
              <a:spcAft>
                <a:spcPts val="0"/>
              </a:spcAft>
              <a:buClr>
                <a:srgbClr val="000000"/>
              </a:buClr>
              <a:buSzPts val="810"/>
              <a:buFont typeface="Noto Sans Symbols"/>
              <a:buNone/>
            </a:pPr>
            <a:r>
              <a:t/>
            </a:r>
            <a:endParaRPr sz="1600">
              <a:solidFill>
                <a:schemeClr val="accent2"/>
              </a:solidFill>
            </a:endParaRPr>
          </a:p>
          <a:p>
            <a:pPr indent="-259815" lvl="0" marL="673200" rtl="0" algn="l">
              <a:lnSpc>
                <a:spcPct val="80000"/>
              </a:lnSpc>
              <a:spcBef>
                <a:spcPts val="0"/>
              </a:spcBef>
              <a:spcAft>
                <a:spcPts val="0"/>
              </a:spcAft>
              <a:buSzPts val="1500"/>
              <a:buChar char="⮚"/>
            </a:pPr>
            <a:r>
              <a:rPr lang="en-US" sz="1600">
                <a:solidFill>
                  <a:schemeClr val="accent2"/>
                </a:solidFill>
              </a:rPr>
              <a:t>Do we want to allow “alien” in a column specifying gender?</a:t>
            </a:r>
            <a:endParaRPr sz="1200">
              <a:solidFill>
                <a:schemeClr val="accent2"/>
              </a:solidFill>
            </a:endParaRPr>
          </a:p>
          <a:p>
            <a:pPr indent="-164565" lvl="0" marL="673200" rtl="0" algn="l">
              <a:lnSpc>
                <a:spcPct val="80000"/>
              </a:lnSpc>
              <a:spcBef>
                <a:spcPts val="0"/>
              </a:spcBef>
              <a:spcAft>
                <a:spcPts val="0"/>
              </a:spcAft>
              <a:buClr>
                <a:srgbClr val="000000"/>
              </a:buClr>
              <a:buSzPts val="810"/>
              <a:buFont typeface="Noto Sans Symbols"/>
              <a:buNone/>
            </a:pPr>
            <a:r>
              <a:t/>
            </a:r>
            <a:endParaRPr sz="1600">
              <a:solidFill>
                <a:schemeClr val="accent2"/>
              </a:solidFill>
            </a:endParaRPr>
          </a:p>
          <a:p>
            <a:pPr indent="0" lvl="0" marL="0" rtl="0" algn="l">
              <a:lnSpc>
                <a:spcPct val="80000"/>
              </a:lnSpc>
              <a:spcBef>
                <a:spcPts val="0"/>
              </a:spcBef>
              <a:spcAft>
                <a:spcPts val="0"/>
              </a:spcAft>
              <a:buNone/>
            </a:pPr>
            <a:r>
              <a:rPr lang="en-US" sz="1600">
                <a:solidFill>
                  <a:schemeClr val="accent2"/>
                </a:solidFill>
              </a:rPr>
              <a:t>Databases give us powerful tools to enforce data integrity.</a:t>
            </a:r>
            <a:endParaRPr sz="1600">
              <a:solidFill>
                <a:schemeClr val="accent2"/>
              </a:solidFill>
            </a:endParaRPr>
          </a:p>
        </p:txBody>
      </p:sp>
      <p:sp>
        <p:nvSpPr>
          <p:cNvPr id="336" name="Google Shape;336;p35"/>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nvSpPr>
        <p:spPr>
          <a:xfrm>
            <a:off x="8559717" y="244524"/>
            <a:ext cx="693000" cy="6348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sz="2300">
                <a:solidFill>
                  <a:srgbClr val="FFFFFF"/>
                </a:solidFill>
                <a:latin typeface="Century Gothic"/>
                <a:ea typeface="Century Gothic"/>
                <a:cs typeface="Century Gothic"/>
                <a:sym typeface="Century Gothic"/>
              </a:rPr>
              <a:t>‹#›</a:t>
            </a:fld>
            <a:endParaRPr sz="2300">
              <a:solidFill>
                <a:srgbClr val="FFFFFF"/>
              </a:solidFill>
              <a:latin typeface="Century Gothic"/>
              <a:ea typeface="Century Gothic"/>
              <a:cs typeface="Century Gothic"/>
              <a:sym typeface="Century Gothic"/>
            </a:endParaRPr>
          </a:p>
        </p:txBody>
      </p:sp>
      <p:sp>
        <p:nvSpPr>
          <p:cNvPr id="342" name="Google Shape;342;p36"/>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Data Integrity Constraints</a:t>
            </a:r>
            <a:endParaRPr/>
          </a:p>
        </p:txBody>
      </p:sp>
      <p:sp>
        <p:nvSpPr>
          <p:cNvPr id="343" name="Google Shape;343;p36"/>
          <p:cNvSpPr txBox="1"/>
          <p:nvPr/>
        </p:nvSpPr>
        <p:spPr>
          <a:xfrm>
            <a:off x="468325" y="1338100"/>
            <a:ext cx="92235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080808"/>
                </a:solidFill>
                <a:highlight>
                  <a:srgbClr val="FFFFFF"/>
                </a:highlight>
                <a:latin typeface="Century Gothic"/>
                <a:ea typeface="Century Gothic"/>
                <a:cs typeface="Century Gothic"/>
                <a:sym typeface="Century Gothic"/>
              </a:rPr>
              <a:t>Enforc</a:t>
            </a:r>
            <a:r>
              <a:rPr b="1" lang="en-US" sz="1600">
                <a:solidFill>
                  <a:srgbClr val="080808"/>
                </a:solidFill>
                <a:highlight>
                  <a:srgbClr val="FFFFFF"/>
                </a:highlight>
                <a:latin typeface="Century Gothic"/>
                <a:ea typeface="Century Gothic"/>
                <a:cs typeface="Century Gothic"/>
                <a:sym typeface="Century Gothic"/>
              </a:rPr>
              <a:t>e</a:t>
            </a:r>
            <a:r>
              <a:rPr b="1" lang="en-US" sz="1600">
                <a:solidFill>
                  <a:srgbClr val="080808"/>
                </a:solidFill>
                <a:highlight>
                  <a:srgbClr val="FFFFFF"/>
                </a:highlight>
                <a:latin typeface="Century Gothic"/>
                <a:ea typeface="Century Gothic"/>
                <a:cs typeface="Century Gothic"/>
                <a:sym typeface="Century Gothic"/>
              </a:rPr>
              <a:t> Data Integrity by Database Constraints</a:t>
            </a:r>
            <a:endParaRPr sz="1600">
              <a:latin typeface="Century Gothic"/>
              <a:ea typeface="Century Gothic"/>
              <a:cs typeface="Century Gothic"/>
              <a:sym typeface="Century Gothic"/>
            </a:endParaRPr>
          </a:p>
        </p:txBody>
      </p:sp>
      <p:sp>
        <p:nvSpPr>
          <p:cNvPr id="344" name="Google Shape;344;p36"/>
          <p:cNvSpPr txBox="1"/>
          <p:nvPr>
            <p:ph idx="1" type="body"/>
          </p:nvPr>
        </p:nvSpPr>
        <p:spPr>
          <a:xfrm>
            <a:off x="567475" y="1696000"/>
            <a:ext cx="9025200" cy="3542100"/>
          </a:xfrm>
          <a:prstGeom prst="rect">
            <a:avLst/>
          </a:prstGeom>
        </p:spPr>
        <p:txBody>
          <a:bodyPr anchorCtr="0" anchor="t" bIns="75600" lIns="75600" spcFirstLastPara="1" rIns="75600" wrap="square" tIns="75600">
            <a:normAutofit/>
          </a:bodyPr>
          <a:lstStyle/>
          <a:p>
            <a:pPr indent="-304800" lvl="0" marL="457200" rtl="0" algn="l">
              <a:spcBef>
                <a:spcPts val="0"/>
              </a:spcBef>
              <a:spcAft>
                <a:spcPts val="0"/>
              </a:spcAft>
              <a:buSzPts val="1200"/>
              <a:buChar char="●"/>
            </a:pPr>
            <a:r>
              <a:rPr lang="en-US">
                <a:solidFill>
                  <a:schemeClr val="accent2"/>
                </a:solidFill>
              </a:rPr>
              <a:t>Data integrity constraints refer to the </a:t>
            </a:r>
            <a:r>
              <a:rPr b="1" lang="en-US">
                <a:solidFill>
                  <a:schemeClr val="accent2"/>
                </a:solidFill>
              </a:rPr>
              <a:t>rules </a:t>
            </a:r>
            <a:r>
              <a:rPr lang="en-US">
                <a:solidFill>
                  <a:schemeClr val="accent2"/>
                </a:solidFill>
              </a:rPr>
              <a:t>and </a:t>
            </a:r>
            <a:r>
              <a:rPr b="1" lang="en-US">
                <a:solidFill>
                  <a:schemeClr val="accent2"/>
                </a:solidFill>
              </a:rPr>
              <a:t>policies </a:t>
            </a:r>
            <a:r>
              <a:rPr lang="en-US">
                <a:solidFill>
                  <a:schemeClr val="accent2"/>
                </a:solidFill>
              </a:rPr>
              <a:t>applied to maintain the quality of data. </a:t>
            </a:r>
            <a:endParaRPr>
              <a:solidFill>
                <a:schemeClr val="accent2"/>
              </a:solidFill>
            </a:endParaRPr>
          </a:p>
          <a:p>
            <a:pPr indent="-304800" lvl="0" marL="457200" rtl="0" algn="l">
              <a:spcBef>
                <a:spcPts val="1000"/>
              </a:spcBef>
              <a:spcAft>
                <a:spcPts val="0"/>
              </a:spcAft>
              <a:buSzPts val="1200"/>
              <a:buChar char="●"/>
            </a:pPr>
            <a:r>
              <a:rPr lang="en-US">
                <a:solidFill>
                  <a:schemeClr val="accent2"/>
                </a:solidFill>
              </a:rPr>
              <a:t>Data integrity constraints often include checks and corrections for invalid data based on a fixed </a:t>
            </a:r>
            <a:r>
              <a:rPr lang="en-US">
                <a:solidFill>
                  <a:schemeClr val="accent2"/>
                </a:solidFill>
                <a:uFill>
                  <a:noFill/>
                </a:uFill>
                <a:hlinkClick r:id="rId3">
                  <a:extLst>
                    <a:ext uri="{A12FA001-AC4F-418D-AE19-62706E023703}">
                      <ahyp:hlinkClr val="tx"/>
                    </a:ext>
                  </a:extLst>
                </a:hlinkClick>
              </a:rPr>
              <a:t>schema</a:t>
            </a:r>
            <a:r>
              <a:rPr lang="en-US">
                <a:solidFill>
                  <a:schemeClr val="accent2"/>
                </a:solidFill>
              </a:rPr>
              <a:t> or a predefined set of rules. </a:t>
            </a:r>
            <a:endParaRPr>
              <a:solidFill>
                <a:schemeClr val="accent2"/>
              </a:solidFill>
            </a:endParaRPr>
          </a:p>
          <a:p>
            <a:pPr indent="-304800" lvl="0" marL="457200" rtl="0" algn="l">
              <a:spcBef>
                <a:spcPts val="1000"/>
              </a:spcBef>
              <a:spcAft>
                <a:spcPts val="0"/>
              </a:spcAft>
              <a:buSzPts val="1200"/>
              <a:buChar char="●"/>
            </a:pPr>
            <a:r>
              <a:rPr b="1" lang="en-US">
                <a:solidFill>
                  <a:schemeClr val="accent2"/>
                </a:solidFill>
                <a:highlight>
                  <a:schemeClr val="lt1"/>
                </a:highlight>
              </a:rPr>
              <a:t>Constraints</a:t>
            </a:r>
            <a:r>
              <a:rPr lang="en-US">
                <a:solidFill>
                  <a:schemeClr val="accent2"/>
                </a:solidFill>
                <a:highlight>
                  <a:schemeClr val="lt1"/>
                </a:highlight>
              </a:rPr>
              <a:t> can be classified into two types -</a:t>
            </a:r>
            <a:r>
              <a:rPr b="1" i="1" lang="en-US">
                <a:solidFill>
                  <a:schemeClr val="accent2"/>
                </a:solidFill>
                <a:highlight>
                  <a:schemeClr val="lt1"/>
                </a:highlight>
              </a:rPr>
              <a:t> </a:t>
            </a:r>
            <a:r>
              <a:rPr b="1" i="1" lang="en-US">
                <a:solidFill>
                  <a:srgbClr val="FF6633"/>
                </a:solidFill>
                <a:highlight>
                  <a:schemeClr val="lt1"/>
                </a:highlight>
              </a:rPr>
              <a:t>column-level</a:t>
            </a:r>
            <a:r>
              <a:rPr b="1" i="1" lang="en-US">
                <a:solidFill>
                  <a:schemeClr val="accent2"/>
                </a:solidFill>
                <a:highlight>
                  <a:schemeClr val="lt1"/>
                </a:highlight>
              </a:rPr>
              <a:t> </a:t>
            </a:r>
            <a:r>
              <a:rPr lang="en-US">
                <a:solidFill>
                  <a:schemeClr val="accent2"/>
                </a:solidFill>
                <a:highlight>
                  <a:schemeClr val="lt1"/>
                </a:highlight>
              </a:rPr>
              <a:t>and</a:t>
            </a:r>
            <a:r>
              <a:rPr b="1" i="1" lang="en-US">
                <a:solidFill>
                  <a:schemeClr val="accent2"/>
                </a:solidFill>
                <a:highlight>
                  <a:schemeClr val="lt1"/>
                </a:highlight>
              </a:rPr>
              <a:t> </a:t>
            </a:r>
            <a:r>
              <a:rPr b="1" i="1" lang="en-US">
                <a:solidFill>
                  <a:srgbClr val="FF6633"/>
                </a:solidFill>
                <a:highlight>
                  <a:schemeClr val="lt1"/>
                </a:highlight>
              </a:rPr>
              <a:t>table-level</a:t>
            </a:r>
            <a:r>
              <a:rPr b="1" i="1" lang="en-US">
                <a:solidFill>
                  <a:schemeClr val="accent2"/>
                </a:solidFill>
                <a:highlight>
                  <a:schemeClr val="lt1"/>
                </a:highlight>
              </a:rPr>
              <a:t>.</a:t>
            </a:r>
            <a:endParaRPr b="1" i="1">
              <a:solidFill>
                <a:schemeClr val="accent2"/>
              </a:solidFill>
              <a:highlight>
                <a:schemeClr val="lt1"/>
              </a:highlight>
            </a:endParaRPr>
          </a:p>
          <a:p>
            <a:pPr indent="-304800" lvl="0" marL="457200" rtl="0" algn="l">
              <a:lnSpc>
                <a:spcPct val="115000"/>
              </a:lnSpc>
              <a:spcBef>
                <a:spcPts val="0"/>
              </a:spcBef>
              <a:spcAft>
                <a:spcPts val="0"/>
              </a:spcAft>
              <a:buSzPts val="1200"/>
              <a:buChar char="●"/>
            </a:pPr>
            <a:r>
              <a:rPr lang="en-US">
                <a:solidFill>
                  <a:schemeClr val="accent2"/>
                </a:solidFill>
                <a:highlight>
                  <a:schemeClr val="lt1"/>
                </a:highlight>
              </a:rPr>
              <a:t>There are two </a:t>
            </a:r>
            <a:r>
              <a:rPr b="1" lang="en-US">
                <a:solidFill>
                  <a:schemeClr val="accent2"/>
                </a:solidFill>
                <a:highlight>
                  <a:schemeClr val="lt1"/>
                </a:highlight>
              </a:rPr>
              <a:t>main reasons</a:t>
            </a:r>
            <a:r>
              <a:rPr lang="en-US">
                <a:solidFill>
                  <a:schemeClr val="accent2"/>
                </a:solidFill>
                <a:highlight>
                  <a:schemeClr val="lt1"/>
                </a:highlight>
              </a:rPr>
              <a:t> why using database constraints is a preferred way of enforcing data integrity.</a:t>
            </a:r>
            <a:endParaRPr>
              <a:solidFill>
                <a:schemeClr val="accent2"/>
              </a:solidFill>
              <a:highlight>
                <a:schemeClr val="lt1"/>
              </a:highlight>
            </a:endParaRPr>
          </a:p>
          <a:p>
            <a:pPr indent="-298450" lvl="1" marL="914400" rtl="0" algn="l">
              <a:lnSpc>
                <a:spcPct val="115000"/>
              </a:lnSpc>
              <a:spcBef>
                <a:spcPts val="0"/>
              </a:spcBef>
              <a:spcAft>
                <a:spcPts val="0"/>
              </a:spcAft>
              <a:buSzPts val="1100"/>
              <a:buChar char="○"/>
            </a:pPr>
            <a:r>
              <a:rPr b="1" lang="en-US" sz="1500">
                <a:solidFill>
                  <a:schemeClr val="accent2"/>
                </a:solidFill>
                <a:highlight>
                  <a:schemeClr val="lt1"/>
                </a:highlight>
              </a:rPr>
              <a:t>First,</a:t>
            </a:r>
            <a:r>
              <a:rPr lang="en-US" sz="1500">
                <a:solidFill>
                  <a:schemeClr val="accent2"/>
                </a:solidFill>
                <a:highlight>
                  <a:schemeClr val="lt1"/>
                </a:highlight>
              </a:rPr>
              <a:t> constraints are inherent to the database engine; thus, uses less system resources to perform their dedicated tasks. We resort to external user-defined integrity enforcement only if constraints are not sufficient to do the job properly.</a:t>
            </a:r>
            <a:endParaRPr sz="1500">
              <a:solidFill>
                <a:schemeClr val="accent2"/>
              </a:solidFill>
              <a:highlight>
                <a:schemeClr val="lt1"/>
              </a:highlight>
            </a:endParaRPr>
          </a:p>
          <a:p>
            <a:pPr indent="-298450" lvl="1" marL="914400" rtl="0" algn="l">
              <a:spcBef>
                <a:spcPts val="1000"/>
              </a:spcBef>
              <a:spcAft>
                <a:spcPts val="0"/>
              </a:spcAft>
              <a:buSzPts val="1100"/>
              <a:buChar char="○"/>
            </a:pPr>
            <a:r>
              <a:rPr b="1" lang="en-US" sz="1500">
                <a:solidFill>
                  <a:schemeClr val="accent2"/>
                </a:solidFill>
                <a:highlight>
                  <a:schemeClr val="lt1"/>
                </a:highlight>
              </a:rPr>
              <a:t>Second,</a:t>
            </a:r>
            <a:r>
              <a:rPr lang="en-US" sz="1500">
                <a:solidFill>
                  <a:schemeClr val="accent2"/>
                </a:solidFill>
                <a:highlight>
                  <a:schemeClr val="lt1"/>
                </a:highlight>
              </a:rPr>
              <a:t> database constraints are always checked by the database engine before insert, update, or delete operations. Invalid operations are cancelled before the operation is undertaken; therefore, they are more reliable and robust for enforcing data integrity.</a:t>
            </a:r>
            <a:endParaRPr>
              <a:solidFill>
                <a:schemeClr val="accent2"/>
              </a:solidFill>
            </a:endParaRPr>
          </a:p>
        </p:txBody>
      </p:sp>
      <p:sp>
        <p:nvSpPr>
          <p:cNvPr id="345" name="Google Shape;345;p3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a:t>‹#›</a:t>
            </a:fld>
            <a:endParaRPr/>
          </a:p>
        </p:txBody>
      </p:sp>
      <p:sp>
        <p:nvSpPr>
          <p:cNvPr id="346" name="Google Shape;346;p36"/>
          <p:cNvSpPr txBox="1"/>
          <p:nvPr/>
        </p:nvSpPr>
        <p:spPr>
          <a:xfrm>
            <a:off x="8269925" y="5205300"/>
            <a:ext cx="127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continued….</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7"/>
          <p:cNvSpPr txBox="1"/>
          <p:nvPr/>
        </p:nvSpPr>
        <p:spPr>
          <a:xfrm>
            <a:off x="457200" y="1316325"/>
            <a:ext cx="9144000" cy="324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lang="en-US" sz="1600"/>
              <a:t>There are four categories of data integrity constraints enforced by a database:</a:t>
            </a:r>
            <a:endParaRPr sz="1200">
              <a:latin typeface="Century Gothic"/>
              <a:ea typeface="Century Gothic"/>
              <a:cs typeface="Century Gothic"/>
              <a:sym typeface="Century Gothic"/>
            </a:endParaRPr>
          </a:p>
        </p:txBody>
      </p:sp>
      <p:sp>
        <p:nvSpPr>
          <p:cNvPr id="352" name="Google Shape;352;p37"/>
          <p:cNvSpPr txBox="1"/>
          <p:nvPr/>
        </p:nvSpPr>
        <p:spPr>
          <a:xfrm>
            <a:off x="1587300" y="3670600"/>
            <a:ext cx="6825000" cy="1908600"/>
          </a:xfrm>
          <a:prstGeom prst="rect">
            <a:avLst/>
          </a:prstGeom>
          <a:solidFill>
            <a:schemeClr val="lt1"/>
          </a:solid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33333"/>
                </a:solidFill>
                <a:highlight>
                  <a:srgbClr val="F5F5F5"/>
                </a:highlight>
                <a:latin typeface="Consolas"/>
                <a:ea typeface="Consolas"/>
                <a:cs typeface="Consolas"/>
                <a:sym typeface="Consolas"/>
              </a:rPr>
              <a:t>constraint_expression:</a:t>
            </a:r>
            <a:endParaRPr b="1" sz="16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en-US" sz="1200">
                <a:solidFill>
                  <a:srgbClr val="333333"/>
                </a:solidFill>
                <a:highlight>
                  <a:srgbClr val="F5F5F5"/>
                </a:highlight>
                <a:latin typeface="Consolas"/>
                <a:ea typeface="Consolas"/>
                <a:cs typeface="Consolas"/>
                <a:sym typeface="Consolas"/>
              </a:rPr>
              <a:t> </a:t>
            </a:r>
            <a:r>
              <a:rPr lang="en-US" sz="1200">
                <a:solidFill>
                  <a:srgbClr val="BF9000"/>
                </a:solidFill>
                <a:highlight>
                  <a:srgbClr val="F5F5F5"/>
                </a:highlight>
                <a:latin typeface="Consolas"/>
                <a:ea typeface="Consolas"/>
                <a:cs typeface="Consolas"/>
                <a:sym typeface="Consolas"/>
              </a:rPr>
              <a:t> |</a:t>
            </a:r>
            <a:r>
              <a:rPr b="1" lang="en-US" sz="1200">
                <a:solidFill>
                  <a:srgbClr val="BF9000"/>
                </a:solidFill>
                <a:highlight>
                  <a:srgbClr val="F5F5F5"/>
                </a:highlight>
                <a:latin typeface="Consolas"/>
                <a:ea typeface="Consolas"/>
                <a:cs typeface="Consolas"/>
                <a:sym typeface="Consolas"/>
              </a:rPr>
              <a:t> PRIMARY KEY</a:t>
            </a:r>
            <a:r>
              <a:rPr lang="en-US" sz="1200">
                <a:solidFill>
                  <a:srgbClr val="BF9000"/>
                </a:solidFill>
                <a:highlight>
                  <a:srgbClr val="F5F5F5"/>
                </a:highlight>
                <a:latin typeface="Consolas"/>
                <a:ea typeface="Consolas"/>
                <a:cs typeface="Consolas"/>
                <a:sym typeface="Consolas"/>
              </a:rPr>
              <a:t> </a:t>
            </a:r>
            <a:r>
              <a:rPr b="1" lang="en-US" sz="1200">
                <a:solidFill>
                  <a:srgbClr val="00B050"/>
                </a:solidFill>
                <a:highlight>
                  <a:srgbClr val="F5F5F5"/>
                </a:highlight>
                <a:latin typeface="Consolas"/>
                <a:ea typeface="Consolas"/>
                <a:cs typeface="Consolas"/>
                <a:sym typeface="Consolas"/>
              </a:rPr>
              <a:t>[index_type]</a:t>
            </a:r>
            <a:r>
              <a:rPr lang="en-US" sz="1200">
                <a:solidFill>
                  <a:srgbClr val="BF9000"/>
                </a:solidFill>
                <a:highlight>
                  <a:srgbClr val="F5F5F5"/>
                </a:highlight>
                <a:latin typeface="Consolas"/>
                <a:ea typeface="Consolas"/>
                <a:cs typeface="Consolas"/>
                <a:sym typeface="Consolas"/>
              </a:rPr>
              <a:t> (index_col_name, ...) </a:t>
            </a:r>
            <a:r>
              <a:rPr lang="en-US" sz="1200">
                <a:solidFill>
                  <a:srgbClr val="333333"/>
                </a:solidFill>
                <a:highlight>
                  <a:srgbClr val="F5F5F5"/>
                </a:highlight>
                <a:latin typeface="Consolas"/>
                <a:ea typeface="Consolas"/>
                <a:cs typeface="Consolas"/>
                <a:sym typeface="Consolas"/>
              </a:rPr>
              <a:t>[index_option] ...</a:t>
            </a:r>
            <a:endParaRPr sz="12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en-US" sz="1200">
                <a:solidFill>
                  <a:srgbClr val="333333"/>
                </a:solidFill>
                <a:highlight>
                  <a:srgbClr val="F5F5F5"/>
                </a:highlight>
                <a:latin typeface="Consolas"/>
                <a:ea typeface="Consolas"/>
                <a:cs typeface="Consolas"/>
                <a:sym typeface="Consolas"/>
              </a:rPr>
              <a:t>  | </a:t>
            </a:r>
            <a:r>
              <a:rPr b="1" lang="en-US" sz="1200">
                <a:solidFill>
                  <a:srgbClr val="30A0D5"/>
                </a:solidFill>
                <a:highlight>
                  <a:srgbClr val="F5F5F5"/>
                </a:highlight>
                <a:latin typeface="Consolas"/>
                <a:ea typeface="Consolas"/>
                <a:cs typeface="Consolas"/>
                <a:sym typeface="Consolas"/>
              </a:rPr>
              <a:t>FOREIGN KEY</a:t>
            </a:r>
            <a:r>
              <a:rPr lang="en-US" sz="1200">
                <a:solidFill>
                  <a:srgbClr val="30A0D5"/>
                </a:solidFill>
                <a:highlight>
                  <a:srgbClr val="F5F5F5"/>
                </a:highlight>
                <a:latin typeface="Consolas"/>
                <a:ea typeface="Consolas"/>
                <a:cs typeface="Consolas"/>
                <a:sym typeface="Consolas"/>
              </a:rPr>
              <a:t> [index_name] (index_col_name, ...) </a:t>
            </a:r>
            <a:endParaRPr sz="1200">
              <a:solidFill>
                <a:srgbClr val="30A0D5"/>
              </a:solidFill>
              <a:highlight>
                <a:srgbClr val="F5F5F5"/>
              </a:highlight>
              <a:latin typeface="Consolas"/>
              <a:ea typeface="Consolas"/>
              <a:cs typeface="Consolas"/>
              <a:sym typeface="Consolas"/>
            </a:endParaRPr>
          </a:p>
          <a:p>
            <a:pPr indent="0" lvl="0" marL="0" rtl="0" algn="l">
              <a:spcBef>
                <a:spcPts val="0"/>
              </a:spcBef>
              <a:spcAft>
                <a:spcPts val="0"/>
              </a:spcAft>
              <a:buNone/>
            </a:pPr>
            <a:r>
              <a:rPr lang="en-US" sz="1200">
                <a:solidFill>
                  <a:srgbClr val="333333"/>
                </a:solidFill>
                <a:highlight>
                  <a:srgbClr val="F5F5F5"/>
                </a:highlight>
                <a:latin typeface="Consolas"/>
                <a:ea typeface="Consolas"/>
                <a:cs typeface="Consolas"/>
                <a:sym typeface="Consolas"/>
              </a:rPr>
              <a:t>       REFERENCES tbl_name (index_col_name, ...)</a:t>
            </a:r>
            <a:endParaRPr sz="12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en-US" sz="1200">
                <a:solidFill>
                  <a:srgbClr val="333333"/>
                </a:solidFill>
                <a:highlight>
                  <a:srgbClr val="F5F5F5"/>
                </a:highlight>
                <a:latin typeface="Consolas"/>
                <a:ea typeface="Consolas"/>
                <a:cs typeface="Consolas"/>
                <a:sym typeface="Consolas"/>
              </a:rPr>
              <a:t>       [ON DELETE reference_option]</a:t>
            </a:r>
            <a:endParaRPr sz="12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en-US" sz="1200">
                <a:solidFill>
                  <a:srgbClr val="333333"/>
                </a:solidFill>
                <a:highlight>
                  <a:srgbClr val="F5F5F5"/>
                </a:highlight>
                <a:latin typeface="Consolas"/>
                <a:ea typeface="Consolas"/>
                <a:cs typeface="Consolas"/>
                <a:sym typeface="Consolas"/>
              </a:rPr>
              <a:t>       [ON UPDATE reference_option]</a:t>
            </a:r>
            <a:endParaRPr sz="12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en-US" sz="1200">
                <a:solidFill>
                  <a:srgbClr val="333333"/>
                </a:solidFill>
                <a:highlight>
                  <a:srgbClr val="F5F5F5"/>
                </a:highlight>
                <a:latin typeface="Consolas"/>
                <a:ea typeface="Consolas"/>
                <a:cs typeface="Consolas"/>
                <a:sym typeface="Consolas"/>
              </a:rPr>
              <a:t>  | </a:t>
            </a:r>
            <a:r>
              <a:rPr b="1" lang="en-US" sz="1200">
                <a:solidFill>
                  <a:srgbClr val="BF9000"/>
                </a:solidFill>
                <a:highlight>
                  <a:srgbClr val="F5F5F5"/>
                </a:highlight>
                <a:latin typeface="Consolas"/>
                <a:ea typeface="Consolas"/>
                <a:cs typeface="Consolas"/>
                <a:sym typeface="Consolas"/>
              </a:rPr>
              <a:t>UNIQUE</a:t>
            </a:r>
            <a:r>
              <a:rPr lang="en-US" sz="1200">
                <a:solidFill>
                  <a:srgbClr val="BF9000"/>
                </a:solidFill>
                <a:highlight>
                  <a:srgbClr val="F5F5F5"/>
                </a:highlight>
                <a:latin typeface="Consolas"/>
                <a:ea typeface="Consolas"/>
                <a:cs typeface="Consolas"/>
                <a:sym typeface="Consolas"/>
              </a:rPr>
              <a:t> [INDEX|KEY] [index_name]</a:t>
            </a:r>
            <a:endParaRPr sz="1200">
              <a:solidFill>
                <a:srgbClr val="BF9000"/>
              </a:solidFill>
              <a:highlight>
                <a:srgbClr val="F5F5F5"/>
              </a:highlight>
              <a:latin typeface="Consolas"/>
              <a:ea typeface="Consolas"/>
              <a:cs typeface="Consolas"/>
              <a:sym typeface="Consolas"/>
            </a:endParaRPr>
          </a:p>
          <a:p>
            <a:pPr indent="0" lvl="0" marL="0" rtl="0" algn="l">
              <a:spcBef>
                <a:spcPts val="0"/>
              </a:spcBef>
              <a:spcAft>
                <a:spcPts val="0"/>
              </a:spcAft>
              <a:buNone/>
            </a:pPr>
            <a:r>
              <a:rPr lang="en-US" sz="1200">
                <a:solidFill>
                  <a:srgbClr val="333333"/>
                </a:solidFill>
                <a:highlight>
                  <a:srgbClr val="F5F5F5"/>
                </a:highlight>
                <a:latin typeface="Consolas"/>
                <a:ea typeface="Consolas"/>
                <a:cs typeface="Consolas"/>
                <a:sym typeface="Consolas"/>
              </a:rPr>
              <a:t>      </a:t>
            </a:r>
            <a:r>
              <a:rPr b="1" lang="en-US" sz="1200">
                <a:solidFill>
                  <a:srgbClr val="00B050"/>
                </a:solidFill>
                <a:highlight>
                  <a:srgbClr val="F5F5F5"/>
                </a:highlight>
                <a:latin typeface="Consolas"/>
                <a:ea typeface="Consolas"/>
                <a:cs typeface="Consolas"/>
                <a:sym typeface="Consolas"/>
              </a:rPr>
              <a:t>[index_type]</a:t>
            </a:r>
            <a:r>
              <a:rPr lang="en-US" sz="1000">
                <a:solidFill>
                  <a:srgbClr val="333333"/>
                </a:solidFill>
                <a:highlight>
                  <a:srgbClr val="F5F5F5"/>
                </a:highlight>
                <a:latin typeface="Consolas"/>
                <a:ea typeface="Consolas"/>
                <a:cs typeface="Consolas"/>
                <a:sym typeface="Consolas"/>
              </a:rPr>
              <a:t> (index_col_name, ...) [index_option] ...</a:t>
            </a:r>
            <a:endParaRPr sz="1000">
              <a:solidFill>
                <a:srgbClr val="333333"/>
              </a:solidFill>
              <a:highlight>
                <a:srgbClr val="F5F5F5"/>
              </a:highlight>
              <a:latin typeface="Consolas"/>
              <a:ea typeface="Consolas"/>
              <a:cs typeface="Consolas"/>
              <a:sym typeface="Consolas"/>
            </a:endParaRPr>
          </a:p>
          <a:p>
            <a:pPr indent="0" lvl="0" marL="88900" marR="88900" rtl="0" algn="l">
              <a:lnSpc>
                <a:spcPct val="142857"/>
              </a:lnSpc>
              <a:spcBef>
                <a:spcPts val="0"/>
              </a:spcBef>
              <a:spcAft>
                <a:spcPts val="1500"/>
              </a:spcAft>
              <a:buNone/>
            </a:pPr>
            <a:r>
              <a:rPr lang="en-US" sz="1200">
                <a:solidFill>
                  <a:srgbClr val="333333"/>
                </a:solidFill>
                <a:highlight>
                  <a:srgbClr val="F5F5F5"/>
                </a:highlight>
                <a:latin typeface="Consolas"/>
                <a:ea typeface="Consolas"/>
                <a:cs typeface="Consolas"/>
                <a:sym typeface="Consolas"/>
              </a:rPr>
              <a:t>  | </a:t>
            </a:r>
            <a:r>
              <a:rPr b="1" lang="en-US" sz="1200">
                <a:solidFill>
                  <a:srgbClr val="7030A0"/>
                </a:solidFill>
                <a:highlight>
                  <a:srgbClr val="F5F5F5"/>
                </a:highlight>
                <a:latin typeface="Consolas"/>
                <a:ea typeface="Consolas"/>
                <a:cs typeface="Consolas"/>
                <a:sym typeface="Consolas"/>
              </a:rPr>
              <a:t>CHECK </a:t>
            </a:r>
            <a:r>
              <a:rPr lang="en-US" sz="1200">
                <a:solidFill>
                  <a:srgbClr val="7030A0"/>
                </a:solidFill>
                <a:highlight>
                  <a:srgbClr val="F5F5F5"/>
                </a:highlight>
                <a:latin typeface="Consolas"/>
                <a:ea typeface="Consolas"/>
                <a:cs typeface="Consolas"/>
                <a:sym typeface="Consolas"/>
              </a:rPr>
              <a:t>(check_constraints)</a:t>
            </a:r>
            <a:endParaRPr sz="1200">
              <a:solidFill>
                <a:srgbClr val="7030A0"/>
              </a:solidFill>
              <a:highlight>
                <a:srgbClr val="F5F5F5"/>
              </a:highlight>
              <a:latin typeface="Consolas"/>
              <a:ea typeface="Consolas"/>
              <a:cs typeface="Consolas"/>
              <a:sym typeface="Consolas"/>
            </a:endParaRPr>
          </a:p>
        </p:txBody>
      </p:sp>
      <p:sp>
        <p:nvSpPr>
          <p:cNvPr id="353" name="Google Shape;353;p37"/>
          <p:cNvSpPr txBox="1"/>
          <p:nvPr/>
        </p:nvSpPr>
        <p:spPr>
          <a:xfrm>
            <a:off x="8559717" y="244524"/>
            <a:ext cx="693000" cy="6348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sz="2300">
                <a:solidFill>
                  <a:srgbClr val="FFFFFF"/>
                </a:solidFill>
                <a:latin typeface="Century Gothic"/>
                <a:ea typeface="Century Gothic"/>
                <a:cs typeface="Century Gothic"/>
                <a:sym typeface="Century Gothic"/>
              </a:rPr>
              <a:t>‹#›</a:t>
            </a:fld>
            <a:endParaRPr sz="2300">
              <a:solidFill>
                <a:srgbClr val="FFFFFF"/>
              </a:solidFill>
              <a:latin typeface="Century Gothic"/>
              <a:ea typeface="Century Gothic"/>
              <a:cs typeface="Century Gothic"/>
              <a:sym typeface="Century Gothic"/>
            </a:endParaRPr>
          </a:p>
        </p:txBody>
      </p:sp>
      <p:sp>
        <p:nvSpPr>
          <p:cNvPr id="354" name="Google Shape;354;p37"/>
          <p:cNvSpPr txBox="1"/>
          <p:nvPr>
            <p:ph type="title"/>
          </p:nvPr>
        </p:nvSpPr>
        <p:spPr>
          <a:xfrm>
            <a:off x="494624" y="692650"/>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700"/>
              <a:t>Data Integrity Constraints</a:t>
            </a:r>
            <a:r>
              <a:rPr lang="en-US"/>
              <a:t> </a:t>
            </a:r>
            <a:r>
              <a:rPr b="0" lang="en-US" sz="2200"/>
              <a:t>(continued)</a:t>
            </a:r>
            <a:endParaRPr b="0" sz="2200"/>
          </a:p>
        </p:txBody>
      </p:sp>
      <p:graphicFrame>
        <p:nvGraphicFramePr>
          <p:cNvPr id="355" name="Google Shape;355;p37"/>
          <p:cNvGraphicFramePr/>
          <p:nvPr/>
        </p:nvGraphicFramePr>
        <p:xfrm>
          <a:off x="1587288" y="1717225"/>
          <a:ext cx="3000000" cy="3000000"/>
        </p:xfrm>
        <a:graphic>
          <a:graphicData uri="http://schemas.openxmlformats.org/drawingml/2006/table">
            <a:tbl>
              <a:tblPr>
                <a:noFill/>
                <a:tableStyleId>{821CEF21-9CCA-4524-9520-9DA3B108ACAD}</a:tableStyleId>
              </a:tblPr>
              <a:tblGrid>
                <a:gridCol w="3355025"/>
                <a:gridCol w="3470075"/>
              </a:tblGrid>
              <a:tr h="381000">
                <a:tc>
                  <a:txBody>
                    <a:bodyPr/>
                    <a:lstStyle/>
                    <a:p>
                      <a:pPr indent="0" lvl="0" marL="0" rtl="0" algn="l">
                        <a:spcBef>
                          <a:spcPts val="0"/>
                        </a:spcBef>
                        <a:spcAft>
                          <a:spcPts val="0"/>
                        </a:spcAft>
                        <a:buClr>
                          <a:schemeClr val="dk1"/>
                        </a:buClr>
                        <a:buSzPts val="1100"/>
                        <a:buFont typeface="Arial"/>
                        <a:buNone/>
                      </a:pPr>
                      <a:r>
                        <a:rPr b="1" lang="en-US" u="sng">
                          <a:solidFill>
                            <a:srgbClr val="00B050"/>
                          </a:solidFill>
                          <a:latin typeface="Century Gothic"/>
                          <a:ea typeface="Century Gothic"/>
                          <a:cs typeface="Century Gothic"/>
                          <a:sym typeface="Century Gothic"/>
                        </a:rPr>
                        <a:t>1) Domain Integrity</a:t>
                      </a:r>
                      <a:endParaRPr b="1" u="sng">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0B050"/>
                          </a:solidFill>
                          <a:latin typeface="Century Gothic"/>
                          <a:ea typeface="Century Gothic"/>
                          <a:cs typeface="Century Gothic"/>
                          <a:sym typeface="Century Gothic"/>
                        </a:rPr>
                        <a:t>SQL data types</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0B050"/>
                          </a:solidFill>
                          <a:latin typeface="Century Gothic"/>
                          <a:ea typeface="Century Gothic"/>
                          <a:cs typeface="Century Gothic"/>
                          <a:sym typeface="Century Gothic"/>
                        </a:rPr>
                        <a:t>NOT NULL constraints</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0B050"/>
                          </a:solidFill>
                          <a:latin typeface="Century Gothic"/>
                          <a:ea typeface="Century Gothic"/>
                          <a:cs typeface="Century Gothic"/>
                          <a:sym typeface="Century Gothic"/>
                        </a:rPr>
                        <a:t>Defaults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u="sng">
                          <a:solidFill>
                            <a:srgbClr val="BF9000"/>
                          </a:solidFill>
                          <a:latin typeface="Century Gothic"/>
                          <a:ea typeface="Century Gothic"/>
                          <a:cs typeface="Century Gothic"/>
                          <a:sym typeface="Century Gothic"/>
                        </a:rPr>
                        <a:t>2) Entity Integrity</a:t>
                      </a:r>
                      <a:endParaRPr b="1" u="sng">
                        <a:solidFill>
                          <a:srgbClr val="BF9000"/>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BF9000"/>
                          </a:solidFill>
                          <a:latin typeface="Century Gothic"/>
                          <a:ea typeface="Century Gothic"/>
                          <a:cs typeface="Century Gothic"/>
                          <a:sym typeface="Century Gothic"/>
                        </a:rPr>
                        <a:t>Primary keys </a:t>
                      </a:r>
                      <a:endParaRPr>
                        <a:solidFill>
                          <a:srgbClr val="BF9000"/>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BF9000"/>
                          </a:solidFill>
                          <a:latin typeface="Century Gothic"/>
                          <a:ea typeface="Century Gothic"/>
                          <a:cs typeface="Century Gothic"/>
                          <a:sym typeface="Century Gothic"/>
                        </a:rPr>
                        <a:t>Unique constraints</a:t>
                      </a:r>
                      <a:endParaRPr/>
                    </a:p>
                  </a:txBody>
                  <a:tcPr marT="91425" marB="91425" marR="91425" marL="91425"/>
                </a:tc>
              </a:tr>
              <a:tr h="381000">
                <a:tc>
                  <a:txBody>
                    <a:bodyPr/>
                    <a:lstStyle/>
                    <a:p>
                      <a:pPr indent="0" lvl="0" marL="0" rtl="0" algn="l">
                        <a:spcBef>
                          <a:spcPts val="0"/>
                        </a:spcBef>
                        <a:spcAft>
                          <a:spcPts val="0"/>
                        </a:spcAft>
                        <a:buClr>
                          <a:schemeClr val="dk1"/>
                        </a:buClr>
                        <a:buFont typeface="Arial"/>
                        <a:buNone/>
                      </a:pPr>
                      <a:r>
                        <a:rPr b="1" lang="en-US" u="sng">
                          <a:solidFill>
                            <a:srgbClr val="00B0F0"/>
                          </a:solidFill>
                          <a:latin typeface="Century Gothic"/>
                          <a:ea typeface="Century Gothic"/>
                          <a:cs typeface="Century Gothic"/>
                          <a:sym typeface="Century Gothic"/>
                        </a:rPr>
                        <a:t>3) Referential Integrity</a:t>
                      </a:r>
                      <a:endParaRPr b="1" u="sng">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0B0F0"/>
                          </a:solidFill>
                          <a:latin typeface="Century Gothic"/>
                          <a:ea typeface="Century Gothic"/>
                          <a:cs typeface="Century Gothic"/>
                          <a:sym typeface="Century Gothic"/>
                        </a:rPr>
                        <a:t>Foreign key constraints</a:t>
                      </a:r>
                      <a:endParaRPr/>
                    </a:p>
                  </a:txBody>
                  <a:tcPr marT="91425" marB="91425" marR="91425" marL="91425"/>
                </a:tc>
                <a:tc>
                  <a:txBody>
                    <a:bodyPr/>
                    <a:lstStyle/>
                    <a:p>
                      <a:pPr indent="0" lvl="0" marL="0" rtl="0" algn="l">
                        <a:spcBef>
                          <a:spcPts val="0"/>
                        </a:spcBef>
                        <a:spcAft>
                          <a:spcPts val="0"/>
                        </a:spcAft>
                        <a:buClr>
                          <a:schemeClr val="dk1"/>
                        </a:buClr>
                        <a:buFont typeface="Arial"/>
                        <a:buNone/>
                      </a:pPr>
                      <a:r>
                        <a:rPr b="1" lang="en-US" u="sng">
                          <a:solidFill>
                            <a:srgbClr val="7030A0"/>
                          </a:solidFill>
                          <a:latin typeface="Century Gothic"/>
                          <a:ea typeface="Century Gothic"/>
                          <a:cs typeface="Century Gothic"/>
                          <a:sym typeface="Century Gothic"/>
                        </a:rPr>
                        <a:t>4) User-Defined Integrity:</a:t>
                      </a:r>
                      <a:endParaRPr b="1" u="sng">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7030A0"/>
                          </a:solidFill>
                          <a:latin typeface="Century Gothic"/>
                          <a:ea typeface="Century Gothic"/>
                          <a:cs typeface="Century Gothic"/>
                          <a:sym typeface="Century Gothic"/>
                        </a:rPr>
                        <a:t>Check constraints</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7030A0"/>
                          </a:solidFill>
                          <a:latin typeface="Century Gothic"/>
                          <a:ea typeface="Century Gothic"/>
                          <a:cs typeface="Century Gothic"/>
                          <a:sym typeface="Century Gothic"/>
                        </a:rPr>
                        <a:t>Triggers</a:t>
                      </a:r>
                      <a:endParaRPr/>
                    </a:p>
                  </a:txBody>
                  <a:tcPr marT="91425" marB="91425" marR="91425" marL="91425"/>
                </a:tc>
              </a:tr>
            </a:tbl>
          </a:graphicData>
        </a:graphic>
      </p:graphicFrame>
      <p:sp>
        <p:nvSpPr>
          <p:cNvPr id="356" name="Google Shape;356;p37"/>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 1 - Domain Integrity</a:t>
            </a:r>
            <a:endParaRPr/>
          </a:p>
        </p:txBody>
      </p:sp>
      <p:sp>
        <p:nvSpPr>
          <p:cNvPr id="363" name="Google Shape;363;p38"/>
          <p:cNvSpPr txBox="1"/>
          <p:nvPr/>
        </p:nvSpPr>
        <p:spPr>
          <a:xfrm>
            <a:off x="636075" y="3626750"/>
            <a:ext cx="8959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You can find all data types here: </a:t>
            </a:r>
            <a:r>
              <a:rPr lang="en-US" u="sng">
                <a:solidFill>
                  <a:schemeClr val="hlink"/>
                </a:solidFill>
                <a:latin typeface="Century Gothic"/>
                <a:ea typeface="Century Gothic"/>
                <a:cs typeface="Century Gothic"/>
                <a:sym typeface="Century Gothic"/>
                <a:hlinkClick r:id="rId3"/>
              </a:rPr>
              <a:t>https://dev.mysql.com/doc/refman/8.0/en/data-types.html</a:t>
            </a:r>
            <a:endParaRPr>
              <a:latin typeface="Century Gothic"/>
              <a:ea typeface="Century Gothic"/>
              <a:cs typeface="Century Gothic"/>
              <a:sym typeface="Century Gothic"/>
            </a:endParaRPr>
          </a:p>
        </p:txBody>
      </p:sp>
      <p:sp>
        <p:nvSpPr>
          <p:cNvPr id="364" name="Google Shape;364;p38"/>
          <p:cNvSpPr txBox="1"/>
          <p:nvPr/>
        </p:nvSpPr>
        <p:spPr>
          <a:xfrm>
            <a:off x="8559717" y="244524"/>
            <a:ext cx="693000" cy="6348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sz="2300">
                <a:solidFill>
                  <a:srgbClr val="FFFFFF"/>
                </a:solidFill>
                <a:latin typeface="Century Gothic"/>
                <a:ea typeface="Century Gothic"/>
                <a:cs typeface="Century Gothic"/>
                <a:sym typeface="Century Gothic"/>
              </a:rPr>
              <a:t>‹#›</a:t>
            </a:fld>
            <a:endParaRPr sz="2300">
              <a:solidFill>
                <a:srgbClr val="FFFFFF"/>
              </a:solidFill>
              <a:latin typeface="Century Gothic"/>
              <a:ea typeface="Century Gothic"/>
              <a:cs typeface="Century Gothic"/>
              <a:sym typeface="Century Gothic"/>
            </a:endParaRPr>
          </a:p>
        </p:txBody>
      </p:sp>
      <p:sp>
        <p:nvSpPr>
          <p:cNvPr id="365" name="Google Shape;365;p38"/>
          <p:cNvSpPr txBox="1"/>
          <p:nvPr>
            <p:ph idx="1" type="body"/>
          </p:nvPr>
        </p:nvSpPr>
        <p:spPr>
          <a:xfrm>
            <a:off x="636075" y="1389775"/>
            <a:ext cx="8705700" cy="1490400"/>
          </a:xfrm>
          <a:prstGeom prst="rect">
            <a:avLst/>
          </a:prstGeom>
        </p:spPr>
        <p:txBody>
          <a:bodyPr anchorCtr="0" anchor="t" bIns="75600" lIns="75600" spcFirstLastPara="1" rIns="75600" wrap="square" tIns="75600">
            <a:normAutofit/>
          </a:bodyPr>
          <a:lstStyle/>
          <a:p>
            <a:pPr indent="-330200" lvl="0" marL="457200" rtl="0" algn="l">
              <a:spcBef>
                <a:spcPts val="800"/>
              </a:spcBef>
              <a:spcAft>
                <a:spcPts val="0"/>
              </a:spcAft>
              <a:buSzPts val="1600"/>
              <a:buChar char="❏"/>
            </a:pPr>
            <a:r>
              <a:rPr lang="en-US" sz="1700"/>
              <a:t>Domain Constraints are user-defined columns that help the user to enter the value according to the data type. A data type represents the type of data that can be stored and processed.</a:t>
            </a:r>
            <a:endParaRPr sz="1700"/>
          </a:p>
          <a:p>
            <a:pPr indent="-330200" lvl="0" marL="457200" rtl="0" algn="l">
              <a:spcBef>
                <a:spcPts val="0"/>
              </a:spcBef>
              <a:spcAft>
                <a:spcPts val="1000"/>
              </a:spcAft>
              <a:buSzPts val="1600"/>
              <a:buChar char="❏"/>
            </a:pPr>
            <a:r>
              <a:rPr lang="en-US" sz="1700"/>
              <a:t>SQL Data types comes under </a:t>
            </a:r>
            <a:r>
              <a:rPr b="1" lang="en-US" sz="1800">
                <a:solidFill>
                  <a:srgbClr val="00B050"/>
                </a:solidFill>
                <a:latin typeface="Century Gothic"/>
                <a:ea typeface="Century Gothic"/>
                <a:cs typeface="Century Gothic"/>
                <a:sym typeface="Century Gothic"/>
              </a:rPr>
              <a:t>Domain Integrity </a:t>
            </a:r>
            <a:r>
              <a:rPr lang="en-US" sz="1700"/>
              <a:t>category.</a:t>
            </a:r>
            <a:endParaRPr sz="1700"/>
          </a:p>
        </p:txBody>
      </p:sp>
      <p:sp>
        <p:nvSpPr>
          <p:cNvPr id="366" name="Google Shape;366;p38"/>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aphicFrame>
        <p:nvGraphicFramePr>
          <p:cNvPr id="371" name="Google Shape;371;p39"/>
          <p:cNvGraphicFramePr/>
          <p:nvPr/>
        </p:nvGraphicFramePr>
        <p:xfrm>
          <a:off x="823700" y="2102115"/>
          <a:ext cx="3000000" cy="3000000"/>
        </p:xfrm>
        <a:graphic>
          <a:graphicData uri="http://schemas.openxmlformats.org/drawingml/2006/table">
            <a:tbl>
              <a:tblPr>
                <a:noFill/>
                <a:tableStyleId>{B4FA32C7-886F-4C76-9B97-72FE5E5401D6}</a:tableStyleId>
              </a:tblPr>
              <a:tblGrid>
                <a:gridCol w="2093450"/>
                <a:gridCol w="1740950"/>
                <a:gridCol w="4838800"/>
              </a:tblGrid>
              <a:tr h="339525">
                <a:tc>
                  <a:txBody>
                    <a:bodyPr/>
                    <a:lstStyle/>
                    <a:p>
                      <a:pPr indent="0" lvl="0" marL="0" marR="0" rtl="0" algn="l">
                        <a:spcBef>
                          <a:spcPts val="0"/>
                        </a:spcBef>
                        <a:spcAft>
                          <a:spcPts val="0"/>
                        </a:spcAft>
                        <a:buNone/>
                      </a:pPr>
                      <a:r>
                        <a:rPr b="1" lang="en-US" u="none" cap="none" strike="noStrike">
                          <a:latin typeface="Arial"/>
                          <a:ea typeface="Arial"/>
                          <a:cs typeface="Arial"/>
                          <a:sym typeface="Arial"/>
                        </a:rPr>
                        <a:t>Data Type</a:t>
                      </a:r>
                      <a:endParaRPr b="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33"/>
                    </a:solidFill>
                  </a:tcPr>
                </a:tc>
                <a:tc>
                  <a:txBody>
                    <a:bodyPr/>
                    <a:lstStyle/>
                    <a:p>
                      <a:pPr indent="0" lvl="0" marL="0" marR="0" rtl="0" algn="l">
                        <a:spcBef>
                          <a:spcPts val="0"/>
                        </a:spcBef>
                        <a:spcAft>
                          <a:spcPts val="0"/>
                        </a:spcAft>
                        <a:buNone/>
                      </a:pPr>
                      <a:r>
                        <a:rPr b="1" lang="en-US" strike="noStrike">
                          <a:latin typeface="Arial"/>
                          <a:ea typeface="Arial"/>
                          <a:cs typeface="Arial"/>
                          <a:sym typeface="Arial"/>
                        </a:rPr>
                        <a:t>SQL</a:t>
                      </a:r>
                      <a:endParaRPr sz="10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33"/>
                    </a:solidFill>
                  </a:tcPr>
                </a:tc>
                <a:tc>
                  <a:txBody>
                    <a:bodyPr/>
                    <a:lstStyle/>
                    <a:p>
                      <a:pPr indent="0" lvl="0" marL="0" marR="0" rtl="0" algn="l">
                        <a:spcBef>
                          <a:spcPts val="0"/>
                        </a:spcBef>
                        <a:spcAft>
                          <a:spcPts val="0"/>
                        </a:spcAft>
                        <a:buNone/>
                      </a:pPr>
                      <a:r>
                        <a:rPr b="1" lang="en-US" strike="noStrike">
                          <a:latin typeface="Arial"/>
                          <a:ea typeface="Arial"/>
                          <a:cs typeface="Arial"/>
                          <a:sym typeface="Arial"/>
                        </a:rPr>
                        <a:t>Details</a:t>
                      </a:r>
                      <a:endParaRPr sz="10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33"/>
                    </a:solidFill>
                  </a:tcPr>
                </a:tc>
              </a:tr>
              <a:tr h="357925">
                <a:tc>
                  <a:txBody>
                    <a:bodyPr/>
                    <a:lstStyle/>
                    <a:p>
                      <a:pPr indent="0" lvl="0" marL="0" marR="0" rtl="0" algn="l">
                        <a:spcBef>
                          <a:spcPts val="0"/>
                        </a:spcBef>
                        <a:spcAft>
                          <a:spcPts val="0"/>
                        </a:spcAft>
                        <a:buNone/>
                      </a:pPr>
                      <a:r>
                        <a:rPr b="0" lang="en-US" sz="1300" strike="noStrike">
                          <a:latin typeface="Arial"/>
                          <a:ea typeface="Arial"/>
                          <a:cs typeface="Arial"/>
                          <a:sym typeface="Arial"/>
                        </a:rPr>
                        <a:t>Numeric, integral</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int(size)</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size indicates maximum # digits</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r>
              <a:tr h="520950">
                <a:tc>
                  <a:txBody>
                    <a:bodyPr/>
                    <a:lstStyle/>
                    <a:p>
                      <a:pPr indent="0" lvl="0" marL="0" marR="0" rtl="0" algn="l">
                        <a:spcBef>
                          <a:spcPts val="0"/>
                        </a:spcBef>
                        <a:spcAft>
                          <a:spcPts val="0"/>
                        </a:spcAft>
                        <a:buNone/>
                      </a:pPr>
                      <a:r>
                        <a:rPr b="0" lang="en-US" sz="1300" strike="noStrike">
                          <a:latin typeface="Arial"/>
                          <a:ea typeface="Arial"/>
                          <a:cs typeface="Arial"/>
                          <a:sym typeface="Arial"/>
                        </a:rPr>
                        <a:t>floating point, high precision</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decimal(size, d)</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size is the maximum # digits; d is # decimal places</a:t>
                      </a:r>
                      <a:endParaRPr b="0" sz="13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r>
              <a:tr h="868625">
                <a:tc>
                  <a:txBody>
                    <a:bodyPr/>
                    <a:lstStyle/>
                    <a:p>
                      <a:pPr indent="0" lvl="0" marL="0" marR="0" rtl="0" algn="l">
                        <a:spcBef>
                          <a:spcPts val="0"/>
                        </a:spcBef>
                        <a:spcAft>
                          <a:spcPts val="0"/>
                        </a:spcAft>
                        <a:buNone/>
                      </a:pPr>
                      <a:r>
                        <a:rPr b="0" lang="en-US" sz="1300" strike="noStrike">
                          <a:latin typeface="Arial"/>
                          <a:ea typeface="Arial"/>
                          <a:cs typeface="Arial"/>
                          <a:sym typeface="Arial"/>
                        </a:rPr>
                        <a:t>Character</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char(size)</a:t>
                      </a:r>
                      <a:endParaRPr sz="1200"/>
                    </a:p>
                    <a:p>
                      <a:pPr indent="0" lvl="0" marL="0" marR="0" rtl="0" algn="l">
                        <a:spcBef>
                          <a:spcPts val="0"/>
                        </a:spcBef>
                        <a:spcAft>
                          <a:spcPts val="0"/>
                        </a:spcAft>
                        <a:buNone/>
                      </a:pPr>
                      <a:r>
                        <a:rPr b="0" lang="en-US" sz="1300" strike="noStrike">
                          <a:latin typeface="Arial"/>
                          <a:ea typeface="Arial"/>
                          <a:cs typeface="Arial"/>
                          <a:sym typeface="Arial"/>
                        </a:rPr>
                        <a:t>nchar(size)</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Fixed-length character.  Unused slots are padded.</a:t>
                      </a:r>
                      <a:endParaRPr sz="1200"/>
                    </a:p>
                    <a:p>
                      <a:pPr indent="0" lvl="0" marL="0" marR="0" rtl="0" algn="l">
                        <a:spcBef>
                          <a:spcPts val="0"/>
                        </a:spcBef>
                        <a:spcAft>
                          <a:spcPts val="0"/>
                        </a:spcAft>
                        <a:buNone/>
                      </a:pPr>
                      <a:r>
                        <a:rPr b="0" lang="en-US" sz="1300" strike="noStrike">
                          <a:latin typeface="Arial"/>
                          <a:ea typeface="Arial"/>
                          <a:cs typeface="Arial"/>
                          <a:sym typeface="Arial"/>
                        </a:rPr>
                        <a:t>‘n’ is unicode.</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r>
              <a:tr h="477700">
                <a:tc>
                  <a:txBody>
                    <a:bodyPr/>
                    <a:lstStyle/>
                    <a:p>
                      <a:pPr indent="0" lvl="0" marL="0" marR="0" rtl="0" algn="l">
                        <a:spcBef>
                          <a:spcPts val="0"/>
                        </a:spcBef>
                        <a:spcAft>
                          <a:spcPts val="0"/>
                        </a:spcAft>
                        <a:buNone/>
                      </a:pPr>
                      <a:r>
                        <a:rPr b="0" lang="en-US" sz="1300" strike="noStrike">
                          <a:latin typeface="Arial"/>
                          <a:ea typeface="Arial"/>
                          <a:cs typeface="Arial"/>
                          <a:sym typeface="Arial"/>
                        </a:rPr>
                        <a:t>Character</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varchar(size)</a:t>
                      </a:r>
                      <a:endParaRPr sz="1200"/>
                    </a:p>
                    <a:p>
                      <a:pPr indent="0" lvl="0" marL="0" marR="0" rtl="0" algn="l">
                        <a:spcBef>
                          <a:spcPts val="0"/>
                        </a:spcBef>
                        <a:spcAft>
                          <a:spcPts val="0"/>
                        </a:spcAft>
                        <a:buNone/>
                      </a:pPr>
                      <a:r>
                        <a:rPr b="0" lang="en-US" sz="1300" strike="noStrike">
                          <a:latin typeface="Arial"/>
                          <a:ea typeface="Arial"/>
                          <a:cs typeface="Arial"/>
                          <a:sym typeface="Arial"/>
                        </a:rPr>
                        <a:t>nvarchar(size)</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Variable-length character.  ‘n’ is unicode.</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r>
              <a:tr h="395200">
                <a:tc>
                  <a:txBody>
                    <a:bodyPr/>
                    <a:lstStyle/>
                    <a:p>
                      <a:pPr indent="0" lvl="0" marL="0" marR="0" rtl="0" algn="l">
                        <a:spcBef>
                          <a:spcPts val="0"/>
                        </a:spcBef>
                        <a:spcAft>
                          <a:spcPts val="0"/>
                        </a:spcAft>
                        <a:buNone/>
                      </a:pPr>
                      <a:r>
                        <a:rPr b="0" lang="en-US" sz="1300" strike="noStrike">
                          <a:latin typeface="Arial"/>
                          <a:ea typeface="Arial"/>
                          <a:cs typeface="Arial"/>
                          <a:sym typeface="Arial"/>
                        </a:rPr>
                        <a:t>Numeric, floating-point</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double(size,d)</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0" lang="en-US" sz="1300" strike="noStrike">
                          <a:latin typeface="Arial"/>
                          <a:ea typeface="Arial"/>
                          <a:cs typeface="Arial"/>
                          <a:sym typeface="Arial"/>
                        </a:rPr>
                        <a:t>size is the maximum # digits; d is # decimal places</a:t>
                      </a:r>
                      <a:endParaRPr sz="12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r>
            </a:tbl>
          </a:graphicData>
        </a:graphic>
      </p:graphicFrame>
      <p:sp>
        <p:nvSpPr>
          <p:cNvPr id="372" name="Google Shape;372;p39"/>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Domain Integrity - SQL Data Types</a:t>
            </a:r>
            <a:endParaRPr/>
          </a:p>
        </p:txBody>
      </p:sp>
      <p:sp>
        <p:nvSpPr>
          <p:cNvPr id="373" name="Google Shape;373;p39"/>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74" name="Google Shape;374;p39"/>
          <p:cNvSpPr txBox="1"/>
          <p:nvPr>
            <p:ph idx="1" type="body"/>
          </p:nvPr>
        </p:nvSpPr>
        <p:spPr>
          <a:xfrm>
            <a:off x="527713" y="1389772"/>
            <a:ext cx="9025200" cy="621900"/>
          </a:xfrm>
          <a:prstGeom prst="rect">
            <a:avLst/>
          </a:prstGeom>
        </p:spPr>
        <p:txBody>
          <a:bodyPr anchorCtr="0" anchor="t" bIns="75600" lIns="75600" spcFirstLastPara="1" rIns="75600" wrap="square" tIns="75600">
            <a:noAutofit/>
          </a:bodyPr>
          <a:lstStyle/>
          <a:p>
            <a:pPr indent="0" lvl="0" marL="0" rtl="0" algn="l">
              <a:spcBef>
                <a:spcPts val="800"/>
              </a:spcBef>
              <a:spcAft>
                <a:spcPts val="0"/>
              </a:spcAft>
              <a:buNone/>
            </a:pPr>
            <a:r>
              <a:rPr lang="en-US" sz="1700"/>
              <a:t>SQL Data Types are a part of the language where vendors have diverged. There are, however, a few core types (or type aliases) supported by all vendors:</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aphicFrame>
        <p:nvGraphicFramePr>
          <p:cNvPr id="379" name="Google Shape;379;p40"/>
          <p:cNvGraphicFramePr/>
          <p:nvPr/>
        </p:nvGraphicFramePr>
        <p:xfrm>
          <a:off x="739575" y="1382540"/>
          <a:ext cx="3000000" cy="3000000"/>
        </p:xfrm>
        <a:graphic>
          <a:graphicData uri="http://schemas.openxmlformats.org/drawingml/2006/table">
            <a:tbl>
              <a:tblPr>
                <a:noFill/>
                <a:tableStyleId>{B4FA32C7-886F-4C76-9B97-72FE5E5401D6}</a:tableStyleId>
              </a:tblPr>
              <a:tblGrid>
                <a:gridCol w="2917250"/>
                <a:gridCol w="2917250"/>
                <a:gridCol w="2917250"/>
              </a:tblGrid>
              <a:tr h="349925">
                <a:tc>
                  <a:txBody>
                    <a:bodyPr/>
                    <a:lstStyle/>
                    <a:p>
                      <a:pPr indent="0" lvl="0" marL="0" marR="0" rtl="0" algn="l">
                        <a:spcBef>
                          <a:spcPts val="0"/>
                        </a:spcBef>
                        <a:spcAft>
                          <a:spcPts val="0"/>
                        </a:spcAft>
                        <a:buNone/>
                      </a:pPr>
                      <a:r>
                        <a:rPr b="1" lang="en-US" sz="1500" strike="noStrike">
                          <a:latin typeface="Arial"/>
                          <a:ea typeface="Arial"/>
                          <a:cs typeface="Arial"/>
                          <a:sym typeface="Arial"/>
                        </a:rPr>
                        <a:t>Data Type</a:t>
                      </a:r>
                      <a:endParaRPr b="0" sz="150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33"/>
                    </a:solidFill>
                  </a:tcPr>
                </a:tc>
                <a:tc>
                  <a:txBody>
                    <a:bodyPr/>
                    <a:lstStyle/>
                    <a:p>
                      <a:pPr indent="0" lvl="0" marL="0" marR="0" rtl="0" algn="l">
                        <a:spcBef>
                          <a:spcPts val="0"/>
                        </a:spcBef>
                        <a:spcAft>
                          <a:spcPts val="0"/>
                        </a:spcAft>
                        <a:buNone/>
                      </a:pPr>
                      <a:r>
                        <a:rPr b="1" lang="en-US" sz="1500" strike="noStrike">
                          <a:latin typeface="Arial"/>
                          <a:ea typeface="Arial"/>
                          <a:cs typeface="Arial"/>
                          <a:sym typeface="Arial"/>
                        </a:rPr>
                        <a:t>SQL</a:t>
                      </a:r>
                      <a:endParaRPr sz="11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33"/>
                    </a:solidFill>
                  </a:tcPr>
                </a:tc>
                <a:tc>
                  <a:txBody>
                    <a:bodyPr/>
                    <a:lstStyle/>
                    <a:p>
                      <a:pPr indent="0" lvl="0" marL="0" marR="0" rtl="0" algn="l">
                        <a:spcBef>
                          <a:spcPts val="0"/>
                        </a:spcBef>
                        <a:spcAft>
                          <a:spcPts val="0"/>
                        </a:spcAft>
                        <a:buNone/>
                      </a:pPr>
                      <a:r>
                        <a:rPr b="1" lang="en-US" sz="1500" strike="noStrike">
                          <a:latin typeface="Arial"/>
                          <a:ea typeface="Arial"/>
                          <a:cs typeface="Arial"/>
                          <a:sym typeface="Arial"/>
                        </a:rPr>
                        <a:t>Details</a:t>
                      </a:r>
                      <a:endParaRPr sz="11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33"/>
                    </a:solidFill>
                  </a:tcPr>
                </a:tc>
              </a:tr>
              <a:tr h="517325">
                <a:tc>
                  <a:txBody>
                    <a:bodyPr/>
                    <a:lstStyle/>
                    <a:p>
                      <a:pPr indent="0" lvl="0" marL="0" marR="0" rtl="0" algn="l">
                        <a:spcBef>
                          <a:spcPts val="0"/>
                        </a:spcBef>
                        <a:spcAft>
                          <a:spcPts val="0"/>
                        </a:spcAft>
                        <a:buNone/>
                      </a:pPr>
                      <a:r>
                        <a:rPr lang="en-US"/>
                        <a:t>Text</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rtl="0" algn="l">
                        <a:spcBef>
                          <a:spcPts val="0"/>
                        </a:spcBef>
                        <a:spcAft>
                          <a:spcPts val="0"/>
                        </a:spcAft>
                        <a:buNone/>
                      </a:pPr>
                      <a:r>
                        <a:rPr lang="en-US"/>
                        <a:t>A small non-binary string</a:t>
                      </a:r>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r>
              <a:tr h="417250">
                <a:tc>
                  <a:txBody>
                    <a:bodyPr/>
                    <a:lstStyle/>
                    <a:p>
                      <a:pPr indent="0" lvl="0" marL="0" marR="0" rtl="0" algn="l">
                        <a:spcBef>
                          <a:spcPts val="0"/>
                        </a:spcBef>
                        <a:spcAft>
                          <a:spcPts val="0"/>
                        </a:spcAft>
                        <a:buNone/>
                      </a:pPr>
                      <a:r>
                        <a:rPr b="0" lang="en-US" strike="noStrike">
                          <a:latin typeface="Arial"/>
                          <a:ea typeface="Arial"/>
                          <a:cs typeface="Arial"/>
                          <a:sym typeface="Arial"/>
                        </a:rPr>
                        <a:t>Binary (images)</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0" lang="en-US" strike="noStrike">
                          <a:latin typeface="Arial"/>
                          <a:ea typeface="Arial"/>
                          <a:cs typeface="Arial"/>
                          <a:sym typeface="Arial"/>
                        </a:rPr>
                        <a:t>BLOB</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0" lang="en-US" strike="noStrike">
                          <a:latin typeface="Arial"/>
                          <a:ea typeface="Arial"/>
                          <a:cs typeface="Arial"/>
                          <a:sym typeface="Arial"/>
                        </a:rPr>
                        <a:t>Binary large object</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r>
              <a:tr h="517325">
                <a:tc>
                  <a:txBody>
                    <a:bodyPr/>
                    <a:lstStyle/>
                    <a:p>
                      <a:pPr indent="0" lvl="0" marL="0" marR="0" rtl="0" algn="l">
                        <a:spcBef>
                          <a:spcPts val="0"/>
                        </a:spcBef>
                        <a:spcAft>
                          <a:spcPts val="0"/>
                        </a:spcAft>
                        <a:buNone/>
                      </a:pPr>
                      <a:r>
                        <a:rPr b="0" lang="en-US" strike="noStrike">
                          <a:latin typeface="Arial"/>
                          <a:ea typeface="Arial"/>
                          <a:cs typeface="Arial"/>
                          <a:sym typeface="Arial"/>
                        </a:rPr>
                        <a:t>Date/time</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trike="noStrike">
                          <a:latin typeface="Arial"/>
                          <a:ea typeface="Arial"/>
                          <a:cs typeface="Arial"/>
                          <a:sym typeface="Arial"/>
                        </a:rPr>
                        <a:t>date, datetime, timestamp, year</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trike="noStrike">
                          <a:latin typeface="Arial"/>
                          <a:ea typeface="Arial"/>
                          <a:cs typeface="Arial"/>
                          <a:sym typeface="Arial"/>
                        </a:rPr>
                        <a:t>timestamp is high precision</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r>
              <a:tr h="365775">
                <a:tc>
                  <a:txBody>
                    <a:bodyPr/>
                    <a:lstStyle/>
                    <a:p>
                      <a:pPr indent="0" lvl="0" marL="0" marR="0" rtl="0" algn="l">
                        <a:spcBef>
                          <a:spcPts val="0"/>
                        </a:spcBef>
                        <a:spcAft>
                          <a:spcPts val="0"/>
                        </a:spcAft>
                        <a:buNone/>
                      </a:pPr>
                      <a:r>
                        <a:rPr b="0" lang="en-US" strike="noStrike">
                          <a:latin typeface="Arial"/>
                          <a:ea typeface="Arial"/>
                          <a:cs typeface="Arial"/>
                          <a:sym typeface="Arial"/>
                        </a:rPr>
                        <a:t>null</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0" lang="en-US" strike="noStrike">
                          <a:latin typeface="Arial"/>
                          <a:ea typeface="Arial"/>
                          <a:cs typeface="Arial"/>
                          <a:sym typeface="Arial"/>
                        </a:rPr>
                        <a:t>null</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rtl="0" algn="l">
                        <a:lnSpc>
                          <a:spcPct val="90000"/>
                        </a:lnSpc>
                        <a:spcBef>
                          <a:spcPts val="800"/>
                        </a:spcBef>
                        <a:spcAft>
                          <a:spcPts val="0"/>
                        </a:spcAft>
                        <a:buClr>
                          <a:schemeClr val="dk1"/>
                        </a:buClr>
                        <a:buSzPts val="1100"/>
                        <a:buFont typeface="Arial"/>
                        <a:buNone/>
                      </a:pPr>
                      <a:r>
                        <a:rPr lang="en-US" sz="1200">
                          <a:solidFill>
                            <a:schemeClr val="dk1"/>
                          </a:solidFill>
                        </a:rPr>
                        <a:t>•</a:t>
                      </a:r>
                      <a:r>
                        <a:rPr lang="en-US" sz="1300">
                          <a:solidFill>
                            <a:schemeClr val="dk1"/>
                          </a:solidFill>
                          <a:latin typeface="Calibri"/>
                          <a:ea typeface="Calibri"/>
                          <a:cs typeface="Calibri"/>
                          <a:sym typeface="Calibri"/>
                        </a:rPr>
                        <a:t>Multiple </a:t>
                      </a:r>
                      <a:r>
                        <a:rPr lang="en-US" sz="1300">
                          <a:solidFill>
                            <a:schemeClr val="dk1"/>
                          </a:solidFill>
                          <a:latin typeface="Calibri"/>
                          <a:ea typeface="Calibri"/>
                          <a:cs typeface="Calibri"/>
                          <a:sym typeface="Calibri"/>
                        </a:rPr>
                        <a:t>meanings:</a:t>
                      </a:r>
                      <a:endParaRPr sz="1300">
                        <a:solidFill>
                          <a:schemeClr val="dk1"/>
                        </a:solidFill>
                        <a:latin typeface="Calibri"/>
                        <a:ea typeface="Calibri"/>
                        <a:cs typeface="Calibri"/>
                        <a:sym typeface="Calibri"/>
                      </a:endParaRPr>
                    </a:p>
                    <a:p>
                      <a:pPr indent="0" lvl="0" marL="457200" rtl="0" algn="l">
                        <a:lnSpc>
                          <a:spcPct val="90000"/>
                        </a:lnSpc>
                        <a:spcBef>
                          <a:spcPts val="0"/>
                        </a:spcBef>
                        <a:spcAft>
                          <a:spcPts val="0"/>
                        </a:spcAft>
                        <a:buClr>
                          <a:schemeClr val="dk1"/>
                        </a:buClr>
                        <a:buSzPts val="1100"/>
                        <a:buFont typeface="Arial"/>
                        <a:buNone/>
                      </a:pPr>
                      <a:r>
                        <a:rPr lang="en-US" sz="1300">
                          <a:solidFill>
                            <a:schemeClr val="dk1"/>
                          </a:solidFill>
                        </a:rPr>
                        <a:t>•</a:t>
                      </a:r>
                      <a:r>
                        <a:rPr lang="en-US" sz="1300">
                          <a:solidFill>
                            <a:schemeClr val="dk1"/>
                          </a:solidFill>
                          <a:latin typeface="Calibri"/>
                          <a:ea typeface="Calibri"/>
                          <a:cs typeface="Calibri"/>
                          <a:sym typeface="Calibri"/>
                        </a:rPr>
                        <a:t>Unknown data.</a:t>
                      </a:r>
                      <a:endParaRPr sz="1300">
                        <a:solidFill>
                          <a:schemeClr val="dk1"/>
                        </a:solidFill>
                        <a:latin typeface="Calibri"/>
                        <a:ea typeface="Calibri"/>
                        <a:cs typeface="Calibri"/>
                        <a:sym typeface="Calibri"/>
                      </a:endParaRPr>
                    </a:p>
                    <a:p>
                      <a:pPr indent="0" lvl="0" marL="457200" rtl="0" algn="l">
                        <a:lnSpc>
                          <a:spcPct val="90000"/>
                        </a:lnSpc>
                        <a:spcBef>
                          <a:spcPts val="0"/>
                        </a:spcBef>
                        <a:spcAft>
                          <a:spcPts val="0"/>
                        </a:spcAft>
                        <a:buClr>
                          <a:schemeClr val="dk1"/>
                        </a:buClr>
                        <a:buSzPts val="1100"/>
                        <a:buFont typeface="Arial"/>
                        <a:buNone/>
                      </a:pPr>
                      <a:r>
                        <a:rPr lang="en-US" sz="1300">
                          <a:solidFill>
                            <a:schemeClr val="dk1"/>
                          </a:solidFill>
                        </a:rPr>
                        <a:t>•</a:t>
                      </a:r>
                      <a:r>
                        <a:rPr lang="en-US" sz="1300">
                          <a:solidFill>
                            <a:schemeClr val="dk1"/>
                          </a:solidFill>
                          <a:latin typeface="Calibri"/>
                          <a:ea typeface="Calibri"/>
                          <a:cs typeface="Calibri"/>
                          <a:sym typeface="Calibri"/>
                        </a:rPr>
                        <a:t>Inapplicable data.</a:t>
                      </a:r>
                      <a:endParaRPr sz="1300">
                        <a:solidFill>
                          <a:schemeClr val="dk1"/>
                        </a:solidFill>
                        <a:latin typeface="Calibri"/>
                        <a:ea typeface="Calibri"/>
                        <a:cs typeface="Calibri"/>
                        <a:sym typeface="Calibri"/>
                      </a:endParaRPr>
                    </a:p>
                    <a:p>
                      <a:pPr indent="0" lvl="0" marL="457200" rtl="0" algn="l">
                        <a:lnSpc>
                          <a:spcPct val="90000"/>
                        </a:lnSpc>
                        <a:spcBef>
                          <a:spcPts val="0"/>
                        </a:spcBef>
                        <a:spcAft>
                          <a:spcPts val="0"/>
                        </a:spcAft>
                        <a:buClr>
                          <a:schemeClr val="dk1"/>
                        </a:buClr>
                        <a:buSzPts val="1100"/>
                        <a:buFont typeface="Arial"/>
                        <a:buNone/>
                      </a:pPr>
                      <a:r>
                        <a:rPr lang="en-US" sz="1300">
                          <a:solidFill>
                            <a:schemeClr val="dk1"/>
                          </a:solidFill>
                        </a:rPr>
                        <a:t>•</a:t>
                      </a:r>
                      <a:r>
                        <a:rPr lang="en-US" sz="1300">
                          <a:solidFill>
                            <a:schemeClr val="dk1"/>
                          </a:solidFill>
                          <a:latin typeface="Calibri"/>
                          <a:ea typeface="Calibri"/>
                          <a:cs typeface="Calibri"/>
                          <a:sym typeface="Calibri"/>
                        </a:rPr>
                        <a:t>No value supplied.</a:t>
                      </a:r>
                      <a:endParaRPr sz="1300">
                        <a:solidFill>
                          <a:schemeClr val="dk1"/>
                        </a:solidFill>
                        <a:latin typeface="Calibri"/>
                        <a:ea typeface="Calibri"/>
                        <a:cs typeface="Calibri"/>
                        <a:sym typeface="Calibri"/>
                      </a:endParaRPr>
                    </a:p>
                    <a:p>
                      <a:pPr indent="0" lvl="0" marL="457200" rtl="0" algn="l">
                        <a:lnSpc>
                          <a:spcPct val="90000"/>
                        </a:lnSpc>
                        <a:spcBef>
                          <a:spcPts val="0"/>
                        </a:spcBef>
                        <a:spcAft>
                          <a:spcPts val="0"/>
                        </a:spcAft>
                        <a:buSzPts val="1100"/>
                        <a:buNone/>
                      </a:pPr>
                      <a:r>
                        <a:rPr lang="en-US" sz="1300">
                          <a:solidFill>
                            <a:schemeClr val="dk1"/>
                          </a:solidFill>
                        </a:rPr>
                        <a:t>•</a:t>
                      </a:r>
                      <a:r>
                        <a:rPr lang="en-US" sz="1300">
                          <a:solidFill>
                            <a:schemeClr val="dk1"/>
                          </a:solidFill>
                          <a:latin typeface="Calibri"/>
                          <a:ea typeface="Calibri"/>
                          <a:cs typeface="Calibri"/>
                          <a:sym typeface="Calibri"/>
                        </a:rPr>
                        <a:t>Value undefined.</a:t>
                      </a:r>
                      <a:endParaRPr sz="13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r>
              <a:tr h="365775">
                <a:tc>
                  <a:txBody>
                    <a:bodyPr/>
                    <a:lstStyle/>
                    <a:p>
                      <a:pPr indent="0" lvl="0" marL="0" rtl="0" algn="l">
                        <a:spcBef>
                          <a:spcPts val="0"/>
                        </a:spcBef>
                        <a:spcAft>
                          <a:spcPts val="0"/>
                        </a:spcAft>
                        <a:buNone/>
                      </a:pPr>
                      <a:r>
                        <a:rPr lang="en-US" sz="1500">
                          <a:solidFill>
                            <a:schemeClr val="dk1"/>
                          </a:solidFill>
                        </a:rPr>
                        <a:t>ENUM</a:t>
                      </a:r>
                      <a:endParaRPr>
                        <a:solidFill>
                          <a:schemeClr val="dk1"/>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lang="en-US"/>
                        <a:t>emum</a:t>
                      </a:r>
                      <a:endParaRPr b="0"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rtl="0" algn="l">
                        <a:spcBef>
                          <a:spcPts val="0"/>
                        </a:spcBef>
                        <a:spcAft>
                          <a:spcPts val="0"/>
                        </a:spcAft>
                        <a:buNone/>
                      </a:pPr>
                      <a:r>
                        <a:rPr lang="en-US"/>
                        <a:t>An enumeration: Each column value may be assigned one enumeration member.</a:t>
                      </a:r>
                      <a:endParaRPr sz="18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r>
            </a:tbl>
          </a:graphicData>
        </a:graphic>
      </p:graphicFrame>
      <p:sp>
        <p:nvSpPr>
          <p:cNvPr id="380" name="Google Shape;380;p4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a:t>Domain Integrity - SQL Data Types </a:t>
            </a:r>
            <a:r>
              <a:rPr b="0" lang="en-US" sz="2200"/>
              <a:t>(continued)</a:t>
            </a:r>
            <a:endParaRPr b="0" sz="2200"/>
          </a:p>
        </p:txBody>
      </p:sp>
      <p:sp>
        <p:nvSpPr>
          <p:cNvPr id="381" name="Google Shape;381;p40"/>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82" name="Google Shape;382;p40"/>
          <p:cNvSpPr txBox="1"/>
          <p:nvPr/>
        </p:nvSpPr>
        <p:spPr>
          <a:xfrm>
            <a:off x="1920075" y="5138725"/>
            <a:ext cx="5407800" cy="4002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entury Gothic"/>
                <a:ea typeface="Century Gothic"/>
                <a:cs typeface="Century Gothic"/>
                <a:sym typeface="Century Gothic"/>
                <a:hlinkClick r:id="rId3"/>
              </a:rPr>
              <a:t>To learn more about </a:t>
            </a:r>
            <a:r>
              <a:rPr b="1" lang="en-US" u="sng">
                <a:solidFill>
                  <a:schemeClr val="hlink"/>
                </a:solidFill>
                <a:latin typeface="Century Gothic"/>
                <a:ea typeface="Century Gothic"/>
                <a:cs typeface="Century Gothic"/>
                <a:sym typeface="Century Gothic"/>
                <a:hlinkClick r:id="rId4"/>
              </a:rPr>
              <a:t>SQL data types</a:t>
            </a:r>
            <a:r>
              <a:rPr lang="en-US" u="sng">
                <a:solidFill>
                  <a:schemeClr val="hlink"/>
                </a:solidFill>
                <a:latin typeface="Century Gothic"/>
                <a:ea typeface="Century Gothic"/>
                <a:cs typeface="Century Gothic"/>
                <a:sym typeface="Century Gothic"/>
                <a:hlinkClick r:id="rId5"/>
              </a:rPr>
              <a:t>, visit the Wiki document</a:t>
            </a: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1"/>
          <p:cNvSpPr txBox="1"/>
          <p:nvPr/>
        </p:nvSpPr>
        <p:spPr>
          <a:xfrm>
            <a:off x="2826763" y="2342075"/>
            <a:ext cx="4427100" cy="2721600"/>
          </a:xfrm>
          <a:prstGeom prst="rect">
            <a:avLst/>
          </a:prstGeom>
          <a:noFill/>
          <a:ln cap="flat" cmpd="sng" w="9525">
            <a:solidFill>
              <a:srgbClr val="000000"/>
            </a:solidFill>
            <a:prstDash val="dash"/>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Clr>
                <a:schemeClr val="dk1"/>
              </a:buClr>
              <a:buSzPts val="1100"/>
              <a:buFont typeface="Arial"/>
              <a:buNone/>
            </a:pPr>
            <a:r>
              <a:rPr b="1" lang="en-US" sz="1300">
                <a:solidFill>
                  <a:srgbClr val="FF6633"/>
                </a:solidFill>
                <a:latin typeface="Consolas"/>
                <a:ea typeface="Consolas"/>
                <a:cs typeface="Consolas"/>
                <a:sym typeface="Consolas"/>
              </a:rPr>
              <a:t>  CREATE TABLE</a:t>
            </a:r>
            <a:r>
              <a:rPr lang="en-US" sz="1300">
                <a:solidFill>
                  <a:schemeClr val="dk1"/>
                </a:solidFill>
                <a:latin typeface="Consolas"/>
                <a:ea typeface="Consolas"/>
                <a:cs typeface="Consolas"/>
                <a:sym typeface="Consolas"/>
              </a:rPr>
              <a:t> payments_info (</a:t>
            </a:r>
            <a:endParaRPr sz="1300">
              <a:solidFill>
                <a:schemeClr val="dk1"/>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customerNumber </a:t>
            </a:r>
            <a:r>
              <a:rPr lang="en-US" sz="1300">
                <a:solidFill>
                  <a:srgbClr val="F58220"/>
                </a:solidFill>
                <a:latin typeface="Consolas"/>
                <a:ea typeface="Consolas"/>
                <a:cs typeface="Consolas"/>
                <a:sym typeface="Consolas"/>
              </a:rPr>
              <a:t>int</a:t>
            </a: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checkNumber </a:t>
            </a:r>
            <a:r>
              <a:rPr lang="en-US" sz="1300">
                <a:solidFill>
                  <a:srgbClr val="F58220"/>
                </a:solidFill>
                <a:latin typeface="Consolas"/>
                <a:ea typeface="Consolas"/>
                <a:cs typeface="Consolas"/>
                <a:sym typeface="Consolas"/>
              </a:rPr>
              <a:t>varchar(50)</a:t>
            </a: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paymentDate </a:t>
            </a:r>
            <a:r>
              <a:rPr lang="en-US" sz="1300">
                <a:solidFill>
                  <a:srgbClr val="F58220"/>
                </a:solidFill>
                <a:latin typeface="Consolas"/>
                <a:ea typeface="Consolas"/>
                <a:cs typeface="Consolas"/>
                <a:sym typeface="Consolas"/>
              </a:rPr>
              <a:t>date</a:t>
            </a: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amount </a:t>
            </a:r>
            <a:r>
              <a:rPr lang="en-US" sz="1300">
                <a:solidFill>
                  <a:srgbClr val="F58220"/>
                </a:solidFill>
                <a:latin typeface="Consolas"/>
                <a:ea typeface="Consolas"/>
                <a:cs typeface="Consolas"/>
                <a:sym typeface="Consolas"/>
              </a:rPr>
              <a:t>decimal(10,2)</a:t>
            </a: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is_completed </a:t>
            </a:r>
            <a:r>
              <a:rPr lang="en-US" sz="1300">
                <a:solidFill>
                  <a:srgbClr val="F58220"/>
                </a:solidFill>
                <a:latin typeface="Consolas"/>
                <a:ea typeface="Consolas"/>
                <a:cs typeface="Consolas"/>
                <a:sym typeface="Consolas"/>
              </a:rPr>
              <a:t>BOOLEAN</a:t>
            </a: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descriptions </a:t>
            </a:r>
            <a:r>
              <a:rPr lang="en-US" sz="1300">
                <a:solidFill>
                  <a:srgbClr val="F58220"/>
                </a:solidFill>
                <a:latin typeface="Consolas"/>
                <a:ea typeface="Consolas"/>
                <a:cs typeface="Consolas"/>
                <a:sym typeface="Consolas"/>
              </a:rPr>
              <a:t>TEXT</a:t>
            </a: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created_at </a:t>
            </a:r>
            <a:r>
              <a:rPr lang="en-US" sz="1300">
                <a:solidFill>
                  <a:srgbClr val="F58220"/>
                </a:solidFill>
                <a:latin typeface="Consolas"/>
                <a:ea typeface="Consolas"/>
                <a:cs typeface="Consolas"/>
                <a:sym typeface="Consolas"/>
              </a:rPr>
              <a:t>TIMESTAMP</a:t>
            </a: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price </a:t>
            </a:r>
            <a:r>
              <a:rPr lang="en-US" sz="1300">
                <a:solidFill>
                  <a:srgbClr val="F58220"/>
                </a:solidFill>
                <a:latin typeface="Consolas"/>
                <a:ea typeface="Consolas"/>
                <a:cs typeface="Consolas"/>
                <a:sym typeface="Consolas"/>
              </a:rPr>
              <a:t>DECIMAL(10,2)</a:t>
            </a: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quantity </a:t>
            </a:r>
            <a:r>
              <a:rPr lang="en-US" sz="1300">
                <a:solidFill>
                  <a:srgbClr val="F58220"/>
                </a:solidFill>
                <a:latin typeface="Consolas"/>
                <a:ea typeface="Consolas"/>
                <a:cs typeface="Consolas"/>
                <a:sym typeface="Consolas"/>
              </a:rPr>
              <a:t> SMALLINT</a:t>
            </a:r>
            <a:r>
              <a:rPr lang="en-US" sz="1300">
                <a:solidFill>
                  <a:schemeClr val="dk1"/>
                </a:solidFill>
                <a:latin typeface="Consolas"/>
                <a:ea typeface="Consolas"/>
                <a:cs typeface="Consolas"/>
                <a:sym typeface="Consolas"/>
              </a:rPr>
              <a:t>,</a:t>
            </a:r>
            <a:r>
              <a:rPr lang="en-US" sz="1300">
                <a:solidFill>
                  <a:srgbClr val="B7B7B7"/>
                </a:solidFill>
                <a:latin typeface="Consolas"/>
                <a:ea typeface="Consolas"/>
                <a:cs typeface="Consolas"/>
                <a:sym typeface="Consolas"/>
              </a:rPr>
              <a:t> -- Allow negative</a:t>
            </a:r>
            <a:endParaRPr sz="1300">
              <a:solidFill>
                <a:srgbClr val="B7B7B7"/>
              </a:solidFill>
              <a:latin typeface="Consolas"/>
              <a:ea typeface="Consolas"/>
              <a:cs typeface="Consolas"/>
              <a:sym typeface="Consolas"/>
            </a:endParaRPr>
          </a:p>
          <a:p>
            <a:pPr indent="0" lvl="0" marL="457200" marR="0" rtl="0" algn="l">
              <a:spcBef>
                <a:spcPts val="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priority</a:t>
            </a:r>
            <a:r>
              <a:rPr lang="en-US" sz="1300">
                <a:solidFill>
                  <a:srgbClr val="F58220"/>
                </a:solidFill>
                <a:latin typeface="Consolas"/>
                <a:ea typeface="Consolas"/>
                <a:cs typeface="Consolas"/>
                <a:sym typeface="Consolas"/>
              </a:rPr>
              <a:t> ENUM('Low', 'Medium', 'High')</a:t>
            </a:r>
            <a:endParaRPr sz="1300">
              <a:solidFill>
                <a:srgbClr val="F58220"/>
              </a:solidFill>
              <a:latin typeface="Consolas"/>
              <a:ea typeface="Consolas"/>
              <a:cs typeface="Consolas"/>
              <a:sym typeface="Consolas"/>
            </a:endParaRPr>
          </a:p>
          <a:p>
            <a:pPr indent="0" lvl="0" marL="0" marR="0" rtl="0" algn="l">
              <a:spcBef>
                <a:spcPts val="600"/>
              </a:spcBef>
              <a:spcAft>
                <a:spcPts val="0"/>
              </a:spcAft>
              <a:buClr>
                <a:schemeClr val="dk1"/>
              </a:buClr>
              <a:buSzPts val="1100"/>
              <a:buFont typeface="Arial"/>
              <a:buNone/>
            </a:pPr>
            <a:r>
              <a:rPr lang="en-US" sz="1300">
                <a:solidFill>
                  <a:schemeClr val="dk1"/>
                </a:solidFill>
                <a:latin typeface="Consolas"/>
                <a:ea typeface="Consolas"/>
                <a:cs typeface="Consolas"/>
                <a:sym typeface="Consolas"/>
              </a:rPr>
              <a:t> );</a:t>
            </a:r>
            <a:endParaRPr sz="1500">
              <a:solidFill>
                <a:schemeClr val="dk1"/>
              </a:solidFill>
              <a:latin typeface="Century Gothic"/>
              <a:ea typeface="Century Gothic"/>
              <a:cs typeface="Century Gothic"/>
              <a:sym typeface="Century Gothic"/>
            </a:endParaRPr>
          </a:p>
        </p:txBody>
      </p:sp>
      <p:sp>
        <p:nvSpPr>
          <p:cNvPr id="388" name="Google Shape;388;p41"/>
          <p:cNvSpPr txBox="1"/>
          <p:nvPr>
            <p:ph type="title"/>
          </p:nvPr>
        </p:nvSpPr>
        <p:spPr>
          <a:xfrm>
            <a:off x="340274" y="7355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700"/>
              <a:t>Domain Integrity Example: SQL Data Types</a:t>
            </a:r>
            <a:endParaRPr sz="2700"/>
          </a:p>
        </p:txBody>
      </p:sp>
      <p:sp>
        <p:nvSpPr>
          <p:cNvPr id="389" name="Google Shape;389;p41"/>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90" name="Google Shape;390;p41"/>
          <p:cNvSpPr txBox="1"/>
          <p:nvPr>
            <p:ph idx="1" type="body"/>
          </p:nvPr>
        </p:nvSpPr>
        <p:spPr>
          <a:xfrm>
            <a:off x="527725" y="1320272"/>
            <a:ext cx="9025200" cy="7032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None/>
            </a:pPr>
            <a:r>
              <a:rPr lang="en-US" sz="1600">
                <a:solidFill>
                  <a:srgbClr val="000000"/>
                </a:solidFill>
              </a:rPr>
              <a:t>In this example, we will create tables named </a:t>
            </a:r>
            <a:r>
              <a:rPr lang="en-US">
                <a:solidFill>
                  <a:schemeClr val="dk1"/>
                </a:solidFill>
                <a:latin typeface="Consolas"/>
                <a:ea typeface="Consolas"/>
                <a:cs typeface="Consolas"/>
                <a:sym typeface="Consolas"/>
              </a:rPr>
              <a:t>payments_info,</a:t>
            </a:r>
            <a:r>
              <a:rPr lang="en-US">
                <a:solidFill>
                  <a:schemeClr val="dk1"/>
                </a:solidFill>
              </a:rPr>
              <a:t> </a:t>
            </a:r>
            <a:r>
              <a:rPr lang="en-US" sz="1600">
                <a:solidFill>
                  <a:srgbClr val="000000"/>
                </a:solidFill>
              </a:rPr>
              <a:t>and we will specify column names with </a:t>
            </a:r>
            <a:r>
              <a:rPr b="1" lang="en-US" sz="1600">
                <a:solidFill>
                  <a:srgbClr val="000000"/>
                </a:solidFill>
              </a:rPr>
              <a:t>Data Types.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500"/>
              <a:t>Domain Integrity: NOT NULL</a:t>
            </a:r>
            <a:r>
              <a:rPr b="1" lang="en-US" sz="2500"/>
              <a:t> </a:t>
            </a:r>
            <a:r>
              <a:rPr lang="en-US" sz="2500"/>
              <a:t>and DEFAULT Constraints</a:t>
            </a:r>
            <a:endParaRPr sz="2500"/>
          </a:p>
        </p:txBody>
      </p:sp>
      <p:sp>
        <p:nvSpPr>
          <p:cNvPr id="396" name="Google Shape;396;p42"/>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97" name="Google Shape;397;p42"/>
          <p:cNvSpPr txBox="1"/>
          <p:nvPr>
            <p:ph idx="1" type="body"/>
          </p:nvPr>
        </p:nvSpPr>
        <p:spPr>
          <a:xfrm>
            <a:off x="600375" y="1389775"/>
            <a:ext cx="8948400" cy="3170700"/>
          </a:xfrm>
          <a:prstGeom prst="rect">
            <a:avLst/>
          </a:prstGeom>
        </p:spPr>
        <p:txBody>
          <a:bodyPr anchorCtr="0" anchor="t" bIns="75600" lIns="75600" spcFirstLastPara="1" rIns="75600" wrap="square" tIns="75600">
            <a:normAutofit/>
          </a:bodyPr>
          <a:lstStyle/>
          <a:p>
            <a:pPr indent="-323850" lvl="0" marL="457200" rtl="0" algn="l">
              <a:lnSpc>
                <a:spcPct val="115000"/>
              </a:lnSpc>
              <a:spcBef>
                <a:spcPts val="0"/>
              </a:spcBef>
              <a:spcAft>
                <a:spcPts val="0"/>
              </a:spcAft>
              <a:buSzPts val="1500"/>
              <a:buChar char="❖"/>
            </a:pPr>
            <a:r>
              <a:rPr lang="en-US" sz="1700">
                <a:solidFill>
                  <a:schemeClr val="accent2"/>
                </a:solidFill>
                <a:highlight>
                  <a:schemeClr val="lt1"/>
                </a:highlight>
              </a:rPr>
              <a:t>The </a:t>
            </a:r>
            <a:r>
              <a:rPr b="1" lang="en-US" sz="1700">
                <a:solidFill>
                  <a:schemeClr val="accent2"/>
                </a:solidFill>
                <a:highlight>
                  <a:schemeClr val="lt1"/>
                </a:highlight>
              </a:rPr>
              <a:t>NOT NULL </a:t>
            </a:r>
            <a:r>
              <a:rPr lang="en-US" sz="1700">
                <a:solidFill>
                  <a:schemeClr val="accent2"/>
                </a:solidFill>
                <a:highlight>
                  <a:schemeClr val="lt1"/>
                </a:highlight>
              </a:rPr>
              <a:t>constraint prevents the column from having a NULL value; it specifies that a NULL value is not allowed.</a:t>
            </a:r>
            <a:endParaRPr sz="1700">
              <a:solidFill>
                <a:schemeClr val="accent2"/>
              </a:solidFill>
              <a:highlight>
                <a:schemeClr val="lt1"/>
              </a:highlight>
            </a:endParaRPr>
          </a:p>
          <a:p>
            <a:pPr indent="0" lvl="0" marL="0" rtl="0" algn="l">
              <a:lnSpc>
                <a:spcPct val="115000"/>
              </a:lnSpc>
              <a:spcBef>
                <a:spcPts val="0"/>
              </a:spcBef>
              <a:spcAft>
                <a:spcPts val="0"/>
              </a:spcAft>
              <a:buNone/>
            </a:pPr>
            <a:r>
              <a:t/>
            </a:r>
            <a:endParaRPr sz="900">
              <a:solidFill>
                <a:schemeClr val="accent2"/>
              </a:solidFill>
              <a:highlight>
                <a:schemeClr val="lt1"/>
              </a:highlight>
            </a:endParaRPr>
          </a:p>
          <a:p>
            <a:pPr indent="-323850" lvl="0" marL="457200" rtl="0" algn="l">
              <a:lnSpc>
                <a:spcPct val="115000"/>
              </a:lnSpc>
              <a:spcBef>
                <a:spcPts val="0"/>
              </a:spcBef>
              <a:spcAft>
                <a:spcPts val="0"/>
              </a:spcAft>
              <a:buSzPts val="1500"/>
              <a:buChar char="❖"/>
            </a:pPr>
            <a:r>
              <a:rPr lang="en-US" sz="1700">
                <a:solidFill>
                  <a:schemeClr val="accent2"/>
                </a:solidFill>
              </a:rPr>
              <a:t>When designing tables, it is essential to consider where </a:t>
            </a:r>
            <a:r>
              <a:rPr b="1" lang="en-US" sz="1700">
                <a:solidFill>
                  <a:schemeClr val="accent2"/>
                </a:solidFill>
              </a:rPr>
              <a:t>NULL </a:t>
            </a:r>
            <a:r>
              <a:rPr lang="en-US" sz="1700">
                <a:solidFill>
                  <a:schemeClr val="accent2"/>
                </a:solidFill>
              </a:rPr>
              <a:t>values are appropriate. Most often, this is a common-sense decision. For example:</a:t>
            </a:r>
            <a:endParaRPr sz="1300">
              <a:solidFill>
                <a:schemeClr val="accent2"/>
              </a:solidFill>
            </a:endParaRPr>
          </a:p>
          <a:p>
            <a:pPr indent="0" lvl="0" marL="0" rtl="0" algn="l">
              <a:lnSpc>
                <a:spcPct val="115000"/>
              </a:lnSpc>
              <a:spcBef>
                <a:spcPts val="0"/>
              </a:spcBef>
              <a:spcAft>
                <a:spcPts val="0"/>
              </a:spcAft>
              <a:buClr>
                <a:srgbClr val="000000"/>
              </a:buClr>
              <a:buFont typeface="Arial"/>
              <a:buNone/>
            </a:pPr>
            <a:r>
              <a:t/>
            </a:r>
            <a:endParaRPr sz="1700">
              <a:solidFill>
                <a:schemeClr val="accent2"/>
              </a:solidFill>
            </a:endParaRPr>
          </a:p>
          <a:p>
            <a:pPr indent="-253465" lvl="0" marL="673200" rtl="0" algn="l">
              <a:lnSpc>
                <a:spcPct val="115000"/>
              </a:lnSpc>
              <a:spcBef>
                <a:spcPts val="0"/>
              </a:spcBef>
              <a:spcAft>
                <a:spcPts val="0"/>
              </a:spcAft>
              <a:buSzPts val="1400"/>
              <a:buChar char="⮚"/>
            </a:pPr>
            <a:r>
              <a:rPr lang="en-US" sz="1700">
                <a:solidFill>
                  <a:schemeClr val="accent2"/>
                </a:solidFill>
              </a:rPr>
              <a:t>Can the first line of an address be NULL?</a:t>
            </a:r>
            <a:endParaRPr sz="1300">
              <a:solidFill>
                <a:schemeClr val="accent2"/>
              </a:solidFill>
            </a:endParaRPr>
          </a:p>
          <a:p>
            <a:pPr indent="-253465" lvl="0" marL="673200" rtl="0" algn="l">
              <a:lnSpc>
                <a:spcPct val="115000"/>
              </a:lnSpc>
              <a:spcBef>
                <a:spcPts val="0"/>
              </a:spcBef>
              <a:spcAft>
                <a:spcPts val="0"/>
              </a:spcAft>
              <a:buSzPts val="1400"/>
              <a:buChar char="⮚"/>
            </a:pPr>
            <a:r>
              <a:rPr lang="en-US" sz="1700">
                <a:solidFill>
                  <a:schemeClr val="accent2"/>
                </a:solidFill>
              </a:rPr>
              <a:t>Can a customer’s surname be NULL?</a:t>
            </a:r>
            <a:endParaRPr sz="1300">
              <a:solidFill>
                <a:schemeClr val="accent2"/>
              </a:solidFill>
            </a:endParaRPr>
          </a:p>
          <a:p>
            <a:pPr indent="-253465" lvl="0" marL="673200" rtl="0" algn="l">
              <a:lnSpc>
                <a:spcPct val="115000"/>
              </a:lnSpc>
              <a:spcBef>
                <a:spcPts val="0"/>
              </a:spcBef>
              <a:spcAft>
                <a:spcPts val="0"/>
              </a:spcAft>
              <a:buSzPts val="1400"/>
              <a:buChar char="⮚"/>
            </a:pPr>
            <a:r>
              <a:rPr lang="en-US" sz="1700">
                <a:solidFill>
                  <a:schemeClr val="accent2"/>
                </a:solidFill>
              </a:rPr>
              <a:t>Can an employee’s date of birth be NULL?</a:t>
            </a:r>
            <a:endParaRPr sz="1300">
              <a:solidFill>
                <a:schemeClr val="accent2"/>
              </a:solidFill>
            </a:endParaRPr>
          </a:p>
          <a:p>
            <a:pPr indent="-253465" lvl="0" marL="673200" rtl="0" algn="l">
              <a:lnSpc>
                <a:spcPct val="115000"/>
              </a:lnSpc>
              <a:spcBef>
                <a:spcPts val="0"/>
              </a:spcBef>
              <a:spcAft>
                <a:spcPts val="0"/>
              </a:spcAft>
              <a:buSzPts val="1400"/>
              <a:buChar char="⮚"/>
            </a:pPr>
            <a:r>
              <a:rPr lang="en-US" sz="1700">
                <a:solidFill>
                  <a:schemeClr val="accent2"/>
                </a:solidFill>
              </a:rPr>
              <a:t>Can feedback provided by a customer be NULL?</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3"/>
          <p:cNvSpPr txBox="1"/>
          <p:nvPr>
            <p:ph type="title"/>
          </p:nvPr>
        </p:nvSpPr>
        <p:spPr>
          <a:xfrm>
            <a:off x="457199" y="7686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sz="2500"/>
              <a:t>Domain Integrity: NOT NULL</a:t>
            </a:r>
            <a:r>
              <a:rPr b="1" lang="en-US" sz="2500"/>
              <a:t> </a:t>
            </a:r>
            <a:r>
              <a:rPr lang="en-US" sz="2500"/>
              <a:t>and DEFAULT Constraints</a:t>
            </a:r>
            <a:endParaRPr b="1"/>
          </a:p>
        </p:txBody>
      </p:sp>
      <p:sp>
        <p:nvSpPr>
          <p:cNvPr id="403" name="Google Shape;403;p43"/>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04" name="Google Shape;404;p43"/>
          <p:cNvSpPr txBox="1"/>
          <p:nvPr>
            <p:ph idx="1" type="body"/>
          </p:nvPr>
        </p:nvSpPr>
        <p:spPr>
          <a:xfrm>
            <a:off x="604525" y="1334150"/>
            <a:ext cx="8948400" cy="3717600"/>
          </a:xfrm>
          <a:prstGeom prst="rect">
            <a:avLst/>
          </a:prstGeom>
        </p:spPr>
        <p:txBody>
          <a:bodyPr anchorCtr="0" anchor="t" bIns="75600" lIns="75600" spcFirstLastPara="1" rIns="75600" wrap="square" tIns="75600">
            <a:normAutofit/>
          </a:bodyPr>
          <a:lstStyle/>
          <a:p>
            <a:pPr indent="-311150" lvl="0" marL="457200" rtl="0" algn="l">
              <a:lnSpc>
                <a:spcPct val="115000"/>
              </a:lnSpc>
              <a:spcBef>
                <a:spcPts val="0"/>
              </a:spcBef>
              <a:spcAft>
                <a:spcPts val="0"/>
              </a:spcAft>
              <a:buSzPts val="1300"/>
              <a:buChar char="❖"/>
            </a:pPr>
            <a:r>
              <a:rPr b="1" lang="en-US" sz="1800">
                <a:solidFill>
                  <a:schemeClr val="accent2"/>
                </a:solidFill>
                <a:highlight>
                  <a:schemeClr val="lt1"/>
                </a:highlight>
              </a:rPr>
              <a:t>Default </a:t>
            </a:r>
            <a:r>
              <a:rPr lang="en-US" sz="1800">
                <a:solidFill>
                  <a:schemeClr val="accent2"/>
                </a:solidFill>
                <a:highlight>
                  <a:schemeClr val="lt1"/>
                </a:highlight>
              </a:rPr>
              <a:t>constraint specifies a default value for a column if no value is supplied when adding a record to a table.</a:t>
            </a:r>
            <a:endParaRPr sz="1800">
              <a:solidFill>
                <a:schemeClr val="accent2"/>
              </a:solidFill>
              <a:highlight>
                <a:schemeClr val="lt1"/>
              </a:highlight>
            </a:endParaRPr>
          </a:p>
          <a:p>
            <a:pPr indent="-304800" lvl="1" marL="914400" rtl="0" algn="l">
              <a:spcBef>
                <a:spcPts val="1000"/>
              </a:spcBef>
              <a:spcAft>
                <a:spcPts val="0"/>
              </a:spcAft>
              <a:buSzPts val="1200"/>
              <a:buChar char="➢"/>
            </a:pPr>
            <a:r>
              <a:rPr i="1" lang="en-US" sz="1800">
                <a:solidFill>
                  <a:schemeClr val="accent2"/>
                </a:solidFill>
                <a:highlight>
                  <a:schemeClr val="lt1"/>
                </a:highlight>
              </a:rPr>
              <a:t>Note: </a:t>
            </a:r>
            <a:r>
              <a:rPr i="1" lang="en-US" sz="1800">
                <a:solidFill>
                  <a:schemeClr val="accent2"/>
                </a:solidFill>
              </a:rPr>
              <a:t>If no </a:t>
            </a:r>
            <a:r>
              <a:rPr b="1" i="1" lang="en-US" sz="1800">
                <a:solidFill>
                  <a:schemeClr val="accent2"/>
                </a:solidFill>
              </a:rPr>
              <a:t>DEFAULT </a:t>
            </a:r>
            <a:r>
              <a:rPr i="1" lang="en-US" sz="1800">
                <a:solidFill>
                  <a:schemeClr val="accent2"/>
                </a:solidFill>
              </a:rPr>
              <a:t>is defined, a </a:t>
            </a:r>
            <a:r>
              <a:rPr i="1" lang="en-US" sz="1800">
                <a:solidFill>
                  <a:schemeClr val="accent2"/>
                </a:solidFill>
                <a:highlight>
                  <a:schemeClr val="lt1"/>
                </a:highlight>
              </a:rPr>
              <a:t>column </a:t>
            </a:r>
            <a:r>
              <a:rPr i="1" lang="en-US" sz="1800">
                <a:solidFill>
                  <a:schemeClr val="accent2"/>
                </a:solidFill>
              </a:rPr>
              <a:t>defaults to NULL unless there is a </a:t>
            </a:r>
            <a:r>
              <a:rPr b="1" i="1" lang="en-US" sz="1800">
                <a:solidFill>
                  <a:schemeClr val="accent2"/>
                </a:solidFill>
              </a:rPr>
              <a:t>NOT NULL</a:t>
            </a:r>
            <a:r>
              <a:rPr i="1" lang="en-US" sz="1800">
                <a:solidFill>
                  <a:schemeClr val="accent2"/>
                </a:solidFill>
              </a:rPr>
              <a:t> constraint; in which case, a value </a:t>
            </a:r>
            <a:r>
              <a:rPr i="1" lang="en-US" sz="1800" u="sng">
                <a:solidFill>
                  <a:schemeClr val="accent2"/>
                </a:solidFill>
              </a:rPr>
              <a:t>must</a:t>
            </a:r>
            <a:r>
              <a:rPr i="1" lang="en-US" sz="1800">
                <a:solidFill>
                  <a:schemeClr val="accent2"/>
                </a:solidFill>
              </a:rPr>
              <a:t> be provided in the INSERT statement.</a:t>
            </a:r>
            <a:endParaRPr i="1" sz="1800">
              <a:solidFill>
                <a:schemeClr val="accent2"/>
              </a:solidFill>
            </a:endParaRPr>
          </a:p>
          <a:p>
            <a:pPr indent="-311150" lvl="0" marL="457200" rtl="0" algn="l">
              <a:lnSpc>
                <a:spcPct val="115000"/>
              </a:lnSpc>
              <a:spcBef>
                <a:spcPts val="1000"/>
              </a:spcBef>
              <a:spcAft>
                <a:spcPts val="0"/>
              </a:spcAft>
              <a:buSzPts val="1300"/>
              <a:buChar char="❖"/>
            </a:pPr>
            <a:r>
              <a:rPr lang="en-US" sz="1800">
                <a:solidFill>
                  <a:schemeClr val="accent2"/>
                </a:solidFill>
              </a:rPr>
              <a:t>DEFAULT values can use the return value of </a:t>
            </a:r>
            <a:r>
              <a:rPr b="1" lang="en-US" sz="1800">
                <a:solidFill>
                  <a:schemeClr val="accent2"/>
                </a:solidFill>
              </a:rPr>
              <a:t>built-in</a:t>
            </a:r>
            <a:r>
              <a:rPr lang="en-US" sz="1800">
                <a:solidFill>
                  <a:schemeClr val="accent2"/>
                </a:solidFill>
              </a:rPr>
              <a:t> and </a:t>
            </a:r>
            <a:r>
              <a:rPr b="1" lang="en-US" sz="1800">
                <a:solidFill>
                  <a:schemeClr val="accent2"/>
                </a:solidFill>
              </a:rPr>
              <a:t>user-defined</a:t>
            </a:r>
            <a:r>
              <a:rPr lang="en-US" sz="1800">
                <a:solidFill>
                  <a:schemeClr val="accent2"/>
                </a:solidFill>
              </a:rPr>
              <a:t> functions.</a:t>
            </a:r>
            <a:endParaRPr sz="1800">
              <a:solidFill>
                <a:schemeClr val="accent2"/>
              </a:solidFill>
            </a:endParaRPr>
          </a:p>
          <a:p>
            <a:pPr indent="0" lvl="0" marL="0" rtl="0" algn="l">
              <a:spcBef>
                <a:spcPts val="1000"/>
              </a:spcBef>
              <a:spcAft>
                <a:spcPts val="0"/>
              </a:spcAft>
              <a:buNone/>
            </a:pPr>
            <a:r>
              <a:t/>
            </a:r>
            <a:endParaRPr>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4"/>
          <p:cNvSpPr txBox="1"/>
          <p:nvPr>
            <p:ph type="title"/>
          </p:nvPr>
        </p:nvSpPr>
        <p:spPr>
          <a:xfrm>
            <a:off x="392850" y="805075"/>
            <a:ext cx="90252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200"/>
              <a:t>Domain Integrity Example: NOT NULL and DEFAULT Constraints</a:t>
            </a:r>
            <a:endParaRPr sz="2200"/>
          </a:p>
        </p:txBody>
      </p:sp>
      <p:sp>
        <p:nvSpPr>
          <p:cNvPr id="411" name="Google Shape;411;p44"/>
          <p:cNvSpPr txBox="1"/>
          <p:nvPr>
            <p:ph idx="1" type="body"/>
          </p:nvPr>
        </p:nvSpPr>
        <p:spPr>
          <a:xfrm>
            <a:off x="431250" y="4188772"/>
            <a:ext cx="9025200" cy="6771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None/>
            </a:pPr>
            <a:r>
              <a:rPr b="1" i="1" lang="en-US" sz="1300">
                <a:solidFill>
                  <a:srgbClr val="38761D"/>
                </a:solidFill>
                <a:latin typeface="Consolas"/>
                <a:ea typeface="Consolas"/>
                <a:cs typeface="Consolas"/>
                <a:sym typeface="Consolas"/>
              </a:rPr>
              <a:t>current_timestamp</a:t>
            </a:r>
            <a:r>
              <a:rPr b="1" lang="en-US" sz="1300">
                <a:solidFill>
                  <a:srgbClr val="38761D"/>
                </a:solidFill>
                <a:latin typeface="Consolas"/>
                <a:ea typeface="Consolas"/>
                <a:cs typeface="Consolas"/>
                <a:sym typeface="Consolas"/>
              </a:rPr>
              <a:t> </a:t>
            </a:r>
            <a:r>
              <a:rPr lang="en-US" sz="1300">
                <a:latin typeface="Consolas"/>
                <a:ea typeface="Consolas"/>
                <a:cs typeface="Consolas"/>
                <a:sym typeface="Consolas"/>
              </a:rPr>
              <a:t>is built-in function in SQL.</a:t>
            </a:r>
            <a:endParaRPr/>
          </a:p>
        </p:txBody>
      </p:sp>
      <p:sp>
        <p:nvSpPr>
          <p:cNvPr id="412" name="Google Shape;412;p44"/>
          <p:cNvSpPr txBox="1"/>
          <p:nvPr/>
        </p:nvSpPr>
        <p:spPr>
          <a:xfrm>
            <a:off x="423975" y="2308675"/>
            <a:ext cx="9289200" cy="1754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onsolas"/>
                <a:ea typeface="Consolas"/>
                <a:cs typeface="Consolas"/>
                <a:sym typeface="Consolas"/>
              </a:rPr>
              <a:t>create table Salesfeedback( </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	 customerFeedback </a:t>
            </a:r>
            <a:r>
              <a:rPr b="1" lang="en-US" sz="1700">
                <a:solidFill>
                  <a:srgbClr val="1155CC"/>
                </a:solidFill>
                <a:latin typeface="Consolas"/>
                <a:ea typeface="Consolas"/>
                <a:cs typeface="Consolas"/>
                <a:sym typeface="Consolas"/>
              </a:rPr>
              <a:t>varchar(2048)</a:t>
            </a:r>
            <a:r>
              <a:rPr lang="en-US" sz="1700">
                <a:latin typeface="Consolas"/>
                <a:ea typeface="Consolas"/>
                <a:cs typeface="Consolas"/>
                <a:sym typeface="Consolas"/>
              </a:rPr>
              <a:t> </a:t>
            </a:r>
            <a:r>
              <a:rPr b="1" lang="en-US" sz="1700">
                <a:solidFill>
                  <a:srgbClr val="00B050"/>
                </a:solidFill>
                <a:latin typeface="Century Gothic"/>
                <a:ea typeface="Century Gothic"/>
                <a:cs typeface="Century Gothic"/>
                <a:sym typeface="Century Gothic"/>
              </a:rPr>
              <a:t>DEFAULT</a:t>
            </a:r>
            <a:r>
              <a:rPr lang="en-US" sz="1700">
                <a:latin typeface="Consolas"/>
                <a:ea typeface="Consolas"/>
                <a:cs typeface="Consolas"/>
                <a:sym typeface="Consolas"/>
              </a:rPr>
              <a:t> NULL,</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     createdDate </a:t>
            </a:r>
            <a:r>
              <a:rPr b="1" lang="en-US" sz="1700">
                <a:solidFill>
                  <a:srgbClr val="1155CC"/>
                </a:solidFill>
                <a:latin typeface="Consolas"/>
                <a:ea typeface="Consolas"/>
                <a:cs typeface="Consolas"/>
                <a:sym typeface="Consolas"/>
              </a:rPr>
              <a:t>datetime</a:t>
            </a:r>
            <a:r>
              <a:rPr b="1" lang="en-US" sz="1700">
                <a:solidFill>
                  <a:srgbClr val="BF9000"/>
                </a:solidFill>
                <a:latin typeface="Consolas"/>
                <a:ea typeface="Consolas"/>
                <a:cs typeface="Consolas"/>
                <a:sym typeface="Consolas"/>
              </a:rPr>
              <a:t> </a:t>
            </a:r>
            <a:r>
              <a:rPr b="1" lang="en-US" sz="1700">
                <a:solidFill>
                  <a:srgbClr val="6AA84F"/>
                </a:solidFill>
                <a:latin typeface="Century Gothic"/>
                <a:ea typeface="Century Gothic"/>
                <a:cs typeface="Century Gothic"/>
                <a:sym typeface="Century Gothic"/>
              </a:rPr>
              <a:t>NOT NULL</a:t>
            </a:r>
            <a:r>
              <a:rPr lang="en-US" sz="1700">
                <a:latin typeface="Consolas"/>
                <a:ea typeface="Consolas"/>
                <a:cs typeface="Consolas"/>
                <a:sym typeface="Consolas"/>
              </a:rPr>
              <a:t> </a:t>
            </a:r>
            <a:r>
              <a:rPr b="1" lang="en-US" sz="1700">
                <a:solidFill>
                  <a:srgbClr val="00B050"/>
                </a:solidFill>
                <a:latin typeface="Century Gothic"/>
                <a:ea typeface="Century Gothic"/>
                <a:cs typeface="Century Gothic"/>
                <a:sym typeface="Century Gothic"/>
              </a:rPr>
              <a:t>DEFAULT</a:t>
            </a:r>
            <a:r>
              <a:rPr lang="en-US" sz="1700">
                <a:latin typeface="Consolas"/>
                <a:ea typeface="Consolas"/>
                <a:cs typeface="Consolas"/>
                <a:sym typeface="Consolas"/>
              </a:rPr>
              <a:t> current_timestamp,</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     customerReference </a:t>
            </a:r>
            <a:r>
              <a:rPr b="1" lang="en-US" sz="1700">
                <a:solidFill>
                  <a:srgbClr val="1155CC"/>
                </a:solidFill>
                <a:latin typeface="Consolas"/>
                <a:ea typeface="Consolas"/>
                <a:cs typeface="Consolas"/>
                <a:sym typeface="Consolas"/>
              </a:rPr>
              <a:t>varchar(15)</a:t>
            </a:r>
            <a:r>
              <a:rPr lang="en-US" sz="1700">
                <a:latin typeface="Consolas"/>
                <a:ea typeface="Consolas"/>
                <a:cs typeface="Consolas"/>
                <a:sym typeface="Consolas"/>
              </a:rPr>
              <a:t>  </a:t>
            </a:r>
            <a:r>
              <a:rPr b="1" lang="en-US" sz="1700">
                <a:solidFill>
                  <a:srgbClr val="00B050"/>
                </a:solidFill>
                <a:latin typeface="Century Gothic"/>
                <a:ea typeface="Century Gothic"/>
                <a:cs typeface="Century Gothic"/>
                <a:sym typeface="Century Gothic"/>
              </a:rPr>
              <a:t>DEFAULT</a:t>
            </a:r>
            <a:r>
              <a:rPr lang="en-US" sz="1700">
                <a:latin typeface="Consolas"/>
                <a:ea typeface="Consolas"/>
                <a:cs typeface="Consolas"/>
                <a:sym typeface="Consolas"/>
              </a:rPr>
              <a:t> </a:t>
            </a:r>
            <a:r>
              <a:rPr lang="en-US" sz="1700">
                <a:latin typeface="Consolas"/>
                <a:ea typeface="Consolas"/>
                <a:cs typeface="Consolas"/>
                <a:sym typeface="Consolas"/>
              </a:rPr>
              <a:t>'</a:t>
            </a:r>
            <a:r>
              <a:rPr lang="en-US" sz="1700">
                <a:latin typeface="Consolas"/>
                <a:ea typeface="Consolas"/>
                <a:cs typeface="Consolas"/>
                <a:sym typeface="Consolas"/>
              </a:rPr>
              <a:t>OnlineSales',</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     username </a:t>
            </a:r>
            <a:r>
              <a:rPr b="1" lang="en-US" sz="1700">
                <a:solidFill>
                  <a:srgbClr val="1155CC"/>
                </a:solidFill>
                <a:latin typeface="Consolas"/>
                <a:ea typeface="Consolas"/>
                <a:cs typeface="Consolas"/>
                <a:sym typeface="Consolas"/>
              </a:rPr>
              <a:t>varchar(50)</a:t>
            </a:r>
            <a:r>
              <a:rPr lang="en-US" sz="1700">
                <a:latin typeface="Consolas"/>
                <a:ea typeface="Consolas"/>
                <a:cs typeface="Consolas"/>
                <a:sym typeface="Consolas"/>
              </a:rPr>
              <a:t> </a:t>
            </a:r>
            <a:r>
              <a:rPr b="1" lang="en-US" sz="1700">
                <a:solidFill>
                  <a:srgbClr val="6AA84F"/>
                </a:solidFill>
                <a:latin typeface="Century Gothic"/>
                <a:ea typeface="Century Gothic"/>
                <a:cs typeface="Century Gothic"/>
                <a:sym typeface="Century Gothic"/>
              </a:rPr>
              <a:t>NOT NULL </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a:t>
            </a:r>
            <a:endParaRPr sz="1700">
              <a:latin typeface="Consolas"/>
              <a:ea typeface="Consolas"/>
              <a:cs typeface="Consolas"/>
              <a:sym typeface="Consolas"/>
            </a:endParaRPr>
          </a:p>
        </p:txBody>
      </p:sp>
      <p:sp>
        <p:nvSpPr>
          <p:cNvPr id="413" name="Google Shape;413;p44"/>
          <p:cNvSpPr txBox="1"/>
          <p:nvPr/>
        </p:nvSpPr>
        <p:spPr>
          <a:xfrm>
            <a:off x="474813" y="1389775"/>
            <a:ext cx="9187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In the this example, we will demonstrate how to use the </a:t>
            </a:r>
            <a:r>
              <a:rPr b="1" lang="en-US" sz="1800">
                <a:solidFill>
                  <a:srgbClr val="6AA84F"/>
                </a:solidFill>
                <a:latin typeface="Century Gothic"/>
                <a:ea typeface="Century Gothic"/>
                <a:cs typeface="Century Gothic"/>
                <a:sym typeface="Century Gothic"/>
              </a:rPr>
              <a:t>NOT NUL</a:t>
            </a:r>
            <a:r>
              <a:rPr b="1" lang="en-US" sz="1800">
                <a:solidFill>
                  <a:srgbClr val="6AA84F"/>
                </a:solidFill>
                <a:latin typeface="Century Gothic"/>
                <a:ea typeface="Century Gothic"/>
                <a:cs typeface="Century Gothic"/>
                <a:sym typeface="Century Gothic"/>
              </a:rPr>
              <a:t>L</a:t>
            </a:r>
            <a:r>
              <a:rPr lang="en-US" sz="1600"/>
              <a:t> constraint and the</a:t>
            </a:r>
            <a:r>
              <a:rPr lang="en-US" sz="1800">
                <a:solidFill>
                  <a:schemeClr val="dk1"/>
                </a:solidFill>
                <a:latin typeface="Century Gothic"/>
                <a:ea typeface="Century Gothic"/>
                <a:cs typeface="Century Gothic"/>
                <a:sym typeface="Century Gothic"/>
              </a:rPr>
              <a:t> </a:t>
            </a:r>
            <a:r>
              <a:rPr b="1" lang="en-US" sz="1800">
                <a:solidFill>
                  <a:srgbClr val="00B050"/>
                </a:solidFill>
                <a:latin typeface="Century Gothic"/>
                <a:ea typeface="Century Gothic"/>
                <a:cs typeface="Century Gothic"/>
                <a:sym typeface="Century Gothic"/>
              </a:rPr>
              <a:t>DEFAULT </a:t>
            </a:r>
            <a:r>
              <a:rPr lang="en-US" sz="1600"/>
              <a:t>constraint</a:t>
            </a:r>
            <a:r>
              <a:rPr lang="en-US" sz="1800">
                <a:solidFill>
                  <a:schemeClr val="dk1"/>
                </a:solidFill>
                <a:latin typeface="Century Gothic"/>
                <a:ea typeface="Century Gothic"/>
                <a:cs typeface="Century Gothic"/>
                <a:sym typeface="Century Gothic"/>
              </a:rPr>
              <a:t>.</a:t>
            </a:r>
            <a:endParaRPr sz="1900">
              <a:latin typeface="Century Gothic"/>
              <a:ea typeface="Century Gothic"/>
              <a:cs typeface="Century Gothic"/>
              <a:sym typeface="Century Gothic"/>
            </a:endParaRPr>
          </a:p>
        </p:txBody>
      </p:sp>
      <p:sp>
        <p:nvSpPr>
          <p:cNvPr id="414" name="Google Shape;414;p44"/>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idx="4294967295" type="title"/>
          </p:nvPr>
        </p:nvSpPr>
        <p:spPr>
          <a:xfrm>
            <a:off x="362675" y="1492375"/>
            <a:ext cx="4190100" cy="2610300"/>
          </a:xfrm>
          <a:prstGeom prst="rect">
            <a:avLst/>
          </a:prstGeom>
        </p:spPr>
        <p:txBody>
          <a:bodyPr anchorCtr="0" anchor="ctr" bIns="100800" lIns="100800" spcFirstLastPara="1" rIns="100800" wrap="square" tIns="100800">
            <a:noAutofit/>
          </a:bodyPr>
          <a:lstStyle/>
          <a:p>
            <a:pPr indent="0" lvl="0" marL="0" rtl="0" algn="ctr">
              <a:spcBef>
                <a:spcPts val="0"/>
              </a:spcBef>
              <a:spcAft>
                <a:spcPts val="0"/>
              </a:spcAft>
              <a:buNone/>
            </a:pPr>
            <a:r>
              <a:rPr lang="en-US">
                <a:solidFill>
                  <a:schemeClr val="lt1"/>
                </a:solidFill>
              </a:rPr>
              <a:t>Data Definition Language</a:t>
            </a:r>
            <a:endParaRPr>
              <a:solidFill>
                <a:schemeClr val="lt1"/>
              </a:solidFill>
            </a:endParaRPr>
          </a:p>
          <a:p>
            <a:pPr indent="0" lvl="0" marL="0" rtl="0" algn="ctr">
              <a:spcBef>
                <a:spcPts val="0"/>
              </a:spcBef>
              <a:spcAft>
                <a:spcPts val="0"/>
              </a:spcAft>
              <a:buNone/>
            </a:pPr>
            <a:r>
              <a:rPr lang="en-US">
                <a:solidFill>
                  <a:schemeClr val="lt1"/>
                </a:solidFill>
              </a:rPr>
              <a:t>a</a:t>
            </a:r>
            <a:r>
              <a:rPr lang="en-US">
                <a:solidFill>
                  <a:schemeClr val="lt1"/>
                </a:solidFill>
              </a:rPr>
              <a:t>nd Data Integrity Constraints</a:t>
            </a:r>
            <a:endParaRPr>
              <a:solidFill>
                <a:schemeClr val="lt1"/>
              </a:solidFill>
            </a:endParaRPr>
          </a:p>
        </p:txBody>
      </p:sp>
      <p:sp>
        <p:nvSpPr>
          <p:cNvPr id="247" name="Google Shape;247;p27"/>
          <p:cNvSpPr txBox="1"/>
          <p:nvPr>
            <p:ph idx="1" type="body"/>
          </p:nvPr>
        </p:nvSpPr>
        <p:spPr>
          <a:xfrm>
            <a:off x="4932605" y="1485605"/>
            <a:ext cx="4523400" cy="4028700"/>
          </a:xfrm>
          <a:prstGeom prst="rect">
            <a:avLst/>
          </a:prstGeom>
        </p:spPr>
        <p:txBody>
          <a:bodyPr anchorCtr="0" anchor="t" bIns="100800" lIns="100800" spcFirstLastPara="1" rIns="100800" wrap="square" tIns="100800">
            <a:normAutofit/>
          </a:bodyPr>
          <a:lstStyle/>
          <a:p>
            <a:pPr indent="0" lvl="0" marL="0" rtl="0" algn="l">
              <a:spcBef>
                <a:spcPts val="0"/>
              </a:spcBef>
              <a:spcAft>
                <a:spcPts val="0"/>
              </a:spcAft>
              <a:buClr>
                <a:schemeClr val="dk1"/>
              </a:buClr>
              <a:buSzPts val="900"/>
              <a:buFont typeface="Arial"/>
              <a:buNone/>
            </a:pPr>
            <a:r>
              <a:rPr lang="en-US" sz="1600"/>
              <a:t>By the end of this lesson, learners will be able to:</a:t>
            </a:r>
            <a:endParaRPr sz="1600"/>
          </a:p>
          <a:p>
            <a:pPr indent="-330200" lvl="0" marL="457200" rtl="0" algn="l">
              <a:spcBef>
                <a:spcPts val="1300"/>
              </a:spcBef>
              <a:spcAft>
                <a:spcPts val="0"/>
              </a:spcAft>
              <a:buSzPts val="1600"/>
              <a:buChar char="●"/>
            </a:pPr>
            <a:r>
              <a:rPr lang="en-US" sz="1600"/>
              <a:t>Describe Data Definition Language.</a:t>
            </a:r>
            <a:endParaRPr sz="1600"/>
          </a:p>
          <a:p>
            <a:pPr indent="-330200" lvl="0" marL="457200" rtl="0" algn="l">
              <a:spcBef>
                <a:spcPts val="0"/>
              </a:spcBef>
              <a:spcAft>
                <a:spcPts val="0"/>
              </a:spcAft>
              <a:buSzPts val="1600"/>
              <a:buChar char="●"/>
            </a:pPr>
            <a:r>
              <a:rPr lang="en-US" sz="1600"/>
              <a:t>Demonstrate how to create a database in SQL.</a:t>
            </a:r>
            <a:endParaRPr sz="1600"/>
          </a:p>
          <a:p>
            <a:pPr indent="-330200" lvl="0" marL="457200" rtl="0" algn="l">
              <a:spcBef>
                <a:spcPts val="0"/>
              </a:spcBef>
              <a:spcAft>
                <a:spcPts val="0"/>
              </a:spcAft>
              <a:buSzPts val="1600"/>
              <a:buChar char="●"/>
            </a:pPr>
            <a:r>
              <a:rPr lang="en-US" sz="1600"/>
              <a:t>Demonstrate how to create tables in a database.</a:t>
            </a:r>
            <a:endParaRPr sz="1600"/>
          </a:p>
          <a:p>
            <a:pPr indent="-330200" lvl="0" marL="457200" rtl="0" algn="l">
              <a:spcBef>
                <a:spcPts val="0"/>
              </a:spcBef>
              <a:spcAft>
                <a:spcPts val="0"/>
              </a:spcAft>
              <a:buSzPts val="1600"/>
              <a:buChar char="●"/>
            </a:pPr>
            <a:r>
              <a:rPr lang="en-US" sz="1600"/>
              <a:t>Identify the Data Integrity and Data Types.</a:t>
            </a:r>
            <a:endParaRPr sz="1600"/>
          </a:p>
          <a:p>
            <a:pPr indent="-330200" lvl="0" marL="457200" rtl="0" algn="l">
              <a:spcBef>
                <a:spcPts val="0"/>
              </a:spcBef>
              <a:spcAft>
                <a:spcPts val="0"/>
              </a:spcAft>
              <a:buSzPts val="1600"/>
              <a:buChar char="●"/>
            </a:pPr>
            <a:r>
              <a:rPr lang="en-US" sz="1600"/>
              <a:t>Describe Data Integrity and Data Integrity Constraints.</a:t>
            </a:r>
            <a:endParaRPr sz="1600"/>
          </a:p>
        </p:txBody>
      </p:sp>
      <p:sp>
        <p:nvSpPr>
          <p:cNvPr id="248" name="Google Shape;248;p27"/>
          <p:cNvSpPr txBox="1"/>
          <p:nvPr>
            <p:ph idx="12" type="sldNum"/>
          </p:nvPr>
        </p:nvSpPr>
        <p:spPr>
          <a:xfrm>
            <a:off x="9433260" y="5236564"/>
            <a:ext cx="605100" cy="433800"/>
          </a:xfrm>
          <a:prstGeom prst="rect">
            <a:avLst/>
          </a:prstGeom>
        </p:spPr>
        <p:txBody>
          <a:bodyPr anchorCtr="0" anchor="t" bIns="100800" lIns="100800" spcFirstLastPara="1" rIns="100800" wrap="square" tIns="100800">
            <a:noAutofit/>
          </a:bodyPr>
          <a:lstStyle/>
          <a:p>
            <a:pPr indent="0" lvl="0" marL="0" rtl="0" algn="r">
              <a:spcBef>
                <a:spcPts val="0"/>
              </a:spcBef>
              <a:spcAft>
                <a:spcPts val="0"/>
              </a:spcAft>
              <a:buNone/>
            </a:pPr>
            <a:fld id="{00000000-1234-1234-1234-123412341234}" type="slidenum">
              <a:rPr lang="en-US" sz="1400">
                <a:solidFill>
                  <a:schemeClr val="dk2"/>
                </a:solidFill>
                <a:latin typeface="Arial"/>
                <a:ea typeface="Arial"/>
                <a:cs typeface="Arial"/>
                <a:sym typeface="Arial"/>
              </a:rPr>
              <a:t>‹#›</a:t>
            </a:fld>
            <a:endParaRPr sz="1400">
              <a:solidFill>
                <a:schemeClr val="dk2"/>
              </a:solidFill>
              <a:latin typeface="Arial"/>
              <a:ea typeface="Arial"/>
              <a:cs typeface="Arial"/>
              <a:sym typeface="Arial"/>
            </a:endParaRPr>
          </a:p>
        </p:txBody>
      </p:sp>
      <p:sp>
        <p:nvSpPr>
          <p:cNvPr id="249" name="Google Shape;249;p27"/>
          <p:cNvSpPr txBox="1"/>
          <p:nvPr/>
        </p:nvSpPr>
        <p:spPr>
          <a:xfrm>
            <a:off x="4986814" y="942087"/>
            <a:ext cx="3298800" cy="445200"/>
          </a:xfrm>
          <a:prstGeom prst="rect">
            <a:avLst/>
          </a:prstGeom>
          <a:noFill/>
          <a:ln>
            <a:noFill/>
          </a:ln>
        </p:spPr>
        <p:txBody>
          <a:bodyPr anchorCtr="0" anchor="t" bIns="75600" lIns="75600" spcFirstLastPara="1" rIns="75600" wrap="square" tIns="75600">
            <a:spAutoFit/>
          </a:bodyPr>
          <a:lstStyle/>
          <a:p>
            <a:pPr indent="0" lvl="0" marL="0" rtl="0" algn="l">
              <a:spcBef>
                <a:spcPts val="0"/>
              </a:spcBef>
              <a:spcAft>
                <a:spcPts val="0"/>
              </a:spcAft>
              <a:buClr>
                <a:schemeClr val="dk1"/>
              </a:buClr>
              <a:buSzPts val="900"/>
              <a:buFont typeface="Arial"/>
              <a:buNone/>
            </a:pPr>
            <a:r>
              <a:rPr b="1" lang="en-US" sz="1900">
                <a:solidFill>
                  <a:srgbClr val="134F5C"/>
                </a:solidFill>
                <a:latin typeface="Century Gothic"/>
                <a:ea typeface="Century Gothic"/>
                <a:cs typeface="Century Gothic"/>
                <a:sym typeface="Century Gothic"/>
              </a:rPr>
              <a:t>Learning Objectives:</a:t>
            </a:r>
            <a:endParaRPr b="1" sz="1900">
              <a:solidFill>
                <a:srgbClr val="134F5C"/>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nvSpPr>
        <p:spPr>
          <a:xfrm>
            <a:off x="8559717" y="244524"/>
            <a:ext cx="693000" cy="6348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sz="2300">
                <a:solidFill>
                  <a:srgbClr val="FFFFFF"/>
                </a:solidFill>
                <a:latin typeface="Century Gothic"/>
                <a:ea typeface="Century Gothic"/>
                <a:cs typeface="Century Gothic"/>
                <a:sym typeface="Century Gothic"/>
              </a:rPr>
              <a:t>‹#›</a:t>
            </a:fld>
            <a:endParaRPr sz="2300">
              <a:solidFill>
                <a:srgbClr val="FFFFFF"/>
              </a:solidFill>
              <a:latin typeface="Century Gothic"/>
              <a:ea typeface="Century Gothic"/>
              <a:cs typeface="Century Gothic"/>
              <a:sym typeface="Century Gothic"/>
            </a:endParaRPr>
          </a:p>
        </p:txBody>
      </p:sp>
      <p:sp>
        <p:nvSpPr>
          <p:cNvPr id="420" name="Google Shape;420;p45"/>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Font typeface="Arial"/>
              <a:buNone/>
            </a:pPr>
            <a:r>
              <a:rPr lang="en-US" sz="3000"/>
              <a:t>2 - Entity Integrity</a:t>
            </a:r>
            <a:endParaRPr sz="3000"/>
          </a:p>
        </p:txBody>
      </p:sp>
      <p:sp>
        <p:nvSpPr>
          <p:cNvPr id="421" name="Google Shape;421;p45"/>
          <p:cNvSpPr txBox="1"/>
          <p:nvPr>
            <p:ph idx="1" type="body"/>
          </p:nvPr>
        </p:nvSpPr>
        <p:spPr>
          <a:xfrm>
            <a:off x="604525" y="1389775"/>
            <a:ext cx="8948400" cy="37434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None/>
            </a:pPr>
            <a:r>
              <a:rPr b="1" lang="en-US" u="sng">
                <a:solidFill>
                  <a:srgbClr val="BF9000"/>
                </a:solidFill>
                <a:latin typeface="Century Gothic"/>
                <a:ea typeface="Century Gothic"/>
                <a:cs typeface="Century Gothic"/>
                <a:sym typeface="Century Gothic"/>
              </a:rPr>
              <a:t>Entity </a:t>
            </a:r>
            <a:r>
              <a:rPr b="1" lang="en-US" u="sng">
                <a:solidFill>
                  <a:srgbClr val="BF9000"/>
                </a:solidFill>
                <a:highlight>
                  <a:schemeClr val="lt1"/>
                </a:highlight>
                <a:latin typeface="Century Gothic"/>
                <a:ea typeface="Century Gothic"/>
                <a:cs typeface="Century Gothic"/>
                <a:sym typeface="Century Gothic"/>
              </a:rPr>
              <a:t>Integrity</a:t>
            </a:r>
            <a:r>
              <a:rPr lang="en-US" sz="1700">
                <a:solidFill>
                  <a:srgbClr val="000000"/>
                </a:solidFill>
                <a:highlight>
                  <a:schemeClr val="lt1"/>
                </a:highlight>
                <a:latin typeface="Century Gothic"/>
                <a:ea typeface="Century Gothic"/>
                <a:cs typeface="Century Gothic"/>
                <a:sym typeface="Century Gothic"/>
              </a:rPr>
              <a:t> </a:t>
            </a:r>
            <a:r>
              <a:rPr lang="en-US" sz="1600">
                <a:solidFill>
                  <a:srgbClr val="000000"/>
                </a:solidFill>
              </a:rPr>
              <a:t>ensures that there are </a:t>
            </a:r>
            <a:r>
              <a:rPr lang="en-US" sz="1600" u="sng">
                <a:solidFill>
                  <a:srgbClr val="000000"/>
                </a:solidFill>
              </a:rPr>
              <a:t>no</a:t>
            </a:r>
            <a:r>
              <a:rPr lang="en-US" sz="1600">
                <a:solidFill>
                  <a:srgbClr val="000000"/>
                </a:solidFill>
              </a:rPr>
              <a:t> duplicate records within the table and that the field that identifies each record within the table is unique and never </a:t>
            </a:r>
            <a:r>
              <a:rPr b="1" lang="en-US" sz="1600">
                <a:solidFill>
                  <a:srgbClr val="000000"/>
                </a:solidFill>
              </a:rPr>
              <a:t>null</a:t>
            </a:r>
            <a:r>
              <a:rPr lang="en-US" sz="1600">
                <a:solidFill>
                  <a:srgbClr val="000000"/>
                </a:solidFill>
              </a:rPr>
              <a:t>.</a:t>
            </a:r>
            <a:endParaRPr sz="1600">
              <a:solidFill>
                <a:srgbClr val="000000"/>
              </a:solidFill>
            </a:endParaRPr>
          </a:p>
          <a:p>
            <a:pPr indent="0" lvl="0" marL="45720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1000"/>
              </a:spcAft>
              <a:buNone/>
            </a:pPr>
            <a:r>
              <a:rPr b="1" lang="en-US" u="sng">
                <a:solidFill>
                  <a:srgbClr val="BF9000"/>
                </a:solidFill>
                <a:latin typeface="Century Gothic"/>
                <a:ea typeface="Century Gothic"/>
                <a:cs typeface="Century Gothic"/>
                <a:sym typeface="Century Gothic"/>
              </a:rPr>
              <a:t>Entity Integrity</a:t>
            </a:r>
            <a:r>
              <a:rPr lang="en-US" sz="1700">
                <a:solidFill>
                  <a:srgbClr val="C00000"/>
                </a:solidFill>
                <a:latin typeface="Century Gothic"/>
                <a:ea typeface="Century Gothic"/>
                <a:cs typeface="Century Gothic"/>
                <a:sym typeface="Century Gothic"/>
              </a:rPr>
              <a:t> </a:t>
            </a:r>
            <a:r>
              <a:rPr lang="en-US" sz="1700">
                <a:solidFill>
                  <a:schemeClr val="accent2"/>
                </a:solidFill>
              </a:rPr>
              <a:t>requires that each row of a table, representing a unique “entity,” can be uniquely identified. It is enforced to use </a:t>
            </a:r>
            <a:r>
              <a:rPr b="1" lang="en-US" sz="1700">
                <a:solidFill>
                  <a:schemeClr val="accent2"/>
                </a:solidFill>
              </a:rPr>
              <a:t>primary key</a:t>
            </a:r>
            <a:r>
              <a:rPr lang="en-US" sz="1700">
                <a:solidFill>
                  <a:schemeClr val="accent2"/>
                </a:solidFill>
              </a:rPr>
              <a:t> constraints and </a:t>
            </a:r>
            <a:r>
              <a:rPr b="1" lang="en-US" sz="1700">
                <a:solidFill>
                  <a:schemeClr val="accent2"/>
                </a:solidFill>
              </a:rPr>
              <a:t>unique </a:t>
            </a:r>
            <a:r>
              <a:rPr lang="en-US" sz="1700">
                <a:solidFill>
                  <a:schemeClr val="accent2"/>
                </a:solidFill>
              </a:rPr>
              <a:t>constraints.</a:t>
            </a:r>
            <a:endParaRPr>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 Entity Integrity - Primary Keys </a:t>
            </a:r>
            <a:endParaRPr/>
          </a:p>
        </p:txBody>
      </p:sp>
      <p:sp>
        <p:nvSpPr>
          <p:cNvPr id="428" name="Google Shape;428;p46"/>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342900" lvl="0" marL="457200" rtl="0" algn="l">
              <a:spcBef>
                <a:spcPts val="800"/>
              </a:spcBef>
              <a:spcAft>
                <a:spcPts val="0"/>
              </a:spcAft>
              <a:buSzPts val="1800"/>
              <a:buFont typeface="Century Gothic"/>
              <a:buChar char="❏"/>
            </a:pPr>
            <a:r>
              <a:rPr b="1" lang="en-US" sz="1800">
                <a:solidFill>
                  <a:srgbClr val="990000"/>
                </a:solidFill>
              </a:rPr>
              <a:t>Primary key</a:t>
            </a:r>
            <a:r>
              <a:rPr lang="en-US" sz="1800"/>
              <a:t> constraints are defined in the</a:t>
            </a:r>
            <a:r>
              <a:rPr b="1" lang="en-US" sz="1800"/>
              <a:t> CREATE TABLE</a:t>
            </a:r>
            <a:r>
              <a:rPr lang="en-US" sz="1800"/>
              <a:t> statement, using either </a:t>
            </a:r>
            <a:r>
              <a:rPr b="1" lang="en-US" sz="1800">
                <a:solidFill>
                  <a:srgbClr val="3C78D8"/>
                </a:solidFill>
              </a:rPr>
              <a:t>column-level</a:t>
            </a:r>
            <a:r>
              <a:rPr lang="en-US" sz="1800"/>
              <a:t> or</a:t>
            </a:r>
            <a:r>
              <a:rPr b="1" lang="en-US" sz="1800">
                <a:solidFill>
                  <a:srgbClr val="3C78D8"/>
                </a:solidFill>
              </a:rPr>
              <a:t> table-level.</a:t>
            </a:r>
            <a:endParaRPr sz="1800"/>
          </a:p>
          <a:p>
            <a:pPr indent="-342900" lvl="0" marL="457200" rtl="0" algn="l">
              <a:lnSpc>
                <a:spcPct val="115000"/>
              </a:lnSpc>
              <a:spcBef>
                <a:spcPts val="1000"/>
              </a:spcBef>
              <a:spcAft>
                <a:spcPts val="0"/>
              </a:spcAft>
              <a:buSzPts val="1800"/>
              <a:buFont typeface="Century Gothic"/>
              <a:buChar char="❏"/>
            </a:pPr>
            <a:r>
              <a:rPr lang="en-US" sz="1800"/>
              <a:t>When the </a:t>
            </a:r>
            <a:r>
              <a:rPr b="1" lang="en-US" sz="1800">
                <a:solidFill>
                  <a:srgbClr val="990000"/>
                </a:solidFill>
                <a:highlight>
                  <a:srgbClr val="FFFFFF"/>
                </a:highlight>
              </a:rPr>
              <a:t>primary key</a:t>
            </a:r>
            <a:r>
              <a:rPr lang="en-US" sz="1800"/>
              <a:t> constraint is defined for a table, the database will ensure that it is both present (not null) and unique.</a:t>
            </a:r>
            <a:endParaRPr sz="1800"/>
          </a:p>
          <a:p>
            <a:pPr indent="-342900" lvl="0" marL="457200" rtl="0" algn="l">
              <a:lnSpc>
                <a:spcPct val="100000"/>
              </a:lnSpc>
              <a:spcBef>
                <a:spcPts val="1000"/>
              </a:spcBef>
              <a:spcAft>
                <a:spcPts val="0"/>
              </a:spcAft>
              <a:buSzPts val="1800"/>
              <a:buFont typeface="Century Gothic"/>
              <a:buChar char="❏"/>
            </a:pPr>
            <a:r>
              <a:rPr lang="en-US" sz="1800">
                <a:highlight>
                  <a:srgbClr val="FFFFFF"/>
                </a:highlight>
              </a:rPr>
              <a:t>One table can only have </a:t>
            </a:r>
            <a:r>
              <a:rPr b="1" i="1" lang="en-US" sz="1800" u="sng">
                <a:highlight>
                  <a:srgbClr val="FFFFFF"/>
                </a:highlight>
              </a:rPr>
              <a:t>one</a:t>
            </a:r>
            <a:r>
              <a:rPr lang="en-US" sz="1800">
                <a:highlight>
                  <a:srgbClr val="FFFFFF"/>
                </a:highlight>
              </a:rPr>
              <a:t> </a:t>
            </a:r>
            <a:r>
              <a:rPr b="1" lang="en-US" sz="1800">
                <a:solidFill>
                  <a:srgbClr val="990000"/>
                </a:solidFill>
                <a:highlight>
                  <a:srgbClr val="FFFFFF"/>
                </a:highlight>
              </a:rPr>
              <a:t>primary key</a:t>
            </a:r>
            <a:r>
              <a:rPr lang="en-US" sz="1800">
                <a:highlight>
                  <a:srgbClr val="FFFFFF"/>
                </a:highlight>
              </a:rPr>
              <a:t>, which may consist of a single column or multiple columns. If the </a:t>
            </a:r>
            <a:r>
              <a:rPr b="1" lang="en-US" sz="1800">
                <a:solidFill>
                  <a:srgbClr val="990000"/>
                </a:solidFill>
                <a:highlight>
                  <a:srgbClr val="FFFFFF"/>
                </a:highlight>
              </a:rPr>
              <a:t>primary key</a:t>
            </a:r>
            <a:r>
              <a:rPr lang="en-US" sz="1800">
                <a:highlight>
                  <a:srgbClr val="FFFFFF"/>
                </a:highlight>
              </a:rPr>
              <a:t> contains multiple columns, it is  called a </a:t>
            </a:r>
            <a:r>
              <a:rPr b="1" lang="en-US" sz="1800">
                <a:solidFill>
                  <a:srgbClr val="990000"/>
                </a:solidFill>
                <a:highlight>
                  <a:srgbClr val="FFFFFF"/>
                </a:highlight>
              </a:rPr>
              <a:t>composite primary key</a:t>
            </a:r>
            <a:r>
              <a:rPr lang="en-US" sz="1800">
                <a:highlight>
                  <a:srgbClr val="FFFFFF"/>
                </a:highlight>
              </a:rPr>
              <a:t>, and the combination of the multiple columns must contain distinct values.</a:t>
            </a:r>
            <a:endParaRPr sz="1800">
              <a:highlight>
                <a:srgbClr val="FFFFFF"/>
              </a:highlight>
            </a:endParaRPr>
          </a:p>
          <a:p>
            <a:pPr indent="0" lvl="0" marL="457200" rtl="0" algn="l">
              <a:lnSpc>
                <a:spcPct val="115000"/>
              </a:lnSpc>
              <a:spcBef>
                <a:spcPts val="1000"/>
              </a:spcBef>
              <a:spcAft>
                <a:spcPts val="0"/>
              </a:spcAft>
              <a:buNone/>
            </a:pPr>
            <a:r>
              <a:t/>
            </a:r>
            <a:endParaRPr sz="1800">
              <a:highlight>
                <a:srgbClr val="FFFFFF"/>
              </a:highlight>
            </a:endParaRPr>
          </a:p>
          <a:p>
            <a:pPr indent="0" lvl="0" marL="0" rtl="0" algn="ctr">
              <a:lnSpc>
                <a:spcPct val="115000"/>
              </a:lnSpc>
              <a:spcBef>
                <a:spcPts val="1000"/>
              </a:spcBef>
              <a:spcAft>
                <a:spcPts val="1000"/>
              </a:spcAft>
              <a:buNone/>
            </a:pPr>
            <a:r>
              <a:rPr b="1" lang="en-US" sz="1800"/>
              <a:t>Remember: It is </a:t>
            </a:r>
            <a:r>
              <a:rPr b="1" i="1" lang="en-US" sz="1800" u="sng"/>
              <a:t>NOT </a:t>
            </a:r>
            <a:r>
              <a:rPr b="1" lang="en-US" sz="1800"/>
              <a:t>required for each table to have a </a:t>
            </a:r>
            <a:r>
              <a:rPr b="1" lang="en-US" sz="1800">
                <a:solidFill>
                  <a:srgbClr val="990000"/>
                </a:solidFill>
                <a:highlight>
                  <a:srgbClr val="FFFFFF"/>
                </a:highlight>
              </a:rPr>
              <a:t>primary ke</a:t>
            </a:r>
            <a:r>
              <a:rPr b="1" lang="en-US" sz="1800">
                <a:solidFill>
                  <a:srgbClr val="C00000"/>
                </a:solidFill>
              </a:rPr>
              <a:t>y</a:t>
            </a:r>
            <a:r>
              <a:rPr b="1" lang="en-US" sz="1800"/>
              <a:t> constraint.</a:t>
            </a:r>
            <a:endParaRPr b="1" sz="1800">
              <a:highlight>
                <a:srgbClr val="FFFFFF"/>
              </a:highlight>
            </a:endParaRPr>
          </a:p>
        </p:txBody>
      </p:sp>
      <p:sp>
        <p:nvSpPr>
          <p:cNvPr id="429" name="Google Shape;429;p4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 Primary Key</a:t>
            </a:r>
            <a:endParaRPr/>
          </a:p>
        </p:txBody>
      </p:sp>
      <p:sp>
        <p:nvSpPr>
          <p:cNvPr id="436" name="Google Shape;436;p47"/>
          <p:cNvSpPr txBox="1"/>
          <p:nvPr/>
        </p:nvSpPr>
        <p:spPr>
          <a:xfrm>
            <a:off x="402704" y="2086953"/>
            <a:ext cx="4232400" cy="11988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rPr lang="en-US" sz="1600" strike="noStrike">
                <a:solidFill>
                  <a:schemeClr val="dk1"/>
                </a:solidFill>
                <a:latin typeface="Consolas"/>
                <a:ea typeface="Consolas"/>
                <a:cs typeface="Consolas"/>
                <a:sym typeface="Consolas"/>
              </a:rPr>
              <a:t>create table department_one(</a:t>
            </a:r>
            <a:endParaRPr sz="1200">
              <a:latin typeface="Consolas"/>
              <a:ea typeface="Consolas"/>
              <a:cs typeface="Consolas"/>
              <a:sym typeface="Consolas"/>
            </a:endParaRPr>
          </a:p>
          <a:p>
            <a:pPr indent="0" lvl="0" marL="0" marR="0" rtl="0" algn="l">
              <a:spcBef>
                <a:spcPts val="0"/>
              </a:spcBef>
              <a:spcAft>
                <a:spcPts val="0"/>
              </a:spcAft>
              <a:buNone/>
            </a:pPr>
            <a:r>
              <a:rPr lang="en-US" sz="1600" strike="noStrike">
                <a:solidFill>
                  <a:schemeClr val="dk1"/>
                </a:solidFill>
                <a:latin typeface="Consolas"/>
                <a:ea typeface="Consolas"/>
                <a:cs typeface="Consolas"/>
                <a:sym typeface="Consolas"/>
              </a:rPr>
              <a:t>	id int </a:t>
            </a:r>
            <a:r>
              <a:rPr lang="en-US" sz="1600" strike="noStrike">
                <a:solidFill>
                  <a:srgbClr val="C00000"/>
                </a:solidFill>
                <a:latin typeface="Consolas"/>
                <a:ea typeface="Consolas"/>
                <a:cs typeface="Consolas"/>
                <a:sym typeface="Consolas"/>
              </a:rPr>
              <a:t>primary key</a:t>
            </a:r>
            <a:r>
              <a:rPr lang="en-US" sz="1600" strike="noStrike">
                <a:solidFill>
                  <a:schemeClr val="dk1"/>
                </a:solidFill>
                <a:latin typeface="Consolas"/>
                <a:ea typeface="Consolas"/>
                <a:cs typeface="Consolas"/>
                <a:sym typeface="Consolas"/>
              </a:rPr>
              <a:t>,</a:t>
            </a:r>
            <a:endParaRPr sz="1200">
              <a:latin typeface="Consolas"/>
              <a:ea typeface="Consolas"/>
              <a:cs typeface="Consolas"/>
              <a:sym typeface="Consolas"/>
            </a:endParaRPr>
          </a:p>
          <a:p>
            <a:pPr indent="0" lvl="0" marL="0" marR="0" rtl="0" algn="l">
              <a:spcBef>
                <a:spcPts val="0"/>
              </a:spcBef>
              <a:spcAft>
                <a:spcPts val="0"/>
              </a:spcAft>
              <a:buNone/>
            </a:pPr>
            <a:r>
              <a:rPr lang="en-US" sz="1600" strike="noStrike">
                <a:solidFill>
                  <a:schemeClr val="dk1"/>
                </a:solidFill>
                <a:latin typeface="Consolas"/>
                <a:ea typeface="Consolas"/>
                <a:cs typeface="Consolas"/>
                <a:sym typeface="Consolas"/>
              </a:rPr>
              <a:t>	name varchar(32) NOT NULL</a:t>
            </a:r>
            <a:endParaRPr sz="1200">
              <a:latin typeface="Consolas"/>
              <a:ea typeface="Consolas"/>
              <a:cs typeface="Consolas"/>
              <a:sym typeface="Consolas"/>
            </a:endParaRPr>
          </a:p>
          <a:p>
            <a:pPr indent="0" lvl="0" marL="0" marR="0" rtl="0" algn="l">
              <a:spcBef>
                <a:spcPts val="0"/>
              </a:spcBef>
              <a:spcAft>
                <a:spcPts val="0"/>
              </a:spcAft>
              <a:buNone/>
            </a:pPr>
            <a:r>
              <a:rPr lang="en-US" sz="1600" strike="noStrike">
                <a:solidFill>
                  <a:schemeClr val="dk1"/>
                </a:solidFill>
                <a:latin typeface="Consolas"/>
                <a:ea typeface="Consolas"/>
                <a:cs typeface="Consolas"/>
                <a:sym typeface="Consolas"/>
              </a:rPr>
              <a:t>);</a:t>
            </a:r>
            <a:endParaRPr sz="1200">
              <a:latin typeface="Consolas"/>
              <a:ea typeface="Consolas"/>
              <a:cs typeface="Consolas"/>
              <a:sym typeface="Consolas"/>
            </a:endParaRPr>
          </a:p>
        </p:txBody>
      </p:sp>
      <p:sp>
        <p:nvSpPr>
          <p:cNvPr id="437" name="Google Shape;437;p47"/>
          <p:cNvSpPr txBox="1"/>
          <p:nvPr/>
        </p:nvSpPr>
        <p:spPr>
          <a:xfrm>
            <a:off x="4795280" y="2086953"/>
            <a:ext cx="4679100" cy="13527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rPr lang="en-US" strike="noStrike">
                <a:solidFill>
                  <a:schemeClr val="dk1"/>
                </a:solidFill>
                <a:latin typeface="Consolas"/>
                <a:ea typeface="Consolas"/>
                <a:cs typeface="Consolas"/>
                <a:sym typeface="Consolas"/>
              </a:rPr>
              <a:t>create table department_two(</a:t>
            </a:r>
            <a:endParaRPr sz="1200">
              <a:latin typeface="Consolas"/>
              <a:ea typeface="Consolas"/>
              <a:cs typeface="Consolas"/>
              <a:sym typeface="Consolas"/>
            </a:endParaRPr>
          </a:p>
          <a:p>
            <a:pPr indent="0" lvl="0" marL="0" marR="0" rtl="0" algn="l">
              <a:spcBef>
                <a:spcPts val="0"/>
              </a:spcBef>
              <a:spcAft>
                <a:spcPts val="0"/>
              </a:spcAft>
              <a:buNone/>
            </a:pPr>
            <a:r>
              <a:rPr lang="en-US" strike="noStrike">
                <a:solidFill>
                  <a:schemeClr val="dk1"/>
                </a:solidFill>
                <a:latin typeface="Consolas"/>
                <a:ea typeface="Consolas"/>
                <a:cs typeface="Consolas"/>
                <a:sym typeface="Consolas"/>
              </a:rPr>
              <a:t>	id int,</a:t>
            </a:r>
            <a:endParaRPr sz="1200">
              <a:latin typeface="Consolas"/>
              <a:ea typeface="Consolas"/>
              <a:cs typeface="Consolas"/>
              <a:sym typeface="Consolas"/>
            </a:endParaRPr>
          </a:p>
          <a:p>
            <a:pPr indent="0" lvl="0" marL="0" marR="0" rtl="0" algn="l">
              <a:spcBef>
                <a:spcPts val="0"/>
              </a:spcBef>
              <a:spcAft>
                <a:spcPts val="0"/>
              </a:spcAft>
              <a:buNone/>
            </a:pPr>
            <a:r>
              <a:rPr lang="en-US" strike="noStrike">
                <a:solidFill>
                  <a:schemeClr val="dk1"/>
                </a:solidFill>
                <a:latin typeface="Consolas"/>
                <a:ea typeface="Consolas"/>
                <a:cs typeface="Consolas"/>
                <a:sym typeface="Consolas"/>
              </a:rPr>
              <a:t>	name varchar(32) NOT NULL,</a:t>
            </a:r>
            <a:endParaRPr sz="1200">
              <a:latin typeface="Consolas"/>
              <a:ea typeface="Consolas"/>
              <a:cs typeface="Consolas"/>
              <a:sym typeface="Consolas"/>
            </a:endParaRPr>
          </a:p>
          <a:p>
            <a:pPr indent="0" lvl="0" marL="0" marR="0" rtl="0" algn="l">
              <a:spcBef>
                <a:spcPts val="0"/>
              </a:spcBef>
              <a:spcAft>
                <a:spcPts val="0"/>
              </a:spcAft>
              <a:buNone/>
            </a:pPr>
            <a:r>
              <a:rPr lang="en-US" strike="noStrike">
                <a:solidFill>
                  <a:schemeClr val="dk1"/>
                </a:solidFill>
                <a:latin typeface="Consolas"/>
                <a:ea typeface="Consolas"/>
                <a:cs typeface="Consolas"/>
                <a:sym typeface="Consolas"/>
              </a:rPr>
              <a:t>	</a:t>
            </a:r>
            <a:r>
              <a:rPr lang="en-US" strike="noStrike">
                <a:solidFill>
                  <a:srgbClr val="C00000"/>
                </a:solidFill>
                <a:latin typeface="Consolas"/>
                <a:ea typeface="Consolas"/>
                <a:cs typeface="Consolas"/>
                <a:sym typeface="Consolas"/>
              </a:rPr>
              <a:t>constraint</a:t>
            </a:r>
            <a:r>
              <a:rPr b="1" lang="en-US" strike="noStrike">
                <a:solidFill>
                  <a:srgbClr val="C00000"/>
                </a:solidFill>
                <a:latin typeface="Consolas"/>
                <a:ea typeface="Consolas"/>
                <a:cs typeface="Consolas"/>
                <a:sym typeface="Consolas"/>
              </a:rPr>
              <a:t> </a:t>
            </a:r>
            <a:r>
              <a:rPr b="1" lang="en-US" strike="noStrike">
                <a:solidFill>
                  <a:srgbClr val="3C78D8"/>
                </a:solidFill>
                <a:latin typeface="Consolas"/>
                <a:ea typeface="Consolas"/>
                <a:cs typeface="Consolas"/>
                <a:sym typeface="Consolas"/>
              </a:rPr>
              <a:t>pk_dept</a:t>
            </a:r>
            <a:r>
              <a:rPr lang="en-US" strike="noStrike">
                <a:solidFill>
                  <a:schemeClr val="dk1"/>
                </a:solidFill>
                <a:latin typeface="Consolas"/>
                <a:ea typeface="Consolas"/>
                <a:cs typeface="Consolas"/>
                <a:sym typeface="Consolas"/>
              </a:rPr>
              <a:t> </a:t>
            </a:r>
            <a:r>
              <a:rPr lang="en-US" strike="noStrike">
                <a:solidFill>
                  <a:srgbClr val="C00000"/>
                </a:solidFill>
                <a:latin typeface="Consolas"/>
                <a:ea typeface="Consolas"/>
                <a:cs typeface="Consolas"/>
                <a:sym typeface="Consolas"/>
              </a:rPr>
              <a:t>PRIMARY KEY</a:t>
            </a:r>
            <a:r>
              <a:rPr lang="en-US" strike="noStrike">
                <a:solidFill>
                  <a:schemeClr val="dk1"/>
                </a:solidFill>
                <a:latin typeface="Consolas"/>
                <a:ea typeface="Consolas"/>
                <a:cs typeface="Consolas"/>
                <a:sym typeface="Consolas"/>
              </a:rPr>
              <a:t>(id)</a:t>
            </a:r>
            <a:endParaRPr sz="1200">
              <a:latin typeface="Consolas"/>
              <a:ea typeface="Consolas"/>
              <a:cs typeface="Consolas"/>
              <a:sym typeface="Consolas"/>
            </a:endParaRPr>
          </a:p>
          <a:p>
            <a:pPr indent="0" lvl="0" marL="0" marR="0" rtl="0" algn="l">
              <a:spcBef>
                <a:spcPts val="0"/>
              </a:spcBef>
              <a:spcAft>
                <a:spcPts val="0"/>
              </a:spcAft>
              <a:buNone/>
            </a:pPr>
            <a:r>
              <a:rPr lang="en-US" sz="1600" strike="noStrike">
                <a:solidFill>
                  <a:schemeClr val="dk1"/>
                </a:solidFill>
                <a:latin typeface="Consolas"/>
                <a:ea typeface="Consolas"/>
                <a:cs typeface="Consolas"/>
                <a:sym typeface="Consolas"/>
              </a:rPr>
              <a:t>);</a:t>
            </a:r>
            <a:endParaRPr sz="1200">
              <a:latin typeface="Consolas"/>
              <a:ea typeface="Consolas"/>
              <a:cs typeface="Consolas"/>
              <a:sym typeface="Consolas"/>
            </a:endParaRPr>
          </a:p>
        </p:txBody>
      </p:sp>
      <p:sp>
        <p:nvSpPr>
          <p:cNvPr id="438" name="Google Shape;438;p47"/>
          <p:cNvSpPr txBox="1"/>
          <p:nvPr/>
        </p:nvSpPr>
        <p:spPr>
          <a:xfrm>
            <a:off x="4795275" y="3500713"/>
            <a:ext cx="4679100" cy="677100"/>
          </a:xfrm>
          <a:prstGeom prst="rect">
            <a:avLst/>
          </a:prstGeom>
          <a:solidFill>
            <a:srgbClr val="FFD966"/>
          </a:solidFill>
          <a:ln cap="flat" cmpd="sng" w="19075">
            <a:solidFill>
              <a:srgbClr val="FFA500"/>
            </a:solidFill>
            <a:prstDash val="solid"/>
            <a:round/>
            <a:headEnd len="sm" w="sm" type="none"/>
            <a:tailEnd len="sm" w="sm" type="none"/>
          </a:ln>
        </p:spPr>
        <p:txBody>
          <a:bodyPr anchorCtr="0" anchor="t" bIns="54350" lIns="99350" spcFirstLastPara="1" rIns="99350" wrap="square" tIns="54350">
            <a:noAutofit/>
          </a:bodyPr>
          <a:lstStyle/>
          <a:p>
            <a:pPr indent="0" lvl="0" marL="0" marR="0" rtl="0" algn="l">
              <a:spcBef>
                <a:spcPts val="0"/>
              </a:spcBef>
              <a:spcAft>
                <a:spcPts val="0"/>
              </a:spcAft>
              <a:buNone/>
            </a:pPr>
            <a:r>
              <a:rPr b="0" lang="en-US" sz="1500" strike="noStrike">
                <a:solidFill>
                  <a:schemeClr val="dk1"/>
                </a:solidFill>
                <a:latin typeface="Arial"/>
                <a:ea typeface="Arial"/>
                <a:cs typeface="Arial"/>
                <a:sym typeface="Arial"/>
              </a:rPr>
              <a:t>The </a:t>
            </a:r>
            <a:r>
              <a:rPr i="1" lang="en-US" sz="1300">
                <a:solidFill>
                  <a:srgbClr val="C00000"/>
                </a:solidFill>
                <a:latin typeface="Consolas"/>
                <a:ea typeface="Consolas"/>
                <a:cs typeface="Consolas"/>
                <a:sym typeface="Consolas"/>
              </a:rPr>
              <a:t>constraint</a:t>
            </a:r>
            <a:r>
              <a:rPr b="0" i="1" lang="en-US" sz="1500" strike="noStrike">
                <a:solidFill>
                  <a:schemeClr val="dk1"/>
                </a:solidFill>
                <a:latin typeface="Arial"/>
                <a:ea typeface="Arial"/>
                <a:cs typeface="Arial"/>
                <a:sym typeface="Arial"/>
              </a:rPr>
              <a:t> </a:t>
            </a:r>
            <a:r>
              <a:rPr b="0" lang="en-US" sz="1500" strike="noStrike">
                <a:solidFill>
                  <a:schemeClr val="dk1"/>
                </a:solidFill>
                <a:latin typeface="Arial"/>
                <a:ea typeface="Arial"/>
                <a:cs typeface="Arial"/>
                <a:sym typeface="Arial"/>
              </a:rPr>
              <a:t>keyword + </a:t>
            </a:r>
            <a:r>
              <a:rPr b="1" lang="en-US" sz="1300">
                <a:solidFill>
                  <a:srgbClr val="3C78D8"/>
                </a:solidFill>
                <a:latin typeface="Consolas"/>
                <a:ea typeface="Consolas"/>
                <a:cs typeface="Consolas"/>
                <a:sym typeface="Consolas"/>
              </a:rPr>
              <a:t>identifier</a:t>
            </a:r>
            <a:r>
              <a:rPr lang="en-US" sz="1500">
                <a:solidFill>
                  <a:schemeClr val="dk1"/>
                </a:solidFill>
              </a:rPr>
              <a:t> </a:t>
            </a:r>
            <a:r>
              <a:rPr b="0" lang="en-US" sz="1500" strike="noStrike">
                <a:solidFill>
                  <a:schemeClr val="dk1"/>
                </a:solidFill>
                <a:latin typeface="Arial"/>
                <a:ea typeface="Arial"/>
                <a:cs typeface="Arial"/>
                <a:sym typeface="Arial"/>
              </a:rPr>
              <a:t>are </a:t>
            </a:r>
            <a:r>
              <a:rPr b="0" i="1" lang="en-US" sz="1500" strike="noStrike">
                <a:solidFill>
                  <a:schemeClr val="dk1"/>
                </a:solidFill>
                <a:latin typeface="Arial"/>
                <a:ea typeface="Arial"/>
                <a:cs typeface="Arial"/>
                <a:sym typeface="Arial"/>
              </a:rPr>
              <a:t>optional</a:t>
            </a:r>
            <a:r>
              <a:rPr b="0" lang="en-US" sz="1500" strike="noStrike">
                <a:solidFill>
                  <a:schemeClr val="dk1"/>
                </a:solidFill>
                <a:latin typeface="Arial"/>
                <a:ea typeface="Arial"/>
                <a:cs typeface="Arial"/>
                <a:sym typeface="Arial"/>
              </a:rPr>
              <a:t>.</a:t>
            </a:r>
            <a:endParaRPr sz="1300"/>
          </a:p>
          <a:p>
            <a:pPr indent="0" lvl="0" marL="0" marR="0" rtl="0" algn="l">
              <a:spcBef>
                <a:spcPts val="0"/>
              </a:spcBef>
              <a:spcAft>
                <a:spcPts val="0"/>
              </a:spcAft>
              <a:buNone/>
            </a:pPr>
            <a:r>
              <a:rPr b="0" lang="en-US" sz="1500" strike="noStrike">
                <a:solidFill>
                  <a:schemeClr val="dk1"/>
                </a:solidFill>
                <a:latin typeface="Arial"/>
                <a:ea typeface="Arial"/>
                <a:cs typeface="Arial"/>
                <a:sym typeface="Arial"/>
              </a:rPr>
              <a:t>The </a:t>
            </a:r>
            <a:r>
              <a:rPr b="1" lang="en-US" sz="1300">
                <a:solidFill>
                  <a:srgbClr val="3C78D8"/>
                </a:solidFill>
                <a:latin typeface="Consolas"/>
                <a:ea typeface="Consolas"/>
                <a:cs typeface="Consolas"/>
                <a:sym typeface="Consolas"/>
              </a:rPr>
              <a:t>identifier</a:t>
            </a:r>
            <a:r>
              <a:rPr b="0" lang="en-US" sz="1500" strike="noStrike">
                <a:solidFill>
                  <a:schemeClr val="dk1"/>
                </a:solidFill>
                <a:latin typeface="Arial"/>
                <a:ea typeface="Arial"/>
                <a:cs typeface="Arial"/>
                <a:sym typeface="Arial"/>
              </a:rPr>
              <a:t> must be unique in the database.</a:t>
            </a:r>
            <a:endParaRPr sz="1300"/>
          </a:p>
        </p:txBody>
      </p:sp>
      <p:sp>
        <p:nvSpPr>
          <p:cNvPr id="439" name="Google Shape;439;p47"/>
          <p:cNvSpPr txBox="1"/>
          <p:nvPr/>
        </p:nvSpPr>
        <p:spPr>
          <a:xfrm>
            <a:off x="402675" y="1492725"/>
            <a:ext cx="30000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rPr lang="en-US" sz="1800">
                <a:solidFill>
                  <a:schemeClr val="accent2"/>
                </a:solidFill>
                <a:latin typeface="Century Gothic"/>
                <a:ea typeface="Century Gothic"/>
                <a:cs typeface="Century Gothic"/>
                <a:sym typeface="Century Gothic"/>
              </a:rPr>
              <a:t>Example:</a:t>
            </a:r>
            <a:r>
              <a:rPr lang="en-US" sz="1800">
                <a:solidFill>
                  <a:schemeClr val="dk1"/>
                </a:solidFill>
                <a:latin typeface="Century Gothic"/>
                <a:ea typeface="Century Gothic"/>
                <a:cs typeface="Century Gothic"/>
                <a:sym typeface="Century Gothic"/>
              </a:rPr>
              <a:t> </a:t>
            </a:r>
            <a:r>
              <a:rPr b="1" lang="en-US" sz="1700">
                <a:solidFill>
                  <a:srgbClr val="3C78D8"/>
                </a:solidFill>
                <a:latin typeface="Century Gothic"/>
                <a:ea typeface="Century Gothic"/>
                <a:cs typeface="Century Gothic"/>
                <a:sym typeface="Century Gothic"/>
              </a:rPr>
              <a:t>field-level</a:t>
            </a:r>
            <a:r>
              <a:rPr lang="en-US" sz="1700">
                <a:solidFill>
                  <a:schemeClr val="dk1"/>
                </a:solidFill>
                <a:latin typeface="Century Gothic"/>
                <a:ea typeface="Century Gothic"/>
                <a:cs typeface="Century Gothic"/>
                <a:sym typeface="Century Gothic"/>
              </a:rPr>
              <a:t> </a:t>
            </a:r>
            <a:endParaRPr/>
          </a:p>
        </p:txBody>
      </p:sp>
      <p:sp>
        <p:nvSpPr>
          <p:cNvPr id="440" name="Google Shape;440;p47"/>
          <p:cNvSpPr txBox="1"/>
          <p:nvPr/>
        </p:nvSpPr>
        <p:spPr>
          <a:xfrm>
            <a:off x="4795275" y="1564250"/>
            <a:ext cx="30000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rPr lang="en-US" sz="1800">
                <a:solidFill>
                  <a:schemeClr val="accent2"/>
                </a:solidFill>
                <a:latin typeface="Century Gothic"/>
                <a:ea typeface="Century Gothic"/>
                <a:cs typeface="Century Gothic"/>
                <a:sym typeface="Century Gothic"/>
              </a:rPr>
              <a:t>Example</a:t>
            </a:r>
            <a:r>
              <a:rPr lang="en-US" sz="1800">
                <a:solidFill>
                  <a:schemeClr val="dk1"/>
                </a:solidFill>
                <a:latin typeface="Century Gothic"/>
                <a:ea typeface="Century Gothic"/>
                <a:cs typeface="Century Gothic"/>
                <a:sym typeface="Century Gothic"/>
              </a:rPr>
              <a:t>: </a:t>
            </a:r>
            <a:r>
              <a:rPr b="1" lang="en-US" sz="1700">
                <a:solidFill>
                  <a:srgbClr val="3C78D8"/>
                </a:solidFill>
                <a:latin typeface="Century Gothic"/>
                <a:ea typeface="Century Gothic"/>
                <a:cs typeface="Century Gothic"/>
                <a:sym typeface="Century Gothic"/>
              </a:rPr>
              <a:t>table-level</a:t>
            </a:r>
            <a:endParaRPr sz="1800">
              <a:solidFill>
                <a:schemeClr val="dk1"/>
              </a:solidFill>
              <a:latin typeface="Century Gothic"/>
              <a:ea typeface="Century Gothic"/>
              <a:cs typeface="Century Gothic"/>
              <a:sym typeface="Century Gothic"/>
            </a:endParaRPr>
          </a:p>
        </p:txBody>
      </p:sp>
      <p:sp>
        <p:nvSpPr>
          <p:cNvPr id="441" name="Google Shape;441;p47"/>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8"/>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a:t> Entity Integrity - Primary Keys - Groups of Columns </a:t>
            </a:r>
            <a:endParaRPr/>
          </a:p>
        </p:txBody>
      </p:sp>
      <p:sp>
        <p:nvSpPr>
          <p:cNvPr id="448" name="Google Shape;448;p48"/>
          <p:cNvSpPr txBox="1"/>
          <p:nvPr>
            <p:ph idx="1" type="body"/>
          </p:nvPr>
        </p:nvSpPr>
        <p:spPr>
          <a:xfrm>
            <a:off x="577525" y="1422847"/>
            <a:ext cx="9025200" cy="796500"/>
          </a:xfrm>
          <a:prstGeom prst="rect">
            <a:avLst/>
          </a:prstGeom>
        </p:spPr>
        <p:txBody>
          <a:bodyPr anchorCtr="0" anchor="t" bIns="75600" lIns="75600" spcFirstLastPara="1" rIns="75600" wrap="square" tIns="75600">
            <a:normAutofit lnSpcReduction="20000"/>
          </a:bodyPr>
          <a:lstStyle/>
          <a:p>
            <a:pPr indent="0" lvl="0" marL="0" rtl="0" algn="l">
              <a:lnSpc>
                <a:spcPct val="115000"/>
              </a:lnSpc>
              <a:spcBef>
                <a:spcPts val="0"/>
              </a:spcBef>
              <a:spcAft>
                <a:spcPts val="0"/>
              </a:spcAft>
              <a:buNone/>
            </a:pPr>
            <a:r>
              <a:rPr lang="en-US" sz="1600">
                <a:highlight>
                  <a:srgbClr val="FFFFFF"/>
                </a:highlight>
              </a:rPr>
              <a:t>We can specify </a:t>
            </a:r>
            <a:r>
              <a:rPr b="1" lang="en-US" sz="1600">
                <a:highlight>
                  <a:srgbClr val="FFFFFF"/>
                </a:highlight>
              </a:rPr>
              <a:t>a group of columns</a:t>
            </a:r>
            <a:r>
              <a:rPr lang="en-US" sz="1600">
                <a:highlight>
                  <a:srgbClr val="FFFFFF"/>
                </a:highlight>
              </a:rPr>
              <a:t> as the </a:t>
            </a:r>
            <a:r>
              <a:rPr b="1" lang="en-US" sz="1600">
                <a:solidFill>
                  <a:srgbClr val="990000"/>
                </a:solidFill>
                <a:highlight>
                  <a:srgbClr val="FFFFFF"/>
                </a:highlight>
              </a:rPr>
              <a:t>primary key</a:t>
            </a:r>
            <a:r>
              <a:rPr lang="en-US" sz="1600">
                <a:highlight>
                  <a:srgbClr val="FFFFFF"/>
                </a:highlight>
              </a:rPr>
              <a:t> by using the </a:t>
            </a:r>
            <a:r>
              <a:rPr b="1" lang="en-US" sz="1600">
                <a:solidFill>
                  <a:srgbClr val="1155CC"/>
                </a:solidFill>
                <a:highlight>
                  <a:srgbClr val="FFFFFF"/>
                </a:highlight>
              </a:rPr>
              <a:t>table-</a:t>
            </a:r>
            <a:r>
              <a:rPr b="1" lang="en-US" sz="1600">
                <a:solidFill>
                  <a:srgbClr val="1155CC"/>
                </a:solidFill>
                <a:highlight>
                  <a:srgbClr val="FFFFFF"/>
                </a:highlight>
              </a:rPr>
              <a:t>level.</a:t>
            </a:r>
            <a:endParaRPr sz="1600">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b="1" lang="en-US" sz="1600">
                <a:highlight>
                  <a:srgbClr val="FFFFFF"/>
                </a:highlight>
              </a:rPr>
              <a:t>Syntax:</a:t>
            </a:r>
            <a:endParaRPr/>
          </a:p>
        </p:txBody>
      </p:sp>
      <p:sp>
        <p:nvSpPr>
          <p:cNvPr id="449" name="Google Shape;449;p48"/>
          <p:cNvSpPr txBox="1"/>
          <p:nvPr/>
        </p:nvSpPr>
        <p:spPr>
          <a:xfrm>
            <a:off x="714925" y="3337275"/>
            <a:ext cx="3836100" cy="1693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CREATE TABLE Student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r>
              <a:rPr b="1" lang="en-US">
                <a:solidFill>
                  <a:srgbClr val="1155CC"/>
                </a:solidFill>
                <a:latin typeface="Consolas"/>
                <a:ea typeface="Consolas"/>
                <a:cs typeface="Consolas"/>
                <a:sym typeface="Consolas"/>
              </a:rPr>
              <a:t> std_id INT,</a:t>
            </a:r>
            <a:endParaRPr b="1">
              <a:solidFill>
                <a:srgbClr val="1155CC"/>
              </a:solidFill>
              <a:latin typeface="Consolas"/>
              <a:ea typeface="Consolas"/>
              <a:cs typeface="Consolas"/>
              <a:sym typeface="Consolas"/>
            </a:endParaRPr>
          </a:p>
          <a:p>
            <a:pPr indent="0" lvl="0" marL="0" rtl="0" algn="l">
              <a:spcBef>
                <a:spcPts val="0"/>
              </a:spcBef>
              <a:spcAft>
                <a:spcPts val="0"/>
              </a:spcAft>
              <a:buNone/>
            </a:pPr>
            <a:r>
              <a:rPr b="1" lang="en-US">
                <a:solidFill>
                  <a:srgbClr val="1155CC"/>
                </a:solidFill>
                <a:latin typeface="Consolas"/>
                <a:ea typeface="Consolas"/>
                <a:cs typeface="Consolas"/>
                <a:sym typeface="Consolas"/>
              </a:rPr>
              <a:t>    roll_id INT,</a:t>
            </a:r>
            <a:endParaRPr b="1">
              <a:solidFill>
                <a:srgbClr val="1155CC"/>
              </a:solidFill>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fullname VARCHAR(255),</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is_completed BOOLEAN,</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r>
              <a:rPr b="1" lang="en-US">
                <a:solidFill>
                  <a:srgbClr val="990000"/>
                </a:solidFill>
                <a:latin typeface="Consolas"/>
                <a:ea typeface="Consolas"/>
                <a:cs typeface="Consolas"/>
                <a:sym typeface="Consolas"/>
              </a:rPr>
              <a:t>PRIMARY KEY (std_id , roll_id)</a:t>
            </a:r>
            <a:endParaRPr b="1">
              <a:solidFill>
                <a:srgbClr val="990000"/>
              </a:solidFill>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p:txBody>
      </p:sp>
      <p:sp>
        <p:nvSpPr>
          <p:cNvPr id="450" name="Google Shape;450;p48"/>
          <p:cNvSpPr txBox="1"/>
          <p:nvPr/>
        </p:nvSpPr>
        <p:spPr>
          <a:xfrm>
            <a:off x="626825" y="2950300"/>
            <a:ext cx="168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entury Gothic"/>
                <a:ea typeface="Century Gothic"/>
                <a:cs typeface="Century Gothic"/>
                <a:sym typeface="Century Gothic"/>
              </a:rPr>
              <a:t>Example: </a:t>
            </a:r>
            <a:endParaRPr b="1" sz="1600">
              <a:latin typeface="Century Gothic"/>
              <a:ea typeface="Century Gothic"/>
              <a:cs typeface="Century Gothic"/>
              <a:sym typeface="Century Gothic"/>
            </a:endParaRPr>
          </a:p>
        </p:txBody>
      </p:sp>
      <p:sp>
        <p:nvSpPr>
          <p:cNvPr id="451" name="Google Shape;451;p48"/>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52" name="Google Shape;452;p48"/>
          <p:cNvSpPr txBox="1"/>
          <p:nvPr/>
        </p:nvSpPr>
        <p:spPr>
          <a:xfrm>
            <a:off x="781550" y="2219350"/>
            <a:ext cx="3572400" cy="431100"/>
          </a:xfrm>
          <a:prstGeom prst="rect">
            <a:avLst/>
          </a:prstGeom>
          <a:solidFill>
            <a:srgbClr val="333333"/>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chemeClr val="lt1"/>
                </a:solidFill>
                <a:highlight>
                  <a:srgbClr val="333333"/>
                </a:highlight>
                <a:latin typeface="Consolas"/>
                <a:ea typeface="Consolas"/>
                <a:cs typeface="Consolas"/>
                <a:sym typeface="Consolas"/>
              </a:rPr>
              <a:t>PRIMARY KEY (col1,col2,...)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9"/>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Font typeface="Arial"/>
              <a:buNone/>
            </a:pPr>
            <a:r>
              <a:rPr lang="en-US"/>
              <a:t>Auto-Generated - Primary Keys</a:t>
            </a:r>
            <a:endParaRPr/>
          </a:p>
        </p:txBody>
      </p:sp>
      <p:sp>
        <p:nvSpPr>
          <p:cNvPr id="458" name="Google Shape;458;p49"/>
          <p:cNvSpPr txBox="1"/>
          <p:nvPr/>
        </p:nvSpPr>
        <p:spPr>
          <a:xfrm>
            <a:off x="722700" y="3370900"/>
            <a:ext cx="4938600" cy="1693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CREATE TABLE checklists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todo_id INT </a:t>
            </a:r>
            <a:r>
              <a:rPr b="1" lang="en-US">
                <a:solidFill>
                  <a:srgbClr val="EF7A24"/>
                </a:solidFill>
                <a:highlight>
                  <a:schemeClr val="lt1"/>
                </a:highlight>
                <a:latin typeface="Consolas"/>
                <a:ea typeface="Consolas"/>
                <a:cs typeface="Consolas"/>
                <a:sym typeface="Consolas"/>
              </a:rPr>
              <a:t>AUTO_INCREMENT</a:t>
            </a:r>
            <a:r>
              <a:rPr lang="en-U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task_id INT,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todo VARCHAR(255),</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is_completed BOOLEAN,</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r>
              <a:rPr b="1" lang="en-US">
                <a:solidFill>
                  <a:srgbClr val="990000"/>
                </a:solidFill>
                <a:latin typeface="Consolas"/>
                <a:ea typeface="Consolas"/>
                <a:cs typeface="Consolas"/>
                <a:sym typeface="Consolas"/>
              </a:rPr>
              <a:t> PRIMARY KEY (todo_id , task_id)</a:t>
            </a:r>
            <a:endParaRPr b="1">
              <a:solidFill>
                <a:srgbClr val="990000"/>
              </a:solidFill>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p:txBody>
      </p:sp>
      <p:sp>
        <p:nvSpPr>
          <p:cNvPr id="459" name="Google Shape;459;p49"/>
          <p:cNvSpPr txBox="1"/>
          <p:nvPr/>
        </p:nvSpPr>
        <p:spPr>
          <a:xfrm>
            <a:off x="722700" y="2854425"/>
            <a:ext cx="1121100" cy="40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entury Gothic"/>
                <a:ea typeface="Century Gothic"/>
                <a:cs typeface="Century Gothic"/>
                <a:sym typeface="Century Gothic"/>
              </a:rPr>
              <a:t>Example</a:t>
            </a:r>
            <a:endParaRPr b="1">
              <a:latin typeface="Century Gothic"/>
              <a:ea typeface="Century Gothic"/>
              <a:cs typeface="Century Gothic"/>
              <a:sym typeface="Century Gothic"/>
            </a:endParaRPr>
          </a:p>
        </p:txBody>
      </p:sp>
      <p:sp>
        <p:nvSpPr>
          <p:cNvPr id="460" name="Google Shape;460;p49"/>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61" name="Google Shape;461;p49"/>
          <p:cNvSpPr txBox="1"/>
          <p:nvPr>
            <p:ph idx="1" type="body"/>
          </p:nvPr>
        </p:nvSpPr>
        <p:spPr>
          <a:xfrm>
            <a:off x="527725" y="1320700"/>
            <a:ext cx="9048600" cy="13392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None/>
            </a:pPr>
            <a:r>
              <a:rPr lang="en-US" sz="1600"/>
              <a:t>SQL provides mechanisms for generating primary keys. The </a:t>
            </a:r>
            <a:r>
              <a:rPr lang="en-US">
                <a:solidFill>
                  <a:srgbClr val="333333"/>
                </a:solidFill>
                <a:highlight>
                  <a:schemeClr val="lt1"/>
                </a:highlight>
              </a:rPr>
              <a:t>“</a:t>
            </a:r>
            <a:r>
              <a:rPr b="1" lang="en-US">
                <a:solidFill>
                  <a:srgbClr val="EF7A24"/>
                </a:solidFill>
                <a:highlight>
                  <a:schemeClr val="lt1"/>
                </a:highlight>
                <a:latin typeface="Consolas"/>
                <a:ea typeface="Consolas"/>
                <a:cs typeface="Consolas"/>
                <a:sym typeface="Consolas"/>
              </a:rPr>
              <a:t>AUTO_INCREMENT</a:t>
            </a:r>
            <a:r>
              <a:rPr lang="en-US">
                <a:solidFill>
                  <a:srgbClr val="435363"/>
                </a:solidFill>
                <a:highlight>
                  <a:schemeClr val="lt1"/>
                </a:highlight>
              </a:rPr>
              <a:t>”</a:t>
            </a:r>
            <a:r>
              <a:rPr lang="en-US" sz="1600"/>
              <a:t> attribute can be used to generate a unique identity for new rows when you insert a new record to the table. The</a:t>
            </a:r>
            <a:r>
              <a:rPr lang="en-US">
                <a:solidFill>
                  <a:schemeClr val="dk1"/>
                </a:solidFill>
                <a:highlight>
                  <a:schemeClr val="lt1"/>
                </a:highlight>
              </a:rPr>
              <a:t> </a:t>
            </a:r>
            <a:r>
              <a:rPr b="1" lang="en-US">
                <a:solidFill>
                  <a:srgbClr val="EF7A24"/>
                </a:solidFill>
                <a:highlight>
                  <a:schemeClr val="lt1"/>
                </a:highlight>
                <a:latin typeface="Consolas"/>
                <a:ea typeface="Consolas"/>
                <a:cs typeface="Consolas"/>
                <a:sym typeface="Consolas"/>
              </a:rPr>
              <a:t>AUTO_INCREMENT </a:t>
            </a:r>
            <a:r>
              <a:rPr lang="en-US" sz="1600"/>
              <a:t>indicates that the value of the column is incremented automatically, by one, whenever a new row is inserted into the table.</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Universal Unique Identifier</a:t>
            </a:r>
            <a:endParaRPr/>
          </a:p>
        </p:txBody>
      </p:sp>
      <p:sp>
        <p:nvSpPr>
          <p:cNvPr id="468" name="Google Shape;468;p50"/>
          <p:cNvSpPr txBox="1"/>
          <p:nvPr>
            <p:ph idx="1" type="body"/>
          </p:nvPr>
        </p:nvSpPr>
        <p:spPr>
          <a:xfrm>
            <a:off x="577525" y="1422850"/>
            <a:ext cx="9025200" cy="3186900"/>
          </a:xfrm>
          <a:prstGeom prst="rect">
            <a:avLst/>
          </a:prstGeom>
        </p:spPr>
        <p:txBody>
          <a:bodyPr anchorCtr="0" anchor="t" bIns="75600" lIns="75600" spcFirstLastPara="1" rIns="75600" wrap="square" tIns="75600">
            <a:normAutofit lnSpcReduction="10000"/>
          </a:bodyPr>
          <a:lstStyle/>
          <a:p>
            <a:pPr indent="0" lvl="0" marL="0" rtl="0" algn="l">
              <a:lnSpc>
                <a:spcPct val="90000"/>
              </a:lnSpc>
              <a:spcBef>
                <a:spcPts val="0"/>
              </a:spcBef>
              <a:spcAft>
                <a:spcPts val="0"/>
              </a:spcAft>
              <a:buNone/>
            </a:pPr>
            <a:r>
              <a:rPr b="1" lang="en-US" sz="1600" u="sng">
                <a:solidFill>
                  <a:schemeClr val="accent4"/>
                </a:solidFill>
                <a:hlinkClick r:id="rId3">
                  <a:extLst>
                    <a:ext uri="{A12FA001-AC4F-418D-AE19-62706E023703}">
                      <ahyp:hlinkClr val="tx"/>
                    </a:ext>
                  </a:extLst>
                </a:hlinkClick>
              </a:rPr>
              <a:t>A Universal Unique Identifier (UUID)</a:t>
            </a:r>
            <a:r>
              <a:rPr b="1" lang="en-US" sz="1600"/>
              <a:t> </a:t>
            </a:r>
            <a:r>
              <a:rPr lang="en-US" sz="1600"/>
              <a:t>is a generated number that is globally unique even if it is generated by two independent programs on different computers.</a:t>
            </a:r>
            <a:endParaRPr sz="1600"/>
          </a:p>
          <a:p>
            <a:pPr indent="-330200" lvl="0" marL="457200" rtl="0" algn="l">
              <a:lnSpc>
                <a:spcPct val="90000"/>
              </a:lnSpc>
              <a:spcBef>
                <a:spcPts val="1000"/>
              </a:spcBef>
              <a:spcAft>
                <a:spcPts val="0"/>
              </a:spcAft>
              <a:buSzPts val="1600"/>
              <a:buChar char="➔"/>
            </a:pPr>
            <a:r>
              <a:rPr lang="en-US" sz="1600"/>
              <a:t>The probability that a </a:t>
            </a:r>
            <a:r>
              <a:rPr b="1" lang="en-US" sz="1600"/>
              <a:t>UUID</a:t>
            </a:r>
            <a:r>
              <a:rPr lang="en-US" sz="1600"/>
              <a:t> is not unique is close enough to zero to be negligible.</a:t>
            </a:r>
            <a:endParaRPr sz="1600"/>
          </a:p>
          <a:p>
            <a:pPr indent="-330200" lvl="0" marL="457200" rtl="0" algn="l">
              <a:lnSpc>
                <a:spcPct val="90000"/>
              </a:lnSpc>
              <a:spcBef>
                <a:spcPts val="1000"/>
              </a:spcBef>
              <a:spcAft>
                <a:spcPts val="0"/>
              </a:spcAft>
              <a:buSzPts val="1600"/>
              <a:buChar char="➔"/>
            </a:pPr>
            <a:r>
              <a:rPr lang="en-US" sz="1600"/>
              <a:t>A </a:t>
            </a:r>
            <a:r>
              <a:rPr b="1" lang="en-US" sz="1600"/>
              <a:t>UUID</a:t>
            </a:r>
            <a:r>
              <a:rPr lang="en-US" sz="1600"/>
              <a:t> is generated from a timestamp (temporal difference) and computer node ID (spatial difference).</a:t>
            </a:r>
            <a:endParaRPr sz="1600"/>
          </a:p>
          <a:p>
            <a:pPr indent="-330200" lvl="0" marL="457200" rtl="0" algn="l">
              <a:lnSpc>
                <a:spcPct val="90000"/>
              </a:lnSpc>
              <a:spcBef>
                <a:spcPts val="1000"/>
              </a:spcBef>
              <a:spcAft>
                <a:spcPts val="0"/>
              </a:spcAft>
              <a:buSzPts val="1600"/>
              <a:buChar char="➔"/>
            </a:pPr>
            <a:r>
              <a:rPr lang="en-US" sz="1600"/>
              <a:t>A </a:t>
            </a:r>
            <a:r>
              <a:rPr b="1" lang="en-US" sz="1600"/>
              <a:t>UUID </a:t>
            </a:r>
            <a:r>
              <a:rPr lang="en-US" sz="1600"/>
              <a:t>value is a 128-bit number, and can be used to create a primary key in a distributed environment.</a:t>
            </a:r>
            <a:endParaRPr sz="1600"/>
          </a:p>
          <a:p>
            <a:pPr indent="-330200" lvl="0" marL="457200" rtl="0" algn="l">
              <a:spcBef>
                <a:spcPts val="1000"/>
              </a:spcBef>
              <a:spcAft>
                <a:spcPts val="0"/>
              </a:spcAft>
              <a:buSzPts val="1600"/>
              <a:buChar char="➔"/>
            </a:pPr>
            <a:r>
              <a:rPr lang="en-US" sz="1600"/>
              <a:t>To generate </a:t>
            </a:r>
            <a:r>
              <a:rPr b="1" lang="en-US" sz="1600"/>
              <a:t>UUID</a:t>
            </a:r>
            <a:r>
              <a:rPr lang="en-US" sz="1600"/>
              <a:t> values, use the UUID() function:</a:t>
            </a:r>
            <a:r>
              <a:rPr lang="en-US" sz="1600">
                <a:highlight>
                  <a:srgbClr val="FFFFFF"/>
                </a:highlight>
                <a:latin typeface="Roboto"/>
                <a:ea typeface="Roboto"/>
                <a:cs typeface="Roboto"/>
                <a:sym typeface="Roboto"/>
              </a:rPr>
              <a:t> </a:t>
            </a:r>
            <a:r>
              <a:rPr b="1" lang="en-US" sz="1600"/>
              <a:t>UUID()</a:t>
            </a:r>
            <a:endParaRPr b="1" sz="1600"/>
          </a:p>
          <a:p>
            <a:pPr indent="0" lvl="0" marL="914400" rtl="0" algn="l">
              <a:spcBef>
                <a:spcPts val="800"/>
              </a:spcBef>
              <a:spcAft>
                <a:spcPts val="0"/>
              </a:spcAft>
              <a:buNone/>
            </a:pPr>
            <a:r>
              <a:t/>
            </a:r>
            <a:endParaRPr b="1" sz="1500"/>
          </a:p>
          <a:p>
            <a:pPr indent="0" lvl="0" marL="0" rtl="0" algn="ctr">
              <a:lnSpc>
                <a:spcPct val="90000"/>
              </a:lnSpc>
              <a:spcBef>
                <a:spcPts val="800"/>
              </a:spcBef>
              <a:spcAft>
                <a:spcPts val="0"/>
              </a:spcAft>
              <a:buNone/>
            </a:pPr>
            <a:r>
              <a:rPr lang="en-US" sz="1600"/>
              <a:t>Example:    </a:t>
            </a:r>
            <a:r>
              <a:rPr lang="en-US" sz="1600">
                <a:highlight>
                  <a:srgbClr val="D0E0E3"/>
                </a:highlight>
                <a:latin typeface="Consolas"/>
                <a:ea typeface="Consolas"/>
                <a:cs typeface="Consolas"/>
                <a:sym typeface="Consolas"/>
              </a:rPr>
              <a:t>SELECT UUID() AS UUID_Value</a:t>
            </a:r>
            <a:endParaRPr sz="700">
              <a:highlight>
                <a:srgbClr val="D0E0E3"/>
              </a:highlight>
            </a:endParaRPr>
          </a:p>
        </p:txBody>
      </p:sp>
      <p:sp>
        <p:nvSpPr>
          <p:cNvPr id="469" name="Google Shape;469;p50"/>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70" name="Google Shape;470;p50"/>
          <p:cNvSpPr txBox="1"/>
          <p:nvPr/>
        </p:nvSpPr>
        <p:spPr>
          <a:xfrm>
            <a:off x="2321250" y="4955375"/>
            <a:ext cx="5245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Century Gothic"/>
                <a:ea typeface="Century Gothic"/>
                <a:cs typeface="Century Gothic"/>
                <a:sym typeface="Century Gothic"/>
                <a:hlinkClick r:id="rId4"/>
              </a:rPr>
              <a:t>For more information about UUID, visit the Wiki document</a:t>
            </a:r>
            <a:endParaRPr>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1"/>
          <p:cNvSpPr txBox="1"/>
          <p:nvPr>
            <p:ph type="title"/>
          </p:nvPr>
        </p:nvSpPr>
        <p:spPr>
          <a:xfrm>
            <a:off x="469650" y="805075"/>
            <a:ext cx="8948400" cy="5496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200"/>
              <a:t>Example - </a:t>
            </a:r>
            <a:r>
              <a:rPr lang="en-US" sz="3200"/>
              <a:t>SQL </a:t>
            </a:r>
            <a:r>
              <a:rPr lang="en-US" sz="3200"/>
              <a:t>Universal Unique Identifier</a:t>
            </a:r>
            <a:endParaRPr sz="3200"/>
          </a:p>
        </p:txBody>
      </p:sp>
      <p:sp>
        <p:nvSpPr>
          <p:cNvPr id="477" name="Google Shape;477;p51"/>
          <p:cNvSpPr txBox="1"/>
          <p:nvPr>
            <p:ph idx="1" type="body"/>
          </p:nvPr>
        </p:nvSpPr>
        <p:spPr>
          <a:xfrm>
            <a:off x="577525" y="1422850"/>
            <a:ext cx="9025200" cy="41280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None/>
            </a:pPr>
            <a:r>
              <a:rPr lang="en-US" sz="1500"/>
              <a:t>Let’s take a look at an example of using </a:t>
            </a:r>
            <a:r>
              <a:rPr b="1" lang="en-US" sz="1500"/>
              <a:t>UUID </a:t>
            </a:r>
            <a:r>
              <a:rPr lang="en-US" sz="1500"/>
              <a:t>as the primary key. The following query creates a new table named </a:t>
            </a:r>
            <a:r>
              <a:rPr b="1" i="1" lang="en-US" sz="1500"/>
              <a:t>account</a:t>
            </a:r>
            <a:r>
              <a:rPr lang="en-US" sz="1500"/>
              <a:t>.</a:t>
            </a:r>
            <a:endParaRPr/>
          </a:p>
        </p:txBody>
      </p:sp>
      <p:sp>
        <p:nvSpPr>
          <p:cNvPr id="478" name="Google Shape;478;p51"/>
          <p:cNvSpPr txBox="1"/>
          <p:nvPr/>
        </p:nvSpPr>
        <p:spPr>
          <a:xfrm>
            <a:off x="773625" y="1949275"/>
            <a:ext cx="4271700" cy="831300"/>
          </a:xfrm>
          <a:prstGeom prst="rect">
            <a:avLst/>
          </a:prstGeom>
          <a:solidFill>
            <a:srgbClr val="F7F7F7"/>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CREATE TABLE account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id varchar(130) </a:t>
            </a:r>
            <a:r>
              <a:rPr b="1" lang="en-US">
                <a:latin typeface="Consolas"/>
                <a:ea typeface="Consolas"/>
                <a:cs typeface="Consolas"/>
                <a:sym typeface="Consolas"/>
              </a:rPr>
              <a:t>PRIMARY KEY</a:t>
            </a:r>
            <a:r>
              <a:rPr lang="en-U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name VARCHAR(255)  );</a:t>
            </a:r>
            <a:endParaRPr>
              <a:latin typeface="Consolas"/>
              <a:ea typeface="Consolas"/>
              <a:cs typeface="Consolas"/>
              <a:sym typeface="Consolas"/>
            </a:endParaRPr>
          </a:p>
        </p:txBody>
      </p:sp>
      <p:sp>
        <p:nvSpPr>
          <p:cNvPr id="479" name="Google Shape;479;p51"/>
          <p:cNvSpPr txBox="1"/>
          <p:nvPr/>
        </p:nvSpPr>
        <p:spPr>
          <a:xfrm>
            <a:off x="750525" y="3338000"/>
            <a:ext cx="4317900" cy="1046700"/>
          </a:xfrm>
          <a:prstGeom prst="rect">
            <a:avLst/>
          </a:prstGeom>
          <a:solidFill>
            <a:srgbClr val="FFFFAA"/>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INSERT INTO account(id, name)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VALUES(</a:t>
            </a:r>
            <a:r>
              <a:rPr b="1" lang="en-US">
                <a:latin typeface="Consolas"/>
                <a:ea typeface="Consolas"/>
                <a:cs typeface="Consolas"/>
                <a:sym typeface="Consolas"/>
              </a:rPr>
              <a:t>UUID()</a:t>
            </a:r>
            <a:r>
              <a:rPr lang="en-US">
                <a:latin typeface="Consolas"/>
                <a:ea typeface="Consolas"/>
                <a:cs typeface="Consolas"/>
                <a:sym typeface="Consolas"/>
              </a:rPr>
              <a:t>,'John Doe'),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r>
              <a:rPr b="1" lang="en-US">
                <a:latin typeface="Consolas"/>
                <a:ea typeface="Consolas"/>
                <a:cs typeface="Consolas"/>
                <a:sym typeface="Consolas"/>
              </a:rPr>
              <a:t>UUID()</a:t>
            </a:r>
            <a:r>
              <a:rPr lang="en-US">
                <a:latin typeface="Consolas"/>
                <a:ea typeface="Consolas"/>
                <a:cs typeface="Consolas"/>
                <a:sym typeface="Consolas"/>
              </a:rPr>
              <a:t>,'Will Smith'),</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r>
              <a:rPr b="1" lang="en-US">
                <a:latin typeface="Consolas"/>
                <a:ea typeface="Consolas"/>
                <a:cs typeface="Consolas"/>
                <a:sym typeface="Consolas"/>
              </a:rPr>
              <a:t>UUID()</a:t>
            </a:r>
            <a:r>
              <a:rPr lang="en-US">
                <a:latin typeface="Consolas"/>
                <a:ea typeface="Consolas"/>
                <a:cs typeface="Consolas"/>
                <a:sym typeface="Consolas"/>
              </a:rPr>
              <a:t>,'Mary Jane');</a:t>
            </a:r>
            <a:endParaRPr>
              <a:latin typeface="Consolas"/>
              <a:ea typeface="Consolas"/>
              <a:cs typeface="Consolas"/>
              <a:sym typeface="Consolas"/>
            </a:endParaRPr>
          </a:p>
        </p:txBody>
      </p:sp>
      <p:sp>
        <p:nvSpPr>
          <p:cNvPr id="480" name="Google Shape;480;p51"/>
          <p:cNvSpPr txBox="1"/>
          <p:nvPr/>
        </p:nvSpPr>
        <p:spPr>
          <a:xfrm>
            <a:off x="409725" y="2922500"/>
            <a:ext cx="901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accent2"/>
                </a:solidFill>
                <a:highlight>
                  <a:srgbClr val="FFFFFF"/>
                </a:highlight>
              </a:rPr>
              <a:t>To insert </a:t>
            </a:r>
            <a:r>
              <a:rPr b="1" lang="en-US" sz="1500">
                <a:solidFill>
                  <a:schemeClr val="accent2"/>
                </a:solidFill>
                <a:highlight>
                  <a:srgbClr val="FFFFFF"/>
                </a:highlight>
              </a:rPr>
              <a:t>UUID </a:t>
            </a:r>
            <a:r>
              <a:rPr lang="en-US" sz="1500">
                <a:solidFill>
                  <a:schemeClr val="accent2"/>
                </a:solidFill>
                <a:highlight>
                  <a:srgbClr val="FFFFFF"/>
                </a:highlight>
              </a:rPr>
              <a:t>values into the </a:t>
            </a:r>
            <a:r>
              <a:rPr lang="en-US">
                <a:solidFill>
                  <a:schemeClr val="accent2"/>
                </a:solidFill>
              </a:rPr>
              <a:t>id</a:t>
            </a:r>
            <a:r>
              <a:rPr lang="en-US" sz="1500">
                <a:solidFill>
                  <a:schemeClr val="accent2"/>
                </a:solidFill>
                <a:highlight>
                  <a:srgbClr val="FFFFFF"/>
                </a:highlight>
              </a:rPr>
              <a:t> column, we can use the </a:t>
            </a:r>
            <a:r>
              <a:rPr b="1" lang="en-US">
                <a:solidFill>
                  <a:schemeClr val="accent2"/>
                </a:solidFill>
              </a:rPr>
              <a:t>UUID() function</a:t>
            </a:r>
            <a:r>
              <a:rPr lang="en-US" sz="1500">
                <a:solidFill>
                  <a:schemeClr val="accent2"/>
                </a:solidFill>
                <a:highlight>
                  <a:srgbClr val="FFFFFF"/>
                </a:highlight>
              </a:rPr>
              <a:t> as follows:</a:t>
            </a:r>
            <a:endParaRPr sz="1700">
              <a:solidFill>
                <a:schemeClr val="accent2"/>
              </a:solidFill>
            </a:endParaRPr>
          </a:p>
        </p:txBody>
      </p:sp>
      <p:sp>
        <p:nvSpPr>
          <p:cNvPr id="481" name="Google Shape;481;p51"/>
          <p:cNvSpPr txBox="1"/>
          <p:nvPr/>
        </p:nvSpPr>
        <p:spPr>
          <a:xfrm>
            <a:off x="703025" y="4905825"/>
            <a:ext cx="3549000" cy="400200"/>
          </a:xfrm>
          <a:prstGeom prst="rect">
            <a:avLst/>
          </a:prstGeom>
          <a:solidFill>
            <a:srgbClr val="D9EAD3"/>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SELECT id, name FROM account;   </a:t>
            </a:r>
            <a:endParaRPr>
              <a:latin typeface="Consolas"/>
              <a:ea typeface="Consolas"/>
              <a:cs typeface="Consolas"/>
              <a:sym typeface="Consolas"/>
            </a:endParaRPr>
          </a:p>
        </p:txBody>
      </p:sp>
      <p:sp>
        <p:nvSpPr>
          <p:cNvPr id="482" name="Google Shape;482;p51"/>
          <p:cNvSpPr txBox="1"/>
          <p:nvPr/>
        </p:nvSpPr>
        <p:spPr>
          <a:xfrm>
            <a:off x="480175" y="4484550"/>
            <a:ext cx="50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Let’s query data from the account table.</a:t>
            </a:r>
            <a:endParaRPr/>
          </a:p>
        </p:txBody>
      </p:sp>
      <p:pic>
        <p:nvPicPr>
          <p:cNvPr id="483" name="Google Shape;483;p51"/>
          <p:cNvPicPr preferRelativeResize="0"/>
          <p:nvPr/>
        </p:nvPicPr>
        <p:blipFill rotWithShape="1">
          <a:blip r:embed="rId3">
            <a:alphaModFix/>
          </a:blip>
          <a:srcRect b="47268" l="11356" r="71547" t="41054"/>
          <a:stretch/>
        </p:blipFill>
        <p:spPr>
          <a:xfrm>
            <a:off x="5828625" y="4463250"/>
            <a:ext cx="2724485" cy="1046701"/>
          </a:xfrm>
          <a:prstGeom prst="rect">
            <a:avLst/>
          </a:prstGeom>
          <a:noFill/>
          <a:ln cap="flat" cmpd="sng" w="9525">
            <a:solidFill>
              <a:schemeClr val="dk2"/>
            </a:solidFill>
            <a:prstDash val="solid"/>
            <a:round/>
            <a:headEnd len="sm" w="sm" type="none"/>
            <a:tailEnd len="sm" w="sm" type="none"/>
          </a:ln>
        </p:spPr>
      </p:pic>
      <p:cxnSp>
        <p:nvCxnSpPr>
          <p:cNvPr id="484" name="Google Shape;484;p51"/>
          <p:cNvCxnSpPr>
            <a:stCxn id="481" idx="3"/>
          </p:cNvCxnSpPr>
          <p:nvPr/>
        </p:nvCxnSpPr>
        <p:spPr>
          <a:xfrm flipH="1" rot="10800000">
            <a:off x="4252025" y="5000025"/>
            <a:ext cx="1529100" cy="1059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51"/>
          <p:cNvSpPr txBox="1"/>
          <p:nvPr/>
        </p:nvSpPr>
        <p:spPr>
          <a:xfrm>
            <a:off x="4419463" y="4705575"/>
            <a:ext cx="12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Result</a:t>
            </a:r>
            <a:endParaRPr>
              <a:latin typeface="Century Gothic"/>
              <a:ea typeface="Century Gothic"/>
              <a:cs typeface="Century Gothic"/>
              <a:sym typeface="Century Gothic"/>
            </a:endParaRPr>
          </a:p>
        </p:txBody>
      </p:sp>
      <p:sp>
        <p:nvSpPr>
          <p:cNvPr id="486" name="Google Shape;486;p51"/>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2"/>
          <p:cNvSpPr txBox="1"/>
          <p:nvPr>
            <p:ph type="title"/>
          </p:nvPr>
        </p:nvSpPr>
        <p:spPr>
          <a:xfrm>
            <a:off x="452974" y="7134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 </a:t>
            </a:r>
            <a:r>
              <a:rPr lang="en-US" sz="2800"/>
              <a:t>Entity Integrity - UNIQUE Constraints</a:t>
            </a:r>
            <a:endParaRPr sz="3600"/>
          </a:p>
        </p:txBody>
      </p:sp>
      <p:sp>
        <p:nvSpPr>
          <p:cNvPr id="492" name="Google Shape;492;p52"/>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493" name="Google Shape;493;p52"/>
          <p:cNvSpPr txBox="1"/>
          <p:nvPr>
            <p:ph idx="1" type="body"/>
          </p:nvPr>
        </p:nvSpPr>
        <p:spPr>
          <a:xfrm>
            <a:off x="644550" y="1406325"/>
            <a:ext cx="8948400" cy="3743400"/>
          </a:xfrm>
          <a:prstGeom prst="rect">
            <a:avLst/>
          </a:prstGeom>
        </p:spPr>
        <p:txBody>
          <a:bodyPr anchorCtr="0" anchor="t" bIns="75600" lIns="75600" spcFirstLastPara="1" rIns="75600" wrap="square" tIns="75600">
            <a:normAutofit/>
          </a:bodyPr>
          <a:lstStyle/>
          <a:p>
            <a:pPr indent="-330200" lvl="0" marL="457200" rtl="0" algn="l">
              <a:lnSpc>
                <a:spcPct val="105000"/>
              </a:lnSpc>
              <a:spcBef>
                <a:spcPts val="0"/>
              </a:spcBef>
              <a:spcAft>
                <a:spcPts val="0"/>
              </a:spcAft>
              <a:buSzPts val="1600"/>
              <a:buChar char="❖"/>
            </a:pPr>
            <a:r>
              <a:rPr lang="en-US" sz="1600"/>
              <a:t>A field created with the </a:t>
            </a:r>
            <a:r>
              <a:rPr b="1" lang="en-US" sz="1600">
                <a:solidFill>
                  <a:srgbClr val="C00000"/>
                </a:solidFill>
                <a:latin typeface="Century Gothic"/>
                <a:ea typeface="Century Gothic"/>
                <a:cs typeface="Century Gothic"/>
                <a:sym typeface="Century Gothic"/>
              </a:rPr>
              <a:t>UNIQUE </a:t>
            </a:r>
            <a:r>
              <a:rPr lang="en-US" sz="1600"/>
              <a:t>constraint resembles a primary key – all values for that field must be unique – </a:t>
            </a:r>
            <a:r>
              <a:rPr b="1" lang="en-US" sz="1600"/>
              <a:t>no</a:t>
            </a:r>
            <a:r>
              <a:rPr lang="en-US" sz="1600"/>
              <a:t> duplicates are allowed.</a:t>
            </a:r>
            <a:endParaRPr sz="1600"/>
          </a:p>
          <a:p>
            <a:pPr indent="-330200" lvl="0" marL="457200" rtl="0" algn="l">
              <a:lnSpc>
                <a:spcPct val="105000"/>
              </a:lnSpc>
              <a:spcBef>
                <a:spcPts val="1000"/>
              </a:spcBef>
              <a:spcAft>
                <a:spcPts val="0"/>
              </a:spcAft>
              <a:buSzPts val="1600"/>
              <a:buChar char="❖"/>
            </a:pPr>
            <a:r>
              <a:rPr lang="en-US" sz="1600"/>
              <a:t>Like primary keys, a </a:t>
            </a:r>
            <a:r>
              <a:rPr b="1" lang="en-US" sz="1600">
                <a:solidFill>
                  <a:srgbClr val="C00000"/>
                </a:solidFill>
                <a:latin typeface="Century Gothic"/>
                <a:ea typeface="Century Gothic"/>
                <a:cs typeface="Century Gothic"/>
                <a:sym typeface="Century Gothic"/>
              </a:rPr>
              <a:t>UNIQUE </a:t>
            </a:r>
            <a:r>
              <a:rPr lang="en-US" sz="1600"/>
              <a:t>constraint </a:t>
            </a:r>
            <a:r>
              <a:rPr lang="en-US" sz="1600" u="sng">
                <a:solidFill>
                  <a:schemeClr val="hlink"/>
                </a:solidFill>
                <a:hlinkClick r:id="rId3"/>
              </a:rPr>
              <a:t>can apply to compound fields</a:t>
            </a:r>
            <a:r>
              <a:rPr lang="en-US" sz="1600"/>
              <a:t>, which means that each combination of those fields must be unique. Unlike primary keys, NULL is allowed, and you can have many</a:t>
            </a:r>
            <a:r>
              <a:rPr lang="en-US" sz="1600">
                <a:solidFill>
                  <a:schemeClr val="dk1"/>
                </a:solidFill>
                <a:latin typeface="Century Gothic"/>
                <a:ea typeface="Century Gothic"/>
                <a:cs typeface="Century Gothic"/>
                <a:sym typeface="Century Gothic"/>
              </a:rPr>
              <a:t> </a:t>
            </a:r>
            <a:r>
              <a:rPr b="1" lang="en-US" sz="1600">
                <a:solidFill>
                  <a:srgbClr val="C00000"/>
                </a:solidFill>
                <a:latin typeface="Century Gothic"/>
                <a:ea typeface="Century Gothic"/>
                <a:cs typeface="Century Gothic"/>
                <a:sym typeface="Century Gothic"/>
              </a:rPr>
              <a:t>UNIQUE</a:t>
            </a:r>
            <a:r>
              <a:rPr lang="en-US" sz="1600"/>
              <a:t> constraints per table.</a:t>
            </a:r>
            <a:endParaRPr sz="1600"/>
          </a:p>
          <a:p>
            <a:pPr indent="-330200" lvl="0" marL="457200" rtl="0" algn="l">
              <a:lnSpc>
                <a:spcPct val="105000"/>
              </a:lnSpc>
              <a:spcBef>
                <a:spcPts val="1000"/>
              </a:spcBef>
              <a:spcAft>
                <a:spcPts val="0"/>
              </a:spcAft>
              <a:buSzPts val="1600"/>
              <a:buChar char="❖"/>
            </a:pPr>
            <a:r>
              <a:rPr lang="en-US" sz="1600">
                <a:solidFill>
                  <a:schemeClr val="accent2"/>
                </a:solidFill>
                <a:highlight>
                  <a:schemeClr val="lt1"/>
                </a:highlight>
              </a:rPr>
              <a:t>Sometimes, the data in a column must be unique, even though the column does not act as </a:t>
            </a:r>
            <a:r>
              <a:rPr b="1" lang="en-US" sz="1600">
                <a:solidFill>
                  <a:schemeClr val="accent2"/>
                </a:solidFill>
                <a:highlight>
                  <a:schemeClr val="lt1"/>
                </a:highlight>
              </a:rPr>
              <a:t>PRIMARY KEY</a:t>
            </a:r>
            <a:r>
              <a:rPr lang="en-US" sz="1600">
                <a:solidFill>
                  <a:schemeClr val="accent2"/>
                </a:solidFill>
                <a:highlight>
                  <a:schemeClr val="lt1"/>
                </a:highlight>
              </a:rPr>
              <a:t> of the table. For example, the </a:t>
            </a:r>
            <a:r>
              <a:rPr b="1" i="1" lang="en-US" sz="1600">
                <a:solidFill>
                  <a:schemeClr val="accent2"/>
                </a:solidFill>
                <a:highlight>
                  <a:schemeClr val="lt1"/>
                </a:highlight>
              </a:rPr>
              <a:t>CategoryName</a:t>
            </a:r>
            <a:r>
              <a:rPr lang="en-US" sz="1600">
                <a:solidFill>
                  <a:schemeClr val="accent2"/>
                </a:solidFill>
                <a:highlight>
                  <a:schemeClr val="lt1"/>
                </a:highlight>
              </a:rPr>
              <a:t> column is unique in the categories table, but </a:t>
            </a:r>
            <a:r>
              <a:rPr b="1" i="1" lang="en-US" sz="1600">
                <a:solidFill>
                  <a:schemeClr val="accent2"/>
                </a:solidFill>
                <a:highlight>
                  <a:schemeClr val="lt1"/>
                </a:highlight>
              </a:rPr>
              <a:t>CategoryName</a:t>
            </a:r>
            <a:r>
              <a:rPr b="1" lang="en-US" sz="1600">
                <a:solidFill>
                  <a:schemeClr val="accent2"/>
                </a:solidFill>
                <a:highlight>
                  <a:schemeClr val="lt1"/>
                </a:highlight>
              </a:rPr>
              <a:t> </a:t>
            </a:r>
            <a:r>
              <a:rPr lang="en-US" sz="1600">
                <a:solidFill>
                  <a:schemeClr val="accent2"/>
                </a:solidFill>
                <a:highlight>
                  <a:schemeClr val="lt1"/>
                </a:highlight>
              </a:rPr>
              <a:t>is not a primary key of the table. In this case, we create a UNIQUE constraint, which determines that the values in a column or columns must be unique.</a:t>
            </a:r>
            <a:endParaRPr sz="1600">
              <a:solidFill>
                <a:schemeClr val="accent2"/>
              </a:solidFill>
            </a:endParaRPr>
          </a:p>
          <a:p>
            <a:pPr indent="0" lvl="0" marL="0" rtl="0" algn="l">
              <a:spcBef>
                <a:spcPts val="1000"/>
              </a:spcBef>
              <a:spcAft>
                <a:spcPts val="0"/>
              </a:spcAft>
              <a:buNone/>
            </a:pPr>
            <a:r>
              <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3"/>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600"/>
              <a:t>Example - </a:t>
            </a:r>
            <a:r>
              <a:rPr lang="en-US" sz="2600"/>
              <a:t>UNIQUE Constraints</a:t>
            </a:r>
            <a:endParaRPr sz="3400"/>
          </a:p>
        </p:txBody>
      </p:sp>
      <p:sp>
        <p:nvSpPr>
          <p:cNvPr id="500" name="Google Shape;500;p53"/>
          <p:cNvSpPr txBox="1"/>
          <p:nvPr>
            <p:ph idx="1" type="body"/>
          </p:nvPr>
        </p:nvSpPr>
        <p:spPr>
          <a:xfrm>
            <a:off x="637475" y="1422850"/>
            <a:ext cx="8852700" cy="2322000"/>
          </a:xfrm>
          <a:prstGeom prst="rect">
            <a:avLst/>
          </a:prstGeom>
          <a:ln cap="flat" cmpd="sng" w="9525">
            <a:solidFill>
              <a:srgbClr val="000000"/>
            </a:solidFill>
            <a:prstDash val="dash"/>
            <a:round/>
            <a:headEnd len="sm" w="sm" type="none"/>
            <a:tailEnd len="sm" w="sm" type="none"/>
          </a:ln>
        </p:spPr>
        <p:txBody>
          <a:bodyPr anchorCtr="0" anchor="t" bIns="75600" lIns="75600" spcFirstLastPara="1" rIns="75600" wrap="square" tIns="75600">
            <a:normAutofit/>
          </a:bodyPr>
          <a:lstStyle/>
          <a:p>
            <a:pPr indent="0" lvl="0" marL="0" rtl="0" algn="just">
              <a:lnSpc>
                <a:spcPct val="105000"/>
              </a:lnSpc>
              <a:spcBef>
                <a:spcPts val="800"/>
              </a:spcBef>
              <a:spcAft>
                <a:spcPts val="0"/>
              </a:spcAft>
              <a:buClr>
                <a:schemeClr val="dk1"/>
              </a:buClr>
              <a:buSzPts val="1100"/>
              <a:buFont typeface="Arial"/>
              <a:buNone/>
            </a:pPr>
            <a:r>
              <a:rPr lang="en-US" sz="1400">
                <a:latin typeface="Consolas"/>
                <a:ea typeface="Consolas"/>
                <a:cs typeface="Consolas"/>
                <a:sym typeface="Consolas"/>
              </a:rPr>
              <a:t>CREATE TABLE productcategories  (</a:t>
            </a:r>
            <a:endParaRPr sz="1400">
              <a:latin typeface="Consolas"/>
              <a:ea typeface="Consolas"/>
              <a:cs typeface="Consolas"/>
              <a:sym typeface="Consolas"/>
            </a:endParaRPr>
          </a:p>
          <a:p>
            <a:pPr indent="0" lvl="0" marL="0" rtl="0" algn="just">
              <a:lnSpc>
                <a:spcPct val="105000"/>
              </a:lnSpc>
              <a:spcBef>
                <a:spcPts val="800"/>
              </a:spcBef>
              <a:spcAft>
                <a:spcPts val="0"/>
              </a:spcAft>
              <a:buClr>
                <a:schemeClr val="dk1"/>
              </a:buClr>
              <a:buSzPts val="1100"/>
              <a:buFont typeface="Arial"/>
              <a:buNone/>
            </a:pPr>
            <a:r>
              <a:rPr lang="en-US" sz="1400">
                <a:latin typeface="Consolas"/>
                <a:ea typeface="Consolas"/>
                <a:cs typeface="Consolas"/>
                <a:sym typeface="Consolas"/>
              </a:rPr>
              <a:t>	productId INT AUTO_INCREMENT,</a:t>
            </a:r>
            <a:endParaRPr sz="1400">
              <a:latin typeface="Consolas"/>
              <a:ea typeface="Consolas"/>
              <a:cs typeface="Consolas"/>
              <a:sym typeface="Consolas"/>
            </a:endParaRPr>
          </a:p>
          <a:p>
            <a:pPr indent="0" lvl="0" marL="0" rtl="0" algn="just">
              <a:lnSpc>
                <a:spcPct val="105000"/>
              </a:lnSpc>
              <a:spcBef>
                <a:spcPts val="800"/>
              </a:spcBef>
              <a:spcAft>
                <a:spcPts val="0"/>
              </a:spcAft>
              <a:buClr>
                <a:schemeClr val="dk1"/>
              </a:buClr>
              <a:buSzPts val="1100"/>
              <a:buFont typeface="Arial"/>
              <a:buNone/>
            </a:pPr>
            <a:r>
              <a:rPr lang="en-US" sz="1400">
                <a:latin typeface="Consolas"/>
                <a:ea typeface="Consolas"/>
                <a:cs typeface="Consolas"/>
                <a:sym typeface="Consolas"/>
              </a:rPr>
              <a:t>     </a:t>
            </a:r>
            <a:r>
              <a:rPr lang="en-US" sz="1400">
                <a:latin typeface="Consolas"/>
                <a:ea typeface="Consolas"/>
                <a:cs typeface="Consolas"/>
                <a:sym typeface="Consolas"/>
              </a:rPr>
              <a:t>p</a:t>
            </a:r>
            <a:r>
              <a:rPr lang="en-US" sz="1400">
                <a:latin typeface="Consolas"/>
                <a:ea typeface="Consolas"/>
                <a:cs typeface="Consolas"/>
                <a:sym typeface="Consolas"/>
              </a:rPr>
              <a:t>roductCode varchar(255),</a:t>
            </a:r>
            <a:endParaRPr sz="1400">
              <a:latin typeface="Consolas"/>
              <a:ea typeface="Consolas"/>
              <a:cs typeface="Consolas"/>
              <a:sym typeface="Consolas"/>
            </a:endParaRPr>
          </a:p>
          <a:p>
            <a:pPr indent="0" lvl="0" marL="0" rtl="0" algn="just">
              <a:lnSpc>
                <a:spcPct val="105000"/>
              </a:lnSpc>
              <a:spcBef>
                <a:spcPts val="800"/>
              </a:spcBef>
              <a:spcAft>
                <a:spcPts val="0"/>
              </a:spcAft>
              <a:buClr>
                <a:schemeClr val="dk1"/>
              </a:buClr>
              <a:buSzPts val="1100"/>
              <a:buFont typeface="Arial"/>
              <a:buNone/>
            </a:pPr>
            <a:r>
              <a:rPr lang="en-US" sz="1400">
                <a:latin typeface="Consolas"/>
                <a:ea typeface="Consolas"/>
                <a:cs typeface="Consolas"/>
                <a:sym typeface="Consolas"/>
              </a:rPr>
              <a:t>     productname varchar(50) </a:t>
            </a:r>
            <a:r>
              <a:rPr b="1" lang="en-US" sz="1400">
                <a:solidFill>
                  <a:srgbClr val="C00000"/>
                </a:solidFill>
                <a:latin typeface="Consolas"/>
                <a:ea typeface="Consolas"/>
                <a:cs typeface="Consolas"/>
                <a:sym typeface="Consolas"/>
              </a:rPr>
              <a:t>UNIQUE</a:t>
            </a:r>
            <a:r>
              <a:rPr lang="en-US" sz="1400">
                <a:latin typeface="Consolas"/>
                <a:ea typeface="Consolas"/>
                <a:cs typeface="Consolas"/>
                <a:sym typeface="Consolas"/>
              </a:rPr>
              <a:t>,</a:t>
            </a:r>
            <a:endParaRPr sz="1400">
              <a:latin typeface="Consolas"/>
              <a:ea typeface="Consolas"/>
              <a:cs typeface="Consolas"/>
              <a:sym typeface="Consolas"/>
            </a:endParaRPr>
          </a:p>
          <a:p>
            <a:pPr indent="0" lvl="0" marL="0" rtl="0" algn="just">
              <a:lnSpc>
                <a:spcPct val="105000"/>
              </a:lnSpc>
              <a:spcBef>
                <a:spcPts val="800"/>
              </a:spcBef>
              <a:spcAft>
                <a:spcPts val="0"/>
              </a:spcAft>
              <a:buClr>
                <a:schemeClr val="dk1"/>
              </a:buClr>
              <a:buSzPts val="1100"/>
              <a:buFont typeface="Arial"/>
              <a:buNone/>
            </a:pPr>
            <a:r>
              <a:rPr lang="en-US" sz="1400">
                <a:latin typeface="Consolas"/>
                <a:ea typeface="Consolas"/>
                <a:cs typeface="Consolas"/>
                <a:sym typeface="Consolas"/>
              </a:rPr>
              <a:t>     </a:t>
            </a:r>
            <a:r>
              <a:rPr lang="en-US" sz="1400">
                <a:latin typeface="Consolas"/>
                <a:ea typeface="Consolas"/>
                <a:cs typeface="Consolas"/>
                <a:sym typeface="Consolas"/>
              </a:rPr>
              <a:t>CategoryName </a:t>
            </a:r>
            <a:r>
              <a:rPr lang="en-US" sz="1400">
                <a:latin typeface="Consolas"/>
                <a:ea typeface="Consolas"/>
                <a:cs typeface="Consolas"/>
                <a:sym typeface="Consolas"/>
              </a:rPr>
              <a:t>varchar(15) </a:t>
            </a:r>
            <a:r>
              <a:rPr b="1" lang="en-US" sz="1400">
                <a:solidFill>
                  <a:srgbClr val="C00000"/>
                </a:solidFill>
                <a:latin typeface="Consolas"/>
                <a:ea typeface="Consolas"/>
                <a:cs typeface="Consolas"/>
                <a:sym typeface="Consolas"/>
              </a:rPr>
              <a:t>UNIQUE</a:t>
            </a:r>
            <a:r>
              <a:rPr lang="en-US" sz="1400">
                <a:latin typeface="Consolas"/>
                <a:ea typeface="Consolas"/>
                <a:cs typeface="Consolas"/>
                <a:sym typeface="Consolas"/>
              </a:rPr>
              <a:t>,</a:t>
            </a:r>
            <a:endParaRPr sz="1400">
              <a:latin typeface="Consolas"/>
              <a:ea typeface="Consolas"/>
              <a:cs typeface="Consolas"/>
              <a:sym typeface="Consolas"/>
            </a:endParaRPr>
          </a:p>
          <a:p>
            <a:pPr indent="0" lvl="0" marL="0" rtl="0" algn="just">
              <a:lnSpc>
                <a:spcPct val="105000"/>
              </a:lnSpc>
              <a:spcBef>
                <a:spcPts val="800"/>
              </a:spcBef>
              <a:spcAft>
                <a:spcPts val="0"/>
              </a:spcAft>
              <a:buClr>
                <a:schemeClr val="dk1"/>
              </a:buClr>
              <a:buSzPts val="1100"/>
              <a:buFont typeface="Arial"/>
              <a:buNone/>
            </a:pPr>
            <a:r>
              <a:rPr lang="en-US" sz="1400">
                <a:latin typeface="Consolas"/>
                <a:ea typeface="Consolas"/>
                <a:cs typeface="Consolas"/>
                <a:sym typeface="Consolas"/>
              </a:rPr>
              <a:t>	</a:t>
            </a:r>
            <a:r>
              <a:rPr b="1" lang="en-US" sz="1400">
                <a:solidFill>
                  <a:srgbClr val="B45F06"/>
                </a:solidFill>
                <a:latin typeface="Consolas"/>
                <a:ea typeface="Consolas"/>
                <a:cs typeface="Consolas"/>
                <a:sym typeface="Consolas"/>
              </a:rPr>
              <a:t>PRIMARY KEY (productId, productCode)</a:t>
            </a:r>
            <a:endParaRPr b="1" sz="1400">
              <a:solidFill>
                <a:srgbClr val="B45F06"/>
              </a:solidFill>
              <a:latin typeface="Consolas"/>
              <a:ea typeface="Consolas"/>
              <a:cs typeface="Consolas"/>
              <a:sym typeface="Consolas"/>
            </a:endParaRPr>
          </a:p>
          <a:p>
            <a:pPr indent="0" lvl="0" marL="0" rtl="0" algn="just">
              <a:lnSpc>
                <a:spcPct val="105000"/>
              </a:lnSpc>
              <a:spcBef>
                <a:spcPts val="800"/>
              </a:spcBef>
              <a:spcAft>
                <a:spcPts val="0"/>
              </a:spcAft>
              <a:buNone/>
            </a:pPr>
            <a:r>
              <a:rPr lang="en-US" sz="1400">
                <a:latin typeface="Consolas"/>
                <a:ea typeface="Consolas"/>
                <a:cs typeface="Consolas"/>
                <a:sym typeface="Consolas"/>
              </a:rPr>
              <a:t>)</a:t>
            </a:r>
            <a:r>
              <a:rPr lang="en-US" sz="1400">
                <a:latin typeface="Consolas"/>
                <a:ea typeface="Consolas"/>
                <a:cs typeface="Consolas"/>
                <a:sym typeface="Consolas"/>
              </a:rPr>
              <a:t>;</a:t>
            </a:r>
            <a:endParaRPr/>
          </a:p>
        </p:txBody>
      </p:sp>
      <p:sp>
        <p:nvSpPr>
          <p:cNvPr id="501" name="Google Shape;501;p53"/>
          <p:cNvSpPr txBox="1"/>
          <p:nvPr/>
        </p:nvSpPr>
        <p:spPr>
          <a:xfrm>
            <a:off x="690025" y="4023500"/>
            <a:ext cx="8744700" cy="68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US" sz="1600">
                <a:solidFill>
                  <a:schemeClr val="accent2"/>
                </a:solidFill>
                <a:latin typeface="Century Gothic"/>
                <a:ea typeface="Century Gothic"/>
                <a:cs typeface="Century Gothic"/>
                <a:sym typeface="Century Gothic"/>
              </a:rPr>
              <a:t>A good business practice</a:t>
            </a:r>
            <a:r>
              <a:rPr lang="en-US" sz="1600">
                <a:solidFill>
                  <a:schemeClr val="accent2"/>
                </a:solidFill>
                <a:latin typeface="Century Gothic"/>
                <a:ea typeface="Century Gothic"/>
                <a:cs typeface="Century Gothic"/>
                <a:sym typeface="Century Gothic"/>
              </a:rPr>
              <a:t>: </a:t>
            </a:r>
            <a:r>
              <a:rPr lang="en-US" sz="1600">
                <a:solidFill>
                  <a:schemeClr val="accent2"/>
                </a:solidFill>
                <a:latin typeface="Century Gothic"/>
                <a:ea typeface="Century Gothic"/>
                <a:cs typeface="Century Gothic"/>
                <a:sym typeface="Century Gothic"/>
              </a:rPr>
              <a:t>In the example above, all of the product names and category names must be unique. </a:t>
            </a:r>
            <a:endParaRPr sz="1300">
              <a:solidFill>
                <a:schemeClr val="accent2"/>
              </a:solidFill>
            </a:endParaRPr>
          </a:p>
        </p:txBody>
      </p:sp>
      <p:sp>
        <p:nvSpPr>
          <p:cNvPr id="502" name="Google Shape;502;p53"/>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4"/>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3 - Referential Integrity</a:t>
            </a:r>
            <a:endParaRPr sz="3300"/>
          </a:p>
        </p:txBody>
      </p:sp>
      <p:sp>
        <p:nvSpPr>
          <p:cNvPr id="508" name="Google Shape;508;p54"/>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09" name="Google Shape;509;p54"/>
          <p:cNvSpPr txBox="1"/>
          <p:nvPr>
            <p:ph idx="1" type="body"/>
          </p:nvPr>
        </p:nvSpPr>
        <p:spPr>
          <a:xfrm>
            <a:off x="655650" y="1354950"/>
            <a:ext cx="8800800" cy="1875900"/>
          </a:xfrm>
          <a:prstGeom prst="rect">
            <a:avLst/>
          </a:prstGeom>
        </p:spPr>
        <p:txBody>
          <a:bodyPr anchorCtr="0" anchor="t" bIns="75600" lIns="75600" spcFirstLastPara="1" rIns="75600" wrap="square" tIns="75600">
            <a:normAutofit lnSpcReduction="10000"/>
          </a:bodyPr>
          <a:lstStyle/>
          <a:p>
            <a:pPr indent="-330200" lvl="0" marL="342900" rtl="0" algn="l">
              <a:spcBef>
                <a:spcPts val="800"/>
              </a:spcBef>
              <a:spcAft>
                <a:spcPts val="0"/>
              </a:spcAft>
              <a:buSzPts val="1600"/>
              <a:buChar char="❖"/>
            </a:pPr>
            <a:r>
              <a:rPr b="1" lang="en-US" sz="1700" u="sng">
                <a:solidFill>
                  <a:srgbClr val="00B0F0"/>
                </a:solidFill>
              </a:rPr>
              <a:t>Referential Integrity</a:t>
            </a:r>
            <a:r>
              <a:rPr lang="en-US" sz="1900">
                <a:solidFill>
                  <a:schemeClr val="accent2"/>
                </a:solidFill>
              </a:rPr>
              <a:t> i</a:t>
            </a:r>
            <a:r>
              <a:rPr lang="en-US" sz="1700">
                <a:solidFill>
                  <a:schemeClr val="accent2"/>
                </a:solidFill>
              </a:rPr>
              <a:t>s about enforcing the relationships defined between tables. This is done with </a:t>
            </a:r>
            <a:r>
              <a:rPr b="1" lang="en-US" sz="1700">
                <a:solidFill>
                  <a:schemeClr val="accent2"/>
                </a:solidFill>
              </a:rPr>
              <a:t>“</a:t>
            </a:r>
            <a:r>
              <a:rPr b="1" lang="en-US" sz="1700">
                <a:solidFill>
                  <a:srgbClr val="FF6633"/>
                </a:solidFill>
              </a:rPr>
              <a:t>Foreign Key</a:t>
            </a:r>
            <a:r>
              <a:rPr b="1" lang="en-US" sz="1700">
                <a:solidFill>
                  <a:schemeClr val="accent2"/>
                </a:solidFill>
              </a:rPr>
              <a:t>”</a:t>
            </a:r>
            <a:r>
              <a:rPr lang="en-US" sz="1700">
                <a:solidFill>
                  <a:schemeClr val="accent2"/>
                </a:solidFill>
              </a:rPr>
              <a:t> constraints.</a:t>
            </a:r>
            <a:endParaRPr sz="1700">
              <a:solidFill>
                <a:schemeClr val="accent2"/>
              </a:solidFill>
            </a:endParaRPr>
          </a:p>
          <a:p>
            <a:pPr indent="-336550" lvl="0" marL="342900" rtl="0" algn="l">
              <a:spcBef>
                <a:spcPts val="1000"/>
              </a:spcBef>
              <a:spcAft>
                <a:spcPts val="0"/>
              </a:spcAft>
              <a:buSzPts val="1700"/>
              <a:buChar char="❖"/>
            </a:pPr>
            <a:r>
              <a:rPr lang="en-US" sz="1700">
                <a:solidFill>
                  <a:schemeClr val="accent2"/>
                </a:solidFill>
                <a:highlight>
                  <a:schemeClr val="lt1"/>
                </a:highlight>
              </a:rPr>
              <a:t>The table with the foreign key can be called a </a:t>
            </a:r>
            <a:r>
              <a:rPr b="1" lang="en-US" sz="1700">
                <a:solidFill>
                  <a:schemeClr val="accent2"/>
                </a:solidFill>
                <a:highlight>
                  <a:schemeClr val="lt1"/>
                </a:highlight>
              </a:rPr>
              <a:t>child table, referencing table,</a:t>
            </a:r>
            <a:r>
              <a:rPr lang="en-US" sz="1700">
                <a:solidFill>
                  <a:schemeClr val="accent2"/>
                </a:solidFill>
                <a:highlight>
                  <a:schemeClr val="lt1"/>
                </a:highlight>
              </a:rPr>
              <a:t> or </a:t>
            </a:r>
            <a:r>
              <a:rPr b="1" lang="en-US" sz="1700">
                <a:solidFill>
                  <a:schemeClr val="accent2"/>
                </a:solidFill>
                <a:highlight>
                  <a:schemeClr val="lt1"/>
                </a:highlight>
              </a:rPr>
              <a:t>foreign key table</a:t>
            </a:r>
            <a:r>
              <a:rPr lang="en-US" sz="1700">
                <a:solidFill>
                  <a:schemeClr val="accent2"/>
                </a:solidFill>
                <a:highlight>
                  <a:schemeClr val="lt1"/>
                </a:highlight>
              </a:rPr>
              <a:t>. The table with the primary key can be called </a:t>
            </a:r>
            <a:r>
              <a:rPr b="1" lang="en-US" sz="1700">
                <a:solidFill>
                  <a:schemeClr val="accent2"/>
                </a:solidFill>
                <a:highlight>
                  <a:schemeClr val="lt1"/>
                </a:highlight>
              </a:rPr>
              <a:t>parent table, referenced table, </a:t>
            </a:r>
            <a:r>
              <a:rPr lang="en-US" sz="1700">
                <a:solidFill>
                  <a:schemeClr val="accent2"/>
                </a:solidFill>
                <a:highlight>
                  <a:schemeClr val="lt1"/>
                </a:highlight>
              </a:rPr>
              <a:t>or </a:t>
            </a:r>
            <a:r>
              <a:rPr b="1" lang="en-US" sz="1700">
                <a:solidFill>
                  <a:schemeClr val="accent2"/>
                </a:solidFill>
                <a:highlight>
                  <a:schemeClr val="lt1"/>
                </a:highlight>
              </a:rPr>
              <a:t>primary key table.</a:t>
            </a:r>
            <a:endParaRPr b="1" sz="1700">
              <a:solidFill>
                <a:schemeClr val="accent2"/>
              </a:solidFill>
              <a:highlight>
                <a:schemeClr val="lt1"/>
              </a:highlight>
            </a:endParaRPr>
          </a:p>
          <a:p>
            <a:pPr indent="-336550" lvl="0" marL="342900" rtl="0" algn="l">
              <a:spcBef>
                <a:spcPts val="1000"/>
              </a:spcBef>
              <a:spcAft>
                <a:spcPts val="1000"/>
              </a:spcAft>
              <a:buSzPts val="1700"/>
              <a:buChar char="❖"/>
            </a:pPr>
            <a:r>
              <a:rPr b="1" lang="en-US" sz="1700">
                <a:solidFill>
                  <a:schemeClr val="accent2"/>
                </a:solidFill>
              </a:rPr>
              <a:t>Foreign Key</a:t>
            </a:r>
            <a:r>
              <a:rPr lang="en-US" sz="1700">
                <a:solidFill>
                  <a:schemeClr val="accent2"/>
                </a:solidFill>
              </a:rPr>
              <a:t> constraints are defined at the table level. </a:t>
            </a:r>
            <a:endParaRPr sz="1600">
              <a:solidFill>
                <a:schemeClr val="accent2"/>
              </a:solidFill>
            </a:endParaRPr>
          </a:p>
        </p:txBody>
      </p:sp>
      <p:sp>
        <p:nvSpPr>
          <p:cNvPr id="510" name="Google Shape;510;p54"/>
          <p:cNvSpPr txBox="1"/>
          <p:nvPr/>
        </p:nvSpPr>
        <p:spPr>
          <a:xfrm>
            <a:off x="619025" y="3870450"/>
            <a:ext cx="8800800" cy="403200"/>
          </a:xfrm>
          <a:prstGeom prst="rect">
            <a:avLst/>
          </a:prstGeom>
          <a:solidFill>
            <a:srgbClr val="FFCC99"/>
          </a:solidFill>
          <a:ln cap="flat" cmpd="sng" w="19050">
            <a:solidFill>
              <a:srgbClr val="000000"/>
            </a:solidFill>
            <a:prstDash val="solid"/>
            <a:round/>
            <a:headEnd len="sm" w="sm" type="none"/>
            <a:tailEnd len="sm" w="sm" type="none"/>
          </a:ln>
        </p:spPr>
        <p:txBody>
          <a:bodyPr anchorCtr="0" anchor="t" bIns="54350" lIns="99350" spcFirstLastPara="1" rIns="99350" wrap="square" tIns="54350">
            <a:noAutofit/>
          </a:bodyPr>
          <a:lstStyle/>
          <a:p>
            <a:pPr indent="0" lvl="0" marL="0" marR="0" rtl="0" algn="just">
              <a:lnSpc>
                <a:spcPct val="115000"/>
              </a:lnSpc>
              <a:spcBef>
                <a:spcPts val="0"/>
              </a:spcBef>
              <a:spcAft>
                <a:spcPts val="0"/>
              </a:spcAft>
              <a:buNone/>
            </a:pPr>
            <a:r>
              <a:rPr lang="en-US" sz="1500" strike="noStrike">
                <a:solidFill>
                  <a:srgbClr val="000000"/>
                </a:solidFill>
                <a:latin typeface="Consolas"/>
                <a:ea typeface="Consolas"/>
                <a:cs typeface="Consolas"/>
                <a:sym typeface="Consolas"/>
              </a:rPr>
              <a:t>NOT NULL is </a:t>
            </a:r>
            <a:r>
              <a:rPr lang="en-US" sz="1500" u="sng" strike="noStrike">
                <a:solidFill>
                  <a:srgbClr val="000000"/>
                </a:solidFill>
                <a:latin typeface="Consolas"/>
                <a:ea typeface="Consolas"/>
                <a:cs typeface="Consolas"/>
                <a:sym typeface="Consolas"/>
              </a:rPr>
              <a:t>not required</a:t>
            </a:r>
            <a:r>
              <a:rPr lang="en-US" sz="1500" strike="noStrike">
                <a:solidFill>
                  <a:srgbClr val="000000"/>
                </a:solidFill>
                <a:latin typeface="Consolas"/>
                <a:ea typeface="Consolas"/>
                <a:cs typeface="Consolas"/>
                <a:sym typeface="Consolas"/>
              </a:rPr>
              <a:t>. Sometimes, it makes sense to allow a NULL </a:t>
            </a:r>
            <a:r>
              <a:rPr b="1" lang="en-US" sz="1600">
                <a:solidFill>
                  <a:srgbClr val="3C78D8"/>
                </a:solidFill>
                <a:latin typeface="Consolas"/>
                <a:ea typeface="Consolas"/>
                <a:cs typeface="Consolas"/>
                <a:sym typeface="Consolas"/>
              </a:rPr>
              <a:t>Foreign Key</a:t>
            </a:r>
            <a:r>
              <a:rPr lang="en-US" sz="1500" strike="noStrike">
                <a:solidFill>
                  <a:srgbClr val="000000"/>
                </a:solidFill>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nvSpPr>
        <p:spPr>
          <a:xfrm>
            <a:off x="541800" y="1355400"/>
            <a:ext cx="3530880" cy="4152600"/>
          </a:xfrm>
          <a:prstGeom prst="rect">
            <a:avLst/>
          </a:prstGeom>
          <a:noFill/>
          <a:ln>
            <a:noFill/>
          </a:ln>
        </p:spPr>
        <p:txBody>
          <a:bodyPr anchorCtr="0" anchor="t" bIns="45000" lIns="90000" spcFirstLastPara="1" rIns="90000" wrap="square" tIns="45000">
            <a:noAutofit/>
          </a:bodyPr>
          <a:lstStyle/>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Data Integrity</a:t>
            </a:r>
            <a:endParaRPr b="0" sz="2200" strike="noStrike">
              <a:solidFill>
                <a:schemeClr val="dk1"/>
              </a:solidFill>
              <a:latin typeface="Arial"/>
              <a:ea typeface="Arial"/>
              <a:cs typeface="Arial"/>
              <a:sym typeface="Arial"/>
            </a:endParaRPr>
          </a:p>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Types of Integrity</a:t>
            </a:r>
            <a:endParaRPr b="0" sz="2200" strike="noStrike">
              <a:solidFill>
                <a:schemeClr val="dk1"/>
              </a:solidFill>
              <a:latin typeface="Arial"/>
              <a:ea typeface="Arial"/>
              <a:cs typeface="Arial"/>
              <a:sym typeface="Arial"/>
            </a:endParaRPr>
          </a:p>
          <a:p>
            <a:pPr indent="-216000" lvl="1" marL="432000"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Entity</a:t>
            </a:r>
            <a:endParaRPr b="0" i="0" sz="2200" u="none" cap="none" strike="noStrike">
              <a:solidFill>
                <a:schemeClr val="dk1"/>
              </a:solidFill>
              <a:latin typeface="Arial"/>
              <a:ea typeface="Arial"/>
              <a:cs typeface="Arial"/>
              <a:sym typeface="Arial"/>
            </a:endParaRPr>
          </a:p>
          <a:p>
            <a:pPr indent="-216000" lvl="1" marL="432000"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Referential</a:t>
            </a:r>
            <a:endParaRPr b="0" i="0" sz="2200" u="none" cap="none" strike="noStrike">
              <a:solidFill>
                <a:schemeClr val="dk1"/>
              </a:solidFill>
              <a:latin typeface="Arial"/>
              <a:ea typeface="Arial"/>
              <a:cs typeface="Arial"/>
              <a:sym typeface="Arial"/>
            </a:endParaRPr>
          </a:p>
          <a:p>
            <a:pPr indent="-216000" lvl="1" marL="432000"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Domain</a:t>
            </a:r>
            <a:endParaRPr b="0" i="0" sz="2200" u="none" cap="none" strike="noStrike">
              <a:solidFill>
                <a:schemeClr val="dk1"/>
              </a:solidFill>
              <a:latin typeface="Arial"/>
              <a:ea typeface="Arial"/>
              <a:cs typeface="Arial"/>
              <a:sym typeface="Arial"/>
            </a:endParaRPr>
          </a:p>
          <a:p>
            <a:pPr indent="-216000" lvl="1" marL="432000"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User-Defined</a:t>
            </a:r>
            <a:endParaRPr b="0" i="0" sz="2200" u="none" cap="none" strike="noStrike">
              <a:solidFill>
                <a:schemeClr val="dk1"/>
              </a:solidFill>
              <a:latin typeface="Arial"/>
              <a:ea typeface="Arial"/>
              <a:cs typeface="Arial"/>
              <a:sym typeface="Arial"/>
            </a:endParaRPr>
          </a:p>
          <a:p>
            <a:pPr indent="-153135" lvl="0" marL="216000" marR="0" rtl="0" algn="l">
              <a:spcBef>
                <a:spcPts val="0"/>
              </a:spcBef>
              <a:spcAft>
                <a:spcPts val="0"/>
              </a:spcAft>
              <a:buClr>
                <a:srgbClr val="FFFFFF"/>
              </a:buClr>
              <a:buSzPts val="990"/>
              <a:buFont typeface="Noto Sans Symbols"/>
              <a:buNone/>
            </a:pPr>
            <a:r>
              <a:t/>
            </a:r>
            <a:endParaRPr b="0" sz="2200" strike="noStrike">
              <a:solidFill>
                <a:schemeClr val="dk1"/>
              </a:solidFill>
              <a:latin typeface="Arial"/>
              <a:ea typeface="Arial"/>
              <a:cs typeface="Arial"/>
              <a:sym typeface="Arial"/>
            </a:endParaRPr>
          </a:p>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Primary Key Constraints</a:t>
            </a:r>
            <a:endParaRPr b="0" sz="2200" strike="noStrike">
              <a:solidFill>
                <a:schemeClr val="dk1"/>
              </a:solidFill>
              <a:latin typeface="Arial"/>
              <a:ea typeface="Arial"/>
              <a:cs typeface="Arial"/>
              <a:sym typeface="Arial"/>
            </a:endParaRPr>
          </a:p>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UNIQUE Constraints</a:t>
            </a:r>
            <a:endParaRPr b="0" sz="2200" strike="noStrike">
              <a:solidFill>
                <a:schemeClr val="dk1"/>
              </a:solidFill>
              <a:latin typeface="Arial"/>
              <a:ea typeface="Arial"/>
              <a:cs typeface="Arial"/>
              <a:sym typeface="Arial"/>
            </a:endParaRPr>
          </a:p>
          <a:p>
            <a:pPr indent="-153135" lvl="0" marL="216000" marR="0" rtl="0" algn="l">
              <a:spcBef>
                <a:spcPts val="0"/>
              </a:spcBef>
              <a:spcAft>
                <a:spcPts val="0"/>
              </a:spcAft>
              <a:buClr>
                <a:srgbClr val="FFFFFF"/>
              </a:buClr>
              <a:buSzPts val="990"/>
              <a:buFont typeface="Noto Sans Symbols"/>
              <a:buNone/>
            </a:pPr>
            <a:r>
              <a:t/>
            </a:r>
            <a:endParaRPr b="0" sz="2200" strike="noStrike">
              <a:solidFill>
                <a:schemeClr val="dk1"/>
              </a:solidFill>
              <a:latin typeface="Arial"/>
              <a:ea typeface="Arial"/>
              <a:cs typeface="Arial"/>
              <a:sym typeface="Arial"/>
            </a:endParaRPr>
          </a:p>
          <a:p>
            <a:pPr indent="-216000" lvl="0" marL="216000" marR="0" rtl="0" algn="l">
              <a:spcBef>
                <a:spcPts val="0"/>
              </a:spcBef>
              <a:spcAft>
                <a:spcPts val="0"/>
              </a:spcAft>
              <a:buClr>
                <a:srgbClr val="FFFFFF"/>
              </a:buClr>
              <a:buSzPts val="990"/>
              <a:buFont typeface="Noto Sans Symbols"/>
              <a:buChar char="⮚"/>
            </a:pPr>
            <a:r>
              <a:rPr b="0" lang="en-US" sz="2200" strike="noStrike">
                <a:solidFill>
                  <a:srgbClr val="FFFFFF"/>
                </a:solidFill>
                <a:latin typeface="Arial"/>
                <a:ea typeface="Arial"/>
                <a:cs typeface="Arial"/>
                <a:sym typeface="Arial"/>
              </a:rPr>
              <a:t>Foreign Key Constraints</a:t>
            </a:r>
            <a:endParaRPr b="0" sz="2200" strike="noStrike">
              <a:solidFill>
                <a:schemeClr val="dk1"/>
              </a:solidFill>
              <a:latin typeface="Arial"/>
              <a:ea typeface="Arial"/>
              <a:cs typeface="Arial"/>
              <a:sym typeface="Arial"/>
            </a:endParaRPr>
          </a:p>
          <a:p>
            <a:pPr indent="-216000" lvl="1" marL="432000" marR="0" rtl="0" algn="l">
              <a:spcBef>
                <a:spcPts val="0"/>
              </a:spcBef>
              <a:spcAft>
                <a:spcPts val="0"/>
              </a:spcAft>
              <a:buClr>
                <a:srgbClr val="FFFFFF"/>
              </a:buClr>
              <a:buSzPts val="990"/>
              <a:buFont typeface="Noto Sans Symbols"/>
              <a:buChar char="⮚"/>
            </a:pPr>
            <a:r>
              <a:rPr b="0" i="0" lang="en-US" sz="2200" u="none" cap="none" strike="noStrike">
                <a:solidFill>
                  <a:srgbClr val="FFFFFF"/>
                </a:solidFill>
                <a:latin typeface="Arial"/>
                <a:ea typeface="Arial"/>
                <a:cs typeface="Arial"/>
                <a:sym typeface="Arial"/>
              </a:rPr>
              <a:t>Delete Actions</a:t>
            </a:r>
            <a:endParaRPr b="0" i="0" sz="2200" u="none" cap="none" strike="noStrike">
              <a:solidFill>
                <a:schemeClr val="dk1"/>
              </a:solidFill>
              <a:latin typeface="Arial"/>
              <a:ea typeface="Arial"/>
              <a:cs typeface="Arial"/>
              <a:sym typeface="Arial"/>
            </a:endParaRPr>
          </a:p>
          <a:p>
            <a:pPr indent="-153135" lvl="0" marL="216000" marR="0" rtl="0" algn="l">
              <a:spcBef>
                <a:spcPts val="0"/>
              </a:spcBef>
              <a:spcAft>
                <a:spcPts val="0"/>
              </a:spcAft>
              <a:buClr>
                <a:srgbClr val="FFFFFF"/>
              </a:buClr>
              <a:buSzPts val="990"/>
              <a:buFont typeface="Noto Sans Symbols"/>
              <a:buNone/>
            </a:pPr>
            <a:r>
              <a:t/>
            </a:r>
            <a:endParaRPr b="0" sz="2200" strike="noStrike">
              <a:solidFill>
                <a:schemeClr val="dk1"/>
              </a:solidFill>
              <a:latin typeface="Arial"/>
              <a:ea typeface="Arial"/>
              <a:cs typeface="Arial"/>
              <a:sym typeface="Arial"/>
            </a:endParaRPr>
          </a:p>
        </p:txBody>
      </p:sp>
      <p:sp>
        <p:nvSpPr>
          <p:cNvPr id="255" name="Google Shape;255;p28"/>
          <p:cNvSpPr txBox="1"/>
          <p:nvPr>
            <p:ph type="title"/>
          </p:nvPr>
        </p:nvSpPr>
        <p:spPr>
          <a:xfrm>
            <a:off x="535313" y="744112"/>
            <a:ext cx="9393300" cy="631200"/>
          </a:xfrm>
          <a:prstGeom prst="rect">
            <a:avLst/>
          </a:prstGeom>
        </p:spPr>
        <p:txBody>
          <a:bodyPr anchorCtr="0" anchor="ctr" bIns="100800" lIns="100800" spcFirstLastPara="1" rIns="100800" wrap="square" tIns="100800">
            <a:noAutofit/>
          </a:bodyPr>
          <a:lstStyle/>
          <a:p>
            <a:pPr indent="0" lvl="0" marL="0" rtl="0" algn="l">
              <a:spcBef>
                <a:spcPts val="0"/>
              </a:spcBef>
              <a:spcAft>
                <a:spcPts val="0"/>
              </a:spcAft>
              <a:buNone/>
            </a:pPr>
            <a:r>
              <a:rPr lang="en-US"/>
              <a:t>Table of contents</a:t>
            </a:r>
            <a:endParaRPr/>
          </a:p>
        </p:txBody>
      </p:sp>
      <p:sp>
        <p:nvSpPr>
          <p:cNvPr id="256" name="Google Shape;256;p28"/>
          <p:cNvSpPr txBox="1"/>
          <p:nvPr>
            <p:ph idx="1" type="body"/>
          </p:nvPr>
        </p:nvSpPr>
        <p:spPr>
          <a:xfrm>
            <a:off x="343628" y="1649294"/>
            <a:ext cx="4409400" cy="3766500"/>
          </a:xfrm>
          <a:prstGeom prst="rect">
            <a:avLst/>
          </a:prstGeom>
        </p:spPr>
        <p:txBody>
          <a:bodyPr anchorCtr="0" anchor="t" bIns="100800" lIns="100800" spcFirstLastPara="1" rIns="100800" wrap="square" tIns="100800">
            <a:normAutofit/>
          </a:bodyPr>
          <a:lstStyle/>
          <a:p>
            <a:pPr indent="-323850" lvl="0" marL="457200" rtl="0" algn="l">
              <a:spcBef>
                <a:spcPts val="300"/>
              </a:spcBef>
              <a:spcAft>
                <a:spcPts val="0"/>
              </a:spcAft>
              <a:buClr>
                <a:srgbClr val="FF9966"/>
              </a:buClr>
              <a:buSzPts val="1500"/>
              <a:buChar char="●"/>
            </a:pPr>
            <a:r>
              <a:rPr lang="en-US" sz="1500"/>
              <a:t>Overview of Data Definition Language</a:t>
            </a:r>
            <a:endParaRPr sz="1500"/>
          </a:p>
          <a:p>
            <a:pPr indent="-323850" lvl="0" marL="457200" rtl="0" algn="l">
              <a:spcBef>
                <a:spcPts val="300"/>
              </a:spcBef>
              <a:spcAft>
                <a:spcPts val="0"/>
              </a:spcAft>
              <a:buClr>
                <a:srgbClr val="FF9966"/>
              </a:buClr>
              <a:buSzPts val="1500"/>
              <a:buChar char="●"/>
            </a:pPr>
            <a:r>
              <a:rPr lang="en-US" sz="1500"/>
              <a:t>Naming Conventions</a:t>
            </a:r>
            <a:endParaRPr sz="1500"/>
          </a:p>
          <a:p>
            <a:pPr indent="-323850" lvl="0" marL="457200" rtl="0" algn="l">
              <a:spcBef>
                <a:spcPts val="300"/>
              </a:spcBef>
              <a:spcAft>
                <a:spcPts val="0"/>
              </a:spcAft>
              <a:buClr>
                <a:srgbClr val="FF9966"/>
              </a:buClr>
              <a:buSzPts val="1500"/>
              <a:buChar char="●"/>
            </a:pPr>
            <a:r>
              <a:rPr lang="en-US" sz="1500"/>
              <a:t>Create Database in SQL</a:t>
            </a:r>
            <a:endParaRPr sz="1500"/>
          </a:p>
          <a:p>
            <a:pPr indent="-323850" lvl="0" marL="457200" rtl="0" algn="l">
              <a:spcBef>
                <a:spcPts val="300"/>
              </a:spcBef>
              <a:spcAft>
                <a:spcPts val="0"/>
              </a:spcAft>
              <a:buClr>
                <a:srgbClr val="FF9966"/>
              </a:buClr>
              <a:buSzPts val="1500"/>
              <a:buChar char="●"/>
            </a:pPr>
            <a:r>
              <a:rPr lang="en-US" sz="1500"/>
              <a:t>Create Table in Database</a:t>
            </a:r>
            <a:endParaRPr sz="1500"/>
          </a:p>
          <a:p>
            <a:pPr indent="-323850" lvl="0" marL="457200" rtl="0" algn="l">
              <a:spcBef>
                <a:spcPts val="300"/>
              </a:spcBef>
              <a:spcAft>
                <a:spcPts val="0"/>
              </a:spcAft>
              <a:buClr>
                <a:srgbClr val="FF9966"/>
              </a:buClr>
              <a:buSzPts val="1500"/>
              <a:buChar char="●"/>
            </a:pPr>
            <a:r>
              <a:rPr lang="en-US" sz="1500"/>
              <a:t>Data Persistence</a:t>
            </a:r>
            <a:endParaRPr sz="1500"/>
          </a:p>
          <a:p>
            <a:pPr indent="-323850" lvl="0" marL="457200" rtl="0" algn="l">
              <a:spcBef>
                <a:spcPts val="300"/>
              </a:spcBef>
              <a:spcAft>
                <a:spcPts val="0"/>
              </a:spcAft>
              <a:buClr>
                <a:srgbClr val="FF9966"/>
              </a:buClr>
              <a:buSzPts val="1500"/>
              <a:buChar char="●"/>
            </a:pPr>
            <a:r>
              <a:rPr lang="en-US" sz="1500"/>
              <a:t>What is Data Integrity ?</a:t>
            </a:r>
            <a:endParaRPr sz="1500"/>
          </a:p>
          <a:p>
            <a:pPr indent="-323850" lvl="0" marL="457200" rtl="0" algn="l">
              <a:spcBef>
                <a:spcPts val="300"/>
              </a:spcBef>
              <a:spcAft>
                <a:spcPts val="0"/>
              </a:spcAft>
              <a:buClr>
                <a:srgbClr val="FF9966"/>
              </a:buClr>
              <a:buSzPts val="1500"/>
              <a:buChar char="●"/>
            </a:pPr>
            <a:r>
              <a:rPr lang="en-US" sz="1500"/>
              <a:t>What is Data Integrity Constraints?</a:t>
            </a:r>
            <a:endParaRPr sz="1500"/>
          </a:p>
          <a:p>
            <a:pPr indent="-323850" lvl="0" marL="457200" rtl="0" algn="l">
              <a:spcBef>
                <a:spcPts val="300"/>
              </a:spcBef>
              <a:spcAft>
                <a:spcPts val="0"/>
              </a:spcAft>
              <a:buClr>
                <a:srgbClr val="FF9966"/>
              </a:buClr>
              <a:buSzPts val="1500"/>
              <a:buChar char="●"/>
            </a:pPr>
            <a:r>
              <a:rPr lang="en-US" sz="1500"/>
              <a:t> 1 - Domain Integrity</a:t>
            </a:r>
            <a:endParaRPr sz="1500"/>
          </a:p>
          <a:p>
            <a:pPr indent="-311150" lvl="1" marL="914400" rtl="0" algn="l">
              <a:spcBef>
                <a:spcPts val="300"/>
              </a:spcBef>
              <a:spcAft>
                <a:spcPts val="0"/>
              </a:spcAft>
              <a:buSzPts val="1300"/>
              <a:buChar char="○"/>
            </a:pPr>
            <a:r>
              <a:rPr lang="en-US"/>
              <a:t>Domain Integrity - SQL Data Types</a:t>
            </a:r>
            <a:endParaRPr/>
          </a:p>
          <a:p>
            <a:pPr indent="-311150" lvl="1" marL="914400" rtl="0" algn="l">
              <a:spcBef>
                <a:spcPts val="300"/>
              </a:spcBef>
              <a:spcAft>
                <a:spcPts val="0"/>
              </a:spcAft>
              <a:buSzPts val="1300"/>
              <a:buChar char="○"/>
            </a:pPr>
            <a:r>
              <a:rPr lang="en-US"/>
              <a:t>Domain Integrity - NOT NULL and DEFAULT Constraints</a:t>
            </a:r>
            <a:endParaRPr/>
          </a:p>
          <a:p>
            <a:pPr indent="0" lvl="0" marL="457200" rtl="0" algn="l">
              <a:spcBef>
                <a:spcPts val="300"/>
              </a:spcBef>
              <a:spcAft>
                <a:spcPts val="300"/>
              </a:spcAft>
              <a:buNone/>
            </a:pPr>
            <a:r>
              <a:t/>
            </a:r>
            <a:endParaRPr sz="1500"/>
          </a:p>
        </p:txBody>
      </p:sp>
      <p:sp>
        <p:nvSpPr>
          <p:cNvPr id="257" name="Google Shape;257;p28"/>
          <p:cNvSpPr txBox="1"/>
          <p:nvPr/>
        </p:nvSpPr>
        <p:spPr>
          <a:xfrm>
            <a:off x="8559717" y="244524"/>
            <a:ext cx="693000" cy="6348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sz="2300">
                <a:solidFill>
                  <a:srgbClr val="FFFFFF"/>
                </a:solidFill>
                <a:latin typeface="Century Gothic"/>
                <a:ea typeface="Century Gothic"/>
                <a:cs typeface="Century Gothic"/>
                <a:sym typeface="Century Gothic"/>
              </a:rPr>
              <a:t>‹#›</a:t>
            </a:fld>
            <a:endParaRPr sz="2300">
              <a:solidFill>
                <a:srgbClr val="FFFFFF"/>
              </a:solidFill>
              <a:latin typeface="Century Gothic"/>
              <a:ea typeface="Century Gothic"/>
              <a:cs typeface="Century Gothic"/>
              <a:sym typeface="Century Gothic"/>
            </a:endParaRPr>
          </a:p>
        </p:txBody>
      </p:sp>
      <p:sp>
        <p:nvSpPr>
          <p:cNvPr id="258" name="Google Shape;258;p28"/>
          <p:cNvSpPr txBox="1"/>
          <p:nvPr>
            <p:ph idx="2" type="body"/>
          </p:nvPr>
        </p:nvSpPr>
        <p:spPr>
          <a:xfrm>
            <a:off x="5384491" y="1649294"/>
            <a:ext cx="4409400" cy="3766500"/>
          </a:xfrm>
          <a:prstGeom prst="rect">
            <a:avLst/>
          </a:prstGeom>
        </p:spPr>
        <p:txBody>
          <a:bodyPr anchorCtr="0" anchor="t" bIns="100800" lIns="100800" spcFirstLastPara="1" rIns="100800" wrap="square" tIns="100800">
            <a:normAutofit/>
          </a:bodyPr>
          <a:lstStyle/>
          <a:p>
            <a:pPr indent="-317500" lvl="0" marL="457200" rtl="0" algn="l">
              <a:lnSpc>
                <a:spcPct val="100000"/>
              </a:lnSpc>
              <a:spcBef>
                <a:spcPts val="0"/>
              </a:spcBef>
              <a:spcAft>
                <a:spcPts val="0"/>
              </a:spcAft>
              <a:buClr>
                <a:srgbClr val="FF9966"/>
              </a:buClr>
              <a:buSzPts val="1400"/>
              <a:buChar char="●"/>
            </a:pPr>
            <a:r>
              <a:rPr lang="en-US" sz="1400"/>
              <a:t>2 - Entity Integrity</a:t>
            </a:r>
            <a:endParaRPr sz="1400"/>
          </a:p>
          <a:p>
            <a:pPr indent="-317500" lvl="1" marL="914400" rtl="0" algn="l">
              <a:lnSpc>
                <a:spcPct val="100000"/>
              </a:lnSpc>
              <a:spcBef>
                <a:spcPts val="0"/>
              </a:spcBef>
              <a:spcAft>
                <a:spcPts val="0"/>
              </a:spcAft>
              <a:buSzPts val="1400"/>
              <a:buChar char="○"/>
            </a:pPr>
            <a:r>
              <a:rPr lang="en-US" sz="1400"/>
              <a:t> Entity Integrity - Primary Keys </a:t>
            </a:r>
            <a:endParaRPr sz="1400"/>
          </a:p>
          <a:p>
            <a:pPr indent="-317500" lvl="1" marL="914400" rtl="0" algn="l">
              <a:lnSpc>
                <a:spcPct val="100000"/>
              </a:lnSpc>
              <a:spcBef>
                <a:spcPts val="0"/>
              </a:spcBef>
              <a:spcAft>
                <a:spcPts val="0"/>
              </a:spcAft>
              <a:buSzPts val="1400"/>
              <a:buChar char="○"/>
            </a:pPr>
            <a:r>
              <a:rPr lang="en-US" sz="1400"/>
              <a:t> Entity Integrity - Primary Keys for Group of columns </a:t>
            </a:r>
            <a:endParaRPr sz="1400"/>
          </a:p>
          <a:p>
            <a:pPr indent="-317500" lvl="1" marL="914400" rtl="0" algn="l">
              <a:lnSpc>
                <a:spcPct val="100000"/>
              </a:lnSpc>
              <a:spcBef>
                <a:spcPts val="0"/>
              </a:spcBef>
              <a:spcAft>
                <a:spcPts val="0"/>
              </a:spcAft>
              <a:buSzPts val="1400"/>
              <a:buChar char="○"/>
            </a:pPr>
            <a:r>
              <a:rPr lang="en-US" sz="1400"/>
              <a:t>Auto-Generated - Primary Keys</a:t>
            </a:r>
            <a:endParaRPr sz="1400"/>
          </a:p>
          <a:p>
            <a:pPr indent="-317500" lvl="1" marL="914400" rtl="0" algn="l">
              <a:lnSpc>
                <a:spcPct val="100000"/>
              </a:lnSpc>
              <a:spcBef>
                <a:spcPts val="0"/>
              </a:spcBef>
              <a:spcAft>
                <a:spcPts val="0"/>
              </a:spcAft>
              <a:buSzPts val="1400"/>
              <a:buChar char="○"/>
            </a:pPr>
            <a:r>
              <a:rPr lang="en-US" sz="1400"/>
              <a:t> Entity Integrity - UNIQUE Constraints</a:t>
            </a:r>
            <a:endParaRPr sz="1400"/>
          </a:p>
          <a:p>
            <a:pPr indent="-317500" lvl="0" marL="457200" rtl="0" algn="l">
              <a:lnSpc>
                <a:spcPct val="100000"/>
              </a:lnSpc>
              <a:spcBef>
                <a:spcPts val="0"/>
              </a:spcBef>
              <a:spcAft>
                <a:spcPts val="0"/>
              </a:spcAft>
              <a:buClr>
                <a:srgbClr val="FF9966"/>
              </a:buClr>
              <a:buSzPts val="1400"/>
              <a:buChar char="●"/>
            </a:pPr>
            <a:r>
              <a:rPr lang="en-US" sz="1400"/>
              <a:t>3 - Referential Integrity</a:t>
            </a:r>
            <a:endParaRPr sz="1400"/>
          </a:p>
          <a:p>
            <a:pPr indent="-317500" lvl="1" marL="914400" rtl="0" algn="l">
              <a:lnSpc>
                <a:spcPct val="100000"/>
              </a:lnSpc>
              <a:spcBef>
                <a:spcPts val="0"/>
              </a:spcBef>
              <a:spcAft>
                <a:spcPts val="0"/>
              </a:spcAft>
              <a:buSzPts val="1400"/>
              <a:buChar char="○"/>
            </a:pPr>
            <a:r>
              <a:rPr lang="en-US" sz="1400"/>
              <a:t>Syntax: Foreign Key Constraints</a:t>
            </a:r>
            <a:endParaRPr sz="1400"/>
          </a:p>
          <a:p>
            <a:pPr indent="-317500" lvl="0" marL="457200" rtl="0" algn="l">
              <a:lnSpc>
                <a:spcPct val="100000"/>
              </a:lnSpc>
              <a:spcBef>
                <a:spcPts val="0"/>
              </a:spcBef>
              <a:spcAft>
                <a:spcPts val="0"/>
              </a:spcAft>
              <a:buClr>
                <a:srgbClr val="FF9966"/>
              </a:buClr>
              <a:buSzPts val="1400"/>
              <a:buChar char="●"/>
            </a:pPr>
            <a:r>
              <a:rPr lang="en-US" sz="1400"/>
              <a:t>4 - User-Defined Constraints</a:t>
            </a:r>
            <a:endParaRPr sz="1400"/>
          </a:p>
          <a:p>
            <a:pPr indent="-317500" lvl="0" marL="457200" rtl="0" algn="l">
              <a:lnSpc>
                <a:spcPct val="100000"/>
              </a:lnSpc>
              <a:spcBef>
                <a:spcPts val="0"/>
              </a:spcBef>
              <a:spcAft>
                <a:spcPts val="0"/>
              </a:spcAft>
              <a:buClr>
                <a:srgbClr val="FF9966"/>
              </a:buClr>
              <a:buSzPts val="1400"/>
              <a:buChar char="●"/>
            </a:pPr>
            <a:r>
              <a:rPr lang="en-US" sz="1400"/>
              <a:t>Alter Table Statement</a:t>
            </a:r>
            <a:endParaRPr sz="1400"/>
          </a:p>
          <a:p>
            <a:pPr indent="-317500" lvl="1" marL="914400" rtl="0" algn="l">
              <a:lnSpc>
                <a:spcPct val="100000"/>
              </a:lnSpc>
              <a:spcBef>
                <a:spcPts val="0"/>
              </a:spcBef>
              <a:spcAft>
                <a:spcPts val="0"/>
              </a:spcAft>
              <a:buSzPts val="1400"/>
              <a:buChar char="○"/>
            </a:pPr>
            <a:r>
              <a:rPr lang="en-US" sz="1400"/>
              <a:t>Rename Table Name</a:t>
            </a:r>
            <a:endParaRPr sz="1400"/>
          </a:p>
          <a:p>
            <a:pPr indent="-317500" lvl="0" marL="457200" rtl="0" algn="l">
              <a:lnSpc>
                <a:spcPct val="100000"/>
              </a:lnSpc>
              <a:spcBef>
                <a:spcPts val="0"/>
              </a:spcBef>
              <a:spcAft>
                <a:spcPts val="0"/>
              </a:spcAft>
              <a:buClr>
                <a:srgbClr val="FF9966"/>
              </a:buClr>
              <a:buSzPts val="1400"/>
              <a:buChar char="●"/>
            </a:pPr>
            <a:r>
              <a:rPr lang="en-US" sz="1400"/>
              <a:t>Drop Table Statement</a:t>
            </a:r>
            <a:endParaRPr sz="1400"/>
          </a:p>
          <a:p>
            <a:pPr indent="-317500" lvl="0" marL="457200" rtl="0" algn="l">
              <a:lnSpc>
                <a:spcPct val="100000"/>
              </a:lnSpc>
              <a:spcBef>
                <a:spcPts val="0"/>
              </a:spcBef>
              <a:spcAft>
                <a:spcPts val="0"/>
              </a:spcAft>
              <a:buClr>
                <a:srgbClr val="FF9966"/>
              </a:buClr>
              <a:buSzPts val="1400"/>
              <a:buChar char="●"/>
            </a:pPr>
            <a:r>
              <a:rPr lang="en-US" sz="1400"/>
              <a:t>A Universally Unique Identifier </a:t>
            </a:r>
            <a:endParaRPr sz="1400"/>
          </a:p>
          <a:p>
            <a:pPr indent="0" lvl="0" marL="0" rtl="0" algn="l">
              <a:spcBef>
                <a:spcPts val="0"/>
              </a:spcBef>
              <a:spcAft>
                <a:spcPts val="13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5"/>
          <p:cNvSpPr txBox="1"/>
          <p:nvPr/>
        </p:nvSpPr>
        <p:spPr>
          <a:xfrm>
            <a:off x="414560" y="1089045"/>
            <a:ext cx="9235500" cy="3678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600">
                <a:solidFill>
                  <a:schemeClr val="accent2"/>
                </a:solidFill>
              </a:rPr>
              <a:t>Foreign Keys</a:t>
            </a:r>
            <a:r>
              <a:rPr lang="en-US" sz="1600">
                <a:solidFill>
                  <a:schemeClr val="accent2"/>
                </a:solidFill>
              </a:rPr>
              <a:t> define relationships between tables.</a:t>
            </a:r>
            <a:endParaRPr sz="1600">
              <a:solidFill>
                <a:schemeClr val="accent2"/>
              </a:solidFill>
              <a:latin typeface="Century Gothic"/>
              <a:ea typeface="Century Gothic"/>
              <a:cs typeface="Century Gothic"/>
              <a:sym typeface="Century Gothic"/>
            </a:endParaRPr>
          </a:p>
        </p:txBody>
      </p:sp>
      <p:pic>
        <p:nvPicPr>
          <p:cNvPr id="516" name="Google Shape;516;p55"/>
          <p:cNvPicPr preferRelativeResize="0"/>
          <p:nvPr/>
        </p:nvPicPr>
        <p:blipFill rotWithShape="1">
          <a:blip r:embed="rId3">
            <a:alphaModFix/>
          </a:blip>
          <a:srcRect b="-919" l="-630" r="629" t="920"/>
          <a:stretch/>
        </p:blipFill>
        <p:spPr>
          <a:xfrm>
            <a:off x="786038" y="1389750"/>
            <a:ext cx="8299326" cy="4155600"/>
          </a:xfrm>
          <a:prstGeom prst="rect">
            <a:avLst/>
          </a:prstGeom>
          <a:noFill/>
          <a:ln>
            <a:noFill/>
          </a:ln>
        </p:spPr>
      </p:pic>
      <p:sp>
        <p:nvSpPr>
          <p:cNvPr id="517" name="Google Shape;517;p55"/>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rPr>
              <a:t>‹#›</a:t>
            </a:fld>
            <a:endParaRPr sz="1300">
              <a:solidFill>
                <a:srgbClr val="222222"/>
              </a:solidFill>
            </a:endParaRPr>
          </a:p>
        </p:txBody>
      </p:sp>
      <p:sp>
        <p:nvSpPr>
          <p:cNvPr id="518" name="Google Shape;518;p55"/>
          <p:cNvSpPr txBox="1"/>
          <p:nvPr>
            <p:ph type="title"/>
          </p:nvPr>
        </p:nvSpPr>
        <p:spPr>
          <a:xfrm>
            <a:off x="461499" y="6255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Referential Integrity - Foreign Keys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6"/>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Syntax</a:t>
            </a:r>
            <a:r>
              <a:rPr lang="en-US"/>
              <a:t>: </a:t>
            </a:r>
            <a:r>
              <a:rPr lang="en-US"/>
              <a:t>Foreign Key Constraints</a:t>
            </a:r>
            <a:endParaRPr/>
          </a:p>
        </p:txBody>
      </p:sp>
      <p:graphicFrame>
        <p:nvGraphicFramePr>
          <p:cNvPr id="525" name="Google Shape;525;p56"/>
          <p:cNvGraphicFramePr/>
          <p:nvPr/>
        </p:nvGraphicFramePr>
        <p:xfrm>
          <a:off x="570195" y="4251725"/>
          <a:ext cx="3000000" cy="3000000"/>
        </p:xfrm>
        <a:graphic>
          <a:graphicData uri="http://schemas.openxmlformats.org/drawingml/2006/table">
            <a:tbl>
              <a:tblPr>
                <a:noFill/>
                <a:tableStyleId>{B4FA32C7-886F-4C76-9B97-72FE5E5401D6}</a:tableStyleId>
              </a:tblPr>
              <a:tblGrid>
                <a:gridCol w="913450"/>
                <a:gridCol w="3675050"/>
                <a:gridCol w="827550"/>
                <a:gridCol w="3675675"/>
              </a:tblGrid>
              <a:tr h="517225">
                <a:tc>
                  <a:txBody>
                    <a:bodyPr/>
                    <a:lstStyle/>
                    <a:p>
                      <a:pPr indent="0" lvl="0" marL="0" rtl="0" algn="l">
                        <a:spcBef>
                          <a:spcPts val="0"/>
                        </a:spcBef>
                        <a:spcAft>
                          <a:spcPts val="1000"/>
                        </a:spcAft>
                        <a:buClr>
                          <a:schemeClr val="dk1"/>
                        </a:buClr>
                        <a:buSzPts val="1100"/>
                        <a:buFont typeface="Arial"/>
                        <a:buNone/>
                      </a:pPr>
                      <a:r>
                        <a:rPr b="1" lang="en-US" sz="1300">
                          <a:solidFill>
                            <a:schemeClr val="accent2"/>
                          </a:solidFill>
                          <a:latin typeface="Consolas"/>
                          <a:ea typeface="Consolas"/>
                          <a:cs typeface="Consolas"/>
                          <a:sym typeface="Consolas"/>
                        </a:rPr>
                        <a:t>CASCADE</a:t>
                      </a:r>
                      <a:endParaRPr b="0" sz="1000" strike="noStrike">
                        <a:solidFill>
                          <a:schemeClr val="accent2"/>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0" lang="en-US" sz="1100" strike="noStrike">
                          <a:latin typeface="Arial"/>
                          <a:ea typeface="Arial"/>
                          <a:cs typeface="Arial"/>
                          <a:sym typeface="Arial"/>
                        </a:rPr>
                        <a:t>All records related to that key will be deleted from their respective table(s).</a:t>
                      </a:r>
                      <a:endParaRPr sz="10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1" lang="en-US" sz="1100" strike="noStrike">
                          <a:solidFill>
                            <a:srgbClr val="741B47"/>
                          </a:solidFill>
                          <a:latin typeface="Arial"/>
                          <a:ea typeface="Arial"/>
                          <a:cs typeface="Arial"/>
                          <a:sym typeface="Arial"/>
                        </a:rPr>
                        <a:t>set null</a:t>
                      </a:r>
                      <a:endParaRPr sz="1000">
                        <a:solidFill>
                          <a:srgbClr val="741B47"/>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rPr b="0" lang="en-US" sz="1100" strike="noStrike">
                          <a:latin typeface="Arial"/>
                          <a:ea typeface="Arial"/>
                          <a:cs typeface="Arial"/>
                          <a:sym typeface="Arial"/>
                        </a:rPr>
                        <a:t>All related key fields will be set to null. Records will not be deleted, but the relationship is gone.</a:t>
                      </a:r>
                      <a:endParaRPr sz="10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C99"/>
                    </a:solidFill>
                  </a:tcPr>
                </a:tc>
              </a:tr>
              <a:tr h="612625">
                <a:tc>
                  <a:txBody>
                    <a:bodyPr/>
                    <a:lstStyle/>
                    <a:p>
                      <a:pPr indent="0" lvl="0" marL="0" rtl="0" algn="l">
                        <a:spcBef>
                          <a:spcPts val="0"/>
                        </a:spcBef>
                        <a:spcAft>
                          <a:spcPts val="1000"/>
                        </a:spcAft>
                        <a:buSzPts val="1100"/>
                        <a:buNone/>
                      </a:pPr>
                      <a:r>
                        <a:rPr b="1" lang="en-US" sz="1100">
                          <a:solidFill>
                            <a:schemeClr val="accent2"/>
                          </a:solidFill>
                          <a:latin typeface="Consolas"/>
                          <a:ea typeface="Consolas"/>
                          <a:cs typeface="Consolas"/>
                          <a:sym typeface="Consolas"/>
                        </a:rPr>
                        <a:t>SET DEFAULT</a:t>
                      </a:r>
                      <a:endParaRPr b="1" sz="800">
                        <a:solidFill>
                          <a:schemeClr val="accent2"/>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z="1100" strike="noStrike">
                          <a:latin typeface="Arial"/>
                          <a:ea typeface="Arial"/>
                          <a:cs typeface="Arial"/>
                          <a:sym typeface="Arial"/>
                        </a:rPr>
                        <a:t>All related key fields will assume the default value defined for them, but will only be wo</a:t>
                      </a:r>
                      <a:r>
                        <a:rPr lang="en-US" sz="1100"/>
                        <a:t>r</a:t>
                      </a:r>
                      <a:r>
                        <a:rPr b="0" lang="en-US" sz="1100" strike="noStrike">
                          <a:latin typeface="Arial"/>
                          <a:ea typeface="Arial"/>
                          <a:cs typeface="Arial"/>
                          <a:sym typeface="Arial"/>
                        </a:rPr>
                        <a:t>ked with a PBXT engine.</a:t>
                      </a:r>
                      <a:endParaRPr sz="10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rtl="0" algn="l">
                        <a:spcBef>
                          <a:spcPts val="0"/>
                        </a:spcBef>
                        <a:spcAft>
                          <a:spcPts val="1000"/>
                        </a:spcAft>
                        <a:buClr>
                          <a:schemeClr val="dk1"/>
                        </a:buClr>
                        <a:buSzPts val="1100"/>
                        <a:buFont typeface="Arial"/>
                        <a:buNone/>
                      </a:pPr>
                      <a:r>
                        <a:rPr b="1" lang="en-US" sz="1100">
                          <a:solidFill>
                            <a:srgbClr val="741B47"/>
                          </a:solidFill>
                          <a:latin typeface="Consolas"/>
                          <a:ea typeface="Consolas"/>
                          <a:cs typeface="Consolas"/>
                          <a:sym typeface="Consolas"/>
                        </a:rPr>
                        <a:t>RESTRICT </a:t>
                      </a:r>
                      <a:endParaRPr sz="11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c>
                  <a:txBody>
                    <a:bodyPr/>
                    <a:lstStyle/>
                    <a:p>
                      <a:pPr indent="0" lvl="0" marL="0" marR="0" rtl="0" algn="l">
                        <a:spcBef>
                          <a:spcPts val="0"/>
                        </a:spcBef>
                        <a:spcAft>
                          <a:spcPts val="0"/>
                        </a:spcAft>
                        <a:buNone/>
                      </a:pPr>
                      <a:r>
                        <a:rPr b="0" lang="en-US" sz="1100" strike="noStrike">
                          <a:latin typeface="Arial"/>
                          <a:ea typeface="Arial"/>
                          <a:cs typeface="Arial"/>
                          <a:sym typeface="Arial"/>
                        </a:rPr>
                        <a:t>A key violation exception will be raised.</a:t>
                      </a:r>
                      <a:endParaRPr sz="1000"/>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66"/>
                    </a:solidFill>
                  </a:tcPr>
                </a:tc>
              </a:tr>
            </a:tbl>
          </a:graphicData>
        </a:graphic>
      </p:graphicFrame>
      <p:sp>
        <p:nvSpPr>
          <p:cNvPr id="526" name="Google Shape;526;p56"/>
          <p:cNvSpPr txBox="1"/>
          <p:nvPr/>
        </p:nvSpPr>
        <p:spPr>
          <a:xfrm>
            <a:off x="406675" y="2073500"/>
            <a:ext cx="9518400" cy="2118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highlight>
                  <a:srgbClr val="F5F5F5"/>
                </a:highlight>
                <a:latin typeface="Consolas"/>
                <a:ea typeface="Consolas"/>
                <a:cs typeface="Consolas"/>
                <a:sym typeface="Consolas"/>
              </a:rPr>
              <a:t>Create table</a:t>
            </a:r>
            <a:r>
              <a:rPr lang="en-US">
                <a:highlight>
                  <a:srgbClr val="F5F5F5"/>
                </a:highlight>
                <a:latin typeface="Consolas"/>
                <a:ea typeface="Consolas"/>
                <a:cs typeface="Consolas"/>
                <a:sym typeface="Consolas"/>
              </a:rPr>
              <a:t> tablename</a:t>
            </a:r>
            <a:endParaRPr>
              <a:highlight>
                <a:srgbClr val="F5F5F5"/>
              </a:highlight>
              <a:latin typeface="Consolas"/>
              <a:ea typeface="Consolas"/>
              <a:cs typeface="Consolas"/>
              <a:sym typeface="Consolas"/>
            </a:endParaRPr>
          </a:p>
          <a:p>
            <a:pPr indent="0" lvl="0" marL="0" rtl="0" algn="l">
              <a:spcBef>
                <a:spcPts val="0"/>
              </a:spcBef>
              <a:spcAft>
                <a:spcPts val="0"/>
              </a:spcAft>
              <a:buNone/>
            </a:pPr>
            <a:r>
              <a:rPr lang="en-US">
                <a:highlight>
                  <a:srgbClr val="F5F5F5"/>
                </a:highlight>
                <a:latin typeface="Consolas"/>
                <a:ea typeface="Consolas"/>
                <a:cs typeface="Consolas"/>
                <a:sym typeface="Consolas"/>
              </a:rPr>
              <a:t>Column_Name Datatype</a:t>
            </a:r>
            <a:endParaRPr>
              <a:highlight>
                <a:srgbClr val="F5F5F5"/>
              </a:highlight>
              <a:latin typeface="Consolas"/>
              <a:ea typeface="Consolas"/>
              <a:cs typeface="Consolas"/>
              <a:sym typeface="Consolas"/>
            </a:endParaRPr>
          </a:p>
          <a:p>
            <a:pPr indent="0" lvl="0" marL="0" rtl="0" algn="l">
              <a:spcBef>
                <a:spcPts val="0"/>
              </a:spcBef>
              <a:spcAft>
                <a:spcPts val="0"/>
              </a:spcAft>
              <a:buNone/>
            </a:pPr>
            <a:r>
              <a:rPr lang="en-US">
                <a:highlight>
                  <a:srgbClr val="F5F5F5"/>
                </a:highlight>
                <a:latin typeface="Consolas"/>
                <a:ea typeface="Consolas"/>
                <a:cs typeface="Consolas"/>
                <a:sym typeface="Consolas"/>
              </a:rPr>
              <a:t>[CONSTRAINT [identifier] </a:t>
            </a:r>
            <a:r>
              <a:rPr b="1" lang="en-US">
                <a:solidFill>
                  <a:srgbClr val="1155CC"/>
                </a:solidFill>
                <a:highlight>
                  <a:srgbClr val="F5F5F5"/>
                </a:highlight>
                <a:latin typeface="Consolas"/>
                <a:ea typeface="Consolas"/>
                <a:cs typeface="Consolas"/>
                <a:sym typeface="Consolas"/>
              </a:rPr>
              <a:t>FOREIGN KEY</a:t>
            </a:r>
            <a:r>
              <a:rPr lang="en-US">
                <a:highlight>
                  <a:srgbClr val="F5F5F5"/>
                </a:highlight>
                <a:latin typeface="Consolas"/>
                <a:ea typeface="Consolas"/>
                <a:cs typeface="Consolas"/>
                <a:sym typeface="Consolas"/>
              </a:rPr>
              <a:t> [Column_Name]</a:t>
            </a:r>
            <a:endParaRPr>
              <a:highlight>
                <a:srgbClr val="F5F5F5"/>
              </a:highlight>
              <a:latin typeface="Consolas"/>
              <a:ea typeface="Consolas"/>
              <a:cs typeface="Consolas"/>
              <a:sym typeface="Consolas"/>
            </a:endParaRPr>
          </a:p>
          <a:p>
            <a:pPr indent="0" lvl="0" marL="0" rtl="0" algn="l">
              <a:spcBef>
                <a:spcPts val="0"/>
              </a:spcBef>
              <a:spcAft>
                <a:spcPts val="0"/>
              </a:spcAft>
              <a:buNone/>
            </a:pPr>
            <a:r>
              <a:rPr lang="en-US">
                <a:highlight>
                  <a:srgbClr val="F5F5F5"/>
                </a:highlight>
                <a:latin typeface="Consolas"/>
                <a:ea typeface="Consolas"/>
                <a:cs typeface="Consolas"/>
                <a:sym typeface="Consolas"/>
              </a:rPr>
              <a:t>    REFERENCES tbl_name (index_col_name)</a:t>
            </a:r>
            <a:endParaRPr>
              <a:highlight>
                <a:srgbClr val="F5F5F5"/>
              </a:highlight>
              <a:latin typeface="Consolas"/>
              <a:ea typeface="Consolas"/>
              <a:cs typeface="Consolas"/>
              <a:sym typeface="Consolas"/>
            </a:endParaRPr>
          </a:p>
          <a:p>
            <a:pPr indent="0" lvl="0" marL="0" rtl="0" algn="l">
              <a:spcBef>
                <a:spcPts val="0"/>
              </a:spcBef>
              <a:spcAft>
                <a:spcPts val="0"/>
              </a:spcAft>
              <a:buNone/>
            </a:pPr>
            <a:r>
              <a:rPr lang="en-US">
                <a:highlight>
                  <a:srgbClr val="F5F5F5"/>
                </a:highlight>
                <a:latin typeface="Consolas"/>
                <a:ea typeface="Consolas"/>
                <a:cs typeface="Consolas"/>
                <a:sym typeface="Consolas"/>
              </a:rPr>
              <a:t>    [ON DELETE reference_option]</a:t>
            </a:r>
            <a:endParaRPr>
              <a:highlight>
                <a:srgbClr val="F5F5F5"/>
              </a:highlight>
              <a:latin typeface="Consolas"/>
              <a:ea typeface="Consolas"/>
              <a:cs typeface="Consolas"/>
              <a:sym typeface="Consolas"/>
            </a:endParaRPr>
          </a:p>
          <a:p>
            <a:pPr indent="0" lvl="0" marL="0" rtl="0" algn="l">
              <a:spcBef>
                <a:spcPts val="0"/>
              </a:spcBef>
              <a:spcAft>
                <a:spcPts val="0"/>
              </a:spcAft>
              <a:buNone/>
            </a:pPr>
            <a:r>
              <a:rPr lang="en-US">
                <a:highlight>
                  <a:srgbClr val="F5F5F5"/>
                </a:highlight>
                <a:latin typeface="Consolas"/>
                <a:ea typeface="Consolas"/>
                <a:cs typeface="Consolas"/>
                <a:sym typeface="Consolas"/>
              </a:rPr>
              <a:t>    [ON UPDATE reference_option]</a:t>
            </a:r>
            <a:endParaRPr>
              <a:highlight>
                <a:srgbClr val="F5F5F5"/>
              </a:highlight>
              <a:latin typeface="Consolas"/>
              <a:ea typeface="Consolas"/>
              <a:cs typeface="Consolas"/>
              <a:sym typeface="Consolas"/>
            </a:endParaRPr>
          </a:p>
          <a:p>
            <a:pPr indent="0" lvl="0" marL="0" rtl="0" algn="l">
              <a:spcBef>
                <a:spcPts val="1000"/>
              </a:spcBef>
              <a:spcAft>
                <a:spcPts val="0"/>
              </a:spcAft>
              <a:buNone/>
            </a:pPr>
            <a:r>
              <a:rPr lang="en-US">
                <a:highlight>
                  <a:srgbClr val="F5F5F5"/>
                </a:highlight>
                <a:latin typeface="Consolas"/>
                <a:ea typeface="Consolas"/>
                <a:cs typeface="Consolas"/>
                <a:sym typeface="Consolas"/>
              </a:rPr>
              <a:t>reference_option:</a:t>
            </a:r>
            <a:r>
              <a:rPr lang="en-US">
                <a:solidFill>
                  <a:srgbClr val="741B47"/>
                </a:solidFill>
                <a:highlight>
                  <a:srgbClr val="F5F5F5"/>
                </a:highlight>
                <a:latin typeface="Consolas"/>
                <a:ea typeface="Consolas"/>
                <a:cs typeface="Consolas"/>
                <a:sym typeface="Consolas"/>
              </a:rPr>
              <a:t> </a:t>
            </a:r>
            <a:r>
              <a:rPr b="1" lang="en-US">
                <a:solidFill>
                  <a:srgbClr val="741B47"/>
                </a:solidFill>
                <a:highlight>
                  <a:srgbClr val="F5F5F5"/>
                </a:highlight>
                <a:latin typeface="Consolas"/>
                <a:ea typeface="Consolas"/>
                <a:cs typeface="Consolas"/>
                <a:sym typeface="Consolas"/>
              </a:rPr>
              <a:t>RESTRICT | CASCADE | SET NULL | NO ACTION | SET DEFAULT</a:t>
            </a:r>
            <a:endParaRPr b="1">
              <a:solidFill>
                <a:srgbClr val="741B47"/>
              </a:solidFill>
              <a:highlight>
                <a:srgbClr val="F5F5F5"/>
              </a:highlight>
              <a:latin typeface="Consolas"/>
              <a:ea typeface="Consolas"/>
              <a:cs typeface="Consolas"/>
              <a:sym typeface="Consolas"/>
            </a:endParaRPr>
          </a:p>
          <a:p>
            <a:pPr indent="0" lvl="0" marL="0" rtl="0" algn="l">
              <a:spcBef>
                <a:spcPts val="1000"/>
              </a:spcBef>
              <a:spcAft>
                <a:spcPts val="0"/>
              </a:spcAft>
              <a:buNone/>
            </a:pPr>
            <a:r>
              <a:rPr i="1" lang="en-US" sz="1100">
                <a:highlight>
                  <a:srgbClr val="D9EAD3"/>
                </a:highlight>
                <a:latin typeface="Roboto"/>
                <a:ea typeface="Roboto"/>
                <a:cs typeface="Roboto"/>
                <a:sym typeface="Roboto"/>
              </a:rPr>
              <a:t>The </a:t>
            </a:r>
            <a:r>
              <a:rPr b="1" i="1" lang="en-US" sz="1100">
                <a:highlight>
                  <a:srgbClr val="D9EAD3"/>
                </a:highlight>
              </a:rPr>
              <a:t>reference_option</a:t>
            </a:r>
            <a:r>
              <a:rPr i="1" lang="en-US" sz="1100">
                <a:highlight>
                  <a:srgbClr val="D9EAD3"/>
                </a:highlight>
                <a:latin typeface="Roboto"/>
                <a:ea typeface="Roboto"/>
                <a:cs typeface="Roboto"/>
                <a:sym typeface="Roboto"/>
              </a:rPr>
              <a:t> provides actions that SQL will take when values in the parent table are deleted (</a:t>
            </a:r>
            <a:r>
              <a:rPr i="1" lang="en-US" sz="1100">
                <a:highlight>
                  <a:srgbClr val="D9EAD3"/>
                </a:highlight>
              </a:rPr>
              <a:t>on delete</a:t>
            </a:r>
            <a:r>
              <a:rPr i="1" lang="en-US" sz="1100">
                <a:highlight>
                  <a:srgbClr val="D9EAD3"/>
                </a:highlight>
                <a:latin typeface="Roboto"/>
                <a:ea typeface="Roboto"/>
                <a:cs typeface="Roboto"/>
                <a:sym typeface="Roboto"/>
              </a:rPr>
              <a:t>) and/or updated (</a:t>
            </a:r>
            <a:r>
              <a:rPr i="1" lang="en-US" sz="1100">
                <a:highlight>
                  <a:srgbClr val="D9EAD3"/>
                </a:highlight>
              </a:rPr>
              <a:t>on update</a:t>
            </a:r>
            <a:r>
              <a:rPr i="1" lang="en-US" sz="1100">
                <a:highlight>
                  <a:srgbClr val="D9EAD3"/>
                </a:highlight>
                <a:latin typeface="Roboto"/>
                <a:ea typeface="Roboto"/>
                <a:cs typeface="Roboto"/>
                <a:sym typeface="Roboto"/>
              </a:rPr>
              <a:t>). </a:t>
            </a:r>
            <a:endParaRPr b="1" sz="1300">
              <a:solidFill>
                <a:schemeClr val="dk1"/>
              </a:solidFill>
              <a:highlight>
                <a:srgbClr val="F5F5F5"/>
              </a:highlight>
              <a:latin typeface="Consolas"/>
              <a:ea typeface="Consolas"/>
              <a:cs typeface="Consolas"/>
              <a:sym typeface="Consolas"/>
            </a:endParaRPr>
          </a:p>
        </p:txBody>
      </p:sp>
      <p:sp>
        <p:nvSpPr>
          <p:cNvPr id="527" name="Google Shape;527;p56"/>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rPr>
              <a:t>‹#›</a:t>
            </a:fld>
            <a:endParaRPr sz="1300">
              <a:solidFill>
                <a:srgbClr val="222222"/>
              </a:solidFill>
            </a:endParaRPr>
          </a:p>
        </p:txBody>
      </p:sp>
      <p:sp>
        <p:nvSpPr>
          <p:cNvPr id="528" name="Google Shape;528;p56"/>
          <p:cNvSpPr txBox="1"/>
          <p:nvPr>
            <p:ph idx="1" type="body"/>
          </p:nvPr>
        </p:nvSpPr>
        <p:spPr>
          <a:xfrm>
            <a:off x="419550" y="1389775"/>
            <a:ext cx="9393000" cy="584700"/>
          </a:xfrm>
          <a:prstGeom prst="rect">
            <a:avLst/>
          </a:prstGeom>
        </p:spPr>
        <p:txBody>
          <a:bodyPr anchorCtr="0" anchor="t" bIns="75600" lIns="75600" spcFirstLastPara="1" rIns="75600" wrap="square" tIns="75600">
            <a:normAutofit lnSpcReduction="10000"/>
          </a:bodyPr>
          <a:lstStyle/>
          <a:p>
            <a:pPr indent="0" lvl="0" marL="0" rtl="0" algn="l">
              <a:spcBef>
                <a:spcPts val="0"/>
              </a:spcBef>
              <a:spcAft>
                <a:spcPts val="800"/>
              </a:spcAft>
              <a:buNone/>
            </a:pPr>
            <a:r>
              <a:rPr b="1" lang="en-US" sz="1450">
                <a:solidFill>
                  <a:schemeClr val="accent2"/>
                </a:solidFill>
              </a:rPr>
              <a:t>Foreign Keys</a:t>
            </a:r>
            <a:r>
              <a:rPr lang="en-US" sz="1450">
                <a:solidFill>
                  <a:schemeClr val="accent2"/>
                </a:solidFill>
                <a:highlight>
                  <a:schemeClr val="lt1"/>
                </a:highlight>
              </a:rPr>
              <a:t> are created with a </a:t>
            </a:r>
            <a:r>
              <a:rPr b="1" lang="en-US" sz="1450">
                <a:solidFill>
                  <a:schemeClr val="accent2"/>
                </a:solidFill>
                <a:highlight>
                  <a:schemeClr val="lt1"/>
                </a:highlight>
              </a:rPr>
              <a:t>CREATE TABLE</a:t>
            </a:r>
            <a:r>
              <a:rPr lang="en-US" sz="1450">
                <a:solidFill>
                  <a:schemeClr val="accent2"/>
                </a:solidFill>
                <a:highlight>
                  <a:schemeClr val="lt1"/>
                </a:highlight>
              </a:rPr>
              <a:t> or </a:t>
            </a:r>
            <a:r>
              <a:rPr b="1" lang="en-US" sz="1450">
                <a:solidFill>
                  <a:schemeClr val="accent2"/>
                </a:solidFill>
                <a:highlight>
                  <a:schemeClr val="lt1"/>
                </a:highlight>
              </a:rPr>
              <a:t>ALTER TABLE </a:t>
            </a:r>
            <a:r>
              <a:rPr lang="en-US" sz="1450">
                <a:solidFill>
                  <a:schemeClr val="accent2"/>
                </a:solidFill>
                <a:highlight>
                  <a:schemeClr val="lt1"/>
                </a:highlight>
              </a:rPr>
              <a:t>statement. A table can have multiple </a:t>
            </a:r>
            <a:r>
              <a:rPr b="1" lang="en-US" sz="1450">
                <a:solidFill>
                  <a:schemeClr val="accent2"/>
                </a:solidFill>
              </a:rPr>
              <a:t>foreign keys</a:t>
            </a:r>
            <a:r>
              <a:rPr lang="en-US" sz="1450">
                <a:solidFill>
                  <a:schemeClr val="accent2"/>
                </a:solidFill>
                <a:highlight>
                  <a:schemeClr val="lt1"/>
                </a:highlight>
              </a:rPr>
              <a:t> that refer to the primary keys of different parent tables. The definition must follow this </a:t>
            </a:r>
            <a:r>
              <a:rPr b="1" lang="en-US" sz="1450">
                <a:solidFill>
                  <a:schemeClr val="accent2"/>
                </a:solidFill>
                <a:highlight>
                  <a:schemeClr val="lt1"/>
                </a:highlight>
              </a:rPr>
              <a:t>syntax: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7"/>
          <p:cNvSpPr txBox="1"/>
          <p:nvPr>
            <p:ph type="title"/>
          </p:nvPr>
        </p:nvSpPr>
        <p:spPr>
          <a:xfrm>
            <a:off x="469649" y="805075"/>
            <a:ext cx="8948400" cy="584700"/>
          </a:xfrm>
          <a:prstGeom prst="rect">
            <a:avLst/>
          </a:prstGeom>
        </p:spPr>
        <p:txBody>
          <a:bodyPr anchorCtr="0" anchor="t" bIns="75600" lIns="75600" spcFirstLastPara="1" rIns="75600" wrap="square" tIns="75600">
            <a:noAutofit/>
          </a:bodyPr>
          <a:lstStyle/>
          <a:p>
            <a:pPr indent="0" lvl="0" marL="0" rtl="0" algn="l">
              <a:spcBef>
                <a:spcPts val="0"/>
              </a:spcBef>
              <a:spcAft>
                <a:spcPts val="0"/>
              </a:spcAft>
              <a:buNone/>
            </a:pPr>
            <a:r>
              <a:rPr lang="en-US"/>
              <a:t>Example 1: </a:t>
            </a:r>
            <a:r>
              <a:rPr lang="en-US"/>
              <a:t>Foreign Key Constraints</a:t>
            </a:r>
            <a:endParaRPr/>
          </a:p>
          <a:p>
            <a:pPr indent="0" lvl="0" marL="0" rtl="0" algn="l">
              <a:spcBef>
                <a:spcPts val="0"/>
              </a:spcBef>
              <a:spcAft>
                <a:spcPts val="0"/>
              </a:spcAft>
              <a:buNone/>
            </a:pPr>
            <a:r>
              <a:rPr lang="en-US"/>
              <a:t> </a:t>
            </a:r>
            <a:endParaRPr/>
          </a:p>
        </p:txBody>
      </p:sp>
      <p:sp>
        <p:nvSpPr>
          <p:cNvPr id="535" name="Google Shape;535;p57"/>
          <p:cNvSpPr txBox="1"/>
          <p:nvPr/>
        </p:nvSpPr>
        <p:spPr>
          <a:xfrm>
            <a:off x="5129350" y="2103225"/>
            <a:ext cx="4527300" cy="305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nsolas"/>
                <a:ea typeface="Consolas"/>
                <a:cs typeface="Consolas"/>
                <a:sym typeface="Consolas"/>
              </a:rPr>
              <a:t>CREATE TABLE employee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empId INT(10) PRIMARY KEY AUTO_INCREMENT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eName VARCHAR(10) NOT NULL,</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etitle VARCHAR(15) NOT NULL DEFAULT 'employee',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eManagerID INT(10),</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eSalary DOUBLE(6, 3),</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depID INT(10),</a:t>
            </a:r>
            <a:endParaRPr>
              <a:latin typeface="Consolas"/>
              <a:ea typeface="Consolas"/>
              <a:cs typeface="Consolas"/>
              <a:sym typeface="Consolas"/>
            </a:endParaRPr>
          </a:p>
          <a:p>
            <a:pPr indent="0" lvl="0" marL="0" rtl="0" algn="l">
              <a:spcBef>
                <a:spcPts val="0"/>
              </a:spcBef>
              <a:spcAft>
                <a:spcPts val="0"/>
              </a:spcAft>
              <a:buNone/>
            </a:pPr>
            <a:r>
              <a:rPr lang="en-US">
                <a:solidFill>
                  <a:srgbClr val="0000FF"/>
                </a:solidFill>
                <a:latin typeface="Consolas"/>
                <a:ea typeface="Consolas"/>
                <a:cs typeface="Consolas"/>
                <a:sym typeface="Consolas"/>
              </a:rPr>
              <a:t>CONSTRAINT depFK</a:t>
            </a:r>
            <a:r>
              <a:rPr lang="en-US">
                <a:solidFill>
                  <a:srgbClr val="C00000"/>
                </a:solidFill>
                <a:latin typeface="Consolas"/>
                <a:ea typeface="Consolas"/>
                <a:cs typeface="Consolas"/>
                <a:sym typeface="Consolas"/>
              </a:rPr>
              <a:t> FOREIGN KEY(depID)</a:t>
            </a:r>
            <a:r>
              <a:rPr lang="en-US">
                <a:latin typeface="Consolas"/>
                <a:ea typeface="Consolas"/>
                <a:cs typeface="Consolas"/>
                <a:sym typeface="Consolas"/>
              </a:rPr>
              <a:t> </a:t>
            </a:r>
            <a:r>
              <a:rPr lang="en-US">
                <a:solidFill>
                  <a:srgbClr val="9900FF"/>
                </a:solidFill>
                <a:latin typeface="Consolas"/>
                <a:ea typeface="Consolas"/>
                <a:cs typeface="Consolas"/>
                <a:sym typeface="Consolas"/>
              </a:rPr>
              <a:t>REFERENCES department(id) </a:t>
            </a:r>
            <a:endParaRPr>
              <a:solidFill>
                <a:srgbClr val="9900FF"/>
              </a:solidFill>
              <a:latin typeface="Consolas"/>
              <a:ea typeface="Consolas"/>
              <a:cs typeface="Consolas"/>
              <a:sym typeface="Consolas"/>
            </a:endParaRPr>
          </a:p>
          <a:p>
            <a:pPr indent="0" lvl="0" marL="457200" rtl="0" algn="l">
              <a:spcBef>
                <a:spcPts val="0"/>
              </a:spcBef>
              <a:spcAft>
                <a:spcPts val="0"/>
              </a:spcAft>
              <a:buNone/>
            </a:pPr>
            <a:r>
              <a:rPr lang="en-US">
                <a:solidFill>
                  <a:srgbClr val="9900FF"/>
                </a:solidFill>
                <a:latin typeface="Consolas"/>
                <a:ea typeface="Consolas"/>
                <a:cs typeface="Consolas"/>
                <a:sym typeface="Consolas"/>
              </a:rPr>
              <a:t>ON DELETE CASCADE </a:t>
            </a:r>
            <a:endParaRPr>
              <a:solidFill>
                <a:srgbClr val="9900FF"/>
              </a:solidFill>
              <a:latin typeface="Consolas"/>
              <a:ea typeface="Consolas"/>
              <a:cs typeface="Consolas"/>
              <a:sym typeface="Consolas"/>
            </a:endParaRPr>
          </a:p>
          <a:p>
            <a:pPr indent="0" lvl="0" marL="457200" rtl="0" algn="l">
              <a:spcBef>
                <a:spcPts val="0"/>
              </a:spcBef>
              <a:spcAft>
                <a:spcPts val="0"/>
              </a:spcAft>
              <a:buNone/>
            </a:pPr>
            <a:r>
              <a:rPr lang="en-US">
                <a:solidFill>
                  <a:srgbClr val="9900FF"/>
                </a:solidFill>
                <a:latin typeface="Consolas"/>
                <a:ea typeface="Consolas"/>
                <a:cs typeface="Consolas"/>
                <a:sym typeface="Consolas"/>
              </a:rPr>
              <a:t>ON UPDATE CASCADE</a:t>
            </a:r>
            <a:endParaRPr>
              <a:solidFill>
                <a:srgbClr val="9900FF"/>
              </a:solidFill>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536" name="Google Shape;536;p57"/>
          <p:cNvSpPr txBox="1"/>
          <p:nvPr/>
        </p:nvSpPr>
        <p:spPr>
          <a:xfrm>
            <a:off x="360750" y="2086100"/>
            <a:ext cx="4595100" cy="19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Consolas"/>
                <a:ea typeface="Consolas"/>
                <a:cs typeface="Consolas"/>
                <a:sym typeface="Consolas"/>
              </a:rPr>
              <a:t>CREATE TABLE department (</a:t>
            </a:r>
            <a:endParaRPr sz="1300">
              <a:latin typeface="Consolas"/>
              <a:ea typeface="Consolas"/>
              <a:cs typeface="Consolas"/>
              <a:sym typeface="Consolas"/>
            </a:endParaRPr>
          </a:p>
          <a:p>
            <a:pPr indent="0" lvl="0" marL="0" rtl="0" algn="l">
              <a:spcBef>
                <a:spcPts val="0"/>
              </a:spcBef>
              <a:spcAft>
                <a:spcPts val="0"/>
              </a:spcAft>
              <a:buNone/>
            </a:pPr>
            <a:r>
              <a:rPr b="1" lang="en-US" sz="1300">
                <a:solidFill>
                  <a:srgbClr val="38761D"/>
                </a:solidFill>
                <a:latin typeface="Consolas"/>
                <a:ea typeface="Consolas"/>
                <a:cs typeface="Consolas"/>
                <a:sym typeface="Consolas"/>
              </a:rPr>
              <a:t>id </a:t>
            </a:r>
            <a:r>
              <a:rPr lang="en-US" sz="1300">
                <a:latin typeface="Consolas"/>
                <a:ea typeface="Consolas"/>
                <a:cs typeface="Consolas"/>
                <a:sym typeface="Consolas"/>
              </a:rPr>
              <a:t>INT(10) PRIMARY key AUTO_INCREMENT NOT null,</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dname VARCHAR(20) NOT NULL DEFAULT 'pending',</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dcode VARCHAR(10) UNIQUE NOT NULL,</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depManager VARCHAR(15) DEFAULT "No boss",</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depphone INT(7) UNIQUE,</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depCreatedDate timestamp,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depstatus ENUM('Active', 'Deactive', 'onhold')</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a:t>
            </a:r>
            <a:endParaRPr sz="1300">
              <a:latin typeface="Consolas"/>
              <a:ea typeface="Consolas"/>
              <a:cs typeface="Consolas"/>
              <a:sym typeface="Consolas"/>
            </a:endParaRPr>
          </a:p>
        </p:txBody>
      </p:sp>
      <p:sp>
        <p:nvSpPr>
          <p:cNvPr id="537" name="Google Shape;537;p57"/>
          <p:cNvSpPr txBox="1"/>
          <p:nvPr/>
        </p:nvSpPr>
        <p:spPr>
          <a:xfrm>
            <a:off x="360750" y="4146725"/>
            <a:ext cx="4595100" cy="1046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400"/>
              </a:spcBef>
              <a:spcAft>
                <a:spcPts val="400"/>
              </a:spcAft>
              <a:buClr>
                <a:schemeClr val="dk1"/>
              </a:buClr>
              <a:buSzPts val="1100"/>
              <a:buFont typeface="Arial"/>
              <a:buNone/>
            </a:pPr>
            <a:r>
              <a:rPr lang="en-US">
                <a:solidFill>
                  <a:schemeClr val="accent2"/>
                </a:solidFill>
                <a:highlight>
                  <a:srgbClr val="FFFFFF"/>
                </a:highlight>
              </a:rPr>
              <a:t>The </a:t>
            </a:r>
            <a:r>
              <a:rPr lang="en-US">
                <a:solidFill>
                  <a:schemeClr val="accent2"/>
                </a:solidFill>
              </a:rPr>
              <a:t>depID </a:t>
            </a:r>
            <a:r>
              <a:rPr lang="en-US">
                <a:solidFill>
                  <a:schemeClr val="accent2"/>
                </a:solidFill>
                <a:highlight>
                  <a:srgbClr val="FFFFFF"/>
                </a:highlight>
              </a:rPr>
              <a:t>in the </a:t>
            </a:r>
            <a:r>
              <a:rPr lang="en-US">
                <a:solidFill>
                  <a:schemeClr val="accent2"/>
                </a:solidFill>
              </a:rPr>
              <a:t>employee </a:t>
            </a:r>
            <a:r>
              <a:rPr lang="en-US">
                <a:solidFill>
                  <a:schemeClr val="accent2"/>
                </a:solidFill>
                <a:highlight>
                  <a:srgbClr val="FFFFFF"/>
                </a:highlight>
              </a:rPr>
              <a:t>table is the foreign key that references the </a:t>
            </a:r>
            <a:r>
              <a:rPr b="1" lang="en-US">
                <a:solidFill>
                  <a:schemeClr val="accent2"/>
                </a:solidFill>
              </a:rPr>
              <a:t>id </a:t>
            </a:r>
            <a:r>
              <a:rPr lang="en-US">
                <a:solidFill>
                  <a:schemeClr val="accent2"/>
                </a:solidFill>
                <a:highlight>
                  <a:srgbClr val="FFFFFF"/>
                </a:highlight>
              </a:rPr>
              <a:t>column in the </a:t>
            </a:r>
            <a:r>
              <a:rPr lang="en-US">
                <a:solidFill>
                  <a:schemeClr val="accent2"/>
                </a:solidFill>
              </a:rPr>
              <a:t>department </a:t>
            </a:r>
            <a:r>
              <a:rPr lang="en-US">
                <a:solidFill>
                  <a:schemeClr val="accent2"/>
                </a:solidFill>
                <a:highlight>
                  <a:srgbClr val="FFFFFF"/>
                </a:highlight>
              </a:rPr>
              <a:t>table. For each row in the </a:t>
            </a:r>
            <a:r>
              <a:rPr b="1" i="1" lang="en-US" sz="1250">
                <a:solidFill>
                  <a:srgbClr val="1D1C1D"/>
                </a:solidFill>
                <a:highlight>
                  <a:srgbClr val="FFFFFF"/>
                </a:highlight>
              </a:rPr>
              <a:t>employee </a:t>
            </a:r>
            <a:r>
              <a:rPr lang="en-US">
                <a:solidFill>
                  <a:schemeClr val="accent2"/>
                </a:solidFill>
                <a:highlight>
                  <a:srgbClr val="FFFFFF"/>
                </a:highlight>
              </a:rPr>
              <a:t>table, you can find a corresponding row in the </a:t>
            </a:r>
            <a:r>
              <a:rPr b="1" i="1" lang="en-US" sz="1250">
                <a:solidFill>
                  <a:srgbClr val="1D1C1D"/>
                </a:solidFill>
                <a:highlight>
                  <a:srgbClr val="FFFFFF"/>
                </a:highlight>
              </a:rPr>
              <a:t>department</a:t>
            </a:r>
            <a:r>
              <a:rPr i="1" lang="en-US" sz="1250">
                <a:solidFill>
                  <a:srgbClr val="1D1C1D"/>
                </a:solidFill>
                <a:highlight>
                  <a:srgbClr val="FFFFFF"/>
                </a:highlight>
              </a:rPr>
              <a:t> </a:t>
            </a:r>
            <a:r>
              <a:rPr lang="en-US">
                <a:solidFill>
                  <a:schemeClr val="accent2"/>
                </a:solidFill>
                <a:highlight>
                  <a:srgbClr val="FFFFFF"/>
                </a:highlight>
              </a:rPr>
              <a:t>table.</a:t>
            </a:r>
            <a:endParaRPr>
              <a:solidFill>
                <a:schemeClr val="accent2"/>
              </a:solidFill>
            </a:endParaRPr>
          </a:p>
        </p:txBody>
      </p:sp>
      <p:sp>
        <p:nvSpPr>
          <p:cNvPr id="538" name="Google Shape;538;p57"/>
          <p:cNvSpPr txBox="1"/>
          <p:nvPr/>
        </p:nvSpPr>
        <p:spPr>
          <a:xfrm>
            <a:off x="274775" y="1654325"/>
            <a:ext cx="37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Step 1</a:t>
            </a:r>
            <a:r>
              <a:rPr lang="en-US"/>
              <a:t>: Create a table as shown below:</a:t>
            </a:r>
            <a:endParaRPr/>
          </a:p>
        </p:txBody>
      </p:sp>
      <p:sp>
        <p:nvSpPr>
          <p:cNvPr id="539" name="Google Shape;539;p57"/>
          <p:cNvSpPr txBox="1"/>
          <p:nvPr/>
        </p:nvSpPr>
        <p:spPr>
          <a:xfrm>
            <a:off x="5129350" y="1769200"/>
            <a:ext cx="37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Step 2</a:t>
            </a:r>
            <a:r>
              <a:rPr lang="en-US"/>
              <a:t>: Create a table as shown below:</a:t>
            </a:r>
            <a:endParaRPr/>
          </a:p>
        </p:txBody>
      </p:sp>
      <p:sp>
        <p:nvSpPr>
          <p:cNvPr id="540" name="Google Shape;540;p57"/>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rPr>
              <a:t>‹#›</a:t>
            </a:fld>
            <a:endParaRPr sz="1300">
              <a:solidFill>
                <a:srgbClr val="222222"/>
              </a:solidFill>
            </a:endParaRPr>
          </a:p>
        </p:txBody>
      </p:sp>
      <p:sp>
        <p:nvSpPr>
          <p:cNvPr id="541" name="Google Shape;541;p57"/>
          <p:cNvSpPr txBox="1"/>
          <p:nvPr/>
        </p:nvSpPr>
        <p:spPr>
          <a:xfrm>
            <a:off x="2903700" y="1338100"/>
            <a:ext cx="42732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1600">
                <a:solidFill>
                  <a:srgbClr val="C00000"/>
                </a:solidFill>
                <a:latin typeface="Century Gothic"/>
                <a:ea typeface="Century Gothic"/>
                <a:cs typeface="Century Gothic"/>
                <a:sym typeface="Century Gothic"/>
              </a:rPr>
              <a:t>With </a:t>
            </a:r>
            <a:r>
              <a:rPr b="1" lang="en-US"/>
              <a:t>Automatic Delete and Update</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8"/>
          <p:cNvSpPr txBox="1"/>
          <p:nvPr/>
        </p:nvSpPr>
        <p:spPr>
          <a:xfrm>
            <a:off x="1087100" y="2339775"/>
            <a:ext cx="5020500" cy="318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B45F06"/>
                </a:solidFill>
                <a:latin typeface="Consolas"/>
                <a:ea typeface="Consolas"/>
                <a:cs typeface="Consolas"/>
                <a:sym typeface="Consolas"/>
              </a:rPr>
              <a:t>/* Create "person" table */</a:t>
            </a:r>
            <a:endParaRPr b="1" sz="1300">
              <a:solidFill>
                <a:srgbClr val="B45F06"/>
              </a:solidFill>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CREATE TABLE person (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person_id INT NOT NULL AUTO_INCREMENT,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pname varchar(255) NOT NULL,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PRIMARY KEY  (person_id)</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b="1" lang="en-US" sz="1300">
                <a:solidFill>
                  <a:srgbClr val="B45F06"/>
                </a:solidFill>
                <a:latin typeface="Consolas"/>
                <a:ea typeface="Consolas"/>
                <a:cs typeface="Consolas"/>
                <a:sym typeface="Consolas"/>
              </a:rPr>
              <a:t>/* Create "primary_address" table with FOREIGN KEY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CREATE TABLE primary_address (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primary_address_id INT NOT NULL,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address varchar(255) NOT NULL,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p_id INT NOT NULL,</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PRIMARY KEY  (primary_address_id),</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FOREIGN KEY (p_id) REFERENCES person (person_id)</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 ;</a:t>
            </a:r>
            <a:endParaRPr sz="1300">
              <a:latin typeface="Consolas"/>
              <a:ea typeface="Consolas"/>
              <a:cs typeface="Consolas"/>
              <a:sym typeface="Consolas"/>
            </a:endParaRPr>
          </a:p>
        </p:txBody>
      </p:sp>
      <p:sp>
        <p:nvSpPr>
          <p:cNvPr id="548" name="Google Shape;548;p58"/>
          <p:cNvSpPr txBox="1"/>
          <p:nvPr/>
        </p:nvSpPr>
        <p:spPr>
          <a:xfrm>
            <a:off x="277150" y="1336075"/>
            <a:ext cx="92325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latin typeface="Century Gothic"/>
                <a:ea typeface="Century Gothic"/>
                <a:cs typeface="Century Gothic"/>
                <a:sym typeface="Century Gothic"/>
              </a:rPr>
              <a:t>Example One-to-One Relationship					</a:t>
            </a:r>
            <a:endParaRPr sz="1600">
              <a:solidFill>
                <a:schemeClr val="dk1"/>
              </a:solidFill>
              <a:latin typeface="Century Gothic"/>
              <a:ea typeface="Century Gothic"/>
              <a:cs typeface="Century Gothic"/>
              <a:sym typeface="Century Gothic"/>
            </a:endParaRPr>
          </a:p>
          <a:p>
            <a:pPr indent="-317500" lvl="0" marL="457200" rtl="0" algn="l">
              <a:spcBef>
                <a:spcPts val="0"/>
              </a:spcBef>
              <a:spcAft>
                <a:spcPts val="0"/>
              </a:spcAft>
              <a:buSzPts val="1400"/>
              <a:buChar char="●"/>
            </a:pPr>
            <a:r>
              <a:rPr lang="en-US"/>
              <a:t>A </a:t>
            </a:r>
            <a:r>
              <a:rPr b="1" lang="en-US"/>
              <a:t>person </a:t>
            </a:r>
            <a:r>
              <a:rPr lang="en-US"/>
              <a:t>has only one primary address.</a:t>
            </a:r>
            <a:endParaRPr/>
          </a:p>
          <a:p>
            <a:pPr indent="-317500" lvl="0" marL="457200" rtl="0" algn="l">
              <a:spcBef>
                <a:spcPts val="0"/>
              </a:spcBef>
              <a:spcAft>
                <a:spcPts val="0"/>
              </a:spcAft>
              <a:buSzPts val="1400"/>
              <a:buFont typeface="Century Gothic"/>
              <a:buChar char="●"/>
            </a:pPr>
            <a:r>
              <a:rPr lang="en-US"/>
              <a:t>The </a:t>
            </a:r>
            <a:r>
              <a:rPr b="1" lang="en-US">
                <a:solidFill>
                  <a:srgbClr val="B45F06"/>
                </a:solidFill>
              </a:rPr>
              <a:t>“person” table</a:t>
            </a:r>
            <a:r>
              <a:rPr lang="en-US"/>
              <a:t> has a 1-1 relationship with primary-address table.</a:t>
            </a:r>
            <a:endParaRPr/>
          </a:p>
          <a:p>
            <a:pPr indent="-317500" lvl="0" marL="457200" rtl="0" algn="l">
              <a:spcBef>
                <a:spcPts val="0"/>
              </a:spcBef>
              <a:spcAft>
                <a:spcPts val="0"/>
              </a:spcAft>
              <a:buSzPts val="1400"/>
              <a:buFont typeface="Century Gothic"/>
              <a:buChar char="●"/>
            </a:pPr>
            <a:r>
              <a:rPr lang="en-US"/>
              <a:t>The </a:t>
            </a:r>
            <a:r>
              <a:rPr b="1" lang="en-US">
                <a:solidFill>
                  <a:srgbClr val="B45F06"/>
                </a:solidFill>
              </a:rPr>
              <a:t>“primary_address”</a:t>
            </a:r>
            <a:r>
              <a:rPr lang="en-US"/>
              <a:t> table has a foreign key field referring to the primary key field of the </a:t>
            </a:r>
            <a:r>
              <a:rPr b="1" lang="en-US">
                <a:solidFill>
                  <a:srgbClr val="B45F06"/>
                </a:solidFill>
              </a:rPr>
              <a:t>“person”</a:t>
            </a:r>
            <a:r>
              <a:rPr lang="en-US"/>
              <a:t> table.</a:t>
            </a:r>
            <a:endParaRPr/>
          </a:p>
        </p:txBody>
      </p:sp>
      <p:pic>
        <p:nvPicPr>
          <p:cNvPr id="549" name="Google Shape;549;p58"/>
          <p:cNvPicPr preferRelativeResize="0"/>
          <p:nvPr/>
        </p:nvPicPr>
        <p:blipFill rotWithShape="1">
          <a:blip r:embed="rId3">
            <a:alphaModFix/>
          </a:blip>
          <a:srcRect b="0" l="0" r="6384" t="3809"/>
          <a:stretch/>
        </p:blipFill>
        <p:spPr>
          <a:xfrm>
            <a:off x="6252925" y="2372400"/>
            <a:ext cx="2807200" cy="2795500"/>
          </a:xfrm>
          <a:prstGeom prst="rect">
            <a:avLst/>
          </a:prstGeom>
          <a:noFill/>
          <a:ln cap="flat" cmpd="sng" w="9525">
            <a:solidFill>
              <a:schemeClr val="dk2"/>
            </a:solidFill>
            <a:prstDash val="solid"/>
            <a:round/>
            <a:headEnd len="sm" w="sm" type="none"/>
            <a:tailEnd len="sm" w="sm" type="none"/>
          </a:ln>
        </p:spPr>
      </p:pic>
      <p:sp>
        <p:nvSpPr>
          <p:cNvPr id="550" name="Google Shape;550;p58"/>
          <p:cNvSpPr txBox="1"/>
          <p:nvPr>
            <p:ph type="title"/>
          </p:nvPr>
        </p:nvSpPr>
        <p:spPr>
          <a:xfrm>
            <a:off x="469649" y="805075"/>
            <a:ext cx="8948400" cy="584700"/>
          </a:xfrm>
          <a:prstGeom prst="rect">
            <a:avLst/>
          </a:prstGeom>
        </p:spPr>
        <p:txBody>
          <a:bodyPr anchorCtr="0" anchor="t"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a:t>Example 2: Foreign Key Constraints</a:t>
            </a:r>
            <a:endParaRPr/>
          </a:p>
        </p:txBody>
      </p:sp>
      <p:sp>
        <p:nvSpPr>
          <p:cNvPr id="551" name="Google Shape;551;p58"/>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52" name="Google Shape;552;p58"/>
          <p:cNvSpPr/>
          <p:nvPr/>
        </p:nvSpPr>
        <p:spPr>
          <a:xfrm>
            <a:off x="8313425" y="3799500"/>
            <a:ext cx="746700" cy="4911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3" name="Google Shape;553;p58"/>
          <p:cNvCxnSpPr>
            <a:stCxn id="552" idx="0"/>
          </p:cNvCxnSpPr>
          <p:nvPr/>
        </p:nvCxnSpPr>
        <p:spPr>
          <a:xfrm flipH="1" rot="5400000">
            <a:off x="7535525" y="2648250"/>
            <a:ext cx="1528800" cy="773700"/>
          </a:xfrm>
          <a:prstGeom prst="bentConnector3">
            <a:avLst>
              <a:gd fmla="val 50000" name="adj1"/>
            </a:avLst>
          </a:prstGeom>
          <a:noFill/>
          <a:ln cap="flat" cmpd="sng" w="9525">
            <a:solidFill>
              <a:srgbClr val="C00000"/>
            </a:solidFill>
            <a:prstDash val="solid"/>
            <a:round/>
            <a:headEnd len="med" w="med" type="none"/>
            <a:tailEnd len="med" w="med" type="none"/>
          </a:ln>
        </p:spPr>
      </p:cxnSp>
      <p:cxnSp>
        <p:nvCxnSpPr>
          <p:cNvPr id="554" name="Google Shape;554;p58"/>
          <p:cNvCxnSpPr/>
          <p:nvPr/>
        </p:nvCxnSpPr>
        <p:spPr>
          <a:xfrm flipH="1">
            <a:off x="6801150" y="2270675"/>
            <a:ext cx="1111800" cy="600"/>
          </a:xfrm>
          <a:prstGeom prst="bentConnector3">
            <a:avLst>
              <a:gd fmla="val 50000" name="adj1"/>
            </a:avLst>
          </a:prstGeom>
          <a:noFill/>
          <a:ln cap="flat" cmpd="sng" w="9525">
            <a:solidFill>
              <a:srgbClr val="C00000"/>
            </a:solidFill>
            <a:prstDash val="solid"/>
            <a:round/>
            <a:headEnd len="med" w="med" type="none"/>
            <a:tailEnd len="med" w="med" type="none"/>
          </a:ln>
        </p:spPr>
      </p:cxnSp>
      <p:cxnSp>
        <p:nvCxnSpPr>
          <p:cNvPr id="555" name="Google Shape;555;p58"/>
          <p:cNvCxnSpPr/>
          <p:nvPr/>
        </p:nvCxnSpPr>
        <p:spPr>
          <a:xfrm>
            <a:off x="6810350" y="2279950"/>
            <a:ext cx="0" cy="185400"/>
          </a:xfrm>
          <a:prstGeom prst="straightConnector1">
            <a:avLst/>
          </a:prstGeom>
          <a:noFill/>
          <a:ln cap="flat" cmpd="sng" w="9525">
            <a:solidFill>
              <a:schemeClr val="accent3"/>
            </a:solidFill>
            <a:prstDash val="solid"/>
            <a:round/>
            <a:headEnd len="med" w="med" type="none"/>
            <a:tailEnd len="med" w="med" type="none"/>
          </a:ln>
        </p:spPr>
      </p:cxnSp>
      <p:sp>
        <p:nvSpPr>
          <p:cNvPr id="556" name="Google Shape;556;p58"/>
          <p:cNvSpPr/>
          <p:nvPr/>
        </p:nvSpPr>
        <p:spPr>
          <a:xfrm>
            <a:off x="6337800" y="2493050"/>
            <a:ext cx="639300" cy="185400"/>
          </a:xfrm>
          <a:prstGeom prst="rect">
            <a:avLst/>
          </a:prstGeom>
          <a:noFill/>
          <a:ln cap="flat" cmpd="sng" w="1905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7" name="Google Shape;557;p58"/>
          <p:cNvCxnSpPr>
            <a:endCxn id="552" idx="0"/>
          </p:cNvCxnSpPr>
          <p:nvPr/>
        </p:nvCxnSpPr>
        <p:spPr>
          <a:xfrm flipH="1">
            <a:off x="8686775" y="3086100"/>
            <a:ext cx="4500" cy="713400"/>
          </a:xfrm>
          <a:prstGeom prst="straightConnector1">
            <a:avLst/>
          </a:prstGeom>
          <a:noFill/>
          <a:ln cap="flat" cmpd="sng" w="9525">
            <a:solidFill>
              <a:srgbClr val="C00000"/>
            </a:solidFill>
            <a:prstDash val="solid"/>
            <a:round/>
            <a:headEnd len="med" w="med" type="none"/>
            <a:tailEnd len="med" w="med" type="triangle"/>
          </a:ln>
        </p:spPr>
      </p:cxnSp>
      <p:sp>
        <p:nvSpPr>
          <p:cNvPr id="558" name="Google Shape;558;p58"/>
          <p:cNvSpPr txBox="1"/>
          <p:nvPr/>
        </p:nvSpPr>
        <p:spPr>
          <a:xfrm>
            <a:off x="4536425" y="1264675"/>
            <a:ext cx="4193700" cy="4311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C00000"/>
                </a:solidFill>
                <a:latin typeface="Century Gothic"/>
                <a:ea typeface="Century Gothic"/>
                <a:cs typeface="Century Gothic"/>
                <a:sym typeface="Century Gothic"/>
              </a:rPr>
              <a:t>Without </a:t>
            </a:r>
            <a:r>
              <a:rPr b="1" lang="en-US" sz="1600">
                <a:solidFill>
                  <a:schemeClr val="dk1"/>
                </a:solidFill>
                <a:latin typeface="Century Gothic"/>
                <a:ea typeface="Century Gothic"/>
                <a:cs typeface="Century Gothic"/>
                <a:sym typeface="Century Gothic"/>
              </a:rPr>
              <a:t>Automatic Delete and Update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9"/>
          <p:cNvSpPr txBox="1"/>
          <p:nvPr>
            <p:ph type="title"/>
          </p:nvPr>
        </p:nvSpPr>
        <p:spPr>
          <a:xfrm>
            <a:off x="304400" y="605250"/>
            <a:ext cx="9109500" cy="584700"/>
          </a:xfrm>
          <a:prstGeom prst="rect">
            <a:avLst/>
          </a:prstGeom>
        </p:spPr>
        <p:txBody>
          <a:bodyPr anchorCtr="0" anchor="t" bIns="75600" lIns="75600" spcFirstLastPara="1" rIns="75600" wrap="square" tIns="75600">
            <a:noAutofit/>
          </a:bodyPr>
          <a:lstStyle/>
          <a:p>
            <a:pPr indent="0" lvl="0" marL="0" rtl="0" algn="l">
              <a:spcBef>
                <a:spcPts val="0"/>
              </a:spcBef>
              <a:spcAft>
                <a:spcPts val="0"/>
              </a:spcAft>
              <a:buNone/>
            </a:pPr>
            <a:r>
              <a:rPr lang="en-US"/>
              <a:t>Example 3: Foreign Key Constraints</a:t>
            </a:r>
            <a:endParaRPr/>
          </a:p>
        </p:txBody>
      </p:sp>
      <p:sp>
        <p:nvSpPr>
          <p:cNvPr id="565" name="Google Shape;565;p59"/>
          <p:cNvSpPr txBox="1"/>
          <p:nvPr/>
        </p:nvSpPr>
        <p:spPr>
          <a:xfrm>
            <a:off x="419900" y="1168400"/>
            <a:ext cx="4976700" cy="424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rgbClr val="B45F06"/>
                </a:solidFill>
                <a:latin typeface="Consolas"/>
                <a:ea typeface="Consolas"/>
                <a:cs typeface="Consolas"/>
                <a:sym typeface="Consolas"/>
              </a:rPr>
              <a:t>/* Create students table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CREATE TABLE students (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student_id INT NOT NULL AUTO_INCREMENT,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sname varchar(255) NOT NULL,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PRIMARY KEY  (student_id)</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b="1" lang="en-US" sz="1200">
                <a:solidFill>
                  <a:srgbClr val="B45F06"/>
                </a:solidFill>
                <a:latin typeface="Consolas"/>
                <a:ea typeface="Consolas"/>
                <a:cs typeface="Consolas"/>
                <a:sym typeface="Consolas"/>
              </a:rPr>
              <a:t>/* Create course table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CREATE TABLE course (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course_id INT NOT NULL AUTO_INCREMENT,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cname varchar(255) NOT NULL,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PRIMARY KEY  (course_id)</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b="1" lang="en-US" sz="1200">
                <a:solidFill>
                  <a:srgbClr val="B45F06"/>
                </a:solidFill>
                <a:latin typeface="Consolas"/>
                <a:ea typeface="Consolas"/>
                <a:cs typeface="Consolas"/>
                <a:sym typeface="Consolas"/>
              </a:rPr>
              <a:t>/* Create "student_course" join table with FOREIGN KEY to both student and course tables.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CREATE TABLE student_course (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s_id INT NOT NULL,</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c_id INT NOT NULL,</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PRIMARY KEY  (s_id, c_id),</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FOREIGN KEY (s_id) REFERENCES students (student_id),</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FOREIGN KEY (c_id) REFERENCES course (course_id) );</a:t>
            </a:r>
            <a:endParaRPr sz="1200">
              <a:latin typeface="Consolas"/>
              <a:ea typeface="Consolas"/>
              <a:cs typeface="Consolas"/>
              <a:sym typeface="Consolas"/>
            </a:endParaRPr>
          </a:p>
        </p:txBody>
      </p:sp>
      <p:sp>
        <p:nvSpPr>
          <p:cNvPr id="566" name="Google Shape;566;p59"/>
          <p:cNvSpPr txBox="1"/>
          <p:nvPr/>
        </p:nvSpPr>
        <p:spPr>
          <a:xfrm>
            <a:off x="5429925" y="1168400"/>
            <a:ext cx="4504200" cy="388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latin typeface="Century Gothic"/>
                <a:ea typeface="Century Gothic"/>
                <a:cs typeface="Century Gothic"/>
                <a:sym typeface="Century Gothic"/>
              </a:rPr>
              <a:t>Example: Many-to-Many (n-m) Relationship</a:t>
            </a:r>
            <a:endParaRPr b="1" sz="1300">
              <a:latin typeface="Century Gothic"/>
              <a:ea typeface="Century Gothic"/>
              <a:cs typeface="Century Gothic"/>
              <a:sym typeface="Century Gothic"/>
            </a:endParaRPr>
          </a:p>
          <a:p>
            <a:pPr indent="-311150" lvl="0" marL="457200" rtl="0" algn="l">
              <a:spcBef>
                <a:spcPts val="1000"/>
              </a:spcBef>
              <a:spcAft>
                <a:spcPts val="0"/>
              </a:spcAft>
              <a:buSzPts val="1300"/>
              <a:buFont typeface="Century Gothic"/>
              <a:buChar char="●"/>
            </a:pPr>
            <a:r>
              <a:rPr lang="en-US" sz="1300">
                <a:latin typeface="Century Gothic"/>
                <a:ea typeface="Century Gothic"/>
                <a:cs typeface="Century Gothic"/>
                <a:sym typeface="Century Gothic"/>
              </a:rPr>
              <a:t>A student takes many courses, and each course has many students.</a:t>
            </a:r>
            <a:endParaRPr sz="1300">
              <a:latin typeface="Century Gothic"/>
              <a:ea typeface="Century Gothic"/>
              <a:cs typeface="Century Gothic"/>
              <a:sym typeface="Century Gothic"/>
            </a:endParaRPr>
          </a:p>
          <a:p>
            <a:pPr indent="-311150" lvl="0" marL="457200" rtl="0" algn="l">
              <a:spcBef>
                <a:spcPts val="1000"/>
              </a:spcBef>
              <a:spcAft>
                <a:spcPts val="0"/>
              </a:spcAft>
              <a:buSzPts val="1300"/>
              <a:buChar char="●"/>
            </a:pPr>
            <a:r>
              <a:rPr b="1" lang="en-US" sz="1300">
                <a:latin typeface="Century Gothic"/>
                <a:ea typeface="Century Gothic"/>
                <a:cs typeface="Century Gothic"/>
                <a:sym typeface="Century Gothic"/>
              </a:rPr>
              <a:t>“student”</a:t>
            </a:r>
            <a:r>
              <a:rPr lang="en-US" sz="1300">
                <a:latin typeface="Century Gothic"/>
                <a:ea typeface="Century Gothic"/>
                <a:cs typeface="Century Gothic"/>
                <a:sym typeface="Century Gothic"/>
              </a:rPr>
              <a:t> and</a:t>
            </a:r>
            <a:r>
              <a:rPr b="1" lang="en-US" sz="1300">
                <a:latin typeface="Century Gothic"/>
                <a:ea typeface="Century Gothic"/>
                <a:cs typeface="Century Gothic"/>
                <a:sym typeface="Century Gothic"/>
              </a:rPr>
              <a:t> “course” </a:t>
            </a:r>
            <a:r>
              <a:rPr lang="en-US" sz="1300">
                <a:latin typeface="Century Gothic"/>
                <a:ea typeface="Century Gothic"/>
                <a:cs typeface="Century Gothic"/>
                <a:sym typeface="Century Gothic"/>
              </a:rPr>
              <a:t>have an </a:t>
            </a:r>
            <a:r>
              <a:rPr b="1" lang="en-US" sz="1300">
                <a:latin typeface="Century Gothic"/>
                <a:ea typeface="Century Gothic"/>
                <a:cs typeface="Century Gothic"/>
                <a:sym typeface="Century Gothic"/>
              </a:rPr>
              <a:t>n-m relationship</a:t>
            </a:r>
            <a:r>
              <a:rPr lang="en-US" sz="1300">
                <a:latin typeface="Century Gothic"/>
                <a:ea typeface="Century Gothic"/>
                <a:cs typeface="Century Gothic"/>
                <a:sym typeface="Century Gothic"/>
              </a:rPr>
              <a:t>. </a:t>
            </a:r>
            <a:endParaRPr sz="1300">
              <a:latin typeface="Century Gothic"/>
              <a:ea typeface="Century Gothic"/>
              <a:cs typeface="Century Gothic"/>
              <a:sym typeface="Century Gothic"/>
            </a:endParaRPr>
          </a:p>
          <a:p>
            <a:pPr indent="-311150" lvl="0" marL="457200" rtl="0" algn="l">
              <a:spcBef>
                <a:spcPts val="1000"/>
              </a:spcBef>
              <a:spcAft>
                <a:spcPts val="0"/>
              </a:spcAft>
              <a:buSzPts val="1300"/>
              <a:buFont typeface="Century Gothic"/>
              <a:buChar char="●"/>
            </a:pPr>
            <a:r>
              <a:rPr lang="en-US" sz="1300">
                <a:latin typeface="Century Gothic"/>
                <a:ea typeface="Century Gothic"/>
                <a:cs typeface="Century Gothic"/>
                <a:sym typeface="Century Gothic"/>
              </a:rPr>
              <a:t>Therefore, we need a</a:t>
            </a:r>
            <a:r>
              <a:rPr b="1" lang="en-US" sz="1200">
                <a:solidFill>
                  <a:srgbClr val="B45F06"/>
                </a:solidFill>
                <a:latin typeface="Consolas"/>
                <a:ea typeface="Consolas"/>
                <a:cs typeface="Consolas"/>
                <a:sym typeface="Consolas"/>
              </a:rPr>
              <a:t> “student_course” join table</a:t>
            </a:r>
            <a:r>
              <a:rPr lang="en-US" sz="1300">
                <a:latin typeface="Century Gothic"/>
                <a:ea typeface="Century Gothic"/>
                <a:cs typeface="Century Gothic"/>
                <a:sym typeface="Century Gothic"/>
              </a:rPr>
              <a:t> (intersection table) called </a:t>
            </a:r>
            <a:r>
              <a:rPr b="1" lang="en-US" sz="1200">
                <a:solidFill>
                  <a:schemeClr val="dk1"/>
                </a:solidFill>
                <a:latin typeface="Consolas"/>
                <a:ea typeface="Consolas"/>
                <a:cs typeface="Consolas"/>
                <a:sym typeface="Consolas"/>
              </a:rPr>
              <a:t>“student- course.”</a:t>
            </a:r>
            <a:endParaRPr sz="1300">
              <a:solidFill>
                <a:schemeClr val="dk1"/>
              </a:solidFill>
              <a:latin typeface="Century Gothic"/>
              <a:ea typeface="Century Gothic"/>
              <a:cs typeface="Century Gothic"/>
              <a:sym typeface="Century Gothic"/>
            </a:endParaRPr>
          </a:p>
          <a:p>
            <a:pPr indent="-311150" lvl="1" marL="742950" rtl="0" algn="l">
              <a:spcBef>
                <a:spcPts val="1000"/>
              </a:spcBef>
              <a:spcAft>
                <a:spcPts val="0"/>
              </a:spcAft>
              <a:buSzPts val="1300"/>
              <a:buChar char="○"/>
            </a:pPr>
            <a:r>
              <a:rPr lang="en-US" sz="1300">
                <a:latin typeface="Century Gothic"/>
                <a:ea typeface="Century Gothic"/>
                <a:cs typeface="Century Gothic"/>
                <a:sym typeface="Century Gothic"/>
              </a:rPr>
              <a:t>The </a:t>
            </a:r>
            <a:r>
              <a:rPr b="1" lang="en-US" sz="1200">
                <a:solidFill>
                  <a:srgbClr val="B45F06"/>
                </a:solidFill>
                <a:latin typeface="Consolas"/>
                <a:ea typeface="Consolas"/>
                <a:cs typeface="Consolas"/>
                <a:sym typeface="Consolas"/>
              </a:rPr>
              <a:t>“student_course” table</a:t>
            </a:r>
            <a:r>
              <a:rPr lang="en-US" sz="1300">
                <a:latin typeface="Century Gothic"/>
                <a:ea typeface="Century Gothic"/>
                <a:cs typeface="Century Gothic"/>
                <a:sym typeface="Century Gothic"/>
              </a:rPr>
              <a:t> has foreign key fields to both “student” and “course” tables.</a:t>
            </a:r>
            <a:endParaRPr sz="1300">
              <a:latin typeface="Century Gothic"/>
              <a:ea typeface="Century Gothic"/>
              <a:cs typeface="Century Gothic"/>
              <a:sym typeface="Century Gothic"/>
            </a:endParaRPr>
          </a:p>
          <a:p>
            <a:pPr indent="-311150" lvl="1" marL="742950" rtl="0" algn="l">
              <a:spcBef>
                <a:spcPts val="0"/>
              </a:spcBef>
              <a:spcAft>
                <a:spcPts val="0"/>
              </a:spcAft>
              <a:buSzPts val="1300"/>
              <a:buChar char="○"/>
            </a:pPr>
            <a:r>
              <a:rPr lang="en-US" sz="1300">
                <a:latin typeface="Century Gothic"/>
                <a:ea typeface="Century Gothic"/>
                <a:cs typeface="Century Gothic"/>
                <a:sym typeface="Century Gothic"/>
              </a:rPr>
              <a:t>The </a:t>
            </a:r>
            <a:r>
              <a:rPr b="1" lang="en-US" sz="1200">
                <a:solidFill>
                  <a:srgbClr val="B45F06"/>
                </a:solidFill>
                <a:latin typeface="Consolas"/>
                <a:ea typeface="Consolas"/>
                <a:cs typeface="Consolas"/>
                <a:sym typeface="Consolas"/>
              </a:rPr>
              <a:t>“student_course” table</a:t>
            </a:r>
            <a:r>
              <a:rPr lang="en-US" sz="1300">
                <a:latin typeface="Century Gothic"/>
                <a:ea typeface="Century Gothic"/>
                <a:cs typeface="Century Gothic"/>
                <a:sym typeface="Century Gothic"/>
              </a:rPr>
              <a:t> primary key is typically a composite of the student and course primary keys.</a:t>
            </a:r>
            <a:endParaRPr sz="1300">
              <a:latin typeface="Century Gothic"/>
              <a:ea typeface="Century Gothic"/>
              <a:cs typeface="Century Gothic"/>
              <a:sym typeface="Century Gothic"/>
            </a:endParaRPr>
          </a:p>
          <a:p>
            <a:pPr indent="-311150" lvl="1" marL="742950" rtl="0" algn="l">
              <a:spcBef>
                <a:spcPts val="0"/>
              </a:spcBef>
              <a:spcAft>
                <a:spcPts val="0"/>
              </a:spcAft>
              <a:buSzPts val="1300"/>
              <a:buChar char="○"/>
            </a:pPr>
            <a:r>
              <a:rPr lang="en-US" sz="1300">
                <a:solidFill>
                  <a:schemeClr val="dk1"/>
                </a:solidFill>
                <a:latin typeface="Century Gothic"/>
                <a:ea typeface="Century Gothic"/>
                <a:cs typeface="Century Gothic"/>
                <a:sym typeface="Century Gothic"/>
              </a:rPr>
              <a:t>The </a:t>
            </a:r>
            <a:r>
              <a:rPr b="1" lang="en-US" sz="1200">
                <a:solidFill>
                  <a:srgbClr val="B45F06"/>
                </a:solidFill>
                <a:latin typeface="Consolas"/>
                <a:ea typeface="Consolas"/>
                <a:cs typeface="Consolas"/>
                <a:sym typeface="Consolas"/>
              </a:rPr>
              <a:t>“student_course” table </a:t>
            </a:r>
            <a:r>
              <a:rPr lang="en-US" sz="1300">
                <a:latin typeface="Century Gothic"/>
                <a:ea typeface="Century Gothic"/>
                <a:cs typeface="Century Gothic"/>
                <a:sym typeface="Century Gothic"/>
              </a:rPr>
              <a:t>can contains other fields such as </a:t>
            </a:r>
            <a:r>
              <a:rPr b="1" lang="en-US" sz="1300">
                <a:latin typeface="Century Gothic"/>
                <a:ea typeface="Century Gothic"/>
                <a:cs typeface="Century Gothic"/>
                <a:sym typeface="Century Gothic"/>
              </a:rPr>
              <a:t>“course registration date.”</a:t>
            </a:r>
            <a:endParaRPr b="1" sz="1300">
              <a:latin typeface="Century Gothic"/>
              <a:ea typeface="Century Gothic"/>
              <a:cs typeface="Century Gothic"/>
              <a:sym typeface="Century Gothic"/>
            </a:endParaRPr>
          </a:p>
        </p:txBody>
      </p:sp>
      <p:sp>
        <p:nvSpPr>
          <p:cNvPr id="567" name="Google Shape;567;p59"/>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sz="1300">
                <a:solidFill>
                  <a:srgbClr val="222222"/>
                </a:solidFill>
              </a:rPr>
              <a:t>‹#›</a:t>
            </a:fld>
            <a:endParaRPr sz="1300">
              <a:solidFill>
                <a:srgbClr val="22222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0"/>
          <p:cNvSpPr txBox="1"/>
          <p:nvPr>
            <p:ph type="title"/>
          </p:nvPr>
        </p:nvSpPr>
        <p:spPr>
          <a:xfrm>
            <a:off x="391825" y="809075"/>
            <a:ext cx="90669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4 - User-Defined Integrity</a:t>
            </a:r>
            <a:endParaRPr/>
          </a:p>
        </p:txBody>
      </p:sp>
      <p:sp>
        <p:nvSpPr>
          <p:cNvPr id="573" name="Google Shape;573;p60"/>
          <p:cNvSpPr txBox="1"/>
          <p:nvPr/>
        </p:nvSpPr>
        <p:spPr>
          <a:xfrm>
            <a:off x="613950" y="3720925"/>
            <a:ext cx="4605000" cy="1589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solidFill>
                  <a:schemeClr val="dk1"/>
                </a:solidFill>
                <a:latin typeface="Consolas"/>
                <a:ea typeface="Consolas"/>
                <a:cs typeface="Consolas"/>
                <a:sym typeface="Consolas"/>
              </a:rPr>
              <a:t>create table sale(</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US" sz="1500">
                <a:solidFill>
                  <a:schemeClr val="dk1"/>
                </a:solidFill>
                <a:latin typeface="Consolas"/>
                <a:ea typeface="Consolas"/>
                <a:cs typeface="Consolas"/>
                <a:sym typeface="Consolas"/>
              </a:rPr>
              <a:t>	saleId int PRIMARY KEY,</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US" sz="1500">
                <a:solidFill>
                  <a:schemeClr val="dk1"/>
                </a:solidFill>
                <a:latin typeface="Consolas"/>
                <a:ea typeface="Consolas"/>
                <a:cs typeface="Consolas"/>
                <a:sym typeface="Consolas"/>
              </a:rPr>
              <a:t>	locationId int NOT NULL,</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US" sz="1500">
                <a:solidFill>
                  <a:schemeClr val="dk1"/>
                </a:solidFill>
                <a:latin typeface="Consolas"/>
                <a:ea typeface="Consolas"/>
                <a:cs typeface="Consolas"/>
                <a:sym typeface="Consolas"/>
              </a:rPr>
              <a:t>	amount decimal </a:t>
            </a:r>
            <a:r>
              <a:rPr b="1" lang="en-US" sz="1500">
                <a:solidFill>
                  <a:srgbClr val="FF6633"/>
                </a:solidFill>
                <a:latin typeface="Consolas"/>
                <a:ea typeface="Consolas"/>
                <a:cs typeface="Consolas"/>
                <a:sym typeface="Consolas"/>
              </a:rPr>
              <a:t>check</a:t>
            </a:r>
            <a:r>
              <a:rPr lang="en-US" sz="1500">
                <a:solidFill>
                  <a:srgbClr val="FF6633"/>
                </a:solidFill>
                <a:latin typeface="Consolas"/>
                <a:ea typeface="Consolas"/>
                <a:cs typeface="Consolas"/>
                <a:sym typeface="Consolas"/>
              </a:rPr>
              <a:t>(amount &gt;= 10.0)</a:t>
            </a:r>
            <a:endParaRPr sz="1100">
              <a:solidFill>
                <a:srgbClr val="FF6633"/>
              </a:solidFill>
              <a:latin typeface="Consolas"/>
              <a:ea typeface="Consolas"/>
              <a:cs typeface="Consolas"/>
              <a:sym typeface="Consolas"/>
            </a:endParaRPr>
          </a:p>
          <a:p>
            <a:pPr indent="0" lvl="0" marL="0" rtl="0" algn="l">
              <a:spcBef>
                <a:spcPts val="0"/>
              </a:spcBef>
              <a:spcAft>
                <a:spcPts val="0"/>
              </a:spcAft>
              <a:buNone/>
            </a:pPr>
            <a:r>
              <a:rPr lang="en-US" sz="15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574" name="Google Shape;574;p60"/>
          <p:cNvSpPr txBox="1"/>
          <p:nvPr/>
        </p:nvSpPr>
        <p:spPr>
          <a:xfrm>
            <a:off x="5457450" y="4076875"/>
            <a:ext cx="30000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Consolas"/>
                <a:ea typeface="Consolas"/>
                <a:cs typeface="Consolas"/>
                <a:sym typeface="Consolas"/>
              </a:rPr>
              <a:t>This constraint enforces a minimum sale of 10.00 currency units.</a:t>
            </a:r>
            <a:endParaRPr>
              <a:solidFill>
                <a:schemeClr val="dk1"/>
              </a:solidFill>
              <a:latin typeface="Consolas"/>
              <a:ea typeface="Consolas"/>
              <a:cs typeface="Consolas"/>
              <a:sym typeface="Consolas"/>
            </a:endParaRPr>
          </a:p>
        </p:txBody>
      </p:sp>
      <p:sp>
        <p:nvSpPr>
          <p:cNvPr id="575" name="Google Shape;575;p60"/>
          <p:cNvSpPr txBox="1"/>
          <p:nvPr/>
        </p:nvSpPr>
        <p:spPr>
          <a:xfrm>
            <a:off x="613950" y="3270875"/>
            <a:ext cx="12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entury Gothic"/>
                <a:ea typeface="Century Gothic"/>
                <a:cs typeface="Century Gothic"/>
                <a:sym typeface="Century Gothic"/>
              </a:rPr>
              <a:t>Example:</a:t>
            </a:r>
            <a:endParaRPr b="1">
              <a:latin typeface="Century Gothic"/>
              <a:ea typeface="Century Gothic"/>
              <a:cs typeface="Century Gothic"/>
              <a:sym typeface="Century Gothic"/>
            </a:endParaRPr>
          </a:p>
        </p:txBody>
      </p:sp>
      <p:sp>
        <p:nvSpPr>
          <p:cNvPr id="576" name="Google Shape;576;p60"/>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577" name="Google Shape;577;p60"/>
          <p:cNvSpPr txBox="1"/>
          <p:nvPr>
            <p:ph idx="1" type="body"/>
          </p:nvPr>
        </p:nvSpPr>
        <p:spPr>
          <a:xfrm>
            <a:off x="613950" y="1393775"/>
            <a:ext cx="8915400" cy="19386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Clr>
                <a:srgbClr val="000000"/>
              </a:buClr>
              <a:buFont typeface="Arial"/>
              <a:buNone/>
            </a:pPr>
            <a:r>
              <a:rPr lang="en-US" sz="1400">
                <a:solidFill>
                  <a:schemeClr val="accent2"/>
                </a:solidFill>
              </a:rPr>
              <a:t>We often want to constrain field values in a customized manner. The simplest way to accomplish this is with a </a:t>
            </a:r>
            <a:r>
              <a:rPr b="1" lang="en-US" sz="1400">
                <a:solidFill>
                  <a:srgbClr val="F98C61"/>
                </a:solidFill>
              </a:rPr>
              <a:t>CHECK </a:t>
            </a:r>
            <a:r>
              <a:rPr lang="en-US" sz="1400">
                <a:solidFill>
                  <a:schemeClr val="accent2"/>
                </a:solidFill>
              </a:rPr>
              <a:t>constraint:</a:t>
            </a:r>
            <a:endParaRPr sz="1400">
              <a:solidFill>
                <a:schemeClr val="accent2"/>
              </a:solidFill>
            </a:endParaRPr>
          </a:p>
          <a:p>
            <a:pPr indent="-317500" lvl="0" marL="457200" rtl="0" algn="l">
              <a:spcBef>
                <a:spcPts val="1400"/>
              </a:spcBef>
              <a:spcAft>
                <a:spcPts val="0"/>
              </a:spcAft>
              <a:buClr>
                <a:schemeClr val="accent2"/>
              </a:buClr>
              <a:buSzPts val="1400"/>
              <a:buFont typeface="Century Gothic"/>
              <a:buChar char="●"/>
            </a:pPr>
            <a:r>
              <a:rPr lang="en-US" sz="1400">
                <a:solidFill>
                  <a:schemeClr val="accent2"/>
                </a:solidFill>
                <a:highlight>
                  <a:schemeClr val="lt1"/>
                </a:highlight>
              </a:rPr>
              <a:t>The </a:t>
            </a:r>
            <a:r>
              <a:rPr b="1" lang="en-US" sz="1400">
                <a:solidFill>
                  <a:srgbClr val="F98C61"/>
                </a:solidFill>
              </a:rPr>
              <a:t>CHECK </a:t>
            </a:r>
            <a:r>
              <a:rPr lang="en-US" sz="1400">
                <a:solidFill>
                  <a:schemeClr val="accent2"/>
                </a:solidFill>
                <a:highlight>
                  <a:schemeClr val="lt1"/>
                </a:highlight>
              </a:rPr>
              <a:t>constraint is used to limit the value range that can be placed in a column.</a:t>
            </a:r>
            <a:endParaRPr sz="1400">
              <a:solidFill>
                <a:schemeClr val="accent2"/>
              </a:solidFill>
              <a:highlight>
                <a:schemeClr val="lt1"/>
              </a:highlight>
            </a:endParaRPr>
          </a:p>
          <a:p>
            <a:pPr indent="-317500" lvl="0" marL="457200" rtl="0" algn="l">
              <a:spcBef>
                <a:spcPts val="1000"/>
              </a:spcBef>
              <a:spcAft>
                <a:spcPts val="0"/>
              </a:spcAft>
              <a:buClr>
                <a:schemeClr val="accent2"/>
              </a:buClr>
              <a:buSzPts val="1400"/>
              <a:buFont typeface="Century Gothic"/>
              <a:buChar char="●"/>
            </a:pPr>
            <a:r>
              <a:rPr lang="en-US" sz="1400">
                <a:solidFill>
                  <a:schemeClr val="accent2"/>
                </a:solidFill>
                <a:highlight>
                  <a:schemeClr val="lt1"/>
                </a:highlight>
              </a:rPr>
              <a:t>If you define a </a:t>
            </a:r>
            <a:r>
              <a:rPr b="1" lang="en-US" sz="1400">
                <a:solidFill>
                  <a:srgbClr val="F98C61"/>
                </a:solidFill>
              </a:rPr>
              <a:t>CHECK </a:t>
            </a:r>
            <a:r>
              <a:rPr lang="en-US" sz="1400">
                <a:solidFill>
                  <a:schemeClr val="accent2"/>
                </a:solidFill>
                <a:highlight>
                  <a:schemeClr val="lt1"/>
                </a:highlight>
              </a:rPr>
              <a:t>constraint on a column, it will allow only certain values for this column.</a:t>
            </a:r>
            <a:endParaRPr sz="1400">
              <a:solidFill>
                <a:schemeClr val="accent2"/>
              </a:solidFill>
              <a:highlight>
                <a:schemeClr val="lt1"/>
              </a:highlight>
            </a:endParaRPr>
          </a:p>
          <a:p>
            <a:pPr indent="-317500" lvl="0" marL="457200" rtl="0" algn="l">
              <a:spcBef>
                <a:spcPts val="1400"/>
              </a:spcBef>
              <a:spcAft>
                <a:spcPts val="1000"/>
              </a:spcAft>
              <a:buClr>
                <a:schemeClr val="accent2"/>
              </a:buClr>
              <a:buSzPts val="1400"/>
              <a:buFont typeface="Century Gothic"/>
              <a:buChar char="●"/>
            </a:pPr>
            <a:r>
              <a:rPr lang="en-US" sz="1400">
                <a:solidFill>
                  <a:schemeClr val="accent2"/>
                </a:solidFill>
                <a:highlight>
                  <a:schemeClr val="lt1"/>
                </a:highlight>
              </a:rPr>
              <a:t>If you define a </a:t>
            </a:r>
            <a:r>
              <a:rPr b="1" lang="en-US" sz="1400">
                <a:solidFill>
                  <a:srgbClr val="F98C61"/>
                </a:solidFill>
              </a:rPr>
              <a:t>CHECK </a:t>
            </a:r>
            <a:r>
              <a:rPr lang="en-US" sz="1400">
                <a:solidFill>
                  <a:schemeClr val="accent2"/>
                </a:solidFill>
                <a:highlight>
                  <a:schemeClr val="lt1"/>
                </a:highlight>
              </a:rPr>
              <a:t>constraint on a table, it can limit the values in certain columns based on values in other columns in the row.</a:t>
            </a:r>
            <a:endParaRPr>
              <a:solidFill>
                <a:schemeClr val="accen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1"/>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a:t>Example 1: CHECK Constraints</a:t>
            </a:r>
            <a:endParaRPr sz="3300"/>
          </a:p>
        </p:txBody>
      </p:sp>
      <p:sp>
        <p:nvSpPr>
          <p:cNvPr id="584" name="Google Shape;584;p61"/>
          <p:cNvSpPr txBox="1"/>
          <p:nvPr/>
        </p:nvSpPr>
        <p:spPr>
          <a:xfrm>
            <a:off x="1414625" y="2060213"/>
            <a:ext cx="4626300" cy="1228800"/>
          </a:xfrm>
          <a:prstGeom prst="rect">
            <a:avLst/>
          </a:prstGeom>
          <a:noFill/>
          <a:ln cap="flat" cmpd="sng" w="9525">
            <a:solidFill>
              <a:srgbClr val="000000"/>
            </a:solidFill>
            <a:prstDash val="dash"/>
            <a:round/>
            <a:headEnd len="sm" w="sm" type="none"/>
            <a:tailEnd len="sm" w="sm" type="none"/>
          </a:ln>
        </p:spPr>
        <p:txBody>
          <a:bodyPr anchorCtr="0" anchor="t" bIns="75600" lIns="75600" spcFirstLastPara="1" rIns="75600" wrap="square" tIns="75600">
            <a:noAutofit/>
          </a:bodyPr>
          <a:lstStyle/>
          <a:p>
            <a:pPr indent="0" lvl="0" marL="0" rtl="0" algn="l">
              <a:spcBef>
                <a:spcPts val="0"/>
              </a:spcBef>
              <a:spcAft>
                <a:spcPts val="0"/>
              </a:spcAft>
              <a:buNone/>
            </a:pPr>
            <a:r>
              <a:rPr lang="en-US" sz="1200">
                <a:solidFill>
                  <a:srgbClr val="000000"/>
                </a:solidFill>
                <a:latin typeface="Consolas"/>
                <a:ea typeface="Consolas"/>
                <a:cs typeface="Consolas"/>
                <a:sym typeface="Consolas"/>
              </a:rPr>
              <a:t>CREATE TABLE parts (</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en-US" sz="1200">
                <a:solidFill>
                  <a:srgbClr val="000000"/>
                </a:solidFill>
                <a:latin typeface="Consolas"/>
                <a:ea typeface="Consolas"/>
                <a:cs typeface="Consolas"/>
                <a:sym typeface="Consolas"/>
              </a:rPr>
              <a:t>    part_no VARCHAR(18) PRIMARY KEY,</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en-US" sz="1200">
                <a:solidFill>
                  <a:srgbClr val="000000"/>
                </a:solidFill>
                <a:latin typeface="Consolas"/>
                <a:ea typeface="Consolas"/>
                <a:cs typeface="Consolas"/>
                <a:sym typeface="Consolas"/>
              </a:rPr>
              <a:t>    description VARCHAR(40),</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en-US" sz="1200">
                <a:solidFill>
                  <a:srgbClr val="000000"/>
                </a:solidFill>
                <a:latin typeface="Consolas"/>
                <a:ea typeface="Consolas"/>
                <a:cs typeface="Consolas"/>
                <a:sym typeface="Consolas"/>
              </a:rPr>
              <a:t>    cost DECIMAL(10,2 ) NOT NULL </a:t>
            </a:r>
            <a:r>
              <a:rPr b="1" lang="en-US" sz="1200">
                <a:solidFill>
                  <a:srgbClr val="A64D79"/>
                </a:solidFill>
                <a:latin typeface="Consolas"/>
                <a:ea typeface="Consolas"/>
                <a:cs typeface="Consolas"/>
                <a:sym typeface="Consolas"/>
              </a:rPr>
              <a:t>CHECK (cost &gt;= 0)</a:t>
            </a:r>
            <a:r>
              <a:rPr lang="en-US"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lgn="l">
              <a:spcBef>
                <a:spcPts val="0"/>
              </a:spcBef>
              <a:spcAft>
                <a:spcPts val="0"/>
              </a:spcAft>
              <a:buNone/>
            </a:pPr>
            <a:r>
              <a:rPr lang="en-US" sz="1200">
                <a:solidFill>
                  <a:srgbClr val="000000"/>
                </a:solidFill>
                <a:latin typeface="Consolas"/>
                <a:ea typeface="Consolas"/>
                <a:cs typeface="Consolas"/>
                <a:sym typeface="Consolas"/>
              </a:rPr>
              <a:t>    price DECIMAL(10,2) NOT NULL </a:t>
            </a:r>
            <a:r>
              <a:rPr b="1" lang="en-US" sz="1200">
                <a:solidFill>
                  <a:srgbClr val="A64D79"/>
                </a:solidFill>
                <a:latin typeface="Consolas"/>
                <a:ea typeface="Consolas"/>
                <a:cs typeface="Consolas"/>
                <a:sym typeface="Consolas"/>
              </a:rPr>
              <a:t>CHECK (price &gt;= 0)</a:t>
            </a:r>
            <a:endParaRPr b="1" sz="1200">
              <a:solidFill>
                <a:srgbClr val="A64D79"/>
              </a:solidFill>
              <a:latin typeface="Consolas"/>
              <a:ea typeface="Consolas"/>
              <a:cs typeface="Consolas"/>
              <a:sym typeface="Consolas"/>
            </a:endParaRPr>
          </a:p>
          <a:p>
            <a:pPr indent="0" lvl="0" marL="0" rtl="0" algn="l">
              <a:spcBef>
                <a:spcPts val="0"/>
              </a:spcBef>
              <a:spcAft>
                <a:spcPts val="0"/>
              </a:spcAft>
              <a:buNone/>
            </a:pPr>
            <a:r>
              <a:rPr lang="en-US"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p:txBody>
      </p:sp>
      <p:sp>
        <p:nvSpPr>
          <p:cNvPr id="585" name="Google Shape;585;p61"/>
          <p:cNvSpPr txBox="1"/>
          <p:nvPr/>
        </p:nvSpPr>
        <p:spPr>
          <a:xfrm>
            <a:off x="6000675" y="3353025"/>
            <a:ext cx="4008000" cy="861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onsolas"/>
                <a:ea typeface="Consolas"/>
                <a:cs typeface="Consolas"/>
                <a:sym typeface="Consolas"/>
              </a:rPr>
              <a:t>INSERT INTO parts(part_no, description,cost,price) </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VALUES</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('A-001','Cooler color is  black',10,100);</a:t>
            </a:r>
            <a:endParaRPr sz="1100">
              <a:latin typeface="Consolas"/>
              <a:ea typeface="Consolas"/>
              <a:cs typeface="Consolas"/>
              <a:sym typeface="Consolas"/>
            </a:endParaRPr>
          </a:p>
        </p:txBody>
      </p:sp>
      <p:sp>
        <p:nvSpPr>
          <p:cNvPr id="586" name="Google Shape;586;p61"/>
          <p:cNvSpPr txBox="1"/>
          <p:nvPr/>
        </p:nvSpPr>
        <p:spPr>
          <a:xfrm>
            <a:off x="402675" y="1380600"/>
            <a:ext cx="869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 this statement, we have two column </a:t>
            </a:r>
            <a:r>
              <a:rPr b="1" lang="en-US">
                <a:solidFill>
                  <a:srgbClr val="FF6633"/>
                </a:solidFill>
              </a:rPr>
              <a:t>CHECK </a:t>
            </a:r>
            <a:r>
              <a:rPr lang="en-US"/>
              <a:t>constraints; one for the </a:t>
            </a:r>
            <a:r>
              <a:rPr b="1" lang="en-US"/>
              <a:t>cost </a:t>
            </a:r>
            <a:r>
              <a:rPr lang="en-US"/>
              <a:t>column and the other for the </a:t>
            </a:r>
            <a:r>
              <a:rPr b="1" lang="en-US"/>
              <a:t>price </a:t>
            </a:r>
            <a:r>
              <a:rPr lang="en-US"/>
              <a:t>column.</a:t>
            </a:r>
            <a:endParaRPr/>
          </a:p>
        </p:txBody>
      </p:sp>
      <p:sp>
        <p:nvSpPr>
          <p:cNvPr id="587" name="Google Shape;587;p61"/>
          <p:cNvSpPr txBox="1"/>
          <p:nvPr/>
        </p:nvSpPr>
        <p:spPr>
          <a:xfrm>
            <a:off x="969575" y="4472925"/>
            <a:ext cx="4450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300">
                <a:solidFill>
                  <a:srgbClr val="000000"/>
                </a:solidFill>
                <a:highlight>
                  <a:srgbClr val="FFFFFF"/>
                </a:highlight>
                <a:latin typeface="Century Gothic"/>
                <a:ea typeface="Century Gothic"/>
                <a:cs typeface="Century Gothic"/>
                <a:sym typeface="Century Gothic"/>
              </a:rPr>
              <a:t>The above insert query will give an Error because the value of the </a:t>
            </a:r>
            <a:r>
              <a:rPr b="1" i="1" lang="en-US" sz="1200">
                <a:solidFill>
                  <a:srgbClr val="980000"/>
                </a:solidFill>
                <a:latin typeface="Century Gothic"/>
                <a:ea typeface="Century Gothic"/>
                <a:cs typeface="Century Gothic"/>
                <a:sym typeface="Century Gothic"/>
              </a:rPr>
              <a:t>price</a:t>
            </a:r>
            <a:r>
              <a:rPr b="1" i="1" lang="en-US" sz="1300">
                <a:solidFill>
                  <a:srgbClr val="980000"/>
                </a:solidFill>
                <a:highlight>
                  <a:srgbClr val="FFFFFF"/>
                </a:highlight>
                <a:latin typeface="Century Gothic"/>
                <a:ea typeface="Century Gothic"/>
                <a:cs typeface="Century Gothic"/>
                <a:sym typeface="Century Gothic"/>
              </a:rPr>
              <a:t> </a:t>
            </a:r>
            <a:r>
              <a:rPr b="1" i="1" lang="en-US" sz="1300">
                <a:solidFill>
                  <a:srgbClr val="000000"/>
                </a:solidFill>
                <a:highlight>
                  <a:srgbClr val="FFFFFF"/>
                </a:highlight>
                <a:latin typeface="Century Gothic"/>
                <a:ea typeface="Century Gothic"/>
                <a:cs typeface="Century Gothic"/>
                <a:sym typeface="Century Gothic"/>
              </a:rPr>
              <a:t>column is negative. Expression (</a:t>
            </a:r>
            <a:r>
              <a:rPr b="1" i="1" lang="en-US" sz="1200">
                <a:solidFill>
                  <a:srgbClr val="000000"/>
                </a:solidFill>
                <a:latin typeface="Century Gothic"/>
                <a:ea typeface="Century Gothic"/>
                <a:cs typeface="Century Gothic"/>
                <a:sym typeface="Century Gothic"/>
              </a:rPr>
              <a:t>price &gt; 0)</a:t>
            </a:r>
            <a:r>
              <a:rPr b="1" i="1" lang="en-US" sz="1300">
                <a:solidFill>
                  <a:srgbClr val="000000"/>
                </a:solidFill>
                <a:highlight>
                  <a:srgbClr val="FFFFFF"/>
                </a:highlight>
                <a:latin typeface="Century Gothic"/>
                <a:ea typeface="Century Gothic"/>
                <a:cs typeface="Century Gothic"/>
                <a:sym typeface="Century Gothic"/>
              </a:rPr>
              <a:t> evaluates to </a:t>
            </a:r>
            <a:r>
              <a:rPr b="1" i="1" lang="en-US" sz="1200">
                <a:solidFill>
                  <a:srgbClr val="000000"/>
                </a:solidFill>
                <a:latin typeface="Century Gothic"/>
                <a:ea typeface="Century Gothic"/>
                <a:cs typeface="Century Gothic"/>
                <a:sym typeface="Century Gothic"/>
              </a:rPr>
              <a:t>FALSE.</a:t>
            </a:r>
            <a:endParaRPr b="1" i="1" sz="1500">
              <a:latin typeface="Century Gothic"/>
              <a:ea typeface="Century Gothic"/>
              <a:cs typeface="Century Gothic"/>
              <a:sym typeface="Century Gothic"/>
            </a:endParaRPr>
          </a:p>
        </p:txBody>
      </p:sp>
      <p:sp>
        <p:nvSpPr>
          <p:cNvPr id="588" name="Google Shape;588;p61"/>
          <p:cNvSpPr txBox="1"/>
          <p:nvPr/>
        </p:nvSpPr>
        <p:spPr>
          <a:xfrm>
            <a:off x="1451701" y="3657825"/>
            <a:ext cx="3968700" cy="692700"/>
          </a:xfrm>
          <a:prstGeom prst="rect">
            <a:avLst/>
          </a:prstGeom>
          <a:solidFill>
            <a:srgbClr val="FFFFFF"/>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Consolas"/>
                <a:ea typeface="Consolas"/>
                <a:cs typeface="Consolas"/>
                <a:sym typeface="Consolas"/>
              </a:rPr>
              <a:t>INSERT INTO parts(part_no, description,cost,price) </a:t>
            </a:r>
            <a:endParaRPr sz="1100">
              <a:latin typeface="Consolas"/>
              <a:ea typeface="Consolas"/>
              <a:cs typeface="Consolas"/>
              <a:sym typeface="Consolas"/>
            </a:endParaRPr>
          </a:p>
          <a:p>
            <a:pPr indent="0" lvl="0" marL="0" rtl="0" algn="l">
              <a:spcBef>
                <a:spcPts val="0"/>
              </a:spcBef>
              <a:spcAft>
                <a:spcPts val="0"/>
              </a:spcAft>
              <a:buNone/>
            </a:pPr>
            <a:r>
              <a:rPr lang="en-US" sz="1100">
                <a:latin typeface="Consolas"/>
                <a:ea typeface="Consolas"/>
                <a:cs typeface="Consolas"/>
                <a:sym typeface="Consolas"/>
              </a:rPr>
              <a:t>VALUES('A-001','Cooler',0,-100);</a:t>
            </a:r>
            <a:endParaRPr sz="1100">
              <a:latin typeface="Consolas"/>
              <a:ea typeface="Consolas"/>
              <a:cs typeface="Consolas"/>
              <a:sym typeface="Consolas"/>
            </a:endParaRPr>
          </a:p>
        </p:txBody>
      </p:sp>
      <p:sp>
        <p:nvSpPr>
          <p:cNvPr id="589" name="Google Shape;589;p61"/>
          <p:cNvSpPr txBox="1"/>
          <p:nvPr/>
        </p:nvSpPr>
        <p:spPr>
          <a:xfrm>
            <a:off x="458125" y="2113175"/>
            <a:ext cx="792900" cy="40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Step 1</a:t>
            </a:r>
            <a:endParaRPr>
              <a:latin typeface="Century Gothic"/>
              <a:ea typeface="Century Gothic"/>
              <a:cs typeface="Century Gothic"/>
              <a:sym typeface="Century Gothic"/>
            </a:endParaRPr>
          </a:p>
        </p:txBody>
      </p:sp>
      <p:sp>
        <p:nvSpPr>
          <p:cNvPr id="590" name="Google Shape;590;p61"/>
          <p:cNvSpPr txBox="1"/>
          <p:nvPr/>
        </p:nvSpPr>
        <p:spPr>
          <a:xfrm>
            <a:off x="458125" y="3657825"/>
            <a:ext cx="792900" cy="40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Step 2</a:t>
            </a:r>
            <a:endParaRPr>
              <a:latin typeface="Century Gothic"/>
              <a:ea typeface="Century Gothic"/>
              <a:cs typeface="Century Gothic"/>
              <a:sym typeface="Century Gothic"/>
            </a:endParaRPr>
          </a:p>
        </p:txBody>
      </p:sp>
      <p:sp>
        <p:nvSpPr>
          <p:cNvPr id="591" name="Google Shape;591;p61"/>
          <p:cNvSpPr txBox="1"/>
          <p:nvPr/>
        </p:nvSpPr>
        <p:spPr>
          <a:xfrm>
            <a:off x="7608225" y="2874125"/>
            <a:ext cx="792900" cy="40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Step 3</a:t>
            </a:r>
            <a:endParaRPr>
              <a:latin typeface="Century Gothic"/>
              <a:ea typeface="Century Gothic"/>
              <a:cs typeface="Century Gothic"/>
              <a:sym typeface="Century Gothic"/>
            </a:endParaRPr>
          </a:p>
        </p:txBody>
      </p:sp>
      <p:sp>
        <p:nvSpPr>
          <p:cNvPr id="592" name="Google Shape;592;p61"/>
          <p:cNvSpPr txBox="1"/>
          <p:nvPr/>
        </p:nvSpPr>
        <p:spPr>
          <a:xfrm>
            <a:off x="5743075" y="4355125"/>
            <a:ext cx="408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300">
                <a:solidFill>
                  <a:srgbClr val="000000"/>
                </a:solidFill>
                <a:highlight>
                  <a:srgbClr val="FFFFFF"/>
                </a:highlight>
                <a:latin typeface="Century Gothic"/>
                <a:ea typeface="Century Gothic"/>
                <a:cs typeface="Century Gothic"/>
                <a:sym typeface="Century Gothic"/>
              </a:rPr>
              <a:t>The above insert query will execute successfully. </a:t>
            </a:r>
            <a:endParaRPr b="1" i="1" sz="1500">
              <a:latin typeface="Century Gothic"/>
              <a:ea typeface="Century Gothic"/>
              <a:cs typeface="Century Gothic"/>
              <a:sym typeface="Century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2"/>
          <p:cNvSpPr txBox="1"/>
          <p:nvPr/>
        </p:nvSpPr>
        <p:spPr>
          <a:xfrm>
            <a:off x="8559717" y="244524"/>
            <a:ext cx="693000" cy="6348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sz="2300">
                <a:solidFill>
                  <a:srgbClr val="FFFFFF"/>
                </a:solidFill>
                <a:latin typeface="Century Gothic"/>
                <a:ea typeface="Century Gothic"/>
                <a:cs typeface="Century Gothic"/>
                <a:sym typeface="Century Gothic"/>
              </a:rPr>
              <a:t>‹#›</a:t>
            </a:fld>
            <a:endParaRPr sz="2300">
              <a:solidFill>
                <a:srgbClr val="FFFFFF"/>
              </a:solidFill>
              <a:latin typeface="Century Gothic"/>
              <a:ea typeface="Century Gothic"/>
              <a:cs typeface="Century Gothic"/>
              <a:sym typeface="Century Gothic"/>
            </a:endParaRPr>
          </a:p>
        </p:txBody>
      </p:sp>
      <p:sp>
        <p:nvSpPr>
          <p:cNvPr id="598" name="Google Shape;598;p62"/>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2: CHECK Constraints</a:t>
            </a:r>
            <a:endParaRPr/>
          </a:p>
        </p:txBody>
      </p:sp>
      <p:sp>
        <p:nvSpPr>
          <p:cNvPr id="599" name="Google Shape;599;p62"/>
          <p:cNvSpPr txBox="1"/>
          <p:nvPr/>
        </p:nvSpPr>
        <p:spPr>
          <a:xfrm>
            <a:off x="684013" y="1355525"/>
            <a:ext cx="8712600" cy="1262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00"/>
                </a:solidFill>
                <a:latin typeface="Consolas"/>
                <a:ea typeface="Consolas"/>
                <a:cs typeface="Consolas"/>
                <a:sym typeface="Consolas"/>
              </a:rPr>
              <a:t>create table modelCar(</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US">
                <a:solidFill>
                  <a:srgbClr val="000000"/>
                </a:solidFill>
                <a:latin typeface="Consolas"/>
                <a:ea typeface="Consolas"/>
                <a:cs typeface="Consolas"/>
                <a:sym typeface="Consolas"/>
              </a:rPr>
              <a:t>		carName varchar(20) NOT NULL,</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US">
                <a:solidFill>
                  <a:srgbClr val="000000"/>
                </a:solidFill>
                <a:latin typeface="Consolas"/>
                <a:ea typeface="Consolas"/>
                <a:cs typeface="Consolas"/>
                <a:sym typeface="Consolas"/>
              </a:rPr>
              <a:t>        generation varchar(20) NOT NULL,</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US">
                <a:solidFill>
                  <a:srgbClr val="000000"/>
                </a:solidFill>
                <a:latin typeface="Consolas"/>
                <a:ea typeface="Consolas"/>
                <a:cs typeface="Consolas"/>
                <a:sym typeface="Consolas"/>
              </a:rPr>
              <a:t>		 constraint chk_gene CHECK (generation in ('Antique', 'Classic', 'Modern'))</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US">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p:txBody>
      </p:sp>
      <p:sp>
        <p:nvSpPr>
          <p:cNvPr id="600" name="Google Shape;600;p62"/>
          <p:cNvSpPr txBox="1"/>
          <p:nvPr/>
        </p:nvSpPr>
        <p:spPr>
          <a:xfrm>
            <a:off x="684013" y="2614950"/>
            <a:ext cx="871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000000"/>
                </a:solidFill>
              </a:rPr>
              <a:t>In the above query, the </a:t>
            </a:r>
            <a:r>
              <a:rPr b="1" lang="en-US">
                <a:solidFill>
                  <a:srgbClr val="FF6633"/>
                </a:solidFill>
              </a:rPr>
              <a:t>CHECK </a:t>
            </a:r>
            <a:r>
              <a:rPr lang="en-US" sz="1500">
                <a:solidFill>
                  <a:srgbClr val="000000"/>
                </a:solidFill>
              </a:rPr>
              <a:t>Constraint ensures that the </a:t>
            </a:r>
            <a:r>
              <a:rPr b="1" lang="en-US" sz="1500">
                <a:solidFill>
                  <a:srgbClr val="000000"/>
                </a:solidFill>
              </a:rPr>
              <a:t>genre </a:t>
            </a:r>
            <a:r>
              <a:rPr lang="en-US" sz="1500">
                <a:solidFill>
                  <a:srgbClr val="000000"/>
                </a:solidFill>
              </a:rPr>
              <a:t>column will be limited to the three given values.</a:t>
            </a:r>
            <a:endParaRPr sz="1100"/>
          </a:p>
        </p:txBody>
      </p:sp>
      <p:sp>
        <p:nvSpPr>
          <p:cNvPr id="601" name="Google Shape;601;p62"/>
          <p:cNvSpPr txBox="1"/>
          <p:nvPr/>
        </p:nvSpPr>
        <p:spPr>
          <a:xfrm>
            <a:off x="626675" y="4083300"/>
            <a:ext cx="3478500" cy="831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INSERT INTO `modelcar`</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(`carName`, `generation`)</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VALUES ('Honda', 'NON-Antique');</a:t>
            </a:r>
            <a:endParaRPr>
              <a:latin typeface="Consolas"/>
              <a:ea typeface="Consolas"/>
              <a:cs typeface="Consolas"/>
              <a:sym typeface="Consolas"/>
            </a:endParaRPr>
          </a:p>
        </p:txBody>
      </p:sp>
      <p:sp>
        <p:nvSpPr>
          <p:cNvPr id="602" name="Google Shape;602;p62"/>
          <p:cNvSpPr txBox="1"/>
          <p:nvPr/>
        </p:nvSpPr>
        <p:spPr>
          <a:xfrm>
            <a:off x="556075" y="3410350"/>
            <a:ext cx="3977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Century Gothic"/>
                <a:ea typeface="Century Gothic"/>
                <a:cs typeface="Century Gothic"/>
                <a:sym typeface="Century Gothic"/>
              </a:rPr>
              <a:t>The following query will return </a:t>
            </a:r>
            <a:r>
              <a:rPr b="1" i="1" lang="en-US" sz="1300">
                <a:latin typeface="Century Gothic"/>
                <a:ea typeface="Century Gothic"/>
                <a:cs typeface="Century Gothic"/>
                <a:sym typeface="Century Gothic"/>
              </a:rPr>
              <a:t>errors </a:t>
            </a:r>
            <a:r>
              <a:rPr lang="en-US" sz="1300">
                <a:latin typeface="Century Gothic"/>
                <a:ea typeface="Century Gothic"/>
                <a:cs typeface="Century Gothic"/>
                <a:sym typeface="Century Gothic"/>
              </a:rPr>
              <a:t>due to the NON-Antique value for the generation column.</a:t>
            </a:r>
            <a:endParaRPr sz="1300">
              <a:latin typeface="Century Gothic"/>
              <a:ea typeface="Century Gothic"/>
              <a:cs typeface="Century Gothic"/>
              <a:sym typeface="Century Gothic"/>
            </a:endParaRPr>
          </a:p>
        </p:txBody>
      </p:sp>
      <p:sp>
        <p:nvSpPr>
          <p:cNvPr id="603" name="Google Shape;603;p62"/>
          <p:cNvSpPr txBox="1"/>
          <p:nvPr/>
        </p:nvSpPr>
        <p:spPr>
          <a:xfrm>
            <a:off x="5630700" y="3959450"/>
            <a:ext cx="2853900" cy="831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INSERT INTO `modelcar`</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(`carName`,`generation`)</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VALUES('Honda','Antique');</a:t>
            </a:r>
            <a:endParaRPr>
              <a:latin typeface="Consolas"/>
              <a:ea typeface="Consolas"/>
              <a:cs typeface="Consolas"/>
              <a:sym typeface="Consolas"/>
            </a:endParaRPr>
          </a:p>
        </p:txBody>
      </p:sp>
      <p:sp>
        <p:nvSpPr>
          <p:cNvPr id="604" name="Google Shape;604;p62"/>
          <p:cNvSpPr txBox="1"/>
          <p:nvPr/>
        </p:nvSpPr>
        <p:spPr>
          <a:xfrm>
            <a:off x="5344125" y="3372025"/>
            <a:ext cx="40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The below query will execute successfully.</a:t>
            </a:r>
            <a:endParaRPr>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3"/>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Alter Table Statement</a:t>
            </a:r>
            <a:endParaRPr/>
          </a:p>
        </p:txBody>
      </p:sp>
      <p:sp>
        <p:nvSpPr>
          <p:cNvPr id="610" name="Google Shape;610;p63"/>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611" name="Google Shape;611;p63"/>
          <p:cNvSpPr txBox="1"/>
          <p:nvPr>
            <p:ph idx="1" type="body"/>
          </p:nvPr>
        </p:nvSpPr>
        <p:spPr>
          <a:xfrm>
            <a:off x="527723" y="1389772"/>
            <a:ext cx="9025200" cy="3743400"/>
          </a:xfrm>
          <a:prstGeom prst="rect">
            <a:avLst/>
          </a:prstGeom>
        </p:spPr>
        <p:txBody>
          <a:bodyPr anchorCtr="0" anchor="t" bIns="75600" lIns="75600" spcFirstLastPara="1" rIns="75600" wrap="square" tIns="75600">
            <a:normAutofit/>
          </a:bodyPr>
          <a:lstStyle/>
          <a:p>
            <a:pPr indent="0" lvl="0" marL="0" rtl="0" algn="l">
              <a:lnSpc>
                <a:spcPct val="90000"/>
              </a:lnSpc>
              <a:spcBef>
                <a:spcPts val="0"/>
              </a:spcBef>
              <a:spcAft>
                <a:spcPts val="0"/>
              </a:spcAft>
              <a:buClr>
                <a:srgbClr val="000000"/>
              </a:buClr>
              <a:buFont typeface="Arial"/>
              <a:buNone/>
            </a:pPr>
            <a:r>
              <a:rPr lang="en-US" sz="1700">
                <a:solidFill>
                  <a:srgbClr val="000000"/>
                </a:solidFill>
              </a:rPr>
              <a:t>The </a:t>
            </a:r>
            <a:r>
              <a:rPr b="1" lang="en-US" sz="1700">
                <a:solidFill>
                  <a:srgbClr val="F58220"/>
                </a:solidFill>
              </a:rPr>
              <a:t>Alter</a:t>
            </a:r>
            <a:r>
              <a:rPr lang="en-US" sz="1700">
                <a:solidFill>
                  <a:srgbClr val="000000"/>
                </a:solidFill>
              </a:rPr>
              <a:t> </a:t>
            </a:r>
            <a:r>
              <a:rPr b="1" lang="en-US" sz="1700">
                <a:solidFill>
                  <a:srgbClr val="F58220"/>
                </a:solidFill>
              </a:rPr>
              <a:t>Table</a:t>
            </a:r>
            <a:r>
              <a:rPr lang="en-US" sz="1700">
                <a:solidFill>
                  <a:srgbClr val="000000"/>
                </a:solidFill>
              </a:rPr>
              <a:t> Statement allow us to change/modify an existing table. We can:</a:t>
            </a:r>
            <a:endParaRPr sz="1700">
              <a:solidFill>
                <a:srgbClr val="000000"/>
              </a:solidFill>
            </a:endParaRPr>
          </a:p>
          <a:p>
            <a:pPr indent="-354225" lvl="0" marL="431999" rtl="0" algn="l">
              <a:lnSpc>
                <a:spcPct val="90000"/>
              </a:lnSpc>
              <a:spcBef>
                <a:spcPts val="1417"/>
              </a:spcBef>
              <a:spcAft>
                <a:spcPts val="0"/>
              </a:spcAft>
              <a:buClr>
                <a:srgbClr val="000000"/>
              </a:buClr>
              <a:buSzPts val="1700"/>
              <a:buFont typeface="Noto Sans Symbols"/>
              <a:buChar char="●"/>
            </a:pPr>
            <a:r>
              <a:rPr b="1" lang="en-US" sz="1700">
                <a:solidFill>
                  <a:srgbClr val="F58220"/>
                </a:solidFill>
              </a:rPr>
              <a:t>Add</a:t>
            </a:r>
            <a:r>
              <a:rPr lang="en-US" sz="1700">
                <a:solidFill>
                  <a:srgbClr val="000000"/>
                </a:solidFill>
              </a:rPr>
              <a:t> a new column.</a:t>
            </a:r>
            <a:endParaRPr sz="1700">
              <a:solidFill>
                <a:srgbClr val="000000"/>
              </a:solidFill>
            </a:endParaRPr>
          </a:p>
          <a:p>
            <a:pPr indent="-354225" lvl="0" marL="431999" rtl="0" algn="l">
              <a:lnSpc>
                <a:spcPct val="90000"/>
              </a:lnSpc>
              <a:spcBef>
                <a:spcPts val="1417"/>
              </a:spcBef>
              <a:spcAft>
                <a:spcPts val="0"/>
              </a:spcAft>
              <a:buClr>
                <a:srgbClr val="000000"/>
              </a:buClr>
              <a:buSzPts val="1700"/>
              <a:buFont typeface="Noto Sans Symbols"/>
              <a:buChar char="●"/>
            </a:pPr>
            <a:r>
              <a:rPr b="1" lang="en-US" sz="1700">
                <a:solidFill>
                  <a:srgbClr val="F58220"/>
                </a:solidFill>
              </a:rPr>
              <a:t>Drop</a:t>
            </a:r>
            <a:r>
              <a:rPr lang="en-US" sz="1700">
                <a:solidFill>
                  <a:srgbClr val="000000"/>
                </a:solidFill>
              </a:rPr>
              <a:t> an existing column.</a:t>
            </a:r>
            <a:endParaRPr sz="1700">
              <a:solidFill>
                <a:srgbClr val="000000"/>
              </a:solidFill>
            </a:endParaRPr>
          </a:p>
          <a:p>
            <a:pPr indent="-354225" lvl="0" marL="431999" rtl="0" algn="l">
              <a:lnSpc>
                <a:spcPct val="90000"/>
              </a:lnSpc>
              <a:spcBef>
                <a:spcPts val="1417"/>
              </a:spcBef>
              <a:spcAft>
                <a:spcPts val="0"/>
              </a:spcAft>
              <a:buClr>
                <a:srgbClr val="000000"/>
              </a:buClr>
              <a:buSzPts val="1700"/>
              <a:buFont typeface="Noto Sans Symbols"/>
              <a:buChar char="●"/>
            </a:pPr>
            <a:r>
              <a:rPr b="1" lang="en-US" sz="1700">
                <a:solidFill>
                  <a:srgbClr val="F58220"/>
                </a:solidFill>
              </a:rPr>
              <a:t>Modify</a:t>
            </a:r>
            <a:r>
              <a:rPr lang="en-US" sz="1700">
                <a:solidFill>
                  <a:srgbClr val="000000"/>
                </a:solidFill>
              </a:rPr>
              <a:t> an existing column.</a:t>
            </a:r>
            <a:endParaRPr sz="1700">
              <a:solidFill>
                <a:srgbClr val="000000"/>
              </a:solidFill>
            </a:endParaRPr>
          </a:p>
          <a:p>
            <a:pPr indent="-354225" lvl="0" marL="431999" rtl="0" algn="l">
              <a:lnSpc>
                <a:spcPct val="90000"/>
              </a:lnSpc>
              <a:spcBef>
                <a:spcPts val="1417"/>
              </a:spcBef>
              <a:spcAft>
                <a:spcPts val="0"/>
              </a:spcAft>
              <a:buClr>
                <a:srgbClr val="000000"/>
              </a:buClr>
              <a:buSzPts val="1700"/>
              <a:buFont typeface="Noto Sans Symbols"/>
              <a:buChar char="●"/>
            </a:pPr>
            <a:r>
              <a:rPr b="1" lang="en-US" sz="1700">
                <a:solidFill>
                  <a:srgbClr val="F58220"/>
                </a:solidFill>
              </a:rPr>
              <a:t>Add</a:t>
            </a:r>
            <a:r>
              <a:rPr lang="en-US" sz="1700">
                <a:solidFill>
                  <a:srgbClr val="000000"/>
                </a:solidFill>
              </a:rPr>
              <a:t> a constraint.</a:t>
            </a:r>
            <a:endParaRPr sz="1700">
              <a:solidFill>
                <a:srgbClr val="000000"/>
              </a:solidFill>
            </a:endParaRPr>
          </a:p>
          <a:p>
            <a:pPr indent="-354225" lvl="0" marL="431999" rtl="0" algn="l">
              <a:lnSpc>
                <a:spcPct val="90000"/>
              </a:lnSpc>
              <a:spcBef>
                <a:spcPts val="1417"/>
              </a:spcBef>
              <a:spcAft>
                <a:spcPts val="0"/>
              </a:spcAft>
              <a:buClr>
                <a:srgbClr val="000000"/>
              </a:buClr>
              <a:buSzPts val="1700"/>
              <a:buFont typeface="Noto Sans Symbols"/>
              <a:buChar char="●"/>
            </a:pPr>
            <a:r>
              <a:rPr b="1" lang="en-US" sz="1700">
                <a:solidFill>
                  <a:srgbClr val="F58220"/>
                </a:solidFill>
              </a:rPr>
              <a:t>Drop</a:t>
            </a:r>
            <a:r>
              <a:rPr lang="en-US" sz="1700">
                <a:solidFill>
                  <a:srgbClr val="000000"/>
                </a:solidFill>
              </a:rPr>
              <a:t> an existing constraint.</a:t>
            </a:r>
            <a:endParaRPr sz="1700">
              <a:solidFill>
                <a:srgbClr val="000000"/>
              </a:solidFill>
            </a:endParaRPr>
          </a:p>
          <a:p>
            <a:pPr indent="0" lvl="0" marL="0" rtl="0" algn="l">
              <a:spcBef>
                <a:spcPts val="800"/>
              </a:spcBef>
              <a:spcAft>
                <a:spcPts val="0"/>
              </a:spcAft>
              <a:buNone/>
            </a:pPr>
            <a:r>
              <a:t/>
            </a:r>
            <a:endParaRPr sz="17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4"/>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Alter Table - Examples</a:t>
            </a:r>
            <a:endParaRPr/>
          </a:p>
        </p:txBody>
      </p:sp>
      <p:sp>
        <p:nvSpPr>
          <p:cNvPr id="617" name="Google Shape;617;p64"/>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618" name="Google Shape;618;p64"/>
          <p:cNvSpPr txBox="1"/>
          <p:nvPr/>
        </p:nvSpPr>
        <p:spPr>
          <a:xfrm>
            <a:off x="440750" y="1367400"/>
            <a:ext cx="6529200" cy="6354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rgbClr val="000000"/>
              </a:buClr>
              <a:buFont typeface="Arial"/>
              <a:buNone/>
            </a:pPr>
            <a:r>
              <a:rPr lang="en-US" sz="1800">
                <a:solidFill>
                  <a:srgbClr val="999999"/>
                </a:solidFill>
              </a:rPr>
              <a:t>-- Add new column in customer table.</a:t>
            </a:r>
            <a:endParaRPr b="1" sz="1800">
              <a:solidFill>
                <a:srgbClr val="999999"/>
              </a:solidFill>
            </a:endParaRPr>
          </a:p>
          <a:p>
            <a:pPr indent="0" lvl="0" marL="0" marR="0" rtl="0" algn="l">
              <a:spcBef>
                <a:spcPts val="0"/>
              </a:spcBef>
              <a:spcAft>
                <a:spcPts val="0"/>
              </a:spcAft>
              <a:buNone/>
            </a:pPr>
            <a:r>
              <a:rPr b="1" lang="en-US" sz="1800" strike="noStrike">
                <a:solidFill>
                  <a:srgbClr val="F58220"/>
                </a:solidFill>
              </a:rPr>
              <a:t>alter</a:t>
            </a:r>
            <a:r>
              <a:rPr lang="en-US" sz="1800" strike="noStrike">
                <a:solidFill>
                  <a:srgbClr val="000000"/>
                </a:solidFill>
              </a:rPr>
              <a:t> </a:t>
            </a:r>
            <a:r>
              <a:rPr b="1" lang="en-US" sz="1800">
                <a:solidFill>
                  <a:srgbClr val="F58220"/>
                </a:solidFill>
              </a:rPr>
              <a:t>table</a:t>
            </a:r>
            <a:r>
              <a:rPr lang="en-US" sz="1800" strike="noStrike">
                <a:solidFill>
                  <a:srgbClr val="000000"/>
                </a:solidFill>
              </a:rPr>
              <a:t> customers add dob date default null;   </a:t>
            </a:r>
            <a:endParaRPr sz="1800" strike="noStrike">
              <a:solidFill>
                <a:srgbClr val="000000"/>
              </a:solidFill>
            </a:endParaRPr>
          </a:p>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619" name="Google Shape;619;p64"/>
          <p:cNvSpPr txBox="1"/>
          <p:nvPr/>
        </p:nvSpPr>
        <p:spPr>
          <a:xfrm>
            <a:off x="469650" y="2146325"/>
            <a:ext cx="7650300" cy="5847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a:solidFill>
                  <a:srgbClr val="999999"/>
                </a:solidFill>
              </a:rPr>
              <a:t>-- Drop phone column from customers_new table</a:t>
            </a:r>
            <a:endParaRPr b="1" sz="1800">
              <a:solidFill>
                <a:srgbClr val="F58220"/>
              </a:solidFill>
            </a:endParaRPr>
          </a:p>
          <a:p>
            <a:pPr indent="0" lvl="0" marL="0" marR="0" rtl="0" algn="l">
              <a:spcBef>
                <a:spcPts val="0"/>
              </a:spcBef>
              <a:spcAft>
                <a:spcPts val="0"/>
              </a:spcAft>
              <a:buNone/>
            </a:pPr>
            <a:r>
              <a:rPr b="1" lang="en-US" sz="1800">
                <a:solidFill>
                  <a:srgbClr val="F58220"/>
                </a:solidFill>
              </a:rPr>
              <a:t>alter</a:t>
            </a:r>
            <a:r>
              <a:rPr lang="en-US" sz="1800">
                <a:solidFill>
                  <a:srgbClr val="000000"/>
                </a:solidFill>
              </a:rPr>
              <a:t> </a:t>
            </a:r>
            <a:r>
              <a:rPr b="1" lang="en-US" sz="1800">
                <a:solidFill>
                  <a:srgbClr val="F58220"/>
                </a:solidFill>
              </a:rPr>
              <a:t>table</a:t>
            </a:r>
            <a:r>
              <a:rPr lang="en-US" sz="1800">
                <a:solidFill>
                  <a:srgbClr val="000000"/>
                </a:solidFill>
              </a:rPr>
              <a:t> customers_new </a:t>
            </a:r>
            <a:r>
              <a:rPr lang="en-US" sz="1800" strike="noStrike">
                <a:solidFill>
                  <a:srgbClr val="000000"/>
                </a:solidFill>
              </a:rPr>
              <a:t>drop </a:t>
            </a:r>
            <a:r>
              <a:rPr lang="en-US" sz="1800">
                <a:solidFill>
                  <a:srgbClr val="000000"/>
                </a:solidFill>
              </a:rPr>
              <a:t>phone</a:t>
            </a:r>
            <a:r>
              <a:rPr lang="en-US" sz="1800" strike="noStrike">
                <a:solidFill>
                  <a:srgbClr val="000000"/>
                </a:solidFill>
              </a:rPr>
              <a:t>;</a:t>
            </a:r>
            <a:endParaRPr sz="1800"/>
          </a:p>
        </p:txBody>
      </p:sp>
      <p:sp>
        <p:nvSpPr>
          <p:cNvPr id="620" name="Google Shape;620;p64"/>
          <p:cNvSpPr txBox="1"/>
          <p:nvPr/>
        </p:nvSpPr>
        <p:spPr>
          <a:xfrm>
            <a:off x="409725" y="3602275"/>
            <a:ext cx="6325500" cy="140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999999"/>
                </a:solidFill>
              </a:rPr>
              <a:t>-- Add multiple columns to the vehicles table.</a:t>
            </a:r>
            <a:endParaRPr b="1" sz="1800">
              <a:solidFill>
                <a:srgbClr val="F58220"/>
              </a:solidFill>
            </a:endParaRPr>
          </a:p>
          <a:p>
            <a:pPr indent="0" lvl="0" marL="0" rtl="0" algn="l">
              <a:spcBef>
                <a:spcPts val="0"/>
              </a:spcBef>
              <a:spcAft>
                <a:spcPts val="0"/>
              </a:spcAft>
              <a:buClr>
                <a:srgbClr val="000000"/>
              </a:buClr>
              <a:buSzPts val="1100"/>
              <a:buFont typeface="Arial"/>
              <a:buNone/>
            </a:pPr>
            <a:r>
              <a:rPr b="1" lang="en-US" sz="1800">
                <a:solidFill>
                  <a:srgbClr val="F58220"/>
                </a:solidFill>
              </a:rPr>
              <a:t>alter</a:t>
            </a:r>
            <a:r>
              <a:rPr b="1" lang="en-US" sz="1800">
                <a:solidFill>
                  <a:srgbClr val="000000"/>
                </a:solidFill>
              </a:rPr>
              <a:t> </a:t>
            </a:r>
            <a:r>
              <a:rPr b="1" lang="en-US" sz="1800">
                <a:solidFill>
                  <a:srgbClr val="F58220"/>
                </a:solidFill>
              </a:rPr>
              <a:t>table</a:t>
            </a:r>
            <a:r>
              <a:rPr lang="en-US" sz="1800"/>
              <a:t> vehicles</a:t>
            </a:r>
            <a:endParaRPr sz="1800"/>
          </a:p>
          <a:p>
            <a:pPr indent="0" lvl="0" marL="0" rtl="0" algn="l">
              <a:spcBef>
                <a:spcPts val="0"/>
              </a:spcBef>
              <a:spcAft>
                <a:spcPts val="0"/>
              </a:spcAft>
              <a:buClr>
                <a:srgbClr val="000000"/>
              </a:buClr>
              <a:buSzPts val="1100"/>
              <a:buFont typeface="Arial"/>
              <a:buNone/>
            </a:pPr>
            <a:r>
              <a:rPr lang="en-US" sz="1800"/>
              <a:t> ADD color VARCHAR(50),</a:t>
            </a:r>
            <a:endParaRPr sz="1800"/>
          </a:p>
          <a:p>
            <a:pPr indent="0" lvl="0" marL="0" rtl="0" algn="l">
              <a:spcBef>
                <a:spcPts val="0"/>
              </a:spcBef>
              <a:spcAft>
                <a:spcPts val="0"/>
              </a:spcAft>
              <a:buClr>
                <a:srgbClr val="000000"/>
              </a:buClr>
              <a:buSzPts val="1100"/>
              <a:buFont typeface="Arial"/>
              <a:buNone/>
            </a:pPr>
            <a:r>
              <a:rPr lang="en-US" sz="1800"/>
              <a:t> ADD note VARCHAR(255);</a:t>
            </a:r>
            <a:endParaRPr sz="1800"/>
          </a:p>
        </p:txBody>
      </p:sp>
      <p:sp>
        <p:nvSpPr>
          <p:cNvPr id="621" name="Google Shape;621;p64"/>
          <p:cNvSpPr txBox="1"/>
          <p:nvPr/>
        </p:nvSpPr>
        <p:spPr>
          <a:xfrm>
            <a:off x="474250" y="2915000"/>
            <a:ext cx="7347900" cy="635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a:solidFill>
                  <a:srgbClr val="999999"/>
                </a:solidFill>
              </a:rPr>
              <a:t>-- Modify the data type of comments column in the orders table.</a:t>
            </a:r>
            <a:endParaRPr sz="1800">
              <a:solidFill>
                <a:srgbClr val="999999"/>
              </a:solidFill>
            </a:endParaRPr>
          </a:p>
          <a:p>
            <a:pPr indent="0" lvl="0" marL="0" marR="0" rtl="0" algn="l">
              <a:spcBef>
                <a:spcPts val="0"/>
              </a:spcBef>
              <a:spcAft>
                <a:spcPts val="0"/>
              </a:spcAft>
              <a:buNone/>
            </a:pPr>
            <a:r>
              <a:rPr b="1" lang="en-US" sz="1800" strike="noStrike">
                <a:solidFill>
                  <a:srgbClr val="F58220"/>
                </a:solidFill>
              </a:rPr>
              <a:t>alter</a:t>
            </a:r>
            <a:r>
              <a:rPr b="1" lang="en-US" sz="1800" strike="noStrike">
                <a:solidFill>
                  <a:srgbClr val="000000"/>
                </a:solidFill>
              </a:rPr>
              <a:t> </a:t>
            </a:r>
            <a:r>
              <a:rPr b="1" lang="en-US" sz="1800">
                <a:solidFill>
                  <a:srgbClr val="F58220"/>
                </a:solidFill>
              </a:rPr>
              <a:t>table</a:t>
            </a:r>
            <a:r>
              <a:rPr lang="en-US" sz="1800">
                <a:solidFill>
                  <a:srgbClr val="000000"/>
                </a:solidFill>
              </a:rPr>
              <a:t> </a:t>
            </a:r>
            <a:r>
              <a:rPr lang="en-US" sz="1800" strike="noStrike">
                <a:solidFill>
                  <a:srgbClr val="000000"/>
                </a:solidFill>
              </a:rPr>
              <a:t>orders modify comments varchar(2000);</a:t>
            </a:r>
            <a:endParaRPr/>
          </a:p>
        </p:txBody>
      </p:sp>
      <p:sp>
        <p:nvSpPr>
          <p:cNvPr id="622" name="Google Shape;622;p64"/>
          <p:cNvSpPr txBox="1"/>
          <p:nvPr/>
        </p:nvSpPr>
        <p:spPr>
          <a:xfrm>
            <a:off x="6816825" y="3718375"/>
            <a:ext cx="2688600" cy="1169700"/>
          </a:xfrm>
          <a:prstGeom prst="rect">
            <a:avLst/>
          </a:prstGeom>
          <a:noFill/>
          <a:ln cap="flat" cmpd="sng" w="19050">
            <a:solidFill>
              <a:srgbClr val="75CEE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t>Note: Refresh your tables after running these queries to see the results in MySQL Workbench.</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480974" y="68032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Introduction to Database Integrity and Constraints</a:t>
            </a:r>
            <a:endParaRPr/>
          </a:p>
        </p:txBody>
      </p:sp>
      <p:sp>
        <p:nvSpPr>
          <p:cNvPr id="265" name="Google Shape;265;p29"/>
          <p:cNvSpPr txBox="1"/>
          <p:nvPr>
            <p:ph idx="1" type="body"/>
          </p:nvPr>
        </p:nvSpPr>
        <p:spPr>
          <a:xfrm>
            <a:off x="654325" y="1265025"/>
            <a:ext cx="8877900" cy="3937500"/>
          </a:xfrm>
          <a:prstGeom prst="rect">
            <a:avLst/>
          </a:prstGeom>
          <a:ln cap="flat" cmpd="sng" w="9525">
            <a:solidFill>
              <a:schemeClr val="lt1"/>
            </a:solidFill>
            <a:prstDash val="solid"/>
            <a:round/>
            <a:headEnd len="sm" w="sm" type="none"/>
            <a:tailEnd len="sm" w="sm" type="none"/>
          </a:ln>
        </p:spPr>
        <p:txBody>
          <a:bodyPr anchorCtr="0" anchor="t" bIns="75600" lIns="75600" spcFirstLastPara="1" rIns="75600" wrap="square" tIns="75600">
            <a:noAutofit/>
          </a:bodyPr>
          <a:lstStyle/>
          <a:p>
            <a:pPr indent="0" lvl="0" marL="0" rtl="0" algn="l">
              <a:lnSpc>
                <a:spcPct val="100000"/>
              </a:lnSpc>
              <a:spcBef>
                <a:spcPts val="800"/>
              </a:spcBef>
              <a:spcAft>
                <a:spcPts val="0"/>
              </a:spcAft>
              <a:buNone/>
            </a:pPr>
            <a:r>
              <a:rPr b="1" lang="en-US" sz="1708"/>
              <a:t>Scenario:</a:t>
            </a:r>
            <a:r>
              <a:rPr lang="en-US" sz="1708"/>
              <a:t> </a:t>
            </a:r>
            <a:r>
              <a:rPr lang="en-US" sz="1708"/>
              <a:t>When authorized users make changes to the database, integrity constraints ensure that the data remains consistent. When designing the database schema, integrity constraints are added. It defines constraints in SQL DDL commands such as 'CreateTable' and '</a:t>
            </a:r>
            <a:r>
              <a:rPr lang="en-US" sz="1708"/>
              <a:t>AlterTable</a:t>
            </a:r>
            <a:r>
              <a:rPr lang="en-US" sz="1708"/>
              <a:t>.'</a:t>
            </a:r>
            <a:endParaRPr sz="1708"/>
          </a:p>
          <a:p>
            <a:pPr indent="0" lvl="0" marL="0" rtl="0" algn="l">
              <a:lnSpc>
                <a:spcPct val="100000"/>
              </a:lnSpc>
              <a:spcBef>
                <a:spcPts val="800"/>
              </a:spcBef>
              <a:spcAft>
                <a:spcPts val="0"/>
              </a:spcAft>
              <a:buNone/>
            </a:pPr>
            <a:r>
              <a:rPr lang="en-US" sz="1708"/>
              <a:t>Integrity Constraints are the protocols that a table's data columns must follow. These are used to restrict the types of information that can be entered into a table. This means that the data in the database is accurate and reliable. You may apply Integrity Constraints at the column or table level. The table-level Integrity Constraints apply to the entire table, while the column level constraints are only applied to one column."</a:t>
            </a:r>
            <a:endParaRPr sz="1708"/>
          </a:p>
          <a:p>
            <a:pPr indent="0" lvl="0" marL="0" rtl="0" algn="l">
              <a:lnSpc>
                <a:spcPct val="100000"/>
              </a:lnSpc>
              <a:spcBef>
                <a:spcPts val="800"/>
              </a:spcBef>
              <a:spcAft>
                <a:spcPts val="800"/>
              </a:spcAft>
              <a:buNone/>
            </a:pPr>
            <a:r>
              <a:rPr lang="en-US" sz="1708"/>
              <a:t>We will explore in detail about Database integrity and constraints in upcoming slides, </a:t>
            </a:r>
            <a:r>
              <a:rPr lang="en-US" sz="1708">
                <a:solidFill>
                  <a:schemeClr val="accent2"/>
                </a:solidFill>
              </a:rPr>
              <a:t>we will utilize </a:t>
            </a:r>
            <a:r>
              <a:rPr b="1" lang="en-US" sz="1708">
                <a:solidFill>
                  <a:schemeClr val="accent2"/>
                </a:solidFill>
              </a:rPr>
              <a:t>classicmodels </a:t>
            </a:r>
            <a:r>
              <a:rPr lang="en-US" sz="1708">
                <a:solidFill>
                  <a:schemeClr val="accent2"/>
                </a:solidFill>
              </a:rPr>
              <a:t>database for demonstrations and examples. You must have </a:t>
            </a:r>
            <a:r>
              <a:rPr b="1" lang="en-US" sz="1708">
                <a:solidFill>
                  <a:schemeClr val="accent2"/>
                </a:solidFill>
              </a:rPr>
              <a:t>classicmodels</a:t>
            </a:r>
            <a:r>
              <a:rPr lang="en-US" sz="1708">
                <a:solidFill>
                  <a:schemeClr val="accent2"/>
                </a:solidFill>
              </a:rPr>
              <a:t> database setup.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5"/>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Rename Table Name</a:t>
            </a:r>
            <a:endParaRPr/>
          </a:p>
        </p:txBody>
      </p:sp>
      <p:sp>
        <p:nvSpPr>
          <p:cNvPr id="629" name="Google Shape;629;p65"/>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lnSpc>
                <a:spcPct val="100000"/>
              </a:lnSpc>
              <a:spcBef>
                <a:spcPts val="0"/>
              </a:spcBef>
              <a:spcAft>
                <a:spcPts val="0"/>
              </a:spcAft>
              <a:buNone/>
            </a:pPr>
            <a:r>
              <a:rPr lang="en-US" sz="1600">
                <a:highlight>
                  <a:srgbClr val="FFFFFF"/>
                </a:highlight>
              </a:rPr>
              <a:t>MySQL offers two ways to rename tables.</a:t>
            </a:r>
            <a:endParaRPr sz="1600">
              <a:highlight>
                <a:srgbClr val="FFFFFF"/>
              </a:highlight>
            </a:endParaRPr>
          </a:p>
          <a:p>
            <a:pPr indent="0" lvl="0" marL="0" rtl="0" algn="l">
              <a:lnSpc>
                <a:spcPct val="100000"/>
              </a:lnSpc>
              <a:spcBef>
                <a:spcPts val="0"/>
              </a:spcBef>
              <a:spcAft>
                <a:spcPts val="0"/>
              </a:spcAft>
              <a:buNone/>
            </a:pPr>
            <a:r>
              <a:rPr lang="en-US" sz="1600">
                <a:highlight>
                  <a:srgbClr val="FFFFFF"/>
                </a:highlight>
              </a:rPr>
              <a:t>The first one uses the</a:t>
            </a:r>
            <a:r>
              <a:rPr b="1" lang="en-US" sz="1600">
                <a:highlight>
                  <a:srgbClr val="FFFFFF"/>
                </a:highlight>
              </a:rPr>
              <a:t> </a:t>
            </a:r>
            <a:r>
              <a:rPr b="1" lang="en-US" sz="1600">
                <a:solidFill>
                  <a:srgbClr val="FF6633"/>
                </a:solidFill>
                <a:highlight>
                  <a:srgbClr val="FFFFFF"/>
                </a:highlight>
              </a:rPr>
              <a:t>ALTER TABLE </a:t>
            </a:r>
            <a:r>
              <a:rPr b="1" lang="en-US" sz="1600">
                <a:highlight>
                  <a:srgbClr val="FFFFFF"/>
                </a:highlight>
              </a:rPr>
              <a:t>statement syntax</a:t>
            </a:r>
            <a:r>
              <a:rPr lang="en-US" sz="1600">
                <a:highlight>
                  <a:srgbClr val="FFFFFF"/>
                </a:highlight>
              </a:rPr>
              <a:t>:</a:t>
            </a:r>
            <a:endParaRPr sz="1600">
              <a:highlight>
                <a:srgbClr val="FFFFFF"/>
              </a:highlight>
            </a:endParaRPr>
          </a:p>
          <a:p>
            <a:pPr indent="-323850" lvl="0" marL="457200" rtl="0" algn="l">
              <a:lnSpc>
                <a:spcPct val="100000"/>
              </a:lnSpc>
              <a:spcBef>
                <a:spcPts val="0"/>
              </a:spcBef>
              <a:spcAft>
                <a:spcPts val="0"/>
              </a:spcAft>
              <a:buSzPts val="1500"/>
              <a:buFont typeface="Century Gothic"/>
              <a:buChar char="❑"/>
            </a:pPr>
            <a:r>
              <a:rPr b="1" lang="en-US" sz="1600">
                <a:solidFill>
                  <a:srgbClr val="FF6633"/>
                </a:solidFill>
                <a:highlight>
                  <a:schemeClr val="lt1"/>
                </a:highlight>
              </a:rPr>
              <a:t>ALTER TABLE </a:t>
            </a:r>
            <a:r>
              <a:rPr lang="en-US" sz="1600">
                <a:solidFill>
                  <a:srgbClr val="282828"/>
                </a:solidFill>
                <a:highlight>
                  <a:srgbClr val="FFFFFF"/>
                </a:highlight>
              </a:rPr>
              <a:t>old_table_name </a:t>
            </a:r>
            <a:r>
              <a:rPr b="1" lang="en-US" sz="1400">
                <a:highlight>
                  <a:srgbClr val="FFFFFF"/>
                </a:highlight>
              </a:rPr>
              <a:t>RENAME </a:t>
            </a:r>
            <a:r>
              <a:rPr lang="en-US" sz="1600">
                <a:solidFill>
                  <a:srgbClr val="282828"/>
                </a:solidFill>
                <a:highlight>
                  <a:srgbClr val="FFFFFF"/>
                </a:highlight>
              </a:rPr>
              <a:t>new_table_name;</a:t>
            </a:r>
            <a:endParaRPr sz="1600">
              <a:solidFill>
                <a:srgbClr val="282828"/>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700">
              <a:solidFill>
                <a:srgbClr val="666666"/>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US" sz="1600">
                <a:highlight>
                  <a:srgbClr val="FFFFFF"/>
                </a:highlight>
              </a:rPr>
              <a:t>The second way is to use</a:t>
            </a:r>
            <a:r>
              <a:rPr lang="en-US" sz="1600">
                <a:solidFill>
                  <a:srgbClr val="666666"/>
                </a:solidFill>
                <a:highlight>
                  <a:srgbClr val="FFFFFF"/>
                </a:highlight>
              </a:rPr>
              <a:t> </a:t>
            </a:r>
            <a:r>
              <a:rPr b="1" lang="en-US" sz="1500">
                <a:solidFill>
                  <a:srgbClr val="FF6633"/>
                </a:solidFill>
                <a:highlight>
                  <a:srgbClr val="FFFFFF"/>
                </a:highlight>
              </a:rPr>
              <a:t>RENAME TABLE</a:t>
            </a:r>
            <a:r>
              <a:rPr lang="en-US" sz="1600">
                <a:solidFill>
                  <a:srgbClr val="666666"/>
                </a:solidFill>
                <a:highlight>
                  <a:srgbClr val="FFFFFF"/>
                </a:highlight>
              </a:rPr>
              <a:t> </a:t>
            </a:r>
            <a:r>
              <a:rPr b="1" lang="en-US" sz="1600">
                <a:highlight>
                  <a:srgbClr val="FFFFFF"/>
                </a:highlight>
              </a:rPr>
              <a:t>statement syntax:</a:t>
            </a:r>
            <a:endParaRPr sz="1600">
              <a:highlight>
                <a:srgbClr val="FFFFFF"/>
              </a:highlight>
            </a:endParaRPr>
          </a:p>
          <a:p>
            <a:pPr indent="-323850" lvl="0" marL="457200" marR="304800" rtl="0" algn="l">
              <a:lnSpc>
                <a:spcPct val="100000"/>
              </a:lnSpc>
              <a:spcBef>
                <a:spcPts val="0"/>
              </a:spcBef>
              <a:spcAft>
                <a:spcPts val="0"/>
              </a:spcAft>
              <a:buSzPts val="1500"/>
              <a:buFont typeface="Century Gothic"/>
              <a:buChar char="❑"/>
            </a:pPr>
            <a:r>
              <a:rPr b="1" lang="en-US" sz="1600">
                <a:solidFill>
                  <a:srgbClr val="FF6633"/>
                </a:solidFill>
                <a:highlight>
                  <a:srgbClr val="FFFFFF"/>
                </a:highlight>
              </a:rPr>
              <a:t>RENAME TABLE</a:t>
            </a:r>
            <a:r>
              <a:rPr lang="en-US" sz="1600">
                <a:solidFill>
                  <a:srgbClr val="282828"/>
                </a:solidFill>
                <a:highlight>
                  <a:srgbClr val="FFFFFF"/>
                </a:highlight>
              </a:rPr>
              <a:t> old_table_name </a:t>
            </a:r>
            <a:r>
              <a:rPr b="1" lang="en-US" sz="1300">
                <a:highlight>
                  <a:srgbClr val="FFFFFF"/>
                </a:highlight>
              </a:rPr>
              <a:t>TO </a:t>
            </a:r>
            <a:r>
              <a:rPr lang="en-US" sz="1600">
                <a:solidFill>
                  <a:srgbClr val="282828"/>
                </a:solidFill>
                <a:highlight>
                  <a:srgbClr val="FFFFFF"/>
                </a:highlight>
              </a:rPr>
              <a:t>new_table_name;</a:t>
            </a:r>
            <a:endParaRPr sz="1600">
              <a:solidFill>
                <a:srgbClr val="282828"/>
              </a:solidFill>
              <a:highlight>
                <a:srgbClr val="FFFFFF"/>
              </a:highlight>
            </a:endParaRPr>
          </a:p>
          <a:p>
            <a:pPr indent="0" lvl="0" marL="457200" marR="0" rtl="0" algn="l">
              <a:lnSpc>
                <a:spcPct val="100000"/>
              </a:lnSpc>
              <a:spcBef>
                <a:spcPts val="0"/>
              </a:spcBef>
              <a:spcAft>
                <a:spcPts val="0"/>
              </a:spcAft>
              <a:buClr>
                <a:schemeClr val="dk1"/>
              </a:buClr>
              <a:buSzPts val="1100"/>
              <a:buFont typeface="Arial"/>
              <a:buNone/>
            </a:pPr>
            <a:r>
              <a:rPr lang="en-US" sz="1600">
                <a:highlight>
                  <a:srgbClr val="FFFFFF"/>
                </a:highlight>
              </a:rPr>
              <a:t>The</a:t>
            </a:r>
            <a:r>
              <a:rPr b="1" lang="en-US" sz="1500">
                <a:solidFill>
                  <a:srgbClr val="FF6633"/>
                </a:solidFill>
                <a:highlight>
                  <a:srgbClr val="FFFFFF"/>
                </a:highlight>
              </a:rPr>
              <a:t> RENAME TABLE </a:t>
            </a:r>
            <a:r>
              <a:rPr lang="en-US" sz="1600">
                <a:highlight>
                  <a:srgbClr val="FFFFFF"/>
                </a:highlight>
              </a:rPr>
              <a:t>offers</a:t>
            </a:r>
            <a:r>
              <a:rPr lang="en-US" sz="1600">
                <a:highlight>
                  <a:srgbClr val="FFFFFF"/>
                </a:highlight>
              </a:rPr>
              <a:t> more flexibility. It allows renaming multiple tables in one statement. This can be useful when replacing a table with a new pre-populated version:</a:t>
            </a:r>
            <a:endParaRPr sz="1600">
              <a:highlight>
                <a:srgbClr val="FFFFFF"/>
              </a:highlight>
            </a:endParaRPr>
          </a:p>
          <a:p>
            <a:pPr indent="0" lvl="0" marL="0" rtl="0" algn="l">
              <a:lnSpc>
                <a:spcPct val="100000"/>
              </a:lnSpc>
              <a:spcBef>
                <a:spcPts val="0"/>
              </a:spcBef>
              <a:spcAft>
                <a:spcPts val="0"/>
              </a:spcAft>
              <a:buNone/>
            </a:pPr>
            <a:r>
              <a:t/>
            </a:r>
            <a:endParaRPr sz="1600">
              <a:latin typeface="Century Gothic"/>
              <a:ea typeface="Century Gothic"/>
              <a:cs typeface="Century Gothic"/>
              <a:sym typeface="Century Gothic"/>
            </a:endParaRPr>
          </a:p>
        </p:txBody>
      </p:sp>
      <p:sp>
        <p:nvSpPr>
          <p:cNvPr id="630" name="Google Shape;630;p65"/>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631" name="Google Shape;631;p65"/>
          <p:cNvSpPr txBox="1"/>
          <p:nvPr/>
        </p:nvSpPr>
        <p:spPr>
          <a:xfrm>
            <a:off x="627825" y="4455875"/>
            <a:ext cx="902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above statement is executed left to right, so there is no conflict naming </a:t>
            </a:r>
            <a:r>
              <a:rPr b="1" lang="en-US">
                <a:solidFill>
                  <a:srgbClr val="1155CC"/>
                </a:solidFill>
              </a:rPr>
              <a:t>products_new </a:t>
            </a:r>
            <a:r>
              <a:rPr lang="en-US"/>
              <a:t>to </a:t>
            </a:r>
            <a:r>
              <a:rPr b="1" lang="en-US">
                <a:solidFill>
                  <a:srgbClr val="1155CC"/>
                </a:solidFill>
              </a:rPr>
              <a:t>products</a:t>
            </a:r>
            <a:r>
              <a:rPr lang="en-US"/>
              <a:t> since the existing table has already been renamed to </a:t>
            </a:r>
            <a:r>
              <a:rPr b="1" lang="en-US">
                <a:solidFill>
                  <a:srgbClr val="1155CC"/>
                </a:solidFill>
              </a:rPr>
              <a:t>products_old</a:t>
            </a:r>
            <a:r>
              <a:rPr lang="en-US"/>
              <a:t>. Furthermore, this is done automatically.</a:t>
            </a:r>
            <a:endParaRPr/>
          </a:p>
        </p:txBody>
      </p:sp>
      <p:sp>
        <p:nvSpPr>
          <p:cNvPr id="632" name="Google Shape;632;p65"/>
          <p:cNvSpPr txBox="1"/>
          <p:nvPr/>
        </p:nvSpPr>
        <p:spPr>
          <a:xfrm>
            <a:off x="1072050" y="3855175"/>
            <a:ext cx="75822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304800" rtl="0" algn="l">
              <a:spcBef>
                <a:spcPts val="0"/>
              </a:spcBef>
              <a:spcAft>
                <a:spcPts val="0"/>
              </a:spcAft>
              <a:buNone/>
            </a:pPr>
            <a:r>
              <a:rPr b="1" lang="en-US" sz="1500">
                <a:solidFill>
                  <a:srgbClr val="FF6633"/>
                </a:solidFill>
                <a:highlight>
                  <a:schemeClr val="lt1"/>
                </a:highlight>
                <a:latin typeface="Consolas"/>
                <a:ea typeface="Consolas"/>
                <a:cs typeface="Consolas"/>
                <a:sym typeface="Consolas"/>
              </a:rPr>
              <a:t>RENAME TABLE </a:t>
            </a:r>
            <a:r>
              <a:rPr lang="en-US" sz="1600">
                <a:solidFill>
                  <a:srgbClr val="282828"/>
                </a:solidFill>
                <a:highlight>
                  <a:schemeClr val="lt1"/>
                </a:highlight>
                <a:latin typeface="Consolas"/>
                <a:ea typeface="Consolas"/>
                <a:cs typeface="Consolas"/>
                <a:sym typeface="Consolas"/>
              </a:rPr>
              <a:t>products </a:t>
            </a:r>
            <a:r>
              <a:rPr b="1" lang="en-US" sz="1600">
                <a:solidFill>
                  <a:srgbClr val="2568BE"/>
                </a:solidFill>
                <a:highlight>
                  <a:schemeClr val="lt1"/>
                </a:highlight>
                <a:latin typeface="Consolas"/>
                <a:ea typeface="Consolas"/>
                <a:cs typeface="Consolas"/>
                <a:sym typeface="Consolas"/>
              </a:rPr>
              <a:t>TO</a:t>
            </a:r>
            <a:r>
              <a:rPr b="1" lang="en-US" sz="1600">
                <a:solidFill>
                  <a:srgbClr val="282828"/>
                </a:solidFill>
                <a:highlight>
                  <a:schemeClr val="lt1"/>
                </a:highlight>
                <a:latin typeface="Consolas"/>
                <a:ea typeface="Consolas"/>
                <a:cs typeface="Consolas"/>
                <a:sym typeface="Consolas"/>
              </a:rPr>
              <a:t> </a:t>
            </a:r>
            <a:r>
              <a:rPr lang="en-US" sz="1600">
                <a:solidFill>
                  <a:srgbClr val="282828"/>
                </a:solidFill>
                <a:highlight>
                  <a:schemeClr val="lt1"/>
                </a:highlight>
                <a:latin typeface="Consolas"/>
                <a:ea typeface="Consolas"/>
                <a:cs typeface="Consolas"/>
                <a:sym typeface="Consolas"/>
              </a:rPr>
              <a:t>products_old, products_new </a:t>
            </a:r>
            <a:r>
              <a:rPr b="1" lang="en-US" sz="1600">
                <a:solidFill>
                  <a:srgbClr val="2568BE"/>
                </a:solidFill>
                <a:highlight>
                  <a:schemeClr val="lt1"/>
                </a:highlight>
                <a:latin typeface="Consolas"/>
                <a:ea typeface="Consolas"/>
                <a:cs typeface="Consolas"/>
                <a:sym typeface="Consolas"/>
              </a:rPr>
              <a:t>TO</a:t>
            </a:r>
            <a:r>
              <a:rPr lang="en-US" sz="1600">
                <a:solidFill>
                  <a:srgbClr val="282828"/>
                </a:solidFill>
                <a:highlight>
                  <a:schemeClr val="lt1"/>
                </a:highlight>
                <a:latin typeface="Consolas"/>
                <a:ea typeface="Consolas"/>
                <a:cs typeface="Consolas"/>
                <a:sym typeface="Consolas"/>
              </a:rPr>
              <a:t> products;</a:t>
            </a:r>
            <a:endParaRPr>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6"/>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Rename Table</a:t>
            </a:r>
            <a:endParaRPr/>
          </a:p>
        </p:txBody>
      </p:sp>
      <p:sp>
        <p:nvSpPr>
          <p:cNvPr id="638" name="Google Shape;638;p66"/>
          <p:cNvSpPr txBox="1"/>
          <p:nvPr/>
        </p:nvSpPr>
        <p:spPr>
          <a:xfrm>
            <a:off x="476800" y="4005400"/>
            <a:ext cx="8774700" cy="324300"/>
          </a:xfrm>
          <a:prstGeom prst="rect">
            <a:avLst/>
          </a:prstGeom>
          <a:noFill/>
          <a:ln cap="flat" cmpd="sng" w="9525">
            <a:solidFill>
              <a:srgbClr val="000000"/>
            </a:solidFill>
            <a:prstDash val="dash"/>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rPr lang="en-US" sz="1500">
                <a:solidFill>
                  <a:srgbClr val="F58220"/>
                </a:solidFill>
                <a:latin typeface="Consolas"/>
                <a:ea typeface="Consolas"/>
                <a:cs typeface="Consolas"/>
                <a:sym typeface="Consolas"/>
              </a:rPr>
              <a:t>Rename table</a:t>
            </a:r>
            <a:r>
              <a:rPr lang="en-US" sz="1500">
                <a:solidFill>
                  <a:srgbClr val="000000"/>
                </a:solidFill>
                <a:latin typeface="Consolas"/>
                <a:ea typeface="Consolas"/>
                <a:cs typeface="Consolas"/>
                <a:sym typeface="Consolas"/>
              </a:rPr>
              <a:t> animalinfo to animal_Details, animalDescription to animalinfo;</a:t>
            </a:r>
            <a:endParaRPr sz="1500">
              <a:solidFill>
                <a:srgbClr val="000000"/>
              </a:solidFill>
              <a:latin typeface="Century Gothic"/>
              <a:ea typeface="Century Gothic"/>
              <a:cs typeface="Century Gothic"/>
              <a:sym typeface="Century Gothic"/>
            </a:endParaRPr>
          </a:p>
        </p:txBody>
      </p:sp>
      <p:sp>
        <p:nvSpPr>
          <p:cNvPr id="639" name="Google Shape;639;p66"/>
          <p:cNvSpPr txBox="1"/>
          <p:nvPr/>
        </p:nvSpPr>
        <p:spPr>
          <a:xfrm>
            <a:off x="4643200" y="2384350"/>
            <a:ext cx="4455900" cy="1262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b="1" lang="en-US">
                <a:latin typeface="Courier New"/>
                <a:ea typeface="Courier New"/>
                <a:cs typeface="Courier New"/>
                <a:sym typeface="Courier New"/>
              </a:rPr>
              <a:t>  CREATE TABLE `animalDescription` (</a:t>
            </a:r>
            <a:endParaRPr b="1">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US">
                <a:latin typeface="Courier New"/>
                <a:ea typeface="Courier New"/>
                <a:cs typeface="Courier New"/>
                <a:sym typeface="Courier New"/>
              </a:rPr>
              <a:t>	`age` INT,</a:t>
            </a:r>
            <a:endParaRPr b="1">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US">
                <a:latin typeface="Courier New"/>
                <a:ea typeface="Courier New"/>
                <a:cs typeface="Courier New"/>
                <a:sym typeface="Courier New"/>
              </a:rPr>
              <a:t>	`color` varChar(30),</a:t>
            </a:r>
            <a:endParaRPr b="1">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US">
                <a:latin typeface="Courier New"/>
                <a:ea typeface="Courier New"/>
                <a:cs typeface="Courier New"/>
                <a:sym typeface="Courier New"/>
              </a:rPr>
              <a:t>    `description` varchar(255)</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p:txBody>
      </p:sp>
      <p:sp>
        <p:nvSpPr>
          <p:cNvPr id="640" name="Google Shape;640;p66"/>
          <p:cNvSpPr txBox="1"/>
          <p:nvPr/>
        </p:nvSpPr>
        <p:spPr>
          <a:xfrm>
            <a:off x="472668" y="2433325"/>
            <a:ext cx="3761100" cy="1046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000000"/>
                </a:solidFill>
                <a:latin typeface="Courier New"/>
                <a:ea typeface="Courier New"/>
                <a:cs typeface="Courier New"/>
                <a:sym typeface="Courier New"/>
              </a:rPr>
              <a:t>CREATE TABLE `animalinfo` (</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US">
                <a:solidFill>
                  <a:srgbClr val="000000"/>
                </a:solidFill>
                <a:latin typeface="Courier New"/>
                <a:ea typeface="Courier New"/>
                <a:cs typeface="Courier New"/>
                <a:sym typeface="Courier New"/>
              </a:rPr>
              <a:t>	`id` INT,</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US">
                <a:solidFill>
                  <a:srgbClr val="000000"/>
                </a:solidFill>
                <a:latin typeface="Courier New"/>
                <a:ea typeface="Courier New"/>
                <a:cs typeface="Courier New"/>
                <a:sym typeface="Courier New"/>
              </a:rPr>
              <a:t>	`name` CHAR(30) NOT NULL</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US">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p:txBody>
      </p:sp>
      <p:sp>
        <p:nvSpPr>
          <p:cNvPr id="641" name="Google Shape;641;p66"/>
          <p:cNvSpPr txBox="1"/>
          <p:nvPr/>
        </p:nvSpPr>
        <p:spPr>
          <a:xfrm>
            <a:off x="407825" y="1307050"/>
            <a:ext cx="9182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In this example, we will create two tables, and then we will modify/rename the tables. Run the queries below in the MySql Workbench.</a:t>
            </a:r>
            <a:endParaRPr sz="1700">
              <a:latin typeface="Century Gothic"/>
              <a:ea typeface="Century Gothic"/>
              <a:cs typeface="Century Gothic"/>
              <a:sym typeface="Century Gothic"/>
            </a:endParaRPr>
          </a:p>
        </p:txBody>
      </p:sp>
      <p:sp>
        <p:nvSpPr>
          <p:cNvPr id="642" name="Google Shape;642;p66"/>
          <p:cNvSpPr txBox="1"/>
          <p:nvPr/>
        </p:nvSpPr>
        <p:spPr>
          <a:xfrm>
            <a:off x="472675" y="1984150"/>
            <a:ext cx="713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Step 1</a:t>
            </a:r>
            <a:endParaRPr/>
          </a:p>
        </p:txBody>
      </p:sp>
      <p:sp>
        <p:nvSpPr>
          <p:cNvPr id="643" name="Google Shape;643;p66"/>
          <p:cNvSpPr txBox="1"/>
          <p:nvPr/>
        </p:nvSpPr>
        <p:spPr>
          <a:xfrm>
            <a:off x="4642175" y="1969750"/>
            <a:ext cx="713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Step 2</a:t>
            </a:r>
            <a:endParaRPr/>
          </a:p>
        </p:txBody>
      </p:sp>
      <p:sp>
        <p:nvSpPr>
          <p:cNvPr id="644" name="Google Shape;644;p66"/>
          <p:cNvSpPr txBox="1"/>
          <p:nvPr/>
        </p:nvSpPr>
        <p:spPr>
          <a:xfrm>
            <a:off x="476800" y="3580713"/>
            <a:ext cx="713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Step 3</a:t>
            </a:r>
            <a:endParaRPr/>
          </a:p>
        </p:txBody>
      </p:sp>
      <p:sp>
        <p:nvSpPr>
          <p:cNvPr id="645" name="Google Shape;645;p66"/>
          <p:cNvSpPr txBox="1"/>
          <p:nvPr/>
        </p:nvSpPr>
        <p:spPr>
          <a:xfrm>
            <a:off x="472675" y="4447500"/>
            <a:ext cx="89691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000000"/>
                </a:solidFill>
              </a:rPr>
              <a:t>The above query will replace the </a:t>
            </a:r>
            <a:r>
              <a:rPr b="1" i="1" lang="en-US" sz="1500">
                <a:solidFill>
                  <a:srgbClr val="000000"/>
                </a:solidFill>
              </a:rPr>
              <a:t>animalinfo </a:t>
            </a:r>
            <a:r>
              <a:rPr lang="en-US" sz="1500">
                <a:solidFill>
                  <a:srgbClr val="000000"/>
                </a:solidFill>
              </a:rPr>
              <a:t>table name to </a:t>
            </a:r>
            <a:r>
              <a:rPr b="1" i="1" lang="en-US" sz="1500">
                <a:solidFill>
                  <a:srgbClr val="000000"/>
                </a:solidFill>
              </a:rPr>
              <a:t>animal_Details</a:t>
            </a:r>
            <a:r>
              <a:rPr lang="en-US" sz="1500">
                <a:solidFill>
                  <a:srgbClr val="000000"/>
                </a:solidFill>
              </a:rPr>
              <a:t>, and then replace the </a:t>
            </a:r>
            <a:r>
              <a:rPr b="1" i="1" lang="en-US" sz="1500">
                <a:solidFill>
                  <a:srgbClr val="000000"/>
                </a:solidFill>
              </a:rPr>
              <a:t>animalDescription</a:t>
            </a:r>
            <a:r>
              <a:rPr lang="en-US" sz="1500">
                <a:solidFill>
                  <a:srgbClr val="000000"/>
                </a:solidFill>
              </a:rPr>
              <a:t> table name to </a:t>
            </a:r>
            <a:r>
              <a:rPr b="1" i="1" lang="en-US" sz="1500">
                <a:solidFill>
                  <a:srgbClr val="000000"/>
                </a:solidFill>
              </a:rPr>
              <a:t>animalinfo. </a:t>
            </a:r>
            <a:r>
              <a:rPr lang="en-US" sz="1500">
                <a:solidFill>
                  <a:srgbClr val="000000"/>
                </a:solidFill>
                <a:highlight>
                  <a:srgbClr val="FFFFFF"/>
                </a:highlight>
              </a:rPr>
              <a:t>The above statement is executed left to right, so there is no naming conflict. </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7"/>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Alter Statement </a:t>
            </a:r>
            <a:endParaRPr/>
          </a:p>
        </p:txBody>
      </p:sp>
      <p:sp>
        <p:nvSpPr>
          <p:cNvPr id="652" name="Google Shape;652;p67"/>
          <p:cNvSpPr txBox="1"/>
          <p:nvPr/>
        </p:nvSpPr>
        <p:spPr>
          <a:xfrm>
            <a:off x="2212575" y="2225788"/>
            <a:ext cx="4629000" cy="1378800"/>
          </a:xfrm>
          <a:prstGeom prst="rect">
            <a:avLst/>
          </a:prstGeom>
          <a:noFill/>
          <a:ln cap="flat" cmpd="sng" w="9525">
            <a:solidFill>
              <a:srgbClr val="000000"/>
            </a:solidFill>
            <a:prstDash val="dash"/>
            <a:round/>
            <a:headEnd len="sm" w="sm" type="none"/>
            <a:tailEnd len="sm" w="sm" type="none"/>
          </a:ln>
        </p:spPr>
        <p:txBody>
          <a:bodyPr anchorCtr="0" anchor="t" bIns="75600" lIns="75600" spcFirstLastPara="1" rIns="75600" wrap="square" tIns="75600">
            <a:noAutofit/>
          </a:bodyPr>
          <a:lstStyle/>
          <a:p>
            <a:pPr indent="0" lvl="0" marL="0" rtl="0" algn="l">
              <a:spcBef>
                <a:spcPts val="0"/>
              </a:spcBef>
              <a:spcAft>
                <a:spcPts val="0"/>
              </a:spcAft>
              <a:buNone/>
            </a:pPr>
            <a:r>
              <a:rPr lang="en-US" sz="1300">
                <a:solidFill>
                  <a:srgbClr val="000000"/>
                </a:solidFill>
                <a:latin typeface="Consolas"/>
                <a:ea typeface="Consolas"/>
                <a:cs typeface="Consolas"/>
                <a:sym typeface="Consolas"/>
              </a:rPr>
              <a:t>CREATE TABLE EMP_DEMO(</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US" sz="1300">
                <a:solidFill>
                  <a:srgbClr val="000000"/>
                </a:solidFill>
                <a:latin typeface="Consolas"/>
                <a:ea typeface="Consolas"/>
                <a:cs typeface="Consolas"/>
                <a:sym typeface="Consolas"/>
              </a:rPr>
              <a:t>    EMP_ID INT AUTO_INCREMENT PRIMARY KEY,</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US" sz="1300">
                <a:solidFill>
                  <a:srgbClr val="000000"/>
                </a:solidFill>
                <a:latin typeface="Consolas"/>
                <a:ea typeface="Consolas"/>
                <a:cs typeface="Consolas"/>
                <a:sym typeface="Consolas"/>
              </a:rPr>
              <a:t>    FIRST_NAME VARCHAR(20) NOT NULL,</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US" sz="1300">
                <a:solidFill>
                  <a:srgbClr val="000000"/>
                </a:solidFill>
                <a:latin typeface="Consolas"/>
                <a:ea typeface="Consolas"/>
                <a:cs typeface="Consolas"/>
                <a:sym typeface="Consolas"/>
              </a:rPr>
              <a:t>    LAST_NAME VARCHAR(20),</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US" sz="1300">
                <a:solidFill>
                  <a:srgbClr val="000000"/>
                </a:solidFill>
                <a:latin typeface="Consolas"/>
                <a:ea typeface="Consolas"/>
                <a:cs typeface="Consolas"/>
                <a:sym typeface="Consolas"/>
              </a:rPr>
              <a:t>    BIRTH_DATE DATE DEFAULT '1900-01-01',</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US" sz="1300">
                <a:solidFill>
                  <a:srgbClr val="000000"/>
                </a:solidFill>
                <a:latin typeface="Consolas"/>
                <a:ea typeface="Consolas"/>
                <a:cs typeface="Consolas"/>
                <a:sym typeface="Consolas"/>
              </a:rPr>
              <a:t>    HIRE_DATE DATE DEFAULT (CURRENT_DATE()) );</a:t>
            </a:r>
            <a:endParaRPr sz="1300">
              <a:solidFill>
                <a:srgbClr val="000000"/>
              </a:solidFill>
              <a:latin typeface="Consolas"/>
              <a:ea typeface="Consolas"/>
              <a:cs typeface="Consolas"/>
              <a:sym typeface="Consolas"/>
            </a:endParaRPr>
          </a:p>
        </p:txBody>
      </p:sp>
      <p:sp>
        <p:nvSpPr>
          <p:cNvPr id="653" name="Google Shape;653;p67"/>
          <p:cNvSpPr txBox="1"/>
          <p:nvPr/>
        </p:nvSpPr>
        <p:spPr>
          <a:xfrm>
            <a:off x="435625" y="1726300"/>
            <a:ext cx="9265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entury Gothic"/>
                <a:ea typeface="Century Gothic"/>
                <a:cs typeface="Century Gothic"/>
                <a:sym typeface="Century Gothic"/>
              </a:rPr>
              <a:t>Step 1:</a:t>
            </a:r>
            <a:r>
              <a:rPr lang="en-US" sz="1500">
                <a:latin typeface="Century Gothic"/>
                <a:ea typeface="Century Gothic"/>
                <a:cs typeface="Century Gothic"/>
                <a:sym typeface="Century Gothic"/>
              </a:rPr>
              <a:t> Create a new table named </a:t>
            </a:r>
            <a:r>
              <a:rPr b="1" lang="en-US" sz="1500">
                <a:solidFill>
                  <a:srgbClr val="B45F06"/>
                </a:solidFill>
                <a:latin typeface="Century Gothic"/>
                <a:ea typeface="Century Gothic"/>
                <a:cs typeface="Century Gothic"/>
                <a:sym typeface="Century Gothic"/>
              </a:rPr>
              <a:t>EMP_DEMO </a:t>
            </a:r>
            <a:r>
              <a:rPr lang="en-US" sz="1500">
                <a:latin typeface="Century Gothic"/>
                <a:ea typeface="Century Gothic"/>
                <a:cs typeface="Century Gothic"/>
                <a:sym typeface="Century Gothic"/>
              </a:rPr>
              <a:t>by using the query below: </a:t>
            </a:r>
            <a:endParaRPr sz="1500">
              <a:latin typeface="Century Gothic"/>
              <a:ea typeface="Century Gothic"/>
              <a:cs typeface="Century Gothic"/>
              <a:sym typeface="Century Gothic"/>
            </a:endParaRPr>
          </a:p>
        </p:txBody>
      </p:sp>
      <p:sp>
        <p:nvSpPr>
          <p:cNvPr id="654" name="Google Shape;654;p67"/>
          <p:cNvSpPr txBox="1"/>
          <p:nvPr/>
        </p:nvSpPr>
        <p:spPr>
          <a:xfrm>
            <a:off x="467150" y="3786575"/>
            <a:ext cx="9104400" cy="6618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US" sz="1500">
                <a:solidFill>
                  <a:srgbClr val="212529"/>
                </a:solidFill>
                <a:highlight>
                  <a:srgbClr val="FFFFFF"/>
                </a:highlight>
                <a:latin typeface="Century Gothic"/>
                <a:ea typeface="Century Gothic"/>
                <a:cs typeface="Century Gothic"/>
                <a:sym typeface="Century Gothic"/>
              </a:rPr>
              <a:t>Step 2:</a:t>
            </a:r>
            <a:r>
              <a:rPr lang="en-US" sz="1500">
                <a:solidFill>
                  <a:srgbClr val="212529"/>
                </a:solidFill>
                <a:highlight>
                  <a:srgbClr val="FFFFFF"/>
                </a:highlight>
                <a:latin typeface="Century Gothic"/>
                <a:ea typeface="Century Gothic"/>
                <a:cs typeface="Century Gothic"/>
                <a:sym typeface="Century Gothic"/>
              </a:rPr>
              <a:t> Add a new column to the </a:t>
            </a:r>
            <a:r>
              <a:rPr b="1" lang="en-US" sz="1500">
                <a:solidFill>
                  <a:srgbClr val="B45F06"/>
                </a:solidFill>
                <a:latin typeface="Century Gothic"/>
                <a:ea typeface="Century Gothic"/>
                <a:cs typeface="Century Gothic"/>
                <a:sym typeface="Century Gothic"/>
              </a:rPr>
              <a:t>EMP_DEMO </a:t>
            </a:r>
            <a:r>
              <a:rPr lang="en-US" sz="1500">
                <a:solidFill>
                  <a:srgbClr val="212529"/>
                </a:solidFill>
                <a:highlight>
                  <a:srgbClr val="FFFFFF"/>
                </a:highlight>
                <a:latin typeface="Century Gothic"/>
                <a:ea typeface="Century Gothic"/>
                <a:cs typeface="Century Gothic"/>
                <a:sym typeface="Century Gothic"/>
              </a:rPr>
              <a:t>table called </a:t>
            </a:r>
            <a:r>
              <a:rPr b="1" lang="en-US" sz="1500">
                <a:solidFill>
                  <a:srgbClr val="212529"/>
                </a:solidFill>
                <a:highlight>
                  <a:srgbClr val="FFFFFF"/>
                </a:highlight>
                <a:latin typeface="Century Gothic"/>
                <a:ea typeface="Century Gothic"/>
                <a:cs typeface="Century Gothic"/>
                <a:sym typeface="Century Gothic"/>
              </a:rPr>
              <a:t>salary</a:t>
            </a:r>
            <a:r>
              <a:rPr lang="en-US" sz="1500">
                <a:solidFill>
                  <a:srgbClr val="212529"/>
                </a:solidFill>
                <a:highlight>
                  <a:srgbClr val="FFFFFF"/>
                </a:highlight>
                <a:latin typeface="Century Gothic"/>
                <a:ea typeface="Century Gothic"/>
                <a:cs typeface="Century Gothic"/>
                <a:sym typeface="Century Gothic"/>
              </a:rPr>
              <a:t>. The</a:t>
            </a:r>
            <a:r>
              <a:rPr b="1" lang="en-US" sz="1500">
                <a:solidFill>
                  <a:srgbClr val="134F5C"/>
                </a:solidFill>
                <a:highlight>
                  <a:srgbClr val="FFFFFF"/>
                </a:highlight>
                <a:latin typeface="Century Gothic"/>
                <a:ea typeface="Century Gothic"/>
                <a:cs typeface="Century Gothic"/>
                <a:sym typeface="Century Gothic"/>
              </a:rPr>
              <a:t> </a:t>
            </a:r>
            <a:r>
              <a:rPr b="1" lang="en-US" sz="1600">
                <a:solidFill>
                  <a:srgbClr val="FF6633"/>
                </a:solidFill>
                <a:highlight>
                  <a:srgbClr val="FFFFFF"/>
                </a:highlight>
                <a:latin typeface="Century Gothic"/>
                <a:ea typeface="Century Gothic"/>
                <a:cs typeface="Century Gothic"/>
                <a:sym typeface="Century Gothic"/>
              </a:rPr>
              <a:t>Alter Table Statement</a:t>
            </a:r>
            <a:r>
              <a:rPr b="1" lang="en-US" sz="1500">
                <a:solidFill>
                  <a:srgbClr val="134F5C"/>
                </a:solidFill>
                <a:highlight>
                  <a:srgbClr val="FFFFFF"/>
                </a:highlight>
                <a:latin typeface="Century Gothic"/>
                <a:ea typeface="Century Gothic"/>
                <a:cs typeface="Century Gothic"/>
                <a:sym typeface="Century Gothic"/>
              </a:rPr>
              <a:t> </a:t>
            </a:r>
            <a:r>
              <a:rPr lang="en-US" sz="1500">
                <a:solidFill>
                  <a:srgbClr val="212529"/>
                </a:solidFill>
                <a:highlight>
                  <a:srgbClr val="FFFFFF"/>
                </a:highlight>
                <a:latin typeface="Century Gothic"/>
                <a:ea typeface="Century Gothic"/>
                <a:cs typeface="Century Gothic"/>
                <a:sym typeface="Century Gothic"/>
              </a:rPr>
              <a:t>is used to modify a table's structure as shown in the query below: </a:t>
            </a:r>
            <a:endParaRPr sz="1500">
              <a:latin typeface="Century Gothic"/>
              <a:ea typeface="Century Gothic"/>
              <a:cs typeface="Century Gothic"/>
              <a:sym typeface="Century Gothic"/>
            </a:endParaRPr>
          </a:p>
        </p:txBody>
      </p:sp>
      <p:sp>
        <p:nvSpPr>
          <p:cNvPr id="655" name="Google Shape;655;p67"/>
          <p:cNvSpPr txBox="1"/>
          <p:nvPr/>
        </p:nvSpPr>
        <p:spPr>
          <a:xfrm>
            <a:off x="998775" y="4528875"/>
            <a:ext cx="7056600" cy="40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134F5C"/>
                </a:solidFill>
                <a:latin typeface="Century Gothic"/>
                <a:ea typeface="Century Gothic"/>
                <a:cs typeface="Century Gothic"/>
                <a:sym typeface="Century Gothic"/>
              </a:rPr>
              <a:t>ALTER TABLE</a:t>
            </a:r>
            <a:r>
              <a:rPr lang="en-US">
                <a:latin typeface="Century Gothic"/>
                <a:ea typeface="Century Gothic"/>
                <a:cs typeface="Century Gothic"/>
                <a:sym typeface="Century Gothic"/>
              </a:rPr>
              <a:t> </a:t>
            </a:r>
            <a:r>
              <a:rPr b="1" lang="en-US">
                <a:solidFill>
                  <a:srgbClr val="B45F06"/>
                </a:solidFill>
                <a:latin typeface="Century Gothic"/>
                <a:ea typeface="Century Gothic"/>
                <a:cs typeface="Century Gothic"/>
                <a:sym typeface="Century Gothic"/>
              </a:rPr>
              <a:t>EMP_DEMO </a:t>
            </a:r>
            <a:r>
              <a:rPr b="1" lang="en-US">
                <a:solidFill>
                  <a:srgbClr val="38761D"/>
                </a:solidFill>
                <a:latin typeface="Century Gothic"/>
                <a:ea typeface="Century Gothic"/>
                <a:cs typeface="Century Gothic"/>
                <a:sym typeface="Century Gothic"/>
              </a:rPr>
              <a:t>ADD </a:t>
            </a:r>
            <a:r>
              <a:rPr lang="en-US">
                <a:latin typeface="Century Gothic"/>
                <a:ea typeface="Century Gothic"/>
                <a:cs typeface="Century Gothic"/>
                <a:sym typeface="Century Gothic"/>
              </a:rPr>
              <a:t>COLUMN </a:t>
            </a:r>
            <a:r>
              <a:rPr b="1" lang="en-US">
                <a:latin typeface="Century Gothic"/>
                <a:ea typeface="Century Gothic"/>
                <a:cs typeface="Century Gothic"/>
                <a:sym typeface="Century Gothic"/>
              </a:rPr>
              <a:t>SALARY </a:t>
            </a:r>
            <a:r>
              <a:rPr lang="en-US">
                <a:latin typeface="Century Gothic"/>
                <a:ea typeface="Century Gothic"/>
                <a:cs typeface="Century Gothic"/>
                <a:sym typeface="Century Gothic"/>
              </a:rPr>
              <a:t>VARCHAR(40);</a:t>
            </a:r>
            <a:endParaRPr>
              <a:latin typeface="Century Gothic"/>
              <a:ea typeface="Century Gothic"/>
              <a:cs typeface="Century Gothic"/>
              <a:sym typeface="Century Gothic"/>
            </a:endParaRPr>
          </a:p>
        </p:txBody>
      </p:sp>
      <p:sp>
        <p:nvSpPr>
          <p:cNvPr id="656" name="Google Shape;656;p67"/>
          <p:cNvSpPr txBox="1"/>
          <p:nvPr/>
        </p:nvSpPr>
        <p:spPr>
          <a:xfrm>
            <a:off x="435625" y="1344125"/>
            <a:ext cx="9228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In this example, we will demonstrate how to add a new column and modify a column in an existing table. </a:t>
            </a:r>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8"/>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Clr>
                <a:schemeClr val="dk1"/>
              </a:buClr>
              <a:buSzPts val="1100"/>
              <a:buFont typeface="Arial"/>
              <a:buNone/>
            </a:pPr>
            <a:r>
              <a:rPr lang="en-US"/>
              <a:t>Example: Alter Statement</a:t>
            </a:r>
            <a:endParaRPr/>
          </a:p>
        </p:txBody>
      </p:sp>
      <p:sp>
        <p:nvSpPr>
          <p:cNvPr id="663" name="Google Shape;663;p68"/>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lnSpc>
                <a:spcPct val="110000"/>
              </a:lnSpc>
              <a:spcBef>
                <a:spcPts val="0"/>
              </a:spcBef>
              <a:spcAft>
                <a:spcPts val="0"/>
              </a:spcAft>
              <a:buNone/>
            </a:pPr>
            <a:r>
              <a:rPr b="1" lang="en-US" sz="1650">
                <a:solidFill>
                  <a:srgbClr val="212529"/>
                </a:solidFill>
                <a:highlight>
                  <a:srgbClr val="FFFFFF"/>
                </a:highlight>
              </a:rPr>
              <a:t>Step 3: </a:t>
            </a:r>
            <a:r>
              <a:rPr lang="en-US" sz="1650">
                <a:solidFill>
                  <a:srgbClr val="212529"/>
                </a:solidFill>
                <a:highlight>
                  <a:srgbClr val="FFFFFF"/>
                </a:highlight>
              </a:rPr>
              <a:t>Let’s modify an existing column in the table.</a:t>
            </a:r>
            <a:endParaRPr sz="1650">
              <a:solidFill>
                <a:srgbClr val="212529"/>
              </a:solidFill>
              <a:highlight>
                <a:srgbClr val="FFFFFF"/>
              </a:highlight>
            </a:endParaRPr>
          </a:p>
          <a:p>
            <a:pPr indent="0" lvl="0" marL="0" rtl="0" algn="l">
              <a:spcBef>
                <a:spcPts val="800"/>
              </a:spcBef>
              <a:spcAft>
                <a:spcPts val="0"/>
              </a:spcAft>
              <a:buNone/>
            </a:pPr>
            <a:r>
              <a:t/>
            </a:r>
            <a:endParaRPr/>
          </a:p>
        </p:txBody>
      </p:sp>
      <p:sp>
        <p:nvSpPr>
          <p:cNvPr id="664" name="Google Shape;664;p68"/>
          <p:cNvSpPr txBox="1"/>
          <p:nvPr/>
        </p:nvSpPr>
        <p:spPr>
          <a:xfrm>
            <a:off x="2717900" y="1943775"/>
            <a:ext cx="4608300" cy="415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134F5C"/>
                </a:solidFill>
                <a:latin typeface="Century Gothic"/>
                <a:ea typeface="Century Gothic"/>
                <a:cs typeface="Century Gothic"/>
                <a:sym typeface="Century Gothic"/>
              </a:rPr>
              <a:t>ALTER TABLE</a:t>
            </a:r>
            <a:r>
              <a:rPr lang="en-US">
                <a:solidFill>
                  <a:schemeClr val="dk1"/>
                </a:solidFill>
                <a:latin typeface="Century Gothic"/>
                <a:ea typeface="Century Gothic"/>
                <a:cs typeface="Century Gothic"/>
                <a:sym typeface="Century Gothic"/>
              </a:rPr>
              <a:t> </a:t>
            </a:r>
            <a:r>
              <a:rPr b="1" lang="en-US">
                <a:solidFill>
                  <a:srgbClr val="B45F06"/>
                </a:solidFill>
                <a:latin typeface="Century Gothic"/>
                <a:ea typeface="Century Gothic"/>
                <a:cs typeface="Century Gothic"/>
                <a:sym typeface="Century Gothic"/>
              </a:rPr>
              <a:t>EMP_DEMO </a:t>
            </a:r>
            <a:r>
              <a:rPr b="1" lang="en-US" sz="1500">
                <a:solidFill>
                  <a:srgbClr val="38761D"/>
                </a:solidFill>
                <a:latin typeface="Consolas"/>
                <a:ea typeface="Consolas"/>
                <a:cs typeface="Consolas"/>
                <a:sym typeface="Consolas"/>
              </a:rPr>
              <a:t>MODIFY </a:t>
            </a:r>
            <a:r>
              <a:rPr b="1" lang="en-US" sz="1500">
                <a:latin typeface="Consolas"/>
                <a:ea typeface="Consolas"/>
                <a:cs typeface="Consolas"/>
                <a:sym typeface="Consolas"/>
              </a:rPr>
              <a:t>SALARY </a:t>
            </a:r>
            <a:r>
              <a:rPr lang="en-US" sz="1500">
                <a:latin typeface="Consolas"/>
                <a:ea typeface="Consolas"/>
                <a:cs typeface="Consolas"/>
                <a:sym typeface="Consolas"/>
              </a:rPr>
              <a:t>FLOAT; </a:t>
            </a:r>
            <a:endParaRPr sz="1500">
              <a:latin typeface="Consolas"/>
              <a:ea typeface="Consolas"/>
              <a:cs typeface="Consolas"/>
              <a:sym typeface="Consolas"/>
            </a:endParaRPr>
          </a:p>
        </p:txBody>
      </p:sp>
      <p:sp>
        <p:nvSpPr>
          <p:cNvPr id="665" name="Google Shape;665;p68"/>
          <p:cNvSpPr txBox="1"/>
          <p:nvPr/>
        </p:nvSpPr>
        <p:spPr>
          <a:xfrm>
            <a:off x="546800" y="2381875"/>
            <a:ext cx="8950500" cy="438600"/>
          </a:xfrm>
          <a:prstGeom prst="rect">
            <a:avLst/>
          </a:prstGeom>
          <a:noFill/>
          <a:ln>
            <a:noFill/>
          </a:ln>
        </p:spPr>
        <p:txBody>
          <a:bodyPr anchorCtr="0" anchor="ctr" bIns="91425" lIns="91425" spcFirstLastPara="1" rIns="91425" wrap="square" tIns="91425">
            <a:spAutoFit/>
          </a:bodyPr>
          <a:lstStyle/>
          <a:p>
            <a:pPr indent="0" lvl="0" marL="0" marR="0" rtl="0" algn="l">
              <a:lnSpc>
                <a:spcPct val="110000"/>
              </a:lnSpc>
              <a:spcBef>
                <a:spcPts val="0"/>
              </a:spcBef>
              <a:spcAft>
                <a:spcPts val="0"/>
              </a:spcAft>
              <a:buNone/>
            </a:pPr>
            <a:r>
              <a:rPr lang="en-US" sz="1650">
                <a:solidFill>
                  <a:srgbClr val="212529"/>
                </a:solidFill>
                <a:highlight>
                  <a:srgbClr val="FFFFFF"/>
                </a:highlight>
              </a:rPr>
              <a:t>The above query will change the data type of Salary column from VARCHAR </a:t>
            </a:r>
            <a:r>
              <a:rPr lang="en-US" sz="1650">
                <a:solidFill>
                  <a:srgbClr val="212529"/>
                </a:solidFill>
                <a:highlight>
                  <a:srgbClr val="FFFFFF"/>
                </a:highlight>
              </a:rPr>
              <a:t>to FLOAT</a:t>
            </a:r>
            <a:r>
              <a:rPr lang="en-US" sz="1650">
                <a:solidFill>
                  <a:srgbClr val="212529"/>
                </a:solidFill>
                <a:highlight>
                  <a:srgbClr val="FFFFFF"/>
                </a:highlight>
              </a:rPr>
              <a:t>.</a:t>
            </a:r>
            <a:endParaRPr sz="1650">
              <a:solidFill>
                <a:srgbClr val="212529"/>
              </a:solidFill>
              <a:highlight>
                <a:srgbClr val="FFFFFF"/>
              </a:highlight>
            </a:endParaRPr>
          </a:p>
        </p:txBody>
      </p:sp>
      <p:sp>
        <p:nvSpPr>
          <p:cNvPr id="666" name="Google Shape;666;p68"/>
          <p:cNvSpPr txBox="1"/>
          <p:nvPr/>
        </p:nvSpPr>
        <p:spPr>
          <a:xfrm>
            <a:off x="7312225" y="680300"/>
            <a:ext cx="1242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lt1"/>
                </a:solidFill>
                <a:latin typeface="Century Gothic"/>
                <a:ea typeface="Century Gothic"/>
                <a:cs typeface="Century Gothic"/>
                <a:sym typeface="Century Gothic"/>
              </a:rPr>
              <a:t>continued</a:t>
            </a:r>
            <a:endParaRPr sz="1300">
              <a:solidFill>
                <a:schemeClr val="lt1"/>
              </a:solidFill>
              <a:latin typeface="Century Gothic"/>
              <a:ea typeface="Century Gothic"/>
              <a:cs typeface="Century Gothic"/>
              <a:sym typeface="Century Gothic"/>
            </a:endParaRPr>
          </a:p>
        </p:txBody>
      </p:sp>
      <p:sp>
        <p:nvSpPr>
          <p:cNvPr id="667" name="Google Shape;667;p68"/>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9"/>
          <p:cNvSpPr txBox="1"/>
          <p:nvPr>
            <p:ph type="title"/>
          </p:nvPr>
        </p:nvSpPr>
        <p:spPr>
          <a:xfrm>
            <a:off x="375175" y="805075"/>
            <a:ext cx="90429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Drop-Table Statement</a:t>
            </a:r>
            <a:endParaRPr/>
          </a:p>
        </p:txBody>
      </p:sp>
      <p:sp>
        <p:nvSpPr>
          <p:cNvPr id="673" name="Google Shape;673;p69"/>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674" name="Google Shape;674;p69"/>
          <p:cNvSpPr txBox="1"/>
          <p:nvPr>
            <p:ph idx="1" type="body"/>
          </p:nvPr>
        </p:nvSpPr>
        <p:spPr>
          <a:xfrm>
            <a:off x="527723" y="1389772"/>
            <a:ext cx="9025200" cy="3743400"/>
          </a:xfrm>
          <a:prstGeom prst="rect">
            <a:avLst/>
          </a:prstGeom>
        </p:spPr>
        <p:txBody>
          <a:bodyPr anchorCtr="0" anchor="t" bIns="75600" lIns="75600" spcFirstLastPara="1" rIns="75600" wrap="square" tIns="75600">
            <a:normAutofit/>
          </a:bodyPr>
          <a:lstStyle/>
          <a:p>
            <a:pPr indent="0" lvl="0" marL="0" rtl="0" algn="l">
              <a:lnSpc>
                <a:spcPct val="150000"/>
              </a:lnSpc>
              <a:spcBef>
                <a:spcPts val="0"/>
              </a:spcBef>
              <a:spcAft>
                <a:spcPts val="0"/>
              </a:spcAft>
              <a:buClr>
                <a:srgbClr val="000000"/>
              </a:buClr>
              <a:buFont typeface="Arial"/>
              <a:buNone/>
            </a:pPr>
            <a:r>
              <a:rPr lang="en-US" sz="1600">
                <a:solidFill>
                  <a:srgbClr val="000000"/>
                </a:solidFill>
              </a:rPr>
              <a:t>The </a:t>
            </a:r>
            <a:r>
              <a:rPr b="1" lang="en-US" sz="1600">
                <a:solidFill>
                  <a:srgbClr val="F58220"/>
                </a:solidFill>
              </a:rPr>
              <a:t>Drop-Table</a:t>
            </a:r>
            <a:r>
              <a:rPr lang="en-US" sz="1600">
                <a:solidFill>
                  <a:srgbClr val="000000"/>
                </a:solidFill>
              </a:rPr>
              <a:t> Statement removes the table definition </a:t>
            </a:r>
            <a:r>
              <a:rPr lang="en-US" sz="1600" u="sng">
                <a:solidFill>
                  <a:srgbClr val="000000"/>
                </a:solidFill>
              </a:rPr>
              <a:t>and</a:t>
            </a:r>
            <a:r>
              <a:rPr lang="en-US" sz="1600">
                <a:solidFill>
                  <a:srgbClr val="000000"/>
                </a:solidFill>
              </a:rPr>
              <a:t> the data.</a:t>
            </a:r>
            <a:endParaRPr sz="1600">
              <a:solidFill>
                <a:srgbClr val="000000"/>
              </a:solidFill>
            </a:endParaRPr>
          </a:p>
          <a:p>
            <a:pPr indent="0" lvl="0" marL="0" rtl="0" algn="l">
              <a:lnSpc>
                <a:spcPct val="150000"/>
              </a:lnSpc>
              <a:spcBef>
                <a:spcPts val="2305"/>
              </a:spcBef>
              <a:spcAft>
                <a:spcPts val="0"/>
              </a:spcAft>
              <a:buClr>
                <a:srgbClr val="000000"/>
              </a:buClr>
              <a:buFont typeface="Arial"/>
              <a:buNone/>
            </a:pPr>
            <a:r>
              <a:rPr b="1" lang="en-US" sz="1600">
                <a:solidFill>
                  <a:srgbClr val="000000"/>
                </a:solidFill>
                <a:latin typeface="Century Gothic"/>
                <a:ea typeface="Century Gothic"/>
                <a:cs typeface="Century Gothic"/>
                <a:sym typeface="Century Gothic"/>
              </a:rPr>
              <a:t>Syntax:</a:t>
            </a:r>
            <a:endParaRPr b="1" sz="1600">
              <a:solidFill>
                <a:srgbClr val="000000"/>
              </a:solidFill>
              <a:latin typeface="Century Gothic"/>
              <a:ea typeface="Century Gothic"/>
              <a:cs typeface="Century Gothic"/>
              <a:sym typeface="Century Gothic"/>
            </a:endParaRPr>
          </a:p>
          <a:p>
            <a:pPr indent="0" lvl="0" marL="0" rtl="0" algn="l">
              <a:lnSpc>
                <a:spcPct val="150000"/>
              </a:lnSpc>
              <a:spcBef>
                <a:spcPts val="0"/>
              </a:spcBef>
              <a:spcAft>
                <a:spcPts val="0"/>
              </a:spcAft>
              <a:buClr>
                <a:srgbClr val="000000"/>
              </a:buClr>
              <a:buFont typeface="Arial"/>
              <a:buNone/>
            </a:pPr>
            <a:r>
              <a:rPr b="1" lang="en-US" sz="1600">
                <a:solidFill>
                  <a:srgbClr val="F58220"/>
                </a:solidFill>
              </a:rPr>
              <a:t>     drop</a:t>
            </a:r>
            <a:r>
              <a:rPr lang="en-US" sz="1600">
                <a:solidFill>
                  <a:srgbClr val="000000"/>
                </a:solidFill>
              </a:rPr>
              <a:t> </a:t>
            </a:r>
            <a:r>
              <a:rPr b="1" lang="en-US" sz="1600">
                <a:solidFill>
                  <a:srgbClr val="F58220"/>
                </a:solidFill>
              </a:rPr>
              <a:t>table</a:t>
            </a:r>
            <a:r>
              <a:rPr lang="en-US" sz="1600">
                <a:solidFill>
                  <a:srgbClr val="000000"/>
                </a:solidFill>
              </a:rPr>
              <a:t> </a:t>
            </a:r>
            <a:r>
              <a:rPr i="1" lang="en-US" sz="1600">
                <a:solidFill>
                  <a:srgbClr val="000000"/>
                </a:solidFill>
              </a:rPr>
              <a:t>tableName</a:t>
            </a:r>
            <a:r>
              <a:rPr lang="en-US" sz="1600">
                <a:solidFill>
                  <a:srgbClr val="000000"/>
                </a:solidFill>
              </a:rPr>
              <a:t> [</a:t>
            </a:r>
            <a:r>
              <a:rPr lang="en-US" sz="1600">
                <a:solidFill>
                  <a:srgbClr val="000000"/>
                </a:solidFill>
                <a:latin typeface="Century Gothic"/>
                <a:ea typeface="Century Gothic"/>
                <a:cs typeface="Century Gothic"/>
                <a:sym typeface="Century Gothic"/>
              </a:rPr>
              <a:t>RESTRICT</a:t>
            </a:r>
            <a:r>
              <a:rPr lang="en-US" sz="1600">
                <a:solidFill>
                  <a:srgbClr val="000000"/>
                </a:solidFill>
                <a:highlight>
                  <a:schemeClr val="lt1"/>
                </a:highlight>
                <a:latin typeface="Century Gothic"/>
                <a:ea typeface="Century Gothic"/>
                <a:cs typeface="Century Gothic"/>
                <a:sym typeface="Century Gothic"/>
              </a:rPr>
              <a:t> </a:t>
            </a:r>
            <a:r>
              <a:rPr lang="en-US" sz="1600">
                <a:solidFill>
                  <a:srgbClr val="000000"/>
                </a:solidFill>
              </a:rPr>
              <a:t> | </a:t>
            </a:r>
            <a:r>
              <a:rPr lang="en-US" sz="1600">
                <a:solidFill>
                  <a:srgbClr val="000000"/>
                </a:solidFill>
                <a:latin typeface="Century Gothic"/>
                <a:ea typeface="Century Gothic"/>
                <a:cs typeface="Century Gothic"/>
                <a:sym typeface="Century Gothic"/>
              </a:rPr>
              <a:t>CASCADE</a:t>
            </a:r>
            <a:r>
              <a:rPr lang="en-US" sz="1600">
                <a:solidFill>
                  <a:srgbClr val="000000"/>
                </a:solidFill>
                <a:highlight>
                  <a:schemeClr val="lt1"/>
                </a:highlight>
                <a:latin typeface="Century Gothic"/>
                <a:ea typeface="Century Gothic"/>
                <a:cs typeface="Century Gothic"/>
                <a:sym typeface="Century Gothic"/>
              </a:rPr>
              <a:t> </a:t>
            </a:r>
            <a:r>
              <a:rPr lang="en-US" sz="1600">
                <a:solidFill>
                  <a:srgbClr val="000000"/>
                </a:solidFill>
              </a:rPr>
              <a:t>];</a:t>
            </a:r>
            <a:endParaRPr sz="1600">
              <a:solidFill>
                <a:srgbClr val="000000"/>
              </a:solidFill>
            </a:endParaRPr>
          </a:p>
          <a:p>
            <a:pPr indent="0" lvl="0" marL="0" rtl="0" algn="l">
              <a:spcBef>
                <a:spcPts val="0"/>
              </a:spcBef>
              <a:spcAft>
                <a:spcPts val="0"/>
              </a:spcAft>
              <a:buClr>
                <a:srgbClr val="000000"/>
              </a:buClr>
              <a:buFont typeface="Arial"/>
              <a:buNone/>
            </a:pPr>
            <a:r>
              <a:rPr lang="en-US">
                <a:solidFill>
                  <a:srgbClr val="000000"/>
                </a:solidFill>
              </a:rPr>
              <a:t>Note: </a:t>
            </a:r>
            <a:r>
              <a:rPr lang="en-US">
                <a:solidFill>
                  <a:srgbClr val="000000"/>
                </a:solidFill>
                <a:highlight>
                  <a:schemeClr val="lt1"/>
                </a:highlight>
              </a:rPr>
              <a:t>The </a:t>
            </a:r>
            <a:r>
              <a:rPr b="1" lang="en-US">
                <a:solidFill>
                  <a:srgbClr val="000000"/>
                </a:solidFill>
              </a:rPr>
              <a:t>RESTRICT</a:t>
            </a:r>
            <a:r>
              <a:rPr b="1" lang="en-US">
                <a:solidFill>
                  <a:srgbClr val="000000"/>
                </a:solidFill>
                <a:highlight>
                  <a:schemeClr val="lt1"/>
                </a:highlight>
              </a:rPr>
              <a:t> </a:t>
            </a:r>
            <a:r>
              <a:rPr lang="en-US">
                <a:solidFill>
                  <a:srgbClr val="000000"/>
                </a:solidFill>
                <a:highlight>
                  <a:schemeClr val="lt1"/>
                </a:highlight>
              </a:rPr>
              <a:t>and </a:t>
            </a:r>
            <a:r>
              <a:rPr b="1" lang="en-US">
                <a:solidFill>
                  <a:srgbClr val="000000"/>
                </a:solidFill>
              </a:rPr>
              <a:t>CASCADE</a:t>
            </a:r>
            <a:r>
              <a:rPr b="1" lang="en-US">
                <a:solidFill>
                  <a:srgbClr val="000000"/>
                </a:solidFill>
                <a:highlight>
                  <a:schemeClr val="lt1"/>
                </a:highlight>
              </a:rPr>
              <a:t>  </a:t>
            </a:r>
            <a:r>
              <a:rPr lang="en-US">
                <a:solidFill>
                  <a:srgbClr val="000000"/>
                </a:solidFill>
                <a:highlight>
                  <a:schemeClr val="lt1"/>
                </a:highlight>
              </a:rPr>
              <a:t>are </a:t>
            </a:r>
            <a:r>
              <a:rPr i="1" lang="en-US">
                <a:solidFill>
                  <a:srgbClr val="000000"/>
                </a:solidFill>
                <a:highlight>
                  <a:schemeClr val="lt1"/>
                </a:highlight>
              </a:rPr>
              <a:t>optional</a:t>
            </a:r>
            <a:r>
              <a:rPr b="1" lang="en-US">
                <a:solidFill>
                  <a:srgbClr val="000000"/>
                </a:solidFill>
                <a:highlight>
                  <a:schemeClr val="lt1"/>
                </a:highlight>
              </a:rPr>
              <a:t>,</a:t>
            </a:r>
            <a:r>
              <a:rPr lang="en-US">
                <a:solidFill>
                  <a:srgbClr val="000000"/>
                </a:solidFill>
                <a:highlight>
                  <a:schemeClr val="lt1"/>
                </a:highlight>
              </a:rPr>
              <a:t> and are reserved for the future versions of MySQL.</a:t>
            </a:r>
            <a:endParaRPr>
              <a:solidFill>
                <a:srgbClr val="000000"/>
              </a:solidFill>
            </a:endParaRPr>
          </a:p>
          <a:p>
            <a:pPr indent="0" lvl="0" marL="0" rtl="0" algn="l">
              <a:lnSpc>
                <a:spcPct val="150000"/>
              </a:lnSpc>
              <a:spcBef>
                <a:spcPts val="2305"/>
              </a:spcBef>
              <a:spcAft>
                <a:spcPts val="0"/>
              </a:spcAft>
              <a:buClr>
                <a:srgbClr val="000000"/>
              </a:buClr>
              <a:buFont typeface="Arial"/>
              <a:buNone/>
            </a:pPr>
            <a:r>
              <a:t/>
            </a:r>
            <a:endParaRPr sz="2800">
              <a:solidFill>
                <a:srgbClr val="000000"/>
              </a:solidFill>
            </a:endParaRPr>
          </a:p>
          <a:p>
            <a:pPr indent="0" lvl="0" marL="0" rtl="0" algn="l">
              <a:spcBef>
                <a:spcPts val="8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0"/>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Example: Drop Table</a:t>
            </a:r>
            <a:endParaRPr/>
          </a:p>
        </p:txBody>
      </p:sp>
      <p:sp>
        <p:nvSpPr>
          <p:cNvPr id="681" name="Google Shape;681;p70"/>
          <p:cNvSpPr txBox="1"/>
          <p:nvPr/>
        </p:nvSpPr>
        <p:spPr>
          <a:xfrm>
            <a:off x="7032725" y="2298475"/>
            <a:ext cx="21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2" name="Google Shape;682;p70"/>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683" name="Google Shape;683;p70"/>
          <p:cNvSpPr txBox="1"/>
          <p:nvPr/>
        </p:nvSpPr>
        <p:spPr>
          <a:xfrm>
            <a:off x="480175" y="1460400"/>
            <a:ext cx="9120600" cy="2138400"/>
          </a:xfrm>
          <a:prstGeom prst="rect">
            <a:avLst/>
          </a:prstGeom>
          <a:noFill/>
          <a:ln>
            <a:noFill/>
          </a:ln>
        </p:spPr>
        <p:txBody>
          <a:bodyPr anchorCtr="0" anchor="t" bIns="75600" lIns="75600" spcFirstLastPara="1" rIns="75600" wrap="square" tIns="75600">
            <a:noAutofit/>
          </a:bodyPr>
          <a:lstStyle/>
          <a:p>
            <a:pPr indent="0" lvl="0" marL="0" rtl="0" algn="l">
              <a:spcBef>
                <a:spcPts val="600"/>
              </a:spcBef>
              <a:spcAft>
                <a:spcPts val="0"/>
              </a:spcAft>
              <a:buNone/>
            </a:pPr>
            <a:r>
              <a:rPr lang="en-US" sz="1800">
                <a:solidFill>
                  <a:srgbClr val="999999"/>
                </a:solidFill>
                <a:latin typeface="Century Gothic"/>
                <a:ea typeface="Century Gothic"/>
                <a:cs typeface="Century Gothic"/>
                <a:sym typeface="Century Gothic"/>
              </a:rPr>
              <a:t>-- </a:t>
            </a:r>
            <a:r>
              <a:rPr lang="en-US" sz="1800">
                <a:solidFill>
                  <a:srgbClr val="999999"/>
                </a:solidFill>
              </a:rPr>
              <a:t>Drop vehicles table.</a:t>
            </a:r>
            <a:endParaRPr sz="1800">
              <a:solidFill>
                <a:srgbClr val="999999"/>
              </a:solidFill>
            </a:endParaRPr>
          </a:p>
          <a:p>
            <a:pPr indent="0" lvl="0" marL="0" rtl="0" algn="l">
              <a:spcBef>
                <a:spcPts val="600"/>
              </a:spcBef>
              <a:spcAft>
                <a:spcPts val="0"/>
              </a:spcAft>
              <a:buNone/>
            </a:pPr>
            <a:r>
              <a:rPr b="1" lang="en-US" sz="1800">
                <a:solidFill>
                  <a:srgbClr val="EF7A24"/>
                </a:solidFill>
              </a:rPr>
              <a:t>DROP TABLE</a:t>
            </a:r>
            <a:r>
              <a:rPr lang="en-US" sz="1800">
                <a:solidFill>
                  <a:srgbClr val="000000"/>
                </a:solidFill>
              </a:rPr>
              <a:t> vehicles;</a:t>
            </a:r>
            <a:endParaRPr sz="1800">
              <a:solidFill>
                <a:srgbClr val="000000"/>
              </a:solidFill>
            </a:endParaRPr>
          </a:p>
          <a:p>
            <a:pPr indent="0" lvl="0" marL="0" rtl="0" algn="l">
              <a:spcBef>
                <a:spcPts val="600"/>
              </a:spcBef>
              <a:spcAft>
                <a:spcPts val="0"/>
              </a:spcAft>
              <a:buNone/>
            </a:pPr>
            <a:r>
              <a:t/>
            </a:r>
            <a:endParaRPr sz="1800">
              <a:solidFill>
                <a:srgbClr val="000000"/>
              </a:solidFill>
            </a:endParaRPr>
          </a:p>
          <a:p>
            <a:pPr indent="0" lvl="0" marL="0" rtl="0" algn="l">
              <a:spcBef>
                <a:spcPts val="600"/>
              </a:spcBef>
              <a:spcAft>
                <a:spcPts val="0"/>
              </a:spcAft>
              <a:buNone/>
            </a:pPr>
            <a:r>
              <a:rPr lang="en-US" sz="1800">
                <a:solidFill>
                  <a:srgbClr val="999999"/>
                </a:solidFill>
              </a:rPr>
              <a:t>-- Drop payments_new table.</a:t>
            </a:r>
            <a:endParaRPr sz="1800">
              <a:solidFill>
                <a:srgbClr val="000000"/>
              </a:solidFill>
            </a:endParaRPr>
          </a:p>
          <a:p>
            <a:pPr indent="0" lvl="0" marL="0" rtl="0" algn="l">
              <a:spcBef>
                <a:spcPts val="600"/>
              </a:spcBef>
              <a:spcAft>
                <a:spcPts val="0"/>
              </a:spcAft>
              <a:buNone/>
            </a:pPr>
            <a:r>
              <a:rPr b="1" lang="en-US" sz="1800">
                <a:solidFill>
                  <a:srgbClr val="EF7A24"/>
                </a:solidFill>
              </a:rPr>
              <a:t>DROP TABLE</a:t>
            </a:r>
            <a:r>
              <a:rPr lang="en-US" sz="1800">
                <a:solidFill>
                  <a:srgbClr val="000000"/>
                </a:solidFill>
              </a:rPr>
              <a:t> payments_new;</a:t>
            </a:r>
            <a:endParaRPr sz="1700">
              <a:solidFill>
                <a:srgbClr val="FCC28C"/>
              </a:solidFill>
            </a:endParaRPr>
          </a:p>
          <a:p>
            <a:pPr indent="0" lvl="0" marL="0" rtl="0" algn="l">
              <a:spcBef>
                <a:spcPts val="600"/>
              </a:spcBef>
              <a:spcAft>
                <a:spcPts val="0"/>
              </a:spcAft>
              <a:buNone/>
            </a:pPr>
            <a:r>
              <a:t/>
            </a:r>
            <a:endParaRPr sz="1100">
              <a:solidFill>
                <a:srgbClr val="FCC28C"/>
              </a:solidFill>
            </a:endParaRPr>
          </a:p>
        </p:txBody>
      </p:sp>
      <p:sp>
        <p:nvSpPr>
          <p:cNvPr id="684" name="Google Shape;684;p70"/>
          <p:cNvSpPr txBox="1"/>
          <p:nvPr/>
        </p:nvSpPr>
        <p:spPr>
          <a:xfrm>
            <a:off x="437575" y="3780875"/>
            <a:ext cx="8646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999999"/>
                </a:solidFill>
                <a:latin typeface="Century Gothic"/>
                <a:ea typeface="Century Gothic"/>
                <a:cs typeface="Century Gothic"/>
                <a:sym typeface="Century Gothic"/>
              </a:rPr>
              <a:t>-- </a:t>
            </a:r>
            <a:r>
              <a:rPr lang="en-US" sz="1800">
                <a:solidFill>
                  <a:srgbClr val="999999"/>
                </a:solidFill>
              </a:rPr>
              <a:t>Drop multiple tables in single Drop Statement.</a:t>
            </a:r>
            <a:endParaRPr/>
          </a:p>
          <a:p>
            <a:pPr indent="0" lvl="0" marL="0" rtl="0" algn="l">
              <a:spcBef>
                <a:spcPts val="0"/>
              </a:spcBef>
              <a:spcAft>
                <a:spcPts val="0"/>
              </a:spcAft>
              <a:buNone/>
            </a:pPr>
            <a:r>
              <a:rPr b="1" lang="en-US" sz="1800">
                <a:solidFill>
                  <a:srgbClr val="EF7A24"/>
                </a:solidFill>
              </a:rPr>
              <a:t>DROP TABLE</a:t>
            </a:r>
            <a:r>
              <a:rPr b="1" lang="en-US" sz="1800"/>
              <a:t> animal_Details, animalinfo;</a:t>
            </a:r>
            <a:endParaRPr b="1"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1"/>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Practice </a:t>
            </a:r>
            <a:r>
              <a:rPr lang="en-US"/>
              <a:t>Assignment</a:t>
            </a:r>
            <a:endParaRPr/>
          </a:p>
        </p:txBody>
      </p:sp>
      <p:sp>
        <p:nvSpPr>
          <p:cNvPr id="691" name="Google Shape;691;p71"/>
          <p:cNvSpPr txBox="1"/>
          <p:nvPr>
            <p:ph idx="1" type="body"/>
          </p:nvPr>
        </p:nvSpPr>
        <p:spPr>
          <a:xfrm>
            <a:off x="577536" y="1422847"/>
            <a:ext cx="9025200" cy="3743400"/>
          </a:xfrm>
          <a:prstGeom prst="rect">
            <a:avLst/>
          </a:prstGeom>
        </p:spPr>
        <p:txBody>
          <a:bodyPr anchorCtr="0" anchor="t" bIns="75600" lIns="75600" spcFirstLastPara="1" rIns="75600" wrap="square" tIns="75600">
            <a:normAutofit/>
          </a:bodyPr>
          <a:lstStyle/>
          <a:p>
            <a:pPr indent="0" lvl="0" marL="0" rtl="0" algn="l">
              <a:lnSpc>
                <a:spcPct val="100000"/>
              </a:lnSpc>
              <a:spcBef>
                <a:spcPts val="200"/>
              </a:spcBef>
              <a:spcAft>
                <a:spcPts val="0"/>
              </a:spcAft>
              <a:buNone/>
            </a:pPr>
            <a:r>
              <a:rPr b="1" lang="en-US" sz="1900"/>
              <a:t>Complete the </a:t>
            </a:r>
            <a:r>
              <a:rPr lang="en-US" sz="2100" u="sng">
                <a:solidFill>
                  <a:schemeClr val="accent4"/>
                </a:solidFill>
                <a:hlinkClick r:id="rId3">
                  <a:extLst>
                    <a:ext uri="{A12FA001-AC4F-418D-AE19-62706E023703}">
                      <ahyp:hlinkClr val="tx"/>
                    </a:ext>
                  </a:extLst>
                </a:hlinkClick>
              </a:rPr>
              <a:t>INSERT and DELETE</a:t>
            </a:r>
            <a:r>
              <a:rPr b="1" lang="en-US" sz="1900"/>
              <a:t> exercise.</a:t>
            </a:r>
            <a:endParaRPr b="1" sz="1900"/>
          </a:p>
          <a:p>
            <a:pPr indent="0" lvl="0" marL="0" rtl="0" algn="l">
              <a:lnSpc>
                <a:spcPct val="100000"/>
              </a:lnSpc>
              <a:spcBef>
                <a:spcPts val="200"/>
              </a:spcBef>
              <a:spcAft>
                <a:spcPts val="0"/>
              </a:spcAft>
              <a:buNone/>
            </a:pPr>
            <a:r>
              <a:t/>
            </a:r>
            <a:endParaRPr b="1" sz="1900"/>
          </a:p>
          <a:p>
            <a:pPr indent="0" lvl="0" marL="0" rtl="0" algn="l">
              <a:spcBef>
                <a:spcPts val="200"/>
              </a:spcBef>
              <a:spcAft>
                <a:spcPts val="0"/>
              </a:spcAft>
              <a:buClr>
                <a:schemeClr val="dk1"/>
              </a:buClr>
              <a:buSzPts val="1100"/>
              <a:buFont typeface="Arial"/>
              <a:buNone/>
            </a:pPr>
            <a:r>
              <a:rPr lang="en-US" sz="1900">
                <a:highlight>
                  <a:schemeClr val="lt1"/>
                </a:highlight>
              </a:rPr>
              <a:t>If you have any technical questions while performing the lab activity, ask your instructors for assistance.</a:t>
            </a:r>
            <a:endParaRPr sz="1900"/>
          </a:p>
          <a:p>
            <a:pPr indent="0" lvl="0" marL="0" rtl="0" algn="l">
              <a:lnSpc>
                <a:spcPct val="130000"/>
              </a:lnSpc>
              <a:spcBef>
                <a:spcPts val="0"/>
              </a:spcBef>
              <a:spcAft>
                <a:spcPts val="0"/>
              </a:spcAft>
              <a:buNone/>
            </a:pPr>
            <a:r>
              <a:t/>
            </a:r>
            <a:endParaRPr b="1" sz="1700"/>
          </a:p>
          <a:p>
            <a:pPr indent="0" lvl="0" marL="0" rtl="0" algn="l">
              <a:spcBef>
                <a:spcPts val="600"/>
              </a:spcBef>
              <a:spcAft>
                <a:spcPts val="0"/>
              </a:spcAft>
              <a:buClr>
                <a:schemeClr val="dk1"/>
              </a:buClr>
              <a:buSzPts val="1100"/>
              <a:buFont typeface="Arial"/>
              <a:buNone/>
            </a:pPr>
            <a:r>
              <a:rPr i="1" lang="en-US" sz="1700"/>
              <a:t>Please take note that some questions in this Lab may be difficult for you because they cover advanced topics; however, we will cover such advanced topics in later presentations.</a:t>
            </a:r>
            <a:endParaRPr i="1" sz="1700"/>
          </a:p>
          <a:p>
            <a:pPr indent="0" lvl="0" marL="0" rtl="0" algn="l">
              <a:lnSpc>
                <a:spcPct val="130000"/>
              </a:lnSpc>
              <a:spcBef>
                <a:spcPts val="200"/>
              </a:spcBef>
              <a:spcAft>
                <a:spcPts val="600"/>
              </a:spcAft>
              <a:buNone/>
            </a:pPr>
            <a:r>
              <a:t/>
            </a:r>
            <a:endParaRPr b="1" sz="1700"/>
          </a:p>
        </p:txBody>
      </p:sp>
      <p:sp>
        <p:nvSpPr>
          <p:cNvPr id="692" name="Google Shape;692;p71"/>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2"/>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Knowledge Check</a:t>
            </a:r>
            <a:endParaRPr sz="3300"/>
          </a:p>
        </p:txBody>
      </p:sp>
      <p:sp>
        <p:nvSpPr>
          <p:cNvPr id="699" name="Google Shape;699;p72"/>
          <p:cNvSpPr txBox="1"/>
          <p:nvPr>
            <p:ph idx="1" type="body"/>
          </p:nvPr>
        </p:nvSpPr>
        <p:spPr>
          <a:xfrm>
            <a:off x="577536" y="1422847"/>
            <a:ext cx="9025200" cy="3743400"/>
          </a:xfrm>
          <a:prstGeom prst="rect">
            <a:avLst/>
          </a:prstGeom>
        </p:spPr>
        <p:txBody>
          <a:bodyPr anchorCtr="0" anchor="t" bIns="75600" lIns="75600" spcFirstLastPara="1" rIns="75600" wrap="square" tIns="75600">
            <a:normAutofit lnSpcReduction="20000"/>
          </a:bodyPr>
          <a:lstStyle/>
          <a:p>
            <a:pPr indent="-279400" lvl="0" marL="381000" rtl="0" algn="l">
              <a:lnSpc>
                <a:spcPct val="100000"/>
              </a:lnSpc>
              <a:spcBef>
                <a:spcPts val="800"/>
              </a:spcBef>
              <a:spcAft>
                <a:spcPts val="0"/>
              </a:spcAft>
              <a:buSzPts val="1400"/>
              <a:buFont typeface="Century Gothic"/>
              <a:buAutoNum type="arabicPeriod"/>
            </a:pPr>
            <a:r>
              <a:rPr lang="en-US" sz="1800"/>
              <a:t>What are Referential Integrity constraints in MySQL?</a:t>
            </a:r>
            <a:endParaRPr sz="1800"/>
          </a:p>
          <a:p>
            <a:pPr indent="-279400" lvl="0" marL="381000" rtl="0" algn="l">
              <a:lnSpc>
                <a:spcPct val="100000"/>
              </a:lnSpc>
              <a:spcBef>
                <a:spcPts val="800"/>
              </a:spcBef>
              <a:spcAft>
                <a:spcPts val="0"/>
              </a:spcAft>
              <a:buSzPts val="1400"/>
              <a:buFont typeface="Century Gothic"/>
              <a:buAutoNum type="arabicPeriod"/>
            </a:pPr>
            <a:r>
              <a:rPr lang="en-US" sz="1800"/>
              <a:t>What is a Primary Key constraint in MySQL ?</a:t>
            </a:r>
            <a:endParaRPr sz="1800"/>
          </a:p>
          <a:p>
            <a:pPr indent="-279400" lvl="0" marL="381000" rtl="0" algn="l">
              <a:lnSpc>
                <a:spcPct val="100000"/>
              </a:lnSpc>
              <a:spcBef>
                <a:spcPts val="800"/>
              </a:spcBef>
              <a:spcAft>
                <a:spcPts val="0"/>
              </a:spcAft>
              <a:buSzPts val="1400"/>
              <a:buFont typeface="Century Gothic"/>
              <a:buAutoNum type="arabicPeriod"/>
            </a:pPr>
            <a:r>
              <a:rPr lang="en-US" sz="1800">
                <a:highlight>
                  <a:srgbClr val="FFFFFF"/>
                </a:highlight>
              </a:rPr>
              <a:t>What is a Unique Key constraint in MySQL?</a:t>
            </a:r>
            <a:endParaRPr sz="1800"/>
          </a:p>
          <a:p>
            <a:pPr indent="-279400" lvl="0" marL="381000" rtl="0" algn="l">
              <a:lnSpc>
                <a:spcPct val="100000"/>
              </a:lnSpc>
              <a:spcBef>
                <a:spcPts val="800"/>
              </a:spcBef>
              <a:spcAft>
                <a:spcPts val="0"/>
              </a:spcAft>
              <a:buSzPts val="1400"/>
              <a:buFont typeface="Century Gothic"/>
              <a:buAutoNum type="arabicPeriod"/>
            </a:pPr>
            <a:r>
              <a:rPr lang="en-US" sz="1800"/>
              <a:t>What qualities maximize the value of a database?</a:t>
            </a:r>
            <a:endParaRPr sz="1800"/>
          </a:p>
          <a:p>
            <a:pPr indent="-279400" lvl="0" marL="381000" rtl="0" algn="l">
              <a:lnSpc>
                <a:spcPct val="100000"/>
              </a:lnSpc>
              <a:spcBef>
                <a:spcPts val="800"/>
              </a:spcBef>
              <a:spcAft>
                <a:spcPts val="0"/>
              </a:spcAft>
              <a:buSzPts val="1400"/>
              <a:buFont typeface="Century Gothic"/>
              <a:buAutoNum type="arabicPeriod"/>
            </a:pPr>
            <a:r>
              <a:rPr lang="en-US" sz="1800">
                <a:highlight>
                  <a:srgbClr val="FFFFFF"/>
                </a:highlight>
              </a:rPr>
              <a:t>What is the difference between a Primary Key constraint and a Unique Key constraint?</a:t>
            </a:r>
            <a:endParaRPr sz="1800">
              <a:highlight>
                <a:srgbClr val="FFFFFF"/>
              </a:highlight>
            </a:endParaRPr>
          </a:p>
          <a:p>
            <a:pPr indent="-285750" lvl="0" marL="381000" rtl="0" algn="l">
              <a:lnSpc>
                <a:spcPct val="100000"/>
              </a:lnSpc>
              <a:spcBef>
                <a:spcPts val="800"/>
              </a:spcBef>
              <a:spcAft>
                <a:spcPts val="0"/>
              </a:spcAft>
              <a:buSzPts val="1500"/>
              <a:buAutoNum type="arabicPeriod"/>
            </a:pPr>
            <a:r>
              <a:rPr lang="en-US" sz="1800">
                <a:highlight>
                  <a:srgbClr val="FFFFFF"/>
                </a:highlight>
              </a:rPr>
              <a:t> What is a Composite Key?</a:t>
            </a:r>
            <a:endParaRPr sz="1800">
              <a:highlight>
                <a:srgbClr val="FFFFFF"/>
              </a:highlight>
            </a:endParaRPr>
          </a:p>
          <a:p>
            <a:pPr indent="0" lvl="0" marL="0" rtl="0" algn="l">
              <a:lnSpc>
                <a:spcPct val="100000"/>
              </a:lnSpc>
              <a:spcBef>
                <a:spcPts val="800"/>
              </a:spcBef>
              <a:spcAft>
                <a:spcPts val="0"/>
              </a:spcAft>
              <a:buNone/>
            </a:pPr>
            <a:r>
              <a:t/>
            </a:r>
            <a:endParaRPr sz="2400">
              <a:solidFill>
                <a:srgbClr val="303545"/>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700" name="Google Shape;700;p72"/>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3"/>
          <p:cNvSpPr txBox="1"/>
          <p:nvPr>
            <p:ph type="title"/>
          </p:nvPr>
        </p:nvSpPr>
        <p:spPr>
          <a:xfrm>
            <a:off x="463850" y="539400"/>
            <a:ext cx="9030300" cy="5340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000"/>
              <a:t>Summary</a:t>
            </a:r>
            <a:endParaRPr sz="3000"/>
          </a:p>
        </p:txBody>
      </p:sp>
      <p:sp>
        <p:nvSpPr>
          <p:cNvPr id="707" name="Google Shape;707;p73"/>
          <p:cNvSpPr txBox="1"/>
          <p:nvPr>
            <p:ph idx="1" type="body"/>
          </p:nvPr>
        </p:nvSpPr>
        <p:spPr>
          <a:xfrm>
            <a:off x="684875" y="1001100"/>
            <a:ext cx="9058200" cy="4558200"/>
          </a:xfrm>
          <a:prstGeom prst="rect">
            <a:avLst/>
          </a:prstGeom>
        </p:spPr>
        <p:txBody>
          <a:bodyPr anchorCtr="0" anchor="t" bIns="75600" lIns="75600" spcFirstLastPara="1" rIns="75600" wrap="square" tIns="75600">
            <a:noAutofit/>
          </a:bodyPr>
          <a:lstStyle/>
          <a:p>
            <a:pPr indent="0" lvl="0" marL="0" rtl="0" algn="l">
              <a:lnSpc>
                <a:spcPct val="100000"/>
              </a:lnSpc>
              <a:spcBef>
                <a:spcPts val="800"/>
              </a:spcBef>
              <a:spcAft>
                <a:spcPts val="0"/>
              </a:spcAft>
              <a:buNone/>
            </a:pPr>
            <a:r>
              <a:rPr lang="en-US"/>
              <a:t>Constraints can be specified when a table is created with the CREATE TABLE statement, or you can use the ALTER TABLE statement to create constraints even after the table is </a:t>
            </a:r>
            <a:r>
              <a:rPr lang="en-US"/>
              <a:t>created</a:t>
            </a:r>
            <a:r>
              <a:rPr lang="en-US"/>
              <a:t>.</a:t>
            </a:r>
            <a:endParaRPr/>
          </a:p>
          <a:p>
            <a:pPr indent="0" lvl="0" marL="0" rtl="0" algn="l">
              <a:lnSpc>
                <a:spcPct val="100000"/>
              </a:lnSpc>
              <a:spcBef>
                <a:spcPts val="800"/>
              </a:spcBef>
              <a:spcAft>
                <a:spcPts val="0"/>
              </a:spcAft>
              <a:buNone/>
            </a:pPr>
            <a:r>
              <a:rPr lang="en-US"/>
              <a:t>Integrity constraints are used to ensure the accuracy and consistency of the data in a relational database. </a:t>
            </a:r>
            <a:r>
              <a:rPr lang="en-US">
                <a:solidFill>
                  <a:srgbClr val="000000"/>
                </a:solidFill>
              </a:rPr>
              <a:t>There are four categories of data integrity constraints enforced by a database: 1) domain, 2) entity, 3) referential, and 4) user-defined.</a:t>
            </a:r>
            <a:endParaRPr>
              <a:solidFill>
                <a:srgbClr val="000000"/>
              </a:solidFill>
              <a:latin typeface="Century Gothic"/>
              <a:ea typeface="Century Gothic"/>
              <a:cs typeface="Century Gothic"/>
              <a:sym typeface="Century Gothic"/>
            </a:endParaRPr>
          </a:p>
          <a:p>
            <a:pPr indent="0" lvl="0" marL="0" rtl="0" algn="l">
              <a:lnSpc>
                <a:spcPct val="100000"/>
              </a:lnSpc>
              <a:spcBef>
                <a:spcPts val="800"/>
              </a:spcBef>
              <a:spcAft>
                <a:spcPts val="0"/>
              </a:spcAft>
              <a:buNone/>
            </a:pPr>
            <a:r>
              <a:rPr lang="en-US"/>
              <a:t>So</a:t>
            </a:r>
            <a:r>
              <a:rPr lang="en-US"/>
              <a:t>me of the most commonly used constraints available in SQL include: </a:t>
            </a:r>
            <a:endParaRPr/>
          </a:p>
          <a:p>
            <a:pPr indent="-323850" lvl="0" marL="457200" rtl="0" algn="l">
              <a:lnSpc>
                <a:spcPct val="100000"/>
              </a:lnSpc>
              <a:spcBef>
                <a:spcPts val="800"/>
              </a:spcBef>
              <a:spcAft>
                <a:spcPts val="0"/>
              </a:spcAft>
              <a:buSzPts val="1500"/>
              <a:buChar char="●"/>
            </a:pPr>
            <a:r>
              <a:rPr lang="en-US"/>
              <a:t>NOT NULL Constraint − Ensures that a column cannot have a NULL value.</a:t>
            </a:r>
            <a:endParaRPr/>
          </a:p>
          <a:p>
            <a:pPr indent="-323850" lvl="0" marL="457200" rtl="0" algn="l">
              <a:lnSpc>
                <a:spcPct val="100000"/>
              </a:lnSpc>
              <a:spcBef>
                <a:spcPts val="200"/>
              </a:spcBef>
              <a:spcAft>
                <a:spcPts val="0"/>
              </a:spcAft>
              <a:buSzPts val="1500"/>
              <a:buChar char="●"/>
            </a:pPr>
            <a:r>
              <a:rPr lang="en-US"/>
              <a:t>DEFAULT Constraint − Provides a default value for a column when none is specified.</a:t>
            </a:r>
            <a:endParaRPr/>
          </a:p>
          <a:p>
            <a:pPr indent="-323850" lvl="0" marL="457200" rtl="0" algn="l">
              <a:lnSpc>
                <a:spcPct val="100000"/>
              </a:lnSpc>
              <a:spcBef>
                <a:spcPts val="200"/>
              </a:spcBef>
              <a:spcAft>
                <a:spcPts val="0"/>
              </a:spcAft>
              <a:buSzPts val="1500"/>
              <a:buChar char="●"/>
            </a:pPr>
            <a:r>
              <a:rPr lang="en-US"/>
              <a:t>UNIQUE Constraint − Ensures that all values in a column are different.</a:t>
            </a:r>
            <a:endParaRPr/>
          </a:p>
          <a:p>
            <a:pPr indent="-323850" lvl="0" marL="457200" rtl="0" algn="l">
              <a:lnSpc>
                <a:spcPct val="100000"/>
              </a:lnSpc>
              <a:spcBef>
                <a:spcPts val="200"/>
              </a:spcBef>
              <a:spcAft>
                <a:spcPts val="0"/>
              </a:spcAft>
              <a:buSzPts val="1500"/>
              <a:buChar char="●"/>
            </a:pPr>
            <a:r>
              <a:rPr lang="en-US"/>
              <a:t>PRIMARY Key − Uniquely identifies each row/record in a database table.</a:t>
            </a:r>
            <a:endParaRPr/>
          </a:p>
          <a:p>
            <a:pPr indent="-323850" lvl="0" marL="457200" rtl="0" algn="l">
              <a:lnSpc>
                <a:spcPct val="100000"/>
              </a:lnSpc>
              <a:spcBef>
                <a:spcPts val="200"/>
              </a:spcBef>
              <a:spcAft>
                <a:spcPts val="0"/>
              </a:spcAft>
              <a:buSzPts val="1500"/>
              <a:buChar char="●"/>
            </a:pPr>
            <a:r>
              <a:rPr lang="en-US"/>
              <a:t>FOREIGN Key − Uniquely identifies a row/record in any of the given database tables.</a:t>
            </a:r>
            <a:endParaRPr/>
          </a:p>
          <a:p>
            <a:pPr indent="-323850" lvl="0" marL="457200" rtl="0" algn="l">
              <a:lnSpc>
                <a:spcPct val="100000"/>
              </a:lnSpc>
              <a:spcBef>
                <a:spcPts val="200"/>
              </a:spcBef>
              <a:spcAft>
                <a:spcPts val="0"/>
              </a:spcAft>
              <a:buSzPts val="1500"/>
              <a:buChar char="●"/>
            </a:pPr>
            <a:r>
              <a:rPr lang="en-US"/>
              <a:t>CHECK Constraint − Ensures that all of the values in a column satisfy certain conditions.</a:t>
            </a:r>
            <a:endParaRPr/>
          </a:p>
          <a:p>
            <a:pPr indent="-323850" lvl="0" marL="457200" rtl="0" algn="l">
              <a:lnSpc>
                <a:spcPct val="100000"/>
              </a:lnSpc>
              <a:spcBef>
                <a:spcPts val="200"/>
              </a:spcBef>
              <a:spcAft>
                <a:spcPts val="0"/>
              </a:spcAft>
              <a:buSzPts val="1500"/>
              <a:buChar char="●"/>
            </a:pPr>
            <a:r>
              <a:rPr lang="en-US"/>
              <a:t>INDEX − Used to create and retrieve data from the database very quickly.</a:t>
            </a:r>
            <a:endParaRPr/>
          </a:p>
          <a:p>
            <a:pPr indent="0" lvl="0" marL="0" rtl="0" algn="l">
              <a:lnSpc>
                <a:spcPct val="100000"/>
              </a:lnSpc>
              <a:spcBef>
                <a:spcPts val="800"/>
              </a:spcBef>
              <a:spcAft>
                <a:spcPts val="800"/>
              </a:spcAft>
              <a:buNone/>
            </a:pPr>
            <a:r>
              <a:rPr lang="en-US"/>
              <a:t>The SQL CREATE DATABASE statement is used to create a new SQL database, and the SQL CREATE TABLE statement is used to create a new table. SQL Data Types are attributes that specify the type of data of any object.</a:t>
            </a:r>
            <a:endParaRPr/>
          </a:p>
        </p:txBody>
      </p:sp>
      <p:sp>
        <p:nvSpPr>
          <p:cNvPr id="708" name="Google Shape;708;p73"/>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4"/>
          <p:cNvSpPr txBox="1"/>
          <p:nvPr>
            <p:ph idx="12" type="sldNum"/>
          </p:nvPr>
        </p:nvSpPr>
        <p:spPr>
          <a:xfrm>
            <a:off x="7799635" y="4329863"/>
            <a:ext cx="500400" cy="358800"/>
          </a:xfrm>
          <a:prstGeom prst="rect">
            <a:avLst/>
          </a:prstGeom>
          <a:noFill/>
          <a:ln>
            <a:noFill/>
          </a:ln>
        </p:spPr>
        <p:txBody>
          <a:bodyPr anchorCtr="0" anchor="b" bIns="37775" lIns="75600" spcFirstLastPara="1" rIns="75600" wrap="square" tIns="37775">
            <a:noAutofit/>
          </a:bodyPr>
          <a:lstStyle/>
          <a:p>
            <a:pPr indent="0" lvl="0" marL="0" rtl="0" algn="r">
              <a:spcBef>
                <a:spcPts val="0"/>
              </a:spcBef>
              <a:spcAft>
                <a:spcPts val="0"/>
              </a:spcAft>
              <a:buNone/>
            </a:pPr>
            <a:fld id="{00000000-1234-1234-1234-123412341234}" type="slidenum">
              <a:rPr lang="en-US"/>
              <a:t>‹#›</a:t>
            </a:fld>
            <a:endParaRPr/>
          </a:p>
        </p:txBody>
      </p:sp>
      <p:sp>
        <p:nvSpPr>
          <p:cNvPr id="714" name="Google Shape;714;p74"/>
          <p:cNvSpPr txBox="1"/>
          <p:nvPr/>
        </p:nvSpPr>
        <p:spPr>
          <a:xfrm>
            <a:off x="6930430" y="5719399"/>
            <a:ext cx="609000" cy="189000"/>
          </a:xfrm>
          <a:prstGeom prst="rect">
            <a:avLst/>
          </a:prstGeom>
          <a:noFill/>
          <a:ln>
            <a:noFill/>
          </a:ln>
        </p:spPr>
        <p:txBody>
          <a:bodyPr anchorCtr="0" anchor="b" bIns="37775" lIns="75600" spcFirstLastPara="1" rIns="75600" wrap="square" tIns="37775">
            <a:noAutofit/>
          </a:bodyPr>
          <a:lstStyle/>
          <a:p>
            <a:pPr indent="0" lvl="0" marL="0" marR="0" rtl="0" algn="ctr">
              <a:lnSpc>
                <a:spcPct val="100000"/>
              </a:lnSpc>
              <a:spcBef>
                <a:spcPts val="0"/>
              </a:spcBef>
              <a:spcAft>
                <a:spcPts val="0"/>
              </a:spcAft>
              <a:buClr>
                <a:srgbClr val="000000"/>
              </a:buClr>
              <a:buSzPts val="2300"/>
              <a:buFont typeface="Arial"/>
              <a:buNone/>
            </a:pPr>
            <a:fld id="{00000000-1234-1234-1234-123412341234}" type="slidenum">
              <a:rPr b="0" i="0" lang="en-US" sz="2300" u="none" cap="none" strike="noStrike">
                <a:solidFill>
                  <a:schemeClr val="lt1"/>
                </a:solidFill>
                <a:latin typeface="Century Gothic"/>
                <a:ea typeface="Century Gothic"/>
                <a:cs typeface="Century Gothic"/>
                <a:sym typeface="Century Gothic"/>
              </a:rPr>
              <a:t>‹#›</a:t>
            </a:fld>
            <a:endParaRPr b="0" i="0" sz="2300" u="none" cap="none" strike="noStrike">
              <a:solidFill>
                <a:schemeClr val="lt1"/>
              </a:solidFill>
              <a:latin typeface="Century Gothic"/>
              <a:ea typeface="Century Gothic"/>
              <a:cs typeface="Century Gothic"/>
              <a:sym typeface="Century Gothic"/>
            </a:endParaRPr>
          </a:p>
        </p:txBody>
      </p:sp>
      <p:sp>
        <p:nvSpPr>
          <p:cNvPr id="715" name="Google Shape;715;p74"/>
          <p:cNvSpPr txBox="1"/>
          <p:nvPr>
            <p:ph type="title"/>
          </p:nvPr>
        </p:nvSpPr>
        <p:spPr>
          <a:xfrm>
            <a:off x="442609" y="615270"/>
            <a:ext cx="7766700" cy="522000"/>
          </a:xfrm>
          <a:prstGeom prst="rect">
            <a:avLst/>
          </a:prstGeom>
          <a:noFill/>
          <a:ln>
            <a:noFill/>
          </a:ln>
        </p:spPr>
        <p:txBody>
          <a:bodyPr anchorCtr="0" anchor="ctr" bIns="75600" lIns="75600" spcFirstLastPara="1" rIns="75600" wrap="square" tIns="75600">
            <a:noAutofit/>
          </a:bodyPr>
          <a:lstStyle/>
          <a:p>
            <a:pPr indent="0" lvl="0" marL="0" marR="0" rtl="0" algn="l">
              <a:lnSpc>
                <a:spcPct val="100000"/>
              </a:lnSpc>
              <a:spcBef>
                <a:spcPts val="0"/>
              </a:spcBef>
              <a:spcAft>
                <a:spcPts val="0"/>
              </a:spcAft>
              <a:buClr>
                <a:schemeClr val="lt2"/>
              </a:buClr>
              <a:buSzPts val="1200"/>
              <a:buFont typeface="Century Gothic"/>
              <a:buNone/>
            </a:pPr>
            <a:r>
              <a:rPr lang="en-US">
                <a:highlight>
                  <a:schemeClr val="lt1"/>
                </a:highlight>
              </a:rPr>
              <a:t>Questions?</a:t>
            </a:r>
            <a:endParaRPr>
              <a:highlight>
                <a:schemeClr val="lt1"/>
              </a:highlight>
            </a:endParaRPr>
          </a:p>
        </p:txBody>
      </p:sp>
      <p:pic>
        <p:nvPicPr>
          <p:cNvPr descr="D:\Logos\1434554660_Help.png" id="716" name="Google Shape;716;p74"/>
          <p:cNvPicPr preferRelativeResize="0"/>
          <p:nvPr/>
        </p:nvPicPr>
        <p:blipFill rotWithShape="1">
          <a:blip r:embed="rId3">
            <a:alphaModFix/>
          </a:blip>
          <a:srcRect b="0" l="0" r="0" t="0"/>
          <a:stretch/>
        </p:blipFill>
        <p:spPr>
          <a:xfrm>
            <a:off x="3606224" y="1401136"/>
            <a:ext cx="2868177" cy="28681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486674" y="7313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000"/>
              <a:t>Data Definition Language</a:t>
            </a:r>
            <a:endParaRPr sz="3000"/>
          </a:p>
        </p:txBody>
      </p:sp>
      <p:sp>
        <p:nvSpPr>
          <p:cNvPr id="271" name="Google Shape;271;p30"/>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272" name="Google Shape;272;p30"/>
          <p:cNvSpPr txBox="1"/>
          <p:nvPr>
            <p:ph idx="1" type="body"/>
          </p:nvPr>
        </p:nvSpPr>
        <p:spPr>
          <a:xfrm>
            <a:off x="683250" y="1422850"/>
            <a:ext cx="8919600" cy="3743400"/>
          </a:xfrm>
          <a:prstGeom prst="rect">
            <a:avLst/>
          </a:prstGeom>
        </p:spPr>
        <p:txBody>
          <a:bodyPr anchorCtr="0" anchor="t" bIns="75600" lIns="75600" spcFirstLastPara="1" rIns="75600" wrap="square" tIns="75600">
            <a:normAutofit/>
          </a:bodyPr>
          <a:lstStyle/>
          <a:p>
            <a:pPr indent="0" lvl="0" marL="0" rtl="0" algn="l">
              <a:spcBef>
                <a:spcPts val="800"/>
              </a:spcBef>
              <a:spcAft>
                <a:spcPts val="0"/>
              </a:spcAft>
              <a:buClr>
                <a:srgbClr val="000000"/>
              </a:buClr>
              <a:buFont typeface="Arial"/>
              <a:buNone/>
            </a:pPr>
            <a:r>
              <a:rPr lang="en-US" sz="1800"/>
              <a:t>Data Definition Language (DDL) helps you to define the database structure and schema (tables, table fields, table constraints, and data integrity).</a:t>
            </a:r>
            <a:endParaRPr sz="1800"/>
          </a:p>
          <a:p>
            <a:pPr indent="0" lvl="0" marL="0" rtl="0" algn="l">
              <a:spcBef>
                <a:spcPts val="0"/>
              </a:spcBef>
              <a:spcAft>
                <a:spcPts val="0"/>
              </a:spcAft>
              <a:buClr>
                <a:srgbClr val="000000"/>
              </a:buClr>
              <a:buFont typeface="Arial"/>
              <a:buNone/>
            </a:pPr>
            <a:r>
              <a:t/>
            </a:r>
            <a:endParaRPr sz="2100">
              <a:solidFill>
                <a:schemeClr val="dk1"/>
              </a:solidFill>
              <a:latin typeface="Century Gothic"/>
              <a:ea typeface="Century Gothic"/>
              <a:cs typeface="Century Gothic"/>
              <a:sym typeface="Century Gothic"/>
            </a:endParaRPr>
          </a:p>
          <a:p>
            <a:pPr indent="0" lvl="0" marL="0" rtl="0" algn="l">
              <a:spcBef>
                <a:spcPts val="0"/>
              </a:spcBef>
              <a:spcAft>
                <a:spcPts val="0"/>
              </a:spcAft>
              <a:buClr>
                <a:srgbClr val="000000"/>
              </a:buClr>
              <a:buFont typeface="Arial"/>
              <a:buNone/>
            </a:pPr>
            <a:r>
              <a:rPr lang="en-US" sz="1800">
                <a:solidFill>
                  <a:schemeClr val="accent2"/>
                </a:solidFill>
              </a:rPr>
              <a:t>The DDL statements are</a:t>
            </a:r>
            <a:r>
              <a:rPr lang="en-US" sz="1800">
                <a:solidFill>
                  <a:schemeClr val="dk1"/>
                </a:solidFill>
              </a:rPr>
              <a:t> </a:t>
            </a:r>
            <a:r>
              <a:rPr b="1" lang="en-US" sz="1800">
                <a:solidFill>
                  <a:srgbClr val="F58220"/>
                </a:solidFill>
              </a:rPr>
              <a:t>CREATE</a:t>
            </a:r>
            <a:r>
              <a:rPr lang="en-US" sz="1800">
                <a:solidFill>
                  <a:schemeClr val="accent2"/>
                </a:solidFill>
              </a:rPr>
              <a:t>,</a:t>
            </a:r>
            <a:r>
              <a:rPr lang="en-US" sz="1800">
                <a:solidFill>
                  <a:schemeClr val="dk1"/>
                </a:solidFill>
              </a:rPr>
              <a:t> </a:t>
            </a:r>
            <a:r>
              <a:rPr b="1" lang="en-US" sz="1800">
                <a:solidFill>
                  <a:srgbClr val="F58220"/>
                </a:solidFill>
              </a:rPr>
              <a:t>ALTER</a:t>
            </a:r>
            <a:r>
              <a:rPr lang="en-US" sz="1800">
                <a:solidFill>
                  <a:schemeClr val="accent2"/>
                </a:solidFill>
              </a:rPr>
              <a:t>, and</a:t>
            </a:r>
            <a:r>
              <a:rPr lang="en-US" sz="1800">
                <a:solidFill>
                  <a:schemeClr val="dk1"/>
                </a:solidFill>
              </a:rPr>
              <a:t> </a:t>
            </a:r>
            <a:r>
              <a:rPr b="1" lang="en-US" sz="1800">
                <a:solidFill>
                  <a:srgbClr val="F58220"/>
                </a:solidFill>
              </a:rPr>
              <a:t>DROP</a:t>
            </a:r>
            <a:r>
              <a:rPr lang="en-US" sz="1800">
                <a:solidFill>
                  <a:schemeClr val="dk1"/>
                </a:solidFill>
              </a:rPr>
              <a:t>.</a:t>
            </a:r>
            <a:endParaRPr sz="1800">
              <a:solidFill>
                <a:srgbClr val="000000"/>
              </a:solidFill>
            </a:endParaRPr>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3000"/>
              <a:t>Naming Conventions</a:t>
            </a:r>
            <a:endParaRPr sz="3000"/>
          </a:p>
        </p:txBody>
      </p:sp>
      <p:sp>
        <p:nvSpPr>
          <p:cNvPr id="278" name="Google Shape;278;p31"/>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grpSp>
        <p:nvGrpSpPr>
          <p:cNvPr id="279" name="Google Shape;279;p31"/>
          <p:cNvGrpSpPr/>
          <p:nvPr/>
        </p:nvGrpSpPr>
        <p:grpSpPr>
          <a:xfrm>
            <a:off x="3321615" y="4238565"/>
            <a:ext cx="1134257" cy="336900"/>
            <a:chOff x="5256874" y="2439634"/>
            <a:chExt cx="1095900" cy="336900"/>
          </a:xfrm>
        </p:grpSpPr>
        <p:sp>
          <p:nvSpPr>
            <p:cNvPr id="280" name="Google Shape;280;p31"/>
            <p:cNvSpPr/>
            <p:nvPr/>
          </p:nvSpPr>
          <p:spPr>
            <a:xfrm>
              <a:off x="5256874" y="2439634"/>
              <a:ext cx="1095900" cy="336900"/>
            </a:xfrm>
            <a:prstGeom prst="ellipse">
              <a:avLst/>
            </a:prstGeom>
            <a:solidFill>
              <a:srgbClr val="FFFFFF"/>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281" name="Google Shape;281;p31"/>
            <p:cNvCxnSpPr>
              <a:stCxn id="280" idx="1"/>
              <a:endCxn id="280" idx="5"/>
            </p:cNvCxnSpPr>
            <p:nvPr/>
          </p:nvCxnSpPr>
          <p:spPr>
            <a:xfrm>
              <a:off x="5417365" y="2488972"/>
              <a:ext cx="774900" cy="238200"/>
            </a:xfrm>
            <a:prstGeom prst="straightConnector1">
              <a:avLst/>
            </a:prstGeom>
            <a:noFill/>
            <a:ln cap="flat" cmpd="sng" w="9525">
              <a:solidFill>
                <a:srgbClr val="FF0000"/>
              </a:solidFill>
              <a:prstDash val="solid"/>
              <a:round/>
              <a:headEnd len="sm" w="sm" type="none"/>
              <a:tailEnd len="sm" w="sm" type="none"/>
            </a:ln>
          </p:spPr>
        </p:cxnSp>
        <p:cxnSp>
          <p:nvCxnSpPr>
            <p:cNvPr id="282" name="Google Shape;282;p31"/>
            <p:cNvCxnSpPr>
              <a:stCxn id="280" idx="3"/>
              <a:endCxn id="280" idx="7"/>
            </p:cNvCxnSpPr>
            <p:nvPr/>
          </p:nvCxnSpPr>
          <p:spPr>
            <a:xfrm flipH="1" rot="10800000">
              <a:off x="5417365" y="2488996"/>
              <a:ext cx="774900" cy="238200"/>
            </a:xfrm>
            <a:prstGeom prst="straightConnector1">
              <a:avLst/>
            </a:prstGeom>
            <a:noFill/>
            <a:ln cap="flat" cmpd="sng" w="9525">
              <a:solidFill>
                <a:srgbClr val="FF0000"/>
              </a:solidFill>
              <a:prstDash val="solid"/>
              <a:round/>
              <a:headEnd len="sm" w="sm" type="none"/>
              <a:tailEnd len="sm" w="sm" type="none"/>
            </a:ln>
          </p:spPr>
        </p:cxnSp>
      </p:grpSp>
      <p:grpSp>
        <p:nvGrpSpPr>
          <p:cNvPr id="283" name="Google Shape;283;p31"/>
          <p:cNvGrpSpPr/>
          <p:nvPr/>
        </p:nvGrpSpPr>
        <p:grpSpPr>
          <a:xfrm>
            <a:off x="4513047" y="3767701"/>
            <a:ext cx="1095900" cy="336900"/>
            <a:chOff x="5256874" y="2439634"/>
            <a:chExt cx="1095900" cy="336900"/>
          </a:xfrm>
        </p:grpSpPr>
        <p:sp>
          <p:nvSpPr>
            <p:cNvPr id="284" name="Google Shape;284;p31"/>
            <p:cNvSpPr/>
            <p:nvPr/>
          </p:nvSpPr>
          <p:spPr>
            <a:xfrm>
              <a:off x="5256874" y="2439634"/>
              <a:ext cx="1095900" cy="336900"/>
            </a:xfrm>
            <a:prstGeom prst="ellipse">
              <a:avLst/>
            </a:prstGeom>
            <a:solidFill>
              <a:srgbClr val="FFFFFF"/>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285" name="Google Shape;285;p31"/>
            <p:cNvCxnSpPr>
              <a:stCxn id="284" idx="1"/>
              <a:endCxn id="284" idx="5"/>
            </p:cNvCxnSpPr>
            <p:nvPr/>
          </p:nvCxnSpPr>
          <p:spPr>
            <a:xfrm>
              <a:off x="5417365" y="2488972"/>
              <a:ext cx="774900" cy="238200"/>
            </a:xfrm>
            <a:prstGeom prst="straightConnector1">
              <a:avLst/>
            </a:prstGeom>
            <a:noFill/>
            <a:ln cap="flat" cmpd="sng" w="9525">
              <a:solidFill>
                <a:srgbClr val="FF0000"/>
              </a:solidFill>
              <a:prstDash val="solid"/>
              <a:round/>
              <a:headEnd len="sm" w="sm" type="none"/>
              <a:tailEnd len="sm" w="sm" type="none"/>
            </a:ln>
          </p:spPr>
        </p:cxnSp>
        <p:cxnSp>
          <p:nvCxnSpPr>
            <p:cNvPr id="286" name="Google Shape;286;p31"/>
            <p:cNvCxnSpPr>
              <a:stCxn id="284" idx="3"/>
              <a:endCxn id="284" idx="7"/>
            </p:cNvCxnSpPr>
            <p:nvPr/>
          </p:nvCxnSpPr>
          <p:spPr>
            <a:xfrm flipH="1" rot="10800000">
              <a:off x="5417365" y="2488996"/>
              <a:ext cx="774900" cy="238200"/>
            </a:xfrm>
            <a:prstGeom prst="straightConnector1">
              <a:avLst/>
            </a:prstGeom>
            <a:noFill/>
            <a:ln cap="flat" cmpd="sng" w="9525">
              <a:solidFill>
                <a:srgbClr val="FF0000"/>
              </a:solidFill>
              <a:prstDash val="solid"/>
              <a:round/>
              <a:headEnd len="sm" w="sm" type="none"/>
              <a:tailEnd len="sm" w="sm" type="none"/>
            </a:ln>
          </p:spPr>
        </p:cxnSp>
      </p:grpSp>
      <p:grpSp>
        <p:nvGrpSpPr>
          <p:cNvPr id="287" name="Google Shape;287;p31"/>
          <p:cNvGrpSpPr/>
          <p:nvPr/>
        </p:nvGrpSpPr>
        <p:grpSpPr>
          <a:xfrm>
            <a:off x="4394191" y="3296827"/>
            <a:ext cx="1095900" cy="336900"/>
            <a:chOff x="5256874" y="2439634"/>
            <a:chExt cx="1095900" cy="336900"/>
          </a:xfrm>
        </p:grpSpPr>
        <p:sp>
          <p:nvSpPr>
            <p:cNvPr id="288" name="Google Shape;288;p31"/>
            <p:cNvSpPr/>
            <p:nvPr/>
          </p:nvSpPr>
          <p:spPr>
            <a:xfrm>
              <a:off x="5256874" y="2439634"/>
              <a:ext cx="1095900" cy="336900"/>
            </a:xfrm>
            <a:prstGeom prst="ellipse">
              <a:avLst/>
            </a:prstGeom>
            <a:solidFill>
              <a:srgbClr val="FFFFFF"/>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289" name="Google Shape;289;p31"/>
            <p:cNvCxnSpPr>
              <a:stCxn id="288" idx="1"/>
              <a:endCxn id="288" idx="5"/>
            </p:cNvCxnSpPr>
            <p:nvPr/>
          </p:nvCxnSpPr>
          <p:spPr>
            <a:xfrm>
              <a:off x="5417365" y="2488972"/>
              <a:ext cx="774900" cy="238200"/>
            </a:xfrm>
            <a:prstGeom prst="straightConnector1">
              <a:avLst/>
            </a:prstGeom>
            <a:noFill/>
            <a:ln cap="flat" cmpd="sng" w="9525">
              <a:solidFill>
                <a:srgbClr val="FF0000"/>
              </a:solidFill>
              <a:prstDash val="solid"/>
              <a:round/>
              <a:headEnd len="sm" w="sm" type="none"/>
              <a:tailEnd len="sm" w="sm" type="none"/>
            </a:ln>
          </p:spPr>
        </p:cxnSp>
        <p:cxnSp>
          <p:nvCxnSpPr>
            <p:cNvPr id="290" name="Google Shape;290;p31"/>
            <p:cNvCxnSpPr>
              <a:stCxn id="288" idx="3"/>
              <a:endCxn id="288" idx="7"/>
            </p:cNvCxnSpPr>
            <p:nvPr/>
          </p:nvCxnSpPr>
          <p:spPr>
            <a:xfrm flipH="1" rot="10800000">
              <a:off x="5417365" y="2488996"/>
              <a:ext cx="774900" cy="238200"/>
            </a:xfrm>
            <a:prstGeom prst="straightConnector1">
              <a:avLst/>
            </a:prstGeom>
            <a:noFill/>
            <a:ln cap="flat" cmpd="sng" w="9525">
              <a:solidFill>
                <a:srgbClr val="FF0000"/>
              </a:solidFill>
              <a:prstDash val="solid"/>
              <a:round/>
              <a:headEnd len="sm" w="sm" type="none"/>
              <a:tailEnd len="sm" w="sm" type="none"/>
            </a:ln>
          </p:spPr>
        </p:cxnSp>
      </p:grpSp>
      <p:grpSp>
        <p:nvGrpSpPr>
          <p:cNvPr id="291" name="Google Shape;291;p31"/>
          <p:cNvGrpSpPr/>
          <p:nvPr/>
        </p:nvGrpSpPr>
        <p:grpSpPr>
          <a:xfrm>
            <a:off x="5010824" y="2440996"/>
            <a:ext cx="1095900" cy="336900"/>
            <a:chOff x="5256874" y="2439634"/>
            <a:chExt cx="1095900" cy="336900"/>
          </a:xfrm>
        </p:grpSpPr>
        <p:sp>
          <p:nvSpPr>
            <p:cNvPr id="292" name="Google Shape;292;p31"/>
            <p:cNvSpPr/>
            <p:nvPr/>
          </p:nvSpPr>
          <p:spPr>
            <a:xfrm>
              <a:off x="5256874" y="2439634"/>
              <a:ext cx="1095900" cy="336900"/>
            </a:xfrm>
            <a:prstGeom prst="ellipse">
              <a:avLst/>
            </a:prstGeom>
            <a:solidFill>
              <a:srgbClr val="FFFFFF"/>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cxnSp>
          <p:nvCxnSpPr>
            <p:cNvPr id="293" name="Google Shape;293;p31"/>
            <p:cNvCxnSpPr>
              <a:stCxn id="292" idx="1"/>
              <a:endCxn id="292" idx="5"/>
            </p:cNvCxnSpPr>
            <p:nvPr/>
          </p:nvCxnSpPr>
          <p:spPr>
            <a:xfrm>
              <a:off x="5417365" y="2488972"/>
              <a:ext cx="774900" cy="238200"/>
            </a:xfrm>
            <a:prstGeom prst="straightConnector1">
              <a:avLst/>
            </a:prstGeom>
            <a:noFill/>
            <a:ln cap="flat" cmpd="sng" w="9525">
              <a:solidFill>
                <a:srgbClr val="FF0000"/>
              </a:solidFill>
              <a:prstDash val="solid"/>
              <a:round/>
              <a:headEnd len="sm" w="sm" type="none"/>
              <a:tailEnd len="sm" w="sm" type="none"/>
            </a:ln>
          </p:spPr>
        </p:cxnSp>
        <p:cxnSp>
          <p:nvCxnSpPr>
            <p:cNvPr id="294" name="Google Shape;294;p31"/>
            <p:cNvCxnSpPr>
              <a:stCxn id="292" idx="3"/>
              <a:endCxn id="292" idx="7"/>
            </p:cNvCxnSpPr>
            <p:nvPr/>
          </p:nvCxnSpPr>
          <p:spPr>
            <a:xfrm flipH="1" rot="10800000">
              <a:off x="5417365" y="2488996"/>
              <a:ext cx="774900" cy="238200"/>
            </a:xfrm>
            <a:prstGeom prst="straightConnector1">
              <a:avLst/>
            </a:prstGeom>
            <a:noFill/>
            <a:ln cap="flat" cmpd="sng" w="9525">
              <a:solidFill>
                <a:srgbClr val="FF0000"/>
              </a:solidFill>
              <a:prstDash val="solid"/>
              <a:round/>
              <a:headEnd len="sm" w="sm" type="none"/>
              <a:tailEnd len="sm" w="sm" type="none"/>
            </a:ln>
          </p:spPr>
        </p:cxnSp>
      </p:grpSp>
      <p:sp>
        <p:nvSpPr>
          <p:cNvPr id="295" name="Google Shape;295;p31"/>
          <p:cNvSpPr txBox="1"/>
          <p:nvPr/>
        </p:nvSpPr>
        <p:spPr>
          <a:xfrm>
            <a:off x="753700" y="1777681"/>
            <a:ext cx="9071700" cy="2922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en-US" sz="2296" strike="noStrike">
                <a:solidFill>
                  <a:srgbClr val="000000"/>
                </a:solidFill>
              </a:rPr>
              <a:t>Before creating</a:t>
            </a:r>
            <a:r>
              <a:rPr lang="en-US" sz="2296"/>
              <a:t> a </a:t>
            </a:r>
            <a:r>
              <a:rPr b="1" lang="en-US" sz="2296">
                <a:solidFill>
                  <a:srgbClr val="000000"/>
                </a:solidFill>
              </a:rPr>
              <a:t>d</a:t>
            </a:r>
            <a:r>
              <a:rPr b="1" lang="en-US" sz="2296" strike="noStrike">
                <a:solidFill>
                  <a:srgbClr val="000000"/>
                </a:solidFill>
              </a:rPr>
              <a:t>atabase </a:t>
            </a:r>
            <a:r>
              <a:rPr lang="en-US" sz="2296" strike="noStrike">
                <a:solidFill>
                  <a:srgbClr val="000000"/>
                </a:solidFill>
              </a:rPr>
              <a:t>and </a:t>
            </a:r>
            <a:r>
              <a:rPr b="1" lang="en-US" sz="2296" strike="noStrike">
                <a:solidFill>
                  <a:srgbClr val="000000"/>
                </a:solidFill>
              </a:rPr>
              <a:t>tables</a:t>
            </a:r>
            <a:r>
              <a:rPr lang="en-US" sz="2296" strike="noStrike">
                <a:solidFill>
                  <a:srgbClr val="000000"/>
                </a:solidFill>
              </a:rPr>
              <a:t>, consider best practices around table names:</a:t>
            </a:r>
            <a:endParaRPr sz="800"/>
          </a:p>
          <a:p>
            <a:pPr indent="-469900" lvl="0" marL="565199" marR="0" rtl="0" algn="l">
              <a:lnSpc>
                <a:spcPct val="80000"/>
              </a:lnSpc>
              <a:spcBef>
                <a:spcPts val="1417"/>
              </a:spcBef>
              <a:spcAft>
                <a:spcPts val="0"/>
              </a:spcAft>
              <a:buClr>
                <a:srgbClr val="EF7A24"/>
              </a:buClr>
              <a:buSzPts val="1340"/>
              <a:buChar char="⮚"/>
            </a:pPr>
            <a:r>
              <a:rPr lang="en-US" sz="2234">
                <a:solidFill>
                  <a:srgbClr val="000000"/>
                </a:solidFill>
              </a:rPr>
              <a:t>U</a:t>
            </a:r>
            <a:r>
              <a:rPr lang="en-US" sz="2234" strike="noStrike">
                <a:solidFill>
                  <a:srgbClr val="000000"/>
                </a:solidFill>
              </a:rPr>
              <a:t>se real words (non-cryptic):  xdsffbus</a:t>
            </a:r>
            <a:endParaRPr sz="2234" strike="noStrike">
              <a:solidFill>
                <a:srgbClr val="000000"/>
              </a:solidFill>
            </a:endParaRPr>
          </a:p>
          <a:p>
            <a:pPr indent="-469900" lvl="0" marL="565199" marR="0" rtl="0" algn="l">
              <a:lnSpc>
                <a:spcPct val="80000"/>
              </a:lnSpc>
              <a:spcBef>
                <a:spcPts val="1417"/>
              </a:spcBef>
              <a:spcAft>
                <a:spcPts val="0"/>
              </a:spcAft>
              <a:buClr>
                <a:srgbClr val="EF7A24"/>
              </a:buClr>
              <a:buSzPts val="1340"/>
              <a:buChar char="⮚"/>
            </a:pPr>
            <a:r>
              <a:rPr lang="en-US" sz="2234">
                <a:solidFill>
                  <a:srgbClr val="000000"/>
                </a:solidFill>
              </a:rPr>
              <a:t>T</a:t>
            </a:r>
            <a:r>
              <a:rPr lang="en-US" sz="2234" strike="noStrike">
                <a:solidFill>
                  <a:srgbClr val="000000"/>
                </a:solidFill>
              </a:rPr>
              <a:t>he name should indicate the purpose</a:t>
            </a:r>
            <a:r>
              <a:rPr lang="en-US" sz="2234"/>
              <a:t>, example:</a:t>
            </a:r>
            <a:r>
              <a:rPr lang="en-US" sz="2234" strike="noStrike">
                <a:solidFill>
                  <a:srgbClr val="000000"/>
                </a:solidFill>
              </a:rPr>
              <a:t> trainingFeedback</a:t>
            </a:r>
            <a:endParaRPr sz="2234" strike="noStrike">
              <a:solidFill>
                <a:srgbClr val="000000"/>
              </a:solidFill>
            </a:endParaRPr>
          </a:p>
          <a:p>
            <a:pPr indent="-469900" lvl="0" marL="565199" marR="0" rtl="0" algn="l">
              <a:lnSpc>
                <a:spcPct val="80000"/>
              </a:lnSpc>
              <a:spcBef>
                <a:spcPts val="1417"/>
              </a:spcBef>
              <a:spcAft>
                <a:spcPts val="0"/>
              </a:spcAft>
              <a:buClr>
                <a:srgbClr val="EF7A24"/>
              </a:buClr>
              <a:buSzPts val="1340"/>
              <a:buChar char="⮚"/>
            </a:pPr>
            <a:r>
              <a:rPr lang="en-US" sz="2234">
                <a:solidFill>
                  <a:srgbClr val="000000"/>
                </a:solidFill>
              </a:rPr>
              <a:t>A</a:t>
            </a:r>
            <a:r>
              <a:rPr lang="en-US" sz="2234" strike="noStrike">
                <a:solidFill>
                  <a:srgbClr val="000000"/>
                </a:solidFill>
              </a:rPr>
              <a:t>void dated names:  	db2012</a:t>
            </a:r>
            <a:endParaRPr sz="1100"/>
          </a:p>
          <a:p>
            <a:pPr indent="-469900" lvl="0" marL="565199" marR="0" rtl="0" algn="l">
              <a:lnSpc>
                <a:spcPct val="80000"/>
              </a:lnSpc>
              <a:spcBef>
                <a:spcPts val="1417"/>
              </a:spcBef>
              <a:spcAft>
                <a:spcPts val="0"/>
              </a:spcAft>
              <a:buClr>
                <a:srgbClr val="EF7A24"/>
              </a:buClr>
              <a:buSzPts val="1340"/>
              <a:buChar char="⮚"/>
            </a:pPr>
            <a:r>
              <a:rPr lang="en-US" sz="2234">
                <a:solidFill>
                  <a:srgbClr val="000000"/>
                </a:solidFill>
              </a:rPr>
              <a:t>A</a:t>
            </a:r>
            <a:r>
              <a:rPr lang="en-US" sz="2234" strike="noStrike">
                <a:solidFill>
                  <a:srgbClr val="000000"/>
                </a:solidFill>
              </a:rPr>
              <a:t>void special characters: </a:t>
            </a:r>
            <a:r>
              <a:rPr lang="en-US" sz="2234" u="sng" strike="noStrike">
                <a:solidFill>
                  <a:srgbClr val="000000"/>
                </a:solidFill>
                <a:hlinkClick r:id="rId3">
                  <a:extLst>
                    <a:ext uri="{A12FA001-AC4F-418D-AE19-62706E023703}">
                      <ahyp:hlinkClr val="tx"/>
                    </a:ext>
                  </a:extLst>
                </a:hlinkClick>
              </a:rPr>
              <a:t>db@fms</a:t>
            </a:r>
            <a:endParaRPr sz="2234" strike="noStrike">
              <a:solidFill>
                <a:srgbClr val="000000"/>
              </a:solidFill>
            </a:endParaRPr>
          </a:p>
          <a:p>
            <a:pPr indent="-469900" lvl="0" marL="565199" marR="0" rtl="0" algn="l">
              <a:lnSpc>
                <a:spcPct val="80000"/>
              </a:lnSpc>
              <a:spcBef>
                <a:spcPts val="1417"/>
              </a:spcBef>
              <a:spcAft>
                <a:spcPts val="0"/>
              </a:spcAft>
              <a:buClr>
                <a:srgbClr val="EF7A24"/>
              </a:buClr>
              <a:buSzPts val="1340"/>
              <a:buChar char="⮚"/>
            </a:pPr>
            <a:r>
              <a:rPr lang="en-US" sz="2234">
                <a:solidFill>
                  <a:srgbClr val="000000"/>
                </a:solidFill>
              </a:rPr>
              <a:t>A</a:t>
            </a:r>
            <a:r>
              <a:rPr lang="en-US" sz="2234" strike="noStrike">
                <a:solidFill>
                  <a:srgbClr val="000000"/>
                </a:solidFill>
              </a:rPr>
              <a:t>void numbers:  	db007</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nvSpPr>
        <p:spPr>
          <a:xfrm>
            <a:off x="641500" y="1369850"/>
            <a:ext cx="9096900" cy="514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600"/>
              <a:t>To create a new database in SQL, you can use the </a:t>
            </a:r>
            <a:r>
              <a:rPr b="1" lang="en-US" sz="1600">
                <a:solidFill>
                  <a:srgbClr val="FF6633"/>
                </a:solidFill>
              </a:rPr>
              <a:t>CREATE DATABASE</a:t>
            </a:r>
            <a:r>
              <a:rPr lang="en-US" sz="1600"/>
              <a:t> statement with the following</a:t>
            </a:r>
            <a:r>
              <a:rPr lang="en-US" sz="1600">
                <a:latin typeface="Century Gothic"/>
                <a:ea typeface="Century Gothic"/>
                <a:cs typeface="Century Gothic"/>
                <a:sym typeface="Century Gothic"/>
              </a:rPr>
              <a:t> </a:t>
            </a:r>
            <a:r>
              <a:rPr b="1" i="1" lang="en-US" sz="1600">
                <a:latin typeface="Century Gothic"/>
                <a:ea typeface="Century Gothic"/>
                <a:cs typeface="Century Gothic"/>
                <a:sym typeface="Century Gothic"/>
              </a:rPr>
              <a:t>syntax:</a:t>
            </a:r>
            <a:endParaRPr b="1" i="1">
              <a:solidFill>
                <a:schemeClr val="dk1"/>
              </a:solidFill>
              <a:highlight>
                <a:srgbClr val="FFFFFF"/>
              </a:highlight>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t/>
            </a:r>
            <a:endParaRPr sz="1200">
              <a:solidFill>
                <a:srgbClr val="FFFFFF"/>
              </a:solidFill>
              <a:highlight>
                <a:srgbClr val="333333"/>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ctr">
              <a:lnSpc>
                <a:spcPct val="115000"/>
              </a:lnSpc>
              <a:spcBef>
                <a:spcPts val="1417"/>
              </a:spcBef>
              <a:spcAft>
                <a:spcPts val="0"/>
              </a:spcAft>
              <a:buNone/>
            </a:pPr>
            <a:r>
              <a:t/>
            </a:r>
            <a:endParaRPr sz="1800">
              <a:latin typeface="Century Gothic"/>
              <a:ea typeface="Century Gothic"/>
              <a:cs typeface="Century Gothic"/>
              <a:sym typeface="Century Gothic"/>
            </a:endParaRPr>
          </a:p>
        </p:txBody>
      </p:sp>
      <p:sp>
        <p:nvSpPr>
          <p:cNvPr id="301" name="Google Shape;301;p32"/>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sz="2700"/>
              <a:t>C</a:t>
            </a:r>
            <a:r>
              <a:rPr lang="en-US" sz="2700"/>
              <a:t>reate Database</a:t>
            </a:r>
            <a:r>
              <a:rPr lang="en-US" sz="2700"/>
              <a:t> in SQL</a:t>
            </a:r>
            <a:endParaRPr sz="3400"/>
          </a:p>
        </p:txBody>
      </p:sp>
      <p:sp>
        <p:nvSpPr>
          <p:cNvPr id="302" name="Google Shape;302;p32"/>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03" name="Google Shape;303;p32"/>
          <p:cNvSpPr txBox="1"/>
          <p:nvPr/>
        </p:nvSpPr>
        <p:spPr>
          <a:xfrm>
            <a:off x="573350" y="1987225"/>
            <a:ext cx="3113400" cy="1006500"/>
          </a:xfrm>
          <a:prstGeom prst="rect">
            <a:avLst/>
          </a:prstGeom>
          <a:solidFill>
            <a:srgbClr val="282828"/>
          </a:solidFill>
          <a:ln cap="flat" cmpd="sng" w="28575">
            <a:solidFill>
              <a:srgbClr val="A4C2F4"/>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rgbClr val="FCC28C"/>
                </a:solidFill>
                <a:highlight>
                  <a:srgbClr val="333333"/>
                </a:highlight>
                <a:latin typeface="Consolas"/>
                <a:ea typeface="Consolas"/>
                <a:cs typeface="Consolas"/>
                <a:sym typeface="Consolas"/>
              </a:rPr>
              <a:t>CREATE</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highlight>
                  <a:srgbClr val="333333"/>
                </a:highlight>
                <a:latin typeface="Consolas"/>
                <a:ea typeface="Consolas"/>
                <a:cs typeface="Consolas"/>
                <a:sym typeface="Consolas"/>
              </a:rPr>
              <a:t>DATABASE</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highlight>
                  <a:srgbClr val="333333"/>
                </a:highlight>
                <a:latin typeface="Consolas"/>
                <a:ea typeface="Consolas"/>
                <a:cs typeface="Consolas"/>
                <a:sym typeface="Consolas"/>
              </a:rPr>
              <a:t>IF</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highlight>
                  <a:srgbClr val="333333"/>
                </a:highlight>
                <a:latin typeface="Consolas"/>
                <a:ea typeface="Consolas"/>
                <a:cs typeface="Consolas"/>
                <a:sym typeface="Consolas"/>
              </a:rPr>
              <a:t>NOT</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highlight>
                  <a:srgbClr val="333333"/>
                </a:highlight>
                <a:latin typeface="Consolas"/>
                <a:ea typeface="Consolas"/>
                <a:cs typeface="Consolas"/>
                <a:sym typeface="Consolas"/>
              </a:rPr>
              <a:t>EXISTS</a:t>
            </a:r>
            <a:r>
              <a:rPr lang="en-US" sz="1200">
                <a:solidFill>
                  <a:srgbClr val="FFFFFF"/>
                </a:solidFill>
                <a:highlight>
                  <a:srgbClr val="333333"/>
                </a:highlight>
                <a:latin typeface="Consolas"/>
                <a:ea typeface="Consolas"/>
                <a:cs typeface="Consolas"/>
                <a:sym typeface="Consolas"/>
              </a:rPr>
              <a:t>] database_name</a:t>
            </a:r>
            <a:endParaRPr sz="12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n-US" sz="1200">
                <a:solidFill>
                  <a:srgbClr val="FFFFFF"/>
                </a:solidFill>
                <a:highlight>
                  <a:srgbClr val="333333"/>
                </a:highlight>
                <a:latin typeface="Consolas"/>
                <a:ea typeface="Consolas"/>
                <a:cs typeface="Consolas"/>
                <a:sym typeface="Consolas"/>
              </a:rPr>
              <a:t>[</a:t>
            </a:r>
            <a:r>
              <a:rPr lang="en-US" sz="1200">
                <a:solidFill>
                  <a:srgbClr val="FFFFAA"/>
                </a:solidFill>
                <a:highlight>
                  <a:srgbClr val="333333"/>
                </a:highlight>
                <a:latin typeface="Consolas"/>
                <a:ea typeface="Consolas"/>
                <a:cs typeface="Consolas"/>
                <a:sym typeface="Consolas"/>
              </a:rPr>
              <a:t>CHARACTER</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highlight>
                  <a:srgbClr val="333333"/>
                </a:highlight>
                <a:latin typeface="Consolas"/>
                <a:ea typeface="Consolas"/>
                <a:cs typeface="Consolas"/>
                <a:sym typeface="Consolas"/>
              </a:rPr>
              <a:t>SET</a:t>
            </a:r>
            <a:r>
              <a:rPr lang="en-US" sz="1200">
                <a:solidFill>
                  <a:srgbClr val="FFFFFF"/>
                </a:solidFill>
                <a:highlight>
                  <a:srgbClr val="333333"/>
                </a:highlight>
                <a:latin typeface="Consolas"/>
                <a:ea typeface="Consolas"/>
                <a:cs typeface="Consolas"/>
                <a:sym typeface="Consolas"/>
              </a:rPr>
              <a:t> charset_name]</a:t>
            </a:r>
            <a:endParaRPr sz="12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n-US" sz="1200">
                <a:solidFill>
                  <a:srgbClr val="FFFFFF"/>
                </a:solidFill>
                <a:highlight>
                  <a:srgbClr val="333333"/>
                </a:highlight>
                <a:latin typeface="Consolas"/>
                <a:ea typeface="Consolas"/>
                <a:cs typeface="Consolas"/>
                <a:sym typeface="Consolas"/>
              </a:rPr>
              <a:t>[</a:t>
            </a:r>
            <a:r>
              <a:rPr lang="en-US" sz="1200">
                <a:solidFill>
                  <a:srgbClr val="FCC28C"/>
                </a:solidFill>
                <a:highlight>
                  <a:srgbClr val="333333"/>
                </a:highlight>
                <a:latin typeface="Consolas"/>
                <a:ea typeface="Consolas"/>
                <a:cs typeface="Consolas"/>
                <a:sym typeface="Consolas"/>
              </a:rPr>
              <a:t>COLLATE</a:t>
            </a:r>
            <a:r>
              <a:rPr lang="en-US" sz="1200">
                <a:solidFill>
                  <a:srgbClr val="FFFFFF"/>
                </a:solidFill>
                <a:highlight>
                  <a:srgbClr val="333333"/>
                </a:highlight>
                <a:latin typeface="Consolas"/>
                <a:ea typeface="Consolas"/>
                <a:cs typeface="Consolas"/>
                <a:sym typeface="Consolas"/>
              </a:rPr>
              <a:t> collation_name]</a:t>
            </a:r>
            <a:endParaRPr>
              <a:latin typeface="Consolas"/>
              <a:ea typeface="Consolas"/>
              <a:cs typeface="Consolas"/>
              <a:sym typeface="Consolas"/>
            </a:endParaRPr>
          </a:p>
        </p:txBody>
      </p:sp>
      <p:sp>
        <p:nvSpPr>
          <p:cNvPr id="304" name="Google Shape;304;p32"/>
          <p:cNvSpPr txBox="1"/>
          <p:nvPr/>
        </p:nvSpPr>
        <p:spPr>
          <a:xfrm>
            <a:off x="5059025" y="2091125"/>
            <a:ext cx="4808700" cy="222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1417"/>
              </a:spcBef>
              <a:spcAft>
                <a:spcPts val="0"/>
              </a:spcAft>
              <a:buNone/>
            </a:pPr>
            <a:r>
              <a:rPr b="1" lang="en-US" sz="1600">
                <a:solidFill>
                  <a:schemeClr val="dk1"/>
                </a:solidFill>
                <a:latin typeface="Century Gothic"/>
                <a:ea typeface="Century Gothic"/>
                <a:cs typeface="Century Gothic"/>
                <a:sym typeface="Century Gothic"/>
              </a:rPr>
              <a:t>Example</a:t>
            </a:r>
            <a:r>
              <a:rPr b="1" lang="en-US" sz="1600">
                <a:solidFill>
                  <a:schemeClr val="dk1"/>
                </a:solidFill>
                <a:latin typeface="Century Gothic"/>
                <a:ea typeface="Century Gothic"/>
                <a:cs typeface="Century Gothic"/>
                <a:sym typeface="Century Gothic"/>
              </a:rPr>
              <a:t>:</a:t>
            </a:r>
            <a:endParaRPr b="1" sz="1600">
              <a:solidFill>
                <a:srgbClr val="F58220"/>
              </a:solidFill>
              <a:latin typeface="Century Gothic"/>
              <a:ea typeface="Century Gothic"/>
              <a:cs typeface="Century Gothic"/>
              <a:sym typeface="Century Gothic"/>
            </a:endParaRPr>
          </a:p>
          <a:p>
            <a:pPr indent="0" lvl="0" marL="457200" rtl="0" algn="l">
              <a:lnSpc>
                <a:spcPct val="115000"/>
              </a:lnSpc>
              <a:spcBef>
                <a:spcPts val="1417"/>
              </a:spcBef>
              <a:spcAft>
                <a:spcPts val="0"/>
              </a:spcAft>
              <a:buNone/>
            </a:pPr>
            <a:r>
              <a:rPr b="1" lang="en-US">
                <a:solidFill>
                  <a:srgbClr val="F58220"/>
                </a:solidFill>
                <a:latin typeface="Century Gothic"/>
                <a:ea typeface="Century Gothic"/>
                <a:cs typeface="Century Gothic"/>
                <a:sym typeface="Century Gothic"/>
              </a:rPr>
              <a:t>Create</a:t>
            </a:r>
            <a:r>
              <a:rPr b="1" lang="en-US">
                <a:solidFill>
                  <a:schemeClr val="dk1"/>
                </a:solidFill>
                <a:latin typeface="Century Gothic"/>
                <a:ea typeface="Century Gothic"/>
                <a:cs typeface="Century Gothic"/>
                <a:sym typeface="Century Gothic"/>
              </a:rPr>
              <a:t> </a:t>
            </a:r>
            <a:r>
              <a:rPr b="1" lang="en-US">
                <a:solidFill>
                  <a:srgbClr val="F58220"/>
                </a:solidFill>
                <a:latin typeface="Century Gothic"/>
                <a:ea typeface="Century Gothic"/>
                <a:cs typeface="Century Gothic"/>
                <a:sym typeface="Century Gothic"/>
              </a:rPr>
              <a:t>database</a:t>
            </a:r>
            <a:r>
              <a:rPr b="1" lang="en-US">
                <a:solidFill>
                  <a:schemeClr val="dk1"/>
                </a:solidFill>
                <a:latin typeface="Century Gothic"/>
                <a:ea typeface="Century Gothic"/>
                <a:cs typeface="Century Gothic"/>
                <a:sym typeface="Century Gothic"/>
              </a:rPr>
              <a:t> </a:t>
            </a:r>
            <a:r>
              <a:rPr b="1" lang="en-US">
                <a:solidFill>
                  <a:srgbClr val="0B5394"/>
                </a:solidFill>
                <a:latin typeface="Century Gothic"/>
                <a:ea typeface="Century Gothic"/>
                <a:cs typeface="Century Gothic"/>
                <a:sym typeface="Century Gothic"/>
              </a:rPr>
              <a:t>IF NOT EXISTS </a:t>
            </a:r>
            <a:r>
              <a:rPr b="1" lang="en-US">
                <a:solidFill>
                  <a:srgbClr val="351C75"/>
                </a:solidFill>
                <a:latin typeface="Century Gothic"/>
                <a:ea typeface="Century Gothic"/>
                <a:cs typeface="Century Gothic"/>
                <a:sym typeface="Century Gothic"/>
              </a:rPr>
              <a:t>demoDatabase</a:t>
            </a:r>
            <a:r>
              <a:rPr lang="en-US">
                <a:solidFill>
                  <a:schemeClr val="dk1"/>
                </a:solidFill>
                <a:latin typeface="Century Gothic"/>
                <a:ea typeface="Century Gothic"/>
                <a:cs typeface="Century Gothic"/>
                <a:sym typeface="Century Gothic"/>
              </a:rPr>
              <a:t>;</a:t>
            </a:r>
            <a:endParaRPr>
              <a:solidFill>
                <a:schemeClr val="dk1"/>
              </a:solidFill>
              <a:latin typeface="Century Gothic"/>
              <a:ea typeface="Century Gothic"/>
              <a:cs typeface="Century Gothic"/>
              <a:sym typeface="Century Gothic"/>
            </a:endParaRPr>
          </a:p>
          <a:p>
            <a:pPr indent="0" lvl="0" marL="0" rtl="0" algn="l">
              <a:lnSpc>
                <a:spcPct val="115000"/>
              </a:lnSpc>
              <a:spcBef>
                <a:spcPts val="1417"/>
              </a:spcBef>
              <a:spcAft>
                <a:spcPts val="0"/>
              </a:spcAft>
              <a:buNone/>
            </a:pPr>
            <a:r>
              <a:rPr lang="en-US">
                <a:solidFill>
                  <a:schemeClr val="accent2"/>
                </a:solidFill>
              </a:rPr>
              <a:t>A RDBMS creates a new tablespace named </a:t>
            </a:r>
            <a:r>
              <a:rPr b="1" lang="en-US">
                <a:solidFill>
                  <a:srgbClr val="351C75"/>
                </a:solidFill>
                <a:latin typeface="Century Gothic"/>
                <a:ea typeface="Century Gothic"/>
                <a:cs typeface="Century Gothic"/>
                <a:sym typeface="Century Gothic"/>
              </a:rPr>
              <a:t>demoDatabase</a:t>
            </a:r>
            <a:r>
              <a:rPr lang="en-US">
                <a:solidFill>
                  <a:schemeClr val="accent2"/>
                </a:solidFill>
              </a:rPr>
              <a:t>. Some vendors instead support the </a:t>
            </a:r>
            <a:r>
              <a:rPr b="1" lang="en-US">
                <a:solidFill>
                  <a:schemeClr val="accent2"/>
                </a:solidFill>
              </a:rPr>
              <a:t>schema </a:t>
            </a:r>
            <a:r>
              <a:rPr lang="en-US">
                <a:solidFill>
                  <a:schemeClr val="accent2"/>
                </a:solidFill>
              </a:rPr>
              <a:t>keyword as shown below:</a:t>
            </a:r>
            <a:endParaRPr>
              <a:solidFill>
                <a:schemeClr val="accent2"/>
              </a:solidFill>
            </a:endParaRPr>
          </a:p>
          <a:p>
            <a:pPr indent="0" lvl="0" marL="0" rtl="0" algn="r">
              <a:lnSpc>
                <a:spcPct val="115000"/>
              </a:lnSpc>
              <a:spcBef>
                <a:spcPts val="1417"/>
              </a:spcBef>
              <a:spcAft>
                <a:spcPts val="0"/>
              </a:spcAft>
              <a:buNone/>
            </a:pPr>
            <a:r>
              <a:rPr b="1" lang="en-US">
                <a:solidFill>
                  <a:srgbClr val="F58220"/>
                </a:solidFill>
                <a:latin typeface="Century Gothic"/>
                <a:ea typeface="Century Gothic"/>
                <a:cs typeface="Century Gothic"/>
                <a:sym typeface="Century Gothic"/>
              </a:rPr>
              <a:t>Create</a:t>
            </a:r>
            <a:r>
              <a:rPr b="1" lang="en-US">
                <a:solidFill>
                  <a:schemeClr val="dk1"/>
                </a:solidFill>
                <a:latin typeface="Century Gothic"/>
                <a:ea typeface="Century Gothic"/>
                <a:cs typeface="Century Gothic"/>
                <a:sym typeface="Century Gothic"/>
              </a:rPr>
              <a:t> </a:t>
            </a:r>
            <a:r>
              <a:rPr b="1" lang="en-US">
                <a:solidFill>
                  <a:srgbClr val="F58220"/>
                </a:solidFill>
                <a:latin typeface="Century Gothic"/>
                <a:ea typeface="Century Gothic"/>
                <a:cs typeface="Century Gothic"/>
                <a:sym typeface="Century Gothic"/>
              </a:rPr>
              <a:t>schema</a:t>
            </a:r>
            <a:r>
              <a:rPr b="1" lang="en-US">
                <a:solidFill>
                  <a:schemeClr val="dk1"/>
                </a:solidFill>
                <a:latin typeface="Century Gothic"/>
                <a:ea typeface="Century Gothic"/>
                <a:cs typeface="Century Gothic"/>
                <a:sym typeface="Century Gothic"/>
              </a:rPr>
              <a:t> </a:t>
            </a:r>
            <a:r>
              <a:rPr b="1" lang="en-US">
                <a:solidFill>
                  <a:srgbClr val="0B5394"/>
                </a:solidFill>
                <a:latin typeface="Century Gothic"/>
                <a:ea typeface="Century Gothic"/>
                <a:cs typeface="Century Gothic"/>
                <a:sym typeface="Century Gothic"/>
              </a:rPr>
              <a:t>IF NOT EXISTS  </a:t>
            </a:r>
            <a:r>
              <a:rPr b="1" lang="en-US">
                <a:solidFill>
                  <a:srgbClr val="351C75"/>
                </a:solidFill>
                <a:latin typeface="Century Gothic"/>
                <a:ea typeface="Century Gothic"/>
                <a:cs typeface="Century Gothic"/>
                <a:sym typeface="Century Gothic"/>
              </a:rPr>
              <a:t>demoDatabase</a:t>
            </a:r>
            <a:r>
              <a:rPr lang="en-US">
                <a:solidFill>
                  <a:schemeClr val="dk1"/>
                </a:solidFill>
                <a:latin typeface="Century Gothic"/>
                <a:ea typeface="Century Gothic"/>
                <a:cs typeface="Century Gothic"/>
                <a:sym typeface="Century Gothic"/>
              </a:rPr>
              <a:t>;</a:t>
            </a:r>
            <a:endParaRPr>
              <a:solidFill>
                <a:schemeClr val="dk1"/>
              </a:solidFill>
              <a:latin typeface="Century Gothic"/>
              <a:ea typeface="Century Gothic"/>
              <a:cs typeface="Century Gothic"/>
              <a:sym typeface="Century Gothic"/>
            </a:endParaRPr>
          </a:p>
        </p:txBody>
      </p:sp>
      <p:sp>
        <p:nvSpPr>
          <p:cNvPr id="305" name="Google Shape;305;p32"/>
          <p:cNvSpPr txBox="1"/>
          <p:nvPr/>
        </p:nvSpPr>
        <p:spPr>
          <a:xfrm>
            <a:off x="409725" y="3097050"/>
            <a:ext cx="4605000" cy="21540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FFFFF"/>
                </a:solidFill>
                <a:highlight>
                  <a:srgbClr val="333333"/>
                </a:highlight>
                <a:latin typeface="Consolas"/>
                <a:ea typeface="Consolas"/>
                <a:cs typeface="Consolas"/>
                <a:sym typeface="Consolas"/>
              </a:rPr>
              <a:t>[</a:t>
            </a:r>
            <a:r>
              <a:rPr lang="en-US" sz="1200">
                <a:solidFill>
                  <a:srgbClr val="FCC28C"/>
                </a:solidFill>
                <a:highlight>
                  <a:srgbClr val="333333"/>
                </a:highlight>
                <a:latin typeface="Consolas"/>
                <a:ea typeface="Consolas"/>
                <a:cs typeface="Consolas"/>
                <a:sym typeface="Consolas"/>
              </a:rPr>
              <a:t>IF</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highlight>
                  <a:srgbClr val="333333"/>
                </a:highlight>
                <a:latin typeface="Consolas"/>
                <a:ea typeface="Consolas"/>
                <a:cs typeface="Consolas"/>
                <a:sym typeface="Consolas"/>
              </a:rPr>
              <a:t>NOT</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highlight>
                  <a:srgbClr val="333333"/>
                </a:highlight>
                <a:latin typeface="Consolas"/>
                <a:ea typeface="Consolas"/>
                <a:cs typeface="Consolas"/>
                <a:sym typeface="Consolas"/>
              </a:rPr>
              <a:t>EXISTS</a:t>
            </a:r>
            <a:r>
              <a:rPr lang="en-US" sz="1200">
                <a:solidFill>
                  <a:srgbClr val="FFFFFF"/>
                </a:solidFill>
                <a:highlight>
                  <a:srgbClr val="333333"/>
                </a:highlight>
                <a:latin typeface="Consolas"/>
                <a:ea typeface="Consolas"/>
                <a:cs typeface="Consolas"/>
                <a:sym typeface="Consolas"/>
              </a:rPr>
              <a:t>] </a:t>
            </a:r>
            <a:r>
              <a:rPr lang="en-US" sz="1100">
                <a:solidFill>
                  <a:schemeClr val="dk1"/>
                </a:solidFill>
              </a:rPr>
              <a:t>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200">
                <a:solidFill>
                  <a:srgbClr val="FFFFFF"/>
                </a:solidFill>
                <a:highlight>
                  <a:srgbClr val="333333"/>
                </a:highlight>
                <a:latin typeface="Consolas"/>
                <a:ea typeface="Consolas"/>
                <a:cs typeface="Consolas"/>
                <a:sym typeface="Consolas"/>
              </a:rPr>
              <a:t>[</a:t>
            </a:r>
            <a:r>
              <a:rPr lang="en-US" sz="1200">
                <a:solidFill>
                  <a:srgbClr val="FFFFAA"/>
                </a:solidFill>
                <a:highlight>
                  <a:srgbClr val="333333"/>
                </a:highlight>
                <a:latin typeface="Consolas"/>
                <a:ea typeface="Consolas"/>
                <a:cs typeface="Consolas"/>
                <a:sym typeface="Consolas"/>
              </a:rPr>
              <a:t>CHARACTER</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highlight>
                  <a:srgbClr val="333333"/>
                </a:highlight>
                <a:latin typeface="Consolas"/>
                <a:ea typeface="Consolas"/>
                <a:cs typeface="Consolas"/>
                <a:sym typeface="Consolas"/>
              </a:rPr>
              <a:t>SET</a:t>
            </a:r>
            <a:r>
              <a:rPr lang="en-US" sz="1200">
                <a:solidFill>
                  <a:srgbClr val="FFFFFF"/>
                </a:solidFill>
                <a:highlight>
                  <a:srgbClr val="333333"/>
                </a:highlight>
                <a:latin typeface="Consolas"/>
                <a:ea typeface="Consolas"/>
                <a:cs typeface="Consolas"/>
                <a:sym typeface="Consolas"/>
              </a:rPr>
              <a:t> charset_name]</a:t>
            </a:r>
            <a:endParaRPr sz="12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rgbClr val="FFFFFF"/>
                </a:solidFill>
                <a:highlight>
                  <a:srgbClr val="333333"/>
                </a:highlight>
                <a:latin typeface="Consolas"/>
                <a:ea typeface="Consolas"/>
                <a:cs typeface="Consolas"/>
                <a:sym typeface="Consolas"/>
              </a:rPr>
              <a:t>[</a:t>
            </a:r>
            <a:r>
              <a:rPr lang="en-US" sz="1200">
                <a:solidFill>
                  <a:srgbClr val="FCC28C"/>
                </a:solidFill>
                <a:highlight>
                  <a:srgbClr val="333333"/>
                </a:highlight>
                <a:latin typeface="Consolas"/>
                <a:ea typeface="Consolas"/>
                <a:cs typeface="Consolas"/>
                <a:sym typeface="Consolas"/>
              </a:rPr>
              <a:t>COLLATE</a:t>
            </a:r>
            <a:r>
              <a:rPr lang="en-US" sz="1200">
                <a:solidFill>
                  <a:srgbClr val="FFFFFF"/>
                </a:solidFill>
                <a:highlight>
                  <a:srgbClr val="333333"/>
                </a:highlight>
                <a:latin typeface="Consolas"/>
                <a:ea typeface="Consolas"/>
                <a:cs typeface="Consolas"/>
                <a:sym typeface="Consolas"/>
              </a:rPr>
              <a:t> collation_name]</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Char char="●"/>
            </a:pPr>
            <a:r>
              <a:rPr lang="en-US">
                <a:solidFill>
                  <a:schemeClr val="accent2"/>
                </a:solidFill>
                <a:highlight>
                  <a:srgbClr val="FFFFFF"/>
                </a:highlight>
              </a:rPr>
              <a:t>All of the above clauses are optional.</a:t>
            </a:r>
            <a:endParaRPr>
              <a:solidFill>
                <a:schemeClr val="accent2"/>
              </a:solidFill>
              <a:highlight>
                <a:srgbClr val="FFFFFF"/>
              </a:highlight>
            </a:endParaRPr>
          </a:p>
          <a:p>
            <a:pPr indent="-304800" lvl="0" marL="457200" rtl="0" algn="l">
              <a:spcBef>
                <a:spcPts val="1000"/>
              </a:spcBef>
              <a:spcAft>
                <a:spcPts val="0"/>
              </a:spcAft>
              <a:buClr>
                <a:schemeClr val="accent2"/>
              </a:buClr>
              <a:buSzPts val="1200"/>
              <a:buChar char="●"/>
            </a:pPr>
            <a:r>
              <a:rPr lang="en-US">
                <a:solidFill>
                  <a:schemeClr val="accent2"/>
                </a:solidFill>
                <a:highlight>
                  <a:srgbClr val="FFFFFF"/>
                </a:highlight>
              </a:rPr>
              <a:t>If you skip the </a:t>
            </a:r>
            <a:r>
              <a:rPr b="1" lang="en-US" sz="1300">
                <a:solidFill>
                  <a:schemeClr val="accent2"/>
                </a:solidFill>
              </a:rPr>
              <a:t>CHARACTER SET</a:t>
            </a:r>
            <a:r>
              <a:rPr lang="en-US">
                <a:solidFill>
                  <a:schemeClr val="accent2"/>
                </a:solidFill>
                <a:highlight>
                  <a:srgbClr val="FFFFFF"/>
                </a:highlight>
              </a:rPr>
              <a:t> and </a:t>
            </a:r>
            <a:r>
              <a:rPr b="1" lang="en-US" sz="1300">
                <a:solidFill>
                  <a:schemeClr val="accent2"/>
                </a:solidFill>
              </a:rPr>
              <a:t>COLLATE</a:t>
            </a:r>
            <a:r>
              <a:rPr lang="en-US">
                <a:solidFill>
                  <a:schemeClr val="accent2"/>
                </a:solidFill>
                <a:highlight>
                  <a:srgbClr val="FFFFFF"/>
                </a:highlight>
              </a:rPr>
              <a:t> clauses, MySQL will set the default  </a:t>
            </a:r>
            <a:r>
              <a:rPr b="1" lang="en-US" sz="1300">
                <a:solidFill>
                  <a:schemeClr val="accent2"/>
                </a:solidFill>
              </a:rPr>
              <a:t>CHARACTER SET,</a:t>
            </a:r>
            <a:r>
              <a:rPr lang="en-US">
                <a:solidFill>
                  <a:schemeClr val="accent2"/>
                </a:solidFill>
                <a:highlight>
                  <a:srgbClr val="FFFFFF"/>
                </a:highlight>
              </a:rPr>
              <a:t> and </a:t>
            </a:r>
            <a:r>
              <a:rPr b="1" lang="en-US" sz="1300">
                <a:solidFill>
                  <a:schemeClr val="accent2"/>
                </a:solidFill>
              </a:rPr>
              <a:t>COLLATE</a:t>
            </a:r>
            <a:r>
              <a:rPr lang="en-US">
                <a:solidFill>
                  <a:schemeClr val="accent2"/>
                </a:solidFill>
                <a:highlight>
                  <a:srgbClr val="FFFFFF"/>
                </a:highlight>
              </a:rPr>
              <a:t> for the new database.</a:t>
            </a:r>
            <a:endParaRPr sz="1200">
              <a:solidFill>
                <a:schemeClr val="accent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nvSpPr>
        <p:spPr>
          <a:xfrm>
            <a:off x="6051425" y="2748050"/>
            <a:ext cx="3521700" cy="1209000"/>
          </a:xfrm>
          <a:prstGeom prst="rect">
            <a:avLst/>
          </a:prstGeom>
          <a:noFill/>
          <a:ln cap="flat" cmpd="sng" w="9525">
            <a:solidFill>
              <a:srgbClr val="000000"/>
            </a:solidFill>
            <a:prstDash val="dash"/>
            <a:round/>
            <a:headEnd len="sm" w="sm" type="none"/>
            <a:tailEnd len="sm" w="sm" type="none"/>
          </a:ln>
        </p:spPr>
        <p:txBody>
          <a:bodyPr anchorCtr="0" anchor="t" bIns="45000" lIns="90000" spcFirstLastPara="1" rIns="90000" wrap="square" tIns="45000">
            <a:noAutofit/>
          </a:bodyPr>
          <a:lstStyle/>
          <a:p>
            <a:pPr indent="0" lvl="0" marL="0" rtl="0" algn="l">
              <a:spcBef>
                <a:spcPts val="0"/>
              </a:spcBef>
              <a:spcAft>
                <a:spcPts val="0"/>
              </a:spcAft>
              <a:buNone/>
            </a:pPr>
            <a:r>
              <a:rPr lang="en-US">
                <a:latin typeface="Consolas"/>
                <a:ea typeface="Consolas"/>
                <a:cs typeface="Consolas"/>
                <a:sym typeface="Consolas"/>
              </a:rPr>
              <a:t>CREATE TABLE vehicles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vehicleId INT,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year INT NOT NULL,</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make VARCHAR(100) NOT NULL</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b="1" sz="1800">
              <a:solidFill>
                <a:srgbClr val="F58220"/>
              </a:solidFill>
              <a:latin typeface="Consolas"/>
              <a:ea typeface="Consolas"/>
              <a:cs typeface="Consolas"/>
              <a:sym typeface="Consolas"/>
            </a:endParaRPr>
          </a:p>
        </p:txBody>
      </p:sp>
      <p:sp>
        <p:nvSpPr>
          <p:cNvPr id="311" name="Google Shape;311;p33"/>
          <p:cNvSpPr txBox="1"/>
          <p:nvPr/>
        </p:nvSpPr>
        <p:spPr>
          <a:xfrm>
            <a:off x="5975950" y="4079575"/>
            <a:ext cx="3597300" cy="553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500">
                <a:solidFill>
                  <a:schemeClr val="accent2"/>
                </a:solidFill>
                <a:latin typeface="Century Gothic"/>
                <a:ea typeface="Century Gothic"/>
                <a:cs typeface="Century Gothic"/>
                <a:sym typeface="Century Gothic"/>
              </a:rPr>
              <a:t>D</a:t>
            </a:r>
            <a:r>
              <a:rPr lang="en-US" sz="1500" strike="noStrike">
                <a:solidFill>
                  <a:schemeClr val="accent2"/>
                </a:solidFill>
                <a:latin typeface="Century Gothic"/>
                <a:ea typeface="Century Gothic"/>
                <a:cs typeface="Century Gothic"/>
                <a:sym typeface="Century Gothic"/>
              </a:rPr>
              <a:t>efines a table named “</a:t>
            </a:r>
            <a:r>
              <a:rPr b="1" lang="en-US" sz="1300">
                <a:solidFill>
                  <a:schemeClr val="accent2"/>
                </a:solidFill>
                <a:latin typeface="Consolas"/>
                <a:ea typeface="Consolas"/>
                <a:cs typeface="Consolas"/>
                <a:sym typeface="Consolas"/>
              </a:rPr>
              <a:t>vehicles,</a:t>
            </a:r>
            <a:r>
              <a:rPr lang="en-US" sz="1500" strike="noStrike">
                <a:solidFill>
                  <a:schemeClr val="accent2"/>
                </a:solidFill>
                <a:latin typeface="Century Gothic"/>
                <a:ea typeface="Century Gothic"/>
                <a:cs typeface="Century Gothic"/>
                <a:sym typeface="Century Gothic"/>
              </a:rPr>
              <a:t>” which holds three fields.</a:t>
            </a:r>
            <a:endParaRPr sz="1500">
              <a:solidFill>
                <a:schemeClr val="accent2"/>
              </a:solidFill>
              <a:latin typeface="Century Gothic"/>
              <a:ea typeface="Century Gothic"/>
              <a:cs typeface="Century Gothic"/>
              <a:sym typeface="Century Gothic"/>
            </a:endParaRPr>
          </a:p>
        </p:txBody>
      </p:sp>
      <p:sp>
        <p:nvSpPr>
          <p:cNvPr id="312" name="Google Shape;312;p33"/>
          <p:cNvSpPr txBox="1"/>
          <p:nvPr>
            <p:ph type="title"/>
          </p:nvPr>
        </p:nvSpPr>
        <p:spPr>
          <a:xfrm>
            <a:off x="345725" y="805075"/>
            <a:ext cx="90723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C</a:t>
            </a:r>
            <a:r>
              <a:rPr lang="en-US"/>
              <a:t>reate a Table</a:t>
            </a:r>
            <a:r>
              <a:rPr lang="en-US"/>
              <a:t> in Database</a:t>
            </a:r>
            <a:endParaRPr sz="3200"/>
          </a:p>
        </p:txBody>
      </p:sp>
      <p:sp>
        <p:nvSpPr>
          <p:cNvPr id="313" name="Google Shape;313;p33"/>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Clr>
                <a:srgbClr val="000000"/>
              </a:buClr>
              <a:buSzPts val="2300"/>
              <a:buFont typeface="Arial"/>
              <a:buNone/>
            </a:pPr>
            <a:fld id="{00000000-1234-1234-1234-123412341234}" type="slidenum">
              <a:rPr lang="en-US"/>
              <a:t>‹#›</a:t>
            </a:fld>
            <a:endParaRPr/>
          </a:p>
        </p:txBody>
      </p:sp>
      <p:sp>
        <p:nvSpPr>
          <p:cNvPr id="314" name="Google Shape;314;p33"/>
          <p:cNvSpPr txBox="1"/>
          <p:nvPr/>
        </p:nvSpPr>
        <p:spPr>
          <a:xfrm>
            <a:off x="650525" y="2694225"/>
            <a:ext cx="3162600" cy="1477500"/>
          </a:xfrm>
          <a:prstGeom prst="rect">
            <a:avLst/>
          </a:prstGeom>
          <a:solidFill>
            <a:srgbClr val="28282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CC28C"/>
                </a:solidFill>
                <a:latin typeface="Consolas"/>
                <a:ea typeface="Consolas"/>
                <a:cs typeface="Consolas"/>
                <a:sym typeface="Consolas"/>
              </a:rPr>
              <a:t>CREATE</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latin typeface="Consolas"/>
                <a:ea typeface="Consolas"/>
                <a:cs typeface="Consolas"/>
                <a:sym typeface="Consolas"/>
              </a:rPr>
              <a:t>TABLE</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latin typeface="Consolas"/>
                <a:ea typeface="Consolas"/>
                <a:cs typeface="Consolas"/>
                <a:sym typeface="Consolas"/>
              </a:rPr>
              <a:t>IF</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latin typeface="Consolas"/>
                <a:ea typeface="Consolas"/>
                <a:cs typeface="Consolas"/>
                <a:sym typeface="Consolas"/>
              </a:rPr>
              <a:t>NOT</a:t>
            </a:r>
            <a:r>
              <a:rPr lang="en-US" sz="1200">
                <a:solidFill>
                  <a:srgbClr val="FFFFFF"/>
                </a:solidFill>
                <a:highlight>
                  <a:srgbClr val="333333"/>
                </a:highlight>
                <a:latin typeface="Consolas"/>
                <a:ea typeface="Consolas"/>
                <a:cs typeface="Consolas"/>
                <a:sym typeface="Consolas"/>
              </a:rPr>
              <a:t> </a:t>
            </a:r>
            <a:r>
              <a:rPr lang="en-US" sz="1200">
                <a:solidFill>
                  <a:srgbClr val="FCC28C"/>
                </a:solidFill>
                <a:latin typeface="Consolas"/>
                <a:ea typeface="Consolas"/>
                <a:cs typeface="Consolas"/>
                <a:sym typeface="Consolas"/>
              </a:rPr>
              <a:t>EXISTS</a:t>
            </a:r>
            <a:r>
              <a:rPr lang="en-US" sz="1200">
                <a:solidFill>
                  <a:srgbClr val="FFFFFF"/>
                </a:solidFill>
                <a:highlight>
                  <a:srgbClr val="333333"/>
                </a:highlight>
                <a:latin typeface="Consolas"/>
                <a:ea typeface="Consolas"/>
                <a:cs typeface="Consolas"/>
                <a:sym typeface="Consolas"/>
              </a:rPr>
              <a:t>] table_name(</a:t>
            </a:r>
            <a:endParaRPr sz="12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200">
                <a:solidFill>
                  <a:srgbClr val="FFFFFF"/>
                </a:solidFill>
                <a:highlight>
                  <a:srgbClr val="333333"/>
                </a:highlight>
                <a:latin typeface="Consolas"/>
                <a:ea typeface="Consolas"/>
                <a:cs typeface="Consolas"/>
                <a:sym typeface="Consolas"/>
              </a:rPr>
              <a:t>   column_1_definition,</a:t>
            </a:r>
            <a:endParaRPr sz="12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200">
                <a:solidFill>
                  <a:srgbClr val="FFFFFF"/>
                </a:solidFill>
                <a:highlight>
                  <a:srgbClr val="333333"/>
                </a:highlight>
                <a:latin typeface="Consolas"/>
                <a:ea typeface="Consolas"/>
                <a:cs typeface="Consolas"/>
                <a:sym typeface="Consolas"/>
              </a:rPr>
              <a:t>   column_2_definition,</a:t>
            </a:r>
            <a:endParaRPr sz="12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200">
                <a:solidFill>
                  <a:srgbClr val="FFFFFF"/>
                </a:solidFill>
                <a:highlight>
                  <a:srgbClr val="333333"/>
                </a:highlight>
                <a:latin typeface="Consolas"/>
                <a:ea typeface="Consolas"/>
                <a:cs typeface="Consolas"/>
                <a:sym typeface="Consolas"/>
              </a:rPr>
              <a:t>   ...,</a:t>
            </a:r>
            <a:endParaRPr sz="12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200">
                <a:solidFill>
                  <a:srgbClr val="FFFFFF"/>
                </a:solidFill>
                <a:highlight>
                  <a:srgbClr val="333333"/>
                </a:highlight>
                <a:latin typeface="Consolas"/>
                <a:ea typeface="Consolas"/>
                <a:cs typeface="Consolas"/>
                <a:sym typeface="Consolas"/>
              </a:rPr>
              <a:t>   table_constraints</a:t>
            </a:r>
            <a:endParaRPr sz="12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US" sz="1200">
                <a:solidFill>
                  <a:srgbClr val="FFFFFF"/>
                </a:solidFill>
                <a:highlight>
                  <a:srgbClr val="333333"/>
                </a:highlight>
                <a:latin typeface="Consolas"/>
                <a:ea typeface="Consolas"/>
                <a:cs typeface="Consolas"/>
                <a:sym typeface="Consolas"/>
              </a:rPr>
              <a:t>) </a:t>
            </a:r>
            <a:r>
              <a:rPr lang="en-US" sz="1200">
                <a:solidFill>
                  <a:srgbClr val="FCC28C"/>
                </a:solidFill>
                <a:latin typeface="Consolas"/>
                <a:ea typeface="Consolas"/>
                <a:cs typeface="Consolas"/>
                <a:sym typeface="Consolas"/>
              </a:rPr>
              <a:t>ENGINE</a:t>
            </a:r>
            <a:r>
              <a:rPr lang="en-US" sz="1200">
                <a:solidFill>
                  <a:srgbClr val="FFFFFF"/>
                </a:solidFill>
                <a:highlight>
                  <a:srgbClr val="333333"/>
                </a:highlight>
                <a:latin typeface="Consolas"/>
                <a:ea typeface="Consolas"/>
                <a:cs typeface="Consolas"/>
                <a:sym typeface="Consolas"/>
              </a:rPr>
              <a:t>=storage_engine;</a:t>
            </a:r>
            <a:endParaRPr sz="1500"/>
          </a:p>
        </p:txBody>
      </p:sp>
      <p:sp>
        <p:nvSpPr>
          <p:cNvPr id="315" name="Google Shape;315;p33"/>
          <p:cNvSpPr txBox="1"/>
          <p:nvPr/>
        </p:nvSpPr>
        <p:spPr>
          <a:xfrm>
            <a:off x="345725" y="2347850"/>
            <a:ext cx="27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Syntax</a:t>
            </a:r>
            <a:endParaRPr b="1"/>
          </a:p>
        </p:txBody>
      </p:sp>
      <p:sp>
        <p:nvSpPr>
          <p:cNvPr id="316" name="Google Shape;316;p33"/>
          <p:cNvSpPr txBox="1"/>
          <p:nvPr/>
        </p:nvSpPr>
        <p:spPr>
          <a:xfrm>
            <a:off x="6051425" y="2347850"/>
            <a:ext cx="27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Example</a:t>
            </a:r>
            <a:endParaRPr b="1"/>
          </a:p>
        </p:txBody>
      </p:sp>
      <p:sp>
        <p:nvSpPr>
          <p:cNvPr id="317" name="Google Shape;317;p33"/>
          <p:cNvSpPr txBox="1"/>
          <p:nvPr/>
        </p:nvSpPr>
        <p:spPr>
          <a:xfrm>
            <a:off x="650525" y="4219475"/>
            <a:ext cx="3162600" cy="86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t>[IF NOT EXISTS] </a:t>
            </a:r>
            <a:endParaRPr sz="1100"/>
          </a:p>
          <a:p>
            <a:pPr indent="0" lvl="0" marL="0" rtl="0" algn="l">
              <a:spcBef>
                <a:spcPts val="0"/>
              </a:spcBef>
              <a:spcAft>
                <a:spcPts val="0"/>
              </a:spcAft>
              <a:buNone/>
            </a:pPr>
            <a:r>
              <a:rPr lang="en-US" sz="1100"/>
              <a:t>ENGINE=storage_engine;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US" sz="1100"/>
              <a:t>Both clauses above are </a:t>
            </a:r>
            <a:r>
              <a:rPr b="1" i="1" lang="en-US" sz="1100"/>
              <a:t>optional</a:t>
            </a:r>
            <a:r>
              <a:rPr b="1" lang="en-US" sz="1000"/>
              <a:t>.</a:t>
            </a:r>
            <a:endParaRPr sz="1200">
              <a:solidFill>
                <a:srgbClr val="FFFFFF"/>
              </a:solidFill>
              <a:highlight>
                <a:srgbClr val="333333"/>
              </a:highlight>
              <a:latin typeface="Consolas"/>
              <a:ea typeface="Consolas"/>
              <a:cs typeface="Consolas"/>
              <a:sym typeface="Consolas"/>
            </a:endParaRPr>
          </a:p>
        </p:txBody>
      </p:sp>
      <p:sp>
        <p:nvSpPr>
          <p:cNvPr id="318" name="Google Shape;318;p33"/>
          <p:cNvSpPr txBox="1"/>
          <p:nvPr/>
        </p:nvSpPr>
        <p:spPr>
          <a:xfrm>
            <a:off x="4081025" y="4841400"/>
            <a:ext cx="5337000" cy="3693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u="sng">
                <a:solidFill>
                  <a:schemeClr val="hlink"/>
                </a:solidFill>
                <a:latin typeface="Century Gothic"/>
                <a:ea typeface="Century Gothic"/>
                <a:cs typeface="Century Gothic"/>
                <a:sym typeface="Century Gothic"/>
                <a:hlinkClick r:id="rId3"/>
              </a:rPr>
              <a:t>To learn more about </a:t>
            </a:r>
            <a:r>
              <a:rPr b="1" lang="en-US" sz="1200" u="sng">
                <a:solidFill>
                  <a:schemeClr val="hlink"/>
                </a:solidFill>
                <a:latin typeface="Century Gothic"/>
                <a:ea typeface="Century Gothic"/>
                <a:cs typeface="Century Gothic"/>
                <a:sym typeface="Century Gothic"/>
                <a:hlinkClick r:id="rId4"/>
              </a:rPr>
              <a:t>Storage Engine</a:t>
            </a:r>
            <a:r>
              <a:rPr lang="en-US" sz="1200" u="sng">
                <a:solidFill>
                  <a:schemeClr val="hlink"/>
                </a:solidFill>
                <a:latin typeface="Century Gothic"/>
                <a:ea typeface="Century Gothic"/>
                <a:cs typeface="Century Gothic"/>
                <a:sym typeface="Century Gothic"/>
                <a:hlinkClick r:id="rId5"/>
              </a:rPr>
              <a:t>, visit the Wiki document</a:t>
            </a:r>
            <a:r>
              <a:rPr lang="en-US" sz="1200">
                <a:latin typeface="Century Gothic"/>
                <a:ea typeface="Century Gothic"/>
                <a:cs typeface="Century Gothic"/>
                <a:sym typeface="Century Gothic"/>
              </a:rPr>
              <a:t>.</a:t>
            </a:r>
            <a:endParaRPr sz="1200">
              <a:latin typeface="Century Gothic"/>
              <a:ea typeface="Century Gothic"/>
              <a:cs typeface="Century Gothic"/>
              <a:sym typeface="Century Gothic"/>
            </a:endParaRPr>
          </a:p>
        </p:txBody>
      </p:sp>
      <p:sp>
        <p:nvSpPr>
          <p:cNvPr id="319" name="Google Shape;319;p33"/>
          <p:cNvSpPr txBox="1"/>
          <p:nvPr>
            <p:ph idx="1" type="body"/>
          </p:nvPr>
        </p:nvSpPr>
        <p:spPr>
          <a:xfrm>
            <a:off x="683250" y="1337975"/>
            <a:ext cx="8773200" cy="1009800"/>
          </a:xfrm>
          <a:prstGeom prst="rect">
            <a:avLst/>
          </a:prstGeom>
        </p:spPr>
        <p:txBody>
          <a:bodyPr anchorCtr="0" anchor="t" bIns="75600" lIns="75600" spcFirstLastPara="1" rIns="75600" wrap="square" tIns="75600">
            <a:normAutofit/>
          </a:bodyPr>
          <a:lstStyle/>
          <a:p>
            <a:pPr indent="0" lvl="0" marL="0" rtl="0" algn="l">
              <a:spcBef>
                <a:spcPts val="0"/>
              </a:spcBef>
              <a:spcAft>
                <a:spcPts val="0"/>
              </a:spcAft>
              <a:buClr>
                <a:schemeClr val="dk1"/>
              </a:buClr>
              <a:buSzPts val="1100"/>
              <a:buFont typeface="Arial"/>
              <a:buNone/>
            </a:pPr>
            <a:r>
              <a:rPr lang="en-US" sz="1600">
                <a:solidFill>
                  <a:schemeClr val="accent2"/>
                </a:solidFill>
                <a:highlight>
                  <a:schemeClr val="lt1"/>
                </a:highlight>
              </a:rPr>
              <a:t>The</a:t>
            </a:r>
            <a:r>
              <a:rPr b="1" lang="en-US" sz="1600">
                <a:solidFill>
                  <a:schemeClr val="accent2"/>
                </a:solidFill>
                <a:highlight>
                  <a:schemeClr val="lt1"/>
                </a:highlight>
              </a:rPr>
              <a:t> </a:t>
            </a:r>
            <a:r>
              <a:rPr b="1" lang="en-US" sz="1600">
                <a:solidFill>
                  <a:srgbClr val="FF6633"/>
                </a:solidFill>
              </a:rPr>
              <a:t>CREATE TABLE</a:t>
            </a:r>
            <a:r>
              <a:rPr lang="en-US" sz="1600">
                <a:solidFill>
                  <a:schemeClr val="accent2"/>
                </a:solidFill>
                <a:highlight>
                  <a:schemeClr val="lt1"/>
                </a:highlight>
              </a:rPr>
              <a:t> statement allows us to create a new table in a database.</a:t>
            </a:r>
            <a:endParaRPr sz="1600">
              <a:solidFill>
                <a:schemeClr val="accent2"/>
              </a:solidFill>
            </a:endParaRPr>
          </a:p>
          <a:p>
            <a:pPr indent="0" lvl="0" marL="0" rtl="0" algn="l">
              <a:lnSpc>
                <a:spcPct val="90000"/>
              </a:lnSpc>
              <a:spcBef>
                <a:spcPts val="1000"/>
              </a:spcBef>
              <a:spcAft>
                <a:spcPts val="0"/>
              </a:spcAft>
              <a:buNone/>
            </a:pPr>
            <a:r>
              <a:rPr lang="en-US" sz="1600">
                <a:solidFill>
                  <a:schemeClr val="accent2"/>
                </a:solidFill>
              </a:rPr>
              <a:t>Table definitions define the </a:t>
            </a:r>
            <a:r>
              <a:rPr b="1" i="1" lang="en-US" sz="1600">
                <a:solidFill>
                  <a:schemeClr val="accent2"/>
                </a:solidFill>
              </a:rPr>
              <a:t>table name</a:t>
            </a:r>
            <a:r>
              <a:rPr lang="en-US" sz="1600">
                <a:solidFill>
                  <a:schemeClr val="accent2"/>
                </a:solidFill>
              </a:rPr>
              <a:t> and </a:t>
            </a:r>
            <a:r>
              <a:rPr b="1" i="1" lang="en-US" sz="1600">
                <a:solidFill>
                  <a:schemeClr val="accent2"/>
                </a:solidFill>
              </a:rPr>
              <a:t>fields</a:t>
            </a:r>
            <a:r>
              <a:rPr lang="en-US" sz="1600">
                <a:solidFill>
                  <a:schemeClr val="accent2"/>
                </a:solidFill>
              </a:rPr>
              <a:t> within the table, and the </a:t>
            </a:r>
            <a:r>
              <a:rPr b="1" i="1" lang="en-US" sz="1600">
                <a:solidFill>
                  <a:schemeClr val="accent2"/>
                </a:solidFill>
              </a:rPr>
              <a:t>constraints/relationships</a:t>
            </a:r>
            <a:r>
              <a:rPr lang="en-US" sz="1600">
                <a:solidFill>
                  <a:schemeClr val="accent2"/>
                </a:solidFill>
              </a:rPr>
              <a:t> for the fields. Below is the syntax and an example.</a:t>
            </a:r>
            <a:endParaRPr sz="160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nvSpPr>
        <p:spPr>
          <a:xfrm>
            <a:off x="2319150" y="2864900"/>
            <a:ext cx="5249400" cy="1626600"/>
          </a:xfrm>
          <a:prstGeom prst="rect">
            <a:avLst/>
          </a:prstGeom>
          <a:solidFill>
            <a:srgbClr val="FFA500">
              <a:alpha val="29803"/>
            </a:srgbClr>
          </a:solidFill>
          <a:ln cap="flat" cmpd="sng" w="19075">
            <a:solidFill>
              <a:srgbClr val="FFA500"/>
            </a:solidFill>
            <a:prstDash val="solid"/>
            <a:round/>
            <a:headEnd len="sm" w="sm" type="none"/>
            <a:tailEnd len="sm" w="sm" type="none"/>
          </a:ln>
        </p:spPr>
        <p:txBody>
          <a:bodyPr anchorCtr="0" anchor="t" bIns="54350" lIns="99350" spcFirstLastPara="1" rIns="99350" wrap="square" tIns="54350">
            <a:noAutofit/>
          </a:bodyPr>
          <a:lstStyle/>
          <a:p>
            <a:pPr indent="0" lvl="0" marL="0" marR="0" rtl="0" algn="l">
              <a:lnSpc>
                <a:spcPct val="120000"/>
              </a:lnSpc>
              <a:spcBef>
                <a:spcPts val="0"/>
              </a:spcBef>
              <a:spcAft>
                <a:spcPts val="0"/>
              </a:spcAft>
              <a:buNone/>
            </a:pPr>
            <a:r>
              <a:rPr lang="en-US" sz="1800" strike="noStrike">
                <a:solidFill>
                  <a:schemeClr val="accent2"/>
                </a:solidFill>
                <a:latin typeface="Consolas"/>
                <a:ea typeface="Consolas"/>
                <a:cs typeface="Consolas"/>
                <a:sym typeface="Consolas"/>
              </a:rPr>
              <a:t>Designing a database with well-chosen constraints on data relationships and values is the best means for maximizing this value.</a:t>
            </a:r>
            <a:endParaRPr>
              <a:solidFill>
                <a:schemeClr val="accent2"/>
              </a:solidFill>
              <a:latin typeface="Consolas"/>
              <a:ea typeface="Consolas"/>
              <a:cs typeface="Consolas"/>
              <a:sym typeface="Consolas"/>
            </a:endParaRPr>
          </a:p>
        </p:txBody>
      </p:sp>
      <p:sp>
        <p:nvSpPr>
          <p:cNvPr id="325" name="Google Shape;325;p34"/>
          <p:cNvSpPr txBox="1"/>
          <p:nvPr>
            <p:ph type="title"/>
          </p:nvPr>
        </p:nvSpPr>
        <p:spPr>
          <a:xfrm>
            <a:off x="469649" y="805075"/>
            <a:ext cx="8948400" cy="584700"/>
          </a:xfrm>
          <a:prstGeom prst="rect">
            <a:avLst/>
          </a:prstGeom>
        </p:spPr>
        <p:txBody>
          <a:bodyPr anchorCtr="0" anchor="ctr" bIns="75600" lIns="75600" spcFirstLastPara="1" rIns="75600" wrap="square" tIns="75600">
            <a:noAutofit/>
          </a:bodyPr>
          <a:lstStyle/>
          <a:p>
            <a:pPr indent="0" lvl="0" marL="0" rtl="0" algn="l">
              <a:spcBef>
                <a:spcPts val="0"/>
              </a:spcBef>
              <a:spcAft>
                <a:spcPts val="0"/>
              </a:spcAft>
              <a:buNone/>
            </a:pPr>
            <a:r>
              <a:rPr lang="en-US"/>
              <a:t>Data Persistence and Longevity</a:t>
            </a:r>
            <a:endParaRPr/>
          </a:p>
        </p:txBody>
      </p:sp>
      <p:sp>
        <p:nvSpPr>
          <p:cNvPr id="326" name="Google Shape;326;p34"/>
          <p:cNvSpPr txBox="1"/>
          <p:nvPr/>
        </p:nvSpPr>
        <p:spPr>
          <a:xfrm>
            <a:off x="8559717" y="244524"/>
            <a:ext cx="693000" cy="6348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sz="2300">
                <a:solidFill>
                  <a:srgbClr val="FFFFFF"/>
                </a:solidFill>
                <a:latin typeface="Century Gothic"/>
                <a:ea typeface="Century Gothic"/>
                <a:cs typeface="Century Gothic"/>
                <a:sym typeface="Century Gothic"/>
              </a:rPr>
              <a:t>‹#›</a:t>
            </a:fld>
            <a:endParaRPr sz="2300">
              <a:solidFill>
                <a:srgbClr val="FFFFFF"/>
              </a:solidFill>
              <a:latin typeface="Century Gothic"/>
              <a:ea typeface="Century Gothic"/>
              <a:cs typeface="Century Gothic"/>
              <a:sym typeface="Century Gothic"/>
            </a:endParaRPr>
          </a:p>
        </p:txBody>
      </p:sp>
      <p:sp>
        <p:nvSpPr>
          <p:cNvPr id="327" name="Google Shape;327;p34"/>
          <p:cNvSpPr txBox="1"/>
          <p:nvPr>
            <p:ph idx="1" type="body"/>
          </p:nvPr>
        </p:nvSpPr>
        <p:spPr>
          <a:xfrm>
            <a:off x="572975" y="1406348"/>
            <a:ext cx="9025200" cy="1232100"/>
          </a:xfrm>
          <a:prstGeom prst="rect">
            <a:avLst/>
          </a:prstGeom>
        </p:spPr>
        <p:txBody>
          <a:bodyPr anchorCtr="0" anchor="t" bIns="75600" lIns="75600" spcFirstLastPara="1" rIns="75600" wrap="square" tIns="75600">
            <a:noAutofit/>
          </a:bodyPr>
          <a:lstStyle/>
          <a:p>
            <a:pPr indent="0" lvl="0" marL="0" rtl="0" algn="l">
              <a:spcBef>
                <a:spcPts val="800"/>
              </a:spcBef>
              <a:spcAft>
                <a:spcPts val="0"/>
              </a:spcAft>
              <a:buClr>
                <a:srgbClr val="000000"/>
              </a:buClr>
              <a:buFont typeface="Arial"/>
              <a:buNone/>
            </a:pPr>
            <a:r>
              <a:rPr lang="en-US" sz="1800"/>
              <a:t>Databases are intended to accrue information over long periods of time. In many cases, the data becomes increasingly valuable as it contains hidden trends and associations, which are not evident in the short-term.</a:t>
            </a:r>
            <a:endParaRPr sz="1800"/>
          </a:p>
          <a:p>
            <a:pPr indent="0" lvl="0" marL="0" rtl="0" algn="l">
              <a:spcBef>
                <a:spcPts val="800"/>
              </a:spcBef>
              <a:spcAft>
                <a:spcPts val="0"/>
              </a:spcAft>
              <a:buNone/>
            </a:pPr>
            <a:r>
              <a:t/>
            </a:r>
            <a:endParaRPr sz="1800"/>
          </a:p>
        </p:txBody>
      </p:sp>
      <p:sp>
        <p:nvSpPr>
          <p:cNvPr id="328" name="Google Shape;328;p34"/>
          <p:cNvSpPr txBox="1"/>
          <p:nvPr>
            <p:ph idx="12" type="sldNum"/>
          </p:nvPr>
        </p:nvSpPr>
        <p:spPr>
          <a:xfrm>
            <a:off x="9376151" y="5166295"/>
            <a:ext cx="642900" cy="447300"/>
          </a:xfrm>
          <a:prstGeom prst="rect">
            <a:avLst/>
          </a:prstGeom>
          <a:noFill/>
          <a:ln>
            <a:noFill/>
          </a:ln>
        </p:spPr>
        <p:txBody>
          <a:bodyPr anchorCtr="0" anchor="b" bIns="37775" lIns="75600" spcFirstLastPara="1" rIns="75600" wrap="square" tIns="377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