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670550" cx="10080625"/>
  <p:notesSz cx="7772400" cy="10058400"/>
  <p:embeddedFontLst>
    <p:embeddedFont>
      <p:font typeface="Roboto"/>
      <p:regular r:id="rId33"/>
      <p:bold r:id="rId34"/>
      <p:italic r:id="rId35"/>
      <p:boldItalic r:id="rId36"/>
    </p:embeddedFon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CenturyGothic-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CenturyGothic-italic.fntdata"/><Relationship Id="rId16" Type="http://schemas.openxmlformats.org/officeDocument/2006/relationships/slide" Target="slides/slide11.xml"/><Relationship Id="rId38" Type="http://schemas.openxmlformats.org/officeDocument/2006/relationships/font" Target="fonts/CenturyGothic-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4b4a02a374_0_350:notes"/>
          <p:cNvSpPr txBox="1"/>
          <p:nvPr>
            <p:ph idx="1" type="body"/>
          </p:nvPr>
        </p:nvSpPr>
        <p:spPr>
          <a:xfrm>
            <a:off x="777240" y="4840605"/>
            <a:ext cx="6217800" cy="3960600"/>
          </a:xfrm>
          <a:prstGeom prst="rect">
            <a:avLst/>
          </a:prstGeom>
          <a:noFill/>
          <a:ln>
            <a:noFill/>
          </a:ln>
        </p:spPr>
        <p:txBody>
          <a:bodyPr anchorCtr="0" anchor="t" bIns="102600" lIns="102600" spcFirstLastPara="1" rIns="102600" wrap="square" tIns="1026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300" u="none" cap="none" strike="noStrike">
              <a:solidFill>
                <a:schemeClr val="dk1"/>
              </a:solidFill>
              <a:latin typeface="Calibri"/>
              <a:ea typeface="Calibri"/>
              <a:cs typeface="Calibri"/>
              <a:sym typeface="Calibri"/>
            </a:endParaRPr>
          </a:p>
        </p:txBody>
      </p:sp>
      <p:sp>
        <p:nvSpPr>
          <p:cNvPr id="356" name="Google Shape;356;g14b4a02a374_0_350: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284901fe4_0_226:notes"/>
          <p:cNvSpPr txBox="1"/>
          <p:nvPr>
            <p:ph idx="1" type="body"/>
          </p:nvPr>
        </p:nvSpPr>
        <p:spPr>
          <a:xfrm>
            <a:off x="777240" y="4840605"/>
            <a:ext cx="6217800" cy="3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1284901fe4_0_226: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284901fe4_0_30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11284901fe4_0_304:notes"/>
          <p:cNvSpPr txBox="1"/>
          <p:nvPr>
            <p:ph idx="1" type="body"/>
          </p:nvPr>
        </p:nvSpPr>
        <p:spPr>
          <a:xfrm>
            <a:off x="777875" y="4840288"/>
            <a:ext cx="6216600" cy="39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1284901fe4_0_304:notes"/>
          <p:cNvSpPr txBox="1"/>
          <p:nvPr>
            <p:ph idx="12" type="sldNum"/>
          </p:nvPr>
        </p:nvSpPr>
        <p:spPr>
          <a:xfrm>
            <a:off x="4402138" y="9553575"/>
            <a:ext cx="3368700" cy="504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4b4a02a374_0_14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4b4a02a374_0_14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4b4a02a374_0_10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4b4a02a374_0_10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4b4a02a374_0_12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4b4a02a374_0_12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dfe9a9b085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dfe9a9b085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4b4a02a374_0_311: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4b4a02a374_0_311:notes"/>
          <p:cNvSpPr txBox="1"/>
          <p:nvPr>
            <p:ph idx="1" type="body"/>
          </p:nvPr>
        </p:nvSpPr>
        <p:spPr>
          <a:xfrm>
            <a:off x="777240" y="4840605"/>
            <a:ext cx="6217800" cy="3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14b4a02a374_0_311:notes"/>
          <p:cNvSpPr txBox="1"/>
          <p:nvPr>
            <p:ph idx="12" type="sldNum"/>
          </p:nvPr>
        </p:nvSpPr>
        <p:spPr>
          <a:xfrm>
            <a:off x="4402561" y="9553735"/>
            <a:ext cx="3368100" cy="504600"/>
          </a:xfrm>
          <a:prstGeom prst="rect">
            <a:avLst/>
          </a:prstGeom>
          <a:noFill/>
          <a:ln>
            <a:noFill/>
          </a:ln>
        </p:spPr>
        <p:txBody>
          <a:bodyPr anchorCtr="0" anchor="ctr" bIns="102600" lIns="102600" spcFirstLastPara="1" rIns="102600" wrap="square" tIns="102600">
            <a:noAutofit/>
          </a:bodyPr>
          <a:lstStyle/>
          <a:p>
            <a:pPr indent="0" lvl="0" marL="0" rtl="0" algn="l">
              <a:spcBef>
                <a:spcPts val="0"/>
              </a:spcBef>
              <a:spcAft>
                <a:spcPts val="0"/>
              </a:spcAft>
              <a:buClr>
                <a:srgbClr val="000000"/>
              </a:buClr>
              <a:buSzPts val="1300"/>
              <a:buFont typeface="Arial"/>
              <a:buNone/>
            </a:pPr>
            <a:fld id="{00000000-1234-1234-1234-123412341234}" type="slidenum">
              <a:rPr lang="en-US" sz="1600"/>
              <a:t>‹#›</a:t>
            </a:fld>
            <a:endParaRPr sz="1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222823bdac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222823bdac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284901fe4_0_385:notes"/>
          <p:cNvSpPr txBox="1"/>
          <p:nvPr>
            <p:ph idx="1" type="body"/>
          </p:nvPr>
        </p:nvSpPr>
        <p:spPr>
          <a:xfrm>
            <a:off x="777240" y="4840605"/>
            <a:ext cx="6217800" cy="3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11284901fe4_0_385: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4b4a02a374_0_10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4b4a02a374_0_10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4b4a02a374_0_213: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4b4a02a374_0_213:notes"/>
          <p:cNvSpPr txBox="1"/>
          <p:nvPr>
            <p:ph idx="1" type="body"/>
          </p:nvPr>
        </p:nvSpPr>
        <p:spPr>
          <a:xfrm>
            <a:off x="777240" y="4840605"/>
            <a:ext cx="6217800" cy="3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4b4a02a374_0_213:notes"/>
          <p:cNvSpPr txBox="1"/>
          <p:nvPr>
            <p:ph idx="12" type="sldNum"/>
          </p:nvPr>
        </p:nvSpPr>
        <p:spPr>
          <a:xfrm>
            <a:off x="4402561" y="9553735"/>
            <a:ext cx="3368100" cy="504600"/>
          </a:xfrm>
          <a:prstGeom prst="rect">
            <a:avLst/>
          </a:prstGeom>
          <a:noFill/>
          <a:ln>
            <a:noFill/>
          </a:ln>
        </p:spPr>
        <p:txBody>
          <a:bodyPr anchorCtr="0" anchor="ctr" bIns="102600" lIns="102600" spcFirstLastPara="1" rIns="102600" wrap="square" tIns="102600">
            <a:noAutofit/>
          </a:bodyPr>
          <a:lstStyle/>
          <a:p>
            <a:pPr indent="0" lvl="0" marL="0" rtl="0" algn="l">
              <a:spcBef>
                <a:spcPts val="0"/>
              </a:spcBef>
              <a:spcAft>
                <a:spcPts val="0"/>
              </a:spcAft>
              <a:buClr>
                <a:srgbClr val="000000"/>
              </a:buClr>
              <a:buSzPts val="1300"/>
              <a:buFont typeface="Arial"/>
              <a:buNone/>
            </a:pPr>
            <a:fld id="{00000000-1234-1234-1234-123412341234}" type="slidenum">
              <a:rPr lang="en-US" sz="1600"/>
              <a:t>‹#›</a:t>
            </a:fld>
            <a:endParaRPr sz="16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284901fe4_0_53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284901fe4_0_53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6" name="Google Shape;526;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1284901fe4_0_457: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g11284901fe4_0_457:notes"/>
          <p:cNvSpPr txBox="1"/>
          <p:nvPr>
            <p:ph idx="1" type="body"/>
          </p:nvPr>
        </p:nvSpPr>
        <p:spPr>
          <a:xfrm>
            <a:off x="777875" y="4840288"/>
            <a:ext cx="6216600" cy="39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g11284901fe4_0_457:notes"/>
          <p:cNvSpPr txBox="1"/>
          <p:nvPr>
            <p:ph idx="12" type="sldNum"/>
          </p:nvPr>
        </p:nvSpPr>
        <p:spPr>
          <a:xfrm>
            <a:off x="4402138" y="9553575"/>
            <a:ext cx="3368700" cy="504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1284901fe4_0_54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1284901fe4_0_54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dfe9a9b085_0_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dfe9a9b085_0_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580463c4ae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580463c4ae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580463c4ae_0_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580463c4ae_0_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100210a9e9_1_0:notes"/>
          <p:cNvSpPr txBox="1"/>
          <p:nvPr>
            <p:ph idx="1" type="body"/>
          </p:nvPr>
        </p:nvSpPr>
        <p:spPr>
          <a:xfrm>
            <a:off x="777240" y="4840605"/>
            <a:ext cx="6217800" cy="3960600"/>
          </a:xfrm>
          <a:prstGeom prst="rect">
            <a:avLst/>
          </a:prstGeom>
          <a:noFill/>
          <a:ln>
            <a:noFill/>
          </a:ln>
        </p:spPr>
        <p:txBody>
          <a:bodyPr anchorCtr="0" anchor="t" bIns="102600" lIns="102600" spcFirstLastPara="1" rIns="102600" wrap="square" tIns="102600">
            <a:noAutofit/>
          </a:bodyPr>
          <a:lstStyle/>
          <a:p>
            <a:pPr indent="-254000" lvl="0" marL="508000" marR="0" rtl="0" algn="l">
              <a:lnSpc>
                <a:spcPct val="100000"/>
              </a:lnSpc>
              <a:spcBef>
                <a:spcPts val="0"/>
              </a:spcBef>
              <a:spcAft>
                <a:spcPts val="0"/>
              </a:spcAft>
              <a:buClr>
                <a:srgbClr val="000000"/>
              </a:buClr>
              <a:buSzPts val="1600"/>
              <a:buFont typeface="Arial"/>
              <a:buNone/>
            </a:pPr>
            <a:r>
              <a:t/>
            </a:r>
            <a:endParaRPr/>
          </a:p>
        </p:txBody>
      </p:sp>
      <p:sp>
        <p:nvSpPr>
          <p:cNvPr id="580" name="Google Shape;580;g2100210a9e9_1_0: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284901fe4_0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284901fe4_0_1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284901fe4_0_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284901fe4_0_1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284901fe4_0_3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11284901fe4_0_36:notes"/>
          <p:cNvSpPr txBox="1"/>
          <p:nvPr>
            <p:ph idx="1" type="body"/>
          </p:nvPr>
        </p:nvSpPr>
        <p:spPr>
          <a:xfrm>
            <a:off x="777875" y="4840288"/>
            <a:ext cx="6216600" cy="39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1284901fe4_0_36:notes"/>
          <p:cNvSpPr txBox="1"/>
          <p:nvPr>
            <p:ph idx="12" type="sldNum"/>
          </p:nvPr>
        </p:nvSpPr>
        <p:spPr>
          <a:xfrm>
            <a:off x="4402138" y="9553575"/>
            <a:ext cx="3368700" cy="504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284901fe4_0_2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284901fe4_0_2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284901fe4_0_20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284901fe4_0_20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FFFFF"/>
                </a:highlight>
                <a:latin typeface="Roboto"/>
                <a:ea typeface="Roboto"/>
                <a:cs typeface="Roboto"/>
                <a:sym typeface="Roboto"/>
              </a:rPr>
              <a:t>Typically, a stored procedure contains multiple statements separated by semicolons (;). To compile the whole stored procedure as a single compound statement, you need to temporarily change the delimiter from the semicolon (;) to another delimiter such as </a:t>
            </a:r>
            <a:r>
              <a:rPr lang="en-US">
                <a:solidFill>
                  <a:schemeClr val="dk1"/>
                </a:solidFill>
              </a:rPr>
              <a:t>$$</a:t>
            </a:r>
            <a:r>
              <a:rPr lang="en-US" sz="1200">
                <a:solidFill>
                  <a:schemeClr val="dk1"/>
                </a:solidFill>
                <a:highlight>
                  <a:srgbClr val="FFFFFF"/>
                </a:highlight>
                <a:latin typeface="Roboto"/>
                <a:ea typeface="Roboto"/>
                <a:cs typeface="Roboto"/>
                <a:sym typeface="Roboto"/>
              </a:rPr>
              <a:t> or </a:t>
            </a:r>
            <a:r>
              <a:rPr lang="en-US">
                <a:solidFill>
                  <a:schemeClr val="dk1"/>
                </a:solidFill>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284901fe4_0_12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g11284901fe4_0_126:notes"/>
          <p:cNvSpPr txBox="1"/>
          <p:nvPr>
            <p:ph idx="1" type="body"/>
          </p:nvPr>
        </p:nvSpPr>
        <p:spPr>
          <a:xfrm>
            <a:off x="777875" y="4840288"/>
            <a:ext cx="6216600" cy="39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11284901fe4_0_126:notes"/>
          <p:cNvSpPr txBox="1"/>
          <p:nvPr>
            <p:ph idx="12" type="sldNum"/>
          </p:nvPr>
        </p:nvSpPr>
        <p:spPr>
          <a:xfrm>
            <a:off x="4402138" y="9553575"/>
            <a:ext cx="3368700" cy="504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300500"/>
            <a:ext cx="10080600" cy="3413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315626"/>
            <a:ext cx="10080600" cy="1585500"/>
          </a:xfrm>
          <a:prstGeom prst="rect">
            <a:avLst/>
          </a:prstGeom>
        </p:spPr>
        <p:txBody>
          <a:bodyPr anchorCtr="0" anchor="t" bIns="100800" lIns="100800" spcFirstLastPara="1" rIns="100800" wrap="square" tIns="100800">
            <a:noAutofit/>
          </a:bodyPr>
          <a:lstStyle>
            <a:lvl1pPr lvl="0" algn="ctr">
              <a:spcBef>
                <a:spcPts val="0"/>
              </a:spcBef>
              <a:spcAft>
                <a:spcPts val="0"/>
              </a:spcAft>
              <a:buClr>
                <a:srgbClr val="FEC14F"/>
              </a:buClr>
              <a:buSzPts val="4400"/>
              <a:buFont typeface="Avenir"/>
              <a:buNone/>
              <a:defRPr sz="4400">
                <a:solidFill>
                  <a:srgbClr val="FEC14F"/>
                </a:solidFill>
                <a:latin typeface="Avenir"/>
                <a:ea typeface="Avenir"/>
                <a:cs typeface="Avenir"/>
                <a:sym typeface="Avenir"/>
              </a:defRPr>
            </a:lvl1pPr>
            <a:lvl2pPr lvl="1" algn="ctr">
              <a:spcBef>
                <a:spcPts val="0"/>
              </a:spcBef>
              <a:spcAft>
                <a:spcPts val="0"/>
              </a:spcAft>
              <a:buClr>
                <a:srgbClr val="FEC14F"/>
              </a:buClr>
              <a:buSzPts val="4000"/>
              <a:buNone/>
              <a:defRPr sz="4000">
                <a:solidFill>
                  <a:srgbClr val="FEC14F"/>
                </a:solidFill>
              </a:defRPr>
            </a:lvl2pPr>
            <a:lvl3pPr lvl="2" algn="ctr">
              <a:spcBef>
                <a:spcPts val="0"/>
              </a:spcBef>
              <a:spcAft>
                <a:spcPts val="0"/>
              </a:spcAft>
              <a:buClr>
                <a:srgbClr val="FEC14F"/>
              </a:buClr>
              <a:buSzPts val="4000"/>
              <a:buNone/>
              <a:defRPr sz="4000">
                <a:solidFill>
                  <a:srgbClr val="FEC14F"/>
                </a:solidFill>
              </a:defRPr>
            </a:lvl3pPr>
            <a:lvl4pPr lvl="3" algn="ctr">
              <a:spcBef>
                <a:spcPts val="0"/>
              </a:spcBef>
              <a:spcAft>
                <a:spcPts val="0"/>
              </a:spcAft>
              <a:buClr>
                <a:srgbClr val="FEC14F"/>
              </a:buClr>
              <a:buSzPts val="4000"/>
              <a:buNone/>
              <a:defRPr sz="4000">
                <a:solidFill>
                  <a:srgbClr val="FEC14F"/>
                </a:solidFill>
              </a:defRPr>
            </a:lvl4pPr>
            <a:lvl5pPr lvl="4" algn="ctr">
              <a:spcBef>
                <a:spcPts val="0"/>
              </a:spcBef>
              <a:spcAft>
                <a:spcPts val="0"/>
              </a:spcAft>
              <a:buClr>
                <a:srgbClr val="FEC14F"/>
              </a:buClr>
              <a:buSzPts val="4000"/>
              <a:buNone/>
              <a:defRPr sz="4000">
                <a:solidFill>
                  <a:srgbClr val="FEC14F"/>
                </a:solidFill>
              </a:defRPr>
            </a:lvl5pPr>
            <a:lvl6pPr lvl="5" algn="ctr">
              <a:spcBef>
                <a:spcPts val="0"/>
              </a:spcBef>
              <a:spcAft>
                <a:spcPts val="0"/>
              </a:spcAft>
              <a:buClr>
                <a:srgbClr val="FEC14F"/>
              </a:buClr>
              <a:buSzPts val="4000"/>
              <a:buNone/>
              <a:defRPr sz="4000">
                <a:solidFill>
                  <a:srgbClr val="FEC14F"/>
                </a:solidFill>
              </a:defRPr>
            </a:lvl6pPr>
            <a:lvl7pPr lvl="6" algn="ctr">
              <a:spcBef>
                <a:spcPts val="0"/>
              </a:spcBef>
              <a:spcAft>
                <a:spcPts val="0"/>
              </a:spcAft>
              <a:buClr>
                <a:srgbClr val="FEC14F"/>
              </a:buClr>
              <a:buSzPts val="4000"/>
              <a:buNone/>
              <a:defRPr sz="4000">
                <a:solidFill>
                  <a:srgbClr val="FEC14F"/>
                </a:solidFill>
              </a:defRPr>
            </a:lvl7pPr>
            <a:lvl8pPr lvl="7" algn="ctr">
              <a:spcBef>
                <a:spcPts val="0"/>
              </a:spcBef>
              <a:spcAft>
                <a:spcPts val="0"/>
              </a:spcAft>
              <a:buClr>
                <a:srgbClr val="FEC14F"/>
              </a:buClr>
              <a:buSzPts val="4000"/>
              <a:buNone/>
              <a:defRPr sz="4000">
                <a:solidFill>
                  <a:srgbClr val="FEC14F"/>
                </a:solidFill>
              </a:defRPr>
            </a:lvl8pPr>
            <a:lvl9pPr lvl="8" algn="ctr">
              <a:spcBef>
                <a:spcPts val="0"/>
              </a:spcBef>
              <a:spcAft>
                <a:spcPts val="0"/>
              </a:spcAft>
              <a:buClr>
                <a:srgbClr val="FEC14F"/>
              </a:buClr>
              <a:buSzPts val="4000"/>
              <a:buNone/>
              <a:defRPr sz="4000">
                <a:solidFill>
                  <a:srgbClr val="FEC14F"/>
                </a:solidFill>
              </a:defRPr>
            </a:lvl9pPr>
          </a:lstStyle>
          <a:p/>
        </p:txBody>
      </p:sp>
      <p:sp>
        <p:nvSpPr>
          <p:cNvPr id="41" name="Google Shape;41;p2"/>
          <p:cNvSpPr/>
          <p:nvPr/>
        </p:nvSpPr>
        <p:spPr>
          <a:xfrm rot="10800000">
            <a:off x="2945633" y="3524532"/>
            <a:ext cx="4020431" cy="13052"/>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1" name="Shape 91"/>
        <p:cNvGrpSpPr/>
        <p:nvPr/>
      </p:nvGrpSpPr>
      <p:grpSpPr>
        <a:xfrm>
          <a:off x="0" y="0"/>
          <a:ext cx="0" cy="0"/>
          <a:chOff x="0" y="0"/>
          <a:chExt cx="0" cy="0"/>
        </a:xfrm>
      </p:grpSpPr>
      <p:sp>
        <p:nvSpPr>
          <p:cNvPr id="92" name="Google Shape;92;p11"/>
          <p:cNvSpPr txBox="1"/>
          <p:nvPr>
            <p:ph type="title"/>
          </p:nvPr>
        </p:nvSpPr>
        <p:spPr>
          <a:xfrm>
            <a:off x="535313" y="744112"/>
            <a:ext cx="9393300" cy="631200"/>
          </a:xfrm>
          <a:prstGeom prst="rect">
            <a:avLst/>
          </a:prstGeom>
        </p:spPr>
        <p:txBody>
          <a:bodyPr anchorCtr="0" anchor="t" bIns="100800" lIns="100800" spcFirstLastPara="1" rIns="100800" wrap="square" tIns="100800">
            <a:noAutofit/>
          </a:bodyPr>
          <a:lstStyle>
            <a:lvl1pPr lvl="0">
              <a:spcBef>
                <a:spcPts val="0"/>
              </a:spcBef>
              <a:spcAft>
                <a:spcPts val="0"/>
              </a:spcAft>
              <a:buSzPts val="2700"/>
              <a:buNone/>
              <a:defRPr b="1"/>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93" name="Google Shape;93;p11"/>
          <p:cNvSpPr/>
          <p:nvPr/>
        </p:nvSpPr>
        <p:spPr>
          <a:xfrm>
            <a:off x="535313" y="1629256"/>
            <a:ext cx="2638200" cy="3122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4" name="Google Shape;94;p11"/>
          <p:cNvSpPr/>
          <p:nvPr/>
        </p:nvSpPr>
        <p:spPr>
          <a:xfrm>
            <a:off x="3411113" y="1629256"/>
            <a:ext cx="6109500" cy="3122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5" name="Google Shape;95;p11"/>
          <p:cNvSpPr/>
          <p:nvPr>
            <p:ph idx="2" type="pic"/>
          </p:nvPr>
        </p:nvSpPr>
        <p:spPr>
          <a:xfrm>
            <a:off x="950350" y="2002608"/>
            <a:ext cx="1866900" cy="2359200"/>
          </a:xfrm>
          <a:prstGeom prst="roundRect">
            <a:avLst>
              <a:gd fmla="val 16667" name="adj"/>
            </a:avLst>
          </a:prstGeom>
          <a:noFill/>
          <a:ln>
            <a:noFill/>
          </a:ln>
        </p:spPr>
      </p:sp>
      <p:sp>
        <p:nvSpPr>
          <p:cNvPr id="96" name="Google Shape;96;p11"/>
          <p:cNvSpPr txBox="1"/>
          <p:nvPr>
            <p:ph idx="1" type="body"/>
          </p:nvPr>
        </p:nvSpPr>
        <p:spPr>
          <a:xfrm>
            <a:off x="3750524" y="2002608"/>
            <a:ext cx="5481600" cy="2494800"/>
          </a:xfrm>
          <a:prstGeom prst="rect">
            <a:avLst/>
          </a:prstGeom>
        </p:spPr>
        <p:txBody>
          <a:bodyPr anchorCtr="0" anchor="t" bIns="100800" lIns="100800" spcFirstLastPara="1" rIns="100800" wrap="square" tIns="100800">
            <a:normAutofit/>
          </a:bodyPr>
          <a:lstStyle>
            <a:lvl1pPr indent="-336550" lvl="0" marL="457200">
              <a:spcBef>
                <a:spcPts val="0"/>
              </a:spcBef>
              <a:spcAft>
                <a:spcPts val="0"/>
              </a:spcAft>
              <a:buClr>
                <a:schemeClr val="lt1"/>
              </a:buClr>
              <a:buSzPts val="1700"/>
              <a:buChar char="●"/>
              <a:defRPr>
                <a:solidFill>
                  <a:schemeClr val="lt1"/>
                </a:solidFill>
              </a:defRPr>
            </a:lvl1pPr>
            <a:lvl2pPr indent="-330200" lvl="1" marL="914400">
              <a:spcBef>
                <a:spcPts val="0"/>
              </a:spcBef>
              <a:spcAft>
                <a:spcPts val="0"/>
              </a:spcAft>
              <a:buClr>
                <a:schemeClr val="lt1"/>
              </a:buClr>
              <a:buSzPts val="1600"/>
              <a:buChar char="○"/>
              <a:defRPr>
                <a:solidFill>
                  <a:schemeClr val="lt1"/>
                </a:solidFill>
              </a:defRPr>
            </a:lvl2pPr>
            <a:lvl3pPr indent="-330200" lvl="2" marL="1371600">
              <a:spcBef>
                <a:spcPts val="0"/>
              </a:spcBef>
              <a:spcAft>
                <a:spcPts val="0"/>
              </a:spcAft>
              <a:buClr>
                <a:schemeClr val="lt1"/>
              </a:buClr>
              <a:buSzPts val="1600"/>
              <a:buChar char="■"/>
              <a:defRPr>
                <a:solidFill>
                  <a:schemeClr val="lt1"/>
                </a:solidFill>
              </a:defRPr>
            </a:lvl3pPr>
            <a:lvl4pPr indent="-330200" lvl="3" marL="1828800">
              <a:spcBef>
                <a:spcPts val="0"/>
              </a:spcBef>
              <a:spcAft>
                <a:spcPts val="0"/>
              </a:spcAft>
              <a:buClr>
                <a:schemeClr val="lt1"/>
              </a:buClr>
              <a:buSzPts val="1600"/>
              <a:buChar char="●"/>
              <a:defRPr>
                <a:solidFill>
                  <a:schemeClr val="lt1"/>
                </a:solidFill>
              </a:defRPr>
            </a:lvl4pPr>
            <a:lvl5pPr indent="-330200" lvl="4" marL="2286000">
              <a:spcBef>
                <a:spcPts val="0"/>
              </a:spcBef>
              <a:spcAft>
                <a:spcPts val="0"/>
              </a:spcAft>
              <a:buClr>
                <a:schemeClr val="lt1"/>
              </a:buClr>
              <a:buSzPts val="1600"/>
              <a:buChar char="○"/>
              <a:defRPr>
                <a:solidFill>
                  <a:schemeClr val="lt1"/>
                </a:solidFill>
              </a:defRPr>
            </a:lvl5pPr>
            <a:lvl6pPr indent="-330200" lvl="5" marL="2743200">
              <a:spcBef>
                <a:spcPts val="0"/>
              </a:spcBef>
              <a:spcAft>
                <a:spcPts val="0"/>
              </a:spcAft>
              <a:buClr>
                <a:schemeClr val="lt1"/>
              </a:buClr>
              <a:buSzPts val="1600"/>
              <a:buChar char="■"/>
              <a:defRPr>
                <a:solidFill>
                  <a:schemeClr val="lt1"/>
                </a:solidFill>
              </a:defRPr>
            </a:lvl6pPr>
            <a:lvl7pPr indent="-330200" lvl="6" marL="3200400">
              <a:spcBef>
                <a:spcPts val="0"/>
              </a:spcBef>
              <a:spcAft>
                <a:spcPts val="0"/>
              </a:spcAft>
              <a:buClr>
                <a:schemeClr val="lt1"/>
              </a:buClr>
              <a:buSzPts val="1600"/>
              <a:buChar char="●"/>
              <a:defRPr>
                <a:solidFill>
                  <a:schemeClr val="lt1"/>
                </a:solidFill>
              </a:defRPr>
            </a:lvl7pPr>
            <a:lvl8pPr indent="-330200" lvl="7" marL="3657600">
              <a:spcBef>
                <a:spcPts val="0"/>
              </a:spcBef>
              <a:spcAft>
                <a:spcPts val="0"/>
              </a:spcAft>
              <a:buClr>
                <a:schemeClr val="lt1"/>
              </a:buClr>
              <a:buSzPts val="1600"/>
              <a:buChar char="○"/>
              <a:defRPr>
                <a:solidFill>
                  <a:schemeClr val="lt1"/>
                </a:solidFill>
              </a:defRPr>
            </a:lvl8pPr>
            <a:lvl9pPr indent="-330200" lvl="8" marL="4114800">
              <a:spcBef>
                <a:spcPts val="0"/>
              </a:spcBef>
              <a:spcAft>
                <a:spcPts val="0"/>
              </a:spcAft>
              <a:buClr>
                <a:schemeClr val="lt1"/>
              </a:buClr>
              <a:buSzPts val="1600"/>
              <a:buChar char="■"/>
              <a:defRPr>
                <a:solidFill>
                  <a:schemeClr val="lt1"/>
                </a:solidFill>
              </a:defRPr>
            </a:lvl9pPr>
          </a:lstStyle>
          <a:p/>
        </p:txBody>
      </p:sp>
      <p:sp>
        <p:nvSpPr>
          <p:cNvPr id="97" name="Google Shape;97;p11"/>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8" name="Google Shape;98;p11"/>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12"/>
          <p:cNvSpPr txBox="1"/>
          <p:nvPr>
            <p:ph type="title"/>
          </p:nvPr>
        </p:nvSpPr>
        <p:spPr>
          <a:xfrm>
            <a:off x="540467" y="496276"/>
            <a:ext cx="9277800" cy="4509900"/>
          </a:xfrm>
          <a:prstGeom prst="rect">
            <a:avLst/>
          </a:prstGeom>
        </p:spPr>
        <p:txBody>
          <a:bodyPr anchorCtr="0" anchor="ctr" bIns="100800" lIns="100800" spcFirstLastPara="1" rIns="100800" wrap="square" tIns="100800">
            <a:spAutoFit/>
          </a:bodyPr>
          <a:lstStyle>
            <a:lvl1pPr lvl="0">
              <a:spcBef>
                <a:spcPts val="0"/>
              </a:spcBef>
              <a:spcAft>
                <a:spcPts val="0"/>
              </a:spcAft>
              <a:buClr>
                <a:srgbClr val="0079C0"/>
              </a:buClr>
              <a:buSzPts val="5200"/>
              <a:buChar char="●"/>
              <a:defRPr b="1" sz="5200">
                <a:solidFill>
                  <a:srgbClr val="0079C0"/>
                </a:solidFill>
              </a:defRPr>
            </a:lvl1pPr>
            <a:lvl2pPr lvl="1">
              <a:spcBef>
                <a:spcPts val="0"/>
              </a:spcBef>
              <a:spcAft>
                <a:spcPts val="0"/>
              </a:spcAft>
              <a:buSzPts val="5300"/>
              <a:buChar char="○"/>
              <a:defRPr sz="5300"/>
            </a:lvl2pPr>
            <a:lvl3pPr lvl="2">
              <a:spcBef>
                <a:spcPts val="0"/>
              </a:spcBef>
              <a:spcAft>
                <a:spcPts val="0"/>
              </a:spcAft>
              <a:buSzPts val="5300"/>
              <a:buChar char="■"/>
              <a:defRPr sz="5300"/>
            </a:lvl3pPr>
            <a:lvl4pPr lvl="3">
              <a:spcBef>
                <a:spcPts val="0"/>
              </a:spcBef>
              <a:spcAft>
                <a:spcPts val="0"/>
              </a:spcAft>
              <a:buSzPts val="5300"/>
              <a:buChar char="●"/>
              <a:defRPr sz="5300"/>
            </a:lvl4pPr>
            <a:lvl5pPr lvl="4">
              <a:spcBef>
                <a:spcPts val="0"/>
              </a:spcBef>
              <a:spcAft>
                <a:spcPts val="0"/>
              </a:spcAft>
              <a:buSzPts val="5300"/>
              <a:buChar char="○"/>
              <a:defRPr sz="5300"/>
            </a:lvl5pPr>
            <a:lvl6pPr lvl="5">
              <a:spcBef>
                <a:spcPts val="0"/>
              </a:spcBef>
              <a:spcAft>
                <a:spcPts val="0"/>
              </a:spcAft>
              <a:buSzPts val="5300"/>
              <a:buChar char="■"/>
              <a:defRPr sz="5300"/>
            </a:lvl6pPr>
            <a:lvl7pPr lvl="6">
              <a:spcBef>
                <a:spcPts val="0"/>
              </a:spcBef>
              <a:spcAft>
                <a:spcPts val="0"/>
              </a:spcAft>
              <a:buSzPts val="5300"/>
              <a:buChar char="●"/>
              <a:defRPr sz="5300"/>
            </a:lvl7pPr>
            <a:lvl8pPr lvl="7">
              <a:spcBef>
                <a:spcPts val="0"/>
              </a:spcBef>
              <a:spcAft>
                <a:spcPts val="0"/>
              </a:spcAft>
              <a:buSzPts val="5300"/>
              <a:buChar char="○"/>
              <a:defRPr sz="5300"/>
            </a:lvl8pPr>
            <a:lvl9pPr lvl="8">
              <a:spcBef>
                <a:spcPts val="0"/>
              </a:spcBef>
              <a:spcAft>
                <a:spcPts val="0"/>
              </a:spcAft>
              <a:buSzPts val="5300"/>
              <a:buChar char="■"/>
              <a:defRPr sz="5300"/>
            </a:lvl9pPr>
          </a:lstStyle>
          <a:p/>
        </p:txBody>
      </p:sp>
      <p:sp>
        <p:nvSpPr>
          <p:cNvPr id="101" name="Google Shape;101;p12"/>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02" name="Google Shape;102;p12"/>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13"/>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05" name="Google Shape;105;p13"/>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6" name="Shape 106"/>
        <p:cNvGrpSpPr/>
        <p:nvPr/>
      </p:nvGrpSpPr>
      <p:grpSpPr>
        <a:xfrm>
          <a:off x="0" y="0"/>
          <a:ext cx="0" cy="0"/>
          <a:chOff x="0" y="0"/>
          <a:chExt cx="0" cy="0"/>
        </a:xfrm>
      </p:grpSpPr>
      <p:pic>
        <p:nvPicPr>
          <p:cNvPr descr="Celestia-R1---OverlayTitleHD.png" id="107" name="Google Shape;107;p14"/>
          <p:cNvPicPr preferRelativeResize="0"/>
          <p:nvPr/>
        </p:nvPicPr>
        <p:blipFill rotWithShape="1">
          <a:blip r:embed="rId3">
            <a:alphaModFix/>
          </a:blip>
          <a:srcRect b="0" l="0" r="0" t="0"/>
          <a:stretch/>
        </p:blipFill>
        <p:spPr>
          <a:xfrm>
            <a:off x="1" y="0"/>
            <a:ext cx="10077542" cy="5668664"/>
          </a:xfrm>
          <a:prstGeom prst="rect">
            <a:avLst/>
          </a:prstGeom>
          <a:noFill/>
          <a:ln>
            <a:noFill/>
          </a:ln>
        </p:spPr>
      </p:pic>
      <p:sp>
        <p:nvSpPr>
          <p:cNvPr id="108" name="Google Shape;108;p14"/>
          <p:cNvSpPr txBox="1"/>
          <p:nvPr>
            <p:ph type="ctrTitle"/>
          </p:nvPr>
        </p:nvSpPr>
        <p:spPr>
          <a:xfrm>
            <a:off x="3276202" y="1624158"/>
            <a:ext cx="5951100" cy="2002200"/>
          </a:xfrm>
          <a:prstGeom prst="rect">
            <a:avLst/>
          </a:prstGeom>
          <a:noFill/>
          <a:ln>
            <a:noFill/>
          </a:ln>
        </p:spPr>
        <p:txBody>
          <a:bodyPr anchorCtr="0" anchor="b"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2pPr>
            <a:lvl3pPr lvl="2"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3pPr>
            <a:lvl4pPr lvl="3"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4pPr>
            <a:lvl5pPr lvl="4"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5pPr>
            <a:lvl6pPr lvl="5"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6pPr>
            <a:lvl7pPr lvl="6"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7pPr>
            <a:lvl8pPr lvl="7"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8pPr>
            <a:lvl9pPr lvl="8"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9pPr>
          </a:lstStyle>
          <a:p/>
        </p:txBody>
      </p:sp>
      <p:sp>
        <p:nvSpPr>
          <p:cNvPr id="109" name="Google Shape;109;p14"/>
          <p:cNvSpPr txBox="1"/>
          <p:nvPr>
            <p:ph idx="1" type="subTitle"/>
          </p:nvPr>
        </p:nvSpPr>
        <p:spPr>
          <a:xfrm>
            <a:off x="3276202" y="3626351"/>
            <a:ext cx="5951100" cy="1162200"/>
          </a:xfrm>
          <a:prstGeom prst="rect">
            <a:avLst/>
          </a:prstGeom>
          <a:noFill/>
          <a:ln>
            <a:noFill/>
          </a:ln>
        </p:spPr>
        <p:txBody>
          <a:bodyPr anchorCtr="0" anchor="t" bIns="75600" lIns="75600" spcFirstLastPara="1" rIns="75600" wrap="square" tIns="75600">
            <a:normAutofit/>
          </a:bodyPr>
          <a:lstStyle>
            <a:lvl1pPr lvl="0" marR="0" rtl="0" algn="r">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300"/>
              <a:buFont typeface="Arial"/>
              <a:buNone/>
              <a:defRPr b="0" i="0" sz="13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110" name="Google Shape;110;p14"/>
          <p:cNvSpPr txBox="1"/>
          <p:nvPr>
            <p:ph idx="10" type="dt"/>
          </p:nvPr>
        </p:nvSpPr>
        <p:spPr>
          <a:xfrm>
            <a:off x="7385643" y="4854096"/>
            <a:ext cx="1323000" cy="312300"/>
          </a:xfrm>
          <a:prstGeom prst="rect">
            <a:avLst/>
          </a:prstGeom>
          <a:noFill/>
          <a:ln>
            <a:noFill/>
          </a:ln>
        </p:spPr>
        <p:txBody>
          <a:bodyPr anchorCtr="0" anchor="ctr"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11" name="Google Shape;111;p14"/>
          <p:cNvSpPr txBox="1"/>
          <p:nvPr>
            <p:ph idx="11" type="ftr"/>
          </p:nvPr>
        </p:nvSpPr>
        <p:spPr>
          <a:xfrm>
            <a:off x="3276202" y="4854096"/>
            <a:ext cx="4046400" cy="3123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12" name="Google Shape;112;p14"/>
          <p:cNvSpPr txBox="1"/>
          <p:nvPr>
            <p:ph idx="12" type="sldNum"/>
          </p:nvPr>
        </p:nvSpPr>
        <p:spPr>
          <a:xfrm>
            <a:off x="8771729"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3" name="Shape 113"/>
        <p:cNvGrpSpPr/>
        <p:nvPr/>
      </p:nvGrpSpPr>
      <p:grpSpPr>
        <a:xfrm>
          <a:off x="0" y="0"/>
          <a:ext cx="0" cy="0"/>
          <a:chOff x="0" y="0"/>
          <a:chExt cx="0" cy="0"/>
        </a:xfrm>
      </p:grpSpPr>
      <p:grpSp>
        <p:nvGrpSpPr>
          <p:cNvPr id="114" name="Google Shape;114;p15"/>
          <p:cNvGrpSpPr/>
          <p:nvPr/>
        </p:nvGrpSpPr>
        <p:grpSpPr>
          <a:xfrm>
            <a:off x="0" y="-1962"/>
            <a:ext cx="10080346" cy="5678345"/>
            <a:chOff x="0" y="-2373"/>
            <a:chExt cx="12192000" cy="6867027"/>
          </a:xfrm>
        </p:grpSpPr>
        <p:sp>
          <p:nvSpPr>
            <p:cNvPr id="115" name="Google Shape;115;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6" name="Google Shape;116;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7" name="Google Shape;117;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8" name="Google Shape;118;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9" name="Google Shape;119;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0" name="Google Shape;120;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1" name="Google Shape;121;p15"/>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2" name="Google Shape;122;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3" name="Google Shape;123;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4" name="Google Shape;124;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5" name="Google Shape;125;p15"/>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26" name="Google Shape;126;p15"/>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127" name="Google Shape;127;p15"/>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28" name="Google Shape;128;p15"/>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29" name="Google Shape;129;p15"/>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0" name="Google Shape;130;p15"/>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16"/>
          <p:cNvSpPr txBox="1"/>
          <p:nvPr>
            <p:ph type="title"/>
          </p:nvPr>
        </p:nvSpPr>
        <p:spPr>
          <a:xfrm>
            <a:off x="469649" y="805075"/>
            <a:ext cx="8948400" cy="5847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SzPts val="2500"/>
              <a:buNone/>
              <a:defRPr b="1" i="0" sz="2500" u="none" cap="none" strike="noStrike"/>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33" name="Google Shape;133;p16"/>
          <p:cNvSpPr txBox="1"/>
          <p:nvPr>
            <p:ph idx="1" type="body"/>
          </p:nvPr>
        </p:nvSpPr>
        <p:spPr>
          <a:xfrm>
            <a:off x="577536" y="1422847"/>
            <a:ext cx="9025200" cy="3743400"/>
          </a:xfrm>
          <a:prstGeom prst="rect">
            <a:avLst/>
          </a:prstGeom>
          <a:noFill/>
          <a:ln>
            <a:noFill/>
          </a:ln>
        </p:spPr>
        <p:txBody>
          <a:bodyPr anchorCtr="0" anchor="t" bIns="75600" lIns="75600" spcFirstLastPara="1" rIns="75600" wrap="square" tIns="75600">
            <a:normAutofit/>
          </a:bodyPr>
          <a:lstStyle>
            <a:lvl1pPr indent="-304800" lvl="0" marL="457200" marR="0" rtl="0" algn="l">
              <a:lnSpc>
                <a:spcPct val="100000"/>
              </a:lnSpc>
              <a:spcBef>
                <a:spcPts val="800"/>
              </a:spcBef>
              <a:spcAft>
                <a:spcPts val="0"/>
              </a:spcAft>
              <a:buClr>
                <a:srgbClr val="FF9900"/>
              </a:buClr>
              <a:buSzPts val="1200"/>
              <a:buChar char="❑"/>
              <a:defRPr i="0" sz="1500" u="none" cap="none" strike="noStrike">
                <a:solidFill>
                  <a:srgbClr val="222222"/>
                </a:solidFill>
              </a:defRPr>
            </a:lvl1pPr>
            <a:lvl2pPr indent="-298450" lvl="1" marL="914400" marR="0" rtl="0" algn="l">
              <a:lnSpc>
                <a:spcPct val="100000"/>
              </a:lnSpc>
              <a:spcBef>
                <a:spcPts val="800"/>
              </a:spcBef>
              <a:spcAft>
                <a:spcPts val="0"/>
              </a:spcAft>
              <a:buClr>
                <a:srgbClr val="E69138"/>
              </a:buClr>
              <a:buSzPts val="1100"/>
              <a:buChar char="➢"/>
              <a:defRPr i="0" sz="1300" u="none" cap="none" strike="noStrike">
                <a:solidFill>
                  <a:srgbClr val="222222"/>
                </a:solidFill>
              </a:defRPr>
            </a:lvl2pPr>
            <a:lvl3pPr indent="-285750" lvl="2" marL="1371600" marR="0" rtl="0" algn="l">
              <a:lnSpc>
                <a:spcPct val="100000"/>
              </a:lnSpc>
              <a:spcBef>
                <a:spcPts val="800"/>
              </a:spcBef>
              <a:spcAft>
                <a:spcPts val="0"/>
              </a:spcAft>
              <a:buClr>
                <a:srgbClr val="E69138"/>
              </a:buClr>
              <a:buSzPts val="900"/>
              <a:buChar char="▶"/>
              <a:defRPr i="0" sz="12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10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10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10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10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10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1000" u="none" cap="none" strike="noStrike">
                <a:solidFill>
                  <a:srgbClr val="222222"/>
                </a:solidFill>
              </a:defRPr>
            </a:lvl9pPr>
          </a:lstStyle>
          <a:p/>
        </p:txBody>
      </p:sp>
      <p:sp>
        <p:nvSpPr>
          <p:cNvPr id="134" name="Google Shape;134;p16"/>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35" name="Google Shape;135;p1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1pPr>
            <a:lvl2pPr indent="0" lvl="1"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2pPr>
            <a:lvl3pPr indent="0" lvl="2"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3pPr>
            <a:lvl4pPr indent="0" lvl="3"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4pPr>
            <a:lvl5pPr indent="0" lvl="4"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5pPr>
            <a:lvl6pPr indent="0" lvl="5"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6pPr>
            <a:lvl7pPr indent="0" lvl="6"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7pPr>
            <a:lvl8pPr indent="0" lvl="7"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8pPr>
            <a:lvl9pPr indent="0" lvl="8"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6" name="Shape 136"/>
        <p:cNvGrpSpPr/>
        <p:nvPr/>
      </p:nvGrpSpPr>
      <p:grpSpPr>
        <a:xfrm>
          <a:off x="0" y="0"/>
          <a:ext cx="0" cy="0"/>
          <a:chOff x="0" y="0"/>
          <a:chExt cx="0" cy="0"/>
        </a:xfrm>
      </p:grpSpPr>
      <p:sp>
        <p:nvSpPr>
          <p:cNvPr id="137" name="Google Shape;137;p17"/>
          <p:cNvSpPr txBox="1"/>
          <p:nvPr>
            <p:ph type="ctrTitle"/>
          </p:nvPr>
        </p:nvSpPr>
        <p:spPr>
          <a:xfrm>
            <a:off x="1260078" y="928028"/>
            <a:ext cx="7560600" cy="1974300"/>
          </a:xfrm>
          <a:prstGeom prst="rect">
            <a:avLst/>
          </a:prstGeom>
          <a:noFill/>
          <a:ln>
            <a:noFill/>
          </a:ln>
        </p:spPr>
        <p:txBody>
          <a:bodyPr anchorCtr="0" anchor="b" bIns="75600" lIns="75600" spcFirstLastPara="1" rIns="75600" wrap="square" tIns="75600">
            <a:noAutofit/>
          </a:bodyPr>
          <a:lstStyle>
            <a:lvl1pPr lvl="0" rtl="0" algn="ctr">
              <a:lnSpc>
                <a:spcPct val="100000"/>
              </a:lnSpc>
              <a:spcBef>
                <a:spcPts val="0"/>
              </a:spcBef>
              <a:spcAft>
                <a:spcPts val="0"/>
              </a:spcAft>
              <a:buSzPts val="1200"/>
              <a:buChar char="●"/>
              <a:defRPr sz="5000"/>
            </a:lvl1pPr>
            <a:lvl2pPr lvl="1" rtl="0" algn="l">
              <a:lnSpc>
                <a:spcPct val="100000"/>
              </a:lnSpc>
              <a:spcBef>
                <a:spcPts val="0"/>
              </a:spcBef>
              <a:spcAft>
                <a:spcPts val="0"/>
              </a:spcAft>
              <a:buSzPts val="1200"/>
              <a:buChar char="○"/>
              <a:defRPr/>
            </a:lvl2pPr>
            <a:lvl3pPr lvl="2" rtl="0" algn="l">
              <a:lnSpc>
                <a:spcPct val="100000"/>
              </a:lnSpc>
              <a:spcBef>
                <a:spcPts val="0"/>
              </a:spcBef>
              <a:spcAft>
                <a:spcPts val="0"/>
              </a:spcAft>
              <a:buSzPts val="1200"/>
              <a:buChar char="■"/>
              <a:defRPr/>
            </a:lvl3pPr>
            <a:lvl4pPr lvl="3" rtl="0" algn="l">
              <a:lnSpc>
                <a:spcPct val="100000"/>
              </a:lnSpc>
              <a:spcBef>
                <a:spcPts val="0"/>
              </a:spcBef>
              <a:spcAft>
                <a:spcPts val="0"/>
              </a:spcAft>
              <a:buSzPts val="1200"/>
              <a:buChar char="●"/>
              <a:defRPr/>
            </a:lvl4pPr>
            <a:lvl5pPr lvl="4" rtl="0" algn="l">
              <a:lnSpc>
                <a:spcPct val="100000"/>
              </a:lnSpc>
              <a:spcBef>
                <a:spcPts val="0"/>
              </a:spcBef>
              <a:spcAft>
                <a:spcPts val="0"/>
              </a:spcAft>
              <a:buSzPts val="1200"/>
              <a:buChar char="○"/>
              <a:defRPr/>
            </a:lvl5pPr>
            <a:lvl6pPr lvl="5" rtl="0" algn="l">
              <a:lnSpc>
                <a:spcPct val="100000"/>
              </a:lnSpc>
              <a:spcBef>
                <a:spcPts val="0"/>
              </a:spcBef>
              <a:spcAft>
                <a:spcPts val="0"/>
              </a:spcAft>
              <a:buSzPts val="1200"/>
              <a:buChar char="■"/>
              <a:defRPr/>
            </a:lvl6pPr>
            <a:lvl7pPr lvl="6" rtl="0" algn="l">
              <a:lnSpc>
                <a:spcPct val="100000"/>
              </a:lnSpc>
              <a:spcBef>
                <a:spcPts val="0"/>
              </a:spcBef>
              <a:spcAft>
                <a:spcPts val="0"/>
              </a:spcAft>
              <a:buSzPts val="1200"/>
              <a:buChar char="●"/>
              <a:defRPr/>
            </a:lvl7pPr>
            <a:lvl8pPr lvl="7" rtl="0" algn="l">
              <a:lnSpc>
                <a:spcPct val="100000"/>
              </a:lnSpc>
              <a:spcBef>
                <a:spcPts val="0"/>
              </a:spcBef>
              <a:spcAft>
                <a:spcPts val="0"/>
              </a:spcAft>
              <a:buSzPts val="1200"/>
              <a:buChar char="○"/>
              <a:defRPr/>
            </a:lvl8pPr>
            <a:lvl9pPr lvl="8" rtl="0" algn="l">
              <a:lnSpc>
                <a:spcPct val="100000"/>
              </a:lnSpc>
              <a:spcBef>
                <a:spcPts val="0"/>
              </a:spcBef>
              <a:spcAft>
                <a:spcPts val="0"/>
              </a:spcAft>
              <a:buSzPts val="1200"/>
              <a:buChar char="■"/>
              <a:defRPr/>
            </a:lvl9pPr>
          </a:lstStyle>
          <a:p/>
        </p:txBody>
      </p:sp>
      <p:sp>
        <p:nvSpPr>
          <p:cNvPr id="138" name="Google Shape;138;p17"/>
          <p:cNvSpPr txBox="1"/>
          <p:nvPr>
            <p:ph idx="1" type="subTitle"/>
          </p:nvPr>
        </p:nvSpPr>
        <p:spPr>
          <a:xfrm>
            <a:off x="1260078" y="2978352"/>
            <a:ext cx="7560600" cy="1368900"/>
          </a:xfrm>
          <a:prstGeom prst="rect">
            <a:avLst/>
          </a:prstGeom>
          <a:noFill/>
          <a:ln>
            <a:noFill/>
          </a:ln>
        </p:spPr>
        <p:txBody>
          <a:bodyPr anchorCtr="0" anchor="ctr" bIns="75600" lIns="75600" spcFirstLastPara="1" rIns="75600" wrap="square" tIns="75600">
            <a:normAutofit/>
          </a:bodyPr>
          <a:lstStyle>
            <a:lvl1pPr lvl="0" rtl="0" algn="ctr">
              <a:lnSpc>
                <a:spcPct val="100000"/>
              </a:lnSpc>
              <a:spcBef>
                <a:spcPts val="0"/>
              </a:spcBef>
              <a:spcAft>
                <a:spcPts val="0"/>
              </a:spcAft>
              <a:buSzPts val="1500"/>
              <a:buNone/>
              <a:defRPr sz="2000"/>
            </a:lvl1pPr>
            <a:lvl2pPr lvl="1" rtl="0" algn="ctr">
              <a:lnSpc>
                <a:spcPct val="100000"/>
              </a:lnSpc>
              <a:spcBef>
                <a:spcPts val="800"/>
              </a:spcBef>
              <a:spcAft>
                <a:spcPts val="0"/>
              </a:spcAft>
              <a:buSzPts val="1300"/>
              <a:buNone/>
              <a:defRPr sz="1700"/>
            </a:lvl2pPr>
            <a:lvl3pPr lvl="2" rtl="0" algn="ctr">
              <a:lnSpc>
                <a:spcPct val="100000"/>
              </a:lnSpc>
              <a:spcBef>
                <a:spcPts val="800"/>
              </a:spcBef>
              <a:spcAft>
                <a:spcPts val="0"/>
              </a:spcAft>
              <a:buSzPts val="1200"/>
              <a:buNone/>
              <a:defRPr sz="1500"/>
            </a:lvl3pPr>
            <a:lvl4pPr lvl="3" rtl="0" algn="ctr">
              <a:lnSpc>
                <a:spcPct val="100000"/>
              </a:lnSpc>
              <a:spcBef>
                <a:spcPts val="800"/>
              </a:spcBef>
              <a:spcAft>
                <a:spcPts val="0"/>
              </a:spcAft>
              <a:buSzPts val="1000"/>
              <a:buNone/>
              <a:defRPr sz="1300"/>
            </a:lvl4pPr>
            <a:lvl5pPr lvl="4" rtl="0" algn="ctr">
              <a:lnSpc>
                <a:spcPct val="100000"/>
              </a:lnSpc>
              <a:spcBef>
                <a:spcPts val="800"/>
              </a:spcBef>
              <a:spcAft>
                <a:spcPts val="0"/>
              </a:spcAft>
              <a:buSzPts val="1000"/>
              <a:buNone/>
              <a:defRPr sz="1300"/>
            </a:lvl5pPr>
            <a:lvl6pPr lvl="5" rtl="0" algn="ctr">
              <a:lnSpc>
                <a:spcPct val="100000"/>
              </a:lnSpc>
              <a:spcBef>
                <a:spcPts val="800"/>
              </a:spcBef>
              <a:spcAft>
                <a:spcPts val="0"/>
              </a:spcAft>
              <a:buSzPts val="1000"/>
              <a:buNone/>
              <a:defRPr sz="1300"/>
            </a:lvl6pPr>
            <a:lvl7pPr lvl="6" rtl="0" algn="ctr">
              <a:lnSpc>
                <a:spcPct val="100000"/>
              </a:lnSpc>
              <a:spcBef>
                <a:spcPts val="800"/>
              </a:spcBef>
              <a:spcAft>
                <a:spcPts val="0"/>
              </a:spcAft>
              <a:buSzPts val="1000"/>
              <a:buNone/>
              <a:defRPr sz="1300"/>
            </a:lvl7pPr>
            <a:lvl8pPr lvl="7" rtl="0" algn="ctr">
              <a:lnSpc>
                <a:spcPct val="100000"/>
              </a:lnSpc>
              <a:spcBef>
                <a:spcPts val="800"/>
              </a:spcBef>
              <a:spcAft>
                <a:spcPts val="0"/>
              </a:spcAft>
              <a:buSzPts val="1000"/>
              <a:buNone/>
              <a:defRPr sz="1300"/>
            </a:lvl8pPr>
            <a:lvl9pPr lvl="8" rtl="0" algn="ctr">
              <a:lnSpc>
                <a:spcPct val="100000"/>
              </a:lnSpc>
              <a:spcBef>
                <a:spcPts val="800"/>
              </a:spcBef>
              <a:spcAft>
                <a:spcPts val="800"/>
              </a:spcAft>
              <a:buSzPts val="1000"/>
              <a:buNone/>
              <a:defRPr sz="1300"/>
            </a:lvl9pPr>
          </a:lstStyle>
          <a:p/>
        </p:txBody>
      </p:sp>
      <p:sp>
        <p:nvSpPr>
          <p:cNvPr id="139" name="Google Shape;139;p17"/>
          <p:cNvSpPr txBox="1"/>
          <p:nvPr>
            <p:ph idx="10" type="dt"/>
          </p:nvPr>
        </p:nvSpPr>
        <p:spPr>
          <a:xfrm>
            <a:off x="7102128" y="4854096"/>
            <a:ext cx="1323000" cy="312300"/>
          </a:xfrm>
          <a:prstGeom prst="rect">
            <a:avLst/>
          </a:prstGeom>
          <a:noFill/>
          <a:ln>
            <a:noFill/>
          </a:ln>
        </p:spPr>
        <p:txBody>
          <a:bodyPr anchorCtr="0" anchor="ctr" bIns="75600" lIns="75600" spcFirstLastPara="1" rIns="75600" wrap="square" tIns="75600">
            <a:noAutofit/>
          </a:bodyPr>
          <a:lstStyle>
            <a:lvl1pPr lvl="0" rtl="0" algn="r">
              <a:lnSpc>
                <a:spcPct val="100000"/>
              </a:lnSpc>
              <a:spcBef>
                <a:spcPts val="0"/>
              </a:spcBef>
              <a:spcAft>
                <a:spcPts val="0"/>
              </a:spcAft>
              <a:buSzPts val="1200"/>
              <a:buChar char="●"/>
              <a:defRPr sz="1200"/>
            </a:lvl1pPr>
            <a:lvl2pPr lvl="1" rtl="0" algn="l">
              <a:lnSpc>
                <a:spcPct val="100000"/>
              </a:lnSpc>
              <a:spcBef>
                <a:spcPts val="0"/>
              </a:spcBef>
              <a:spcAft>
                <a:spcPts val="0"/>
              </a:spcAft>
              <a:buSzPts val="1200"/>
              <a:buChar char="○"/>
              <a:defRPr sz="1200"/>
            </a:lvl2pPr>
            <a:lvl3pPr lvl="2" rtl="0" algn="l">
              <a:lnSpc>
                <a:spcPct val="100000"/>
              </a:lnSpc>
              <a:spcBef>
                <a:spcPts val="0"/>
              </a:spcBef>
              <a:spcAft>
                <a:spcPts val="0"/>
              </a:spcAft>
              <a:buSzPts val="1200"/>
              <a:buChar char="■"/>
              <a:defRPr sz="1200"/>
            </a:lvl3pPr>
            <a:lvl4pPr lvl="3" rtl="0" algn="l">
              <a:lnSpc>
                <a:spcPct val="100000"/>
              </a:lnSpc>
              <a:spcBef>
                <a:spcPts val="0"/>
              </a:spcBef>
              <a:spcAft>
                <a:spcPts val="0"/>
              </a:spcAft>
              <a:buSzPts val="1200"/>
              <a:buChar char="●"/>
              <a:defRPr sz="1200"/>
            </a:lvl4pPr>
            <a:lvl5pPr lvl="4" rtl="0" algn="l">
              <a:lnSpc>
                <a:spcPct val="100000"/>
              </a:lnSpc>
              <a:spcBef>
                <a:spcPts val="0"/>
              </a:spcBef>
              <a:spcAft>
                <a:spcPts val="0"/>
              </a:spcAft>
              <a:buSzPts val="1200"/>
              <a:buChar char="○"/>
              <a:defRPr sz="1200"/>
            </a:lvl5pPr>
            <a:lvl6pPr lvl="5" rtl="0" algn="l">
              <a:lnSpc>
                <a:spcPct val="100000"/>
              </a:lnSpc>
              <a:spcBef>
                <a:spcPts val="0"/>
              </a:spcBef>
              <a:spcAft>
                <a:spcPts val="0"/>
              </a:spcAft>
              <a:buSzPts val="1200"/>
              <a:buChar char="■"/>
              <a:defRPr sz="1200"/>
            </a:lvl6pPr>
            <a:lvl7pPr lvl="6" rtl="0" algn="l">
              <a:lnSpc>
                <a:spcPct val="100000"/>
              </a:lnSpc>
              <a:spcBef>
                <a:spcPts val="0"/>
              </a:spcBef>
              <a:spcAft>
                <a:spcPts val="0"/>
              </a:spcAft>
              <a:buSzPts val="1200"/>
              <a:buChar char="●"/>
              <a:defRPr sz="1200"/>
            </a:lvl7pPr>
            <a:lvl8pPr lvl="7" rtl="0" algn="l">
              <a:lnSpc>
                <a:spcPct val="100000"/>
              </a:lnSpc>
              <a:spcBef>
                <a:spcPts val="0"/>
              </a:spcBef>
              <a:spcAft>
                <a:spcPts val="0"/>
              </a:spcAft>
              <a:buSzPts val="1200"/>
              <a:buChar char="○"/>
              <a:defRPr sz="1200"/>
            </a:lvl8pPr>
            <a:lvl9pPr lvl="8" rtl="0" algn="l">
              <a:lnSpc>
                <a:spcPct val="100000"/>
              </a:lnSpc>
              <a:spcBef>
                <a:spcPts val="0"/>
              </a:spcBef>
              <a:spcAft>
                <a:spcPts val="0"/>
              </a:spcAft>
              <a:buSzPts val="1200"/>
              <a:buChar char="■"/>
              <a:defRPr sz="1200"/>
            </a:lvl9pPr>
          </a:lstStyle>
          <a:p/>
        </p:txBody>
      </p:sp>
      <p:sp>
        <p:nvSpPr>
          <p:cNvPr id="140" name="Google Shape;140;p17"/>
          <p:cNvSpPr txBox="1"/>
          <p:nvPr>
            <p:ph idx="11" type="ftr"/>
          </p:nvPr>
        </p:nvSpPr>
        <p:spPr>
          <a:xfrm>
            <a:off x="567035" y="4854096"/>
            <a:ext cx="6471900" cy="312300"/>
          </a:xfrm>
          <a:prstGeom prst="rect">
            <a:avLst/>
          </a:prstGeom>
          <a:noFill/>
          <a:ln>
            <a:noFill/>
          </a:ln>
        </p:spPr>
        <p:txBody>
          <a:bodyPr anchorCtr="0" anchor="ctr" bIns="75600" lIns="75600" spcFirstLastPara="1" rIns="75600" wrap="square" tIns="75600">
            <a:noAutofit/>
          </a:bodyPr>
          <a:lstStyle>
            <a:lvl1pPr lvl="0" rtl="0" algn="l">
              <a:lnSpc>
                <a:spcPct val="100000"/>
              </a:lnSpc>
              <a:spcBef>
                <a:spcPts val="0"/>
              </a:spcBef>
              <a:spcAft>
                <a:spcPts val="0"/>
              </a:spcAft>
              <a:buSzPts val="1200"/>
              <a:buChar char="●"/>
              <a:defRPr sz="1200"/>
            </a:lvl1pPr>
            <a:lvl2pPr lvl="1" rtl="0" algn="l">
              <a:lnSpc>
                <a:spcPct val="100000"/>
              </a:lnSpc>
              <a:spcBef>
                <a:spcPts val="0"/>
              </a:spcBef>
              <a:spcAft>
                <a:spcPts val="0"/>
              </a:spcAft>
              <a:buSzPts val="1200"/>
              <a:buChar char="○"/>
              <a:defRPr sz="1200"/>
            </a:lvl2pPr>
            <a:lvl3pPr lvl="2" rtl="0" algn="l">
              <a:lnSpc>
                <a:spcPct val="100000"/>
              </a:lnSpc>
              <a:spcBef>
                <a:spcPts val="0"/>
              </a:spcBef>
              <a:spcAft>
                <a:spcPts val="0"/>
              </a:spcAft>
              <a:buSzPts val="1200"/>
              <a:buChar char="■"/>
              <a:defRPr sz="1200"/>
            </a:lvl3pPr>
            <a:lvl4pPr lvl="3" rtl="0" algn="l">
              <a:lnSpc>
                <a:spcPct val="100000"/>
              </a:lnSpc>
              <a:spcBef>
                <a:spcPts val="0"/>
              </a:spcBef>
              <a:spcAft>
                <a:spcPts val="0"/>
              </a:spcAft>
              <a:buSzPts val="1200"/>
              <a:buChar char="●"/>
              <a:defRPr sz="1200"/>
            </a:lvl4pPr>
            <a:lvl5pPr lvl="4" rtl="0" algn="l">
              <a:lnSpc>
                <a:spcPct val="100000"/>
              </a:lnSpc>
              <a:spcBef>
                <a:spcPts val="0"/>
              </a:spcBef>
              <a:spcAft>
                <a:spcPts val="0"/>
              </a:spcAft>
              <a:buSzPts val="1200"/>
              <a:buChar char="○"/>
              <a:defRPr sz="1200"/>
            </a:lvl5pPr>
            <a:lvl6pPr lvl="5" rtl="0" algn="l">
              <a:lnSpc>
                <a:spcPct val="100000"/>
              </a:lnSpc>
              <a:spcBef>
                <a:spcPts val="0"/>
              </a:spcBef>
              <a:spcAft>
                <a:spcPts val="0"/>
              </a:spcAft>
              <a:buSzPts val="1200"/>
              <a:buChar char="■"/>
              <a:defRPr sz="1200"/>
            </a:lvl6pPr>
            <a:lvl7pPr lvl="6" rtl="0" algn="l">
              <a:lnSpc>
                <a:spcPct val="100000"/>
              </a:lnSpc>
              <a:spcBef>
                <a:spcPts val="0"/>
              </a:spcBef>
              <a:spcAft>
                <a:spcPts val="0"/>
              </a:spcAft>
              <a:buSzPts val="1200"/>
              <a:buChar char="●"/>
              <a:defRPr sz="1200"/>
            </a:lvl7pPr>
            <a:lvl8pPr lvl="7" rtl="0" algn="l">
              <a:lnSpc>
                <a:spcPct val="100000"/>
              </a:lnSpc>
              <a:spcBef>
                <a:spcPts val="0"/>
              </a:spcBef>
              <a:spcAft>
                <a:spcPts val="0"/>
              </a:spcAft>
              <a:buSzPts val="1200"/>
              <a:buChar char="○"/>
              <a:defRPr sz="1200"/>
            </a:lvl8pPr>
            <a:lvl9pPr lvl="8" rtl="0" algn="l">
              <a:lnSpc>
                <a:spcPct val="100000"/>
              </a:lnSpc>
              <a:spcBef>
                <a:spcPts val="0"/>
              </a:spcBef>
              <a:spcAft>
                <a:spcPts val="0"/>
              </a:spcAft>
              <a:buSzPts val="1200"/>
              <a:buChar char="■"/>
              <a:defRPr sz="1200"/>
            </a:lvl9pPr>
          </a:lstStyle>
          <a:p/>
        </p:txBody>
      </p:sp>
      <p:sp>
        <p:nvSpPr>
          <p:cNvPr id="141" name="Google Shape;141;p17"/>
          <p:cNvSpPr txBox="1"/>
          <p:nvPr>
            <p:ph idx="12" type="sldNum"/>
          </p:nvPr>
        </p:nvSpPr>
        <p:spPr>
          <a:xfrm>
            <a:off x="8488214"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2" name="Shape 142"/>
        <p:cNvGrpSpPr/>
        <p:nvPr/>
      </p:nvGrpSpPr>
      <p:grpSpPr>
        <a:xfrm>
          <a:off x="0" y="0"/>
          <a:ext cx="0" cy="0"/>
          <a:chOff x="0" y="0"/>
          <a:chExt cx="0" cy="0"/>
        </a:xfrm>
      </p:grpSpPr>
      <p:grpSp>
        <p:nvGrpSpPr>
          <p:cNvPr id="143" name="Google Shape;143;p18"/>
          <p:cNvGrpSpPr/>
          <p:nvPr/>
        </p:nvGrpSpPr>
        <p:grpSpPr>
          <a:xfrm>
            <a:off x="0" y="-1962"/>
            <a:ext cx="10080346" cy="5678345"/>
            <a:chOff x="0" y="-2373"/>
            <a:chExt cx="12192000" cy="6867027"/>
          </a:xfrm>
        </p:grpSpPr>
        <p:sp>
          <p:nvSpPr>
            <p:cNvPr id="144" name="Google Shape;144;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5" name="Google Shape;145;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6" name="Google Shape;146;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7" name="Google Shape;147;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8" name="Google Shape;148;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9" name="Google Shape;149;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0" name="Google Shape;150;p18"/>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1" name="Google Shape;151;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2" name="Google Shape;152;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3" name="Google Shape;153;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4" name="Google Shape;154;p18"/>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55" name="Google Shape;155;p18"/>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156" name="Google Shape;156;p18"/>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57" name="Google Shape;157;p18"/>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58" name="Google Shape;158;p18"/>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9" name="Google Shape;159;p18"/>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0" name="Shape 160"/>
        <p:cNvGrpSpPr/>
        <p:nvPr/>
      </p:nvGrpSpPr>
      <p:grpSpPr>
        <a:xfrm>
          <a:off x="0" y="0"/>
          <a:ext cx="0" cy="0"/>
          <a:chOff x="0" y="0"/>
          <a:chExt cx="0" cy="0"/>
        </a:xfrm>
      </p:grpSpPr>
      <p:sp>
        <p:nvSpPr>
          <p:cNvPr id="161" name="Google Shape;161;p19"/>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2" name="Google Shape;162;p19"/>
          <p:cNvSpPr txBox="1"/>
          <p:nvPr/>
        </p:nvSpPr>
        <p:spPr>
          <a:xfrm>
            <a:off x="281532" y="879295"/>
            <a:ext cx="8157000" cy="584700"/>
          </a:xfrm>
          <a:prstGeom prst="rect">
            <a:avLst/>
          </a:prstGeom>
          <a:noFill/>
          <a:ln>
            <a:noFill/>
          </a:ln>
        </p:spPr>
        <p:txBody>
          <a:bodyPr anchorCtr="0" anchor="ctr" bIns="75600" lIns="75600" spcFirstLastPara="1" rIns="75600" wrap="square" tIns="75600">
            <a:noAutofit/>
          </a:bodyPr>
          <a:lstStyle/>
          <a:p>
            <a:pPr indent="0" lvl="0" marL="0" rtl="0" algn="l">
              <a:spcBef>
                <a:spcPts val="0"/>
              </a:spcBef>
              <a:spcAft>
                <a:spcPts val="0"/>
              </a:spcAft>
              <a:buClr>
                <a:srgbClr val="EBEBEB"/>
              </a:buClr>
              <a:buSzPts val="3000"/>
              <a:buFont typeface="Century Gothic"/>
              <a:buNone/>
            </a:pPr>
            <a:r>
              <a:rPr lang="en-US" sz="2500">
                <a:solidFill>
                  <a:schemeClr val="dk1"/>
                </a:solidFill>
              </a:rPr>
              <a:t>Questions?</a:t>
            </a:r>
            <a:endParaRPr sz="2500">
              <a:solidFill>
                <a:schemeClr val="dk1"/>
              </a:solidFill>
            </a:endParaRPr>
          </a:p>
        </p:txBody>
      </p:sp>
      <p:pic>
        <p:nvPicPr>
          <p:cNvPr id="163" name="Google Shape;163;p19"/>
          <p:cNvPicPr preferRelativeResize="0"/>
          <p:nvPr/>
        </p:nvPicPr>
        <p:blipFill rotWithShape="1">
          <a:blip r:embed="rId2">
            <a:alphaModFix/>
          </a:blip>
          <a:srcRect b="0" l="0" r="0" t="0"/>
          <a:stretch/>
        </p:blipFill>
        <p:spPr>
          <a:xfrm>
            <a:off x="3051688" y="1842895"/>
            <a:ext cx="2924597" cy="292459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4" name="Shape 164"/>
        <p:cNvGrpSpPr/>
        <p:nvPr/>
      </p:nvGrpSpPr>
      <p:grpSpPr>
        <a:xfrm>
          <a:off x="0" y="0"/>
          <a:ext cx="0" cy="0"/>
          <a:chOff x="0" y="0"/>
          <a:chExt cx="0" cy="0"/>
        </a:xfrm>
      </p:grpSpPr>
      <p:pic>
        <p:nvPicPr>
          <p:cNvPr descr="Celestia-R1---OverlayTitleHD.png" id="165" name="Google Shape;165;p20"/>
          <p:cNvPicPr preferRelativeResize="0"/>
          <p:nvPr/>
        </p:nvPicPr>
        <p:blipFill rotWithShape="1">
          <a:blip r:embed="rId3">
            <a:alphaModFix/>
          </a:blip>
          <a:srcRect b="0" l="0" r="0" t="0"/>
          <a:stretch/>
        </p:blipFill>
        <p:spPr>
          <a:xfrm>
            <a:off x="1" y="0"/>
            <a:ext cx="10077542" cy="5668664"/>
          </a:xfrm>
          <a:prstGeom prst="rect">
            <a:avLst/>
          </a:prstGeom>
          <a:noFill/>
          <a:ln>
            <a:noFill/>
          </a:ln>
        </p:spPr>
      </p:pic>
      <p:sp>
        <p:nvSpPr>
          <p:cNvPr id="166" name="Google Shape;166;p20"/>
          <p:cNvSpPr txBox="1"/>
          <p:nvPr>
            <p:ph type="ctrTitle"/>
          </p:nvPr>
        </p:nvSpPr>
        <p:spPr>
          <a:xfrm>
            <a:off x="3276202" y="1624158"/>
            <a:ext cx="5951100" cy="2002200"/>
          </a:xfrm>
          <a:prstGeom prst="rect">
            <a:avLst/>
          </a:prstGeom>
          <a:noFill/>
          <a:ln>
            <a:noFill/>
          </a:ln>
        </p:spPr>
        <p:txBody>
          <a:bodyPr anchorCtr="0" anchor="b"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9pPr>
          </a:lstStyle>
          <a:p/>
        </p:txBody>
      </p:sp>
      <p:sp>
        <p:nvSpPr>
          <p:cNvPr id="167" name="Google Shape;167;p20"/>
          <p:cNvSpPr txBox="1"/>
          <p:nvPr>
            <p:ph idx="1" type="subTitle"/>
          </p:nvPr>
        </p:nvSpPr>
        <p:spPr>
          <a:xfrm>
            <a:off x="3276202" y="3626351"/>
            <a:ext cx="5951100" cy="1162200"/>
          </a:xfrm>
          <a:prstGeom prst="rect">
            <a:avLst/>
          </a:prstGeom>
          <a:noFill/>
          <a:ln>
            <a:noFill/>
          </a:ln>
        </p:spPr>
        <p:txBody>
          <a:bodyPr anchorCtr="0" anchor="t" bIns="75600" lIns="75600" spcFirstLastPara="1" rIns="75600" wrap="square" tIns="75600">
            <a:normAutofit/>
          </a:bodyPr>
          <a:lstStyle>
            <a:lvl1pPr lvl="0" marR="0" rtl="0" algn="r">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300"/>
              <a:buFont typeface="Arial"/>
              <a:buNone/>
              <a:defRPr b="0" i="0" sz="13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168" name="Google Shape;168;p20"/>
          <p:cNvSpPr txBox="1"/>
          <p:nvPr>
            <p:ph idx="10" type="dt"/>
          </p:nvPr>
        </p:nvSpPr>
        <p:spPr>
          <a:xfrm>
            <a:off x="7385643" y="4854096"/>
            <a:ext cx="1323000" cy="312300"/>
          </a:xfrm>
          <a:prstGeom prst="rect">
            <a:avLst/>
          </a:prstGeom>
          <a:noFill/>
          <a:ln>
            <a:noFill/>
          </a:ln>
        </p:spPr>
        <p:txBody>
          <a:bodyPr anchorCtr="0" anchor="ctr"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69" name="Google Shape;169;p20"/>
          <p:cNvSpPr txBox="1"/>
          <p:nvPr>
            <p:ph idx="11" type="ftr"/>
          </p:nvPr>
        </p:nvSpPr>
        <p:spPr>
          <a:xfrm>
            <a:off x="3276202" y="4854096"/>
            <a:ext cx="4046400" cy="3123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70" name="Google Shape;170;p20"/>
          <p:cNvSpPr txBox="1"/>
          <p:nvPr>
            <p:ph idx="12" type="sldNum"/>
          </p:nvPr>
        </p:nvSpPr>
        <p:spPr>
          <a:xfrm>
            <a:off x="8771729"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
          <p:cNvSpPr txBox="1"/>
          <p:nvPr>
            <p:ph type="title"/>
          </p:nvPr>
        </p:nvSpPr>
        <p:spPr>
          <a:xfrm>
            <a:off x="-41038" y="2314882"/>
            <a:ext cx="10080600" cy="715200"/>
          </a:xfrm>
          <a:prstGeom prst="rect">
            <a:avLst/>
          </a:prstGeom>
        </p:spPr>
        <p:txBody>
          <a:bodyPr anchorCtr="0" anchor="t" bIns="100800" lIns="100800" spcFirstLastPara="1" rIns="100800" wrap="square" tIns="100800">
            <a:noAutofit/>
          </a:bodyPr>
          <a:lstStyle>
            <a:lvl1pPr lvl="0" algn="ctr">
              <a:spcBef>
                <a:spcPts val="0"/>
              </a:spcBef>
              <a:spcAft>
                <a:spcPts val="0"/>
              </a:spcAft>
              <a:buClr>
                <a:srgbClr val="E69138"/>
              </a:buClr>
              <a:buSzPts val="3900"/>
              <a:buFont typeface="Avenir"/>
              <a:buNone/>
              <a:defRPr sz="3900">
                <a:solidFill>
                  <a:srgbClr val="E69138"/>
                </a:solidFill>
                <a:latin typeface="Avenir"/>
                <a:ea typeface="Avenir"/>
                <a:cs typeface="Avenir"/>
                <a:sym typeface="Avenir"/>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44" name="Google Shape;44;p3"/>
          <p:cNvGrpSpPr/>
          <p:nvPr/>
        </p:nvGrpSpPr>
        <p:grpSpPr>
          <a:xfrm>
            <a:off x="101589" y="1954614"/>
            <a:ext cx="8811247" cy="1761116"/>
            <a:chOff x="1032650" y="1735501"/>
            <a:chExt cx="2458221" cy="2138575"/>
          </a:xfrm>
        </p:grpSpPr>
        <p:sp>
          <p:nvSpPr>
            <p:cNvPr id="45" name="Google Shape;45;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6" name="Google Shape;46;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7" name="Google Shape;47;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8" name="Google Shape;48;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9" name="Google Shape;49;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grpSp>
      <p:sp>
        <p:nvSpPr>
          <p:cNvPr id="50" name="Google Shape;50;p3"/>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1" name="Shape 171"/>
        <p:cNvGrpSpPr/>
        <p:nvPr/>
      </p:nvGrpSpPr>
      <p:grpSpPr>
        <a:xfrm>
          <a:off x="0" y="0"/>
          <a:ext cx="0" cy="0"/>
          <a:chOff x="0" y="0"/>
          <a:chExt cx="0" cy="0"/>
        </a:xfrm>
      </p:grpSpPr>
      <p:grpSp>
        <p:nvGrpSpPr>
          <p:cNvPr id="172" name="Google Shape;172;p21"/>
          <p:cNvGrpSpPr/>
          <p:nvPr/>
        </p:nvGrpSpPr>
        <p:grpSpPr>
          <a:xfrm>
            <a:off x="0" y="-1962"/>
            <a:ext cx="10080346" cy="5678345"/>
            <a:chOff x="0" y="-2373"/>
            <a:chExt cx="12192000" cy="6867027"/>
          </a:xfrm>
        </p:grpSpPr>
        <p:sp>
          <p:nvSpPr>
            <p:cNvPr id="173" name="Google Shape;173;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4" name="Google Shape;174;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5" name="Google Shape;175;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6" name="Google Shape;176;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7" name="Google Shape;177;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8" name="Google Shape;178;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9" name="Google Shape;179;p21"/>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0" name="Google Shape;180;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1" name="Google Shape;181;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2" name="Google Shape;182;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3" name="Google Shape;183;p21"/>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84" name="Google Shape;184;p21"/>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185" name="Google Shape;185;p21"/>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86" name="Google Shape;186;p21"/>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87" name="Google Shape;187;p21"/>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8" name="Google Shape;188;p21"/>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89" name="Shape 189"/>
        <p:cNvGrpSpPr/>
        <p:nvPr/>
      </p:nvGrpSpPr>
      <p:grpSpPr>
        <a:xfrm>
          <a:off x="0" y="0"/>
          <a:ext cx="0" cy="0"/>
          <a:chOff x="0" y="0"/>
          <a:chExt cx="0" cy="0"/>
        </a:xfrm>
      </p:grpSpPr>
      <p:sp>
        <p:nvSpPr>
          <p:cNvPr id="190" name="Google Shape;190;p22"/>
          <p:cNvSpPr txBox="1"/>
          <p:nvPr>
            <p:ph type="title"/>
          </p:nvPr>
        </p:nvSpPr>
        <p:spPr>
          <a:xfrm>
            <a:off x="504000" y="226080"/>
            <a:ext cx="9071700" cy="946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Char char="●"/>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1" name="Google Shape;191;p22"/>
          <p:cNvSpPr txBox="1"/>
          <p:nvPr>
            <p:ph idx="1" type="subTitle"/>
          </p:nvPr>
        </p:nvSpPr>
        <p:spPr>
          <a:xfrm>
            <a:off x="504000" y="1326600"/>
            <a:ext cx="9071700" cy="3288300"/>
          </a:xfrm>
          <a:prstGeom prst="rect">
            <a:avLst/>
          </a:prstGeom>
          <a:noFill/>
          <a:ln>
            <a:noFill/>
          </a:ln>
        </p:spPr>
        <p:txBody>
          <a:bodyPr anchorCtr="0" anchor="ctr" bIns="0" lIns="0" spcFirstLastPara="1" rIns="0" wrap="square" tIns="0">
            <a:norm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1300"/>
              </a:spcBef>
              <a:spcAft>
                <a:spcPts val="0"/>
              </a:spcAft>
              <a:buClr>
                <a:schemeClr val="dk1"/>
              </a:buClr>
              <a:buSzPts val="1800"/>
              <a:buChar char="○"/>
              <a:defRPr/>
            </a:lvl2pPr>
            <a:lvl3pPr lvl="2" rtl="0" algn="l">
              <a:lnSpc>
                <a:spcPct val="90000"/>
              </a:lnSpc>
              <a:spcBef>
                <a:spcPts val="1300"/>
              </a:spcBef>
              <a:spcAft>
                <a:spcPts val="0"/>
              </a:spcAft>
              <a:buClr>
                <a:schemeClr val="dk1"/>
              </a:buClr>
              <a:buSzPts val="1800"/>
              <a:buChar char="■"/>
              <a:defRPr/>
            </a:lvl3pPr>
            <a:lvl4pPr lvl="3" rtl="0" algn="l">
              <a:lnSpc>
                <a:spcPct val="90000"/>
              </a:lnSpc>
              <a:spcBef>
                <a:spcPts val="1300"/>
              </a:spcBef>
              <a:spcAft>
                <a:spcPts val="0"/>
              </a:spcAft>
              <a:buClr>
                <a:schemeClr val="dk1"/>
              </a:buClr>
              <a:buSzPts val="1800"/>
              <a:buChar char="●"/>
              <a:defRPr/>
            </a:lvl4pPr>
            <a:lvl5pPr lvl="4" rtl="0" algn="l">
              <a:lnSpc>
                <a:spcPct val="90000"/>
              </a:lnSpc>
              <a:spcBef>
                <a:spcPts val="1300"/>
              </a:spcBef>
              <a:spcAft>
                <a:spcPts val="0"/>
              </a:spcAft>
              <a:buClr>
                <a:schemeClr val="dk1"/>
              </a:buClr>
              <a:buSzPts val="1800"/>
              <a:buChar char="○"/>
              <a:defRPr/>
            </a:lvl5pPr>
            <a:lvl6pPr lvl="5" rtl="0" algn="l">
              <a:lnSpc>
                <a:spcPct val="90000"/>
              </a:lnSpc>
              <a:spcBef>
                <a:spcPts val="1300"/>
              </a:spcBef>
              <a:spcAft>
                <a:spcPts val="0"/>
              </a:spcAft>
              <a:buClr>
                <a:schemeClr val="dk1"/>
              </a:buClr>
              <a:buSzPts val="1800"/>
              <a:buChar char="■"/>
              <a:defRPr/>
            </a:lvl6pPr>
            <a:lvl7pPr lvl="6" rtl="0" algn="l">
              <a:lnSpc>
                <a:spcPct val="90000"/>
              </a:lnSpc>
              <a:spcBef>
                <a:spcPts val="1300"/>
              </a:spcBef>
              <a:spcAft>
                <a:spcPts val="0"/>
              </a:spcAft>
              <a:buClr>
                <a:schemeClr val="dk1"/>
              </a:buClr>
              <a:buSzPts val="1800"/>
              <a:buChar char="●"/>
              <a:defRPr/>
            </a:lvl7pPr>
            <a:lvl8pPr lvl="7" rtl="0" algn="l">
              <a:lnSpc>
                <a:spcPct val="90000"/>
              </a:lnSpc>
              <a:spcBef>
                <a:spcPts val="1300"/>
              </a:spcBef>
              <a:spcAft>
                <a:spcPts val="0"/>
              </a:spcAft>
              <a:buClr>
                <a:schemeClr val="dk1"/>
              </a:buClr>
              <a:buSzPts val="1800"/>
              <a:buChar char="○"/>
              <a:defRPr/>
            </a:lvl8pPr>
            <a:lvl9pPr lvl="8" rtl="0" algn="l">
              <a:lnSpc>
                <a:spcPct val="90000"/>
              </a:lnSpc>
              <a:spcBef>
                <a:spcPts val="1300"/>
              </a:spcBef>
              <a:spcAft>
                <a:spcPts val="130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2" name="Shape 192"/>
        <p:cNvGrpSpPr/>
        <p:nvPr/>
      </p:nvGrpSpPr>
      <p:grpSpPr>
        <a:xfrm>
          <a:off x="0" y="0"/>
          <a:ext cx="0" cy="0"/>
          <a:chOff x="0" y="0"/>
          <a:chExt cx="0" cy="0"/>
        </a:xfrm>
      </p:grpSpPr>
      <p:grpSp>
        <p:nvGrpSpPr>
          <p:cNvPr id="193" name="Google Shape;193;p23"/>
          <p:cNvGrpSpPr/>
          <p:nvPr/>
        </p:nvGrpSpPr>
        <p:grpSpPr>
          <a:xfrm>
            <a:off x="0" y="-1962"/>
            <a:ext cx="10080346" cy="5678345"/>
            <a:chOff x="0" y="-2373"/>
            <a:chExt cx="12192000" cy="6867027"/>
          </a:xfrm>
        </p:grpSpPr>
        <p:sp>
          <p:nvSpPr>
            <p:cNvPr id="194" name="Google Shape;194;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5" name="Google Shape;195;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6" name="Google Shape;196;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7" name="Google Shape;197;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8" name="Google Shape;198;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9" name="Google Shape;199;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0" name="Google Shape;200;p23"/>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1" name="Google Shape;201;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2" name="Google Shape;202;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3" name="Google Shape;203;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4" name="Google Shape;204;p23"/>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205" name="Google Shape;205;p23"/>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06" name="Google Shape;206;p23"/>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07" name="Google Shape;207;p23"/>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08" name="Google Shape;208;p23"/>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9" name="Google Shape;209;p23"/>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0" name="Shape 210"/>
        <p:cNvGrpSpPr/>
        <p:nvPr/>
      </p:nvGrpSpPr>
      <p:grpSpPr>
        <a:xfrm>
          <a:off x="0" y="0"/>
          <a:ext cx="0" cy="0"/>
          <a:chOff x="0" y="0"/>
          <a:chExt cx="0" cy="0"/>
        </a:xfrm>
      </p:grpSpPr>
      <p:sp>
        <p:nvSpPr>
          <p:cNvPr id="211" name="Google Shape;211;p24"/>
          <p:cNvSpPr txBox="1"/>
          <p:nvPr>
            <p:ph type="title"/>
          </p:nvPr>
        </p:nvSpPr>
        <p:spPr>
          <a:xfrm>
            <a:off x="504000" y="226080"/>
            <a:ext cx="9071700" cy="946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Char char="●"/>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2" name="Google Shape;212;p24"/>
          <p:cNvSpPr txBox="1"/>
          <p:nvPr>
            <p:ph idx="1" type="subTitle"/>
          </p:nvPr>
        </p:nvSpPr>
        <p:spPr>
          <a:xfrm>
            <a:off x="504000" y="1326600"/>
            <a:ext cx="9071700" cy="3288300"/>
          </a:xfrm>
          <a:prstGeom prst="rect">
            <a:avLst/>
          </a:prstGeom>
          <a:noFill/>
          <a:ln>
            <a:noFill/>
          </a:ln>
        </p:spPr>
        <p:txBody>
          <a:bodyPr anchorCtr="0" anchor="ctr" bIns="0" lIns="0" spcFirstLastPara="1" rIns="0" wrap="square" tIns="0">
            <a:norm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1300"/>
              </a:spcBef>
              <a:spcAft>
                <a:spcPts val="0"/>
              </a:spcAft>
              <a:buClr>
                <a:schemeClr val="dk1"/>
              </a:buClr>
              <a:buSzPts val="1800"/>
              <a:buChar char="○"/>
              <a:defRPr/>
            </a:lvl2pPr>
            <a:lvl3pPr lvl="2" rtl="0" algn="l">
              <a:lnSpc>
                <a:spcPct val="90000"/>
              </a:lnSpc>
              <a:spcBef>
                <a:spcPts val="1300"/>
              </a:spcBef>
              <a:spcAft>
                <a:spcPts val="0"/>
              </a:spcAft>
              <a:buClr>
                <a:schemeClr val="dk1"/>
              </a:buClr>
              <a:buSzPts val="1800"/>
              <a:buChar char="■"/>
              <a:defRPr/>
            </a:lvl3pPr>
            <a:lvl4pPr lvl="3" rtl="0" algn="l">
              <a:lnSpc>
                <a:spcPct val="90000"/>
              </a:lnSpc>
              <a:spcBef>
                <a:spcPts val="1300"/>
              </a:spcBef>
              <a:spcAft>
                <a:spcPts val="0"/>
              </a:spcAft>
              <a:buClr>
                <a:schemeClr val="dk1"/>
              </a:buClr>
              <a:buSzPts val="1800"/>
              <a:buChar char="●"/>
              <a:defRPr/>
            </a:lvl4pPr>
            <a:lvl5pPr lvl="4" rtl="0" algn="l">
              <a:lnSpc>
                <a:spcPct val="90000"/>
              </a:lnSpc>
              <a:spcBef>
                <a:spcPts val="1300"/>
              </a:spcBef>
              <a:spcAft>
                <a:spcPts val="0"/>
              </a:spcAft>
              <a:buClr>
                <a:schemeClr val="dk1"/>
              </a:buClr>
              <a:buSzPts val="1800"/>
              <a:buChar char="○"/>
              <a:defRPr/>
            </a:lvl5pPr>
            <a:lvl6pPr lvl="5" rtl="0" algn="l">
              <a:lnSpc>
                <a:spcPct val="90000"/>
              </a:lnSpc>
              <a:spcBef>
                <a:spcPts val="1300"/>
              </a:spcBef>
              <a:spcAft>
                <a:spcPts val="0"/>
              </a:spcAft>
              <a:buClr>
                <a:schemeClr val="dk1"/>
              </a:buClr>
              <a:buSzPts val="1800"/>
              <a:buChar char="■"/>
              <a:defRPr/>
            </a:lvl6pPr>
            <a:lvl7pPr lvl="6" rtl="0" algn="l">
              <a:lnSpc>
                <a:spcPct val="90000"/>
              </a:lnSpc>
              <a:spcBef>
                <a:spcPts val="1300"/>
              </a:spcBef>
              <a:spcAft>
                <a:spcPts val="0"/>
              </a:spcAft>
              <a:buClr>
                <a:schemeClr val="dk1"/>
              </a:buClr>
              <a:buSzPts val="1800"/>
              <a:buChar char="●"/>
              <a:defRPr/>
            </a:lvl7pPr>
            <a:lvl8pPr lvl="7" rtl="0" algn="l">
              <a:lnSpc>
                <a:spcPct val="90000"/>
              </a:lnSpc>
              <a:spcBef>
                <a:spcPts val="1300"/>
              </a:spcBef>
              <a:spcAft>
                <a:spcPts val="0"/>
              </a:spcAft>
              <a:buClr>
                <a:schemeClr val="dk1"/>
              </a:buClr>
              <a:buSzPts val="1800"/>
              <a:buChar char="○"/>
              <a:defRPr/>
            </a:lvl8pPr>
            <a:lvl9pPr lvl="8" rtl="0" algn="l">
              <a:lnSpc>
                <a:spcPct val="90000"/>
              </a:lnSpc>
              <a:spcBef>
                <a:spcPts val="1300"/>
              </a:spcBef>
              <a:spcAft>
                <a:spcPts val="1300"/>
              </a:spcAft>
              <a:buClr>
                <a:schemeClr val="dk1"/>
              </a:buClr>
              <a:buSzPts val="1800"/>
              <a:buChar char="■"/>
              <a:defRPr/>
            </a:lvl9pPr>
          </a:lstStyle>
          <a:p/>
        </p:txBody>
      </p:sp>
      <p:pic>
        <p:nvPicPr>
          <p:cNvPr id="213" name="Google Shape;213;p24"/>
          <p:cNvPicPr preferRelativeResize="0"/>
          <p:nvPr/>
        </p:nvPicPr>
        <p:blipFill>
          <a:blip r:embed="rId2">
            <a:alphaModFix/>
          </a:blip>
          <a:stretch>
            <a:fillRect/>
          </a:stretch>
        </p:blipFill>
        <p:spPr>
          <a:xfrm>
            <a:off x="121125" y="113575"/>
            <a:ext cx="2415016" cy="34831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4" name="Shape 214"/>
        <p:cNvGrpSpPr/>
        <p:nvPr/>
      </p:nvGrpSpPr>
      <p:grpSpPr>
        <a:xfrm>
          <a:off x="0" y="0"/>
          <a:ext cx="0" cy="0"/>
          <a:chOff x="0" y="0"/>
          <a:chExt cx="0" cy="0"/>
        </a:xfrm>
      </p:grpSpPr>
      <p:grpSp>
        <p:nvGrpSpPr>
          <p:cNvPr id="215" name="Google Shape;215;p25"/>
          <p:cNvGrpSpPr/>
          <p:nvPr/>
        </p:nvGrpSpPr>
        <p:grpSpPr>
          <a:xfrm>
            <a:off x="0" y="-1962"/>
            <a:ext cx="10080346" cy="5678345"/>
            <a:chOff x="0" y="-2373"/>
            <a:chExt cx="12192000" cy="6867027"/>
          </a:xfrm>
        </p:grpSpPr>
        <p:sp>
          <p:nvSpPr>
            <p:cNvPr id="216" name="Google Shape;216;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7" name="Google Shape;217;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8" name="Google Shape;218;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9" name="Google Shape;219;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0" name="Google Shape;220;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1" name="Google Shape;221;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2" name="Google Shape;222;p25"/>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3" name="Google Shape;223;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4" name="Google Shape;224;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5" name="Google Shape;225;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26" name="Google Shape;226;p25"/>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227" name="Google Shape;227;p25"/>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28" name="Google Shape;228;p25"/>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29" name="Google Shape;229;p25"/>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30" name="Google Shape;230;p25"/>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1" name="Google Shape;231;p25"/>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2" name="Shape 232"/>
        <p:cNvGrpSpPr/>
        <p:nvPr/>
      </p:nvGrpSpPr>
      <p:grpSpPr>
        <a:xfrm>
          <a:off x="0" y="0"/>
          <a:ext cx="0" cy="0"/>
          <a:chOff x="0" y="0"/>
          <a:chExt cx="0" cy="0"/>
        </a:xfrm>
      </p:grpSpPr>
      <p:sp>
        <p:nvSpPr>
          <p:cNvPr id="233" name="Google Shape;233;p26"/>
          <p:cNvSpPr txBox="1"/>
          <p:nvPr>
            <p:ph type="title"/>
          </p:nvPr>
        </p:nvSpPr>
        <p:spPr>
          <a:xfrm>
            <a:off x="504000" y="226080"/>
            <a:ext cx="9071700" cy="946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Char char="●"/>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4" name="Google Shape;234;p26"/>
          <p:cNvSpPr txBox="1"/>
          <p:nvPr>
            <p:ph idx="1" type="subTitle"/>
          </p:nvPr>
        </p:nvSpPr>
        <p:spPr>
          <a:xfrm>
            <a:off x="504000" y="1326600"/>
            <a:ext cx="9071700" cy="3288300"/>
          </a:xfrm>
          <a:prstGeom prst="rect">
            <a:avLst/>
          </a:prstGeom>
          <a:noFill/>
          <a:ln>
            <a:noFill/>
          </a:ln>
        </p:spPr>
        <p:txBody>
          <a:bodyPr anchorCtr="0" anchor="ctr" bIns="0" lIns="0" spcFirstLastPara="1" rIns="0" wrap="square" tIns="0">
            <a:norm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1300"/>
              </a:spcBef>
              <a:spcAft>
                <a:spcPts val="0"/>
              </a:spcAft>
              <a:buClr>
                <a:schemeClr val="dk1"/>
              </a:buClr>
              <a:buSzPts val="1800"/>
              <a:buChar char="○"/>
              <a:defRPr/>
            </a:lvl2pPr>
            <a:lvl3pPr lvl="2" rtl="0" algn="l">
              <a:lnSpc>
                <a:spcPct val="90000"/>
              </a:lnSpc>
              <a:spcBef>
                <a:spcPts val="1300"/>
              </a:spcBef>
              <a:spcAft>
                <a:spcPts val="0"/>
              </a:spcAft>
              <a:buClr>
                <a:schemeClr val="dk1"/>
              </a:buClr>
              <a:buSzPts val="1800"/>
              <a:buChar char="■"/>
              <a:defRPr/>
            </a:lvl3pPr>
            <a:lvl4pPr lvl="3" rtl="0" algn="l">
              <a:lnSpc>
                <a:spcPct val="90000"/>
              </a:lnSpc>
              <a:spcBef>
                <a:spcPts val="1300"/>
              </a:spcBef>
              <a:spcAft>
                <a:spcPts val="0"/>
              </a:spcAft>
              <a:buClr>
                <a:schemeClr val="dk1"/>
              </a:buClr>
              <a:buSzPts val="1800"/>
              <a:buChar char="●"/>
              <a:defRPr/>
            </a:lvl4pPr>
            <a:lvl5pPr lvl="4" rtl="0" algn="l">
              <a:lnSpc>
                <a:spcPct val="90000"/>
              </a:lnSpc>
              <a:spcBef>
                <a:spcPts val="1300"/>
              </a:spcBef>
              <a:spcAft>
                <a:spcPts val="0"/>
              </a:spcAft>
              <a:buClr>
                <a:schemeClr val="dk1"/>
              </a:buClr>
              <a:buSzPts val="1800"/>
              <a:buChar char="○"/>
              <a:defRPr/>
            </a:lvl5pPr>
            <a:lvl6pPr lvl="5" rtl="0" algn="l">
              <a:lnSpc>
                <a:spcPct val="90000"/>
              </a:lnSpc>
              <a:spcBef>
                <a:spcPts val="1300"/>
              </a:spcBef>
              <a:spcAft>
                <a:spcPts val="0"/>
              </a:spcAft>
              <a:buClr>
                <a:schemeClr val="dk1"/>
              </a:buClr>
              <a:buSzPts val="1800"/>
              <a:buChar char="■"/>
              <a:defRPr/>
            </a:lvl6pPr>
            <a:lvl7pPr lvl="6" rtl="0" algn="l">
              <a:lnSpc>
                <a:spcPct val="90000"/>
              </a:lnSpc>
              <a:spcBef>
                <a:spcPts val="1300"/>
              </a:spcBef>
              <a:spcAft>
                <a:spcPts val="0"/>
              </a:spcAft>
              <a:buClr>
                <a:schemeClr val="dk1"/>
              </a:buClr>
              <a:buSzPts val="1800"/>
              <a:buChar char="●"/>
              <a:defRPr/>
            </a:lvl7pPr>
            <a:lvl8pPr lvl="7" rtl="0" algn="l">
              <a:lnSpc>
                <a:spcPct val="90000"/>
              </a:lnSpc>
              <a:spcBef>
                <a:spcPts val="1300"/>
              </a:spcBef>
              <a:spcAft>
                <a:spcPts val="0"/>
              </a:spcAft>
              <a:buClr>
                <a:schemeClr val="dk1"/>
              </a:buClr>
              <a:buSzPts val="1800"/>
              <a:buChar char="○"/>
              <a:defRPr/>
            </a:lvl8pPr>
            <a:lvl9pPr lvl="8" rtl="0" algn="l">
              <a:lnSpc>
                <a:spcPct val="90000"/>
              </a:lnSpc>
              <a:spcBef>
                <a:spcPts val="1300"/>
              </a:spcBef>
              <a:spcAft>
                <a:spcPts val="130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5" name="Shape 235"/>
        <p:cNvGrpSpPr/>
        <p:nvPr/>
      </p:nvGrpSpPr>
      <p:grpSpPr>
        <a:xfrm>
          <a:off x="0" y="0"/>
          <a:ext cx="0" cy="0"/>
          <a:chOff x="0" y="0"/>
          <a:chExt cx="0" cy="0"/>
        </a:xfrm>
      </p:grpSpPr>
      <p:grpSp>
        <p:nvGrpSpPr>
          <p:cNvPr id="236" name="Google Shape;236;p27"/>
          <p:cNvGrpSpPr/>
          <p:nvPr/>
        </p:nvGrpSpPr>
        <p:grpSpPr>
          <a:xfrm>
            <a:off x="0" y="-1962"/>
            <a:ext cx="10080346" cy="5678345"/>
            <a:chOff x="0" y="-2373"/>
            <a:chExt cx="12192000" cy="6867027"/>
          </a:xfrm>
        </p:grpSpPr>
        <p:sp>
          <p:nvSpPr>
            <p:cNvPr id="237" name="Google Shape;237;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8" name="Google Shape;238;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9" name="Google Shape;239;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0" name="Google Shape;240;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1" name="Google Shape;241;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2" name="Google Shape;242;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3" name="Google Shape;243;p27"/>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4" name="Google Shape;244;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5" name="Google Shape;245;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46" name="Google Shape;246;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47" name="Google Shape;247;p27"/>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248" name="Google Shape;248;p27"/>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49" name="Google Shape;249;p27"/>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50" name="Google Shape;250;p27"/>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51" name="Google Shape;251;p27"/>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2" name="Google Shape;252;p27"/>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3" name="Shape 253"/>
        <p:cNvGrpSpPr/>
        <p:nvPr/>
      </p:nvGrpSpPr>
      <p:grpSpPr>
        <a:xfrm>
          <a:off x="0" y="0"/>
          <a:ext cx="0" cy="0"/>
          <a:chOff x="0" y="0"/>
          <a:chExt cx="0" cy="0"/>
        </a:xfrm>
      </p:grpSpPr>
      <p:pic>
        <p:nvPicPr>
          <p:cNvPr descr="Celestia-R1---OverlayTitleHD.png" id="254" name="Google Shape;254;p28"/>
          <p:cNvPicPr preferRelativeResize="0"/>
          <p:nvPr/>
        </p:nvPicPr>
        <p:blipFill rotWithShape="1">
          <a:blip r:embed="rId3">
            <a:alphaModFix/>
          </a:blip>
          <a:srcRect b="0" l="0" r="0" t="0"/>
          <a:stretch/>
        </p:blipFill>
        <p:spPr>
          <a:xfrm>
            <a:off x="1" y="0"/>
            <a:ext cx="10077893" cy="5668863"/>
          </a:xfrm>
          <a:prstGeom prst="rect">
            <a:avLst/>
          </a:prstGeom>
          <a:noFill/>
          <a:ln>
            <a:noFill/>
          </a:ln>
        </p:spPr>
      </p:pic>
      <p:sp>
        <p:nvSpPr>
          <p:cNvPr id="255" name="Google Shape;255;p28"/>
          <p:cNvSpPr txBox="1"/>
          <p:nvPr>
            <p:ph type="ctrTitle"/>
          </p:nvPr>
        </p:nvSpPr>
        <p:spPr>
          <a:xfrm>
            <a:off x="3276202" y="1624158"/>
            <a:ext cx="5951100" cy="2002200"/>
          </a:xfrm>
          <a:prstGeom prst="rect">
            <a:avLst/>
          </a:prstGeom>
          <a:noFill/>
          <a:ln>
            <a:noFill/>
          </a:ln>
        </p:spPr>
        <p:txBody>
          <a:bodyPr anchorCtr="0" anchor="b"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9pPr>
          </a:lstStyle>
          <a:p/>
        </p:txBody>
      </p:sp>
      <p:sp>
        <p:nvSpPr>
          <p:cNvPr id="256" name="Google Shape;256;p28"/>
          <p:cNvSpPr txBox="1"/>
          <p:nvPr>
            <p:ph idx="1" type="subTitle"/>
          </p:nvPr>
        </p:nvSpPr>
        <p:spPr>
          <a:xfrm>
            <a:off x="3276202" y="3626351"/>
            <a:ext cx="5951100" cy="11622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300"/>
              <a:buFont typeface="Arial"/>
              <a:buNone/>
              <a:defRPr b="0" i="0" sz="13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257" name="Google Shape;257;p28"/>
          <p:cNvSpPr txBox="1"/>
          <p:nvPr>
            <p:ph idx="10" type="dt"/>
          </p:nvPr>
        </p:nvSpPr>
        <p:spPr>
          <a:xfrm>
            <a:off x="7385643" y="4854096"/>
            <a:ext cx="1323000" cy="312300"/>
          </a:xfrm>
          <a:prstGeom prst="rect">
            <a:avLst/>
          </a:prstGeom>
          <a:noFill/>
          <a:ln>
            <a:noFill/>
          </a:ln>
        </p:spPr>
        <p:txBody>
          <a:bodyPr anchorCtr="0" anchor="ctr"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258" name="Google Shape;258;p28"/>
          <p:cNvSpPr txBox="1"/>
          <p:nvPr>
            <p:ph idx="11" type="ftr"/>
          </p:nvPr>
        </p:nvSpPr>
        <p:spPr>
          <a:xfrm>
            <a:off x="3276202" y="4854096"/>
            <a:ext cx="4046400" cy="3123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259" name="Google Shape;259;p28"/>
          <p:cNvSpPr txBox="1"/>
          <p:nvPr>
            <p:ph idx="12" type="sldNum"/>
          </p:nvPr>
        </p:nvSpPr>
        <p:spPr>
          <a:xfrm>
            <a:off x="8771730"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0" name="Shape 260"/>
        <p:cNvGrpSpPr/>
        <p:nvPr/>
      </p:nvGrpSpPr>
      <p:grpSpPr>
        <a:xfrm>
          <a:off x="0" y="0"/>
          <a:ext cx="0" cy="0"/>
          <a:chOff x="0" y="0"/>
          <a:chExt cx="0" cy="0"/>
        </a:xfrm>
      </p:grpSpPr>
      <p:grpSp>
        <p:nvGrpSpPr>
          <p:cNvPr id="261" name="Google Shape;261;p29"/>
          <p:cNvGrpSpPr/>
          <p:nvPr/>
        </p:nvGrpSpPr>
        <p:grpSpPr>
          <a:xfrm>
            <a:off x="0" y="-1962"/>
            <a:ext cx="10080346" cy="5678345"/>
            <a:chOff x="0" y="-2373"/>
            <a:chExt cx="12192000" cy="6867027"/>
          </a:xfrm>
        </p:grpSpPr>
        <p:sp>
          <p:nvSpPr>
            <p:cNvPr id="262" name="Google Shape;262;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3" name="Google Shape;263;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4" name="Google Shape;264;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5" name="Google Shape;265;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6" name="Google Shape;266;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7" name="Google Shape;267;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8" name="Google Shape;268;p29"/>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9" name="Google Shape;269;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0" name="Google Shape;270;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1" name="Google Shape;271;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2" name="Google Shape;272;p29"/>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273" name="Google Shape;273;p29"/>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74" name="Google Shape;274;p29"/>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75" name="Google Shape;275;p29"/>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76" name="Google Shape;276;p29"/>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7" name="Google Shape;277;p29"/>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78" name="Shape 278"/>
        <p:cNvGrpSpPr/>
        <p:nvPr/>
      </p:nvGrpSpPr>
      <p:grpSpPr>
        <a:xfrm>
          <a:off x="0" y="0"/>
          <a:ext cx="0" cy="0"/>
          <a:chOff x="0" y="0"/>
          <a:chExt cx="0" cy="0"/>
        </a:xfrm>
      </p:grpSpPr>
      <p:sp>
        <p:nvSpPr>
          <p:cNvPr id="279" name="Google Shape;279;p30"/>
          <p:cNvSpPr txBox="1"/>
          <p:nvPr>
            <p:ph type="title"/>
          </p:nvPr>
        </p:nvSpPr>
        <p:spPr>
          <a:xfrm>
            <a:off x="504000" y="226080"/>
            <a:ext cx="9071700" cy="946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Char char="●"/>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80" name="Google Shape;280;p30"/>
          <p:cNvSpPr txBox="1"/>
          <p:nvPr>
            <p:ph idx="1" type="subTitle"/>
          </p:nvPr>
        </p:nvSpPr>
        <p:spPr>
          <a:xfrm>
            <a:off x="504000" y="1326600"/>
            <a:ext cx="9071700" cy="3288300"/>
          </a:xfrm>
          <a:prstGeom prst="rect">
            <a:avLst/>
          </a:prstGeom>
          <a:noFill/>
          <a:ln>
            <a:noFill/>
          </a:ln>
        </p:spPr>
        <p:txBody>
          <a:bodyPr anchorCtr="0" anchor="ctr" bIns="0" lIns="0" spcFirstLastPara="1" rIns="0" wrap="square" tIns="0">
            <a:norm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1300"/>
              </a:spcBef>
              <a:spcAft>
                <a:spcPts val="0"/>
              </a:spcAft>
              <a:buClr>
                <a:schemeClr val="dk1"/>
              </a:buClr>
              <a:buSzPts val="1800"/>
              <a:buChar char="○"/>
              <a:defRPr/>
            </a:lvl2pPr>
            <a:lvl3pPr lvl="2" rtl="0" algn="l">
              <a:lnSpc>
                <a:spcPct val="90000"/>
              </a:lnSpc>
              <a:spcBef>
                <a:spcPts val="1300"/>
              </a:spcBef>
              <a:spcAft>
                <a:spcPts val="0"/>
              </a:spcAft>
              <a:buClr>
                <a:schemeClr val="dk1"/>
              </a:buClr>
              <a:buSzPts val="1800"/>
              <a:buChar char="■"/>
              <a:defRPr/>
            </a:lvl3pPr>
            <a:lvl4pPr lvl="3" rtl="0" algn="l">
              <a:lnSpc>
                <a:spcPct val="90000"/>
              </a:lnSpc>
              <a:spcBef>
                <a:spcPts val="1300"/>
              </a:spcBef>
              <a:spcAft>
                <a:spcPts val="0"/>
              </a:spcAft>
              <a:buClr>
                <a:schemeClr val="dk1"/>
              </a:buClr>
              <a:buSzPts val="1800"/>
              <a:buChar char="●"/>
              <a:defRPr/>
            </a:lvl4pPr>
            <a:lvl5pPr lvl="4" rtl="0" algn="l">
              <a:lnSpc>
                <a:spcPct val="90000"/>
              </a:lnSpc>
              <a:spcBef>
                <a:spcPts val="1300"/>
              </a:spcBef>
              <a:spcAft>
                <a:spcPts val="0"/>
              </a:spcAft>
              <a:buClr>
                <a:schemeClr val="dk1"/>
              </a:buClr>
              <a:buSzPts val="1800"/>
              <a:buChar char="○"/>
              <a:defRPr/>
            </a:lvl5pPr>
            <a:lvl6pPr lvl="5" rtl="0" algn="l">
              <a:lnSpc>
                <a:spcPct val="90000"/>
              </a:lnSpc>
              <a:spcBef>
                <a:spcPts val="1300"/>
              </a:spcBef>
              <a:spcAft>
                <a:spcPts val="0"/>
              </a:spcAft>
              <a:buClr>
                <a:schemeClr val="dk1"/>
              </a:buClr>
              <a:buSzPts val="1800"/>
              <a:buChar char="■"/>
              <a:defRPr/>
            </a:lvl6pPr>
            <a:lvl7pPr lvl="6" rtl="0" algn="l">
              <a:lnSpc>
                <a:spcPct val="90000"/>
              </a:lnSpc>
              <a:spcBef>
                <a:spcPts val="1300"/>
              </a:spcBef>
              <a:spcAft>
                <a:spcPts val="0"/>
              </a:spcAft>
              <a:buClr>
                <a:schemeClr val="dk1"/>
              </a:buClr>
              <a:buSzPts val="1800"/>
              <a:buChar char="●"/>
              <a:defRPr/>
            </a:lvl7pPr>
            <a:lvl8pPr lvl="7" rtl="0" algn="l">
              <a:lnSpc>
                <a:spcPct val="90000"/>
              </a:lnSpc>
              <a:spcBef>
                <a:spcPts val="1300"/>
              </a:spcBef>
              <a:spcAft>
                <a:spcPts val="0"/>
              </a:spcAft>
              <a:buClr>
                <a:schemeClr val="dk1"/>
              </a:buClr>
              <a:buSzPts val="1800"/>
              <a:buChar char="○"/>
              <a:defRPr/>
            </a:lvl8pPr>
            <a:lvl9pPr lvl="8" rtl="0" algn="l">
              <a:lnSpc>
                <a:spcPct val="90000"/>
              </a:lnSpc>
              <a:spcBef>
                <a:spcPts val="1300"/>
              </a:spcBef>
              <a:spcAft>
                <a:spcPts val="130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2" name="Shape 52"/>
        <p:cNvGrpSpPr/>
        <p:nvPr/>
      </p:nvGrpSpPr>
      <p:grpSpPr>
        <a:xfrm>
          <a:off x="0" y="0"/>
          <a:ext cx="0" cy="0"/>
          <a:chOff x="0" y="0"/>
          <a:chExt cx="0" cy="0"/>
        </a:xfrm>
      </p:grpSpPr>
      <p:sp>
        <p:nvSpPr>
          <p:cNvPr id="53" name="Google Shape;53;p4"/>
          <p:cNvSpPr/>
          <p:nvPr/>
        </p:nvSpPr>
        <p:spPr>
          <a:xfrm>
            <a:off x="0" y="721676"/>
            <a:ext cx="4813200" cy="4949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solidFill>
                <a:srgbClr val="285293"/>
              </a:solidFill>
            </a:endParaRPr>
          </a:p>
        </p:txBody>
      </p:sp>
      <p:sp>
        <p:nvSpPr>
          <p:cNvPr id="54" name="Google Shape;54;p4"/>
          <p:cNvSpPr txBox="1"/>
          <p:nvPr/>
        </p:nvSpPr>
        <p:spPr>
          <a:xfrm>
            <a:off x="4868003" y="990872"/>
            <a:ext cx="4587900" cy="419100"/>
          </a:xfrm>
          <a:prstGeom prst="rect">
            <a:avLst/>
          </a:prstGeom>
          <a:noFill/>
          <a:ln>
            <a:noFill/>
          </a:ln>
        </p:spPr>
        <p:txBody>
          <a:bodyPr anchorCtr="0" anchor="t" bIns="100800" lIns="100800" spcFirstLastPara="1" rIns="100800" wrap="square" tIns="100800">
            <a:spAutoFit/>
          </a:bodyPr>
          <a:lstStyle/>
          <a:p>
            <a:pPr indent="0" lvl="0" marL="0" rtl="0" algn="l">
              <a:spcBef>
                <a:spcPts val="0"/>
              </a:spcBef>
              <a:spcAft>
                <a:spcPts val="0"/>
              </a:spcAft>
              <a:buNone/>
            </a:pPr>
            <a:r>
              <a:t/>
            </a:r>
            <a:endParaRPr/>
          </a:p>
        </p:txBody>
      </p:sp>
      <p:sp>
        <p:nvSpPr>
          <p:cNvPr id="55" name="Google Shape;55;p4"/>
          <p:cNvSpPr txBox="1"/>
          <p:nvPr>
            <p:ph idx="1" type="body"/>
          </p:nvPr>
        </p:nvSpPr>
        <p:spPr>
          <a:xfrm>
            <a:off x="4932605" y="1485605"/>
            <a:ext cx="4523400" cy="4028700"/>
          </a:xfrm>
          <a:prstGeom prst="rect">
            <a:avLst/>
          </a:prstGeom>
        </p:spPr>
        <p:txBody>
          <a:bodyPr anchorCtr="0" anchor="t" bIns="100800" lIns="100800" spcFirstLastPara="1" rIns="100800" wrap="square" tIns="100800">
            <a:normAutofit/>
          </a:bodyPr>
          <a:lstStyle>
            <a:lvl1pPr indent="-336550" lvl="0" marL="457200">
              <a:spcBef>
                <a:spcPts val="0"/>
              </a:spcBef>
              <a:spcAft>
                <a:spcPts val="0"/>
              </a:spcAft>
              <a:buClr>
                <a:srgbClr val="F98C61"/>
              </a:buClr>
              <a:buSzPts val="1700"/>
              <a:buChar char="●"/>
              <a:defRPr>
                <a:solidFill>
                  <a:srgbClr val="000000"/>
                </a:solidFill>
              </a:defRPr>
            </a:lvl1pPr>
            <a:lvl2pPr indent="-330200" lvl="1" marL="914400">
              <a:spcBef>
                <a:spcPts val="0"/>
              </a:spcBef>
              <a:spcAft>
                <a:spcPts val="0"/>
              </a:spcAft>
              <a:buClr>
                <a:srgbClr val="F98C61"/>
              </a:buClr>
              <a:buSzPts val="1600"/>
              <a:buChar char="○"/>
              <a:defRPr>
                <a:solidFill>
                  <a:srgbClr val="000000"/>
                </a:solidFill>
              </a:defRPr>
            </a:lvl2pPr>
            <a:lvl3pPr indent="-330200" lvl="2" marL="1371600">
              <a:spcBef>
                <a:spcPts val="0"/>
              </a:spcBef>
              <a:spcAft>
                <a:spcPts val="0"/>
              </a:spcAft>
              <a:buClr>
                <a:srgbClr val="E69138"/>
              </a:buClr>
              <a:buSzPts val="1600"/>
              <a:buChar char="■"/>
              <a:defRPr>
                <a:solidFill>
                  <a:srgbClr val="000000"/>
                </a:solidFill>
              </a:defRPr>
            </a:lvl3pPr>
            <a:lvl4pPr indent="-330200" lvl="3" marL="1828800">
              <a:spcBef>
                <a:spcPts val="0"/>
              </a:spcBef>
              <a:spcAft>
                <a:spcPts val="0"/>
              </a:spcAft>
              <a:buClr>
                <a:srgbClr val="000000"/>
              </a:buClr>
              <a:buSzPts val="1600"/>
              <a:buChar char="●"/>
              <a:defRPr>
                <a:solidFill>
                  <a:srgbClr val="000000"/>
                </a:solidFill>
              </a:defRPr>
            </a:lvl4pPr>
            <a:lvl5pPr indent="-336550" lvl="4" marL="2286000">
              <a:spcBef>
                <a:spcPts val="0"/>
              </a:spcBef>
              <a:spcAft>
                <a:spcPts val="0"/>
              </a:spcAft>
              <a:buClr>
                <a:srgbClr val="000000"/>
              </a:buClr>
              <a:buSzPts val="1700"/>
              <a:buChar char="○"/>
              <a:defRPr sz="1700">
                <a:solidFill>
                  <a:srgbClr val="000000"/>
                </a:solidFill>
              </a:defRPr>
            </a:lvl5pPr>
            <a:lvl6pPr indent="-330200" lvl="5" marL="2743200">
              <a:spcBef>
                <a:spcPts val="0"/>
              </a:spcBef>
              <a:spcAft>
                <a:spcPts val="0"/>
              </a:spcAft>
              <a:buClr>
                <a:srgbClr val="000000"/>
              </a:buClr>
              <a:buSzPts val="1600"/>
              <a:buChar char="■"/>
              <a:defRPr>
                <a:solidFill>
                  <a:srgbClr val="000000"/>
                </a:solidFill>
              </a:defRPr>
            </a:lvl6pPr>
            <a:lvl7pPr indent="-330200" lvl="6" marL="3200400">
              <a:spcBef>
                <a:spcPts val="0"/>
              </a:spcBef>
              <a:spcAft>
                <a:spcPts val="0"/>
              </a:spcAft>
              <a:buClr>
                <a:srgbClr val="000000"/>
              </a:buClr>
              <a:buSzPts val="1600"/>
              <a:buChar char="●"/>
              <a:defRPr>
                <a:solidFill>
                  <a:srgbClr val="000000"/>
                </a:solidFill>
              </a:defRPr>
            </a:lvl7pPr>
            <a:lvl8pPr indent="-330200" lvl="7" marL="3657600">
              <a:spcBef>
                <a:spcPts val="0"/>
              </a:spcBef>
              <a:spcAft>
                <a:spcPts val="0"/>
              </a:spcAft>
              <a:buClr>
                <a:srgbClr val="000000"/>
              </a:buClr>
              <a:buSzPts val="1600"/>
              <a:buChar char="○"/>
              <a:defRPr>
                <a:solidFill>
                  <a:srgbClr val="000000"/>
                </a:solidFill>
              </a:defRPr>
            </a:lvl8pPr>
            <a:lvl9pPr indent="-330200" lvl="8" marL="4114800">
              <a:spcBef>
                <a:spcPts val="0"/>
              </a:spcBef>
              <a:spcAft>
                <a:spcPts val="0"/>
              </a:spcAft>
              <a:buClr>
                <a:srgbClr val="000000"/>
              </a:buClr>
              <a:buSzPts val="1600"/>
              <a:buChar char="■"/>
              <a:defRPr>
                <a:solidFill>
                  <a:srgbClr val="000000"/>
                </a:solidFill>
              </a:defRPr>
            </a:lvl9pPr>
          </a:lstStyle>
          <a:p/>
        </p:txBody>
      </p:sp>
      <p:sp>
        <p:nvSpPr>
          <p:cNvPr id="56" name="Google Shape;56;p4"/>
          <p:cNvSpPr txBox="1"/>
          <p:nvPr/>
        </p:nvSpPr>
        <p:spPr>
          <a:xfrm>
            <a:off x="402525" y="2519666"/>
            <a:ext cx="3963600" cy="880800"/>
          </a:xfrm>
          <a:prstGeom prst="rect">
            <a:avLst/>
          </a:prstGeom>
          <a:noFill/>
          <a:ln>
            <a:noFill/>
          </a:ln>
        </p:spPr>
        <p:txBody>
          <a:bodyPr anchorCtr="0" anchor="t" bIns="100800" lIns="100800" spcFirstLastPara="1" rIns="100800" wrap="square" tIns="100800">
            <a:spAutoFit/>
          </a:bodyPr>
          <a:lstStyle/>
          <a:p>
            <a:pPr indent="0" lvl="0" marL="0" rtl="0" algn="ctr">
              <a:spcBef>
                <a:spcPts val="0"/>
              </a:spcBef>
              <a:spcAft>
                <a:spcPts val="0"/>
              </a:spcAft>
              <a:buNone/>
            </a:pPr>
            <a:r>
              <a:t/>
            </a:r>
            <a:endParaRPr sz="4400">
              <a:solidFill>
                <a:schemeClr val="lt1"/>
              </a:solidFill>
              <a:latin typeface="Avenir"/>
              <a:ea typeface="Avenir"/>
              <a:cs typeface="Avenir"/>
              <a:sym typeface="Avenir"/>
            </a:endParaRPr>
          </a:p>
        </p:txBody>
      </p:sp>
      <p:sp>
        <p:nvSpPr>
          <p:cNvPr id="57" name="Google Shape;57;p4"/>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1" name="Shape 281"/>
        <p:cNvGrpSpPr/>
        <p:nvPr/>
      </p:nvGrpSpPr>
      <p:grpSpPr>
        <a:xfrm>
          <a:off x="0" y="0"/>
          <a:ext cx="0" cy="0"/>
          <a:chOff x="0" y="0"/>
          <a:chExt cx="0" cy="0"/>
        </a:xfrm>
      </p:grpSpPr>
      <p:grpSp>
        <p:nvGrpSpPr>
          <p:cNvPr id="282" name="Google Shape;282;p31"/>
          <p:cNvGrpSpPr/>
          <p:nvPr/>
        </p:nvGrpSpPr>
        <p:grpSpPr>
          <a:xfrm>
            <a:off x="0" y="-1962"/>
            <a:ext cx="10080346" cy="5678345"/>
            <a:chOff x="0" y="-2373"/>
            <a:chExt cx="12192000" cy="6867027"/>
          </a:xfrm>
        </p:grpSpPr>
        <p:sp>
          <p:nvSpPr>
            <p:cNvPr id="283" name="Google Shape;283;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4" name="Google Shape;284;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5" name="Google Shape;285;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6" name="Google Shape;286;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7" name="Google Shape;287;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8" name="Google Shape;288;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9" name="Google Shape;289;p31"/>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0" name="Google Shape;290;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1" name="Google Shape;291;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2" name="Google Shape;292;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3" name="Google Shape;293;p31"/>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294" name="Google Shape;294;p31"/>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95" name="Google Shape;295;p31"/>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96" name="Google Shape;296;p31"/>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97" name="Google Shape;297;p31"/>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8" name="Google Shape;298;p31"/>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299" name="Shape 299"/>
        <p:cNvGrpSpPr/>
        <p:nvPr/>
      </p:nvGrpSpPr>
      <p:grpSpPr>
        <a:xfrm>
          <a:off x="0" y="0"/>
          <a:ext cx="0" cy="0"/>
          <a:chOff x="0" y="0"/>
          <a:chExt cx="0" cy="0"/>
        </a:xfrm>
      </p:grpSpPr>
      <p:pic>
        <p:nvPicPr>
          <p:cNvPr descr="Celestia-R1---OverlayTitleHD.png" id="300" name="Google Shape;300;p32"/>
          <p:cNvPicPr preferRelativeResize="0"/>
          <p:nvPr/>
        </p:nvPicPr>
        <p:blipFill rotWithShape="1">
          <a:blip r:embed="rId3">
            <a:alphaModFix/>
          </a:blip>
          <a:srcRect b="0" l="0" r="0" t="0"/>
          <a:stretch/>
        </p:blipFill>
        <p:spPr>
          <a:xfrm>
            <a:off x="1" y="0"/>
            <a:ext cx="10077893" cy="5668863"/>
          </a:xfrm>
          <a:prstGeom prst="rect">
            <a:avLst/>
          </a:prstGeom>
          <a:noFill/>
          <a:ln>
            <a:noFill/>
          </a:ln>
        </p:spPr>
      </p:pic>
      <p:sp>
        <p:nvSpPr>
          <p:cNvPr id="301" name="Google Shape;301;p32"/>
          <p:cNvSpPr txBox="1"/>
          <p:nvPr>
            <p:ph type="ctrTitle"/>
          </p:nvPr>
        </p:nvSpPr>
        <p:spPr>
          <a:xfrm>
            <a:off x="3276202" y="1624158"/>
            <a:ext cx="5951100" cy="2002200"/>
          </a:xfrm>
          <a:prstGeom prst="rect">
            <a:avLst/>
          </a:prstGeom>
          <a:noFill/>
          <a:ln>
            <a:noFill/>
          </a:ln>
        </p:spPr>
        <p:txBody>
          <a:bodyPr anchorCtr="0" anchor="b"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9pPr>
          </a:lstStyle>
          <a:p/>
        </p:txBody>
      </p:sp>
      <p:sp>
        <p:nvSpPr>
          <p:cNvPr id="302" name="Google Shape;302;p32"/>
          <p:cNvSpPr txBox="1"/>
          <p:nvPr>
            <p:ph idx="1" type="subTitle"/>
          </p:nvPr>
        </p:nvSpPr>
        <p:spPr>
          <a:xfrm>
            <a:off x="3276202" y="3626351"/>
            <a:ext cx="5951100" cy="11622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300"/>
              <a:buFont typeface="Arial"/>
              <a:buNone/>
              <a:defRPr b="0" i="0" sz="13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03" name="Google Shape;303;p32"/>
          <p:cNvSpPr txBox="1"/>
          <p:nvPr>
            <p:ph idx="10" type="dt"/>
          </p:nvPr>
        </p:nvSpPr>
        <p:spPr>
          <a:xfrm>
            <a:off x="7385643" y="4854096"/>
            <a:ext cx="1323000" cy="312300"/>
          </a:xfrm>
          <a:prstGeom prst="rect">
            <a:avLst/>
          </a:prstGeom>
          <a:noFill/>
          <a:ln>
            <a:noFill/>
          </a:ln>
        </p:spPr>
        <p:txBody>
          <a:bodyPr anchorCtr="0" anchor="ctr"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304" name="Google Shape;304;p32"/>
          <p:cNvSpPr txBox="1"/>
          <p:nvPr>
            <p:ph idx="11" type="ftr"/>
          </p:nvPr>
        </p:nvSpPr>
        <p:spPr>
          <a:xfrm>
            <a:off x="3276202" y="4854096"/>
            <a:ext cx="4046400" cy="3123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305" name="Google Shape;305;p32"/>
          <p:cNvSpPr txBox="1"/>
          <p:nvPr>
            <p:ph idx="12" type="sldNum"/>
          </p:nvPr>
        </p:nvSpPr>
        <p:spPr>
          <a:xfrm>
            <a:off x="8771730"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06" name="Shape 306"/>
        <p:cNvGrpSpPr/>
        <p:nvPr/>
      </p:nvGrpSpPr>
      <p:grpSpPr>
        <a:xfrm>
          <a:off x="0" y="0"/>
          <a:ext cx="0" cy="0"/>
          <a:chOff x="0" y="0"/>
          <a:chExt cx="0" cy="0"/>
        </a:xfrm>
      </p:grpSpPr>
      <p:grpSp>
        <p:nvGrpSpPr>
          <p:cNvPr id="307" name="Google Shape;307;p33"/>
          <p:cNvGrpSpPr/>
          <p:nvPr/>
        </p:nvGrpSpPr>
        <p:grpSpPr>
          <a:xfrm>
            <a:off x="0" y="-1962"/>
            <a:ext cx="10080346" cy="5678345"/>
            <a:chOff x="0" y="-2373"/>
            <a:chExt cx="12192000" cy="6867027"/>
          </a:xfrm>
        </p:grpSpPr>
        <p:sp>
          <p:nvSpPr>
            <p:cNvPr id="308" name="Google Shape;308;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9" name="Google Shape;309;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0" name="Google Shape;310;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1" name="Google Shape;311;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2" name="Google Shape;312;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3" name="Google Shape;313;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4" name="Google Shape;314;p33"/>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5" name="Google Shape;315;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6" name="Google Shape;316;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17" name="Google Shape;317;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18" name="Google Shape;318;p33"/>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319" name="Google Shape;319;p33"/>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320" name="Google Shape;320;p33"/>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321" name="Google Shape;321;p33"/>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322" name="Google Shape;322;p33"/>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3" name="Google Shape;323;p33"/>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4" name="Shape 324"/>
        <p:cNvGrpSpPr/>
        <p:nvPr/>
      </p:nvGrpSpPr>
      <p:grpSpPr>
        <a:xfrm>
          <a:off x="0" y="0"/>
          <a:ext cx="0" cy="0"/>
          <a:chOff x="0" y="0"/>
          <a:chExt cx="0" cy="0"/>
        </a:xfrm>
      </p:grpSpPr>
      <p:pic>
        <p:nvPicPr>
          <p:cNvPr descr="Celestia-R1---OverlayTitleHD.png" id="325" name="Google Shape;325;p34"/>
          <p:cNvPicPr preferRelativeResize="0"/>
          <p:nvPr/>
        </p:nvPicPr>
        <p:blipFill rotWithShape="1">
          <a:blip r:embed="rId3">
            <a:alphaModFix/>
          </a:blip>
          <a:srcRect b="0" l="0" r="0" t="0"/>
          <a:stretch/>
        </p:blipFill>
        <p:spPr>
          <a:xfrm>
            <a:off x="1" y="0"/>
            <a:ext cx="10077893" cy="5668863"/>
          </a:xfrm>
          <a:prstGeom prst="rect">
            <a:avLst/>
          </a:prstGeom>
          <a:noFill/>
          <a:ln>
            <a:noFill/>
          </a:ln>
        </p:spPr>
      </p:pic>
      <p:sp>
        <p:nvSpPr>
          <p:cNvPr id="326" name="Google Shape;326;p34"/>
          <p:cNvSpPr txBox="1"/>
          <p:nvPr>
            <p:ph type="ctrTitle"/>
          </p:nvPr>
        </p:nvSpPr>
        <p:spPr>
          <a:xfrm>
            <a:off x="3276202" y="1624158"/>
            <a:ext cx="5951100" cy="2002200"/>
          </a:xfrm>
          <a:prstGeom prst="rect">
            <a:avLst/>
          </a:prstGeom>
          <a:noFill/>
          <a:ln>
            <a:noFill/>
          </a:ln>
        </p:spPr>
        <p:txBody>
          <a:bodyPr anchorCtr="0" anchor="b"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9pPr>
          </a:lstStyle>
          <a:p/>
        </p:txBody>
      </p:sp>
      <p:sp>
        <p:nvSpPr>
          <p:cNvPr id="327" name="Google Shape;327;p34"/>
          <p:cNvSpPr txBox="1"/>
          <p:nvPr>
            <p:ph idx="1" type="subTitle"/>
          </p:nvPr>
        </p:nvSpPr>
        <p:spPr>
          <a:xfrm>
            <a:off x="3276202" y="3626351"/>
            <a:ext cx="5951100" cy="11622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300"/>
              <a:buFont typeface="Arial"/>
              <a:buNone/>
              <a:defRPr b="0" i="0" sz="13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28" name="Google Shape;328;p34"/>
          <p:cNvSpPr txBox="1"/>
          <p:nvPr>
            <p:ph idx="10" type="dt"/>
          </p:nvPr>
        </p:nvSpPr>
        <p:spPr>
          <a:xfrm>
            <a:off x="7385643" y="4854096"/>
            <a:ext cx="1323000" cy="312300"/>
          </a:xfrm>
          <a:prstGeom prst="rect">
            <a:avLst/>
          </a:prstGeom>
          <a:noFill/>
          <a:ln>
            <a:noFill/>
          </a:ln>
        </p:spPr>
        <p:txBody>
          <a:bodyPr anchorCtr="0" anchor="ctr"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329" name="Google Shape;329;p34"/>
          <p:cNvSpPr txBox="1"/>
          <p:nvPr>
            <p:ph idx="11" type="ftr"/>
          </p:nvPr>
        </p:nvSpPr>
        <p:spPr>
          <a:xfrm>
            <a:off x="3276202" y="4854096"/>
            <a:ext cx="4046400" cy="3123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330" name="Google Shape;330;p34"/>
          <p:cNvSpPr txBox="1"/>
          <p:nvPr>
            <p:ph idx="12" type="sldNum"/>
          </p:nvPr>
        </p:nvSpPr>
        <p:spPr>
          <a:xfrm>
            <a:off x="8771730"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1" name="Shape 331"/>
        <p:cNvGrpSpPr/>
        <p:nvPr/>
      </p:nvGrpSpPr>
      <p:grpSpPr>
        <a:xfrm>
          <a:off x="0" y="0"/>
          <a:ext cx="0" cy="0"/>
          <a:chOff x="0" y="0"/>
          <a:chExt cx="0" cy="0"/>
        </a:xfrm>
      </p:grpSpPr>
      <p:grpSp>
        <p:nvGrpSpPr>
          <p:cNvPr id="332" name="Google Shape;332;p35"/>
          <p:cNvGrpSpPr/>
          <p:nvPr/>
        </p:nvGrpSpPr>
        <p:grpSpPr>
          <a:xfrm>
            <a:off x="0" y="-1962"/>
            <a:ext cx="10080346" cy="5678345"/>
            <a:chOff x="0" y="-2373"/>
            <a:chExt cx="12192000" cy="6867027"/>
          </a:xfrm>
        </p:grpSpPr>
        <p:sp>
          <p:nvSpPr>
            <p:cNvPr id="333" name="Google Shape;333;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4" name="Google Shape;334;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5" name="Google Shape;335;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6" name="Google Shape;336;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7" name="Google Shape;337;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8" name="Google Shape;338;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9" name="Google Shape;339;p35"/>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0" name="Google Shape;340;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1" name="Google Shape;341;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2" name="Google Shape;342;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3" name="Google Shape;343;p35"/>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344" name="Google Shape;344;p35"/>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345" name="Google Shape;345;p35"/>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346" name="Google Shape;346;p35"/>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347" name="Google Shape;347;p35"/>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8" name="Google Shape;348;p35"/>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id="350" name="Google Shape;350;p36"/>
          <p:cNvSpPr txBox="1"/>
          <p:nvPr>
            <p:ph type="title"/>
          </p:nvPr>
        </p:nvSpPr>
        <p:spPr>
          <a:xfrm>
            <a:off x="402447" y="400651"/>
            <a:ext cx="7244100" cy="584700"/>
          </a:xfrm>
          <a:prstGeom prst="rect">
            <a:avLst/>
          </a:prstGeom>
          <a:noFill/>
          <a:ln>
            <a:noFill/>
          </a:ln>
        </p:spPr>
        <p:txBody>
          <a:bodyPr anchorCtr="0" anchor="ctr" bIns="75600" lIns="75600" spcFirstLastPara="1" rIns="75600" wrap="square" tIns="75600">
            <a:noAutofit/>
          </a:bodyPr>
          <a:lstStyle>
            <a:lvl1pPr lvl="0" marR="0" rtl="0" algn="l">
              <a:spcBef>
                <a:spcPts val="0"/>
              </a:spcBef>
              <a:spcAft>
                <a:spcPts val="0"/>
              </a:spcAft>
              <a:buClr>
                <a:schemeClr val="lt2"/>
              </a:buClr>
              <a:buSzPts val="1200"/>
              <a:buFont typeface="Century Gothic"/>
              <a:buNone/>
              <a:defRPr b="0" i="0" sz="2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200"/>
              <a:buNone/>
              <a:defRPr b="0" i="0" sz="1100" u="none" cap="none" strike="noStrike">
                <a:solidFill>
                  <a:schemeClr val="dk2"/>
                </a:solidFill>
              </a:defRPr>
            </a:lvl2pPr>
            <a:lvl3pPr lvl="2" marR="0" rtl="0" algn="l">
              <a:spcBef>
                <a:spcPts val="0"/>
              </a:spcBef>
              <a:spcAft>
                <a:spcPts val="0"/>
              </a:spcAft>
              <a:buSzPts val="1200"/>
              <a:buNone/>
              <a:defRPr b="0" i="0" sz="1100" u="none" cap="none" strike="noStrike">
                <a:solidFill>
                  <a:schemeClr val="dk2"/>
                </a:solidFill>
              </a:defRPr>
            </a:lvl3pPr>
            <a:lvl4pPr lvl="3" marR="0" rtl="0" algn="l">
              <a:spcBef>
                <a:spcPts val="0"/>
              </a:spcBef>
              <a:spcAft>
                <a:spcPts val="0"/>
              </a:spcAft>
              <a:buSzPts val="1200"/>
              <a:buNone/>
              <a:defRPr b="0" i="0" sz="1100" u="none" cap="none" strike="noStrike">
                <a:solidFill>
                  <a:schemeClr val="dk2"/>
                </a:solidFill>
              </a:defRPr>
            </a:lvl4pPr>
            <a:lvl5pPr lvl="4" marR="0" rtl="0" algn="l">
              <a:spcBef>
                <a:spcPts val="0"/>
              </a:spcBef>
              <a:spcAft>
                <a:spcPts val="0"/>
              </a:spcAft>
              <a:buSzPts val="1200"/>
              <a:buNone/>
              <a:defRPr b="0" i="0" sz="1100" u="none" cap="none" strike="noStrike">
                <a:solidFill>
                  <a:schemeClr val="dk2"/>
                </a:solidFill>
              </a:defRPr>
            </a:lvl5pPr>
            <a:lvl6pPr lvl="5" marR="0" rtl="0" algn="l">
              <a:lnSpc>
                <a:spcPct val="100000"/>
              </a:lnSpc>
              <a:spcBef>
                <a:spcPts val="0"/>
              </a:spcBef>
              <a:spcAft>
                <a:spcPts val="0"/>
              </a:spcAft>
              <a:buSzPts val="1200"/>
              <a:buNone/>
              <a:defRPr b="0" i="0" sz="1100" u="none" cap="none" strike="noStrike">
                <a:solidFill>
                  <a:schemeClr val="dk2"/>
                </a:solidFill>
              </a:defRPr>
            </a:lvl6pPr>
            <a:lvl7pPr lvl="6" marR="0" rtl="0" algn="l">
              <a:lnSpc>
                <a:spcPct val="100000"/>
              </a:lnSpc>
              <a:spcBef>
                <a:spcPts val="0"/>
              </a:spcBef>
              <a:spcAft>
                <a:spcPts val="0"/>
              </a:spcAft>
              <a:buSzPts val="1200"/>
              <a:buNone/>
              <a:defRPr b="0" i="0" sz="1100" u="none" cap="none" strike="noStrike">
                <a:solidFill>
                  <a:schemeClr val="dk2"/>
                </a:solidFill>
              </a:defRPr>
            </a:lvl7pPr>
            <a:lvl8pPr lvl="7" marR="0" rtl="0" algn="l">
              <a:lnSpc>
                <a:spcPct val="100000"/>
              </a:lnSpc>
              <a:spcBef>
                <a:spcPts val="0"/>
              </a:spcBef>
              <a:spcAft>
                <a:spcPts val="0"/>
              </a:spcAft>
              <a:buSzPts val="1200"/>
              <a:buNone/>
              <a:defRPr b="0" i="0" sz="1100" u="none" cap="none" strike="noStrike">
                <a:solidFill>
                  <a:schemeClr val="dk2"/>
                </a:solidFill>
              </a:defRPr>
            </a:lvl8pPr>
            <a:lvl9pPr lvl="8" marR="0" rtl="0" algn="l">
              <a:lnSpc>
                <a:spcPct val="100000"/>
              </a:lnSpc>
              <a:spcBef>
                <a:spcPts val="0"/>
              </a:spcBef>
              <a:spcAft>
                <a:spcPts val="0"/>
              </a:spcAft>
              <a:buSzPts val="1200"/>
              <a:buNone/>
              <a:defRPr b="0" i="0" sz="1100" u="none" cap="none" strike="noStrike">
                <a:solidFill>
                  <a:schemeClr val="dk2"/>
                </a:solidFill>
              </a:defRPr>
            </a:lvl9pPr>
          </a:lstStyle>
          <a:p/>
        </p:txBody>
      </p:sp>
      <p:sp>
        <p:nvSpPr>
          <p:cNvPr id="351" name="Google Shape;351;p36"/>
          <p:cNvSpPr txBox="1"/>
          <p:nvPr>
            <p:ph idx="1" type="body"/>
          </p:nvPr>
        </p:nvSpPr>
        <p:spPr>
          <a:xfrm>
            <a:off x="954943" y="2152709"/>
            <a:ext cx="3989700" cy="2824800"/>
          </a:xfrm>
          <a:prstGeom prst="rect">
            <a:avLst/>
          </a:prstGeom>
          <a:noFill/>
          <a:ln>
            <a:noFill/>
          </a:ln>
        </p:spPr>
        <p:txBody>
          <a:bodyPr anchorCtr="0" anchor="t" bIns="75600" lIns="75600" spcFirstLastPara="1" rIns="75600" wrap="square" tIns="75600">
            <a:normAutofit/>
          </a:bodyPr>
          <a:lstStyle>
            <a:lvl1pPr indent="-304800" lvl="0" marL="457200" marR="0" rtl="0" algn="l">
              <a:spcBef>
                <a:spcPts val="600"/>
              </a:spcBef>
              <a:spcAft>
                <a:spcPts val="0"/>
              </a:spcAft>
              <a:buClr>
                <a:schemeClr val="accent1"/>
              </a:buClr>
              <a:buSzPts val="1200"/>
              <a:buFont typeface="Noto Sans Symbols"/>
              <a:buChar char="❑"/>
              <a:defRPr b="0" i="0" sz="1100" u="none" cap="none" strike="noStrike">
                <a:solidFill>
                  <a:srgbClr val="3F3F3F"/>
                </a:solidFill>
                <a:latin typeface="Century Gothic"/>
                <a:ea typeface="Century Gothic"/>
                <a:cs typeface="Century Gothic"/>
                <a:sym typeface="Century Gothic"/>
              </a:defRPr>
            </a:lvl1pPr>
            <a:lvl2pPr indent="-298450" lvl="1" marL="914400" marR="0" rtl="0" algn="l">
              <a:spcBef>
                <a:spcPts val="6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2pPr>
            <a:lvl3pPr indent="-285750" lvl="2" marL="1371600" marR="0" rtl="0" algn="l">
              <a:spcBef>
                <a:spcPts val="6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3pPr>
            <a:lvl4pPr indent="-279400" lvl="3" marL="1828800" marR="0" rtl="0" algn="l">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4pPr>
            <a:lvl5pPr indent="-279400" lvl="4" marL="2286000" marR="0" rtl="0" algn="l">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9pPr>
          </a:lstStyle>
          <a:p/>
        </p:txBody>
      </p:sp>
      <p:sp>
        <p:nvSpPr>
          <p:cNvPr id="352" name="Google Shape;352;p36"/>
          <p:cNvSpPr txBox="1"/>
          <p:nvPr>
            <p:ph idx="2" type="body"/>
          </p:nvPr>
        </p:nvSpPr>
        <p:spPr>
          <a:xfrm>
            <a:off x="5133505" y="2152709"/>
            <a:ext cx="3989700" cy="2824800"/>
          </a:xfrm>
          <a:prstGeom prst="rect">
            <a:avLst/>
          </a:prstGeom>
          <a:noFill/>
          <a:ln>
            <a:noFill/>
          </a:ln>
        </p:spPr>
        <p:txBody>
          <a:bodyPr anchorCtr="0" anchor="t" bIns="75600" lIns="75600" spcFirstLastPara="1" rIns="75600" wrap="square" tIns="75600">
            <a:normAutofit/>
          </a:bodyPr>
          <a:lstStyle>
            <a:lvl1pPr indent="-304800" lvl="0" marL="457200" marR="0" rtl="0" algn="l">
              <a:spcBef>
                <a:spcPts val="600"/>
              </a:spcBef>
              <a:spcAft>
                <a:spcPts val="0"/>
              </a:spcAft>
              <a:buClr>
                <a:schemeClr val="accent1"/>
              </a:buClr>
              <a:buSzPts val="1200"/>
              <a:buFont typeface="Noto Sans Symbols"/>
              <a:buChar char="❑"/>
              <a:defRPr b="0" i="0" sz="1100" u="none" cap="none" strike="noStrike">
                <a:solidFill>
                  <a:srgbClr val="3F3F3F"/>
                </a:solidFill>
                <a:latin typeface="Century Gothic"/>
                <a:ea typeface="Century Gothic"/>
                <a:cs typeface="Century Gothic"/>
                <a:sym typeface="Century Gothic"/>
              </a:defRPr>
            </a:lvl1pPr>
            <a:lvl2pPr indent="-298450" lvl="1" marL="914400" marR="0" rtl="0" algn="l">
              <a:spcBef>
                <a:spcPts val="6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2pPr>
            <a:lvl3pPr indent="-285750" lvl="2" marL="1371600" marR="0" rtl="0" algn="l">
              <a:spcBef>
                <a:spcPts val="6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3pPr>
            <a:lvl4pPr indent="-279400" lvl="3" marL="1828800" marR="0" rtl="0" algn="l">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4pPr>
            <a:lvl5pPr indent="-279400" lvl="4" marL="2286000" marR="0" rtl="0" algn="l">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600"/>
              </a:spcBef>
              <a:spcAft>
                <a:spcPts val="0"/>
              </a:spcAft>
              <a:buClr>
                <a:schemeClr val="accent1"/>
              </a:buClr>
              <a:buSzPts val="800"/>
              <a:buFont typeface="Noto Sans Symbols"/>
              <a:buChar char="▶"/>
              <a:defRPr b="0" i="0" sz="700" u="none" cap="none" strike="noStrike">
                <a:solidFill>
                  <a:srgbClr val="3F3F3F"/>
                </a:solidFill>
                <a:latin typeface="Century Gothic"/>
                <a:ea typeface="Century Gothic"/>
                <a:cs typeface="Century Gothic"/>
                <a:sym typeface="Century Gothic"/>
              </a:defRPr>
            </a:lvl9pPr>
          </a:lstStyle>
          <a:p/>
        </p:txBody>
      </p:sp>
      <p:sp>
        <p:nvSpPr>
          <p:cNvPr id="353" name="Google Shape;353;p36"/>
          <p:cNvSpPr txBox="1"/>
          <p:nvPr>
            <p:ph idx="12" type="sldNum"/>
          </p:nvPr>
        </p:nvSpPr>
        <p:spPr>
          <a:xfrm>
            <a:off x="8559344" y="244149"/>
            <a:ext cx="693000" cy="635400"/>
          </a:xfrm>
          <a:prstGeom prst="rect">
            <a:avLst/>
          </a:prstGeom>
          <a:noFill/>
          <a:ln>
            <a:noFill/>
          </a:ln>
        </p:spPr>
        <p:txBody>
          <a:bodyPr anchorCtr="0" anchor="b" bIns="37775" lIns="75600" spcFirstLastPara="1" rIns="75600" wrap="square" tIns="37775">
            <a:noAutofit/>
          </a:bodyPr>
          <a:lstStyle>
            <a:lvl1pPr indent="0" lvl="0" marL="0" marR="0" rtl="0" algn="ctr">
              <a:spcBef>
                <a:spcPts val="0"/>
              </a:spcBef>
              <a:spcAft>
                <a:spcPts val="0"/>
              </a:spcAft>
              <a:buClr>
                <a:schemeClr val="lt1"/>
              </a:buClr>
              <a:buSzPts val="1700"/>
              <a:buFont typeface="Century Gothic"/>
              <a:buNone/>
              <a:defRPr b="0" i="0" sz="17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700"/>
              <a:buFont typeface="Century Gothic"/>
              <a:buNone/>
              <a:defRPr b="0" i="0" sz="17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700"/>
              <a:buFont typeface="Century Gothic"/>
              <a:buNone/>
              <a:defRPr b="0" i="0" sz="17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700"/>
              <a:buFont typeface="Century Gothic"/>
              <a:buNone/>
              <a:defRPr b="0" i="0" sz="17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700"/>
              <a:buFont typeface="Century Gothic"/>
              <a:buNone/>
              <a:defRPr b="0" i="0" sz="17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700"/>
              <a:buFont typeface="Century Gothic"/>
              <a:buNone/>
              <a:defRPr b="0" i="0" sz="17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700"/>
              <a:buFont typeface="Century Gothic"/>
              <a:buNone/>
              <a:defRPr b="0" i="0" sz="17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700"/>
              <a:buFont typeface="Century Gothic"/>
              <a:buNone/>
              <a:defRPr b="0" i="0" sz="17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700"/>
              <a:buFont typeface="Century Gothic"/>
              <a:buNone/>
              <a:defRPr b="0" i="0" sz="17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58" name="Shape 58"/>
        <p:cNvGrpSpPr/>
        <p:nvPr/>
      </p:nvGrpSpPr>
      <p:grpSpPr>
        <a:xfrm>
          <a:off x="0" y="0"/>
          <a:ext cx="0" cy="0"/>
          <a:chOff x="0" y="0"/>
          <a:chExt cx="0" cy="0"/>
        </a:xfrm>
      </p:grpSpPr>
      <p:sp>
        <p:nvSpPr>
          <p:cNvPr id="59" name="Google Shape;59;p5"/>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sz="2700">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60" name="Google Shape;60;p5"/>
          <p:cNvSpPr/>
          <p:nvPr>
            <p:ph idx="2" type="pic"/>
          </p:nvPr>
        </p:nvSpPr>
        <p:spPr>
          <a:xfrm>
            <a:off x="6295981" y="1375082"/>
            <a:ext cx="3202800" cy="3544200"/>
          </a:xfrm>
          <a:prstGeom prst="rect">
            <a:avLst/>
          </a:prstGeom>
          <a:noFill/>
          <a:ln>
            <a:noFill/>
          </a:ln>
        </p:spPr>
      </p:sp>
      <p:sp>
        <p:nvSpPr>
          <p:cNvPr id="61" name="Google Shape;61;p5"/>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30200" lvl="1" marL="914400" rtl="0">
              <a:lnSpc>
                <a:spcPct val="115000"/>
              </a:lnSpc>
              <a:spcBef>
                <a:spcPts val="0"/>
              </a:spcBef>
              <a:spcAft>
                <a:spcPts val="0"/>
              </a:spcAft>
              <a:buClr>
                <a:schemeClr val="dk2"/>
              </a:buClr>
              <a:buSzPts val="1600"/>
              <a:buChar char="○"/>
              <a:defRPr>
                <a:solidFill>
                  <a:schemeClr val="dk2"/>
                </a:solidFill>
              </a:defRPr>
            </a:lvl2pPr>
            <a:lvl3pPr indent="-330200" lvl="2" marL="1371600" rtl="0">
              <a:lnSpc>
                <a:spcPct val="115000"/>
              </a:lnSpc>
              <a:spcBef>
                <a:spcPts val="0"/>
              </a:spcBef>
              <a:spcAft>
                <a:spcPts val="0"/>
              </a:spcAft>
              <a:buClr>
                <a:schemeClr val="dk2"/>
              </a:buClr>
              <a:buSzPts val="1600"/>
              <a:buChar char="■"/>
              <a:defRPr>
                <a:solidFill>
                  <a:schemeClr val="dk2"/>
                </a:solidFill>
              </a:defRPr>
            </a:lvl3pPr>
            <a:lvl4pPr indent="-330200" lvl="3" marL="1828800" rtl="0">
              <a:lnSpc>
                <a:spcPct val="115000"/>
              </a:lnSpc>
              <a:spcBef>
                <a:spcPts val="0"/>
              </a:spcBef>
              <a:spcAft>
                <a:spcPts val="0"/>
              </a:spcAft>
              <a:buClr>
                <a:schemeClr val="dk2"/>
              </a:buClr>
              <a:buSzPts val="1600"/>
              <a:buChar char="●"/>
              <a:defRPr>
                <a:solidFill>
                  <a:schemeClr val="dk2"/>
                </a:solidFill>
              </a:defRPr>
            </a:lvl4pPr>
            <a:lvl5pPr indent="-330200" lvl="4" marL="2286000" rtl="0">
              <a:lnSpc>
                <a:spcPct val="115000"/>
              </a:lnSpc>
              <a:spcBef>
                <a:spcPts val="0"/>
              </a:spcBef>
              <a:spcAft>
                <a:spcPts val="0"/>
              </a:spcAft>
              <a:buClr>
                <a:schemeClr val="dk2"/>
              </a:buClr>
              <a:buSzPts val="1600"/>
              <a:buChar char="○"/>
              <a:defRPr>
                <a:solidFill>
                  <a:schemeClr val="dk2"/>
                </a:solidFill>
              </a:defRPr>
            </a:lvl5pPr>
            <a:lvl6pPr indent="-330200" lvl="5" marL="2743200" rtl="0">
              <a:lnSpc>
                <a:spcPct val="115000"/>
              </a:lnSpc>
              <a:spcBef>
                <a:spcPts val="0"/>
              </a:spcBef>
              <a:spcAft>
                <a:spcPts val="0"/>
              </a:spcAft>
              <a:buClr>
                <a:schemeClr val="dk2"/>
              </a:buClr>
              <a:buSzPts val="1600"/>
              <a:buChar char="■"/>
              <a:defRPr>
                <a:solidFill>
                  <a:schemeClr val="dk2"/>
                </a:solidFill>
              </a:defRPr>
            </a:lvl6pPr>
            <a:lvl7pPr indent="-330200" lvl="6" marL="3200400" rtl="0">
              <a:lnSpc>
                <a:spcPct val="115000"/>
              </a:lnSpc>
              <a:spcBef>
                <a:spcPts val="0"/>
              </a:spcBef>
              <a:spcAft>
                <a:spcPts val="0"/>
              </a:spcAft>
              <a:buClr>
                <a:schemeClr val="dk2"/>
              </a:buClr>
              <a:buSzPts val="1600"/>
              <a:buChar char="●"/>
              <a:defRPr>
                <a:solidFill>
                  <a:schemeClr val="dk2"/>
                </a:solidFill>
              </a:defRPr>
            </a:lvl7pPr>
            <a:lvl8pPr indent="-330200" lvl="7" marL="3657600" rtl="0">
              <a:lnSpc>
                <a:spcPct val="115000"/>
              </a:lnSpc>
              <a:spcBef>
                <a:spcPts val="0"/>
              </a:spcBef>
              <a:spcAft>
                <a:spcPts val="0"/>
              </a:spcAft>
              <a:buClr>
                <a:schemeClr val="dk2"/>
              </a:buClr>
              <a:buSzPts val="1600"/>
              <a:buChar char="○"/>
              <a:defRPr>
                <a:solidFill>
                  <a:schemeClr val="dk2"/>
                </a:solidFill>
              </a:defRPr>
            </a:lvl8pPr>
            <a:lvl9pPr indent="-330200" lvl="8" marL="4114800" rtl="0">
              <a:lnSpc>
                <a:spcPct val="115000"/>
              </a:lnSpc>
              <a:spcBef>
                <a:spcPts val="0"/>
              </a:spcBef>
              <a:spcAft>
                <a:spcPts val="0"/>
              </a:spcAft>
              <a:buClr>
                <a:schemeClr val="dk2"/>
              </a:buClr>
              <a:buSzPts val="1600"/>
              <a:buChar char="■"/>
              <a:defRPr>
                <a:solidFill>
                  <a:schemeClr val="dk2"/>
                </a:solidFill>
              </a:defRPr>
            </a:lvl9pPr>
          </a:lstStyle>
          <a:p/>
        </p:txBody>
      </p:sp>
      <p:sp>
        <p:nvSpPr>
          <p:cNvPr id="62" name="Google Shape;62;p5"/>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63" name="Google Shape;63;p5"/>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4" name="Shape 64"/>
        <p:cNvGrpSpPr/>
        <p:nvPr/>
      </p:nvGrpSpPr>
      <p:grpSpPr>
        <a:xfrm>
          <a:off x="0" y="0"/>
          <a:ext cx="0" cy="0"/>
          <a:chOff x="0" y="0"/>
          <a:chExt cx="0" cy="0"/>
        </a:xfrm>
      </p:grpSpPr>
      <p:sp>
        <p:nvSpPr>
          <p:cNvPr id="65" name="Google Shape;65;p6"/>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sz="2700">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66" name="Google Shape;66;p6"/>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rgbClr val="F98C61"/>
              </a:buClr>
              <a:buSzPts val="1700"/>
              <a:buChar char="●"/>
              <a:defRPr sz="1700">
                <a:solidFill>
                  <a:srgbClr val="222222"/>
                </a:solidFill>
              </a:defRPr>
            </a:lvl1pPr>
            <a:lvl2pPr indent="-330200" lvl="1" marL="914400" rtl="0">
              <a:lnSpc>
                <a:spcPct val="115000"/>
              </a:lnSpc>
              <a:spcBef>
                <a:spcPts val="0"/>
              </a:spcBef>
              <a:spcAft>
                <a:spcPts val="0"/>
              </a:spcAft>
              <a:buClr>
                <a:srgbClr val="F98C61"/>
              </a:buClr>
              <a:buSzPts val="1600"/>
              <a:buChar char="○"/>
              <a:defRPr>
                <a:solidFill>
                  <a:srgbClr val="222222"/>
                </a:solidFill>
              </a:defRPr>
            </a:lvl2pPr>
            <a:lvl3pPr indent="-330200" lvl="2" marL="1371600" rtl="0">
              <a:lnSpc>
                <a:spcPct val="115000"/>
              </a:lnSpc>
              <a:spcBef>
                <a:spcPts val="0"/>
              </a:spcBef>
              <a:spcAft>
                <a:spcPts val="0"/>
              </a:spcAft>
              <a:buClr>
                <a:srgbClr val="F98C61"/>
              </a:buClr>
              <a:buSzPts val="1600"/>
              <a:buChar char="■"/>
              <a:defRPr>
                <a:solidFill>
                  <a:srgbClr val="222222"/>
                </a:solidFill>
              </a:defRPr>
            </a:lvl3pPr>
            <a:lvl4pPr indent="-330200" lvl="3" marL="1828800" rtl="0">
              <a:lnSpc>
                <a:spcPct val="115000"/>
              </a:lnSpc>
              <a:spcBef>
                <a:spcPts val="0"/>
              </a:spcBef>
              <a:spcAft>
                <a:spcPts val="0"/>
              </a:spcAft>
              <a:buClr>
                <a:srgbClr val="222222"/>
              </a:buClr>
              <a:buSzPts val="1600"/>
              <a:buChar char="●"/>
              <a:defRPr>
                <a:solidFill>
                  <a:srgbClr val="222222"/>
                </a:solidFill>
              </a:defRPr>
            </a:lvl4pPr>
            <a:lvl5pPr indent="-330200" lvl="4" marL="2286000" rtl="0">
              <a:lnSpc>
                <a:spcPct val="115000"/>
              </a:lnSpc>
              <a:spcBef>
                <a:spcPts val="0"/>
              </a:spcBef>
              <a:spcAft>
                <a:spcPts val="0"/>
              </a:spcAft>
              <a:buClr>
                <a:srgbClr val="222222"/>
              </a:buClr>
              <a:buSzPts val="1600"/>
              <a:buChar char="○"/>
              <a:defRPr>
                <a:solidFill>
                  <a:srgbClr val="222222"/>
                </a:solidFill>
              </a:defRPr>
            </a:lvl5pPr>
            <a:lvl6pPr indent="-330200" lvl="5" marL="2743200" rtl="0">
              <a:lnSpc>
                <a:spcPct val="115000"/>
              </a:lnSpc>
              <a:spcBef>
                <a:spcPts val="0"/>
              </a:spcBef>
              <a:spcAft>
                <a:spcPts val="0"/>
              </a:spcAft>
              <a:buClr>
                <a:srgbClr val="222222"/>
              </a:buClr>
              <a:buSzPts val="1600"/>
              <a:buChar char="■"/>
              <a:defRPr>
                <a:solidFill>
                  <a:srgbClr val="222222"/>
                </a:solidFill>
              </a:defRPr>
            </a:lvl6pPr>
            <a:lvl7pPr indent="-330200" lvl="6" marL="3200400" rtl="0">
              <a:lnSpc>
                <a:spcPct val="115000"/>
              </a:lnSpc>
              <a:spcBef>
                <a:spcPts val="0"/>
              </a:spcBef>
              <a:spcAft>
                <a:spcPts val="0"/>
              </a:spcAft>
              <a:buClr>
                <a:srgbClr val="222222"/>
              </a:buClr>
              <a:buSzPts val="1600"/>
              <a:buChar char="●"/>
              <a:defRPr>
                <a:solidFill>
                  <a:srgbClr val="222222"/>
                </a:solidFill>
              </a:defRPr>
            </a:lvl7pPr>
            <a:lvl8pPr indent="-330200" lvl="7" marL="3657600" rtl="0">
              <a:lnSpc>
                <a:spcPct val="115000"/>
              </a:lnSpc>
              <a:spcBef>
                <a:spcPts val="0"/>
              </a:spcBef>
              <a:spcAft>
                <a:spcPts val="0"/>
              </a:spcAft>
              <a:buClr>
                <a:srgbClr val="222222"/>
              </a:buClr>
              <a:buSzPts val="1600"/>
              <a:buChar char="○"/>
              <a:defRPr>
                <a:solidFill>
                  <a:srgbClr val="222222"/>
                </a:solidFill>
              </a:defRPr>
            </a:lvl8pPr>
            <a:lvl9pPr indent="-330200" lvl="8" marL="4114800" rtl="0">
              <a:lnSpc>
                <a:spcPct val="115000"/>
              </a:lnSpc>
              <a:spcBef>
                <a:spcPts val="0"/>
              </a:spcBef>
              <a:spcAft>
                <a:spcPts val="0"/>
              </a:spcAft>
              <a:buClr>
                <a:srgbClr val="222222"/>
              </a:buClr>
              <a:buSzPts val="1600"/>
              <a:buChar char="■"/>
              <a:defRPr>
                <a:solidFill>
                  <a:srgbClr val="222222"/>
                </a:solidFill>
              </a:defRPr>
            </a:lvl9pPr>
          </a:lstStyle>
          <a:p/>
        </p:txBody>
      </p:sp>
      <p:sp>
        <p:nvSpPr>
          <p:cNvPr id="67" name="Google Shape;67;p6"/>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68" name="Google Shape;68;p6"/>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69" name="Shape 69"/>
        <p:cNvGrpSpPr/>
        <p:nvPr/>
      </p:nvGrpSpPr>
      <p:grpSpPr>
        <a:xfrm>
          <a:off x="0" y="0"/>
          <a:ext cx="0" cy="0"/>
          <a:chOff x="0" y="0"/>
          <a:chExt cx="0" cy="0"/>
        </a:xfrm>
      </p:grpSpPr>
      <p:sp>
        <p:nvSpPr>
          <p:cNvPr id="70" name="Google Shape;70;p7"/>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71" name="Google Shape;71;p7"/>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72" name="Google Shape;72;p7"/>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30200" lvl="1" marL="914400" rtl="0">
              <a:lnSpc>
                <a:spcPct val="115000"/>
              </a:lnSpc>
              <a:spcBef>
                <a:spcPts val="0"/>
              </a:spcBef>
              <a:spcAft>
                <a:spcPts val="0"/>
              </a:spcAft>
              <a:buClr>
                <a:schemeClr val="dk2"/>
              </a:buClr>
              <a:buSzPts val="1600"/>
              <a:buChar char="○"/>
              <a:defRPr>
                <a:solidFill>
                  <a:schemeClr val="dk2"/>
                </a:solidFill>
              </a:defRPr>
            </a:lvl2pPr>
            <a:lvl3pPr indent="-330200" lvl="2" marL="1371600" rtl="0">
              <a:lnSpc>
                <a:spcPct val="115000"/>
              </a:lnSpc>
              <a:spcBef>
                <a:spcPts val="0"/>
              </a:spcBef>
              <a:spcAft>
                <a:spcPts val="0"/>
              </a:spcAft>
              <a:buClr>
                <a:schemeClr val="dk2"/>
              </a:buClr>
              <a:buSzPts val="1600"/>
              <a:buChar char="■"/>
              <a:defRPr>
                <a:solidFill>
                  <a:schemeClr val="dk2"/>
                </a:solidFill>
              </a:defRPr>
            </a:lvl3pPr>
            <a:lvl4pPr indent="-330200" lvl="3" marL="1828800" rtl="0">
              <a:lnSpc>
                <a:spcPct val="115000"/>
              </a:lnSpc>
              <a:spcBef>
                <a:spcPts val="0"/>
              </a:spcBef>
              <a:spcAft>
                <a:spcPts val="0"/>
              </a:spcAft>
              <a:buClr>
                <a:schemeClr val="dk2"/>
              </a:buClr>
              <a:buSzPts val="1600"/>
              <a:buChar char="●"/>
              <a:defRPr>
                <a:solidFill>
                  <a:schemeClr val="dk2"/>
                </a:solidFill>
              </a:defRPr>
            </a:lvl4pPr>
            <a:lvl5pPr indent="-330200" lvl="4" marL="2286000" rtl="0">
              <a:lnSpc>
                <a:spcPct val="115000"/>
              </a:lnSpc>
              <a:spcBef>
                <a:spcPts val="0"/>
              </a:spcBef>
              <a:spcAft>
                <a:spcPts val="0"/>
              </a:spcAft>
              <a:buClr>
                <a:schemeClr val="dk2"/>
              </a:buClr>
              <a:buSzPts val="1600"/>
              <a:buChar char="○"/>
              <a:defRPr>
                <a:solidFill>
                  <a:schemeClr val="dk2"/>
                </a:solidFill>
              </a:defRPr>
            </a:lvl5pPr>
            <a:lvl6pPr indent="-330200" lvl="5" marL="2743200" rtl="0">
              <a:lnSpc>
                <a:spcPct val="115000"/>
              </a:lnSpc>
              <a:spcBef>
                <a:spcPts val="0"/>
              </a:spcBef>
              <a:spcAft>
                <a:spcPts val="0"/>
              </a:spcAft>
              <a:buClr>
                <a:schemeClr val="dk2"/>
              </a:buClr>
              <a:buSzPts val="1600"/>
              <a:buChar char="■"/>
              <a:defRPr>
                <a:solidFill>
                  <a:schemeClr val="dk2"/>
                </a:solidFill>
              </a:defRPr>
            </a:lvl6pPr>
            <a:lvl7pPr indent="-330200" lvl="6" marL="3200400" rtl="0">
              <a:lnSpc>
                <a:spcPct val="115000"/>
              </a:lnSpc>
              <a:spcBef>
                <a:spcPts val="0"/>
              </a:spcBef>
              <a:spcAft>
                <a:spcPts val="0"/>
              </a:spcAft>
              <a:buClr>
                <a:schemeClr val="dk2"/>
              </a:buClr>
              <a:buSzPts val="1600"/>
              <a:buChar char="●"/>
              <a:defRPr>
                <a:solidFill>
                  <a:schemeClr val="dk2"/>
                </a:solidFill>
              </a:defRPr>
            </a:lvl7pPr>
            <a:lvl8pPr indent="-330200" lvl="7" marL="3657600" rtl="0">
              <a:lnSpc>
                <a:spcPct val="115000"/>
              </a:lnSpc>
              <a:spcBef>
                <a:spcPts val="0"/>
              </a:spcBef>
              <a:spcAft>
                <a:spcPts val="0"/>
              </a:spcAft>
              <a:buClr>
                <a:schemeClr val="dk2"/>
              </a:buClr>
              <a:buSzPts val="1600"/>
              <a:buChar char="○"/>
              <a:defRPr>
                <a:solidFill>
                  <a:schemeClr val="dk2"/>
                </a:solidFill>
              </a:defRPr>
            </a:lvl8pPr>
            <a:lvl9pPr indent="-330200" lvl="8" marL="4114800" rtl="0">
              <a:lnSpc>
                <a:spcPct val="115000"/>
              </a:lnSpc>
              <a:spcBef>
                <a:spcPts val="0"/>
              </a:spcBef>
              <a:spcAft>
                <a:spcPts val="0"/>
              </a:spcAft>
              <a:buClr>
                <a:schemeClr val="dk2"/>
              </a:buClr>
              <a:buSzPts val="1600"/>
              <a:buChar char="■"/>
              <a:defRPr>
                <a:solidFill>
                  <a:schemeClr val="dk2"/>
                </a:solidFill>
              </a:defRPr>
            </a:lvl9pPr>
          </a:lstStyle>
          <a:p/>
        </p:txBody>
      </p:sp>
      <p:sp>
        <p:nvSpPr>
          <p:cNvPr id="73" name="Google Shape;73;p7"/>
          <p:cNvSpPr/>
          <p:nvPr/>
        </p:nvSpPr>
        <p:spPr>
          <a:xfrm>
            <a:off x="6145334" y="1522289"/>
            <a:ext cx="3337800" cy="38565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74" name="Google Shape;74;p7"/>
          <p:cNvSpPr txBox="1"/>
          <p:nvPr>
            <p:ph idx="2" type="subTitle"/>
          </p:nvPr>
        </p:nvSpPr>
        <p:spPr>
          <a:xfrm>
            <a:off x="6427253" y="1792918"/>
            <a:ext cx="2740200" cy="3405300"/>
          </a:xfrm>
          <a:prstGeom prst="rect">
            <a:avLst/>
          </a:prstGeom>
        </p:spPr>
        <p:txBody>
          <a:bodyPr anchorCtr="0" anchor="t" bIns="100800" lIns="100800" spcFirstLastPara="1" rIns="100800" wrap="square" tIns="100800">
            <a:normAutofit/>
          </a:bodyPr>
          <a:lstStyle>
            <a:lvl1pPr lvl="0">
              <a:spcBef>
                <a:spcPts val="0"/>
              </a:spcBef>
              <a:spcAft>
                <a:spcPts val="0"/>
              </a:spcAft>
              <a:buClr>
                <a:schemeClr val="lt1"/>
              </a:buClr>
              <a:buSzPts val="1700"/>
              <a:buNone/>
              <a:defRPr>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75" name="Google Shape;75;p7"/>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6" name="Shape 76"/>
        <p:cNvGrpSpPr/>
        <p:nvPr/>
      </p:nvGrpSpPr>
      <p:grpSpPr>
        <a:xfrm>
          <a:off x="0" y="0"/>
          <a:ext cx="0" cy="0"/>
          <a:chOff x="0" y="0"/>
          <a:chExt cx="0" cy="0"/>
        </a:xfrm>
      </p:grpSpPr>
      <p:sp>
        <p:nvSpPr>
          <p:cNvPr id="77" name="Google Shape;77;p8"/>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78" name="Google Shape;78;p8"/>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30200" lvl="1" marL="914400" rtl="0">
              <a:lnSpc>
                <a:spcPct val="115000"/>
              </a:lnSpc>
              <a:spcBef>
                <a:spcPts val="0"/>
              </a:spcBef>
              <a:spcAft>
                <a:spcPts val="0"/>
              </a:spcAft>
              <a:buClr>
                <a:schemeClr val="dk2"/>
              </a:buClr>
              <a:buSzPts val="1600"/>
              <a:buChar char="○"/>
              <a:defRPr>
                <a:solidFill>
                  <a:schemeClr val="dk2"/>
                </a:solidFill>
              </a:defRPr>
            </a:lvl2pPr>
            <a:lvl3pPr indent="-330200" lvl="2" marL="1371600" rtl="0">
              <a:lnSpc>
                <a:spcPct val="115000"/>
              </a:lnSpc>
              <a:spcBef>
                <a:spcPts val="0"/>
              </a:spcBef>
              <a:spcAft>
                <a:spcPts val="0"/>
              </a:spcAft>
              <a:buClr>
                <a:schemeClr val="dk2"/>
              </a:buClr>
              <a:buSzPts val="1600"/>
              <a:buChar char="■"/>
              <a:defRPr>
                <a:solidFill>
                  <a:schemeClr val="dk2"/>
                </a:solidFill>
              </a:defRPr>
            </a:lvl3pPr>
            <a:lvl4pPr indent="-330200" lvl="3" marL="1828800" rtl="0">
              <a:lnSpc>
                <a:spcPct val="115000"/>
              </a:lnSpc>
              <a:spcBef>
                <a:spcPts val="0"/>
              </a:spcBef>
              <a:spcAft>
                <a:spcPts val="0"/>
              </a:spcAft>
              <a:buClr>
                <a:schemeClr val="dk2"/>
              </a:buClr>
              <a:buSzPts val="1600"/>
              <a:buChar char="●"/>
              <a:defRPr>
                <a:solidFill>
                  <a:schemeClr val="dk2"/>
                </a:solidFill>
              </a:defRPr>
            </a:lvl4pPr>
            <a:lvl5pPr indent="-330200" lvl="4" marL="2286000" rtl="0">
              <a:lnSpc>
                <a:spcPct val="115000"/>
              </a:lnSpc>
              <a:spcBef>
                <a:spcPts val="0"/>
              </a:spcBef>
              <a:spcAft>
                <a:spcPts val="0"/>
              </a:spcAft>
              <a:buClr>
                <a:schemeClr val="dk2"/>
              </a:buClr>
              <a:buSzPts val="1600"/>
              <a:buChar char="○"/>
              <a:defRPr>
                <a:solidFill>
                  <a:schemeClr val="dk2"/>
                </a:solidFill>
              </a:defRPr>
            </a:lvl5pPr>
            <a:lvl6pPr indent="-330200" lvl="5" marL="2743200" rtl="0">
              <a:lnSpc>
                <a:spcPct val="115000"/>
              </a:lnSpc>
              <a:spcBef>
                <a:spcPts val="0"/>
              </a:spcBef>
              <a:spcAft>
                <a:spcPts val="0"/>
              </a:spcAft>
              <a:buClr>
                <a:schemeClr val="dk2"/>
              </a:buClr>
              <a:buSzPts val="1600"/>
              <a:buChar char="■"/>
              <a:defRPr>
                <a:solidFill>
                  <a:schemeClr val="dk2"/>
                </a:solidFill>
              </a:defRPr>
            </a:lvl6pPr>
            <a:lvl7pPr indent="-330200" lvl="6" marL="3200400" rtl="0">
              <a:lnSpc>
                <a:spcPct val="115000"/>
              </a:lnSpc>
              <a:spcBef>
                <a:spcPts val="0"/>
              </a:spcBef>
              <a:spcAft>
                <a:spcPts val="0"/>
              </a:spcAft>
              <a:buClr>
                <a:schemeClr val="dk2"/>
              </a:buClr>
              <a:buSzPts val="1600"/>
              <a:buChar char="●"/>
              <a:defRPr>
                <a:solidFill>
                  <a:schemeClr val="dk2"/>
                </a:solidFill>
              </a:defRPr>
            </a:lvl7pPr>
            <a:lvl8pPr indent="-330200" lvl="7" marL="3657600" rtl="0">
              <a:lnSpc>
                <a:spcPct val="115000"/>
              </a:lnSpc>
              <a:spcBef>
                <a:spcPts val="0"/>
              </a:spcBef>
              <a:spcAft>
                <a:spcPts val="0"/>
              </a:spcAft>
              <a:buClr>
                <a:schemeClr val="dk2"/>
              </a:buClr>
              <a:buSzPts val="1600"/>
              <a:buChar char="○"/>
              <a:defRPr>
                <a:solidFill>
                  <a:schemeClr val="dk2"/>
                </a:solidFill>
              </a:defRPr>
            </a:lvl8pPr>
            <a:lvl9pPr indent="-330200" lvl="8" marL="4114800" rtl="0">
              <a:lnSpc>
                <a:spcPct val="115000"/>
              </a:lnSpc>
              <a:spcBef>
                <a:spcPts val="0"/>
              </a:spcBef>
              <a:spcAft>
                <a:spcPts val="0"/>
              </a:spcAft>
              <a:buClr>
                <a:schemeClr val="dk2"/>
              </a:buClr>
              <a:buSzPts val="1600"/>
              <a:buChar char="■"/>
              <a:defRPr>
                <a:solidFill>
                  <a:schemeClr val="dk2"/>
                </a:solidFill>
              </a:defRPr>
            </a:lvl9pPr>
          </a:lstStyle>
          <a:p/>
        </p:txBody>
      </p:sp>
      <p:sp>
        <p:nvSpPr>
          <p:cNvPr id="79" name="Google Shape;79;p8"/>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80" name="Google Shape;80;p8"/>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9"/>
          <p:cNvSpPr txBox="1"/>
          <p:nvPr>
            <p:ph idx="1" type="body"/>
          </p:nvPr>
        </p:nvSpPr>
        <p:spPr>
          <a:xfrm>
            <a:off x="343628" y="1649294"/>
            <a:ext cx="4409400" cy="3766500"/>
          </a:xfrm>
          <a:prstGeom prst="rect">
            <a:avLst/>
          </a:prstGeom>
        </p:spPr>
        <p:txBody>
          <a:bodyPr anchorCtr="0" anchor="t" bIns="100800" lIns="100800" spcFirstLastPara="1" rIns="100800" wrap="square" tIns="100800">
            <a:normAutofit/>
          </a:bodyPr>
          <a:lstStyle>
            <a:lvl1pPr indent="-330200" lvl="0" marL="457200">
              <a:spcBef>
                <a:spcPts val="0"/>
              </a:spcBef>
              <a:spcAft>
                <a:spcPts val="0"/>
              </a:spcAft>
              <a:buClr>
                <a:srgbClr val="FF9900"/>
              </a:buClr>
              <a:buSzPts val="1600"/>
              <a:buChar char="●"/>
              <a:defRPr sz="1600"/>
            </a:lvl1pPr>
            <a:lvl2pPr indent="-311150" lvl="1" marL="914400">
              <a:spcBef>
                <a:spcPts val="0"/>
              </a:spcBef>
              <a:spcAft>
                <a:spcPts val="0"/>
              </a:spcAft>
              <a:buClr>
                <a:srgbClr val="FF9900"/>
              </a:buClr>
              <a:buSzPts val="1300"/>
              <a:buChar char="○"/>
              <a:defRPr sz="1300"/>
            </a:lvl2pPr>
            <a:lvl3pPr indent="-311150" lvl="2" marL="1371600">
              <a:spcBef>
                <a:spcPts val="0"/>
              </a:spcBef>
              <a:spcAft>
                <a:spcPts val="0"/>
              </a:spcAft>
              <a:buClr>
                <a:srgbClr val="FF9900"/>
              </a:buClr>
              <a:buSzPts val="1300"/>
              <a:buChar char="■"/>
              <a:defRPr sz="1300"/>
            </a:lvl3pPr>
            <a:lvl4pPr indent="-311150" lvl="3" marL="1828800">
              <a:spcBef>
                <a:spcPts val="0"/>
              </a:spcBef>
              <a:spcAft>
                <a:spcPts val="0"/>
              </a:spcAft>
              <a:buClr>
                <a:srgbClr val="FF9900"/>
              </a:buClr>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83" name="Google Shape;83;p9"/>
          <p:cNvSpPr txBox="1"/>
          <p:nvPr>
            <p:ph idx="2" type="body"/>
          </p:nvPr>
        </p:nvSpPr>
        <p:spPr>
          <a:xfrm>
            <a:off x="5384491" y="1649294"/>
            <a:ext cx="4409400" cy="3766500"/>
          </a:xfrm>
          <a:prstGeom prst="rect">
            <a:avLst/>
          </a:prstGeom>
        </p:spPr>
        <p:txBody>
          <a:bodyPr anchorCtr="0" anchor="t" bIns="100800" lIns="100800" spcFirstLastPara="1" rIns="100800" wrap="square" tIns="100800">
            <a:normAutofit/>
          </a:bodyPr>
          <a:lstStyle>
            <a:lvl1pPr indent="-330200" lvl="0" marL="457200">
              <a:spcBef>
                <a:spcPts val="0"/>
              </a:spcBef>
              <a:spcAft>
                <a:spcPts val="0"/>
              </a:spcAft>
              <a:buClr>
                <a:srgbClr val="FF9900"/>
              </a:buClr>
              <a:buSzPts val="1600"/>
              <a:buChar char="●"/>
              <a:defRPr sz="1600"/>
            </a:lvl1pPr>
            <a:lvl2pPr indent="-311150" lvl="1" marL="914400">
              <a:spcBef>
                <a:spcPts val="0"/>
              </a:spcBef>
              <a:spcAft>
                <a:spcPts val="0"/>
              </a:spcAft>
              <a:buClr>
                <a:srgbClr val="FF9900"/>
              </a:buClr>
              <a:buSzPts val="1300"/>
              <a:buChar char="○"/>
              <a:defRPr sz="1300"/>
            </a:lvl2pPr>
            <a:lvl3pPr indent="-311150" lvl="2" marL="1371600">
              <a:spcBef>
                <a:spcPts val="0"/>
              </a:spcBef>
              <a:spcAft>
                <a:spcPts val="0"/>
              </a:spcAft>
              <a:buClr>
                <a:srgbClr val="FF9900"/>
              </a:buClr>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84" name="Google Shape;84;p9"/>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85" name="Google Shape;85;p9"/>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86" name="Google Shape;86;p9"/>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89" name="Google Shape;89;p10"/>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theme" Target="../theme/theme2.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78951" y="1375496"/>
            <a:ext cx="9393300" cy="3766500"/>
          </a:xfrm>
          <a:prstGeom prst="rect">
            <a:avLst/>
          </a:prstGeom>
          <a:noFill/>
          <a:ln>
            <a:noFill/>
          </a:ln>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SzPts val="1700"/>
              <a:buChar char="●"/>
              <a:defRPr sz="17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 name="Google Shape;7;p1"/>
          <p:cNvSpPr txBox="1"/>
          <p:nvPr>
            <p:ph type="title"/>
          </p:nvPr>
        </p:nvSpPr>
        <p:spPr>
          <a:xfrm>
            <a:off x="535313" y="744112"/>
            <a:ext cx="9393300" cy="631200"/>
          </a:xfrm>
          <a:prstGeom prst="rect">
            <a:avLst/>
          </a:prstGeom>
          <a:noFill/>
          <a:ln>
            <a:noFill/>
          </a:ln>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sz="2700">
                <a:solidFill>
                  <a:schemeClr val="dk1"/>
                </a:solidFill>
              </a:defRPr>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pic>
        <p:nvPicPr>
          <p:cNvPr id="8" name="Google Shape;8;p1"/>
          <p:cNvPicPr preferRelativeResize="0"/>
          <p:nvPr/>
        </p:nvPicPr>
        <p:blipFill>
          <a:blip r:embed="rId1">
            <a:alphaModFix/>
          </a:blip>
          <a:stretch>
            <a:fillRect/>
          </a:stretch>
        </p:blipFill>
        <p:spPr>
          <a:xfrm>
            <a:off x="225227" y="120583"/>
            <a:ext cx="2050740" cy="433902"/>
          </a:xfrm>
          <a:prstGeom prst="rect">
            <a:avLst/>
          </a:prstGeom>
          <a:noFill/>
          <a:ln>
            <a:noFill/>
          </a:ln>
        </p:spPr>
      </p:pic>
      <p:grpSp>
        <p:nvGrpSpPr>
          <p:cNvPr id="9" name="Google Shape;9;p1"/>
          <p:cNvGrpSpPr/>
          <p:nvPr/>
        </p:nvGrpSpPr>
        <p:grpSpPr>
          <a:xfrm rot="5400000">
            <a:off x="562431" y="4767061"/>
            <a:ext cx="251101" cy="1375224"/>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grpSp>
      <p:grpSp>
        <p:nvGrpSpPr>
          <p:cNvPr id="23" name="Google Shape;23;p1"/>
          <p:cNvGrpSpPr/>
          <p:nvPr/>
        </p:nvGrpSpPr>
        <p:grpSpPr>
          <a:xfrm flipH="1" rot="-5400000">
            <a:off x="8035401" y="-1483390"/>
            <a:ext cx="481978" cy="3608675"/>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grpSp>
      <p:sp>
        <p:nvSpPr>
          <p:cNvPr id="37" name="Google Shape;37;p1"/>
          <p:cNvSpPr txBox="1"/>
          <p:nvPr>
            <p:ph idx="12" type="sldNum"/>
          </p:nvPr>
        </p:nvSpPr>
        <p:spPr>
          <a:xfrm>
            <a:off x="9433260" y="5236564"/>
            <a:ext cx="605100" cy="433800"/>
          </a:xfrm>
          <a:prstGeom prst="rect">
            <a:avLst/>
          </a:prstGeom>
          <a:noFill/>
          <a:ln>
            <a:noFill/>
          </a:ln>
        </p:spPr>
        <p:txBody>
          <a:bodyPr anchorCtr="0" anchor="t" bIns="100800" lIns="100800" spcFirstLastPara="1" rIns="100800" wrap="square" tIns="100800">
            <a:noAutofit/>
          </a:bodyPr>
          <a:lstStyle>
            <a:lvl1pPr lvl="0" algn="r">
              <a:buNone/>
              <a:defRPr sz="1400">
                <a:solidFill>
                  <a:schemeClr val="dk2"/>
                </a:solidFill>
              </a:defRPr>
            </a:lvl1pPr>
            <a:lvl2pPr lvl="1" algn="r">
              <a:buNone/>
              <a:defRPr sz="1400">
                <a:solidFill>
                  <a:schemeClr val="dk2"/>
                </a:solidFill>
              </a:defRPr>
            </a:lvl2pPr>
            <a:lvl3pPr lvl="2" algn="r">
              <a:buNone/>
              <a:defRPr sz="1400">
                <a:solidFill>
                  <a:schemeClr val="dk2"/>
                </a:solidFill>
              </a:defRPr>
            </a:lvl3pPr>
            <a:lvl4pPr lvl="3" algn="r">
              <a:buNone/>
              <a:defRPr sz="1400">
                <a:solidFill>
                  <a:schemeClr val="dk2"/>
                </a:solidFill>
              </a:defRPr>
            </a:lvl4pPr>
            <a:lvl5pPr lvl="4" algn="r">
              <a:buNone/>
              <a:defRPr sz="1400">
                <a:solidFill>
                  <a:schemeClr val="dk2"/>
                </a:solidFill>
              </a:defRPr>
            </a:lvl5pPr>
            <a:lvl6pPr lvl="5" algn="r">
              <a:buNone/>
              <a:defRPr sz="1400">
                <a:solidFill>
                  <a:schemeClr val="dk2"/>
                </a:solidFill>
              </a:defRPr>
            </a:lvl6pPr>
            <a:lvl7pPr lvl="6" algn="r">
              <a:buNone/>
              <a:defRPr sz="1400">
                <a:solidFill>
                  <a:schemeClr val="dk2"/>
                </a:solidFill>
              </a:defRPr>
            </a:lvl7pPr>
            <a:lvl8pPr lvl="7" algn="r">
              <a:buNone/>
              <a:defRPr sz="1400">
                <a:solidFill>
                  <a:schemeClr val="dk2"/>
                </a:solidFill>
              </a:defRPr>
            </a:lvl8pPr>
            <a:lvl9pPr lvl="8" algn="r">
              <a:buNone/>
              <a:defRPr sz="14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s://docs.oracle.com/cd/B19306_01/server.102/b14200/statements_5009.htm" TargetMode="External"/><Relationship Id="rId4" Type="http://schemas.openxmlformats.org/officeDocument/2006/relationships/hyperlink" Target="https://www.ibm.com/docs/en/db2-for-zos/11?topic=programs-creating-user-defined-func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txBox="1"/>
          <p:nvPr>
            <p:ph type="title"/>
          </p:nvPr>
        </p:nvSpPr>
        <p:spPr>
          <a:xfrm>
            <a:off x="0" y="1411524"/>
            <a:ext cx="10080600" cy="2489700"/>
          </a:xfrm>
          <a:prstGeom prst="rect">
            <a:avLst/>
          </a:prstGeom>
          <a:noFill/>
          <a:ln>
            <a:noFill/>
          </a:ln>
        </p:spPr>
        <p:txBody>
          <a:bodyPr anchorCtr="0" anchor="t" bIns="37775" lIns="75600" spcFirstLastPara="1" rIns="75600" wrap="square" tIns="37775">
            <a:noAutofit/>
          </a:bodyPr>
          <a:lstStyle/>
          <a:p>
            <a:pPr indent="0" lvl="0" marL="0" rtl="0" algn="ctr">
              <a:spcBef>
                <a:spcPts val="0"/>
              </a:spcBef>
              <a:spcAft>
                <a:spcPts val="0"/>
              </a:spcAft>
              <a:buClr>
                <a:schemeClr val="lt2"/>
              </a:buClr>
              <a:buSzPts val="1200"/>
              <a:buFont typeface="Calibri"/>
              <a:buNone/>
            </a:pPr>
            <a:r>
              <a:rPr lang="en-US">
                <a:latin typeface="Century Gothic"/>
                <a:ea typeface="Century Gothic"/>
                <a:cs typeface="Century Gothic"/>
                <a:sym typeface="Century Gothic"/>
              </a:rPr>
              <a:t>Lesson </a:t>
            </a:r>
            <a:r>
              <a:rPr lang="en-US">
                <a:latin typeface="Century Gothic"/>
                <a:ea typeface="Century Gothic"/>
                <a:cs typeface="Century Gothic"/>
                <a:sym typeface="Century Gothic"/>
              </a:rPr>
              <a:t>304.8</a:t>
            </a:r>
            <a:endParaRPr>
              <a:latin typeface="Century Gothic"/>
              <a:ea typeface="Century Gothic"/>
              <a:cs typeface="Century Gothic"/>
              <a:sym typeface="Century Gothic"/>
            </a:endParaRPr>
          </a:p>
          <a:p>
            <a:pPr indent="0" lvl="0" marL="0" rtl="0" algn="ctr">
              <a:spcBef>
                <a:spcPts val="0"/>
              </a:spcBef>
              <a:spcAft>
                <a:spcPts val="0"/>
              </a:spcAft>
              <a:buClr>
                <a:schemeClr val="lt2"/>
              </a:buClr>
              <a:buSzPts val="1200"/>
              <a:buFont typeface="Calibri"/>
              <a:buNone/>
            </a:pPr>
            <a:r>
              <a:rPr b="1" lang="en-US">
                <a:latin typeface="Century Gothic"/>
                <a:ea typeface="Century Gothic"/>
                <a:cs typeface="Century Gothic"/>
                <a:sym typeface="Century Gothic"/>
              </a:rPr>
              <a:t>Subprograms, Stored Procedures, and Store Functions</a:t>
            </a:r>
            <a:endParaRPr b="1">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ph type="title"/>
          </p:nvPr>
        </p:nvSpPr>
        <p:spPr>
          <a:xfrm>
            <a:off x="400425" y="620225"/>
            <a:ext cx="9114000" cy="584700"/>
          </a:xfrm>
          <a:prstGeom prst="rect">
            <a:avLst/>
          </a:prstGeom>
          <a:noFill/>
          <a:ln>
            <a:noFill/>
          </a:ln>
        </p:spPr>
        <p:txBody>
          <a:bodyPr anchorCtr="0" anchor="ctr" bIns="75600" lIns="75600" spcFirstLastPara="1" rIns="75600" wrap="square" tIns="75600">
            <a:noAutofit/>
          </a:bodyPr>
          <a:lstStyle/>
          <a:p>
            <a:pPr indent="0" lvl="0" marL="0" rtl="0" algn="l">
              <a:spcBef>
                <a:spcPts val="0"/>
              </a:spcBef>
              <a:spcAft>
                <a:spcPts val="0"/>
              </a:spcAft>
              <a:buClr>
                <a:schemeClr val="lt2"/>
              </a:buClr>
              <a:buSzPts val="1200"/>
              <a:buFont typeface="Century Gothic"/>
              <a:buNone/>
            </a:pPr>
            <a:r>
              <a:rPr lang="en-US" sz="2700"/>
              <a:t>Stored Procedure Example: OUT Parameter</a:t>
            </a:r>
            <a:endParaRPr sz="2700"/>
          </a:p>
        </p:txBody>
      </p:sp>
      <p:sp>
        <p:nvSpPr>
          <p:cNvPr id="431" name="Google Shape;431;p46"/>
          <p:cNvSpPr txBox="1"/>
          <p:nvPr>
            <p:ph idx="1" type="body"/>
          </p:nvPr>
        </p:nvSpPr>
        <p:spPr>
          <a:xfrm>
            <a:off x="717525" y="3234250"/>
            <a:ext cx="8759100" cy="2128200"/>
          </a:xfrm>
          <a:prstGeom prst="rect">
            <a:avLst/>
          </a:prstGeom>
          <a:noFill/>
          <a:ln>
            <a:noFill/>
          </a:ln>
        </p:spPr>
        <p:txBody>
          <a:bodyPr anchorCtr="0" anchor="t" bIns="75600" lIns="75600" spcFirstLastPara="1" rIns="75600" wrap="square" tIns="75600">
            <a:noAutofit/>
          </a:bodyPr>
          <a:lstStyle/>
          <a:p>
            <a:pPr indent="-279400" lvl="0" marL="285750" marR="0" rtl="0" algn="l">
              <a:lnSpc>
                <a:spcPct val="100000"/>
              </a:lnSpc>
              <a:spcBef>
                <a:spcPts val="800"/>
              </a:spcBef>
              <a:spcAft>
                <a:spcPts val="0"/>
              </a:spcAft>
              <a:buSzPts val="1400"/>
              <a:buChar char="❑"/>
            </a:pPr>
            <a:r>
              <a:rPr lang="en-US" sz="1540"/>
              <a:t>In this </a:t>
            </a:r>
            <a:r>
              <a:rPr lang="en-US" sz="1540"/>
              <a:t>example</a:t>
            </a:r>
            <a:r>
              <a:rPr lang="en-US" sz="1540"/>
              <a:t>, the</a:t>
            </a:r>
            <a:r>
              <a:rPr lang="en-US" sz="1540"/>
              <a:t> stored procedure returns the number of orders by order status. It has two parameters: </a:t>
            </a:r>
            <a:r>
              <a:rPr b="1" lang="en-US" sz="1540">
                <a:solidFill>
                  <a:srgbClr val="990000"/>
                </a:solidFill>
              </a:rPr>
              <a:t>orderStatus </a:t>
            </a:r>
            <a:r>
              <a:rPr lang="en-US" sz="1540"/>
              <a:t>and </a:t>
            </a:r>
            <a:r>
              <a:rPr b="1" lang="en-US" sz="1540">
                <a:solidFill>
                  <a:srgbClr val="990000"/>
                </a:solidFill>
              </a:rPr>
              <a:t>total.</a:t>
            </a:r>
            <a:endParaRPr b="1" sz="1540"/>
          </a:p>
          <a:p>
            <a:pPr indent="-279400" lvl="0" marL="285750" marR="0" rtl="0" algn="l">
              <a:lnSpc>
                <a:spcPct val="100000"/>
              </a:lnSpc>
              <a:spcBef>
                <a:spcPts val="800"/>
              </a:spcBef>
              <a:spcAft>
                <a:spcPts val="0"/>
              </a:spcAft>
              <a:buSzPts val="1400"/>
              <a:buChar char="❑"/>
            </a:pPr>
            <a:r>
              <a:rPr b="1" lang="en-US" sz="1540" u="sng"/>
              <a:t>orderStatus</a:t>
            </a:r>
            <a:r>
              <a:rPr lang="en-US" sz="1540"/>
              <a:t>: </a:t>
            </a:r>
            <a:r>
              <a:rPr lang="en-US" sz="1540"/>
              <a:t>T</a:t>
            </a:r>
            <a:r>
              <a:rPr lang="en-US" sz="1540"/>
              <a:t>he </a:t>
            </a:r>
            <a:r>
              <a:rPr b="1" i="1" lang="en-US" sz="1540"/>
              <a:t>IN</a:t>
            </a:r>
            <a:r>
              <a:rPr lang="en-US" sz="1540"/>
              <a:t> parameter that is the order status, which we want for counting the orders.</a:t>
            </a:r>
            <a:endParaRPr sz="1540"/>
          </a:p>
          <a:p>
            <a:pPr indent="-279400" lvl="0" marL="285750" marR="0" rtl="0" algn="l">
              <a:lnSpc>
                <a:spcPct val="100000"/>
              </a:lnSpc>
              <a:spcBef>
                <a:spcPts val="800"/>
              </a:spcBef>
              <a:spcAft>
                <a:spcPts val="0"/>
              </a:spcAft>
              <a:buSzPts val="1400"/>
              <a:buChar char="❑"/>
            </a:pPr>
            <a:r>
              <a:rPr b="1" lang="en-US" sz="1540" u="sng"/>
              <a:t>total</a:t>
            </a:r>
            <a:r>
              <a:rPr lang="en-US" sz="1540"/>
              <a:t>: </a:t>
            </a:r>
            <a:r>
              <a:rPr lang="en-US" sz="1540"/>
              <a:t>T</a:t>
            </a:r>
            <a:r>
              <a:rPr lang="en-US" sz="1540"/>
              <a:t>he </a:t>
            </a:r>
            <a:r>
              <a:rPr b="1" i="1" lang="en-US" sz="1540"/>
              <a:t>OUT</a:t>
            </a:r>
            <a:r>
              <a:rPr lang="en-US" sz="1540"/>
              <a:t> parameter that stores the number of orders for a specific order status.</a:t>
            </a:r>
            <a:endParaRPr sz="1540"/>
          </a:p>
          <a:p>
            <a:pPr indent="-279400" lvl="0" marL="285750" marR="0" rtl="0" algn="l">
              <a:lnSpc>
                <a:spcPct val="100000"/>
              </a:lnSpc>
              <a:spcBef>
                <a:spcPts val="800"/>
              </a:spcBef>
              <a:spcAft>
                <a:spcPts val="800"/>
              </a:spcAft>
              <a:buSzPts val="1400"/>
              <a:buChar char="❑"/>
            </a:pPr>
            <a:r>
              <a:rPr lang="en-US" sz="1540"/>
              <a:t>To get the number of shipped orders, we ca</a:t>
            </a:r>
            <a:r>
              <a:rPr lang="en-US" sz="1540"/>
              <a:t>n</a:t>
            </a:r>
            <a:r>
              <a:rPr lang="en-US" sz="1540"/>
              <a:t> call the </a:t>
            </a:r>
            <a:r>
              <a:rPr b="1" lang="en-US" sz="1540"/>
              <a:t>CountOrderByStatus</a:t>
            </a:r>
            <a:r>
              <a:rPr lang="en-US" sz="1540"/>
              <a:t> stored procedure and pass the order status as </a:t>
            </a:r>
            <a:r>
              <a:rPr lang="en-US" sz="1540"/>
              <a:t>’</a:t>
            </a:r>
            <a:r>
              <a:rPr lang="en-US" sz="1540"/>
              <a:t>Shipped.</a:t>
            </a:r>
            <a:r>
              <a:rPr lang="en-US" sz="1540"/>
              <a:t>’</a:t>
            </a:r>
            <a:r>
              <a:rPr lang="en-US" sz="1540"/>
              <a:t> We can also pass an argument </a:t>
            </a:r>
            <a:r>
              <a:rPr b="1" lang="en-US" sz="1540"/>
              <a:t>(@total) </a:t>
            </a:r>
            <a:r>
              <a:rPr lang="en-US" sz="1540"/>
              <a:t>to get the return value.</a:t>
            </a:r>
            <a:endParaRPr sz="1540"/>
          </a:p>
        </p:txBody>
      </p:sp>
      <p:sp>
        <p:nvSpPr>
          <p:cNvPr id="432" name="Google Shape;432;p46"/>
          <p:cNvSpPr txBox="1"/>
          <p:nvPr>
            <p:ph idx="4294967295" type="body"/>
          </p:nvPr>
        </p:nvSpPr>
        <p:spPr>
          <a:xfrm>
            <a:off x="592300" y="1288400"/>
            <a:ext cx="6493500" cy="1827000"/>
          </a:xfrm>
          <a:prstGeom prst="rect">
            <a:avLst/>
          </a:prstGeom>
          <a:noFill/>
          <a:ln cap="flat" cmpd="sng" w="9525">
            <a:solidFill>
              <a:srgbClr val="000000"/>
            </a:solidFill>
            <a:prstDash val="solid"/>
            <a:round/>
            <a:headEnd len="sm" w="sm" type="none"/>
            <a:tailEnd len="sm" w="sm" type="none"/>
          </a:ln>
        </p:spPr>
        <p:txBody>
          <a:bodyPr anchorCtr="0" anchor="t" bIns="75600" lIns="75600" spcFirstLastPara="1" rIns="75600" wrap="square" tIns="75600">
            <a:noAutofit/>
          </a:bodyPr>
          <a:lstStyle/>
          <a:p>
            <a:pPr indent="0" lvl="0" marL="0" rtl="0" algn="l">
              <a:lnSpc>
                <a:spcPct val="100000"/>
              </a:lnSpc>
              <a:spcBef>
                <a:spcPts val="800"/>
              </a:spcBef>
              <a:spcAft>
                <a:spcPts val="0"/>
              </a:spcAft>
              <a:buSzPts val="1200"/>
              <a:buNone/>
            </a:pPr>
            <a:r>
              <a:rPr lang="en-US" sz="1200"/>
              <a:t>DELIMITER $$</a:t>
            </a:r>
            <a:endParaRPr sz="1200"/>
          </a:p>
          <a:p>
            <a:pPr indent="0" lvl="0" marL="0" rtl="0" algn="l">
              <a:lnSpc>
                <a:spcPct val="100000"/>
              </a:lnSpc>
              <a:spcBef>
                <a:spcPts val="800"/>
              </a:spcBef>
              <a:spcAft>
                <a:spcPts val="0"/>
              </a:spcAft>
              <a:buSzPts val="1200"/>
              <a:buNone/>
            </a:pPr>
            <a:r>
              <a:rPr lang="en-US" sz="1200"/>
              <a:t>CREATE PROCEDURE CountOrderByStatus(</a:t>
            </a:r>
            <a:r>
              <a:rPr lang="en-US" sz="1200">
                <a:solidFill>
                  <a:srgbClr val="C00000"/>
                </a:solidFill>
              </a:rPr>
              <a:t>IN orderStatus VARCHAR(25),  OUT total INT)</a:t>
            </a:r>
            <a:endParaRPr sz="1200"/>
          </a:p>
          <a:p>
            <a:pPr indent="-266700" lvl="0" marL="381000" rtl="0" algn="l">
              <a:lnSpc>
                <a:spcPct val="100000"/>
              </a:lnSpc>
              <a:spcBef>
                <a:spcPts val="800"/>
              </a:spcBef>
              <a:spcAft>
                <a:spcPts val="0"/>
              </a:spcAft>
              <a:buSzPts val="1200"/>
              <a:buNone/>
            </a:pPr>
            <a:r>
              <a:rPr lang="en-US" sz="1200"/>
              <a:t>BEGIN</a:t>
            </a:r>
            <a:endParaRPr sz="1200"/>
          </a:p>
          <a:p>
            <a:pPr indent="457200" lvl="0" marL="0" rtl="0" algn="l">
              <a:lnSpc>
                <a:spcPct val="100000"/>
              </a:lnSpc>
              <a:spcBef>
                <a:spcPts val="800"/>
              </a:spcBef>
              <a:spcAft>
                <a:spcPts val="0"/>
              </a:spcAft>
              <a:buSzPts val="1200"/>
              <a:buNone/>
            </a:pPr>
            <a:r>
              <a:rPr lang="en-US" sz="1200"/>
              <a:t>SELECT count(orderNumber) INTO total FROM orders WHERE status = orderStatus;</a:t>
            </a:r>
            <a:endParaRPr sz="1200"/>
          </a:p>
          <a:p>
            <a:pPr indent="-266700" lvl="0" marL="381000" rtl="0" algn="l">
              <a:lnSpc>
                <a:spcPct val="100000"/>
              </a:lnSpc>
              <a:spcBef>
                <a:spcPts val="800"/>
              </a:spcBef>
              <a:spcAft>
                <a:spcPts val="0"/>
              </a:spcAft>
              <a:buSzPts val="1200"/>
              <a:buNone/>
            </a:pPr>
            <a:r>
              <a:rPr lang="en-US" sz="1200"/>
              <a:t>END$$</a:t>
            </a:r>
            <a:endParaRPr sz="1200"/>
          </a:p>
          <a:p>
            <a:pPr indent="-266700" lvl="0" marL="381000" rtl="0" algn="l">
              <a:lnSpc>
                <a:spcPct val="100000"/>
              </a:lnSpc>
              <a:spcBef>
                <a:spcPts val="800"/>
              </a:spcBef>
              <a:spcAft>
                <a:spcPts val="0"/>
              </a:spcAft>
              <a:buSzPts val="1200"/>
              <a:buNone/>
            </a:pPr>
            <a:r>
              <a:rPr b="1" lang="en-US" sz="1200"/>
              <a:t>DELIMITER ;</a:t>
            </a:r>
            <a:endParaRPr b="1" sz="1200"/>
          </a:p>
        </p:txBody>
      </p:sp>
      <p:sp>
        <p:nvSpPr>
          <p:cNvPr id="433" name="Google Shape;433;p4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latin typeface="Arial"/>
                <a:ea typeface="Arial"/>
                <a:cs typeface="Arial"/>
                <a:sym typeface="Arial"/>
              </a:rPr>
              <a:t>‹#›</a:t>
            </a:fld>
            <a:endParaRPr sz="1300">
              <a:solidFill>
                <a:srgbClr val="222222"/>
              </a:solidFill>
              <a:latin typeface="Arial"/>
              <a:ea typeface="Arial"/>
              <a:cs typeface="Arial"/>
              <a:sym typeface="Arial"/>
            </a:endParaRPr>
          </a:p>
        </p:txBody>
      </p:sp>
      <p:sp>
        <p:nvSpPr>
          <p:cNvPr id="434" name="Google Shape;434;p46"/>
          <p:cNvSpPr txBox="1"/>
          <p:nvPr/>
        </p:nvSpPr>
        <p:spPr>
          <a:xfrm>
            <a:off x="7157250" y="1288400"/>
            <a:ext cx="2605800" cy="84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800"/>
              </a:spcBef>
              <a:spcAft>
                <a:spcPts val="0"/>
              </a:spcAft>
              <a:buClr>
                <a:srgbClr val="000000"/>
              </a:buClr>
              <a:buSzPts val="1200"/>
              <a:buFont typeface="Consolas"/>
              <a:buChar char="•"/>
            </a:pPr>
            <a:r>
              <a:rPr b="1" lang="en-US" sz="1200">
                <a:latin typeface="Consolas"/>
                <a:ea typeface="Consolas"/>
                <a:cs typeface="Consolas"/>
                <a:sym typeface="Consolas"/>
              </a:rPr>
              <a:t>CALL CountOrderByStatus ('Shipped', @total);</a:t>
            </a:r>
            <a:endParaRPr b="1" sz="1200">
              <a:latin typeface="Consolas"/>
              <a:ea typeface="Consolas"/>
              <a:cs typeface="Consolas"/>
              <a:sym typeface="Consolas"/>
            </a:endParaRPr>
          </a:p>
          <a:p>
            <a:pPr indent="-304800" lvl="0" marL="457200" rtl="0" algn="l">
              <a:spcBef>
                <a:spcPts val="800"/>
              </a:spcBef>
              <a:spcAft>
                <a:spcPts val="0"/>
              </a:spcAft>
              <a:buClr>
                <a:srgbClr val="000000"/>
              </a:buClr>
              <a:buSzPts val="1200"/>
              <a:buFont typeface="Consolas"/>
              <a:buChar char="•"/>
            </a:pPr>
            <a:r>
              <a:rPr b="1" lang="en-US" sz="1200">
                <a:latin typeface="Consolas"/>
                <a:ea typeface="Consolas"/>
                <a:cs typeface="Consolas"/>
                <a:sym typeface="Consolas"/>
              </a:rPr>
              <a:t>SELECT @total;</a:t>
            </a:r>
            <a:endParaRPr b="1" sz="1200">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type="title"/>
          </p:nvPr>
        </p:nvSpPr>
        <p:spPr>
          <a:xfrm>
            <a:off x="481574" y="717275"/>
            <a:ext cx="8948400" cy="58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Example: </a:t>
            </a:r>
            <a:r>
              <a:rPr lang="en-US"/>
              <a:t>Stored Procedure - INOUT Parameter </a:t>
            </a:r>
            <a:endParaRPr/>
          </a:p>
        </p:txBody>
      </p:sp>
      <p:sp>
        <p:nvSpPr>
          <p:cNvPr id="441" name="Google Shape;441;p47"/>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latin typeface="Arial"/>
                <a:ea typeface="Arial"/>
                <a:cs typeface="Arial"/>
                <a:sym typeface="Arial"/>
              </a:rPr>
              <a:t>‹#›</a:t>
            </a:fld>
            <a:endParaRPr sz="1300">
              <a:solidFill>
                <a:srgbClr val="222222"/>
              </a:solidFill>
              <a:latin typeface="Arial"/>
              <a:ea typeface="Arial"/>
              <a:cs typeface="Arial"/>
              <a:sym typeface="Arial"/>
            </a:endParaRPr>
          </a:p>
        </p:txBody>
      </p:sp>
      <p:pic>
        <p:nvPicPr>
          <p:cNvPr id="442" name="Google Shape;442;p47"/>
          <p:cNvPicPr preferRelativeResize="0"/>
          <p:nvPr/>
        </p:nvPicPr>
        <p:blipFill>
          <a:blip r:embed="rId3">
            <a:alphaModFix/>
          </a:blip>
          <a:stretch>
            <a:fillRect/>
          </a:stretch>
        </p:blipFill>
        <p:spPr>
          <a:xfrm>
            <a:off x="6231450" y="4446475"/>
            <a:ext cx="1334708" cy="634800"/>
          </a:xfrm>
          <a:prstGeom prst="rect">
            <a:avLst/>
          </a:prstGeom>
          <a:noFill/>
          <a:ln cap="flat" cmpd="sng" w="9525">
            <a:solidFill>
              <a:srgbClr val="000000"/>
            </a:solidFill>
            <a:prstDash val="solid"/>
            <a:round/>
            <a:headEnd len="sm" w="sm" type="none"/>
            <a:tailEnd len="sm" w="sm" type="none"/>
          </a:ln>
        </p:spPr>
      </p:pic>
      <p:sp>
        <p:nvSpPr>
          <p:cNvPr id="443" name="Google Shape;443;p47"/>
          <p:cNvSpPr txBox="1"/>
          <p:nvPr/>
        </p:nvSpPr>
        <p:spPr>
          <a:xfrm>
            <a:off x="6155250" y="4111125"/>
            <a:ext cx="1667700" cy="30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200">
                <a:highlight>
                  <a:srgbClr val="FFFFFF"/>
                </a:highlight>
                <a:latin typeface="Century Gothic"/>
                <a:ea typeface="Century Gothic"/>
                <a:cs typeface="Century Gothic"/>
                <a:sym typeface="Century Gothic"/>
              </a:rPr>
              <a:t>Here is the output:</a:t>
            </a:r>
            <a:endParaRPr sz="1200">
              <a:highlight>
                <a:srgbClr val="FFFFFF"/>
              </a:highlight>
              <a:latin typeface="Century Gothic"/>
              <a:ea typeface="Century Gothic"/>
              <a:cs typeface="Century Gothic"/>
              <a:sym typeface="Century Gothic"/>
            </a:endParaRPr>
          </a:p>
        </p:txBody>
      </p:sp>
      <p:sp>
        <p:nvSpPr>
          <p:cNvPr id="444" name="Google Shape;444;p47"/>
          <p:cNvSpPr txBox="1"/>
          <p:nvPr/>
        </p:nvSpPr>
        <p:spPr>
          <a:xfrm>
            <a:off x="277025" y="2714625"/>
            <a:ext cx="9546600" cy="250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03200" lvl="0" marL="276225" rtl="0" algn="l">
              <a:lnSpc>
                <a:spcPct val="80000"/>
              </a:lnSpc>
              <a:spcBef>
                <a:spcPts val="827"/>
              </a:spcBef>
              <a:spcAft>
                <a:spcPts val="0"/>
              </a:spcAft>
              <a:buClr>
                <a:srgbClr val="FF9900"/>
              </a:buClr>
              <a:buSzPts val="1400"/>
              <a:buFont typeface="Noto Sans Symbols"/>
              <a:buChar char="❑"/>
            </a:pPr>
            <a:r>
              <a:rPr lang="en-US">
                <a:solidFill>
                  <a:srgbClr val="000000"/>
                </a:solidFill>
              </a:rPr>
              <a:t>The </a:t>
            </a:r>
            <a:r>
              <a:rPr b="1" lang="en-US">
                <a:solidFill>
                  <a:srgbClr val="000000"/>
                </a:solidFill>
              </a:rPr>
              <a:t>set_counter </a:t>
            </a:r>
            <a:r>
              <a:rPr lang="en-US">
                <a:solidFill>
                  <a:srgbClr val="000000"/>
                </a:solidFill>
              </a:rPr>
              <a:t>stored procedure accepts one </a:t>
            </a:r>
            <a:r>
              <a:rPr b="1" i="1" lang="en-US">
                <a:solidFill>
                  <a:srgbClr val="000000"/>
                </a:solidFill>
              </a:rPr>
              <a:t>INOUT</a:t>
            </a:r>
            <a:r>
              <a:rPr lang="en-US">
                <a:solidFill>
                  <a:srgbClr val="000000"/>
                </a:solidFill>
              </a:rPr>
              <a:t> parameter (count) and one </a:t>
            </a:r>
            <a:r>
              <a:rPr b="1" i="1" lang="en-US">
                <a:solidFill>
                  <a:srgbClr val="000000"/>
                </a:solidFill>
              </a:rPr>
              <a:t>IN</a:t>
            </a:r>
            <a:r>
              <a:rPr lang="en-US">
                <a:solidFill>
                  <a:srgbClr val="000000"/>
                </a:solidFill>
              </a:rPr>
              <a:t> parameter (inc).</a:t>
            </a:r>
            <a:endParaRPr>
              <a:solidFill>
                <a:srgbClr val="000000"/>
              </a:solidFill>
            </a:endParaRPr>
          </a:p>
          <a:p>
            <a:pPr indent="-203200" lvl="0" marL="276225" rtl="0" algn="l">
              <a:lnSpc>
                <a:spcPct val="80000"/>
              </a:lnSpc>
              <a:spcBef>
                <a:spcPts val="827"/>
              </a:spcBef>
              <a:spcAft>
                <a:spcPts val="0"/>
              </a:spcAft>
              <a:buClr>
                <a:srgbClr val="FF9900"/>
              </a:buClr>
              <a:buSzPts val="1400"/>
              <a:buFont typeface="Arial"/>
              <a:buChar char="❑"/>
            </a:pPr>
            <a:r>
              <a:rPr lang="en-US">
                <a:solidFill>
                  <a:srgbClr val="000000"/>
                </a:solidFill>
              </a:rPr>
              <a:t>Inside the stored procedure, we increase the counter ( count ) by the value of the inc parameter.</a:t>
            </a:r>
            <a:endParaRPr>
              <a:solidFill>
                <a:srgbClr val="000000"/>
              </a:solidFill>
            </a:endParaRPr>
          </a:p>
          <a:p>
            <a:pPr indent="-203200" lvl="0" marL="276225" rtl="0" algn="l">
              <a:lnSpc>
                <a:spcPct val="90000"/>
              </a:lnSpc>
              <a:spcBef>
                <a:spcPts val="827"/>
              </a:spcBef>
              <a:spcAft>
                <a:spcPts val="0"/>
              </a:spcAft>
              <a:buClr>
                <a:srgbClr val="FF9900"/>
              </a:buClr>
              <a:buSzPts val="1400"/>
              <a:buFont typeface="Noto Sans Symbols"/>
              <a:buChar char="❑"/>
            </a:pPr>
            <a:r>
              <a:rPr lang="en-US">
                <a:solidFill>
                  <a:srgbClr val="000000"/>
                </a:solidFill>
              </a:rPr>
              <a:t>Let</a:t>
            </a:r>
            <a:r>
              <a:rPr lang="en-US"/>
              <a:t>’s</a:t>
            </a:r>
            <a:r>
              <a:rPr lang="en-US">
                <a:solidFill>
                  <a:srgbClr val="000000"/>
                </a:solidFill>
              </a:rPr>
              <a:t> explore how to invoke the </a:t>
            </a:r>
            <a:r>
              <a:rPr b="1" lang="en-US">
                <a:solidFill>
                  <a:srgbClr val="000000"/>
                </a:solidFill>
              </a:rPr>
              <a:t>set_counter</a:t>
            </a:r>
            <a:r>
              <a:rPr lang="en-US">
                <a:solidFill>
                  <a:srgbClr val="000000"/>
                </a:solidFill>
              </a:rPr>
              <a:t> stored procedure, as shown below:</a:t>
            </a:r>
            <a:endParaRPr>
              <a:solidFill>
                <a:srgbClr val="000000"/>
              </a:solidFill>
            </a:endParaRPr>
          </a:p>
          <a:p>
            <a:pPr indent="-196850" lvl="1" marL="571500" rtl="0" algn="l">
              <a:lnSpc>
                <a:spcPct val="90000"/>
              </a:lnSpc>
              <a:spcBef>
                <a:spcPts val="827"/>
              </a:spcBef>
              <a:spcAft>
                <a:spcPts val="0"/>
              </a:spcAft>
              <a:buClr>
                <a:srgbClr val="FF9900"/>
              </a:buClr>
              <a:buSzPts val="1100"/>
              <a:buFont typeface="Noto Sans Symbols"/>
              <a:buChar char="➢"/>
            </a:pPr>
            <a:r>
              <a:rPr lang="en-US" sz="1323">
                <a:solidFill>
                  <a:srgbClr val="000000"/>
                </a:solidFill>
                <a:latin typeface="Consolas"/>
                <a:ea typeface="Consolas"/>
                <a:cs typeface="Consolas"/>
                <a:sym typeface="Consolas"/>
              </a:rPr>
              <a:t>SET @counter = 1;</a:t>
            </a:r>
            <a:endParaRPr sz="1000">
              <a:solidFill>
                <a:srgbClr val="000000"/>
              </a:solidFill>
              <a:latin typeface="Consolas"/>
              <a:ea typeface="Consolas"/>
              <a:cs typeface="Consolas"/>
              <a:sym typeface="Consolas"/>
            </a:endParaRPr>
          </a:p>
          <a:p>
            <a:pPr indent="-196850" lvl="1" marL="571500" rtl="0" algn="l">
              <a:lnSpc>
                <a:spcPct val="90000"/>
              </a:lnSpc>
              <a:spcBef>
                <a:spcPts val="827"/>
              </a:spcBef>
              <a:spcAft>
                <a:spcPts val="0"/>
              </a:spcAft>
              <a:buClr>
                <a:srgbClr val="FF9900"/>
              </a:buClr>
              <a:buSzPts val="1100"/>
              <a:buFont typeface="Noto Sans Symbols"/>
              <a:buChar char="➢"/>
            </a:pPr>
            <a:r>
              <a:rPr lang="en-US" sz="1323">
                <a:solidFill>
                  <a:srgbClr val="000000"/>
                </a:solidFill>
                <a:latin typeface="Consolas"/>
                <a:ea typeface="Consolas"/>
                <a:cs typeface="Consolas"/>
                <a:sym typeface="Consolas"/>
              </a:rPr>
              <a:t>CALL set_counter(@counter,1); </a:t>
            </a:r>
            <a:endParaRPr sz="1000">
              <a:solidFill>
                <a:srgbClr val="000000"/>
              </a:solidFill>
              <a:latin typeface="Consolas"/>
              <a:ea typeface="Consolas"/>
              <a:cs typeface="Consolas"/>
              <a:sym typeface="Consolas"/>
            </a:endParaRPr>
          </a:p>
          <a:p>
            <a:pPr indent="-196850" lvl="1" marL="571500" rtl="0" algn="l">
              <a:lnSpc>
                <a:spcPct val="90000"/>
              </a:lnSpc>
              <a:spcBef>
                <a:spcPts val="827"/>
              </a:spcBef>
              <a:spcAft>
                <a:spcPts val="0"/>
              </a:spcAft>
              <a:buClr>
                <a:srgbClr val="FF9900"/>
              </a:buClr>
              <a:buSzPts val="1100"/>
              <a:buFont typeface="Noto Sans Symbols"/>
              <a:buChar char="➢"/>
            </a:pPr>
            <a:r>
              <a:rPr lang="en-US" sz="1323">
                <a:solidFill>
                  <a:srgbClr val="000000"/>
                </a:solidFill>
                <a:latin typeface="Consolas"/>
                <a:ea typeface="Consolas"/>
                <a:cs typeface="Consolas"/>
                <a:sym typeface="Consolas"/>
              </a:rPr>
              <a:t>CALL set_counter(@counter,1); </a:t>
            </a:r>
            <a:endParaRPr sz="1000">
              <a:solidFill>
                <a:srgbClr val="000000"/>
              </a:solidFill>
              <a:latin typeface="Consolas"/>
              <a:ea typeface="Consolas"/>
              <a:cs typeface="Consolas"/>
              <a:sym typeface="Consolas"/>
            </a:endParaRPr>
          </a:p>
          <a:p>
            <a:pPr indent="-196850" lvl="1" marL="571500" rtl="0" algn="l">
              <a:lnSpc>
                <a:spcPct val="90000"/>
              </a:lnSpc>
              <a:spcBef>
                <a:spcPts val="827"/>
              </a:spcBef>
              <a:spcAft>
                <a:spcPts val="0"/>
              </a:spcAft>
              <a:buClr>
                <a:srgbClr val="FF9900"/>
              </a:buClr>
              <a:buSzPts val="1100"/>
              <a:buFont typeface="Noto Sans Symbols"/>
              <a:buChar char="➢"/>
            </a:pPr>
            <a:r>
              <a:rPr lang="en-US" sz="1323">
                <a:solidFill>
                  <a:srgbClr val="000000"/>
                </a:solidFill>
                <a:latin typeface="Consolas"/>
                <a:ea typeface="Consolas"/>
                <a:cs typeface="Consolas"/>
                <a:sym typeface="Consolas"/>
              </a:rPr>
              <a:t>CALL set_counter(@counter,5); </a:t>
            </a:r>
            <a:endParaRPr sz="1000">
              <a:solidFill>
                <a:srgbClr val="000000"/>
              </a:solidFill>
              <a:latin typeface="Consolas"/>
              <a:ea typeface="Consolas"/>
              <a:cs typeface="Consolas"/>
              <a:sym typeface="Consolas"/>
            </a:endParaRPr>
          </a:p>
          <a:p>
            <a:pPr indent="-196850" lvl="1" marL="571500" rtl="0" algn="l">
              <a:lnSpc>
                <a:spcPct val="90000"/>
              </a:lnSpc>
              <a:spcBef>
                <a:spcPts val="827"/>
              </a:spcBef>
              <a:spcAft>
                <a:spcPts val="0"/>
              </a:spcAft>
              <a:buClr>
                <a:srgbClr val="FF9900"/>
              </a:buClr>
              <a:buSzPts val="1100"/>
              <a:buFont typeface="Noto Sans Symbols"/>
              <a:buChar char="➢"/>
            </a:pPr>
            <a:r>
              <a:rPr lang="en-US" sz="1323">
                <a:solidFill>
                  <a:srgbClr val="000000"/>
                </a:solidFill>
                <a:latin typeface="Consolas"/>
                <a:ea typeface="Consolas"/>
                <a:cs typeface="Consolas"/>
                <a:sym typeface="Consolas"/>
              </a:rPr>
              <a:t>SELECT @counter; </a:t>
            </a:r>
            <a:endParaRPr sz="1340">
              <a:solidFill>
                <a:srgbClr val="000000"/>
              </a:solidFill>
              <a:latin typeface="Century Gothic"/>
              <a:ea typeface="Century Gothic"/>
              <a:cs typeface="Century Gothic"/>
              <a:sym typeface="Century Gothic"/>
            </a:endParaRPr>
          </a:p>
        </p:txBody>
      </p:sp>
      <p:sp>
        <p:nvSpPr>
          <p:cNvPr id="445" name="Google Shape;445;p47"/>
          <p:cNvSpPr/>
          <p:nvPr/>
        </p:nvSpPr>
        <p:spPr>
          <a:xfrm>
            <a:off x="1523425" y="1370650"/>
            <a:ext cx="7033800" cy="1275300"/>
          </a:xfrm>
          <a:prstGeom prst="rect">
            <a:avLst/>
          </a:prstGeom>
          <a:noFill/>
          <a:ln cap="flat" cmpd="sng" w="9525">
            <a:solidFill>
              <a:srgbClr val="0000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600"/>
              <a:buFont typeface="Courier New"/>
              <a:buNone/>
            </a:pPr>
            <a:r>
              <a:rPr lang="en-US" sz="1300">
                <a:solidFill>
                  <a:srgbClr val="000000"/>
                </a:solidFill>
                <a:latin typeface="Consolas"/>
                <a:ea typeface="Consolas"/>
                <a:cs typeface="Consolas"/>
                <a:sym typeface="Consolas"/>
              </a:rPr>
              <a:t>DELIMITER $$</a:t>
            </a:r>
            <a:endParaRPr sz="1100">
              <a:latin typeface="Consolas"/>
              <a:ea typeface="Consolas"/>
              <a:cs typeface="Consolas"/>
              <a:sym typeface="Consolas"/>
            </a:endParaRPr>
          </a:p>
          <a:p>
            <a:pPr indent="0" lvl="0" marL="0" marR="0" rtl="0" algn="l">
              <a:spcBef>
                <a:spcPts val="0"/>
              </a:spcBef>
              <a:spcAft>
                <a:spcPts val="0"/>
              </a:spcAft>
              <a:buClr>
                <a:srgbClr val="000000"/>
              </a:buClr>
              <a:buSzPts val="1600"/>
              <a:buFont typeface="Courier New"/>
              <a:buNone/>
            </a:pPr>
            <a:r>
              <a:rPr lang="en-US" sz="1300">
                <a:solidFill>
                  <a:srgbClr val="000000"/>
                </a:solidFill>
                <a:latin typeface="Consolas"/>
                <a:ea typeface="Consolas"/>
                <a:cs typeface="Consolas"/>
                <a:sym typeface="Consolas"/>
              </a:rPr>
              <a:t>CREATE PROCEDURE </a:t>
            </a:r>
            <a:r>
              <a:rPr b="1" lang="en-US" sz="1300">
                <a:solidFill>
                  <a:srgbClr val="000000"/>
                </a:solidFill>
                <a:latin typeface="Consolas"/>
                <a:ea typeface="Consolas"/>
                <a:cs typeface="Consolas"/>
                <a:sym typeface="Consolas"/>
              </a:rPr>
              <a:t>set_counter</a:t>
            </a:r>
            <a:r>
              <a:rPr lang="en-US" sz="1300">
                <a:solidFill>
                  <a:srgbClr val="000000"/>
                </a:solidFill>
                <a:latin typeface="Consolas"/>
                <a:ea typeface="Consolas"/>
                <a:cs typeface="Consolas"/>
                <a:sym typeface="Consolas"/>
              </a:rPr>
              <a:t>(</a:t>
            </a:r>
            <a:r>
              <a:rPr b="1" lang="en-US" sz="1300">
                <a:solidFill>
                  <a:srgbClr val="000000"/>
                </a:solidFill>
                <a:latin typeface="Consolas"/>
                <a:ea typeface="Consolas"/>
                <a:cs typeface="Consolas"/>
                <a:sym typeface="Consolas"/>
              </a:rPr>
              <a:t>INOUT</a:t>
            </a:r>
            <a:r>
              <a:rPr lang="en-US" sz="1300">
                <a:solidFill>
                  <a:srgbClr val="000000"/>
                </a:solidFill>
                <a:latin typeface="Consolas"/>
                <a:ea typeface="Consolas"/>
                <a:cs typeface="Consolas"/>
                <a:sym typeface="Consolas"/>
              </a:rPr>
              <a:t> count INT(4),IN inc INT(4))</a:t>
            </a:r>
            <a:endParaRPr sz="1100">
              <a:latin typeface="Consolas"/>
              <a:ea typeface="Consolas"/>
              <a:cs typeface="Consolas"/>
              <a:sym typeface="Consolas"/>
            </a:endParaRPr>
          </a:p>
          <a:p>
            <a:pPr indent="0" lvl="0" marL="0" marR="0" rtl="0" algn="l">
              <a:spcBef>
                <a:spcPts val="0"/>
              </a:spcBef>
              <a:spcAft>
                <a:spcPts val="0"/>
              </a:spcAft>
              <a:buClr>
                <a:srgbClr val="000000"/>
              </a:buClr>
              <a:buSzPts val="1600"/>
              <a:buFont typeface="Courier New"/>
              <a:buNone/>
            </a:pPr>
            <a:r>
              <a:rPr lang="en-US" sz="1300">
                <a:solidFill>
                  <a:srgbClr val="000000"/>
                </a:solidFill>
                <a:latin typeface="Consolas"/>
                <a:ea typeface="Consolas"/>
                <a:cs typeface="Consolas"/>
                <a:sym typeface="Consolas"/>
              </a:rPr>
              <a:t>BEGIN</a:t>
            </a:r>
            <a:endParaRPr sz="1100">
              <a:latin typeface="Consolas"/>
              <a:ea typeface="Consolas"/>
              <a:cs typeface="Consolas"/>
              <a:sym typeface="Consolas"/>
            </a:endParaRPr>
          </a:p>
          <a:p>
            <a:pPr indent="0" lvl="0" marL="0" marR="0" rtl="0" algn="l">
              <a:spcBef>
                <a:spcPts val="0"/>
              </a:spcBef>
              <a:spcAft>
                <a:spcPts val="0"/>
              </a:spcAft>
              <a:buClr>
                <a:srgbClr val="000000"/>
              </a:buClr>
              <a:buSzPts val="1600"/>
              <a:buFont typeface="Courier New"/>
              <a:buNone/>
            </a:pPr>
            <a:r>
              <a:rPr lang="en-US" sz="1300">
                <a:solidFill>
                  <a:srgbClr val="000000"/>
                </a:solidFill>
                <a:latin typeface="Consolas"/>
                <a:ea typeface="Consolas"/>
                <a:cs typeface="Consolas"/>
                <a:sym typeface="Consolas"/>
              </a:rPr>
              <a:t>	SET count = count + inc;</a:t>
            </a:r>
            <a:endParaRPr sz="1100">
              <a:latin typeface="Consolas"/>
              <a:ea typeface="Consolas"/>
              <a:cs typeface="Consolas"/>
              <a:sym typeface="Consolas"/>
            </a:endParaRPr>
          </a:p>
          <a:p>
            <a:pPr indent="0" lvl="0" marL="0" marR="0" rtl="0" algn="l">
              <a:spcBef>
                <a:spcPts val="0"/>
              </a:spcBef>
              <a:spcAft>
                <a:spcPts val="0"/>
              </a:spcAft>
              <a:buClr>
                <a:srgbClr val="000000"/>
              </a:buClr>
              <a:buSzPts val="1600"/>
              <a:buFont typeface="Courier New"/>
              <a:buNone/>
            </a:pPr>
            <a:r>
              <a:rPr lang="en-US" sz="1300">
                <a:solidFill>
                  <a:srgbClr val="000000"/>
                </a:solidFill>
                <a:latin typeface="Consolas"/>
                <a:ea typeface="Consolas"/>
                <a:cs typeface="Consolas"/>
                <a:sym typeface="Consolas"/>
              </a:rPr>
              <a:t>END$$</a:t>
            </a:r>
            <a:endParaRPr sz="1100">
              <a:latin typeface="Consolas"/>
              <a:ea typeface="Consolas"/>
              <a:cs typeface="Consolas"/>
              <a:sym typeface="Consolas"/>
            </a:endParaRPr>
          </a:p>
          <a:p>
            <a:pPr indent="0" lvl="0" marL="0" marR="0" rtl="0" algn="l">
              <a:spcBef>
                <a:spcPts val="0"/>
              </a:spcBef>
              <a:spcAft>
                <a:spcPts val="0"/>
              </a:spcAft>
              <a:buClr>
                <a:srgbClr val="000000"/>
              </a:buClr>
              <a:buSzPts val="1600"/>
              <a:buFont typeface="Courier New"/>
              <a:buNone/>
            </a:pPr>
            <a:r>
              <a:rPr lang="en-US" sz="1300">
                <a:solidFill>
                  <a:srgbClr val="000000"/>
                </a:solidFill>
                <a:latin typeface="Consolas"/>
                <a:ea typeface="Consolas"/>
                <a:cs typeface="Consolas"/>
                <a:sym typeface="Consolas"/>
              </a:rPr>
              <a:t>DELIMITER ;</a:t>
            </a:r>
            <a:endParaRPr sz="11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8"/>
          <p:cNvSpPr txBox="1"/>
          <p:nvPr>
            <p:ph type="title"/>
          </p:nvPr>
        </p:nvSpPr>
        <p:spPr>
          <a:xfrm>
            <a:off x="406950" y="805075"/>
            <a:ext cx="90111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700"/>
              <a:t>Listing Stored Procedures </a:t>
            </a:r>
            <a:endParaRPr sz="3600"/>
          </a:p>
        </p:txBody>
      </p:sp>
      <p:sp>
        <p:nvSpPr>
          <p:cNvPr id="451" name="Google Shape;451;p48"/>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pic>
        <p:nvPicPr>
          <p:cNvPr id="452" name="Google Shape;452;p48"/>
          <p:cNvPicPr preferRelativeResize="0"/>
          <p:nvPr/>
        </p:nvPicPr>
        <p:blipFill>
          <a:blip r:embed="rId3">
            <a:alphaModFix/>
          </a:blip>
          <a:stretch>
            <a:fillRect/>
          </a:stretch>
        </p:blipFill>
        <p:spPr>
          <a:xfrm>
            <a:off x="2192925" y="2616250"/>
            <a:ext cx="3971925" cy="1657350"/>
          </a:xfrm>
          <a:prstGeom prst="rect">
            <a:avLst/>
          </a:prstGeom>
          <a:noFill/>
          <a:ln cap="flat" cmpd="sng" w="9525">
            <a:solidFill>
              <a:srgbClr val="000000"/>
            </a:solidFill>
            <a:prstDash val="solid"/>
            <a:round/>
            <a:headEnd len="sm" w="sm" type="none"/>
            <a:tailEnd len="sm" w="sm" type="none"/>
          </a:ln>
        </p:spPr>
      </p:pic>
      <p:sp>
        <p:nvSpPr>
          <p:cNvPr id="453" name="Google Shape;453;p48"/>
          <p:cNvSpPr txBox="1"/>
          <p:nvPr/>
        </p:nvSpPr>
        <p:spPr>
          <a:xfrm>
            <a:off x="568450" y="1349500"/>
            <a:ext cx="9011100" cy="84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US" sz="1500">
                <a:solidFill>
                  <a:srgbClr val="000000"/>
                </a:solidFill>
                <a:highlight>
                  <a:srgbClr val="FFFFFF"/>
                </a:highlight>
              </a:rPr>
              <a:t>The </a:t>
            </a:r>
            <a:r>
              <a:rPr b="1" lang="en-US">
                <a:solidFill>
                  <a:srgbClr val="000000"/>
                </a:solidFill>
              </a:rPr>
              <a:t>SHOW PROCEDURE STATUS</a:t>
            </a:r>
            <a:r>
              <a:rPr lang="en-US" sz="1500">
                <a:solidFill>
                  <a:srgbClr val="000000"/>
                </a:solidFill>
                <a:highlight>
                  <a:srgbClr val="FFFFFF"/>
                </a:highlight>
              </a:rPr>
              <a:t> statement shows all of the characteristics of stored procedures, including Stored Procedure names. It returns Stored Procedures that you have privilege to access. </a:t>
            </a:r>
            <a:endParaRPr sz="1100">
              <a:highlight>
                <a:srgbClr val="FFFFFF"/>
              </a:highlight>
            </a:endParaRPr>
          </a:p>
        </p:txBody>
      </p:sp>
      <p:sp>
        <p:nvSpPr>
          <p:cNvPr id="454" name="Google Shape;454;p48"/>
          <p:cNvSpPr txBox="1"/>
          <p:nvPr/>
        </p:nvSpPr>
        <p:spPr>
          <a:xfrm>
            <a:off x="3614000" y="2010550"/>
            <a:ext cx="3000000" cy="415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000000"/>
                </a:solidFill>
                <a:latin typeface="Consolas"/>
                <a:ea typeface="Consolas"/>
                <a:cs typeface="Consolas"/>
                <a:sym typeface="Consolas"/>
              </a:rPr>
              <a:t>SHOW PROCEDURE STATUS;</a:t>
            </a:r>
            <a:endParaRPr sz="1500"/>
          </a:p>
        </p:txBody>
      </p:sp>
      <p:sp>
        <p:nvSpPr>
          <p:cNvPr id="455" name="Google Shape;455;p48"/>
          <p:cNvSpPr txBox="1"/>
          <p:nvPr/>
        </p:nvSpPr>
        <p:spPr>
          <a:xfrm>
            <a:off x="1031925" y="3205675"/>
            <a:ext cx="8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entury Gothic"/>
                <a:ea typeface="Century Gothic"/>
                <a:cs typeface="Century Gothic"/>
                <a:sym typeface="Century Gothic"/>
              </a:rPr>
              <a:t>Result</a:t>
            </a:r>
            <a:endParaRPr b="1">
              <a:latin typeface="Century Gothic"/>
              <a:ea typeface="Century Gothic"/>
              <a:cs typeface="Century Gothic"/>
              <a:sym typeface="Century Gothic"/>
            </a:endParaRPr>
          </a:p>
        </p:txBody>
      </p:sp>
      <p:sp>
        <p:nvSpPr>
          <p:cNvPr id="456" name="Google Shape;456;p48"/>
          <p:cNvSpPr txBox="1"/>
          <p:nvPr/>
        </p:nvSpPr>
        <p:spPr>
          <a:xfrm>
            <a:off x="711425" y="4273600"/>
            <a:ext cx="86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00000"/>
                </a:solidFill>
                <a:highlight>
                  <a:srgbClr val="FFFFFF"/>
                </a:highlight>
              </a:rPr>
              <a:t>We can use a </a:t>
            </a:r>
            <a:r>
              <a:rPr b="1" lang="en-US" sz="1600">
                <a:solidFill>
                  <a:srgbClr val="000000"/>
                </a:solidFill>
              </a:rPr>
              <a:t>WHERE</a:t>
            </a:r>
            <a:r>
              <a:rPr b="1" lang="en-US" sz="1600">
                <a:solidFill>
                  <a:srgbClr val="000000"/>
                </a:solidFill>
                <a:highlight>
                  <a:srgbClr val="FFFFFF"/>
                </a:highlight>
              </a:rPr>
              <a:t> </a:t>
            </a:r>
            <a:r>
              <a:rPr lang="en-US" sz="1600">
                <a:solidFill>
                  <a:srgbClr val="000000"/>
                </a:solidFill>
                <a:highlight>
                  <a:srgbClr val="FFFFFF"/>
                </a:highlight>
              </a:rPr>
              <a:t>clause in the </a:t>
            </a:r>
            <a:r>
              <a:rPr lang="en-US" sz="1600">
                <a:solidFill>
                  <a:srgbClr val="000000"/>
                </a:solidFill>
              </a:rPr>
              <a:t>SHOW PROCEDURE STATUS for specific databases.</a:t>
            </a:r>
            <a:endParaRPr sz="1600"/>
          </a:p>
        </p:txBody>
      </p:sp>
      <p:sp>
        <p:nvSpPr>
          <p:cNvPr id="457" name="Google Shape;457;p48"/>
          <p:cNvSpPr txBox="1"/>
          <p:nvPr/>
        </p:nvSpPr>
        <p:spPr>
          <a:xfrm>
            <a:off x="1547025" y="4728850"/>
            <a:ext cx="58617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onsolas"/>
                <a:ea typeface="Consolas"/>
                <a:cs typeface="Consolas"/>
                <a:sym typeface="Consolas"/>
              </a:rPr>
              <a:t>SHOW PROCEDURE STATUS </a:t>
            </a:r>
            <a:r>
              <a:rPr lang="en-US" sz="1600">
                <a:highlight>
                  <a:srgbClr val="FFF2CC"/>
                </a:highlight>
                <a:latin typeface="Consolas"/>
                <a:ea typeface="Consolas"/>
                <a:cs typeface="Consolas"/>
                <a:sym typeface="Consolas"/>
              </a:rPr>
              <a:t>WHERE db = 'classicmodels';</a:t>
            </a:r>
            <a:endParaRPr sz="1600">
              <a:highlight>
                <a:srgbClr val="FFF2CC"/>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9"/>
          <p:cNvSpPr txBox="1"/>
          <p:nvPr>
            <p:ph type="title"/>
          </p:nvPr>
        </p:nvSpPr>
        <p:spPr>
          <a:xfrm>
            <a:off x="469649" y="745450"/>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lt2"/>
              </a:buClr>
              <a:buSzPts val="1200"/>
              <a:buFont typeface="Century Gothic"/>
              <a:buNone/>
            </a:pPr>
            <a:r>
              <a:rPr lang="en-US" sz="2700"/>
              <a:t>How to Drop a </a:t>
            </a:r>
            <a:r>
              <a:rPr lang="en-US" sz="2700"/>
              <a:t>Stored Procedure</a:t>
            </a:r>
            <a:endParaRPr sz="2700"/>
          </a:p>
        </p:txBody>
      </p:sp>
      <p:sp>
        <p:nvSpPr>
          <p:cNvPr id="463" name="Google Shape;463;p49"/>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323850" lvl="0" marL="457200" rtl="0" algn="l">
              <a:spcBef>
                <a:spcPts val="800"/>
              </a:spcBef>
              <a:spcAft>
                <a:spcPts val="0"/>
              </a:spcAft>
              <a:buSzPts val="1500"/>
              <a:buChar char="❑"/>
            </a:pPr>
            <a:r>
              <a:rPr lang="en-US"/>
              <a:t>The </a:t>
            </a:r>
            <a:r>
              <a:rPr b="1" lang="en-US"/>
              <a:t>DROP PROCEDURE </a:t>
            </a:r>
            <a:r>
              <a:rPr lang="en-US"/>
              <a:t>statement deletes a Stored Procedure created by the </a:t>
            </a:r>
            <a:r>
              <a:rPr b="1" lang="en-US"/>
              <a:t>CREATE PROCEDURE</a:t>
            </a:r>
            <a:r>
              <a:rPr lang="en-US"/>
              <a:t> statement.</a:t>
            </a:r>
            <a:endParaRPr/>
          </a:p>
          <a:p>
            <a:pPr indent="-323850" lvl="0" marL="457200" rtl="0" algn="l">
              <a:spcBef>
                <a:spcPts val="1000"/>
              </a:spcBef>
              <a:spcAft>
                <a:spcPts val="1000"/>
              </a:spcAft>
              <a:buSzPts val="1500"/>
              <a:buFont typeface="Century Gothic"/>
              <a:buChar char="❑"/>
            </a:pPr>
            <a:r>
              <a:rPr lang="en-US"/>
              <a:t>Syntax of the DROP PROCEDURE statement:</a:t>
            </a:r>
            <a:endParaRPr/>
          </a:p>
        </p:txBody>
      </p:sp>
      <p:sp>
        <p:nvSpPr>
          <p:cNvPr id="464" name="Google Shape;464;p49"/>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65" name="Google Shape;465;p49"/>
          <p:cNvSpPr txBox="1"/>
          <p:nvPr/>
        </p:nvSpPr>
        <p:spPr>
          <a:xfrm>
            <a:off x="2073000" y="2506325"/>
            <a:ext cx="57417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1155CC"/>
                </a:solidFill>
                <a:latin typeface="Consolas"/>
                <a:ea typeface="Consolas"/>
                <a:cs typeface="Consolas"/>
                <a:sym typeface="Consolas"/>
              </a:rPr>
              <a:t>DROP PROCEDURE </a:t>
            </a:r>
            <a:r>
              <a:rPr lang="en-US" sz="1600">
                <a:latin typeface="Consolas"/>
                <a:ea typeface="Consolas"/>
                <a:cs typeface="Consolas"/>
                <a:sym typeface="Consolas"/>
              </a:rPr>
              <a:t>[IF EXISTS] stored_procedure_name;</a:t>
            </a:r>
            <a:endParaRPr>
              <a:solidFill>
                <a:srgbClr val="FFFFFF"/>
              </a:solidFill>
              <a:highlight>
                <a:srgbClr val="333333"/>
              </a:highlight>
              <a:latin typeface="Consolas"/>
              <a:ea typeface="Consolas"/>
              <a:cs typeface="Consolas"/>
              <a:sym typeface="Consolas"/>
            </a:endParaRPr>
          </a:p>
        </p:txBody>
      </p:sp>
      <p:sp>
        <p:nvSpPr>
          <p:cNvPr id="466" name="Google Shape;466;p49"/>
          <p:cNvSpPr txBox="1"/>
          <p:nvPr/>
        </p:nvSpPr>
        <p:spPr>
          <a:xfrm>
            <a:off x="1053075" y="3125150"/>
            <a:ext cx="27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solidFill>
                  <a:schemeClr val="accent2"/>
                </a:solidFill>
              </a:rPr>
              <a:t>Note: [ </a:t>
            </a:r>
            <a:r>
              <a:rPr i="1" lang="en-US">
                <a:solidFill>
                  <a:schemeClr val="accent2"/>
                </a:solidFill>
              </a:rPr>
              <a:t>IF EXISTS ] is an </a:t>
            </a:r>
            <a:r>
              <a:rPr i="1" lang="en-US">
                <a:solidFill>
                  <a:schemeClr val="accent2"/>
                </a:solidFill>
                <a:highlight>
                  <a:srgbClr val="FFFFFF"/>
                </a:highlight>
              </a:rPr>
              <a:t>option. </a:t>
            </a:r>
            <a:endParaRPr i="1">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700"/>
              <a:t>Example: Drop Stored </a:t>
            </a:r>
            <a:r>
              <a:rPr lang="en-US" sz="2700"/>
              <a:t>Procedure</a:t>
            </a:r>
            <a:endParaRPr sz="2700"/>
          </a:p>
        </p:txBody>
      </p:sp>
      <p:sp>
        <p:nvSpPr>
          <p:cNvPr id="472" name="Google Shape;472;p50"/>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None/>
            </a:pPr>
            <a:r>
              <a:rPr lang="en-US" sz="1600"/>
              <a:t>We have created three stored procedures in the previous example, as shown below. Let's drop all of them — one by one with the statements below.</a:t>
            </a:r>
            <a:endParaRPr sz="1600"/>
          </a:p>
        </p:txBody>
      </p:sp>
      <p:pic>
        <p:nvPicPr>
          <p:cNvPr id="473" name="Google Shape;473;p50"/>
          <p:cNvPicPr preferRelativeResize="0"/>
          <p:nvPr/>
        </p:nvPicPr>
        <p:blipFill rotWithShape="1">
          <a:blip r:embed="rId3">
            <a:alphaModFix/>
          </a:blip>
          <a:srcRect b="64174" l="2645" r="89592" t="29573"/>
          <a:stretch/>
        </p:blipFill>
        <p:spPr>
          <a:xfrm>
            <a:off x="1212575" y="2180875"/>
            <a:ext cx="2698550" cy="1222676"/>
          </a:xfrm>
          <a:prstGeom prst="rect">
            <a:avLst/>
          </a:prstGeom>
          <a:noFill/>
          <a:ln cap="flat" cmpd="sng" w="9525">
            <a:solidFill>
              <a:schemeClr val="dk2"/>
            </a:solidFill>
            <a:prstDash val="solid"/>
            <a:round/>
            <a:headEnd len="sm" w="sm" type="none"/>
            <a:tailEnd len="sm" w="sm" type="none"/>
          </a:ln>
        </p:spPr>
      </p:pic>
      <p:sp>
        <p:nvSpPr>
          <p:cNvPr id="474" name="Google Shape;474;p50"/>
          <p:cNvSpPr txBox="1"/>
          <p:nvPr/>
        </p:nvSpPr>
        <p:spPr>
          <a:xfrm>
            <a:off x="854675" y="3657150"/>
            <a:ext cx="8790300" cy="118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onsolas"/>
                <a:ea typeface="Consolas"/>
                <a:cs typeface="Consolas"/>
                <a:sym typeface="Consolas"/>
              </a:rPr>
              <a:t>DROP PROCEDURE </a:t>
            </a:r>
            <a:r>
              <a:rPr lang="en-US" sz="1600">
                <a:latin typeface="Consolas"/>
                <a:ea typeface="Consolas"/>
                <a:cs typeface="Consolas"/>
                <a:sym typeface="Consolas"/>
              </a:rPr>
              <a:t>GetOfficeByCountry</a:t>
            </a:r>
            <a:r>
              <a:rPr b="1" lang="en-US" sz="1600">
                <a:latin typeface="Consolas"/>
                <a:ea typeface="Consolas"/>
                <a:cs typeface="Consolas"/>
                <a:sym typeface="Consolas"/>
              </a:rPr>
              <a:t>; </a:t>
            </a:r>
            <a:r>
              <a:rPr lang="en-US" sz="1600">
                <a:latin typeface="Consolas"/>
                <a:ea typeface="Consolas"/>
                <a:cs typeface="Consolas"/>
                <a:sym typeface="Consolas"/>
              </a:rPr>
              <a:t> </a:t>
            </a:r>
            <a:r>
              <a:rPr i="1" lang="en-US" sz="1600">
                <a:solidFill>
                  <a:srgbClr val="999999"/>
                </a:solidFill>
                <a:latin typeface="Consolas"/>
                <a:ea typeface="Consolas"/>
                <a:cs typeface="Consolas"/>
                <a:sym typeface="Consolas"/>
              </a:rPr>
              <a:t>-- </a:t>
            </a:r>
            <a:r>
              <a:rPr i="1" lang="en-US" sz="1600">
                <a:solidFill>
                  <a:srgbClr val="999999"/>
                </a:solidFill>
                <a:latin typeface="Consolas"/>
                <a:ea typeface="Consolas"/>
                <a:cs typeface="Consolas"/>
                <a:sym typeface="Consolas"/>
              </a:rPr>
              <a:t>GetOfficeByCountry will delete</a:t>
            </a:r>
            <a:endParaRPr i="1" sz="1600">
              <a:solidFill>
                <a:srgbClr val="999999"/>
              </a:solidFill>
              <a:latin typeface="Consolas"/>
              <a:ea typeface="Consolas"/>
              <a:cs typeface="Consolas"/>
              <a:sym typeface="Consolas"/>
            </a:endParaRPr>
          </a:p>
          <a:p>
            <a:pPr indent="0" lvl="0" marL="0" rtl="0" algn="l">
              <a:spcBef>
                <a:spcPts val="1000"/>
              </a:spcBef>
              <a:spcAft>
                <a:spcPts val="0"/>
              </a:spcAft>
              <a:buNone/>
            </a:pPr>
            <a:r>
              <a:rPr b="1" lang="en-US" sz="1600">
                <a:latin typeface="Consolas"/>
                <a:ea typeface="Consolas"/>
                <a:cs typeface="Consolas"/>
                <a:sym typeface="Consolas"/>
              </a:rPr>
              <a:t>DROP PROCEDURE </a:t>
            </a:r>
            <a:r>
              <a:rPr lang="en-US" sz="1600">
                <a:latin typeface="Consolas"/>
                <a:ea typeface="Consolas"/>
                <a:cs typeface="Consolas"/>
                <a:sym typeface="Consolas"/>
              </a:rPr>
              <a:t>GetOfficeforUSA</a:t>
            </a:r>
            <a:r>
              <a:rPr b="1" lang="en-US" sz="1600">
                <a:latin typeface="Consolas"/>
                <a:ea typeface="Consolas"/>
                <a:cs typeface="Consolas"/>
                <a:sym typeface="Consolas"/>
              </a:rPr>
              <a:t>; </a:t>
            </a:r>
            <a:r>
              <a:rPr lang="en-US" sz="1600">
                <a:latin typeface="Consolas"/>
                <a:ea typeface="Consolas"/>
                <a:cs typeface="Consolas"/>
                <a:sym typeface="Consolas"/>
              </a:rPr>
              <a:t>   </a:t>
            </a:r>
            <a:r>
              <a:rPr i="1" lang="en-US" sz="1600">
                <a:solidFill>
                  <a:srgbClr val="999999"/>
                </a:solidFill>
                <a:latin typeface="Consolas"/>
                <a:ea typeface="Consolas"/>
                <a:cs typeface="Consolas"/>
                <a:sym typeface="Consolas"/>
              </a:rPr>
              <a:t> -- GetOfficeforUSA will delete</a:t>
            </a:r>
            <a:endParaRPr i="1" sz="1600">
              <a:solidFill>
                <a:srgbClr val="999999"/>
              </a:solidFill>
              <a:latin typeface="Consolas"/>
              <a:ea typeface="Consolas"/>
              <a:cs typeface="Consolas"/>
              <a:sym typeface="Consolas"/>
            </a:endParaRPr>
          </a:p>
          <a:p>
            <a:pPr indent="0" lvl="0" marL="0" rtl="0" algn="l">
              <a:spcBef>
                <a:spcPts val="1000"/>
              </a:spcBef>
              <a:spcAft>
                <a:spcPts val="1000"/>
              </a:spcAft>
              <a:buNone/>
            </a:pPr>
            <a:r>
              <a:rPr b="1" lang="en-US" sz="1600">
                <a:latin typeface="Consolas"/>
                <a:ea typeface="Consolas"/>
                <a:cs typeface="Consolas"/>
                <a:sym typeface="Consolas"/>
              </a:rPr>
              <a:t>DROP PROCEDURE </a:t>
            </a:r>
            <a:r>
              <a:rPr lang="en-US" sz="1600">
                <a:latin typeface="Consolas"/>
                <a:ea typeface="Consolas"/>
                <a:cs typeface="Consolas"/>
                <a:sym typeface="Consolas"/>
              </a:rPr>
              <a:t>set_counter</a:t>
            </a:r>
            <a:r>
              <a:rPr b="1" lang="en-US" sz="1600">
                <a:latin typeface="Consolas"/>
                <a:ea typeface="Consolas"/>
                <a:cs typeface="Consolas"/>
                <a:sym typeface="Consolas"/>
              </a:rPr>
              <a:t>; </a:t>
            </a:r>
            <a:r>
              <a:rPr lang="en-US" sz="1600">
                <a:latin typeface="Consolas"/>
                <a:ea typeface="Consolas"/>
                <a:cs typeface="Consolas"/>
                <a:sym typeface="Consolas"/>
              </a:rPr>
              <a:t>       </a:t>
            </a:r>
            <a:r>
              <a:rPr i="1" lang="en-US" sz="1600">
                <a:solidFill>
                  <a:srgbClr val="999999"/>
                </a:solidFill>
                <a:latin typeface="Consolas"/>
                <a:ea typeface="Consolas"/>
                <a:cs typeface="Consolas"/>
                <a:sym typeface="Consolas"/>
              </a:rPr>
              <a:t> -- set_counter will delete</a:t>
            </a:r>
            <a:endParaRPr sz="16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1"/>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Knowledge Check</a:t>
            </a:r>
            <a:endParaRPr/>
          </a:p>
        </p:txBody>
      </p:sp>
      <p:sp>
        <p:nvSpPr>
          <p:cNvPr id="480" name="Google Shape;480;p51"/>
          <p:cNvSpPr txBox="1"/>
          <p:nvPr>
            <p:ph idx="1" type="body"/>
          </p:nvPr>
        </p:nvSpPr>
        <p:spPr>
          <a:xfrm>
            <a:off x="527723" y="1389772"/>
            <a:ext cx="9025200" cy="3743400"/>
          </a:xfrm>
          <a:prstGeom prst="rect">
            <a:avLst/>
          </a:prstGeom>
        </p:spPr>
        <p:txBody>
          <a:bodyPr anchorCtr="0" anchor="t" bIns="75600" lIns="75600" spcFirstLastPara="1" rIns="75600" wrap="square" tIns="75600">
            <a:normAutofit/>
          </a:bodyPr>
          <a:lstStyle/>
          <a:p>
            <a:pPr indent="-317500" lvl="0" marL="457200" marR="0" rtl="0" algn="l">
              <a:lnSpc>
                <a:spcPct val="100000"/>
              </a:lnSpc>
              <a:spcBef>
                <a:spcPts val="800"/>
              </a:spcBef>
              <a:spcAft>
                <a:spcPts val="0"/>
              </a:spcAft>
              <a:buSzPts val="1400"/>
              <a:buAutoNum type="arabicPeriod"/>
            </a:pPr>
            <a:r>
              <a:rPr lang="en-US"/>
              <a:t>What is </a:t>
            </a:r>
            <a:r>
              <a:rPr lang="en-US"/>
              <a:t>Stored Procedures?</a:t>
            </a:r>
            <a:endParaRPr/>
          </a:p>
          <a:p>
            <a:pPr indent="-317500" lvl="0" marL="457200" marR="0" rtl="0" algn="l">
              <a:lnSpc>
                <a:spcPct val="100000"/>
              </a:lnSpc>
              <a:spcBef>
                <a:spcPts val="0"/>
              </a:spcBef>
              <a:spcAft>
                <a:spcPts val="0"/>
              </a:spcAft>
              <a:buSzPts val="1400"/>
              <a:buAutoNum type="arabicPeriod"/>
            </a:pPr>
            <a:r>
              <a:rPr lang="en-US"/>
              <a:t>How do you create Stored Procedures?</a:t>
            </a:r>
            <a:endParaRPr/>
          </a:p>
          <a:p>
            <a:pPr indent="0" lvl="0" marL="0" marR="0" rtl="0" algn="l">
              <a:lnSpc>
                <a:spcPct val="100000"/>
              </a:lnSpc>
              <a:spcBef>
                <a:spcPts val="800"/>
              </a:spcBef>
              <a:spcAft>
                <a:spcPts val="0"/>
              </a:spcAft>
              <a:buNone/>
            </a:pPr>
            <a:r>
              <a:t/>
            </a:r>
            <a:endParaRPr/>
          </a:p>
          <a:p>
            <a:pPr indent="0" lvl="0" marL="0" marR="0" rtl="0" algn="l">
              <a:lnSpc>
                <a:spcPct val="100000"/>
              </a:lnSpc>
              <a:spcBef>
                <a:spcPts val="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2"/>
          <p:cNvSpPr txBox="1"/>
          <p:nvPr>
            <p:ph idx="4294967295" type="title"/>
          </p:nvPr>
        </p:nvSpPr>
        <p:spPr>
          <a:xfrm>
            <a:off x="153697" y="2231451"/>
            <a:ext cx="4474800" cy="1888500"/>
          </a:xfrm>
          <a:prstGeom prst="rect">
            <a:avLst/>
          </a:prstGeom>
        </p:spPr>
        <p:txBody>
          <a:bodyPr anchorCtr="0" anchor="ctr" bIns="100800" lIns="100800" spcFirstLastPara="1" rIns="100800" wrap="square" tIns="100800">
            <a:noAutofit/>
          </a:bodyPr>
          <a:lstStyle/>
          <a:p>
            <a:pPr indent="-222250" lvl="0" marL="381000" rtl="0" algn="ctr">
              <a:spcBef>
                <a:spcPts val="0"/>
              </a:spcBef>
              <a:spcAft>
                <a:spcPts val="0"/>
              </a:spcAft>
              <a:buClr>
                <a:schemeClr val="lt1"/>
              </a:buClr>
              <a:buSzPts val="2700"/>
              <a:buChar char=""/>
            </a:pPr>
            <a:r>
              <a:rPr b="1" lang="en-US">
                <a:solidFill>
                  <a:schemeClr val="lt1"/>
                </a:solidFill>
              </a:rPr>
              <a:t>Section </a:t>
            </a:r>
            <a:r>
              <a:rPr b="1" lang="en-US">
                <a:solidFill>
                  <a:schemeClr val="lt1"/>
                </a:solidFill>
              </a:rPr>
              <a:t>2</a:t>
            </a:r>
            <a:endParaRPr b="1">
              <a:solidFill>
                <a:schemeClr val="lt1"/>
              </a:solidFill>
            </a:endParaRPr>
          </a:p>
          <a:p>
            <a:pPr indent="-120650" lvl="0" marL="381000" rtl="0" algn="ctr">
              <a:spcBef>
                <a:spcPts val="0"/>
              </a:spcBef>
              <a:spcAft>
                <a:spcPts val="0"/>
              </a:spcAft>
              <a:buClr>
                <a:schemeClr val="lt1"/>
              </a:buClr>
              <a:buSzPts val="1100"/>
              <a:buChar char=""/>
            </a:pPr>
            <a:r>
              <a:rPr b="1" lang="en-US" sz="1100">
                <a:solidFill>
                  <a:schemeClr val="lt1"/>
                </a:solidFill>
              </a:rPr>
              <a:t>___________________</a:t>
            </a:r>
            <a:endParaRPr b="1" sz="1100">
              <a:solidFill>
                <a:schemeClr val="lt1"/>
              </a:solidFill>
            </a:endParaRPr>
          </a:p>
          <a:p>
            <a:pPr indent="-222250" lvl="0" marL="381000" rtl="0" algn="ctr">
              <a:spcBef>
                <a:spcPts val="0"/>
              </a:spcBef>
              <a:spcAft>
                <a:spcPts val="0"/>
              </a:spcAft>
              <a:buClr>
                <a:schemeClr val="lt1"/>
              </a:buClr>
              <a:buSzPts val="2700"/>
              <a:buChar char=""/>
            </a:pPr>
            <a:r>
              <a:rPr b="1" lang="en-US">
                <a:solidFill>
                  <a:schemeClr val="lt1"/>
                </a:solidFill>
              </a:rPr>
              <a:t>SQL Stored Function</a:t>
            </a:r>
            <a:endParaRPr b="1">
              <a:solidFill>
                <a:schemeClr val="lt1"/>
              </a:solidFill>
            </a:endParaRPr>
          </a:p>
        </p:txBody>
      </p:sp>
      <p:sp>
        <p:nvSpPr>
          <p:cNvPr id="487" name="Google Shape;487;p52"/>
          <p:cNvSpPr txBox="1"/>
          <p:nvPr>
            <p:ph idx="1" type="body"/>
          </p:nvPr>
        </p:nvSpPr>
        <p:spPr>
          <a:xfrm>
            <a:off x="4932605" y="1485605"/>
            <a:ext cx="4523400" cy="4028700"/>
          </a:xfrm>
          <a:prstGeom prst="rect">
            <a:avLst/>
          </a:prstGeom>
        </p:spPr>
        <p:txBody>
          <a:bodyPr anchorCtr="0" anchor="t" bIns="100800" lIns="100800" spcFirstLastPara="1" rIns="100800" wrap="square" tIns="100800">
            <a:normAutofit/>
          </a:bodyPr>
          <a:lstStyle/>
          <a:p>
            <a:pPr indent="0" lvl="0" marL="0" rtl="0" algn="l">
              <a:spcBef>
                <a:spcPts val="0"/>
              </a:spcBef>
              <a:spcAft>
                <a:spcPts val="0"/>
              </a:spcAft>
              <a:buNone/>
            </a:pPr>
            <a:r>
              <a:rPr b="1" lang="en-US" sz="1800">
                <a:solidFill>
                  <a:srgbClr val="134F5C"/>
                </a:solidFill>
              </a:rPr>
              <a:t>Learning Objectives: </a:t>
            </a:r>
            <a:endParaRPr b="1" sz="1800">
              <a:solidFill>
                <a:srgbClr val="134F5C"/>
              </a:solidFill>
            </a:endParaRPr>
          </a:p>
          <a:p>
            <a:pPr indent="0" lvl="0" marL="0" rtl="0" algn="l">
              <a:spcBef>
                <a:spcPts val="1300"/>
              </a:spcBef>
              <a:spcAft>
                <a:spcPts val="0"/>
              </a:spcAft>
              <a:buNone/>
            </a:pPr>
            <a:r>
              <a:rPr lang="en-US" sz="1600"/>
              <a:t>By the end of this lesson, learners will be able to:</a:t>
            </a:r>
            <a:endParaRPr sz="1600"/>
          </a:p>
          <a:p>
            <a:pPr indent="-330200" lvl="0" marL="457200" rtl="0" algn="l">
              <a:spcBef>
                <a:spcPts val="1300"/>
              </a:spcBef>
              <a:spcAft>
                <a:spcPts val="0"/>
              </a:spcAft>
              <a:buSzPts val="1600"/>
              <a:buChar char="●"/>
            </a:pPr>
            <a:r>
              <a:rPr lang="en-US" sz="1600"/>
              <a:t>Create a stored function to encapsulate the common formula or business rules.</a:t>
            </a:r>
            <a:endParaRPr sz="1600"/>
          </a:p>
          <a:p>
            <a:pPr indent="-330200" lvl="0" marL="457200" rtl="0" algn="l">
              <a:spcBef>
                <a:spcPts val="0"/>
              </a:spcBef>
              <a:spcAft>
                <a:spcPts val="0"/>
              </a:spcAft>
              <a:buSzPts val="1600"/>
              <a:buChar char="●"/>
            </a:pPr>
            <a:r>
              <a:rPr lang="en-US" sz="1600"/>
              <a:t>Create stored functions in SQL.</a:t>
            </a:r>
            <a:endParaRPr sz="1600"/>
          </a:p>
          <a:p>
            <a:pPr indent="-330200" lvl="0" marL="457200" rtl="0" algn="l">
              <a:spcBef>
                <a:spcPts val="0"/>
              </a:spcBef>
              <a:spcAft>
                <a:spcPts val="0"/>
              </a:spcAft>
              <a:buSzPts val="1600"/>
              <a:buChar char="●"/>
            </a:pPr>
            <a:r>
              <a:rPr lang="en-US" sz="1600"/>
              <a:t>Drop stored functions in SQL.</a:t>
            </a:r>
            <a:endParaRPr sz="1200">
              <a:solidFill>
                <a:schemeClr val="dk1"/>
              </a:solidFill>
            </a:endParaRPr>
          </a:p>
          <a:p>
            <a:pPr indent="-330200" lvl="0" marL="457200" rtl="0" algn="l">
              <a:spcBef>
                <a:spcPts val="0"/>
              </a:spcBef>
              <a:spcAft>
                <a:spcPts val="0"/>
              </a:spcAft>
              <a:buSzPts val="1600"/>
              <a:buChar char="●"/>
            </a:pPr>
            <a:r>
              <a:rPr lang="en-US" sz="1600"/>
              <a:t>Utilize stored functions in SQL.</a:t>
            </a:r>
            <a:endParaRPr sz="1200">
              <a:solidFill>
                <a:schemeClr val="dk1"/>
              </a:solidFill>
            </a:endParaRPr>
          </a:p>
          <a:p>
            <a:pPr indent="0" lvl="0" marL="457200" rtl="0" algn="l">
              <a:spcBef>
                <a:spcPts val="1300"/>
              </a:spcBef>
              <a:spcAft>
                <a:spcPts val="1300"/>
              </a:spcAft>
              <a:buNone/>
            </a:pPr>
            <a:r>
              <a:t/>
            </a:r>
            <a:endParaRPr sz="1600"/>
          </a:p>
        </p:txBody>
      </p:sp>
      <p:sp>
        <p:nvSpPr>
          <p:cNvPr id="488" name="Google Shape;488;p52"/>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p>
            <a:pPr indent="0" lvl="0" marL="0" rtl="0" algn="r">
              <a:spcBef>
                <a:spcPts val="0"/>
              </a:spcBef>
              <a:spcAft>
                <a:spcPts val="0"/>
              </a:spcAft>
              <a:buNone/>
            </a:pPr>
            <a:fld id="{00000000-1234-1234-1234-123412341234}" type="slidenum">
              <a:rPr lang="en-US" sz="1400">
                <a:solidFill>
                  <a:schemeClr val="dk2"/>
                </a:solidFill>
                <a:latin typeface="Arial"/>
                <a:ea typeface="Arial"/>
                <a:cs typeface="Arial"/>
                <a:sym typeface="Arial"/>
              </a:rPr>
              <a:t>‹#›</a:t>
            </a:fld>
            <a:endParaRPr sz="1400">
              <a:solidFill>
                <a:schemeClr val="dk2"/>
              </a:solidFill>
              <a:latin typeface="Arial"/>
              <a:ea typeface="Arial"/>
              <a:cs typeface="Arial"/>
              <a:sym typeface="Arial"/>
            </a:endParaRPr>
          </a:p>
        </p:txBody>
      </p:sp>
      <p:sp>
        <p:nvSpPr>
          <p:cNvPr id="489" name="Google Shape;489;p52"/>
          <p:cNvSpPr txBox="1"/>
          <p:nvPr/>
        </p:nvSpPr>
        <p:spPr>
          <a:xfrm>
            <a:off x="8508690" y="231804"/>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sz="2800">
                <a:solidFill>
                  <a:srgbClr val="FFFFFF"/>
                </a:solidFill>
                <a:latin typeface="Century Gothic"/>
                <a:ea typeface="Century Gothic"/>
                <a:cs typeface="Century Gothic"/>
                <a:sym typeface="Century Gothic"/>
              </a:rPr>
              <a:t>‹#›</a:t>
            </a:fld>
            <a:endParaRPr sz="2800">
              <a:solidFill>
                <a:srgbClr val="FFFFFF"/>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3"/>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330200" lvl="0" marL="457200" rtl="0" algn="l">
              <a:spcBef>
                <a:spcPts val="800"/>
              </a:spcBef>
              <a:spcAft>
                <a:spcPts val="0"/>
              </a:spcAft>
              <a:buSzPts val="1600"/>
              <a:buChar char="➢"/>
            </a:pPr>
            <a:r>
              <a:rPr lang="en-US" sz="1600"/>
              <a:t>Overview to Stored Functions.</a:t>
            </a:r>
            <a:endParaRPr sz="1600"/>
          </a:p>
          <a:p>
            <a:pPr indent="-330200" lvl="0" marL="457200" rtl="0" algn="l">
              <a:spcBef>
                <a:spcPts val="800"/>
              </a:spcBef>
              <a:spcAft>
                <a:spcPts val="0"/>
              </a:spcAft>
              <a:buSzPts val="1600"/>
              <a:buChar char="➢"/>
            </a:pPr>
            <a:r>
              <a:rPr lang="en-US" sz="1600"/>
              <a:t>Syntax: Stored Function</a:t>
            </a:r>
            <a:endParaRPr sz="1600"/>
          </a:p>
          <a:p>
            <a:pPr indent="-330200" lvl="0" marL="457200" rtl="0" algn="l">
              <a:spcBef>
                <a:spcPts val="800"/>
              </a:spcBef>
              <a:spcAft>
                <a:spcPts val="0"/>
              </a:spcAft>
              <a:buSzPts val="1600"/>
              <a:buChar char="➢"/>
            </a:pPr>
            <a:r>
              <a:rPr lang="en-US" sz="1600"/>
              <a:t>Listing Stored Functions.</a:t>
            </a:r>
            <a:endParaRPr sz="1600"/>
          </a:p>
          <a:p>
            <a:pPr indent="0" lvl="0" marL="0" rtl="0" algn="l">
              <a:spcBef>
                <a:spcPts val="800"/>
              </a:spcBef>
              <a:spcAft>
                <a:spcPts val="0"/>
              </a:spcAft>
              <a:buNone/>
            </a:pPr>
            <a:r>
              <a:t/>
            </a:r>
            <a:endParaRPr/>
          </a:p>
        </p:txBody>
      </p:sp>
      <p:sp>
        <p:nvSpPr>
          <p:cNvPr id="495" name="Google Shape;495;p53"/>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Table of Contents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4"/>
          <p:cNvSpPr txBox="1"/>
          <p:nvPr>
            <p:ph type="title"/>
          </p:nvPr>
        </p:nvSpPr>
        <p:spPr>
          <a:xfrm>
            <a:off x="517349" y="733525"/>
            <a:ext cx="8948400" cy="584700"/>
          </a:xfrm>
          <a:prstGeom prst="rect">
            <a:avLst/>
          </a:prstGeom>
          <a:noFill/>
          <a:ln>
            <a:noFill/>
          </a:ln>
        </p:spPr>
        <p:txBody>
          <a:bodyPr anchorCtr="0" anchor="ctr" bIns="75600" lIns="75600" spcFirstLastPara="1" rIns="75600" wrap="square" tIns="75600">
            <a:noAutofit/>
          </a:bodyPr>
          <a:lstStyle/>
          <a:p>
            <a:pPr indent="0" lvl="0" marL="0" rtl="0" algn="l">
              <a:spcBef>
                <a:spcPts val="0"/>
              </a:spcBef>
              <a:spcAft>
                <a:spcPts val="0"/>
              </a:spcAft>
              <a:buClr>
                <a:schemeClr val="lt2"/>
              </a:buClr>
              <a:buSzPts val="1200"/>
              <a:buFont typeface="Century Gothic"/>
              <a:buNone/>
            </a:pPr>
            <a:r>
              <a:rPr lang="en-US" sz="2700"/>
              <a:t>Overview to </a:t>
            </a:r>
            <a:r>
              <a:rPr lang="en-US" sz="2700"/>
              <a:t>Stored Function</a:t>
            </a:r>
            <a:endParaRPr sz="2700"/>
          </a:p>
        </p:txBody>
      </p:sp>
      <p:sp>
        <p:nvSpPr>
          <p:cNvPr id="501" name="Google Shape;501;p54"/>
          <p:cNvSpPr txBox="1"/>
          <p:nvPr>
            <p:ph idx="1" type="body"/>
          </p:nvPr>
        </p:nvSpPr>
        <p:spPr>
          <a:xfrm>
            <a:off x="737075" y="1318225"/>
            <a:ext cx="8865600" cy="3848100"/>
          </a:xfrm>
          <a:prstGeom prst="rect">
            <a:avLst/>
          </a:prstGeom>
          <a:noFill/>
          <a:ln>
            <a:noFill/>
          </a:ln>
        </p:spPr>
        <p:txBody>
          <a:bodyPr anchorCtr="0" anchor="t" bIns="75600" lIns="75600" spcFirstLastPara="1" rIns="75600" wrap="square" tIns="75600">
            <a:noAutofit/>
          </a:bodyPr>
          <a:lstStyle/>
          <a:p>
            <a:pPr indent="-209550" lvl="0" marL="279400" rtl="0" algn="l">
              <a:spcBef>
                <a:spcPts val="800"/>
              </a:spcBef>
              <a:spcAft>
                <a:spcPts val="0"/>
              </a:spcAft>
              <a:buSzPts val="1500"/>
              <a:buChar char="❑"/>
            </a:pPr>
            <a:r>
              <a:rPr lang="en-US" sz="1800">
                <a:solidFill>
                  <a:srgbClr val="000000"/>
                </a:solidFill>
              </a:rPr>
              <a:t>A function is a piece of code that we can store and use repeatedly. MySQL provides a long list of functions that help us do certain tasks. However, it may require our making our own functions. These are called </a:t>
            </a:r>
            <a:r>
              <a:rPr b="1" lang="en-US" sz="1800">
                <a:solidFill>
                  <a:srgbClr val="000000"/>
                </a:solidFill>
              </a:rPr>
              <a:t>stored functions</a:t>
            </a:r>
            <a:r>
              <a:rPr lang="en-US" sz="1800">
                <a:solidFill>
                  <a:srgbClr val="000000"/>
                </a:solidFill>
              </a:rPr>
              <a:t>.</a:t>
            </a:r>
            <a:endParaRPr sz="1800">
              <a:solidFill>
                <a:srgbClr val="000000"/>
              </a:solidFill>
            </a:endParaRPr>
          </a:p>
          <a:p>
            <a:pPr indent="-209550" lvl="0" marL="279400" rtl="0" algn="l">
              <a:spcBef>
                <a:spcPts val="1000"/>
              </a:spcBef>
              <a:spcAft>
                <a:spcPts val="0"/>
              </a:spcAft>
              <a:buSzPts val="1500"/>
              <a:buChar char="❑"/>
            </a:pPr>
            <a:r>
              <a:rPr lang="en-US" sz="1800">
                <a:solidFill>
                  <a:srgbClr val="000000"/>
                </a:solidFill>
              </a:rPr>
              <a:t>A </a:t>
            </a:r>
            <a:r>
              <a:rPr b="1" lang="en-US" sz="1800">
                <a:solidFill>
                  <a:srgbClr val="000000"/>
                </a:solidFill>
              </a:rPr>
              <a:t>stored function</a:t>
            </a:r>
            <a:r>
              <a:rPr lang="en-US" sz="1800">
                <a:solidFill>
                  <a:srgbClr val="000000"/>
                </a:solidFill>
              </a:rPr>
              <a:t> is a special kind stored </a:t>
            </a:r>
            <a:r>
              <a:rPr lang="en-US" sz="1800">
                <a:solidFill>
                  <a:srgbClr val="000000"/>
                </a:solidFill>
              </a:rPr>
              <a:t>procedure, </a:t>
            </a:r>
            <a:r>
              <a:rPr lang="en-US" sz="1800">
                <a:solidFill>
                  <a:schemeClr val="dk1"/>
                </a:solidFill>
              </a:rPr>
              <a:t>but always returns a value. </a:t>
            </a:r>
            <a:r>
              <a:rPr lang="en-US" sz="1800">
                <a:solidFill>
                  <a:srgbClr val="000000"/>
                </a:solidFill>
              </a:rPr>
              <a:t>We can use stored functions to encapsulate common formulas or business rules that are reusable among SQL statements or stored </a:t>
            </a:r>
            <a:r>
              <a:rPr lang="en-US" sz="1800">
                <a:solidFill>
                  <a:schemeClr val="dk1"/>
                </a:solidFill>
              </a:rPr>
              <a:t>procedure</a:t>
            </a:r>
            <a:r>
              <a:rPr lang="en-US" sz="1800">
                <a:solidFill>
                  <a:srgbClr val="000000"/>
                </a:solidFill>
              </a:rPr>
              <a:t>.</a:t>
            </a:r>
            <a:endParaRPr sz="1800">
              <a:solidFill>
                <a:srgbClr val="000000"/>
              </a:solidFill>
            </a:endParaRPr>
          </a:p>
          <a:p>
            <a:pPr indent="-190500" lvl="0" marL="381000" marR="0" rtl="0" algn="just">
              <a:lnSpc>
                <a:spcPct val="115000"/>
              </a:lnSpc>
              <a:spcBef>
                <a:spcPts val="1000"/>
              </a:spcBef>
              <a:spcAft>
                <a:spcPts val="1000"/>
              </a:spcAft>
              <a:buClr>
                <a:schemeClr val="accent1"/>
              </a:buClr>
              <a:buSzPts val="750"/>
              <a:buFont typeface="Noto Sans Symbols"/>
              <a:buNone/>
            </a:pPr>
            <a:r>
              <a:t/>
            </a:r>
            <a:endParaRPr sz="1400">
              <a:solidFill>
                <a:srgbClr val="000000"/>
              </a:solidFill>
            </a:endParaRPr>
          </a:p>
        </p:txBody>
      </p:sp>
      <p:sp>
        <p:nvSpPr>
          <p:cNvPr id="502" name="Google Shape;502;p54"/>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latin typeface="Arial"/>
                <a:ea typeface="Arial"/>
                <a:cs typeface="Arial"/>
                <a:sym typeface="Arial"/>
              </a:rPr>
              <a:t>‹#›</a:t>
            </a:fld>
            <a:endParaRPr sz="1300">
              <a:solidFill>
                <a:srgbClr val="22222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5"/>
          <p:cNvSpPr txBox="1"/>
          <p:nvPr>
            <p:ph type="title"/>
          </p:nvPr>
        </p:nvSpPr>
        <p:spPr>
          <a:xfrm>
            <a:off x="487524" y="7394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 </a:t>
            </a:r>
            <a:r>
              <a:rPr lang="en-US" sz="2700"/>
              <a:t>Syntax: Stored Function</a:t>
            </a:r>
            <a:endParaRPr sz="2700"/>
          </a:p>
        </p:txBody>
      </p:sp>
      <p:sp>
        <p:nvSpPr>
          <p:cNvPr id="508" name="Google Shape;508;p55"/>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None/>
            </a:pPr>
            <a:r>
              <a:rPr lang="en-US" sz="1600">
                <a:highlight>
                  <a:srgbClr val="FFFFFF"/>
                </a:highlight>
              </a:rPr>
              <a:t>To create a stored function, we can use the </a:t>
            </a:r>
            <a:r>
              <a:rPr b="1" lang="en-US" sz="1500"/>
              <a:t>CREATE FUNCTION</a:t>
            </a:r>
            <a:r>
              <a:rPr b="1" lang="en-US" sz="1600">
                <a:highlight>
                  <a:srgbClr val="FFFFFF"/>
                </a:highlight>
              </a:rPr>
              <a:t> </a:t>
            </a:r>
            <a:r>
              <a:rPr lang="en-US" sz="1600">
                <a:highlight>
                  <a:srgbClr val="FFFFFF"/>
                </a:highlight>
              </a:rPr>
              <a:t>statement.</a:t>
            </a:r>
            <a:endParaRPr sz="1600"/>
          </a:p>
        </p:txBody>
      </p:sp>
      <p:sp>
        <p:nvSpPr>
          <p:cNvPr id="509" name="Google Shape;509;p55"/>
          <p:cNvSpPr txBox="1"/>
          <p:nvPr>
            <p:ph idx="1" type="body"/>
          </p:nvPr>
        </p:nvSpPr>
        <p:spPr>
          <a:xfrm>
            <a:off x="550550" y="2321750"/>
            <a:ext cx="4406700" cy="2528400"/>
          </a:xfrm>
          <a:prstGeom prst="rect">
            <a:avLst/>
          </a:prstGeom>
          <a:solidFill>
            <a:srgbClr val="333333"/>
          </a:solidFill>
          <a:ln>
            <a:noFill/>
          </a:ln>
        </p:spPr>
        <p:txBody>
          <a:bodyPr anchorCtr="0" anchor="t" bIns="75600" lIns="75600" spcFirstLastPara="1" rIns="75600" wrap="square" tIns="75600">
            <a:normAutofit lnSpcReduction="20000"/>
          </a:bodyPr>
          <a:lstStyle/>
          <a:p>
            <a:pPr indent="-266700" lvl="0" marL="381000" rtl="0" algn="l">
              <a:lnSpc>
                <a:spcPct val="100000"/>
              </a:lnSpc>
              <a:spcBef>
                <a:spcPts val="800"/>
              </a:spcBef>
              <a:spcAft>
                <a:spcPts val="0"/>
              </a:spcAft>
              <a:buSzPts val="1200"/>
              <a:buNone/>
            </a:pPr>
            <a:r>
              <a:rPr lang="en-US">
                <a:solidFill>
                  <a:srgbClr val="FFFFFF"/>
                </a:solidFill>
                <a:highlight>
                  <a:srgbClr val="333333"/>
                </a:highlight>
                <a:latin typeface="Consolas"/>
                <a:ea typeface="Consolas"/>
                <a:cs typeface="Consolas"/>
                <a:sym typeface="Consolas"/>
              </a:rPr>
              <a:t>DELIMITER $$</a:t>
            </a:r>
            <a:endParaRPr>
              <a:solidFill>
                <a:srgbClr val="FFFFFF"/>
              </a:solidFill>
              <a:highlight>
                <a:srgbClr val="333333"/>
              </a:highlight>
              <a:latin typeface="Consolas"/>
              <a:ea typeface="Consolas"/>
              <a:cs typeface="Consolas"/>
              <a:sym typeface="Consolas"/>
            </a:endParaRPr>
          </a:p>
          <a:p>
            <a:pPr indent="-266700" lvl="0" marL="381000" rtl="0" algn="l">
              <a:lnSpc>
                <a:spcPct val="100000"/>
              </a:lnSpc>
              <a:spcBef>
                <a:spcPts val="800"/>
              </a:spcBef>
              <a:spcAft>
                <a:spcPts val="0"/>
              </a:spcAft>
              <a:buSzPts val="1200"/>
              <a:buNone/>
            </a:pPr>
            <a:r>
              <a:rPr lang="en-US">
                <a:solidFill>
                  <a:srgbClr val="FCC28C"/>
                </a:solidFill>
                <a:latin typeface="Consolas"/>
                <a:ea typeface="Consolas"/>
                <a:cs typeface="Consolas"/>
                <a:sym typeface="Consolas"/>
              </a:rPr>
              <a:t>CREATE</a:t>
            </a:r>
            <a:r>
              <a:rPr lang="en-US">
                <a:solidFill>
                  <a:srgbClr val="FFFFFF"/>
                </a:solidFill>
                <a:highlight>
                  <a:srgbClr val="333333"/>
                </a:highlight>
                <a:latin typeface="Consolas"/>
                <a:ea typeface="Consolas"/>
                <a:cs typeface="Consolas"/>
                <a:sym typeface="Consolas"/>
              </a:rPr>
              <a:t> </a:t>
            </a:r>
            <a:r>
              <a:rPr lang="en-US">
                <a:solidFill>
                  <a:srgbClr val="FCC28C"/>
                </a:solidFill>
                <a:latin typeface="Consolas"/>
                <a:ea typeface="Consolas"/>
                <a:cs typeface="Consolas"/>
                <a:sym typeface="Consolas"/>
              </a:rPr>
              <a:t>FUNCTION</a:t>
            </a:r>
            <a:r>
              <a:rPr lang="en-US">
                <a:solidFill>
                  <a:srgbClr val="FFFFFF"/>
                </a:solidFill>
                <a:highlight>
                  <a:srgbClr val="333333"/>
                </a:highlight>
                <a:latin typeface="Consolas"/>
                <a:ea typeface="Consolas"/>
                <a:cs typeface="Consolas"/>
                <a:sym typeface="Consolas"/>
              </a:rPr>
              <a:t> function_name( param1,  param2,… )</a:t>
            </a:r>
            <a:endParaRPr>
              <a:solidFill>
                <a:srgbClr val="FFFFFF"/>
              </a:solidFill>
              <a:highlight>
                <a:srgbClr val="333333"/>
              </a:highlight>
              <a:latin typeface="Consolas"/>
              <a:ea typeface="Consolas"/>
              <a:cs typeface="Consolas"/>
              <a:sym typeface="Consolas"/>
            </a:endParaRPr>
          </a:p>
          <a:p>
            <a:pPr indent="-266700" lvl="0" marL="381000" rtl="0" algn="l">
              <a:lnSpc>
                <a:spcPct val="100000"/>
              </a:lnSpc>
              <a:spcBef>
                <a:spcPts val="800"/>
              </a:spcBef>
              <a:spcAft>
                <a:spcPts val="0"/>
              </a:spcAft>
              <a:buSzPts val="1200"/>
              <a:buNone/>
            </a:pPr>
            <a:r>
              <a:rPr lang="en-US">
                <a:solidFill>
                  <a:srgbClr val="FCC28C"/>
                </a:solidFill>
                <a:latin typeface="Consolas"/>
                <a:ea typeface="Consolas"/>
                <a:cs typeface="Consolas"/>
                <a:sym typeface="Consolas"/>
              </a:rPr>
              <a:t>RETURNS</a:t>
            </a:r>
            <a:r>
              <a:rPr lang="en-US">
                <a:solidFill>
                  <a:srgbClr val="FFFFFF"/>
                </a:solidFill>
                <a:highlight>
                  <a:srgbClr val="333333"/>
                </a:highlight>
                <a:latin typeface="Consolas"/>
                <a:ea typeface="Consolas"/>
                <a:cs typeface="Consolas"/>
                <a:sym typeface="Consolas"/>
              </a:rPr>
              <a:t> datatype</a:t>
            </a:r>
            <a:endParaRPr>
              <a:solidFill>
                <a:srgbClr val="FFFFFF"/>
              </a:solidFill>
              <a:highlight>
                <a:srgbClr val="333333"/>
              </a:highlight>
              <a:latin typeface="Consolas"/>
              <a:ea typeface="Consolas"/>
              <a:cs typeface="Consolas"/>
              <a:sym typeface="Consolas"/>
            </a:endParaRPr>
          </a:p>
          <a:p>
            <a:pPr indent="-266700" lvl="0" marL="381000" rtl="0" algn="l">
              <a:lnSpc>
                <a:spcPct val="100000"/>
              </a:lnSpc>
              <a:spcBef>
                <a:spcPts val="800"/>
              </a:spcBef>
              <a:spcAft>
                <a:spcPts val="0"/>
              </a:spcAft>
              <a:buSzPts val="1200"/>
              <a:buNone/>
            </a:pPr>
            <a:r>
              <a:rPr lang="en-US">
                <a:solidFill>
                  <a:srgbClr val="FFFFFF"/>
                </a:solidFill>
                <a:highlight>
                  <a:srgbClr val="333333"/>
                </a:highlight>
                <a:latin typeface="Consolas"/>
                <a:ea typeface="Consolas"/>
                <a:cs typeface="Consolas"/>
                <a:sym typeface="Consolas"/>
              </a:rPr>
              <a:t>[</a:t>
            </a:r>
            <a:r>
              <a:rPr lang="en-US">
                <a:solidFill>
                  <a:srgbClr val="FCC28C"/>
                </a:solidFill>
                <a:latin typeface="Consolas"/>
                <a:ea typeface="Consolas"/>
                <a:cs typeface="Consolas"/>
                <a:sym typeface="Consolas"/>
              </a:rPr>
              <a:t>NOT</a:t>
            </a:r>
            <a:r>
              <a:rPr lang="en-US">
                <a:solidFill>
                  <a:srgbClr val="FFFFFF"/>
                </a:solidFill>
                <a:highlight>
                  <a:srgbClr val="333333"/>
                </a:highlight>
                <a:latin typeface="Consolas"/>
                <a:ea typeface="Consolas"/>
                <a:cs typeface="Consolas"/>
                <a:sym typeface="Consolas"/>
              </a:rPr>
              <a:t>] </a:t>
            </a:r>
            <a:r>
              <a:rPr lang="en-US">
                <a:solidFill>
                  <a:srgbClr val="FCC28C"/>
                </a:solidFill>
                <a:latin typeface="Consolas"/>
                <a:ea typeface="Consolas"/>
                <a:cs typeface="Consolas"/>
                <a:sym typeface="Consolas"/>
              </a:rPr>
              <a:t>DETERMINISTIC</a:t>
            </a:r>
            <a:endParaRPr>
              <a:solidFill>
                <a:srgbClr val="FFFFFF"/>
              </a:solidFill>
              <a:highlight>
                <a:srgbClr val="333333"/>
              </a:highlight>
              <a:latin typeface="Consolas"/>
              <a:ea typeface="Consolas"/>
              <a:cs typeface="Consolas"/>
              <a:sym typeface="Consolas"/>
            </a:endParaRPr>
          </a:p>
          <a:p>
            <a:pPr indent="-266700" lvl="0" marL="381000" rtl="0" algn="l">
              <a:lnSpc>
                <a:spcPct val="100000"/>
              </a:lnSpc>
              <a:spcBef>
                <a:spcPts val="800"/>
              </a:spcBef>
              <a:spcAft>
                <a:spcPts val="0"/>
              </a:spcAft>
              <a:buSzPts val="1200"/>
              <a:buNone/>
            </a:pPr>
            <a:r>
              <a:rPr lang="en-US">
                <a:solidFill>
                  <a:srgbClr val="FCC28C"/>
                </a:solidFill>
                <a:latin typeface="Consolas"/>
                <a:ea typeface="Consolas"/>
                <a:cs typeface="Consolas"/>
                <a:sym typeface="Consolas"/>
              </a:rPr>
              <a:t>BEGIN</a:t>
            </a:r>
            <a:endParaRPr>
              <a:solidFill>
                <a:srgbClr val="FFFFFF"/>
              </a:solidFill>
              <a:highlight>
                <a:srgbClr val="333333"/>
              </a:highlight>
              <a:latin typeface="Consolas"/>
              <a:ea typeface="Consolas"/>
              <a:cs typeface="Consolas"/>
              <a:sym typeface="Consolas"/>
            </a:endParaRPr>
          </a:p>
          <a:p>
            <a:pPr indent="-266700" lvl="0" marL="381000" rtl="0" algn="l">
              <a:lnSpc>
                <a:spcPct val="100000"/>
              </a:lnSpc>
              <a:spcBef>
                <a:spcPts val="800"/>
              </a:spcBef>
              <a:spcAft>
                <a:spcPts val="0"/>
              </a:spcAft>
              <a:buSzPts val="1200"/>
              <a:buNone/>
            </a:pPr>
            <a:r>
              <a:rPr lang="en-US">
                <a:solidFill>
                  <a:srgbClr val="FFFFFF"/>
                </a:solidFill>
                <a:highlight>
                  <a:srgbClr val="333333"/>
                </a:highlight>
                <a:latin typeface="Consolas"/>
                <a:ea typeface="Consolas"/>
                <a:cs typeface="Consolas"/>
                <a:sym typeface="Consolas"/>
              </a:rPr>
              <a:t> </a:t>
            </a:r>
            <a:r>
              <a:rPr lang="en-US">
                <a:solidFill>
                  <a:srgbClr val="888888"/>
                </a:solidFill>
                <a:latin typeface="Consolas"/>
                <a:ea typeface="Consolas"/>
                <a:cs typeface="Consolas"/>
                <a:sym typeface="Consolas"/>
              </a:rPr>
              <a:t>-- statements</a:t>
            </a:r>
            <a:endParaRPr>
              <a:solidFill>
                <a:srgbClr val="FFFFFF"/>
              </a:solidFill>
              <a:highlight>
                <a:srgbClr val="333333"/>
              </a:highlight>
              <a:latin typeface="Consolas"/>
              <a:ea typeface="Consolas"/>
              <a:cs typeface="Consolas"/>
              <a:sym typeface="Consolas"/>
            </a:endParaRPr>
          </a:p>
          <a:p>
            <a:pPr indent="-266700" lvl="0" marL="381000" rtl="0" algn="l">
              <a:lnSpc>
                <a:spcPct val="100000"/>
              </a:lnSpc>
              <a:spcBef>
                <a:spcPts val="800"/>
              </a:spcBef>
              <a:spcAft>
                <a:spcPts val="0"/>
              </a:spcAft>
              <a:buSzPts val="1200"/>
              <a:buNone/>
            </a:pPr>
            <a:r>
              <a:rPr lang="en-US">
                <a:solidFill>
                  <a:srgbClr val="FCC28C"/>
                </a:solidFill>
                <a:latin typeface="Consolas"/>
                <a:ea typeface="Consolas"/>
                <a:cs typeface="Consolas"/>
                <a:sym typeface="Consolas"/>
              </a:rPr>
              <a:t>END</a:t>
            </a:r>
            <a:r>
              <a:rPr lang="en-US">
                <a:solidFill>
                  <a:srgbClr val="FFFFFF"/>
                </a:solidFill>
                <a:highlight>
                  <a:srgbClr val="333333"/>
                </a:highlight>
                <a:latin typeface="Consolas"/>
                <a:ea typeface="Consolas"/>
                <a:cs typeface="Consolas"/>
                <a:sym typeface="Consolas"/>
              </a:rPr>
              <a:t> $$</a:t>
            </a:r>
            <a:endParaRPr>
              <a:solidFill>
                <a:srgbClr val="FFFFFF"/>
              </a:solidFill>
              <a:highlight>
                <a:srgbClr val="333333"/>
              </a:highlight>
              <a:latin typeface="Consolas"/>
              <a:ea typeface="Consolas"/>
              <a:cs typeface="Consolas"/>
              <a:sym typeface="Consolas"/>
            </a:endParaRPr>
          </a:p>
          <a:p>
            <a:pPr indent="-266700" lvl="0" marL="381000" rtl="0" algn="l">
              <a:lnSpc>
                <a:spcPct val="100000"/>
              </a:lnSpc>
              <a:spcBef>
                <a:spcPts val="800"/>
              </a:spcBef>
              <a:spcAft>
                <a:spcPts val="0"/>
              </a:spcAft>
              <a:buSzPts val="1200"/>
              <a:buNone/>
            </a:pPr>
            <a:r>
              <a:rPr lang="en-US">
                <a:solidFill>
                  <a:srgbClr val="FFFFFF"/>
                </a:solidFill>
                <a:highlight>
                  <a:srgbClr val="333333"/>
                </a:highlight>
                <a:latin typeface="Consolas"/>
                <a:ea typeface="Consolas"/>
                <a:cs typeface="Consolas"/>
                <a:sym typeface="Consolas"/>
              </a:rPr>
              <a:t>DELIMITER ;</a:t>
            </a:r>
            <a:endParaRPr sz="1400">
              <a:latin typeface="Consolas"/>
              <a:ea typeface="Consolas"/>
              <a:cs typeface="Consolas"/>
              <a:sym typeface="Consolas"/>
            </a:endParaRPr>
          </a:p>
        </p:txBody>
      </p:sp>
      <p:sp>
        <p:nvSpPr>
          <p:cNvPr id="510" name="Google Shape;510;p55"/>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11" name="Google Shape;511;p55"/>
          <p:cNvSpPr txBox="1"/>
          <p:nvPr/>
        </p:nvSpPr>
        <p:spPr>
          <a:xfrm>
            <a:off x="5012375" y="1740950"/>
            <a:ext cx="4588200" cy="3148800"/>
          </a:xfrm>
          <a:prstGeom prst="rect">
            <a:avLst/>
          </a:prstGeom>
          <a:noFill/>
          <a:ln>
            <a:noFill/>
          </a:ln>
        </p:spPr>
        <p:txBody>
          <a:bodyPr anchorCtr="0" anchor="t" bIns="91425" lIns="91425" spcFirstLastPara="1" rIns="91425" wrap="square" tIns="91425">
            <a:spAutoFit/>
          </a:bodyPr>
          <a:lstStyle/>
          <a:p>
            <a:pPr indent="0" lvl="0" marL="0" rtl="0" algn="l">
              <a:spcBef>
                <a:spcPts val="827"/>
              </a:spcBef>
              <a:spcAft>
                <a:spcPts val="0"/>
              </a:spcAft>
              <a:buNone/>
            </a:pPr>
            <a:r>
              <a:rPr lang="en-US" sz="1500">
                <a:solidFill>
                  <a:schemeClr val="accent2"/>
                </a:solidFill>
              </a:rPr>
              <a:t>SQL stored functions are declared as </a:t>
            </a:r>
            <a:r>
              <a:rPr lang="en-US" sz="1500" u="sng">
                <a:solidFill>
                  <a:schemeClr val="accent2"/>
                </a:solidFill>
              </a:rPr>
              <a:t>deterministic</a:t>
            </a:r>
            <a:r>
              <a:rPr lang="en-US" sz="1500">
                <a:solidFill>
                  <a:schemeClr val="accent2"/>
                </a:solidFill>
              </a:rPr>
              <a:t> or </a:t>
            </a:r>
            <a:r>
              <a:rPr lang="en-US" sz="1500" u="sng">
                <a:solidFill>
                  <a:schemeClr val="accent2"/>
                </a:solidFill>
              </a:rPr>
              <a:t>not deterministic</a:t>
            </a:r>
            <a:r>
              <a:rPr lang="en-US" sz="1500">
                <a:solidFill>
                  <a:schemeClr val="accent2"/>
                </a:solidFill>
              </a:rPr>
              <a:t>:</a:t>
            </a:r>
            <a:endParaRPr sz="1500">
              <a:solidFill>
                <a:schemeClr val="accent2"/>
              </a:solidFill>
            </a:endParaRPr>
          </a:p>
          <a:p>
            <a:pPr indent="-203200" lvl="0" marL="279400" rtl="0" algn="l">
              <a:spcBef>
                <a:spcPts val="827"/>
              </a:spcBef>
              <a:spcAft>
                <a:spcPts val="0"/>
              </a:spcAft>
              <a:buClr>
                <a:srgbClr val="E69138"/>
              </a:buClr>
              <a:buSzPts val="1400"/>
              <a:buChar char="❑"/>
            </a:pPr>
            <a:r>
              <a:rPr b="1" lang="en-US" sz="1500">
                <a:solidFill>
                  <a:schemeClr val="accent5"/>
                </a:solidFill>
              </a:rPr>
              <a:t>DETERMINISTIC</a:t>
            </a:r>
            <a:r>
              <a:rPr b="1" lang="en-US" sz="1500">
                <a:solidFill>
                  <a:schemeClr val="accent2"/>
                </a:solidFill>
              </a:rPr>
              <a:t> </a:t>
            </a:r>
            <a:r>
              <a:rPr lang="en-US" sz="1500">
                <a:solidFill>
                  <a:schemeClr val="accent2"/>
                </a:solidFill>
              </a:rPr>
              <a:t>means that a given input will always result in the same output.</a:t>
            </a:r>
            <a:endParaRPr sz="1500">
              <a:solidFill>
                <a:schemeClr val="accent2"/>
              </a:solidFill>
            </a:endParaRPr>
          </a:p>
          <a:p>
            <a:pPr indent="-203200" lvl="0" marL="279400" rtl="0" algn="l">
              <a:spcBef>
                <a:spcPts val="827"/>
              </a:spcBef>
              <a:spcAft>
                <a:spcPts val="0"/>
              </a:spcAft>
              <a:buClr>
                <a:srgbClr val="E69138"/>
              </a:buClr>
              <a:buSzPts val="1400"/>
              <a:buChar char="❑"/>
            </a:pPr>
            <a:r>
              <a:rPr b="1" lang="en-US" sz="1500">
                <a:solidFill>
                  <a:srgbClr val="C00000"/>
                </a:solidFill>
              </a:rPr>
              <a:t>NOT DETERMINISTIC</a:t>
            </a:r>
            <a:r>
              <a:rPr lang="en-US" sz="1500">
                <a:solidFill>
                  <a:schemeClr val="accent2"/>
                </a:solidFill>
              </a:rPr>
              <a:t> means that a given input may result in various outputs.</a:t>
            </a:r>
            <a:endParaRPr sz="1500">
              <a:solidFill>
                <a:schemeClr val="accent2"/>
              </a:solidFill>
            </a:endParaRPr>
          </a:p>
          <a:p>
            <a:pPr indent="-203200" lvl="0" marL="279400" rtl="0" algn="l">
              <a:spcBef>
                <a:spcPts val="827"/>
              </a:spcBef>
              <a:spcAft>
                <a:spcPts val="0"/>
              </a:spcAft>
              <a:buClr>
                <a:srgbClr val="E69138"/>
              </a:buClr>
              <a:buSzPts val="1400"/>
              <a:buChar char="❑"/>
            </a:pPr>
            <a:r>
              <a:rPr lang="en-US" sz="1500">
                <a:solidFill>
                  <a:schemeClr val="accent2"/>
                </a:solidFill>
              </a:rPr>
              <a:t>SQL uses this information to optimize the performance of calls made to the stored function.</a:t>
            </a:r>
            <a:endParaRPr sz="1500">
              <a:solidFill>
                <a:schemeClr val="accent2"/>
              </a:solidFill>
            </a:endParaRPr>
          </a:p>
          <a:p>
            <a:pPr indent="-203200" lvl="0" marL="279400" rtl="0" algn="l">
              <a:spcBef>
                <a:spcPts val="827"/>
              </a:spcBef>
              <a:spcAft>
                <a:spcPts val="0"/>
              </a:spcAft>
              <a:buClr>
                <a:srgbClr val="E69138"/>
              </a:buClr>
              <a:buSzPts val="1400"/>
              <a:buChar char="❑"/>
            </a:pPr>
            <a:r>
              <a:rPr lang="en-US" sz="1500">
                <a:solidFill>
                  <a:schemeClr val="accent2"/>
                </a:solidFill>
              </a:rPr>
              <a:t>SQL uses the NOT DETERMINISTIC option by default.</a:t>
            </a:r>
            <a:endParaRPr sz="15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ph idx="4294967295" type="title"/>
          </p:nvPr>
        </p:nvSpPr>
        <p:spPr>
          <a:xfrm>
            <a:off x="221125" y="1875250"/>
            <a:ext cx="4342500" cy="2034000"/>
          </a:xfrm>
          <a:prstGeom prst="rect">
            <a:avLst/>
          </a:prstGeom>
        </p:spPr>
        <p:txBody>
          <a:bodyPr anchorCtr="0" anchor="ctr" bIns="100800" lIns="100800" spcFirstLastPara="1" rIns="100800" wrap="square" tIns="100800">
            <a:noAutofit/>
          </a:bodyPr>
          <a:lstStyle/>
          <a:p>
            <a:pPr indent="-234950" lvl="0" marL="381000" rtl="0" algn="ctr">
              <a:spcBef>
                <a:spcPts val="0"/>
              </a:spcBef>
              <a:spcAft>
                <a:spcPts val="0"/>
              </a:spcAft>
              <a:buClr>
                <a:schemeClr val="lt1"/>
              </a:buClr>
              <a:buSzPts val="2900"/>
              <a:buChar char=""/>
            </a:pPr>
            <a:r>
              <a:rPr lang="en-US" sz="2900">
                <a:solidFill>
                  <a:schemeClr val="lt1"/>
                </a:solidFill>
              </a:rPr>
              <a:t>Section </a:t>
            </a:r>
            <a:r>
              <a:rPr lang="en-US" sz="2900">
                <a:solidFill>
                  <a:schemeClr val="lt1"/>
                </a:solidFill>
              </a:rPr>
              <a:t>1</a:t>
            </a:r>
            <a:endParaRPr sz="2900">
              <a:solidFill>
                <a:schemeClr val="lt1"/>
              </a:solidFill>
            </a:endParaRPr>
          </a:p>
          <a:p>
            <a:pPr indent="0" lvl="0" marL="0" rtl="0" algn="ctr">
              <a:spcBef>
                <a:spcPts val="0"/>
              </a:spcBef>
              <a:spcAft>
                <a:spcPts val="0"/>
              </a:spcAft>
              <a:buNone/>
            </a:pPr>
            <a:r>
              <a:rPr lang="en-US" sz="1400">
                <a:solidFill>
                  <a:schemeClr val="lt1"/>
                </a:solidFill>
              </a:rPr>
              <a:t>        __________________________________</a:t>
            </a:r>
            <a:endParaRPr sz="1400">
              <a:solidFill>
                <a:schemeClr val="lt1"/>
              </a:solidFill>
            </a:endParaRPr>
          </a:p>
          <a:p>
            <a:pPr indent="-234950" lvl="0" marL="381000" rtl="0" algn="ctr">
              <a:spcBef>
                <a:spcPts val="0"/>
              </a:spcBef>
              <a:spcAft>
                <a:spcPts val="0"/>
              </a:spcAft>
              <a:buClr>
                <a:schemeClr val="lt1"/>
              </a:buClr>
              <a:buSzPts val="2900"/>
              <a:buChar char=""/>
            </a:pPr>
            <a:r>
              <a:rPr lang="en-US" sz="2900">
                <a:solidFill>
                  <a:schemeClr val="lt1"/>
                </a:solidFill>
              </a:rPr>
              <a:t>SQL Subprograms</a:t>
            </a:r>
            <a:endParaRPr sz="2900">
              <a:solidFill>
                <a:schemeClr val="lt1"/>
              </a:solidFill>
            </a:endParaRPr>
          </a:p>
          <a:p>
            <a:pPr indent="-234950" lvl="0" marL="381000" rtl="0" algn="ctr">
              <a:spcBef>
                <a:spcPts val="0"/>
              </a:spcBef>
              <a:spcAft>
                <a:spcPts val="0"/>
              </a:spcAft>
              <a:buClr>
                <a:schemeClr val="lt1"/>
              </a:buClr>
              <a:buSzPts val="2900"/>
              <a:buChar char=""/>
            </a:pPr>
            <a:r>
              <a:rPr lang="en-US" sz="2900">
                <a:solidFill>
                  <a:schemeClr val="lt1"/>
                </a:solidFill>
              </a:rPr>
              <a:t>and</a:t>
            </a:r>
            <a:endParaRPr sz="2900">
              <a:solidFill>
                <a:schemeClr val="lt1"/>
              </a:solidFill>
            </a:endParaRPr>
          </a:p>
          <a:p>
            <a:pPr indent="-222250" lvl="0" marL="381000" rtl="0" algn="ctr">
              <a:spcBef>
                <a:spcPts val="0"/>
              </a:spcBef>
              <a:spcAft>
                <a:spcPts val="0"/>
              </a:spcAft>
              <a:buClr>
                <a:schemeClr val="lt1"/>
              </a:buClr>
              <a:buSzPts val="2700"/>
              <a:buChar char=""/>
            </a:pPr>
            <a:r>
              <a:rPr lang="en-US" sz="2900">
                <a:solidFill>
                  <a:schemeClr val="lt1"/>
                </a:solidFill>
              </a:rPr>
              <a:t>Stored Procedures</a:t>
            </a:r>
            <a:r>
              <a:rPr lang="en-US">
                <a:solidFill>
                  <a:schemeClr val="lt1"/>
                </a:solidFill>
              </a:rPr>
              <a:t> </a:t>
            </a:r>
            <a:endParaRPr>
              <a:solidFill>
                <a:schemeClr val="lt1"/>
              </a:solidFill>
            </a:endParaRPr>
          </a:p>
        </p:txBody>
      </p:sp>
      <p:sp>
        <p:nvSpPr>
          <p:cNvPr id="365" name="Google Shape;365;p38"/>
          <p:cNvSpPr txBox="1"/>
          <p:nvPr>
            <p:ph idx="1" type="body"/>
          </p:nvPr>
        </p:nvSpPr>
        <p:spPr>
          <a:xfrm>
            <a:off x="4932600" y="1485600"/>
            <a:ext cx="4656300" cy="4028700"/>
          </a:xfrm>
          <a:prstGeom prst="rect">
            <a:avLst/>
          </a:prstGeom>
        </p:spPr>
        <p:txBody>
          <a:bodyPr anchorCtr="0" anchor="t" bIns="100800" lIns="100800" spcFirstLastPara="1" rIns="100800" wrap="square" tIns="100800">
            <a:normAutofit/>
          </a:bodyPr>
          <a:lstStyle/>
          <a:p>
            <a:pPr indent="0" lvl="0" marL="0" rtl="0" algn="l">
              <a:spcBef>
                <a:spcPts val="0"/>
              </a:spcBef>
              <a:spcAft>
                <a:spcPts val="0"/>
              </a:spcAft>
              <a:buNone/>
            </a:pPr>
            <a:r>
              <a:rPr b="1" lang="en-US" sz="2100">
                <a:solidFill>
                  <a:srgbClr val="134F5C"/>
                </a:solidFill>
              </a:rPr>
              <a:t>Learning Objectives: </a:t>
            </a:r>
            <a:endParaRPr b="1" sz="2100">
              <a:solidFill>
                <a:srgbClr val="134F5C"/>
              </a:solidFill>
            </a:endParaRPr>
          </a:p>
          <a:p>
            <a:pPr indent="0" lvl="0" marL="0" rtl="0" algn="l">
              <a:spcBef>
                <a:spcPts val="1300"/>
              </a:spcBef>
              <a:spcAft>
                <a:spcPts val="0"/>
              </a:spcAft>
              <a:buNone/>
            </a:pPr>
            <a:r>
              <a:rPr lang="en-US" sz="1500"/>
              <a:t>By the end of this lesson, learners will be able to:</a:t>
            </a:r>
            <a:endParaRPr sz="1500"/>
          </a:p>
          <a:p>
            <a:pPr indent="-323850" lvl="0" marL="457200" rtl="0" algn="l">
              <a:spcBef>
                <a:spcPts val="1300"/>
              </a:spcBef>
              <a:spcAft>
                <a:spcPts val="0"/>
              </a:spcAft>
              <a:buSzPts val="1500"/>
              <a:buChar char="●"/>
            </a:pPr>
            <a:r>
              <a:rPr lang="en-US" sz="1500"/>
              <a:t>Describe how to create Stored Procedures with parameters, including IN, OUT, and INOUT.</a:t>
            </a:r>
            <a:endParaRPr sz="1500"/>
          </a:p>
          <a:p>
            <a:pPr indent="-323850" lvl="0" marL="457200" rtl="0" algn="l">
              <a:spcBef>
                <a:spcPts val="0"/>
              </a:spcBef>
              <a:spcAft>
                <a:spcPts val="0"/>
              </a:spcAft>
              <a:buSzPts val="1500"/>
              <a:buChar char="●"/>
            </a:pPr>
            <a:r>
              <a:rPr lang="en-US" sz="1500"/>
              <a:t>Describe how to create SQL Stored Procedures.</a:t>
            </a:r>
            <a:endParaRPr sz="1500"/>
          </a:p>
          <a:p>
            <a:pPr indent="-323850" lvl="0" marL="457200" rtl="0" algn="l">
              <a:spcBef>
                <a:spcPts val="0"/>
              </a:spcBef>
              <a:spcAft>
                <a:spcPts val="0"/>
              </a:spcAft>
              <a:buSzPts val="1500"/>
              <a:buChar char="●"/>
            </a:pPr>
            <a:r>
              <a:rPr lang="en-US" sz="1500"/>
              <a:t>Demonstrate how to utilize SQL Stored Procedures.</a:t>
            </a:r>
            <a:endParaRPr sz="1200">
              <a:solidFill>
                <a:schemeClr val="dk1"/>
              </a:solidFill>
            </a:endParaRPr>
          </a:p>
        </p:txBody>
      </p:sp>
      <p:sp>
        <p:nvSpPr>
          <p:cNvPr id="366" name="Google Shape;366;p38"/>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p>
            <a:pPr indent="0" lvl="0" marL="0" rtl="0" algn="r">
              <a:spcBef>
                <a:spcPts val="0"/>
              </a:spcBef>
              <a:spcAft>
                <a:spcPts val="0"/>
              </a:spcAft>
              <a:buNone/>
            </a:pPr>
            <a:fld id="{00000000-1234-1234-1234-123412341234}" type="slidenum">
              <a:rPr lang="en-US" sz="1400">
                <a:solidFill>
                  <a:schemeClr val="dk2"/>
                </a:solidFill>
                <a:latin typeface="Arial"/>
                <a:ea typeface="Arial"/>
                <a:cs typeface="Arial"/>
                <a:sym typeface="Arial"/>
              </a:rPr>
              <a:t>‹#›</a:t>
            </a:fld>
            <a:endParaRPr sz="1400">
              <a:solidFill>
                <a:schemeClr val="dk2"/>
              </a:solidFill>
              <a:latin typeface="Arial"/>
              <a:ea typeface="Arial"/>
              <a:cs typeface="Arial"/>
              <a:sym typeface="Arial"/>
            </a:endParaRPr>
          </a:p>
        </p:txBody>
      </p:sp>
      <p:sp>
        <p:nvSpPr>
          <p:cNvPr id="367" name="Google Shape;367;p38"/>
          <p:cNvSpPr txBox="1"/>
          <p:nvPr/>
        </p:nvSpPr>
        <p:spPr>
          <a:xfrm>
            <a:off x="8508690" y="231804"/>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sz="2800">
                <a:solidFill>
                  <a:srgbClr val="FFFFFF"/>
                </a:solidFill>
                <a:latin typeface="Century Gothic"/>
                <a:ea typeface="Century Gothic"/>
                <a:cs typeface="Century Gothic"/>
                <a:sym typeface="Century Gothic"/>
              </a:rPr>
              <a:t>‹#›</a:t>
            </a:fld>
            <a:endParaRPr sz="2800">
              <a:solidFill>
                <a:srgbClr val="FFFFFF"/>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6"/>
          <p:cNvSpPr txBox="1"/>
          <p:nvPr>
            <p:ph type="title"/>
          </p:nvPr>
        </p:nvSpPr>
        <p:spPr>
          <a:xfrm>
            <a:off x="479174" y="691800"/>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lt2"/>
              </a:buClr>
              <a:buSzPts val="1200"/>
              <a:buFont typeface="Century Gothic"/>
              <a:buNone/>
            </a:pPr>
            <a:r>
              <a:rPr lang="en-US"/>
              <a:t>Listing </a:t>
            </a:r>
            <a:r>
              <a:rPr lang="en-US"/>
              <a:t>Stored Function</a:t>
            </a:r>
            <a:endParaRPr/>
          </a:p>
        </p:txBody>
      </p:sp>
      <p:sp>
        <p:nvSpPr>
          <p:cNvPr id="517" name="Google Shape;517;p56"/>
          <p:cNvSpPr txBox="1"/>
          <p:nvPr>
            <p:ph idx="1" type="body"/>
          </p:nvPr>
        </p:nvSpPr>
        <p:spPr>
          <a:xfrm>
            <a:off x="654325" y="1295163"/>
            <a:ext cx="8948400" cy="3871200"/>
          </a:xfrm>
          <a:prstGeom prst="rect">
            <a:avLst/>
          </a:prstGeom>
        </p:spPr>
        <p:txBody>
          <a:bodyPr anchorCtr="0" anchor="t" bIns="75600" lIns="75600" spcFirstLastPara="1" rIns="75600" wrap="square" tIns="75600">
            <a:normAutofit/>
          </a:bodyPr>
          <a:lstStyle/>
          <a:p>
            <a:pPr indent="0" lvl="0" marL="0" rtl="0" algn="l">
              <a:lnSpc>
                <a:spcPct val="115000"/>
              </a:lnSpc>
              <a:spcBef>
                <a:spcPts val="0"/>
              </a:spcBef>
              <a:spcAft>
                <a:spcPts val="0"/>
              </a:spcAft>
              <a:buNone/>
            </a:pPr>
            <a:r>
              <a:rPr lang="en-US" sz="1500">
                <a:highlight>
                  <a:srgbClr val="FFFFFF"/>
                </a:highlight>
              </a:rPr>
              <a:t>We can view all stored functions available in the SQL, and we can use the</a:t>
            </a:r>
            <a:r>
              <a:rPr lang="en-US" sz="1500">
                <a:solidFill>
                  <a:srgbClr val="C00000"/>
                </a:solidFill>
                <a:highlight>
                  <a:srgbClr val="FFFFFF"/>
                </a:highlight>
              </a:rPr>
              <a:t> ‘</a:t>
            </a:r>
            <a:r>
              <a:rPr b="1" lang="en-US" sz="1500">
                <a:solidFill>
                  <a:srgbClr val="C00000"/>
                </a:solidFill>
                <a:highlight>
                  <a:srgbClr val="FFFFFF"/>
                </a:highlight>
              </a:rPr>
              <a:t>SHOW FUNCTION STATUS’</a:t>
            </a:r>
            <a:r>
              <a:rPr lang="en-US" sz="1500">
                <a:highlight>
                  <a:srgbClr val="FFFFFF"/>
                </a:highlight>
              </a:rPr>
              <a:t> statement, as shown below:</a:t>
            </a:r>
            <a:endParaRPr sz="1500">
              <a:solidFill>
                <a:srgbClr val="FFFFFF"/>
              </a:solidFill>
              <a:highlight>
                <a:srgbClr val="333333"/>
              </a:highlight>
              <a:latin typeface="Courier New"/>
              <a:ea typeface="Courier New"/>
              <a:cs typeface="Courier New"/>
              <a:sym typeface="Courier New"/>
            </a:endParaRPr>
          </a:p>
          <a:p>
            <a:pPr indent="0" lvl="0" marL="0" rtl="0" algn="l">
              <a:spcBef>
                <a:spcPts val="1200"/>
              </a:spcBef>
              <a:spcAft>
                <a:spcPts val="0"/>
              </a:spcAft>
              <a:buNone/>
            </a:pPr>
            <a:r>
              <a:t/>
            </a:r>
            <a:endParaRPr/>
          </a:p>
        </p:txBody>
      </p:sp>
      <p:sp>
        <p:nvSpPr>
          <p:cNvPr id="518" name="Google Shape;518;p56"/>
          <p:cNvSpPr txBox="1"/>
          <p:nvPr/>
        </p:nvSpPr>
        <p:spPr>
          <a:xfrm>
            <a:off x="592300" y="2653000"/>
            <a:ext cx="8893800" cy="415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1200"/>
              </a:spcAft>
              <a:buNone/>
            </a:pPr>
            <a:r>
              <a:rPr lang="en-US" sz="1500">
                <a:highlight>
                  <a:schemeClr val="lt1"/>
                </a:highlight>
              </a:rPr>
              <a:t>We can use a </a:t>
            </a:r>
            <a:r>
              <a:rPr b="1" lang="en-US" sz="1500"/>
              <a:t>WHERE</a:t>
            </a:r>
            <a:r>
              <a:rPr b="1" lang="en-US" sz="1500">
                <a:highlight>
                  <a:schemeClr val="lt1"/>
                </a:highlight>
              </a:rPr>
              <a:t> </a:t>
            </a:r>
            <a:r>
              <a:rPr lang="en-US" sz="1500">
                <a:highlight>
                  <a:schemeClr val="lt1"/>
                </a:highlight>
              </a:rPr>
              <a:t>clause in the  </a:t>
            </a:r>
            <a:r>
              <a:rPr b="1" lang="en-US" sz="1500">
                <a:solidFill>
                  <a:srgbClr val="C00000"/>
                </a:solidFill>
                <a:highlight>
                  <a:schemeClr val="lt1"/>
                </a:highlight>
              </a:rPr>
              <a:t>SHOW FUNCTION STATUS </a:t>
            </a:r>
            <a:r>
              <a:rPr lang="en-US" sz="1500"/>
              <a:t>statement for any specific database:</a:t>
            </a:r>
            <a:endParaRPr sz="1500"/>
          </a:p>
        </p:txBody>
      </p:sp>
      <p:sp>
        <p:nvSpPr>
          <p:cNvPr id="519" name="Google Shape;519;p5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20" name="Google Shape;520;p56"/>
          <p:cNvSpPr txBox="1"/>
          <p:nvPr/>
        </p:nvSpPr>
        <p:spPr>
          <a:xfrm>
            <a:off x="592300" y="4078000"/>
            <a:ext cx="9088500" cy="6810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200"/>
              </a:spcAft>
              <a:buNone/>
            </a:pPr>
            <a:r>
              <a:rPr lang="en-US" sz="1500">
                <a:solidFill>
                  <a:srgbClr val="212529"/>
                </a:solidFill>
                <a:highlight>
                  <a:srgbClr val="FFFFFF"/>
                </a:highlight>
              </a:rPr>
              <a:t>To check the script and other details of any specific function, we can use the </a:t>
            </a:r>
            <a:r>
              <a:rPr b="1" lang="en-US" sz="1500">
                <a:solidFill>
                  <a:srgbClr val="C00000"/>
                </a:solidFill>
                <a:highlight>
                  <a:srgbClr val="FFFFFF"/>
                </a:highlight>
              </a:rPr>
              <a:t>Show Create Function</a:t>
            </a:r>
            <a:r>
              <a:rPr lang="en-US" sz="1500">
                <a:solidFill>
                  <a:srgbClr val="212529"/>
                </a:solidFill>
                <a:highlight>
                  <a:srgbClr val="FFFFFF"/>
                </a:highlight>
              </a:rPr>
              <a:t> statement:</a:t>
            </a:r>
            <a:endParaRPr sz="1500"/>
          </a:p>
        </p:txBody>
      </p:sp>
      <p:sp>
        <p:nvSpPr>
          <p:cNvPr id="521" name="Google Shape;521;p56"/>
          <p:cNvSpPr txBox="1"/>
          <p:nvPr/>
        </p:nvSpPr>
        <p:spPr>
          <a:xfrm>
            <a:off x="2133225" y="4970825"/>
            <a:ext cx="56403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onsolas"/>
                <a:ea typeface="Consolas"/>
                <a:cs typeface="Consolas"/>
                <a:sym typeface="Consolas"/>
              </a:rPr>
              <a:t>S</a:t>
            </a:r>
            <a:r>
              <a:rPr lang="en-US" sz="1600">
                <a:latin typeface="Consolas"/>
                <a:ea typeface="Consolas"/>
                <a:cs typeface="Consolas"/>
                <a:sym typeface="Consolas"/>
              </a:rPr>
              <a:t>how create function </a:t>
            </a:r>
            <a:r>
              <a:rPr b="1" i="1" lang="en-US" sz="1600">
                <a:latin typeface="Consolas"/>
                <a:ea typeface="Consolas"/>
                <a:cs typeface="Consolas"/>
                <a:sym typeface="Consolas"/>
              </a:rPr>
              <a:t>functionName</a:t>
            </a:r>
            <a:r>
              <a:rPr lang="en-US" sz="1600">
                <a:latin typeface="Consolas"/>
                <a:ea typeface="Consolas"/>
                <a:cs typeface="Consolas"/>
                <a:sym typeface="Consolas"/>
              </a:rPr>
              <a:t>;</a:t>
            </a:r>
            <a:endParaRPr sz="1600">
              <a:latin typeface="Consolas"/>
              <a:ea typeface="Consolas"/>
              <a:cs typeface="Consolas"/>
              <a:sym typeface="Consolas"/>
            </a:endParaRPr>
          </a:p>
        </p:txBody>
      </p:sp>
      <p:sp>
        <p:nvSpPr>
          <p:cNvPr id="522" name="Google Shape;522;p56"/>
          <p:cNvSpPr txBox="1"/>
          <p:nvPr/>
        </p:nvSpPr>
        <p:spPr>
          <a:xfrm>
            <a:off x="1660575" y="3435063"/>
            <a:ext cx="56898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00000"/>
                </a:solidFill>
                <a:latin typeface="Consolas"/>
                <a:ea typeface="Consolas"/>
                <a:cs typeface="Consolas"/>
                <a:sym typeface="Consolas"/>
              </a:rPr>
              <a:t>SHOW FUNCTION STATUS </a:t>
            </a:r>
            <a:r>
              <a:rPr lang="en-US" sz="1600">
                <a:highlight>
                  <a:srgbClr val="EBEBEB"/>
                </a:highlight>
                <a:latin typeface="Consolas"/>
                <a:ea typeface="Consolas"/>
                <a:cs typeface="Consolas"/>
                <a:sym typeface="Consolas"/>
              </a:rPr>
              <a:t>WHERE db = 'classicmodels'</a:t>
            </a:r>
            <a:r>
              <a:rPr lang="en-US" sz="1600">
                <a:latin typeface="Consolas"/>
                <a:ea typeface="Consolas"/>
                <a:cs typeface="Consolas"/>
                <a:sym typeface="Consolas"/>
              </a:rPr>
              <a:t>;</a:t>
            </a:r>
            <a:endParaRPr sz="1600">
              <a:latin typeface="Consolas"/>
              <a:ea typeface="Consolas"/>
              <a:cs typeface="Consolas"/>
              <a:sym typeface="Consolas"/>
            </a:endParaRPr>
          </a:p>
        </p:txBody>
      </p:sp>
      <p:sp>
        <p:nvSpPr>
          <p:cNvPr id="523" name="Google Shape;523;p56"/>
          <p:cNvSpPr txBox="1"/>
          <p:nvPr/>
        </p:nvSpPr>
        <p:spPr>
          <a:xfrm>
            <a:off x="3005475" y="2046125"/>
            <a:ext cx="30000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00000"/>
                </a:solidFill>
                <a:latin typeface="Consolas"/>
                <a:ea typeface="Consolas"/>
                <a:cs typeface="Consolas"/>
                <a:sym typeface="Consolas"/>
              </a:rPr>
              <a:t>SHOW FUNCTION STATUS;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7"/>
          <p:cNvSpPr txBox="1"/>
          <p:nvPr/>
        </p:nvSpPr>
        <p:spPr>
          <a:xfrm>
            <a:off x="1368625" y="2149263"/>
            <a:ext cx="7164900" cy="1492800"/>
          </a:xfrm>
          <a:prstGeom prst="rect">
            <a:avLst/>
          </a:prstGeom>
          <a:noFill/>
          <a:ln cap="flat" cmpd="sng" w="9525">
            <a:solidFill>
              <a:srgbClr val="000000"/>
            </a:solidFill>
            <a:prstDash val="dash"/>
            <a:round/>
            <a:headEnd len="sm" w="sm" type="none"/>
            <a:tailEnd len="sm" w="sm" type="none"/>
          </a:ln>
        </p:spPr>
        <p:txBody>
          <a:bodyPr anchorCtr="0" anchor="t" bIns="45000" lIns="90000" spcFirstLastPara="1" rIns="90000" wrap="square" tIns="45000">
            <a:noAutofit/>
          </a:bodyPr>
          <a:lstStyle/>
          <a:p>
            <a:pPr indent="0" lvl="0" marL="0" rtl="0" algn="l">
              <a:lnSpc>
                <a:spcPct val="80000"/>
              </a:lnSpc>
              <a:spcBef>
                <a:spcPts val="0"/>
              </a:spcBef>
              <a:spcAft>
                <a:spcPts val="0"/>
              </a:spcAft>
              <a:buNone/>
            </a:pPr>
            <a:r>
              <a:rPr lang="en-US">
                <a:latin typeface="Consolas"/>
                <a:ea typeface="Consolas"/>
                <a:cs typeface="Consolas"/>
                <a:sym typeface="Consolas"/>
              </a:rPr>
              <a:t>DELIMITER $$</a:t>
            </a:r>
            <a:endParaRPr>
              <a:latin typeface="Consolas"/>
              <a:ea typeface="Consolas"/>
              <a:cs typeface="Consolas"/>
              <a:sym typeface="Consolas"/>
            </a:endParaRPr>
          </a:p>
          <a:p>
            <a:pPr indent="0" lvl="0" marL="0" rtl="0" algn="l">
              <a:lnSpc>
                <a:spcPct val="80000"/>
              </a:lnSpc>
              <a:spcBef>
                <a:spcPts val="0"/>
              </a:spcBef>
              <a:spcAft>
                <a:spcPts val="0"/>
              </a:spcAft>
              <a:buNone/>
            </a:pPr>
            <a:r>
              <a:t/>
            </a:r>
            <a:endParaRPr>
              <a:latin typeface="Consolas"/>
              <a:ea typeface="Consolas"/>
              <a:cs typeface="Consolas"/>
              <a:sym typeface="Consolas"/>
            </a:endParaRPr>
          </a:p>
          <a:p>
            <a:pPr indent="0" lvl="0" marL="0" rtl="0" algn="l">
              <a:lnSpc>
                <a:spcPct val="80000"/>
              </a:lnSpc>
              <a:spcBef>
                <a:spcPts val="0"/>
              </a:spcBef>
              <a:spcAft>
                <a:spcPts val="0"/>
              </a:spcAft>
              <a:buNone/>
            </a:pPr>
            <a:r>
              <a:rPr lang="en-US">
                <a:latin typeface="Consolas"/>
                <a:ea typeface="Consolas"/>
                <a:cs typeface="Consolas"/>
                <a:sym typeface="Consolas"/>
              </a:rPr>
              <a:t>CREATE FUNCTION OrderLeadTime (orderDate DATE, requiredDate DATE)</a:t>
            </a:r>
            <a:endParaRPr>
              <a:latin typeface="Consolas"/>
              <a:ea typeface="Consolas"/>
              <a:cs typeface="Consolas"/>
              <a:sym typeface="Consolas"/>
            </a:endParaRPr>
          </a:p>
          <a:p>
            <a:pPr indent="0" lvl="0" marL="0" rtl="0" algn="l">
              <a:lnSpc>
                <a:spcPct val="80000"/>
              </a:lnSpc>
              <a:spcBef>
                <a:spcPts val="0"/>
              </a:spcBef>
              <a:spcAft>
                <a:spcPts val="0"/>
              </a:spcAft>
              <a:buNone/>
            </a:pPr>
            <a:r>
              <a:rPr lang="en-US">
                <a:latin typeface="Consolas"/>
                <a:ea typeface="Consolas"/>
                <a:cs typeface="Consolas"/>
                <a:sym typeface="Consolas"/>
              </a:rPr>
              <a:t>	RETURNS INT DETERMINISTIC</a:t>
            </a:r>
            <a:endParaRPr>
              <a:latin typeface="Consolas"/>
              <a:ea typeface="Consolas"/>
              <a:cs typeface="Consolas"/>
              <a:sym typeface="Consolas"/>
            </a:endParaRPr>
          </a:p>
          <a:p>
            <a:pPr indent="0" lvl="0" marL="0" rtl="0" algn="l">
              <a:lnSpc>
                <a:spcPct val="80000"/>
              </a:lnSpc>
              <a:spcBef>
                <a:spcPts val="0"/>
              </a:spcBef>
              <a:spcAft>
                <a:spcPts val="0"/>
              </a:spcAft>
              <a:buNone/>
            </a:pPr>
            <a:r>
              <a:rPr lang="en-US">
                <a:latin typeface="Consolas"/>
                <a:ea typeface="Consolas"/>
                <a:cs typeface="Consolas"/>
                <a:sym typeface="Consolas"/>
              </a:rPr>
              <a:t>BEGIN</a:t>
            </a:r>
            <a:endParaRPr>
              <a:latin typeface="Consolas"/>
              <a:ea typeface="Consolas"/>
              <a:cs typeface="Consolas"/>
              <a:sym typeface="Consolas"/>
            </a:endParaRPr>
          </a:p>
          <a:p>
            <a:pPr indent="0" lvl="0" marL="0" rtl="0" algn="l">
              <a:lnSpc>
                <a:spcPct val="80000"/>
              </a:lnSpc>
              <a:spcBef>
                <a:spcPts val="0"/>
              </a:spcBef>
              <a:spcAft>
                <a:spcPts val="0"/>
              </a:spcAft>
              <a:buNone/>
            </a:pPr>
            <a:r>
              <a:rPr lang="en-US">
                <a:latin typeface="Consolas"/>
                <a:ea typeface="Consolas"/>
                <a:cs typeface="Consolas"/>
                <a:sym typeface="Consolas"/>
              </a:rPr>
              <a:t>	</a:t>
            </a:r>
            <a:r>
              <a:rPr lang="en-US">
                <a:highlight>
                  <a:srgbClr val="FFE599"/>
                </a:highlight>
                <a:latin typeface="Consolas"/>
                <a:ea typeface="Consolas"/>
                <a:cs typeface="Consolas"/>
                <a:sym typeface="Consolas"/>
              </a:rPr>
              <a:t>RETURN requiredDate - orderDate;</a:t>
            </a:r>
            <a:endParaRPr>
              <a:highlight>
                <a:srgbClr val="FFE599"/>
              </a:highlight>
              <a:latin typeface="Consolas"/>
              <a:ea typeface="Consolas"/>
              <a:cs typeface="Consolas"/>
              <a:sym typeface="Consolas"/>
            </a:endParaRPr>
          </a:p>
          <a:p>
            <a:pPr indent="0" lvl="0" marL="0" rtl="0" algn="l">
              <a:lnSpc>
                <a:spcPct val="80000"/>
              </a:lnSpc>
              <a:spcBef>
                <a:spcPts val="0"/>
              </a:spcBef>
              <a:spcAft>
                <a:spcPts val="0"/>
              </a:spcAft>
              <a:buNone/>
            </a:pPr>
            <a:r>
              <a:rPr lang="en-US">
                <a:latin typeface="Consolas"/>
                <a:ea typeface="Consolas"/>
                <a:cs typeface="Consolas"/>
                <a:sym typeface="Consolas"/>
              </a:rPr>
              <a:t>END; $$</a:t>
            </a:r>
            <a:endParaRPr>
              <a:latin typeface="Consolas"/>
              <a:ea typeface="Consolas"/>
              <a:cs typeface="Consolas"/>
              <a:sym typeface="Consolas"/>
            </a:endParaRPr>
          </a:p>
          <a:p>
            <a:pPr indent="0" lvl="0" marL="0" rtl="0" algn="l">
              <a:lnSpc>
                <a:spcPct val="80000"/>
              </a:lnSpc>
              <a:spcBef>
                <a:spcPts val="0"/>
              </a:spcBef>
              <a:spcAft>
                <a:spcPts val="0"/>
              </a:spcAft>
              <a:buNone/>
            </a:pPr>
            <a:r>
              <a:rPr lang="en-US">
                <a:latin typeface="Consolas"/>
                <a:ea typeface="Consolas"/>
                <a:cs typeface="Consolas"/>
                <a:sym typeface="Consolas"/>
              </a:rPr>
              <a:t>DELIMITER ;</a:t>
            </a:r>
            <a:endParaRPr>
              <a:solidFill>
                <a:schemeClr val="dk1"/>
              </a:solidFill>
              <a:latin typeface="Consolas"/>
              <a:ea typeface="Consolas"/>
              <a:cs typeface="Consolas"/>
              <a:sym typeface="Consolas"/>
            </a:endParaRPr>
          </a:p>
        </p:txBody>
      </p:sp>
      <p:sp>
        <p:nvSpPr>
          <p:cNvPr id="529" name="Google Shape;529;p57"/>
          <p:cNvSpPr txBox="1"/>
          <p:nvPr/>
        </p:nvSpPr>
        <p:spPr>
          <a:xfrm>
            <a:off x="1397275" y="4241550"/>
            <a:ext cx="7107600" cy="7788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rtl="0" algn="l">
              <a:lnSpc>
                <a:spcPct val="60000"/>
              </a:lnSpc>
              <a:spcBef>
                <a:spcPts val="0"/>
              </a:spcBef>
              <a:spcAft>
                <a:spcPts val="0"/>
              </a:spcAft>
              <a:buClr>
                <a:srgbClr val="000000"/>
              </a:buClr>
              <a:buSzPts val="1665"/>
              <a:buFont typeface="Arial"/>
              <a:buNone/>
            </a:pPr>
            <a:r>
              <a:t/>
            </a:r>
            <a:endParaRPr sz="1965">
              <a:latin typeface="Consolas"/>
              <a:ea typeface="Consolas"/>
              <a:cs typeface="Consolas"/>
              <a:sym typeface="Consolas"/>
            </a:endParaRPr>
          </a:p>
          <a:p>
            <a:pPr indent="0" lvl="0" marL="0" rtl="0" algn="l">
              <a:lnSpc>
                <a:spcPct val="60000"/>
              </a:lnSpc>
              <a:spcBef>
                <a:spcPts val="0"/>
              </a:spcBef>
              <a:spcAft>
                <a:spcPts val="0"/>
              </a:spcAft>
              <a:buNone/>
            </a:pPr>
            <a:r>
              <a:rPr lang="en-US" sz="1410">
                <a:latin typeface="Consolas"/>
                <a:ea typeface="Consolas"/>
                <a:cs typeface="Consolas"/>
                <a:sym typeface="Consolas"/>
              </a:rPr>
              <a:t>Example 1: SELECT OrderLeadTime( '2019-02-13', CURRENT_DATE());</a:t>
            </a:r>
            <a:endParaRPr sz="1410">
              <a:latin typeface="Consolas"/>
              <a:ea typeface="Consolas"/>
              <a:cs typeface="Consolas"/>
              <a:sym typeface="Consolas"/>
            </a:endParaRPr>
          </a:p>
          <a:p>
            <a:pPr indent="0" lvl="0" marL="0" rtl="0" algn="l">
              <a:lnSpc>
                <a:spcPct val="60000"/>
              </a:lnSpc>
              <a:spcBef>
                <a:spcPts val="0"/>
              </a:spcBef>
              <a:spcAft>
                <a:spcPts val="0"/>
              </a:spcAft>
              <a:buNone/>
            </a:pPr>
            <a:r>
              <a:t/>
            </a:r>
            <a:endParaRPr sz="1410">
              <a:latin typeface="Consolas"/>
              <a:ea typeface="Consolas"/>
              <a:cs typeface="Consolas"/>
              <a:sym typeface="Consolas"/>
            </a:endParaRPr>
          </a:p>
          <a:p>
            <a:pPr indent="0" lvl="0" marL="0" rtl="0" algn="l">
              <a:lnSpc>
                <a:spcPct val="60000"/>
              </a:lnSpc>
              <a:spcBef>
                <a:spcPts val="0"/>
              </a:spcBef>
              <a:spcAft>
                <a:spcPts val="0"/>
              </a:spcAft>
              <a:buNone/>
            </a:pPr>
            <a:r>
              <a:rPr lang="en-US" sz="1410">
                <a:latin typeface="Consolas"/>
                <a:ea typeface="Consolas"/>
                <a:cs typeface="Consolas"/>
                <a:sym typeface="Consolas"/>
              </a:rPr>
              <a:t>Example 2: SELECT OrderLeadTime(orderDate, requiredDate) FROM orders;</a:t>
            </a:r>
            <a:endParaRPr sz="1965">
              <a:solidFill>
                <a:schemeClr val="dk1"/>
              </a:solidFill>
              <a:latin typeface="Consolas"/>
              <a:ea typeface="Consolas"/>
              <a:cs typeface="Consolas"/>
              <a:sym typeface="Consolas"/>
            </a:endParaRPr>
          </a:p>
        </p:txBody>
      </p:sp>
      <p:sp>
        <p:nvSpPr>
          <p:cNvPr id="530" name="Google Shape;530;p57"/>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rPr>
              <a:t>‹#›</a:t>
            </a:fld>
            <a:endParaRPr sz="1300">
              <a:solidFill>
                <a:srgbClr val="222222"/>
              </a:solidFill>
            </a:endParaRPr>
          </a:p>
        </p:txBody>
      </p:sp>
      <p:sp>
        <p:nvSpPr>
          <p:cNvPr id="531" name="Google Shape;531;p57"/>
          <p:cNvSpPr txBox="1"/>
          <p:nvPr/>
        </p:nvSpPr>
        <p:spPr>
          <a:xfrm>
            <a:off x="580375" y="1350875"/>
            <a:ext cx="9059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accent2"/>
                </a:solidFill>
              </a:rPr>
              <a:t>In the </a:t>
            </a:r>
            <a:r>
              <a:rPr lang="en-US" sz="1600">
                <a:solidFill>
                  <a:schemeClr val="accent2"/>
                </a:solidFill>
              </a:rPr>
              <a:t>example</a:t>
            </a:r>
            <a:r>
              <a:rPr lang="en-US" sz="1600">
                <a:solidFill>
                  <a:schemeClr val="accent2"/>
                </a:solidFill>
              </a:rPr>
              <a:t>, we will create our own function named </a:t>
            </a:r>
            <a:r>
              <a:rPr b="1" lang="en-US" sz="1600">
                <a:solidFill>
                  <a:schemeClr val="accent2"/>
                </a:solidFill>
              </a:rPr>
              <a:t>OrderLeadTime()</a:t>
            </a:r>
            <a:r>
              <a:rPr lang="en-US" sz="1600">
                <a:solidFill>
                  <a:schemeClr val="accent2"/>
                </a:solidFill>
              </a:rPr>
              <a:t> with two parameters. In in this function, we will calculate the difference between two dates as shown below:</a:t>
            </a:r>
            <a:endParaRPr sz="1600">
              <a:solidFill>
                <a:schemeClr val="accent2"/>
              </a:solidFill>
            </a:endParaRPr>
          </a:p>
        </p:txBody>
      </p:sp>
      <p:sp>
        <p:nvSpPr>
          <p:cNvPr id="532" name="Google Shape;532;p57"/>
          <p:cNvSpPr txBox="1"/>
          <p:nvPr/>
        </p:nvSpPr>
        <p:spPr>
          <a:xfrm>
            <a:off x="580375" y="3763375"/>
            <a:ext cx="686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Let’s utilize </a:t>
            </a:r>
            <a:r>
              <a:rPr b="1" lang="en-US" sz="1600"/>
              <a:t>OrderLeadTime() </a:t>
            </a:r>
            <a:r>
              <a:rPr lang="en-US" sz="1600"/>
              <a:t>function as shown below</a:t>
            </a:r>
            <a:endParaRPr sz="1600"/>
          </a:p>
        </p:txBody>
      </p:sp>
      <p:sp>
        <p:nvSpPr>
          <p:cNvPr id="533" name="Google Shape;533;p57"/>
          <p:cNvSpPr txBox="1"/>
          <p:nvPr>
            <p:ph type="title"/>
          </p:nvPr>
        </p:nvSpPr>
        <p:spPr>
          <a:xfrm>
            <a:off x="476874" y="733500"/>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 </a:t>
            </a:r>
            <a:r>
              <a:rPr lang="en-US" sz="2700"/>
              <a:t>Example 1: Stored  Functions</a:t>
            </a:r>
            <a:endParaRPr sz="2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8"/>
          <p:cNvSpPr txBox="1"/>
          <p:nvPr>
            <p:ph type="title"/>
          </p:nvPr>
        </p:nvSpPr>
        <p:spPr>
          <a:xfrm>
            <a:off x="400425" y="805075"/>
            <a:ext cx="9017700" cy="58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4000"/>
              <a:buFont typeface="Arial"/>
              <a:buNone/>
            </a:pPr>
            <a:r>
              <a:rPr lang="en-US"/>
              <a:t>Example 2: Stored Function </a:t>
            </a:r>
            <a:endParaRPr/>
          </a:p>
        </p:txBody>
      </p:sp>
      <p:sp>
        <p:nvSpPr>
          <p:cNvPr id="540" name="Google Shape;540;p58"/>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41" name="Google Shape;541;p58"/>
          <p:cNvSpPr txBox="1"/>
          <p:nvPr/>
        </p:nvSpPr>
        <p:spPr>
          <a:xfrm>
            <a:off x="517250" y="4848575"/>
            <a:ext cx="5234700" cy="346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rmAutofit lnSpcReduction="20000"/>
          </a:bodyPr>
          <a:lstStyle/>
          <a:p>
            <a:pPr indent="-264609" lvl="0" marL="378012" rtl="0" algn="l">
              <a:lnSpc>
                <a:spcPct val="90000"/>
              </a:lnSpc>
              <a:spcBef>
                <a:spcPts val="827"/>
              </a:spcBef>
              <a:spcAft>
                <a:spcPts val="0"/>
              </a:spcAft>
              <a:buNone/>
            </a:pPr>
            <a:r>
              <a:rPr lang="en-US">
                <a:solidFill>
                  <a:srgbClr val="000000"/>
                </a:solidFill>
                <a:latin typeface="Consolas"/>
                <a:ea typeface="Consolas"/>
                <a:cs typeface="Consolas"/>
                <a:sym typeface="Consolas"/>
              </a:rPr>
              <a:t>SELECT WEIGHTED_AVERAGE(70,65,65,60);</a:t>
            </a:r>
            <a:endParaRPr>
              <a:solidFill>
                <a:srgbClr val="000000"/>
              </a:solidFill>
              <a:latin typeface="Consolas"/>
              <a:ea typeface="Consolas"/>
              <a:cs typeface="Consolas"/>
              <a:sym typeface="Consolas"/>
            </a:endParaRPr>
          </a:p>
        </p:txBody>
      </p:sp>
      <p:sp>
        <p:nvSpPr>
          <p:cNvPr id="542" name="Google Shape;542;p58"/>
          <p:cNvSpPr/>
          <p:nvPr/>
        </p:nvSpPr>
        <p:spPr>
          <a:xfrm>
            <a:off x="630850" y="1340125"/>
            <a:ext cx="8948400" cy="7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rgbClr val="000000"/>
                </a:solidFill>
              </a:rPr>
              <a:t>In this example, we will create a function named </a:t>
            </a:r>
            <a:r>
              <a:rPr b="1" i="1" lang="en-US" sz="1500" u="sng">
                <a:solidFill>
                  <a:srgbClr val="000000"/>
                </a:solidFill>
              </a:rPr>
              <a:t>WEIGHTED_AVERAGE</a:t>
            </a:r>
            <a:r>
              <a:rPr b="1" i="1" lang="en-US" sz="1500">
                <a:solidFill>
                  <a:srgbClr val="000000"/>
                </a:solidFill>
              </a:rPr>
              <a:t>()</a:t>
            </a:r>
            <a:r>
              <a:rPr lang="en-US" sz="1500">
                <a:solidFill>
                  <a:srgbClr val="000000"/>
                </a:solidFill>
              </a:rPr>
              <a:t>, which accumulates the four parameters in this function</a:t>
            </a:r>
            <a:r>
              <a:rPr b="1" i="1" lang="en-US" sz="1500">
                <a:solidFill>
                  <a:srgbClr val="000000"/>
                </a:solidFill>
              </a:rPr>
              <a:t>, </a:t>
            </a:r>
            <a:r>
              <a:rPr lang="en-US" sz="1500">
                <a:solidFill>
                  <a:srgbClr val="000000"/>
                </a:solidFill>
              </a:rPr>
              <a:t>returns the </a:t>
            </a:r>
            <a:r>
              <a:rPr i="1" lang="en-US" sz="1500">
                <a:solidFill>
                  <a:srgbClr val="000000"/>
                </a:solidFill>
              </a:rPr>
              <a:t>average weight</a:t>
            </a:r>
            <a:r>
              <a:rPr lang="en-US" sz="1500">
                <a:solidFill>
                  <a:srgbClr val="000000"/>
                </a:solidFill>
              </a:rPr>
              <a:t>, and can be used to determine an overall result for a subject. </a:t>
            </a:r>
            <a:endParaRPr sz="1500"/>
          </a:p>
        </p:txBody>
      </p:sp>
      <p:sp>
        <p:nvSpPr>
          <p:cNvPr id="543" name="Google Shape;543;p58"/>
          <p:cNvSpPr/>
          <p:nvPr/>
        </p:nvSpPr>
        <p:spPr>
          <a:xfrm>
            <a:off x="2282574" y="2162100"/>
            <a:ext cx="6186600" cy="2033700"/>
          </a:xfrm>
          <a:prstGeom prst="rect">
            <a:avLst/>
          </a:prstGeom>
          <a:noFill/>
          <a:ln cap="flat" cmpd="sng" w="9525">
            <a:solidFill>
              <a:srgbClr val="0000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Courier New"/>
              <a:buNone/>
            </a:pPr>
            <a:r>
              <a:rPr lang="en-US" sz="1300">
                <a:solidFill>
                  <a:srgbClr val="000000"/>
                </a:solidFill>
                <a:latin typeface="Consolas"/>
                <a:ea typeface="Consolas"/>
                <a:cs typeface="Consolas"/>
                <a:sym typeface="Consolas"/>
              </a:rPr>
              <a:t>DELIMITER &amp;&amp;</a:t>
            </a:r>
            <a:endParaRPr sz="900">
              <a:latin typeface="Consolas"/>
              <a:ea typeface="Consolas"/>
              <a:cs typeface="Consolas"/>
              <a:sym typeface="Consolas"/>
            </a:endParaRPr>
          </a:p>
          <a:p>
            <a:pPr indent="0" lvl="0" marL="0" marR="0" rtl="0" algn="l">
              <a:spcBef>
                <a:spcPts val="0"/>
              </a:spcBef>
              <a:spcAft>
                <a:spcPts val="0"/>
              </a:spcAft>
              <a:buClr>
                <a:srgbClr val="000000"/>
              </a:buClr>
              <a:buSzPts val="1800"/>
              <a:buFont typeface="Courier New"/>
              <a:buNone/>
            </a:pPr>
            <a:r>
              <a:rPr lang="en-US" sz="1300">
                <a:solidFill>
                  <a:srgbClr val="000000"/>
                </a:solidFill>
                <a:latin typeface="Consolas"/>
                <a:ea typeface="Consolas"/>
                <a:cs typeface="Consolas"/>
                <a:sym typeface="Consolas"/>
              </a:rPr>
              <a:t>CREATE </a:t>
            </a:r>
            <a:r>
              <a:rPr b="1" lang="en-US" sz="1300">
                <a:solidFill>
                  <a:srgbClr val="000000"/>
                </a:solidFill>
                <a:latin typeface="Consolas"/>
                <a:ea typeface="Consolas"/>
                <a:cs typeface="Consolas"/>
                <a:sym typeface="Consolas"/>
              </a:rPr>
              <a:t>FUNCTION</a:t>
            </a:r>
            <a:r>
              <a:rPr lang="en-US" sz="1300">
                <a:solidFill>
                  <a:srgbClr val="000000"/>
                </a:solidFill>
                <a:latin typeface="Consolas"/>
                <a:ea typeface="Consolas"/>
                <a:cs typeface="Consolas"/>
                <a:sym typeface="Consolas"/>
              </a:rPr>
              <a:t> </a:t>
            </a:r>
            <a:r>
              <a:rPr b="1" i="1" lang="en-US" sz="1300" u="sng">
                <a:solidFill>
                  <a:srgbClr val="000000"/>
                </a:solidFill>
                <a:latin typeface="Consolas"/>
                <a:ea typeface="Consolas"/>
                <a:cs typeface="Consolas"/>
                <a:sym typeface="Consolas"/>
              </a:rPr>
              <a:t>WEIGHTED_AVERAGE</a:t>
            </a:r>
            <a:r>
              <a:rPr lang="en-US" sz="1300">
                <a:solidFill>
                  <a:srgbClr val="000000"/>
                </a:solidFill>
                <a:latin typeface="Consolas"/>
                <a:ea typeface="Consolas"/>
                <a:cs typeface="Consolas"/>
                <a:sym typeface="Consolas"/>
              </a:rPr>
              <a:t> (n1 INT, n2 INT, n3 INT, n4 INT)</a:t>
            </a:r>
            <a:endParaRPr sz="900">
              <a:latin typeface="Consolas"/>
              <a:ea typeface="Consolas"/>
              <a:cs typeface="Consolas"/>
              <a:sym typeface="Consolas"/>
            </a:endParaRPr>
          </a:p>
          <a:p>
            <a:pPr indent="0" lvl="0" marL="0" marR="0" rtl="0" algn="l">
              <a:spcBef>
                <a:spcPts val="0"/>
              </a:spcBef>
              <a:spcAft>
                <a:spcPts val="0"/>
              </a:spcAft>
              <a:buClr>
                <a:srgbClr val="000000"/>
              </a:buClr>
              <a:buSzPts val="1800"/>
              <a:buFont typeface="Courier New"/>
              <a:buNone/>
            </a:pPr>
            <a:r>
              <a:rPr lang="en-US" sz="1300">
                <a:solidFill>
                  <a:srgbClr val="000000"/>
                </a:solidFill>
                <a:latin typeface="Consolas"/>
                <a:ea typeface="Consolas"/>
                <a:cs typeface="Consolas"/>
                <a:sym typeface="Consolas"/>
              </a:rPr>
              <a:t>  RETURNS INT</a:t>
            </a:r>
            <a:endParaRPr sz="900">
              <a:latin typeface="Consolas"/>
              <a:ea typeface="Consolas"/>
              <a:cs typeface="Consolas"/>
              <a:sym typeface="Consolas"/>
            </a:endParaRPr>
          </a:p>
          <a:p>
            <a:pPr indent="0" lvl="0" marL="0" marR="0" rtl="0" algn="l">
              <a:spcBef>
                <a:spcPts val="0"/>
              </a:spcBef>
              <a:spcAft>
                <a:spcPts val="0"/>
              </a:spcAft>
              <a:buClr>
                <a:srgbClr val="000000"/>
              </a:buClr>
              <a:buSzPts val="1800"/>
              <a:buFont typeface="Courier New"/>
              <a:buNone/>
            </a:pPr>
            <a:r>
              <a:rPr lang="en-US" sz="1300">
                <a:solidFill>
                  <a:srgbClr val="000000"/>
                </a:solidFill>
                <a:latin typeface="Consolas"/>
                <a:ea typeface="Consolas"/>
                <a:cs typeface="Consolas"/>
                <a:sym typeface="Consolas"/>
              </a:rPr>
              <a:t>   DETERMINISTIC</a:t>
            </a:r>
            <a:endParaRPr sz="900">
              <a:latin typeface="Consolas"/>
              <a:ea typeface="Consolas"/>
              <a:cs typeface="Consolas"/>
              <a:sym typeface="Consolas"/>
            </a:endParaRPr>
          </a:p>
          <a:p>
            <a:pPr indent="0" lvl="0" marL="0" marR="0" rtl="0" algn="l">
              <a:spcBef>
                <a:spcPts val="0"/>
              </a:spcBef>
              <a:spcAft>
                <a:spcPts val="0"/>
              </a:spcAft>
              <a:buClr>
                <a:srgbClr val="000000"/>
              </a:buClr>
              <a:buSzPts val="1800"/>
              <a:buFont typeface="Courier New"/>
              <a:buNone/>
            </a:pPr>
            <a:r>
              <a:rPr lang="en-US" sz="1300">
                <a:solidFill>
                  <a:srgbClr val="000000"/>
                </a:solidFill>
                <a:latin typeface="Consolas"/>
                <a:ea typeface="Consolas"/>
                <a:cs typeface="Consolas"/>
                <a:sym typeface="Consolas"/>
              </a:rPr>
              <a:t>    BEGIN</a:t>
            </a:r>
            <a:endParaRPr sz="900">
              <a:latin typeface="Consolas"/>
              <a:ea typeface="Consolas"/>
              <a:cs typeface="Consolas"/>
              <a:sym typeface="Consolas"/>
            </a:endParaRPr>
          </a:p>
          <a:p>
            <a:pPr indent="0" lvl="0" marL="0" marR="0" rtl="0" algn="l">
              <a:spcBef>
                <a:spcPts val="0"/>
              </a:spcBef>
              <a:spcAft>
                <a:spcPts val="0"/>
              </a:spcAft>
              <a:buClr>
                <a:srgbClr val="000000"/>
              </a:buClr>
              <a:buSzPts val="1800"/>
              <a:buFont typeface="Courier New"/>
              <a:buNone/>
            </a:pPr>
            <a:r>
              <a:rPr lang="en-US" sz="1300">
                <a:solidFill>
                  <a:srgbClr val="000000"/>
                </a:solidFill>
                <a:latin typeface="Consolas"/>
                <a:ea typeface="Consolas"/>
                <a:cs typeface="Consolas"/>
                <a:sym typeface="Consolas"/>
              </a:rPr>
              <a:t>     DECLARE avg INT;</a:t>
            </a:r>
            <a:endParaRPr sz="900">
              <a:latin typeface="Consolas"/>
              <a:ea typeface="Consolas"/>
              <a:cs typeface="Consolas"/>
              <a:sym typeface="Consolas"/>
            </a:endParaRPr>
          </a:p>
          <a:p>
            <a:pPr indent="0" lvl="0" marL="0" marR="0" rtl="0" algn="l">
              <a:spcBef>
                <a:spcPts val="0"/>
              </a:spcBef>
              <a:spcAft>
                <a:spcPts val="0"/>
              </a:spcAft>
              <a:buClr>
                <a:srgbClr val="000000"/>
              </a:buClr>
              <a:buSzPts val="1800"/>
              <a:buFont typeface="Courier New"/>
              <a:buNone/>
            </a:pPr>
            <a:r>
              <a:rPr lang="en-US" sz="1300">
                <a:solidFill>
                  <a:srgbClr val="000000"/>
                </a:solidFill>
                <a:latin typeface="Consolas"/>
                <a:ea typeface="Consolas"/>
                <a:cs typeface="Consolas"/>
                <a:sym typeface="Consolas"/>
              </a:rPr>
              <a:t>     SET avg = (n1+n2+n3*2+n4*4)/8;</a:t>
            </a:r>
            <a:endParaRPr sz="900">
              <a:latin typeface="Consolas"/>
              <a:ea typeface="Consolas"/>
              <a:cs typeface="Consolas"/>
              <a:sym typeface="Consolas"/>
            </a:endParaRPr>
          </a:p>
          <a:p>
            <a:pPr indent="0" lvl="0" marL="0" marR="0" rtl="0" algn="l">
              <a:spcBef>
                <a:spcPts val="0"/>
              </a:spcBef>
              <a:spcAft>
                <a:spcPts val="0"/>
              </a:spcAft>
              <a:buClr>
                <a:srgbClr val="000000"/>
              </a:buClr>
              <a:buSzPts val="1800"/>
              <a:buFont typeface="Courier New"/>
              <a:buNone/>
            </a:pPr>
            <a:r>
              <a:rPr lang="en-US" sz="1300">
                <a:solidFill>
                  <a:srgbClr val="000000"/>
                </a:solidFill>
                <a:latin typeface="Consolas"/>
                <a:ea typeface="Consolas"/>
                <a:cs typeface="Consolas"/>
                <a:sym typeface="Consolas"/>
              </a:rPr>
              <a:t>     RETURN avg;</a:t>
            </a:r>
            <a:endParaRPr sz="900">
              <a:latin typeface="Consolas"/>
              <a:ea typeface="Consolas"/>
              <a:cs typeface="Consolas"/>
              <a:sym typeface="Consolas"/>
            </a:endParaRPr>
          </a:p>
          <a:p>
            <a:pPr indent="0" lvl="0" marL="0" marR="0" rtl="0" algn="l">
              <a:spcBef>
                <a:spcPts val="0"/>
              </a:spcBef>
              <a:spcAft>
                <a:spcPts val="0"/>
              </a:spcAft>
              <a:buClr>
                <a:srgbClr val="000000"/>
              </a:buClr>
              <a:buSzPts val="1800"/>
              <a:buFont typeface="Courier New"/>
              <a:buNone/>
            </a:pPr>
            <a:r>
              <a:rPr lang="en-US" sz="1300">
                <a:solidFill>
                  <a:srgbClr val="000000"/>
                </a:solidFill>
                <a:latin typeface="Consolas"/>
                <a:ea typeface="Consolas"/>
                <a:cs typeface="Consolas"/>
                <a:sym typeface="Consolas"/>
              </a:rPr>
              <a:t>END &amp;&amp;</a:t>
            </a:r>
            <a:endParaRPr sz="900">
              <a:latin typeface="Consolas"/>
              <a:ea typeface="Consolas"/>
              <a:cs typeface="Consolas"/>
              <a:sym typeface="Consolas"/>
            </a:endParaRPr>
          </a:p>
        </p:txBody>
      </p:sp>
      <p:sp>
        <p:nvSpPr>
          <p:cNvPr id="544" name="Google Shape;544;p58"/>
          <p:cNvSpPr txBox="1"/>
          <p:nvPr/>
        </p:nvSpPr>
        <p:spPr>
          <a:xfrm>
            <a:off x="469550" y="4286675"/>
            <a:ext cx="5435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Let’s utilize the </a:t>
            </a:r>
            <a:r>
              <a:rPr b="1" lang="en-US" sz="1500">
                <a:solidFill>
                  <a:srgbClr val="000000"/>
                </a:solidFill>
              </a:rPr>
              <a:t>WEIGHTED_AVERAGE</a:t>
            </a:r>
            <a:r>
              <a:rPr b="1" lang="en-US" sz="1500"/>
              <a:t>() </a:t>
            </a:r>
            <a:r>
              <a:rPr lang="en-US" sz="1500"/>
              <a:t>function:</a:t>
            </a:r>
            <a:endParaRPr sz="1500"/>
          </a:p>
        </p:txBody>
      </p:sp>
      <p:pic>
        <p:nvPicPr>
          <p:cNvPr id="545" name="Google Shape;545;p58"/>
          <p:cNvPicPr preferRelativeResize="0"/>
          <p:nvPr/>
        </p:nvPicPr>
        <p:blipFill rotWithShape="1">
          <a:blip r:embed="rId3">
            <a:alphaModFix/>
          </a:blip>
          <a:srcRect b="45890" l="13557" r="74087" t="45358"/>
          <a:stretch/>
        </p:blipFill>
        <p:spPr>
          <a:xfrm>
            <a:off x="6272150" y="4512550"/>
            <a:ext cx="2287675" cy="911350"/>
          </a:xfrm>
          <a:prstGeom prst="rect">
            <a:avLst/>
          </a:prstGeom>
          <a:noFill/>
          <a:ln cap="flat" cmpd="sng" w="9525">
            <a:solidFill>
              <a:srgbClr val="0E5580"/>
            </a:solidFill>
            <a:prstDash val="solid"/>
            <a:round/>
            <a:headEnd len="sm" w="sm" type="none"/>
            <a:tailEnd len="sm" w="sm" type="none"/>
          </a:ln>
        </p:spPr>
      </p:pic>
      <p:cxnSp>
        <p:nvCxnSpPr>
          <p:cNvPr id="546" name="Google Shape;546;p58"/>
          <p:cNvCxnSpPr>
            <a:stCxn id="541" idx="3"/>
            <a:endCxn id="545" idx="1"/>
          </p:cNvCxnSpPr>
          <p:nvPr/>
        </p:nvCxnSpPr>
        <p:spPr>
          <a:xfrm flipH="1" rot="10800000">
            <a:off x="5751950" y="4968275"/>
            <a:ext cx="520200" cy="53700"/>
          </a:xfrm>
          <a:prstGeom prst="straightConnector1">
            <a:avLst/>
          </a:prstGeom>
          <a:noFill/>
          <a:ln cap="flat" cmpd="sng" w="9525">
            <a:solidFill>
              <a:srgbClr val="0E558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9"/>
          <p:cNvSpPr txBox="1"/>
          <p:nvPr>
            <p:ph type="title"/>
          </p:nvPr>
        </p:nvSpPr>
        <p:spPr>
          <a:xfrm>
            <a:off x="449200" y="685825"/>
            <a:ext cx="90195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3: </a:t>
            </a:r>
            <a:r>
              <a:rPr lang="en-US"/>
              <a:t>Stored Function </a:t>
            </a:r>
            <a:endParaRPr/>
          </a:p>
        </p:txBody>
      </p:sp>
      <p:sp>
        <p:nvSpPr>
          <p:cNvPr id="552" name="Google Shape;552;p59"/>
          <p:cNvSpPr txBox="1"/>
          <p:nvPr/>
        </p:nvSpPr>
        <p:spPr>
          <a:xfrm>
            <a:off x="373925" y="1950700"/>
            <a:ext cx="4674300" cy="3288300"/>
          </a:xfrm>
          <a:prstGeom prst="rect">
            <a:avLst/>
          </a:prstGeom>
          <a:solidFill>
            <a:srgbClr val="333333"/>
          </a:solidFill>
          <a:ln>
            <a:noFill/>
          </a:ln>
        </p:spPr>
        <p:txBody>
          <a:bodyPr anchorCtr="0" anchor="t" bIns="75600" lIns="75600" spcFirstLastPara="1" rIns="75600" wrap="square" tIns="75600">
            <a:noAutofit/>
          </a:bodyPr>
          <a:lstStyle/>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DELIMITER $$</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CC28C"/>
                </a:solidFill>
                <a:latin typeface="Consolas"/>
                <a:ea typeface="Consolas"/>
                <a:cs typeface="Consolas"/>
                <a:sym typeface="Consolas"/>
              </a:rPr>
              <a:t> CREATE</a:t>
            </a:r>
            <a:r>
              <a:rPr lang="en-US" sz="1100">
                <a:solidFill>
                  <a:srgbClr val="FFFFFF"/>
                </a:solidFill>
                <a:highlight>
                  <a:srgbClr val="333333"/>
                </a:highlight>
                <a:latin typeface="Consolas"/>
                <a:ea typeface="Consolas"/>
                <a:cs typeface="Consolas"/>
                <a:sym typeface="Consolas"/>
              </a:rPr>
              <a:t> </a:t>
            </a:r>
            <a:r>
              <a:rPr lang="en-US" sz="1100">
                <a:solidFill>
                  <a:srgbClr val="FCC28C"/>
                </a:solidFill>
                <a:latin typeface="Consolas"/>
                <a:ea typeface="Consolas"/>
                <a:cs typeface="Consolas"/>
                <a:sym typeface="Consolas"/>
              </a:rPr>
              <a:t>FUNCTION</a:t>
            </a:r>
            <a:r>
              <a:rPr lang="en-US" sz="1100">
                <a:solidFill>
                  <a:srgbClr val="FFFFFF"/>
                </a:solidFill>
                <a:highlight>
                  <a:srgbClr val="333333"/>
                </a:highlight>
                <a:latin typeface="Consolas"/>
                <a:ea typeface="Consolas"/>
                <a:cs typeface="Consolas"/>
                <a:sym typeface="Consolas"/>
              </a:rPr>
              <a:t> CustomerLevel(credit </a:t>
            </a:r>
            <a:r>
              <a:rPr lang="en-US" sz="1100">
                <a:solidFill>
                  <a:srgbClr val="FFFFAA"/>
                </a:solidFill>
                <a:latin typeface="Consolas"/>
                <a:ea typeface="Consolas"/>
                <a:cs typeface="Consolas"/>
                <a:sym typeface="Consolas"/>
              </a:rPr>
              <a:t>DECIMAL</a:t>
            </a:r>
            <a:r>
              <a:rPr lang="en-US" sz="1100">
                <a:solidFill>
                  <a:srgbClr val="FFFFFF"/>
                </a:solidFill>
                <a:highlight>
                  <a:srgbClr val="333333"/>
                </a:highlight>
                <a:latin typeface="Consolas"/>
                <a:ea typeface="Consolas"/>
                <a:cs typeface="Consolas"/>
                <a:sym typeface="Consolas"/>
              </a:rPr>
              <a:t>(</a:t>
            </a:r>
            <a:r>
              <a:rPr lang="en-US" sz="1100">
                <a:solidFill>
                  <a:srgbClr val="D36363"/>
                </a:solidFill>
                <a:latin typeface="Consolas"/>
                <a:ea typeface="Consolas"/>
                <a:cs typeface="Consolas"/>
                <a:sym typeface="Consolas"/>
              </a:rPr>
              <a:t>10</a:t>
            </a:r>
            <a:r>
              <a:rPr lang="en-US" sz="1100">
                <a:solidFill>
                  <a:srgbClr val="FFFFFF"/>
                </a:solidFill>
                <a:highlight>
                  <a:srgbClr val="333333"/>
                </a:highlight>
                <a:latin typeface="Consolas"/>
                <a:ea typeface="Consolas"/>
                <a:cs typeface="Consolas"/>
                <a:sym typeface="Consolas"/>
              </a:rPr>
              <a:t>,</a:t>
            </a:r>
            <a:r>
              <a:rPr lang="en-US" sz="1100">
                <a:solidFill>
                  <a:srgbClr val="D36363"/>
                </a:solidFill>
                <a:latin typeface="Consolas"/>
                <a:ea typeface="Consolas"/>
                <a:cs typeface="Consolas"/>
                <a:sym typeface="Consolas"/>
              </a:rPr>
              <a:t>2</a:t>
            </a:r>
            <a:r>
              <a:rPr lang="en-US"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CC28C"/>
                </a:solidFill>
                <a:latin typeface="Consolas"/>
                <a:ea typeface="Consolas"/>
                <a:cs typeface="Consolas"/>
                <a:sym typeface="Consolas"/>
              </a:rPr>
              <a:t> RETURNS</a:t>
            </a:r>
            <a:r>
              <a:rPr lang="en-US" sz="1100">
                <a:solidFill>
                  <a:srgbClr val="FFFFFF"/>
                </a:solidFill>
                <a:highlight>
                  <a:srgbClr val="333333"/>
                </a:highlight>
                <a:latin typeface="Consolas"/>
                <a:ea typeface="Consolas"/>
                <a:cs typeface="Consolas"/>
                <a:sym typeface="Consolas"/>
              </a:rPr>
              <a:t> </a:t>
            </a:r>
            <a:r>
              <a:rPr lang="en-US" sz="1100">
                <a:solidFill>
                  <a:srgbClr val="FFFFAA"/>
                </a:solidFill>
                <a:latin typeface="Consolas"/>
                <a:ea typeface="Consolas"/>
                <a:cs typeface="Consolas"/>
                <a:sym typeface="Consolas"/>
              </a:rPr>
              <a:t>VARCHAR</a:t>
            </a:r>
            <a:r>
              <a:rPr lang="en-US" sz="1100">
                <a:solidFill>
                  <a:srgbClr val="FFFFFF"/>
                </a:solidFill>
                <a:highlight>
                  <a:srgbClr val="333333"/>
                </a:highlight>
                <a:latin typeface="Consolas"/>
                <a:ea typeface="Consolas"/>
                <a:cs typeface="Consolas"/>
                <a:sym typeface="Consolas"/>
              </a:rPr>
              <a:t>(</a:t>
            </a:r>
            <a:r>
              <a:rPr lang="en-US" sz="1100">
                <a:solidFill>
                  <a:srgbClr val="D36363"/>
                </a:solidFill>
                <a:latin typeface="Consolas"/>
                <a:ea typeface="Consolas"/>
                <a:cs typeface="Consolas"/>
                <a:sym typeface="Consolas"/>
              </a:rPr>
              <a:t>20</a:t>
            </a:r>
            <a:r>
              <a:rPr lang="en-US"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CC28C"/>
                </a:solidFill>
                <a:latin typeface="Consolas"/>
                <a:ea typeface="Consolas"/>
                <a:cs typeface="Consolas"/>
                <a:sym typeface="Consolas"/>
              </a:rPr>
              <a:t> DETERMINISTIC</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CC28C"/>
                </a:solidFill>
                <a:latin typeface="Consolas"/>
                <a:ea typeface="Consolas"/>
                <a:cs typeface="Consolas"/>
                <a:sym typeface="Consolas"/>
              </a:rPr>
              <a:t> BEGIN</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a:t>
            </a:r>
            <a:r>
              <a:rPr lang="en-US" sz="1100">
                <a:solidFill>
                  <a:srgbClr val="FCC28C"/>
                </a:solidFill>
                <a:latin typeface="Consolas"/>
                <a:ea typeface="Consolas"/>
                <a:cs typeface="Consolas"/>
                <a:sym typeface="Consolas"/>
              </a:rPr>
              <a:t>DECLARE</a:t>
            </a:r>
            <a:r>
              <a:rPr lang="en-US" sz="1100">
                <a:solidFill>
                  <a:srgbClr val="FFFFFF"/>
                </a:solidFill>
                <a:highlight>
                  <a:srgbClr val="333333"/>
                </a:highlight>
                <a:latin typeface="Consolas"/>
                <a:ea typeface="Consolas"/>
                <a:cs typeface="Consolas"/>
                <a:sym typeface="Consolas"/>
              </a:rPr>
              <a:t> customerLevel </a:t>
            </a:r>
            <a:r>
              <a:rPr lang="en-US" sz="1100">
                <a:solidFill>
                  <a:srgbClr val="FFFFAA"/>
                </a:solidFill>
                <a:latin typeface="Consolas"/>
                <a:ea typeface="Consolas"/>
                <a:cs typeface="Consolas"/>
                <a:sym typeface="Consolas"/>
              </a:rPr>
              <a:t>VARCHAR</a:t>
            </a:r>
            <a:r>
              <a:rPr lang="en-US" sz="1100">
                <a:solidFill>
                  <a:srgbClr val="FFFFFF"/>
                </a:solidFill>
                <a:highlight>
                  <a:srgbClr val="333333"/>
                </a:highlight>
                <a:latin typeface="Consolas"/>
                <a:ea typeface="Consolas"/>
                <a:cs typeface="Consolas"/>
                <a:sym typeface="Consolas"/>
              </a:rPr>
              <a:t>(</a:t>
            </a:r>
            <a:r>
              <a:rPr lang="en-US" sz="1100">
                <a:solidFill>
                  <a:srgbClr val="D36363"/>
                </a:solidFill>
                <a:latin typeface="Consolas"/>
                <a:ea typeface="Consolas"/>
                <a:cs typeface="Consolas"/>
                <a:sym typeface="Consolas"/>
              </a:rPr>
              <a:t>20</a:t>
            </a:r>
            <a:r>
              <a:rPr lang="en-US"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IF credit &gt; 50000 THEN</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a:t>
            </a:r>
            <a:r>
              <a:rPr lang="en-US" sz="1100">
                <a:solidFill>
                  <a:srgbClr val="FCC28C"/>
                </a:solidFill>
                <a:latin typeface="Consolas"/>
                <a:ea typeface="Consolas"/>
                <a:cs typeface="Consolas"/>
                <a:sym typeface="Consolas"/>
              </a:rPr>
              <a:t>SET</a:t>
            </a:r>
            <a:r>
              <a:rPr lang="en-US" sz="1100">
                <a:solidFill>
                  <a:srgbClr val="FFFFFF"/>
                </a:solidFill>
                <a:highlight>
                  <a:srgbClr val="333333"/>
                </a:highlight>
                <a:latin typeface="Consolas"/>
                <a:ea typeface="Consolas"/>
                <a:cs typeface="Consolas"/>
                <a:sym typeface="Consolas"/>
              </a:rPr>
              <a:t> customerLevel = </a:t>
            </a:r>
            <a:r>
              <a:rPr lang="en-US" sz="1100">
                <a:solidFill>
                  <a:srgbClr val="A2FCA2"/>
                </a:solidFill>
                <a:latin typeface="Consolas"/>
                <a:ea typeface="Consolas"/>
                <a:cs typeface="Consolas"/>
                <a:sym typeface="Consolas"/>
              </a:rPr>
              <a:t>'PLATINUM'</a:t>
            </a:r>
            <a:r>
              <a:rPr lang="en-US"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a:t>
            </a:r>
            <a:r>
              <a:rPr lang="en-US" sz="1100">
                <a:solidFill>
                  <a:srgbClr val="FFFFFF"/>
                </a:solidFill>
                <a:highlight>
                  <a:srgbClr val="333333"/>
                </a:highlight>
                <a:latin typeface="Consolas"/>
                <a:ea typeface="Consolas"/>
                <a:cs typeface="Consolas"/>
                <a:sym typeface="Consolas"/>
              </a:rPr>
              <a:t>  ELSEIF (credit &gt;=10000 AND credit &lt;= 50000) THEN</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a:t>
            </a:r>
            <a:r>
              <a:rPr lang="en-US" sz="1100">
                <a:solidFill>
                  <a:srgbClr val="FCC28C"/>
                </a:solidFill>
                <a:latin typeface="Consolas"/>
                <a:ea typeface="Consolas"/>
                <a:cs typeface="Consolas"/>
                <a:sym typeface="Consolas"/>
              </a:rPr>
              <a:t>SET</a:t>
            </a:r>
            <a:r>
              <a:rPr lang="en-US" sz="1100">
                <a:solidFill>
                  <a:srgbClr val="FFFFFF"/>
                </a:solidFill>
                <a:highlight>
                  <a:srgbClr val="333333"/>
                </a:highlight>
                <a:latin typeface="Consolas"/>
                <a:ea typeface="Consolas"/>
                <a:cs typeface="Consolas"/>
                <a:sym typeface="Consolas"/>
              </a:rPr>
              <a:t> customerLevel = </a:t>
            </a:r>
            <a:r>
              <a:rPr lang="en-US" sz="1100">
                <a:solidFill>
                  <a:srgbClr val="A2FCA2"/>
                </a:solidFill>
                <a:latin typeface="Consolas"/>
                <a:ea typeface="Consolas"/>
                <a:cs typeface="Consolas"/>
                <a:sym typeface="Consolas"/>
              </a:rPr>
              <a:t>'GOLD'</a:t>
            </a:r>
            <a:r>
              <a:rPr lang="en-US"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ELSEIF credit &lt; 10000 THEN</a:t>
            </a:r>
            <a:endParaRPr sz="1100">
              <a:solidFill>
                <a:srgbClr val="FFFFFF"/>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a:t>
            </a:r>
            <a:r>
              <a:rPr lang="en-US" sz="1100">
                <a:solidFill>
                  <a:srgbClr val="FCC28C"/>
                </a:solidFill>
                <a:latin typeface="Consolas"/>
                <a:ea typeface="Consolas"/>
                <a:cs typeface="Consolas"/>
                <a:sym typeface="Consolas"/>
              </a:rPr>
              <a:t>SET</a:t>
            </a:r>
            <a:r>
              <a:rPr lang="en-US" sz="1100">
                <a:solidFill>
                  <a:srgbClr val="FFFFFF"/>
                </a:solidFill>
                <a:highlight>
                  <a:srgbClr val="333333"/>
                </a:highlight>
                <a:latin typeface="Consolas"/>
                <a:ea typeface="Consolas"/>
                <a:cs typeface="Consolas"/>
                <a:sym typeface="Consolas"/>
              </a:rPr>
              <a:t> customerLevel = </a:t>
            </a:r>
            <a:r>
              <a:rPr lang="en-US" sz="1100">
                <a:solidFill>
                  <a:srgbClr val="A2FCA2"/>
                </a:solidFill>
                <a:latin typeface="Consolas"/>
                <a:ea typeface="Consolas"/>
                <a:cs typeface="Consolas"/>
                <a:sym typeface="Consolas"/>
              </a:rPr>
              <a:t>'SILVER'</a:t>
            </a:r>
            <a:r>
              <a:rPr lang="en-US"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a:t>
            </a:r>
            <a:r>
              <a:rPr lang="en-US" sz="1100">
                <a:solidFill>
                  <a:srgbClr val="FCC28C"/>
                </a:solidFill>
                <a:latin typeface="Consolas"/>
                <a:ea typeface="Consolas"/>
                <a:cs typeface="Consolas"/>
                <a:sym typeface="Consolas"/>
              </a:rPr>
              <a:t>END</a:t>
            </a:r>
            <a:r>
              <a:rPr lang="en-US" sz="1100">
                <a:solidFill>
                  <a:srgbClr val="FFFFFF"/>
                </a:solidFill>
                <a:highlight>
                  <a:srgbClr val="333333"/>
                </a:highlight>
                <a:latin typeface="Consolas"/>
                <a:ea typeface="Consolas"/>
                <a:cs typeface="Consolas"/>
                <a:sym typeface="Consolas"/>
              </a:rPr>
              <a:t> </a:t>
            </a:r>
            <a:r>
              <a:rPr lang="en-US" sz="1100">
                <a:solidFill>
                  <a:srgbClr val="FCC28C"/>
                </a:solidFill>
                <a:latin typeface="Consolas"/>
                <a:ea typeface="Consolas"/>
                <a:cs typeface="Consolas"/>
                <a:sym typeface="Consolas"/>
              </a:rPr>
              <a:t>IF</a:t>
            </a:r>
            <a:r>
              <a:rPr lang="en-US"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a:t>
            </a:r>
            <a:r>
              <a:rPr lang="en-US" sz="1100">
                <a:solidFill>
                  <a:srgbClr val="888888"/>
                </a:solidFill>
                <a:latin typeface="Consolas"/>
                <a:ea typeface="Consolas"/>
                <a:cs typeface="Consolas"/>
                <a:sym typeface="Consolas"/>
              </a:rPr>
              <a:t>-- return the customer level</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RETURN (customerLevel);</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CC28C"/>
                </a:solidFill>
                <a:latin typeface="Consolas"/>
                <a:ea typeface="Consolas"/>
                <a:cs typeface="Consolas"/>
                <a:sym typeface="Consolas"/>
              </a:rPr>
              <a:t> END</a:t>
            </a:r>
            <a:r>
              <a:rPr lang="en-US"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100">
                <a:solidFill>
                  <a:srgbClr val="FFFFFF"/>
                </a:solidFill>
                <a:highlight>
                  <a:srgbClr val="333333"/>
                </a:highlight>
                <a:latin typeface="Consolas"/>
                <a:ea typeface="Consolas"/>
                <a:cs typeface="Consolas"/>
                <a:sym typeface="Consolas"/>
              </a:rPr>
              <a:t> DELIMITER ;</a:t>
            </a:r>
            <a:endParaRPr sz="2800">
              <a:solidFill>
                <a:srgbClr val="000000"/>
              </a:solidFill>
              <a:latin typeface="Century Gothic"/>
              <a:ea typeface="Century Gothic"/>
              <a:cs typeface="Century Gothic"/>
              <a:sym typeface="Century Gothic"/>
            </a:endParaRPr>
          </a:p>
        </p:txBody>
      </p:sp>
      <p:sp>
        <p:nvSpPr>
          <p:cNvPr id="553" name="Google Shape;553;p59"/>
          <p:cNvSpPr txBox="1"/>
          <p:nvPr/>
        </p:nvSpPr>
        <p:spPr>
          <a:xfrm>
            <a:off x="5143150" y="1863975"/>
            <a:ext cx="4536300" cy="634800"/>
          </a:xfrm>
          <a:prstGeom prst="rect">
            <a:avLst/>
          </a:prstGeom>
          <a:noFill/>
          <a:ln cap="flat" cmpd="sng" w="9525">
            <a:solidFill>
              <a:srgbClr val="000000"/>
            </a:solidFill>
            <a:prstDash val="solid"/>
            <a:round/>
            <a:headEnd len="sm" w="sm" type="none"/>
            <a:tailEnd len="sm" w="sm" type="none"/>
          </a:ln>
        </p:spPr>
        <p:txBody>
          <a:bodyPr anchorCtr="0" anchor="t" bIns="75600" lIns="75600" spcFirstLastPara="1" rIns="75600" wrap="square" tIns="75600">
            <a:noAutofit/>
          </a:bodyPr>
          <a:lstStyle/>
          <a:p>
            <a:pPr indent="0" lvl="0" marL="0" rtl="0" algn="l">
              <a:spcBef>
                <a:spcPts val="0"/>
              </a:spcBef>
              <a:spcAft>
                <a:spcPts val="0"/>
              </a:spcAft>
              <a:buNone/>
            </a:pPr>
            <a:r>
              <a:rPr lang="en-US" sz="1500">
                <a:solidFill>
                  <a:srgbClr val="000000"/>
                </a:solidFill>
              </a:rPr>
              <a:t>Let’s utilize the</a:t>
            </a:r>
            <a:r>
              <a:rPr b="1" lang="en-US" sz="1500">
                <a:solidFill>
                  <a:srgbClr val="000000"/>
                </a:solidFill>
              </a:rPr>
              <a:t> </a:t>
            </a:r>
            <a:r>
              <a:rPr b="1" lang="en-US" sz="1500">
                <a:solidFill>
                  <a:srgbClr val="000000"/>
                </a:solidFill>
                <a:latin typeface="Century Gothic"/>
                <a:ea typeface="Century Gothic"/>
                <a:cs typeface="Century Gothic"/>
                <a:sym typeface="Century Gothic"/>
              </a:rPr>
              <a:t>CustomerLevel()</a:t>
            </a:r>
            <a:r>
              <a:rPr b="1" lang="en-US" sz="1500">
                <a:solidFill>
                  <a:srgbClr val="000000"/>
                </a:solidFill>
              </a:rPr>
              <a:t> </a:t>
            </a:r>
            <a:r>
              <a:rPr lang="en-US" sz="1500">
                <a:solidFill>
                  <a:srgbClr val="000000"/>
                </a:solidFill>
              </a:rPr>
              <a:t>function as shown below:</a:t>
            </a:r>
            <a:endParaRPr b="1" sz="1500">
              <a:solidFill>
                <a:srgbClr val="3F3F3F"/>
              </a:solidFill>
            </a:endParaRPr>
          </a:p>
          <a:p>
            <a:pPr indent="0" lvl="0" marL="0" rtl="0" algn="l">
              <a:spcBef>
                <a:spcPts val="0"/>
              </a:spcBef>
              <a:spcAft>
                <a:spcPts val="0"/>
              </a:spcAft>
              <a:buNone/>
            </a:pPr>
            <a:r>
              <a:t/>
            </a:r>
            <a:endParaRPr sz="700"/>
          </a:p>
        </p:txBody>
      </p:sp>
      <p:sp>
        <p:nvSpPr>
          <p:cNvPr id="554" name="Google Shape;554;p59"/>
          <p:cNvSpPr txBox="1"/>
          <p:nvPr/>
        </p:nvSpPr>
        <p:spPr>
          <a:xfrm>
            <a:off x="606500" y="1217475"/>
            <a:ext cx="916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000000"/>
                </a:solidFill>
                <a:highlight>
                  <a:srgbClr val="FFFFFF"/>
                </a:highlight>
              </a:rPr>
              <a:t>The following </a:t>
            </a:r>
            <a:r>
              <a:rPr lang="en-US" sz="1500">
                <a:solidFill>
                  <a:srgbClr val="000000"/>
                </a:solidFill>
              </a:rPr>
              <a:t>CREATE FUNCTION</a:t>
            </a:r>
            <a:r>
              <a:rPr lang="en-US" sz="1500">
                <a:solidFill>
                  <a:srgbClr val="000000"/>
                </a:solidFill>
                <a:highlight>
                  <a:srgbClr val="FFFFFF"/>
                </a:highlight>
              </a:rPr>
              <a:t> statement creates a function named</a:t>
            </a:r>
            <a:r>
              <a:rPr b="1" lang="en-US" sz="1500"/>
              <a:t> CustomerLevel() </a:t>
            </a:r>
            <a:r>
              <a:rPr lang="en-US" sz="1500">
                <a:solidFill>
                  <a:srgbClr val="000000"/>
                </a:solidFill>
                <a:highlight>
                  <a:srgbClr val="FFFFFF"/>
                </a:highlight>
              </a:rPr>
              <a:t>that returns the customer level based on credit:</a:t>
            </a:r>
            <a:endParaRPr sz="1500"/>
          </a:p>
        </p:txBody>
      </p:sp>
      <p:sp>
        <p:nvSpPr>
          <p:cNvPr id="555" name="Google Shape;555;p59"/>
          <p:cNvSpPr txBox="1"/>
          <p:nvPr/>
        </p:nvSpPr>
        <p:spPr>
          <a:xfrm>
            <a:off x="5164450" y="2563750"/>
            <a:ext cx="4536300" cy="738900"/>
          </a:xfrm>
          <a:prstGeom prst="rect">
            <a:avLst/>
          </a:prstGeom>
          <a:solidFill>
            <a:srgbClr val="F4CCCC"/>
          </a:solidFill>
          <a:ln cap="flat" cmpd="sng" w="9525">
            <a:solidFill>
              <a:srgbClr val="CFE2F3"/>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US" sz="1200">
                <a:latin typeface="Consolas"/>
                <a:ea typeface="Consolas"/>
                <a:cs typeface="Consolas"/>
                <a:sym typeface="Consolas"/>
              </a:rPr>
              <a:t>SELECT customerName, </a:t>
            </a:r>
            <a:endParaRPr sz="12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US" sz="1200">
                <a:highlight>
                  <a:srgbClr val="D9EAD3"/>
                </a:highlight>
                <a:latin typeface="Consolas"/>
                <a:ea typeface="Consolas"/>
                <a:cs typeface="Consolas"/>
                <a:sym typeface="Consolas"/>
              </a:rPr>
              <a:t>CustomerLevel(creditLimit) as 'Client status'</a:t>
            </a:r>
            <a:endParaRPr sz="1200">
              <a:highlight>
                <a:srgbClr val="D9EAD3"/>
              </a:highlight>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FROM  customers ORDER BY customerName;</a:t>
            </a:r>
            <a:endParaRPr sz="1200">
              <a:latin typeface="Consolas"/>
              <a:ea typeface="Consolas"/>
              <a:cs typeface="Consolas"/>
              <a:sym typeface="Consolas"/>
            </a:endParaRPr>
          </a:p>
        </p:txBody>
      </p:sp>
      <p:pic>
        <p:nvPicPr>
          <p:cNvPr id="556" name="Google Shape;556;p59"/>
          <p:cNvPicPr preferRelativeResize="0"/>
          <p:nvPr/>
        </p:nvPicPr>
        <p:blipFill rotWithShape="1">
          <a:blip r:embed="rId3">
            <a:alphaModFix/>
          </a:blip>
          <a:srcRect b="34980" l="12310" r="70850" t="39708"/>
          <a:stretch/>
        </p:blipFill>
        <p:spPr>
          <a:xfrm>
            <a:off x="5164450" y="3377400"/>
            <a:ext cx="2571998" cy="2174675"/>
          </a:xfrm>
          <a:prstGeom prst="rect">
            <a:avLst/>
          </a:prstGeom>
          <a:noFill/>
          <a:ln cap="flat" cmpd="sng" w="9525">
            <a:solidFill>
              <a:srgbClr val="0E5580"/>
            </a:solidFill>
            <a:prstDash val="solid"/>
            <a:round/>
            <a:headEnd len="sm" w="sm" type="none"/>
            <a:tailEnd len="sm" w="sm" type="none"/>
          </a:ln>
        </p:spPr>
      </p:pic>
      <p:sp>
        <p:nvSpPr>
          <p:cNvPr id="557" name="Google Shape;557;p59"/>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Knowledge Check</a:t>
            </a:r>
            <a:endParaRPr/>
          </a:p>
        </p:txBody>
      </p:sp>
      <p:sp>
        <p:nvSpPr>
          <p:cNvPr id="563" name="Google Shape;563;p60"/>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330200" lvl="0" marL="457200" rtl="0" algn="l">
              <a:spcBef>
                <a:spcPts val="800"/>
              </a:spcBef>
              <a:spcAft>
                <a:spcPts val="0"/>
              </a:spcAft>
              <a:buSzPts val="1600"/>
              <a:buAutoNum type="arabicPeriod"/>
            </a:pPr>
            <a:r>
              <a:rPr lang="en-US"/>
              <a:t>What is </a:t>
            </a:r>
            <a:r>
              <a:rPr lang="en-US"/>
              <a:t>Stored Function?</a:t>
            </a:r>
            <a:endParaRPr/>
          </a:p>
          <a:p>
            <a:pPr indent="-330200" lvl="0" marL="457200" rtl="0" algn="l">
              <a:spcBef>
                <a:spcPts val="0"/>
              </a:spcBef>
              <a:spcAft>
                <a:spcPts val="0"/>
              </a:spcAft>
              <a:buSzPts val="1600"/>
              <a:buAutoNum type="arabicPeriod"/>
            </a:pPr>
            <a:r>
              <a:rPr lang="en-US"/>
              <a:t>What is the difference between Stored Function and Stored Procedure?</a:t>
            </a:r>
            <a:endParaRPr/>
          </a:p>
          <a:p>
            <a:pPr indent="0" lvl="0" marL="457200" rtl="0" algn="l">
              <a:spcBef>
                <a:spcPts val="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1"/>
          <p:cNvSpPr txBox="1"/>
          <p:nvPr>
            <p:ph type="title"/>
          </p:nvPr>
        </p:nvSpPr>
        <p:spPr>
          <a:xfrm>
            <a:off x="469649" y="739500"/>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700"/>
              <a:t>Summary</a:t>
            </a:r>
            <a:endParaRPr sz="2700"/>
          </a:p>
        </p:txBody>
      </p:sp>
      <p:sp>
        <p:nvSpPr>
          <p:cNvPr id="569" name="Google Shape;569;p61"/>
          <p:cNvSpPr txBox="1"/>
          <p:nvPr>
            <p:ph idx="1" type="body"/>
          </p:nvPr>
        </p:nvSpPr>
        <p:spPr>
          <a:xfrm>
            <a:off x="678175" y="1324200"/>
            <a:ext cx="8948400" cy="38421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Clr>
                <a:schemeClr val="dk1"/>
              </a:buClr>
              <a:buSzPts val="1100"/>
              <a:buFont typeface="Arial"/>
              <a:buNone/>
            </a:pPr>
            <a:r>
              <a:rPr lang="en-US" sz="1700"/>
              <a:t>In this lesson, we explored </a:t>
            </a:r>
            <a:r>
              <a:rPr lang="en-US" sz="1700"/>
              <a:t>PL/SQL subprograms (</a:t>
            </a:r>
            <a:r>
              <a:rPr b="1" lang="en-US" sz="1700"/>
              <a:t>PL/SQL blocks)</a:t>
            </a:r>
            <a:r>
              <a:rPr lang="en-US" sz="1700"/>
              <a:t> that can be invoked with a set of parameters. PL/SQL provides two kinds of subprograms:</a:t>
            </a:r>
            <a:endParaRPr sz="1700"/>
          </a:p>
          <a:p>
            <a:pPr indent="-336550" lvl="0" marL="457200" marR="0" rtl="0" algn="l">
              <a:lnSpc>
                <a:spcPct val="100000"/>
              </a:lnSpc>
              <a:spcBef>
                <a:spcPts val="1000"/>
              </a:spcBef>
              <a:spcAft>
                <a:spcPts val="0"/>
              </a:spcAft>
              <a:buSzPts val="1700"/>
              <a:buChar char="❏"/>
            </a:pPr>
            <a:r>
              <a:rPr lang="en-US" sz="1700"/>
              <a:t>A </a:t>
            </a:r>
            <a:r>
              <a:rPr b="1" lang="en-US" sz="1700"/>
              <a:t>Stored Procedure</a:t>
            </a:r>
            <a:r>
              <a:rPr lang="en-US" sz="1700"/>
              <a:t> is a reusable unit that </a:t>
            </a:r>
            <a:r>
              <a:rPr lang="en-US" sz="1700"/>
              <a:t>encapsulates the specific business logic of the application. In other words, it is a </a:t>
            </a:r>
            <a:r>
              <a:rPr lang="en-US" sz="1700"/>
              <a:t>prepared SQL code that can be saved and reused over and over agai</a:t>
            </a:r>
            <a:r>
              <a:rPr lang="en-US" sz="1700"/>
              <a:t>n. Once saved, it can be called and </a:t>
            </a:r>
            <a:r>
              <a:rPr lang="en-US" sz="1700"/>
              <a:t>executed.</a:t>
            </a:r>
            <a:endParaRPr sz="1700"/>
          </a:p>
          <a:p>
            <a:pPr indent="-336550" lvl="0" marL="457200" marR="0" rtl="0" algn="l">
              <a:lnSpc>
                <a:spcPct val="100000"/>
              </a:lnSpc>
              <a:spcBef>
                <a:spcPts val="0"/>
              </a:spcBef>
              <a:spcAft>
                <a:spcPts val="0"/>
              </a:spcAft>
              <a:buSzPts val="1700"/>
              <a:buChar char="❏"/>
            </a:pPr>
            <a:r>
              <a:rPr lang="en-US" sz="1700"/>
              <a:t>A </a:t>
            </a:r>
            <a:r>
              <a:rPr b="1" lang="en-US" sz="1700"/>
              <a:t>Stored Function</a:t>
            </a:r>
            <a:r>
              <a:rPr lang="en-US" sz="1700"/>
              <a:t> is a </a:t>
            </a:r>
            <a:r>
              <a:rPr lang="en-US" sz="1700"/>
              <a:t>special</a:t>
            </a:r>
            <a:r>
              <a:rPr lang="en-US" sz="1700"/>
              <a:t> kind of Stored Procedure — a defined function (also called a user function or user-defined function) that is called from within an SQL statement like a regular function, and returns a single value.</a:t>
            </a:r>
            <a:endParaRPr sz="1700"/>
          </a:p>
          <a:p>
            <a:pPr indent="0" lvl="0" marL="0" marR="0" rtl="0" algn="l">
              <a:lnSpc>
                <a:spcPct val="100000"/>
              </a:lnSpc>
              <a:spcBef>
                <a:spcPts val="1000"/>
              </a:spcBef>
              <a:spcAft>
                <a:spcPts val="1000"/>
              </a:spcAft>
              <a:buNone/>
            </a:pPr>
            <a:r>
              <a:t/>
            </a:r>
            <a:endParaRPr sz="1700"/>
          </a:p>
        </p:txBody>
      </p:sp>
      <p:sp>
        <p:nvSpPr>
          <p:cNvPr id="570" name="Google Shape;570;p61"/>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2"/>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References</a:t>
            </a:r>
            <a:endParaRPr/>
          </a:p>
        </p:txBody>
      </p:sp>
      <p:sp>
        <p:nvSpPr>
          <p:cNvPr id="576" name="Google Shape;576;p62"/>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330200" lvl="0" marL="457200" rtl="0" algn="l">
              <a:spcBef>
                <a:spcPts val="800"/>
              </a:spcBef>
              <a:spcAft>
                <a:spcPts val="0"/>
              </a:spcAft>
              <a:buSzPts val="1600"/>
              <a:buChar char="❑"/>
            </a:pPr>
            <a:r>
              <a:rPr lang="en-US" sz="1600" u="sng">
                <a:solidFill>
                  <a:schemeClr val="hlink"/>
                </a:solidFill>
                <a:hlinkClick r:id="rId3"/>
              </a:rPr>
              <a:t>https://docs.oracle.com/cd/B19306_01/server.102/b14200/statements_5009.htm</a:t>
            </a:r>
            <a:endParaRPr sz="1600"/>
          </a:p>
          <a:p>
            <a:pPr indent="0" lvl="0" marL="457200" rtl="0" algn="l">
              <a:spcBef>
                <a:spcPts val="800"/>
              </a:spcBef>
              <a:spcAft>
                <a:spcPts val="0"/>
              </a:spcAft>
              <a:buNone/>
            </a:pPr>
            <a:r>
              <a:t/>
            </a:r>
            <a:endParaRPr sz="1600"/>
          </a:p>
          <a:p>
            <a:pPr indent="-330200" lvl="0" marL="457200" rtl="0" algn="l">
              <a:spcBef>
                <a:spcPts val="800"/>
              </a:spcBef>
              <a:spcAft>
                <a:spcPts val="0"/>
              </a:spcAft>
              <a:buSzPts val="1600"/>
              <a:buChar char="❑"/>
            </a:pPr>
            <a:r>
              <a:rPr lang="en-US" sz="1600" u="sng">
                <a:solidFill>
                  <a:schemeClr val="hlink"/>
                </a:solidFill>
                <a:hlinkClick r:id="rId4"/>
              </a:rPr>
              <a:t>https://www.ibm.com/docs/en/db2-for-zos/11?topic=programs-creating-user-defined-function</a:t>
            </a:r>
            <a:endParaRPr sz="1600"/>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577" name="Google Shape;577;p62"/>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3"/>
          <p:cNvSpPr txBox="1"/>
          <p:nvPr>
            <p:ph idx="12" type="sldNum"/>
          </p:nvPr>
        </p:nvSpPr>
        <p:spPr>
          <a:xfrm>
            <a:off x="7799635" y="4329863"/>
            <a:ext cx="500400" cy="358800"/>
          </a:xfrm>
          <a:prstGeom prst="rect">
            <a:avLst/>
          </a:prstGeom>
          <a:noFill/>
          <a:ln>
            <a:noFill/>
          </a:ln>
        </p:spPr>
        <p:txBody>
          <a:bodyPr anchorCtr="0" anchor="b" bIns="37775" lIns="75600" spcFirstLastPara="1" rIns="75600" wrap="square" tIns="37775">
            <a:noAutofit/>
          </a:bodyPr>
          <a:lstStyle/>
          <a:p>
            <a:pPr indent="0" lvl="0" marL="0" rtl="0" algn="r">
              <a:spcBef>
                <a:spcPts val="0"/>
              </a:spcBef>
              <a:spcAft>
                <a:spcPts val="0"/>
              </a:spcAft>
              <a:buNone/>
            </a:pPr>
            <a:fld id="{00000000-1234-1234-1234-123412341234}" type="slidenum">
              <a:rPr lang="en-US"/>
              <a:t>‹#›</a:t>
            </a:fld>
            <a:endParaRPr/>
          </a:p>
        </p:txBody>
      </p:sp>
      <p:sp>
        <p:nvSpPr>
          <p:cNvPr id="583" name="Google Shape;583;p63"/>
          <p:cNvSpPr txBox="1"/>
          <p:nvPr/>
        </p:nvSpPr>
        <p:spPr>
          <a:xfrm>
            <a:off x="6930430" y="5719399"/>
            <a:ext cx="609000" cy="189000"/>
          </a:xfrm>
          <a:prstGeom prst="rect">
            <a:avLst/>
          </a:prstGeom>
          <a:noFill/>
          <a:ln>
            <a:noFill/>
          </a:ln>
        </p:spPr>
        <p:txBody>
          <a:bodyPr anchorCtr="0" anchor="b" bIns="37775" lIns="75600" spcFirstLastPara="1" rIns="75600" wrap="square" tIns="37775">
            <a:noAutofit/>
          </a:bodyPr>
          <a:lstStyle/>
          <a:p>
            <a:pPr indent="0" lvl="0" marL="0" marR="0" rtl="0" algn="ctr">
              <a:lnSpc>
                <a:spcPct val="100000"/>
              </a:lnSpc>
              <a:spcBef>
                <a:spcPts val="0"/>
              </a:spcBef>
              <a:spcAft>
                <a:spcPts val="0"/>
              </a:spcAft>
              <a:buClr>
                <a:srgbClr val="000000"/>
              </a:buClr>
              <a:buSzPts val="2300"/>
              <a:buFont typeface="Arial"/>
              <a:buNone/>
            </a:pPr>
            <a:fld id="{00000000-1234-1234-1234-123412341234}" type="slidenum">
              <a:rPr b="0" i="0" lang="en-US" sz="2300" u="none" cap="none" strike="noStrike">
                <a:solidFill>
                  <a:schemeClr val="lt1"/>
                </a:solidFill>
                <a:latin typeface="Century Gothic"/>
                <a:ea typeface="Century Gothic"/>
                <a:cs typeface="Century Gothic"/>
                <a:sym typeface="Century Gothic"/>
              </a:rPr>
              <a:t>‹#›</a:t>
            </a:fld>
            <a:endParaRPr b="0" i="0" sz="2300" u="none" cap="none" strike="noStrike">
              <a:solidFill>
                <a:schemeClr val="lt1"/>
              </a:solidFill>
              <a:latin typeface="Century Gothic"/>
              <a:ea typeface="Century Gothic"/>
              <a:cs typeface="Century Gothic"/>
              <a:sym typeface="Century Gothic"/>
            </a:endParaRPr>
          </a:p>
        </p:txBody>
      </p:sp>
      <p:sp>
        <p:nvSpPr>
          <p:cNvPr id="584" name="Google Shape;584;p63"/>
          <p:cNvSpPr txBox="1"/>
          <p:nvPr>
            <p:ph type="title"/>
          </p:nvPr>
        </p:nvSpPr>
        <p:spPr>
          <a:xfrm>
            <a:off x="442609" y="615270"/>
            <a:ext cx="7766700" cy="522000"/>
          </a:xfrm>
          <a:prstGeom prst="rect">
            <a:avLst/>
          </a:prstGeom>
          <a:noFill/>
          <a:ln cap="flat" cmpd="sng" w="9525">
            <a:solidFill>
              <a:schemeClr val="dk1"/>
            </a:solidFill>
            <a:prstDash val="solid"/>
            <a:round/>
            <a:headEnd len="sm" w="sm" type="none"/>
            <a:tailEnd len="sm" w="sm" type="none"/>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chemeClr val="lt2"/>
              </a:buClr>
              <a:buSzPts val="1200"/>
              <a:buFont typeface="Century Gothic"/>
              <a:buNone/>
            </a:pPr>
            <a:r>
              <a:rPr lang="en-US">
                <a:highlight>
                  <a:schemeClr val="lt1"/>
                </a:highlight>
              </a:rPr>
              <a:t>Questions?</a:t>
            </a:r>
            <a:endParaRPr>
              <a:highlight>
                <a:schemeClr val="lt1"/>
              </a:highlight>
            </a:endParaRPr>
          </a:p>
        </p:txBody>
      </p:sp>
      <p:pic>
        <p:nvPicPr>
          <p:cNvPr descr="D:\Logos\1434554660_Help.png" id="585" name="Google Shape;585;p63"/>
          <p:cNvPicPr preferRelativeResize="0"/>
          <p:nvPr/>
        </p:nvPicPr>
        <p:blipFill rotWithShape="1">
          <a:blip r:embed="rId3">
            <a:alphaModFix/>
          </a:blip>
          <a:srcRect b="0" l="0" r="0" t="0"/>
          <a:stretch/>
        </p:blipFill>
        <p:spPr>
          <a:xfrm>
            <a:off x="3606224" y="1401136"/>
            <a:ext cx="2868177" cy="28681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nvSpPr>
        <p:spPr>
          <a:xfrm>
            <a:off x="592300" y="1410525"/>
            <a:ext cx="8819100" cy="3584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Clr>
                <a:srgbClr val="000000"/>
              </a:buClr>
              <a:buSzPts val="3200"/>
              <a:buFont typeface="Arial"/>
              <a:buNone/>
            </a:pPr>
            <a:r>
              <a:t/>
            </a:r>
            <a:endParaRPr/>
          </a:p>
        </p:txBody>
      </p:sp>
      <p:sp>
        <p:nvSpPr>
          <p:cNvPr id="373" name="Google Shape;373;p39"/>
          <p:cNvSpPr txBox="1"/>
          <p:nvPr>
            <p:ph idx="12" type="sldNum"/>
          </p:nvPr>
        </p:nvSpPr>
        <p:spPr>
          <a:xfrm>
            <a:off x="9433260" y="5236564"/>
            <a:ext cx="605100" cy="433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2"/>
                </a:solidFill>
              </a:rPr>
              <a:t>‹#›</a:t>
            </a:fld>
            <a:endParaRPr sz="1400">
              <a:solidFill>
                <a:schemeClr val="dk2"/>
              </a:solidFill>
            </a:endParaRPr>
          </a:p>
        </p:txBody>
      </p:sp>
      <p:sp>
        <p:nvSpPr>
          <p:cNvPr id="374" name="Google Shape;374;p39"/>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p>
            <a:pPr indent="0" lvl="0" marL="0" rtl="0" algn="l">
              <a:spcBef>
                <a:spcPts val="0"/>
              </a:spcBef>
              <a:spcAft>
                <a:spcPts val="0"/>
              </a:spcAft>
              <a:buNone/>
            </a:pPr>
            <a:r>
              <a:rPr lang="en-US"/>
              <a:t>Topics of Contents</a:t>
            </a:r>
            <a:endParaRPr/>
          </a:p>
        </p:txBody>
      </p:sp>
      <p:sp>
        <p:nvSpPr>
          <p:cNvPr id="375" name="Google Shape;375;p39"/>
          <p:cNvSpPr txBox="1"/>
          <p:nvPr>
            <p:ph idx="1" type="body"/>
          </p:nvPr>
        </p:nvSpPr>
        <p:spPr>
          <a:xfrm>
            <a:off x="789125" y="1410525"/>
            <a:ext cx="4898700" cy="3766500"/>
          </a:xfrm>
          <a:prstGeom prst="rect">
            <a:avLst/>
          </a:prstGeom>
        </p:spPr>
        <p:txBody>
          <a:bodyPr anchorCtr="0" anchor="t" bIns="100800" lIns="100800" spcFirstLastPara="1" rIns="100800" wrap="square" tIns="100800">
            <a:normAutofit/>
          </a:bodyPr>
          <a:lstStyle/>
          <a:p>
            <a:pPr indent="-342900" lvl="0" marL="457200" rtl="0" algn="l">
              <a:lnSpc>
                <a:spcPct val="100000"/>
              </a:lnSpc>
              <a:spcBef>
                <a:spcPts val="0"/>
              </a:spcBef>
              <a:spcAft>
                <a:spcPts val="0"/>
              </a:spcAft>
              <a:buSzPts val="1800"/>
              <a:buChar char="➢"/>
            </a:pPr>
            <a:r>
              <a:rPr lang="en-US" sz="1800"/>
              <a:t>Overview of SQL Subprograms.</a:t>
            </a:r>
            <a:endParaRPr sz="1800"/>
          </a:p>
          <a:p>
            <a:pPr indent="-342900" lvl="0" marL="457200" rtl="0" algn="l">
              <a:lnSpc>
                <a:spcPct val="100000"/>
              </a:lnSpc>
              <a:spcBef>
                <a:spcPts val="0"/>
              </a:spcBef>
              <a:spcAft>
                <a:spcPts val="0"/>
              </a:spcAft>
              <a:buSzPts val="1800"/>
              <a:buChar char="➢"/>
            </a:pPr>
            <a:r>
              <a:rPr lang="en-US" sz="1800"/>
              <a:t>Overview of Stored Procedures.</a:t>
            </a:r>
            <a:endParaRPr sz="1800"/>
          </a:p>
          <a:p>
            <a:pPr indent="-342900" lvl="0" marL="457200" rtl="0" algn="l">
              <a:lnSpc>
                <a:spcPct val="100000"/>
              </a:lnSpc>
              <a:spcBef>
                <a:spcPts val="0"/>
              </a:spcBef>
              <a:spcAft>
                <a:spcPts val="0"/>
              </a:spcAft>
              <a:buSzPts val="1800"/>
              <a:buChar char="➢"/>
            </a:pPr>
            <a:r>
              <a:rPr lang="en-US" sz="1800"/>
              <a:t>Stored Procedure Parameters List. </a:t>
            </a:r>
            <a:endParaRPr sz="1800"/>
          </a:p>
          <a:p>
            <a:pPr indent="-342900" lvl="1" marL="914400" rtl="0" algn="l">
              <a:lnSpc>
                <a:spcPct val="100000"/>
              </a:lnSpc>
              <a:spcBef>
                <a:spcPts val="0"/>
              </a:spcBef>
              <a:spcAft>
                <a:spcPts val="0"/>
              </a:spcAft>
              <a:buClr>
                <a:srgbClr val="000000"/>
              </a:buClr>
              <a:buSzPts val="1800"/>
              <a:buChar char="○"/>
            </a:pPr>
            <a:r>
              <a:rPr lang="en-US" sz="1800"/>
              <a:t>IN / OUT / INOUT Parameters.</a:t>
            </a:r>
            <a:endParaRPr sz="1800"/>
          </a:p>
          <a:p>
            <a:pPr indent="-342900" lvl="0" marL="457200" rtl="0" algn="l">
              <a:lnSpc>
                <a:spcPct val="100000"/>
              </a:lnSpc>
              <a:spcBef>
                <a:spcPts val="0"/>
              </a:spcBef>
              <a:spcAft>
                <a:spcPts val="0"/>
              </a:spcAft>
              <a:buSzPts val="1800"/>
              <a:buChar char="➢"/>
            </a:pPr>
            <a:r>
              <a:rPr lang="en-US" sz="1800"/>
              <a:t>Listing Stored procedures. </a:t>
            </a:r>
            <a:endParaRPr sz="1800"/>
          </a:p>
          <a:p>
            <a:pPr indent="-342900" lvl="0" marL="457200" rtl="0" algn="l">
              <a:lnSpc>
                <a:spcPct val="100000"/>
              </a:lnSpc>
              <a:spcBef>
                <a:spcPts val="0"/>
              </a:spcBef>
              <a:spcAft>
                <a:spcPts val="0"/>
              </a:spcAft>
              <a:buSzPts val="1800"/>
              <a:buChar char="➢"/>
            </a:pPr>
            <a:r>
              <a:rPr lang="en-US" sz="1800"/>
              <a:t>How to Drop Stored Procedure.</a:t>
            </a:r>
            <a:endParaRPr sz="1800"/>
          </a:p>
          <a:p>
            <a:pPr indent="-342900" lvl="0" marL="457200" rtl="0" algn="l">
              <a:lnSpc>
                <a:spcPct val="100000"/>
              </a:lnSpc>
              <a:spcBef>
                <a:spcPts val="0"/>
              </a:spcBef>
              <a:spcAft>
                <a:spcPts val="0"/>
              </a:spcAft>
              <a:buSzPts val="1800"/>
              <a:buChar char="➢"/>
            </a:pPr>
            <a:r>
              <a:rPr lang="en-US" sz="1800"/>
              <a:t>Overview to Stored Functions.</a:t>
            </a:r>
            <a:endParaRPr sz="1800"/>
          </a:p>
          <a:p>
            <a:pPr indent="-342900" lvl="0" marL="457200" rtl="0" algn="l">
              <a:lnSpc>
                <a:spcPct val="100000"/>
              </a:lnSpc>
              <a:spcBef>
                <a:spcPts val="0"/>
              </a:spcBef>
              <a:spcAft>
                <a:spcPts val="0"/>
              </a:spcAft>
              <a:buSzPts val="1800"/>
              <a:buChar char="➢"/>
            </a:pPr>
            <a:r>
              <a:rPr lang="en-US" sz="1800"/>
              <a:t>Listing Stored Functions.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800"/>
              <a:t>Overview of SQL Subprograms</a:t>
            </a:r>
            <a:endParaRPr sz="2800"/>
          </a:p>
        </p:txBody>
      </p:sp>
      <p:sp>
        <p:nvSpPr>
          <p:cNvPr id="381" name="Google Shape;381;p40"/>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lnSpc>
                <a:spcPct val="100000"/>
              </a:lnSpc>
              <a:spcBef>
                <a:spcPts val="0"/>
              </a:spcBef>
              <a:spcAft>
                <a:spcPts val="0"/>
              </a:spcAft>
              <a:buNone/>
            </a:pPr>
            <a:r>
              <a:rPr lang="en-US" sz="1700"/>
              <a:t>SQL subprograms are named </a:t>
            </a:r>
            <a:r>
              <a:rPr b="1" lang="en-US" sz="1700"/>
              <a:t>SQL blocks</a:t>
            </a:r>
            <a:r>
              <a:rPr lang="en-US" sz="1700"/>
              <a:t> that can be invoked with a set of parameters. SQL provides two kinds of subprograms:</a:t>
            </a:r>
            <a:endParaRPr sz="1700"/>
          </a:p>
          <a:p>
            <a:pPr indent="-351790" lvl="0" marL="457200" rtl="0" algn="l">
              <a:lnSpc>
                <a:spcPct val="115000"/>
              </a:lnSpc>
              <a:spcBef>
                <a:spcPts val="1000"/>
              </a:spcBef>
              <a:spcAft>
                <a:spcPts val="0"/>
              </a:spcAft>
              <a:buClr>
                <a:srgbClr val="FF9900"/>
              </a:buClr>
              <a:buSzPts val="1940"/>
              <a:buFont typeface="Century Gothic"/>
              <a:buChar char="●"/>
            </a:pPr>
            <a:r>
              <a:rPr b="1" lang="en-US" sz="1700"/>
              <a:t>Functions </a:t>
            </a:r>
            <a:r>
              <a:rPr lang="en-US" sz="1700"/>
              <a:t>− These subprograms return a single value, and are mainly used to compute and return a value.</a:t>
            </a:r>
            <a:endParaRPr sz="1700"/>
          </a:p>
          <a:p>
            <a:pPr indent="-351790" lvl="0" marL="457200" rtl="0" algn="l">
              <a:lnSpc>
                <a:spcPct val="115000"/>
              </a:lnSpc>
              <a:spcBef>
                <a:spcPts val="0"/>
              </a:spcBef>
              <a:spcAft>
                <a:spcPts val="0"/>
              </a:spcAft>
              <a:buClr>
                <a:srgbClr val="FF9900"/>
              </a:buClr>
              <a:buSzPts val="1940"/>
              <a:buFont typeface="Century Gothic"/>
              <a:buChar char="●"/>
            </a:pPr>
            <a:r>
              <a:rPr b="1" lang="en-US" sz="1700"/>
              <a:t>Store Procedures </a:t>
            </a:r>
            <a:r>
              <a:rPr lang="en-US" sz="1700"/>
              <a:t>− These subprograms do not return a single value directly, and are mainly used to perform an action.</a:t>
            </a:r>
            <a:endParaRPr sz="2300"/>
          </a:p>
          <a:p>
            <a:pPr indent="0" lvl="0" marL="0" rtl="0" algn="l">
              <a:spcBef>
                <a:spcPts val="800"/>
              </a:spcBef>
              <a:spcAft>
                <a:spcPts val="0"/>
              </a:spcAft>
              <a:buNone/>
            </a:pPr>
            <a:r>
              <a:t/>
            </a:r>
            <a:endParaRPr/>
          </a:p>
        </p:txBody>
      </p:sp>
      <p:sp>
        <p:nvSpPr>
          <p:cNvPr id="382" name="Google Shape;382;p40"/>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1"/>
          <p:cNvSpPr txBox="1"/>
          <p:nvPr>
            <p:ph type="title"/>
          </p:nvPr>
        </p:nvSpPr>
        <p:spPr>
          <a:xfrm>
            <a:off x="499474" y="65602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800"/>
              <a:t>Overview of Stored</a:t>
            </a:r>
            <a:r>
              <a:rPr lang="en-US" sz="2800"/>
              <a:t> Procedures</a:t>
            </a:r>
            <a:endParaRPr sz="2800"/>
          </a:p>
        </p:txBody>
      </p:sp>
      <p:sp>
        <p:nvSpPr>
          <p:cNvPr id="388" name="Google Shape;388;p41"/>
          <p:cNvSpPr txBox="1"/>
          <p:nvPr>
            <p:ph idx="1" type="body"/>
          </p:nvPr>
        </p:nvSpPr>
        <p:spPr>
          <a:xfrm>
            <a:off x="577525" y="1240725"/>
            <a:ext cx="9025200" cy="4163400"/>
          </a:xfrm>
          <a:prstGeom prst="rect">
            <a:avLst/>
          </a:prstGeom>
        </p:spPr>
        <p:txBody>
          <a:bodyPr anchorCtr="0" anchor="t" bIns="75600" lIns="75600" spcFirstLastPara="1" rIns="75600" wrap="square" tIns="75600">
            <a:noAutofit/>
          </a:bodyPr>
          <a:lstStyle/>
          <a:p>
            <a:pPr indent="0" lvl="0" marL="0" rtl="0" algn="l">
              <a:lnSpc>
                <a:spcPct val="100000"/>
              </a:lnSpc>
              <a:spcBef>
                <a:spcPts val="800"/>
              </a:spcBef>
              <a:spcAft>
                <a:spcPts val="0"/>
              </a:spcAft>
              <a:buNone/>
            </a:pPr>
            <a:r>
              <a:rPr lang="en-US" sz="1500"/>
              <a:t>A Stored Procedure is a reusable unit that encapsulates the specific business logic of the application. If you want to save any query on the database server for execution later, one way to do it is to use a </a:t>
            </a:r>
            <a:r>
              <a:rPr lang="en-US"/>
              <a:t>S</a:t>
            </a:r>
            <a:r>
              <a:rPr lang="en-US" sz="1500"/>
              <a:t>tored </a:t>
            </a:r>
            <a:r>
              <a:rPr lang="en-US"/>
              <a:t>P</a:t>
            </a:r>
            <a:r>
              <a:rPr lang="en-US" sz="1500"/>
              <a:t>rocedure:</a:t>
            </a:r>
            <a:endParaRPr sz="1500">
              <a:solidFill>
                <a:srgbClr val="000000"/>
              </a:solidFill>
            </a:endParaRPr>
          </a:p>
          <a:p>
            <a:pPr indent="-212090" lvl="0" marL="279400" rtl="0" algn="l">
              <a:lnSpc>
                <a:spcPct val="100000"/>
              </a:lnSpc>
              <a:spcBef>
                <a:spcPts val="800"/>
              </a:spcBef>
              <a:spcAft>
                <a:spcPts val="0"/>
              </a:spcAft>
              <a:buClr>
                <a:srgbClr val="FF9900"/>
              </a:buClr>
              <a:buSzPts val="1540"/>
              <a:buFont typeface="Noto Sans Symbols"/>
              <a:buChar char="❑"/>
            </a:pPr>
            <a:r>
              <a:rPr lang="en-US">
                <a:solidFill>
                  <a:srgbClr val="000000"/>
                </a:solidFill>
              </a:rPr>
              <a:t>Stored Procedures are </a:t>
            </a:r>
            <a:r>
              <a:rPr lang="en-US" sz="1500">
                <a:solidFill>
                  <a:srgbClr val="000000"/>
                </a:solidFill>
              </a:rPr>
              <a:t>compiled and stored in the database.</a:t>
            </a:r>
            <a:endParaRPr sz="1500">
              <a:solidFill>
                <a:srgbClr val="000000"/>
              </a:solidFill>
            </a:endParaRPr>
          </a:p>
          <a:p>
            <a:pPr indent="-212090" lvl="0" marL="279400" rtl="0" algn="l">
              <a:lnSpc>
                <a:spcPct val="100000"/>
              </a:lnSpc>
              <a:spcBef>
                <a:spcPts val="800"/>
              </a:spcBef>
              <a:spcAft>
                <a:spcPts val="0"/>
              </a:spcAft>
              <a:buClr>
                <a:srgbClr val="FF9900"/>
              </a:buClr>
              <a:buSzPts val="1540"/>
              <a:buFont typeface="Noto Sans Symbols"/>
              <a:buChar char="❑"/>
            </a:pPr>
            <a:r>
              <a:rPr lang="en-US" sz="1500">
                <a:solidFill>
                  <a:srgbClr val="000000"/>
                </a:solidFill>
              </a:rPr>
              <a:t>Stored Procedures can be invoked by </a:t>
            </a:r>
            <a:r>
              <a:rPr b="1" lang="en-US" sz="1500">
                <a:solidFill>
                  <a:srgbClr val="000000"/>
                </a:solidFill>
              </a:rPr>
              <a:t>triggers, </a:t>
            </a:r>
            <a:r>
              <a:rPr lang="en-US" sz="1500">
                <a:solidFill>
                  <a:srgbClr val="000000"/>
                </a:solidFill>
              </a:rPr>
              <a:t>other stored procedures, and application languages such as </a:t>
            </a:r>
            <a:r>
              <a:rPr b="1" lang="en-US" sz="1500">
                <a:solidFill>
                  <a:srgbClr val="000000"/>
                </a:solidFill>
              </a:rPr>
              <a:t>Java, Python, PHP.</a:t>
            </a:r>
            <a:endParaRPr b="1" sz="1500">
              <a:solidFill>
                <a:srgbClr val="000000"/>
              </a:solidFill>
            </a:endParaRPr>
          </a:p>
          <a:p>
            <a:pPr indent="-212090" lvl="0" marL="279400" rtl="0" algn="l">
              <a:lnSpc>
                <a:spcPct val="100000"/>
              </a:lnSpc>
              <a:spcBef>
                <a:spcPts val="800"/>
              </a:spcBef>
              <a:spcAft>
                <a:spcPts val="0"/>
              </a:spcAft>
              <a:buClr>
                <a:srgbClr val="FF9900"/>
              </a:buClr>
              <a:buSzPts val="1540"/>
              <a:buFont typeface="Arial"/>
              <a:buChar char="❑"/>
            </a:pPr>
            <a:r>
              <a:rPr lang="en-US" sz="1500">
                <a:solidFill>
                  <a:srgbClr val="000000"/>
                </a:solidFill>
              </a:rPr>
              <a:t>Stored Procedures run directly on the database server so that access to the data is as fast as possible</a:t>
            </a:r>
            <a:r>
              <a:rPr lang="en-US" sz="2000">
                <a:solidFill>
                  <a:srgbClr val="3F3F3F"/>
                </a:solidFill>
              </a:rPr>
              <a:t>.</a:t>
            </a:r>
            <a:endParaRPr sz="1500">
              <a:solidFill>
                <a:srgbClr val="3F3F3F"/>
              </a:solidFill>
            </a:endParaRPr>
          </a:p>
          <a:p>
            <a:pPr indent="-234315" lvl="0" marL="742950" rtl="0" algn="l">
              <a:lnSpc>
                <a:spcPct val="100000"/>
              </a:lnSpc>
              <a:spcBef>
                <a:spcPts val="800"/>
              </a:spcBef>
              <a:spcAft>
                <a:spcPts val="0"/>
              </a:spcAft>
              <a:buClr>
                <a:srgbClr val="FF9900"/>
              </a:buClr>
              <a:buSzPts val="1440"/>
              <a:buChar char="❏"/>
            </a:pPr>
            <a:r>
              <a:rPr lang="en-US" sz="1500">
                <a:solidFill>
                  <a:srgbClr val="000000"/>
                </a:solidFill>
              </a:rPr>
              <a:t>The following illu</a:t>
            </a:r>
            <a:r>
              <a:rPr lang="en-US" sz="1500">
                <a:solidFill>
                  <a:srgbClr val="000000"/>
                </a:solidFill>
              </a:rPr>
              <a:t>strates the basic </a:t>
            </a:r>
            <a:r>
              <a:rPr b="1" lang="en-US" sz="1500">
                <a:solidFill>
                  <a:srgbClr val="000000"/>
                </a:solidFill>
              </a:rPr>
              <a:t>syntax</a:t>
            </a:r>
            <a:r>
              <a:rPr lang="en-US" sz="1500">
                <a:solidFill>
                  <a:srgbClr val="000000"/>
                </a:solidFill>
              </a:rPr>
              <a:t> of </a:t>
            </a:r>
            <a:r>
              <a:rPr b="1" lang="en-US" sz="1500">
                <a:solidFill>
                  <a:srgbClr val="000000"/>
                </a:solidFill>
              </a:rPr>
              <a:t>creating a Stored Procedure in PL/SQL</a:t>
            </a:r>
            <a:r>
              <a:rPr lang="en-US" sz="1500">
                <a:solidFill>
                  <a:srgbClr val="000000"/>
                </a:solidFill>
              </a:rPr>
              <a:t>:</a:t>
            </a:r>
            <a:endParaRPr sz="1500">
              <a:solidFill>
                <a:srgbClr val="000000"/>
              </a:solidFill>
              <a:latin typeface="Century Gothic"/>
              <a:ea typeface="Century Gothic"/>
              <a:cs typeface="Century Gothic"/>
              <a:sym typeface="Century Gothic"/>
            </a:endParaRPr>
          </a:p>
          <a:p>
            <a:pPr indent="0" lvl="0" marL="0" rtl="0" algn="ctr">
              <a:lnSpc>
                <a:spcPct val="100000"/>
              </a:lnSpc>
              <a:spcBef>
                <a:spcPts val="800"/>
              </a:spcBef>
              <a:spcAft>
                <a:spcPts val="0"/>
              </a:spcAft>
              <a:buNone/>
            </a:pPr>
            <a:r>
              <a:rPr lang="en-US" sz="1500">
                <a:solidFill>
                  <a:srgbClr val="FCC28C"/>
                </a:solidFill>
                <a:highlight>
                  <a:srgbClr val="333333"/>
                </a:highlight>
                <a:latin typeface="Consolas"/>
                <a:ea typeface="Consolas"/>
                <a:cs typeface="Consolas"/>
                <a:sym typeface="Consolas"/>
              </a:rPr>
              <a:t>CREATE</a:t>
            </a:r>
            <a:r>
              <a:rPr lang="en-US" sz="1500">
                <a:solidFill>
                  <a:srgbClr val="FFFFFF"/>
                </a:solidFill>
                <a:highlight>
                  <a:srgbClr val="333333"/>
                </a:highlight>
                <a:latin typeface="Consolas"/>
                <a:ea typeface="Consolas"/>
                <a:cs typeface="Consolas"/>
                <a:sym typeface="Consolas"/>
              </a:rPr>
              <a:t> </a:t>
            </a:r>
            <a:r>
              <a:rPr lang="en-US" sz="1500">
                <a:solidFill>
                  <a:srgbClr val="FCC28C"/>
                </a:solidFill>
                <a:highlight>
                  <a:srgbClr val="333333"/>
                </a:highlight>
                <a:latin typeface="Consolas"/>
                <a:ea typeface="Consolas"/>
                <a:cs typeface="Consolas"/>
                <a:sym typeface="Consolas"/>
              </a:rPr>
              <a:t>PROCEDURE</a:t>
            </a:r>
            <a:r>
              <a:rPr lang="en-US" sz="1500">
                <a:solidFill>
                  <a:srgbClr val="FFFFFF"/>
                </a:solidFill>
                <a:highlight>
                  <a:srgbClr val="333333"/>
                </a:highlight>
                <a:latin typeface="Consolas"/>
                <a:ea typeface="Consolas"/>
                <a:cs typeface="Consolas"/>
                <a:sym typeface="Consolas"/>
              </a:rPr>
              <a:t> procedure_name (parameter_list)</a:t>
            </a:r>
            <a:endParaRPr sz="1500">
              <a:solidFill>
                <a:srgbClr val="FFFFFF"/>
              </a:solidFill>
              <a:highlight>
                <a:srgbClr val="333333"/>
              </a:highlight>
              <a:latin typeface="Consolas"/>
              <a:ea typeface="Consolas"/>
              <a:cs typeface="Consolas"/>
              <a:sym typeface="Consolas"/>
            </a:endParaRPr>
          </a:p>
          <a:p>
            <a:pPr indent="0" lvl="0" marL="0" rtl="0" algn="ctr">
              <a:lnSpc>
                <a:spcPct val="100000"/>
              </a:lnSpc>
              <a:spcBef>
                <a:spcPts val="800"/>
              </a:spcBef>
              <a:spcAft>
                <a:spcPts val="0"/>
              </a:spcAft>
              <a:buNone/>
            </a:pPr>
            <a:r>
              <a:rPr lang="en-US" sz="1500">
                <a:solidFill>
                  <a:srgbClr val="FFFFFF"/>
                </a:solidFill>
                <a:highlight>
                  <a:srgbClr val="333333"/>
                </a:highlight>
                <a:latin typeface="Consolas"/>
                <a:ea typeface="Consolas"/>
                <a:cs typeface="Consolas"/>
                <a:sym typeface="Consolas"/>
              </a:rPr>
              <a:t>    </a:t>
            </a:r>
            <a:r>
              <a:rPr lang="en-US" sz="1500">
                <a:solidFill>
                  <a:srgbClr val="FFFFFF"/>
                </a:solidFill>
                <a:highlight>
                  <a:srgbClr val="333333"/>
                </a:highlight>
                <a:latin typeface="Courier New"/>
                <a:ea typeface="Courier New"/>
                <a:cs typeface="Courier New"/>
                <a:sym typeface="Courier New"/>
              </a:rPr>
              <a:t> </a:t>
            </a:r>
            <a:endParaRPr sz="1500">
              <a:solidFill>
                <a:srgbClr val="FCC28C"/>
              </a:solidFill>
              <a:highlight>
                <a:srgbClr val="333333"/>
              </a:highlight>
              <a:latin typeface="Courier New"/>
              <a:ea typeface="Courier New"/>
              <a:cs typeface="Courier New"/>
              <a:sym typeface="Courier New"/>
            </a:endParaRPr>
          </a:p>
          <a:p>
            <a:pPr indent="-234315" lvl="0" marL="742950" marR="0" rtl="0" algn="l">
              <a:lnSpc>
                <a:spcPct val="100000"/>
              </a:lnSpc>
              <a:spcBef>
                <a:spcPts val="800"/>
              </a:spcBef>
              <a:spcAft>
                <a:spcPts val="0"/>
              </a:spcAft>
              <a:buClr>
                <a:srgbClr val="FF9900"/>
              </a:buClr>
              <a:buSzPts val="1440"/>
              <a:buChar char="❏"/>
            </a:pPr>
            <a:r>
              <a:rPr lang="en-US" sz="1500">
                <a:solidFill>
                  <a:srgbClr val="252525"/>
                </a:solidFill>
              </a:rPr>
              <a:t>The following shows the </a:t>
            </a:r>
            <a:r>
              <a:rPr b="1" lang="en-US" sz="1500">
                <a:solidFill>
                  <a:srgbClr val="252525"/>
                </a:solidFill>
              </a:rPr>
              <a:t>syntax</a:t>
            </a:r>
            <a:r>
              <a:rPr lang="en-US" sz="1500">
                <a:solidFill>
                  <a:srgbClr val="252525"/>
                </a:solidFill>
              </a:rPr>
              <a:t> for </a:t>
            </a:r>
            <a:r>
              <a:rPr b="1" lang="en-US" sz="1500">
                <a:solidFill>
                  <a:srgbClr val="252525"/>
                </a:solidFill>
              </a:rPr>
              <a:t>executing a </a:t>
            </a:r>
            <a:r>
              <a:rPr b="1" lang="en-US" sz="1500">
                <a:solidFill>
                  <a:srgbClr val="000000"/>
                </a:solidFill>
              </a:rPr>
              <a:t>Stored</a:t>
            </a:r>
            <a:r>
              <a:rPr b="1" lang="en-US" sz="1500">
                <a:solidFill>
                  <a:srgbClr val="000000"/>
                </a:solidFill>
              </a:rPr>
              <a:t> Procedure:</a:t>
            </a:r>
            <a:endParaRPr b="1" sz="1500">
              <a:solidFill>
                <a:srgbClr val="000000"/>
              </a:solidFill>
            </a:endParaRPr>
          </a:p>
          <a:p>
            <a:pPr indent="0" lvl="0" marL="457200" rtl="0" algn="ctr">
              <a:lnSpc>
                <a:spcPct val="100000"/>
              </a:lnSpc>
              <a:spcBef>
                <a:spcPts val="800"/>
              </a:spcBef>
              <a:spcAft>
                <a:spcPts val="0"/>
              </a:spcAft>
              <a:buNone/>
            </a:pPr>
            <a:r>
              <a:rPr lang="en-US" sz="1400">
                <a:solidFill>
                  <a:srgbClr val="FCC28C"/>
                </a:solidFill>
                <a:highlight>
                  <a:srgbClr val="333333"/>
                </a:highlight>
                <a:latin typeface="Consolas"/>
                <a:ea typeface="Consolas"/>
                <a:cs typeface="Consolas"/>
                <a:sym typeface="Consolas"/>
              </a:rPr>
              <a:t>Call </a:t>
            </a:r>
            <a:r>
              <a:rPr lang="en-US" sz="1400">
                <a:solidFill>
                  <a:srgbClr val="FFFFFF"/>
                </a:solidFill>
                <a:highlight>
                  <a:srgbClr val="333333"/>
                </a:highlight>
                <a:latin typeface="Consolas"/>
                <a:ea typeface="Consolas"/>
                <a:cs typeface="Consolas"/>
                <a:sym typeface="Consolas"/>
              </a:rPr>
              <a:t>procedure_name( arguments);</a:t>
            </a:r>
            <a:endParaRPr sz="1400">
              <a:solidFill>
                <a:srgbClr val="FFFFFF"/>
              </a:solidFill>
              <a:highlight>
                <a:srgbClr val="333333"/>
              </a:highlight>
              <a:latin typeface="Consolas"/>
              <a:ea typeface="Consolas"/>
              <a:cs typeface="Consolas"/>
              <a:sym typeface="Consolas"/>
            </a:endParaRPr>
          </a:p>
          <a:p>
            <a:pPr indent="0" lvl="0" marL="0" rtl="0" algn="l">
              <a:lnSpc>
                <a:spcPct val="100000"/>
              </a:lnSpc>
              <a:spcBef>
                <a:spcPts val="800"/>
              </a:spcBef>
              <a:spcAft>
                <a:spcPts val="800"/>
              </a:spcAft>
              <a:buNone/>
            </a:pPr>
            <a:r>
              <a:t/>
            </a:r>
            <a:endParaRPr>
              <a:latin typeface="Consolas"/>
              <a:ea typeface="Consolas"/>
              <a:cs typeface="Consolas"/>
              <a:sym typeface="Consolas"/>
            </a:endParaRPr>
          </a:p>
        </p:txBody>
      </p:sp>
      <p:sp>
        <p:nvSpPr>
          <p:cNvPr id="389" name="Google Shape;389;p41"/>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469649" y="721600"/>
            <a:ext cx="8948400" cy="58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Syntax: Create Procedure Statement</a:t>
            </a:r>
            <a:endParaRPr/>
          </a:p>
        </p:txBody>
      </p:sp>
      <p:sp>
        <p:nvSpPr>
          <p:cNvPr id="396" name="Google Shape;396;p42"/>
          <p:cNvSpPr txBox="1"/>
          <p:nvPr>
            <p:ph idx="1" type="body"/>
          </p:nvPr>
        </p:nvSpPr>
        <p:spPr>
          <a:xfrm>
            <a:off x="640000" y="1422850"/>
            <a:ext cx="8886000" cy="3743400"/>
          </a:xfrm>
          <a:prstGeom prst="rect">
            <a:avLst/>
          </a:prstGeom>
          <a:noFill/>
          <a:ln>
            <a:noFill/>
          </a:ln>
        </p:spPr>
        <p:txBody>
          <a:bodyPr anchorCtr="0" anchor="t" bIns="91425" lIns="91425" spcFirstLastPara="1" rIns="91425" wrap="square" tIns="91425">
            <a:normAutofit/>
          </a:bodyPr>
          <a:lstStyle/>
          <a:p>
            <a:pPr indent="-268419" lvl="0" marL="378012" marR="0" rtl="0" algn="l">
              <a:lnSpc>
                <a:spcPct val="80000"/>
              </a:lnSpc>
              <a:spcBef>
                <a:spcPts val="827"/>
              </a:spcBef>
              <a:spcAft>
                <a:spcPts val="0"/>
              </a:spcAft>
              <a:buClr>
                <a:schemeClr val="accent1"/>
              </a:buClr>
              <a:buSzPts val="1500"/>
              <a:buChar char="➔"/>
            </a:pPr>
            <a:r>
              <a:rPr b="1" lang="en-US" sz="1700"/>
              <a:t>Syntax to declare an </a:t>
            </a:r>
            <a:r>
              <a:rPr b="1" lang="en-US" sz="1700" u="sng"/>
              <a:t>IN</a:t>
            </a:r>
            <a:r>
              <a:rPr b="1" lang="en-US" sz="1700"/>
              <a:t> parameter:</a:t>
            </a:r>
            <a:endParaRPr sz="1700"/>
          </a:p>
          <a:p>
            <a:pPr indent="-264609" lvl="0" marL="378012" rtl="0" algn="l">
              <a:lnSpc>
                <a:spcPct val="80000"/>
              </a:lnSpc>
              <a:spcBef>
                <a:spcPts val="827"/>
              </a:spcBef>
              <a:spcAft>
                <a:spcPts val="0"/>
              </a:spcAft>
              <a:buSzPts val="1116"/>
              <a:buNone/>
            </a:pPr>
            <a:r>
              <a:rPr b="1" lang="en-US">
                <a:solidFill>
                  <a:srgbClr val="85200C"/>
                </a:solidFill>
                <a:latin typeface="Consolas"/>
                <a:ea typeface="Consolas"/>
                <a:cs typeface="Consolas"/>
                <a:sym typeface="Consolas"/>
              </a:rPr>
              <a:t>CREATE  PROCEDURE </a:t>
            </a:r>
            <a:r>
              <a:rPr b="1" lang="en-US">
                <a:solidFill>
                  <a:srgbClr val="1155CC"/>
                </a:solidFill>
                <a:latin typeface="Consolas"/>
                <a:ea typeface="Consolas"/>
                <a:cs typeface="Consolas"/>
                <a:sym typeface="Consolas"/>
              </a:rPr>
              <a:t>procedure_name</a:t>
            </a:r>
            <a:r>
              <a:rPr lang="en-US">
                <a:solidFill>
                  <a:srgbClr val="1155CC"/>
                </a:solidFill>
                <a:latin typeface="Consolas"/>
                <a:ea typeface="Consolas"/>
                <a:cs typeface="Consolas"/>
                <a:sym typeface="Consolas"/>
              </a:rPr>
              <a:t> </a:t>
            </a:r>
            <a:r>
              <a:rPr lang="en-US">
                <a:solidFill>
                  <a:srgbClr val="FF0000"/>
                </a:solidFill>
                <a:latin typeface="Consolas"/>
                <a:ea typeface="Consolas"/>
                <a:cs typeface="Consolas"/>
                <a:sym typeface="Consolas"/>
              </a:rPr>
              <a:t>(</a:t>
            </a:r>
            <a:r>
              <a:rPr b="1" lang="en-US">
                <a:solidFill>
                  <a:srgbClr val="38761D"/>
                </a:solidFill>
                <a:latin typeface="Consolas"/>
                <a:ea typeface="Consolas"/>
                <a:cs typeface="Consolas"/>
                <a:sym typeface="Consolas"/>
              </a:rPr>
              <a:t>IN</a:t>
            </a:r>
            <a:r>
              <a:rPr lang="en-US">
                <a:solidFill>
                  <a:srgbClr val="FF0000"/>
                </a:solidFill>
                <a:latin typeface="Consolas"/>
                <a:ea typeface="Consolas"/>
                <a:cs typeface="Consolas"/>
                <a:sym typeface="Consolas"/>
              </a:rPr>
              <a:t> param_name1 datatype, param_name2 </a:t>
            </a:r>
            <a:r>
              <a:rPr b="1" lang="en-US">
                <a:solidFill>
                  <a:srgbClr val="38761D"/>
                </a:solidFill>
                <a:latin typeface="Consolas"/>
                <a:ea typeface="Consolas"/>
                <a:cs typeface="Consolas"/>
                <a:sym typeface="Consolas"/>
              </a:rPr>
              <a:t>IN</a:t>
            </a:r>
            <a:r>
              <a:rPr lang="en-US">
                <a:solidFill>
                  <a:srgbClr val="FF0000"/>
                </a:solidFill>
                <a:latin typeface="Consolas"/>
                <a:ea typeface="Consolas"/>
                <a:cs typeface="Consolas"/>
                <a:sym typeface="Consolas"/>
              </a:rPr>
              <a:t> </a:t>
            </a:r>
            <a:r>
              <a:rPr lang="en-US">
                <a:solidFill>
                  <a:srgbClr val="FF0000"/>
                </a:solidFill>
                <a:latin typeface="Consolas"/>
                <a:ea typeface="Consolas"/>
                <a:cs typeface="Consolas"/>
                <a:sym typeface="Consolas"/>
              </a:rPr>
              <a:t>datatype ... )</a:t>
            </a:r>
            <a:endParaRPr>
              <a:latin typeface="Consolas"/>
              <a:ea typeface="Consolas"/>
              <a:cs typeface="Consolas"/>
              <a:sym typeface="Consolas"/>
            </a:endParaRPr>
          </a:p>
          <a:p>
            <a:pPr indent="-264609" lvl="0" marL="378012" rtl="0" algn="l">
              <a:lnSpc>
                <a:spcPct val="80000"/>
              </a:lnSpc>
              <a:spcBef>
                <a:spcPts val="827"/>
              </a:spcBef>
              <a:spcAft>
                <a:spcPts val="0"/>
              </a:spcAft>
              <a:buSzPts val="1116"/>
              <a:buNone/>
            </a:pPr>
            <a:r>
              <a:t/>
            </a:r>
            <a:endParaRPr sz="1700">
              <a:solidFill>
                <a:srgbClr val="FF0000"/>
              </a:solidFill>
            </a:endParaRPr>
          </a:p>
          <a:p>
            <a:pPr indent="-268419" lvl="0" marL="378012" marR="0" rtl="0" algn="l">
              <a:lnSpc>
                <a:spcPct val="80000"/>
              </a:lnSpc>
              <a:spcBef>
                <a:spcPts val="827"/>
              </a:spcBef>
              <a:spcAft>
                <a:spcPts val="0"/>
              </a:spcAft>
              <a:buClr>
                <a:schemeClr val="accent1"/>
              </a:buClr>
              <a:buSzPts val="1500"/>
              <a:buChar char="➔"/>
            </a:pPr>
            <a:r>
              <a:rPr b="1" lang="en-US" sz="1700"/>
              <a:t>Syntax to declare an </a:t>
            </a:r>
            <a:r>
              <a:rPr b="1" lang="en-US" sz="1700" u="sng"/>
              <a:t>OUT</a:t>
            </a:r>
            <a:r>
              <a:rPr b="1" lang="en-US" sz="1700"/>
              <a:t> parameter:</a:t>
            </a:r>
            <a:endParaRPr b="1" sz="1700">
              <a:solidFill>
                <a:srgbClr val="FF0000"/>
              </a:solidFill>
            </a:endParaRPr>
          </a:p>
          <a:p>
            <a:pPr indent="-264609" lvl="0" marL="378012" rtl="0" algn="l">
              <a:lnSpc>
                <a:spcPct val="80000"/>
              </a:lnSpc>
              <a:spcBef>
                <a:spcPts val="827"/>
              </a:spcBef>
              <a:spcAft>
                <a:spcPts val="0"/>
              </a:spcAft>
              <a:buSzPts val="1116"/>
              <a:buNone/>
            </a:pPr>
            <a:r>
              <a:rPr b="1" lang="en-US" sz="1700">
                <a:solidFill>
                  <a:srgbClr val="85200C"/>
                </a:solidFill>
                <a:latin typeface="Consolas"/>
                <a:ea typeface="Consolas"/>
                <a:cs typeface="Consolas"/>
                <a:sym typeface="Consolas"/>
              </a:rPr>
              <a:t>CREATE  PROCEDURE </a:t>
            </a:r>
            <a:r>
              <a:rPr b="1" lang="en-US" sz="1700">
                <a:solidFill>
                  <a:srgbClr val="1155CC"/>
                </a:solidFill>
                <a:latin typeface="Consolas"/>
                <a:ea typeface="Consolas"/>
                <a:cs typeface="Consolas"/>
                <a:sym typeface="Consolas"/>
              </a:rPr>
              <a:t>procedure_name</a:t>
            </a:r>
            <a:r>
              <a:rPr lang="en-US" sz="1700">
                <a:solidFill>
                  <a:srgbClr val="FF0000"/>
                </a:solidFill>
                <a:latin typeface="Consolas"/>
                <a:ea typeface="Consolas"/>
                <a:cs typeface="Consolas"/>
                <a:sym typeface="Consolas"/>
              </a:rPr>
              <a:t> (</a:t>
            </a:r>
            <a:r>
              <a:rPr b="1" lang="en-US" sz="1700">
                <a:solidFill>
                  <a:srgbClr val="38761D"/>
                </a:solidFill>
                <a:latin typeface="Consolas"/>
                <a:ea typeface="Consolas"/>
                <a:cs typeface="Consolas"/>
                <a:sym typeface="Consolas"/>
              </a:rPr>
              <a:t>OUT</a:t>
            </a:r>
            <a:r>
              <a:rPr lang="en-US" sz="1700">
                <a:solidFill>
                  <a:srgbClr val="FF0000"/>
                </a:solidFill>
                <a:latin typeface="Consolas"/>
                <a:ea typeface="Consolas"/>
                <a:cs typeface="Consolas"/>
                <a:sym typeface="Consolas"/>
              </a:rPr>
              <a:t> param_name datatype) </a:t>
            </a:r>
            <a:endParaRPr sz="1700">
              <a:latin typeface="Consolas"/>
              <a:ea typeface="Consolas"/>
              <a:cs typeface="Consolas"/>
              <a:sym typeface="Consolas"/>
            </a:endParaRPr>
          </a:p>
          <a:p>
            <a:pPr indent="-264609" lvl="0" marL="378012" rtl="0" algn="l">
              <a:lnSpc>
                <a:spcPct val="80000"/>
              </a:lnSpc>
              <a:spcBef>
                <a:spcPts val="827"/>
              </a:spcBef>
              <a:spcAft>
                <a:spcPts val="0"/>
              </a:spcAft>
              <a:buSzPts val="1116"/>
              <a:buNone/>
            </a:pPr>
            <a:r>
              <a:t/>
            </a:r>
            <a:endParaRPr sz="1700">
              <a:solidFill>
                <a:srgbClr val="FF0000"/>
              </a:solidFill>
            </a:endParaRPr>
          </a:p>
          <a:p>
            <a:pPr indent="-268419" lvl="0" marL="378012" marR="0" rtl="0" algn="l">
              <a:lnSpc>
                <a:spcPct val="80000"/>
              </a:lnSpc>
              <a:spcBef>
                <a:spcPts val="827"/>
              </a:spcBef>
              <a:spcAft>
                <a:spcPts val="0"/>
              </a:spcAft>
              <a:buClr>
                <a:schemeClr val="accent1"/>
              </a:buClr>
              <a:buSzPts val="1500"/>
              <a:buChar char="➔"/>
            </a:pPr>
            <a:r>
              <a:rPr b="1" lang="en-US" sz="1700"/>
              <a:t>Syntax to declare an </a:t>
            </a:r>
            <a:r>
              <a:rPr b="1" lang="en-US" sz="1700" u="sng"/>
              <a:t>INOUT</a:t>
            </a:r>
            <a:r>
              <a:rPr b="1" lang="en-US" sz="1700"/>
              <a:t> parameter:</a:t>
            </a:r>
            <a:endParaRPr sz="1700"/>
          </a:p>
          <a:p>
            <a:pPr indent="-264609" lvl="0" marL="378012" rtl="0" algn="l">
              <a:lnSpc>
                <a:spcPct val="80000"/>
              </a:lnSpc>
              <a:spcBef>
                <a:spcPts val="827"/>
              </a:spcBef>
              <a:spcAft>
                <a:spcPts val="0"/>
              </a:spcAft>
              <a:buSzPts val="1116"/>
              <a:buNone/>
            </a:pPr>
            <a:r>
              <a:rPr b="1" lang="en-US" sz="1700">
                <a:solidFill>
                  <a:srgbClr val="85200C"/>
                </a:solidFill>
                <a:latin typeface="Consolas"/>
                <a:ea typeface="Consolas"/>
                <a:cs typeface="Consolas"/>
                <a:sym typeface="Consolas"/>
              </a:rPr>
              <a:t>CREATE  PROCEDURE </a:t>
            </a:r>
            <a:r>
              <a:rPr b="1" lang="en-US" sz="1700">
                <a:solidFill>
                  <a:srgbClr val="1155CC"/>
                </a:solidFill>
                <a:latin typeface="Consolas"/>
                <a:ea typeface="Consolas"/>
                <a:cs typeface="Consolas"/>
                <a:sym typeface="Consolas"/>
              </a:rPr>
              <a:t>procedure_name</a:t>
            </a:r>
            <a:r>
              <a:rPr lang="en-US" sz="1700">
                <a:solidFill>
                  <a:srgbClr val="FF0000"/>
                </a:solidFill>
                <a:latin typeface="Consolas"/>
                <a:ea typeface="Consolas"/>
                <a:cs typeface="Consolas"/>
                <a:sym typeface="Consolas"/>
              </a:rPr>
              <a:t> </a:t>
            </a:r>
            <a:r>
              <a:rPr lang="en-US" sz="1700">
                <a:solidFill>
                  <a:srgbClr val="FF0000"/>
                </a:solidFill>
                <a:latin typeface="Consolas"/>
                <a:ea typeface="Consolas"/>
                <a:cs typeface="Consolas"/>
                <a:sym typeface="Consolas"/>
              </a:rPr>
              <a:t> (</a:t>
            </a:r>
            <a:r>
              <a:rPr b="1" lang="en-US" sz="1700">
                <a:solidFill>
                  <a:srgbClr val="38761D"/>
                </a:solidFill>
                <a:latin typeface="Consolas"/>
                <a:ea typeface="Consolas"/>
                <a:cs typeface="Consolas"/>
                <a:sym typeface="Consolas"/>
              </a:rPr>
              <a:t>INOUT</a:t>
            </a:r>
            <a:r>
              <a:rPr lang="en-US" sz="1700">
                <a:solidFill>
                  <a:srgbClr val="FF0000"/>
                </a:solidFill>
                <a:latin typeface="Consolas"/>
                <a:ea typeface="Consolas"/>
                <a:cs typeface="Consolas"/>
                <a:sym typeface="Consolas"/>
              </a:rPr>
              <a:t> </a:t>
            </a:r>
            <a:r>
              <a:rPr lang="en-US" sz="1700">
                <a:solidFill>
                  <a:srgbClr val="FF0000"/>
                </a:solidFill>
                <a:latin typeface="Consolas"/>
                <a:ea typeface="Consolas"/>
                <a:cs typeface="Consolas"/>
                <a:sym typeface="Consolas"/>
              </a:rPr>
              <a:t>param_name datatype)</a:t>
            </a:r>
            <a:endParaRPr sz="1700">
              <a:latin typeface="Consolas"/>
              <a:ea typeface="Consolas"/>
              <a:cs typeface="Consolas"/>
              <a:sym typeface="Consolas"/>
            </a:endParaRPr>
          </a:p>
        </p:txBody>
      </p:sp>
      <p:sp>
        <p:nvSpPr>
          <p:cNvPr id="397" name="Google Shape;397;p42"/>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latin typeface="Arial"/>
                <a:ea typeface="Arial"/>
                <a:cs typeface="Arial"/>
                <a:sym typeface="Arial"/>
              </a:rPr>
              <a:t>‹#›</a:t>
            </a:fld>
            <a:endParaRPr sz="1300">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3"/>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03" name="Google Shape;403;p43"/>
          <p:cNvSpPr txBox="1"/>
          <p:nvPr>
            <p:ph type="title"/>
          </p:nvPr>
        </p:nvSpPr>
        <p:spPr>
          <a:xfrm>
            <a:off x="535249" y="6619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800"/>
              <a:t>Stored Procedure Parameters List </a:t>
            </a:r>
            <a:endParaRPr b="0" sz="3275">
              <a:solidFill>
                <a:srgbClr val="EEECE1"/>
              </a:solidFill>
              <a:latin typeface="Century Gothic"/>
              <a:ea typeface="Century Gothic"/>
              <a:cs typeface="Century Gothic"/>
              <a:sym typeface="Century Gothic"/>
            </a:endParaRPr>
          </a:p>
        </p:txBody>
      </p:sp>
      <p:sp>
        <p:nvSpPr>
          <p:cNvPr id="404" name="Google Shape;404;p43"/>
          <p:cNvSpPr txBox="1"/>
          <p:nvPr>
            <p:ph idx="1" type="body"/>
          </p:nvPr>
        </p:nvSpPr>
        <p:spPr>
          <a:xfrm>
            <a:off x="654325" y="1330150"/>
            <a:ext cx="8948400" cy="3054600"/>
          </a:xfrm>
          <a:prstGeom prst="rect">
            <a:avLst/>
          </a:prstGeom>
        </p:spPr>
        <p:txBody>
          <a:bodyPr anchorCtr="0" anchor="t" bIns="75600" lIns="75600" spcFirstLastPara="1" rIns="75600" wrap="square" tIns="75600">
            <a:noAutofit/>
          </a:bodyPr>
          <a:lstStyle/>
          <a:p>
            <a:pPr indent="0" lvl="0" marL="0" rtl="0" algn="l">
              <a:spcBef>
                <a:spcPts val="827"/>
              </a:spcBef>
              <a:spcAft>
                <a:spcPts val="0"/>
              </a:spcAft>
              <a:buNone/>
            </a:pPr>
            <a:r>
              <a:rPr lang="en-US">
                <a:solidFill>
                  <a:schemeClr val="accent2"/>
                </a:solidFill>
              </a:rPr>
              <a:t>Most stored procedures require parameters. Parameters make stored procedures more flexible and useful. In SQL, a parameter has one of three modes: </a:t>
            </a:r>
            <a:r>
              <a:rPr b="1" lang="en-US">
                <a:solidFill>
                  <a:schemeClr val="accent2"/>
                </a:solidFill>
              </a:rPr>
              <a:t>IN, OUT</a:t>
            </a:r>
            <a:r>
              <a:rPr lang="en-US">
                <a:solidFill>
                  <a:schemeClr val="accent2"/>
                </a:solidFill>
              </a:rPr>
              <a:t>, or </a:t>
            </a:r>
            <a:r>
              <a:rPr b="1" lang="en-US">
                <a:solidFill>
                  <a:schemeClr val="accent2"/>
                </a:solidFill>
              </a:rPr>
              <a:t>INOUT</a:t>
            </a:r>
            <a:r>
              <a:rPr lang="en-US">
                <a:solidFill>
                  <a:schemeClr val="accent2"/>
                </a:solidFill>
              </a:rPr>
              <a:t>.</a:t>
            </a:r>
            <a:endParaRPr>
              <a:solidFill>
                <a:schemeClr val="accent2"/>
              </a:solidFill>
            </a:endParaRPr>
          </a:p>
          <a:p>
            <a:pPr indent="-263828" lvl="1" marL="756025" rtl="0" algn="l">
              <a:spcBef>
                <a:spcPts val="1000"/>
              </a:spcBef>
              <a:spcAft>
                <a:spcPts val="0"/>
              </a:spcAft>
              <a:buClr>
                <a:srgbClr val="E69138"/>
              </a:buClr>
              <a:buSzPts val="1400"/>
              <a:buFont typeface="Noto Sans Symbols"/>
              <a:buChar char="➢"/>
            </a:pPr>
            <a:r>
              <a:rPr b="1" lang="en-US" sz="1500">
                <a:solidFill>
                  <a:schemeClr val="accent2"/>
                </a:solidFill>
              </a:rPr>
              <a:t>IN</a:t>
            </a:r>
            <a:r>
              <a:rPr lang="en-US" sz="1500">
                <a:solidFill>
                  <a:schemeClr val="accent2"/>
                </a:solidFill>
              </a:rPr>
              <a:t> – IN</a:t>
            </a:r>
            <a:r>
              <a:rPr lang="en-US" sz="1500">
                <a:solidFill>
                  <a:schemeClr val="accent2"/>
                </a:solidFill>
                <a:highlight>
                  <a:schemeClr val="lt1"/>
                </a:highlight>
              </a:rPr>
              <a:t> is the default mode. </a:t>
            </a:r>
            <a:r>
              <a:rPr lang="en-US" sz="1500">
                <a:solidFill>
                  <a:schemeClr val="accent2"/>
                </a:solidFill>
              </a:rPr>
              <a:t>These types of parameters are used to send values to stored procedures, and execute queries based on input value. </a:t>
            </a:r>
            <a:endParaRPr sz="1500">
              <a:solidFill>
                <a:schemeClr val="accent2"/>
              </a:solidFill>
            </a:endParaRPr>
          </a:p>
          <a:p>
            <a:pPr indent="-263828" lvl="1" marL="756025" rtl="0" algn="l">
              <a:spcBef>
                <a:spcPts val="1000"/>
              </a:spcBef>
              <a:spcAft>
                <a:spcPts val="0"/>
              </a:spcAft>
              <a:buClr>
                <a:srgbClr val="E69138"/>
              </a:buClr>
              <a:buSzPts val="1400"/>
              <a:buFont typeface="Noto Sans Symbols"/>
              <a:buChar char="➢"/>
            </a:pPr>
            <a:r>
              <a:rPr b="1" lang="en-US" sz="1500">
                <a:solidFill>
                  <a:schemeClr val="accent2"/>
                </a:solidFill>
              </a:rPr>
              <a:t>OUT</a:t>
            </a:r>
            <a:r>
              <a:rPr lang="en-US" sz="1500">
                <a:solidFill>
                  <a:schemeClr val="accent2"/>
                </a:solidFill>
              </a:rPr>
              <a:t> - OUT is a type of parameter that is used to get values from the stored procedures. This is similar to a return type in methods/functions, and cannot pass values to OUT parameters in a stored procedure call.</a:t>
            </a:r>
            <a:endParaRPr sz="1500">
              <a:solidFill>
                <a:schemeClr val="accent2"/>
              </a:solidFill>
            </a:endParaRPr>
          </a:p>
          <a:p>
            <a:pPr indent="-263828" lvl="1" marL="756025" rtl="0" algn="l">
              <a:spcBef>
                <a:spcPts val="1000"/>
              </a:spcBef>
              <a:spcAft>
                <a:spcPts val="0"/>
              </a:spcAft>
              <a:buClr>
                <a:srgbClr val="E69138"/>
              </a:buClr>
              <a:buSzPts val="1400"/>
              <a:buFont typeface="Noto Sans Symbols"/>
              <a:buChar char="➢"/>
            </a:pPr>
            <a:r>
              <a:rPr b="1" lang="en-US" sz="1500">
                <a:solidFill>
                  <a:schemeClr val="accent2"/>
                </a:solidFill>
              </a:rPr>
              <a:t>INOUT</a:t>
            </a:r>
            <a:r>
              <a:rPr lang="en-US" sz="1500">
                <a:solidFill>
                  <a:schemeClr val="accent2"/>
                </a:solidFill>
              </a:rPr>
              <a:t> – An INOUT  parameter is simply a combination of IN and OUT parameters. This means that the calling program may pass the argument, and the stored procedure can modify the INOUT parameter and pass the new value back to the calling program.</a:t>
            </a:r>
            <a:endParaRPr sz="1500">
              <a:solidFill>
                <a:schemeClr val="accent2"/>
              </a:solidFill>
            </a:endParaRPr>
          </a:p>
          <a:p>
            <a:pPr indent="0" lvl="0" marL="0" rtl="0" algn="ctr">
              <a:spcBef>
                <a:spcPts val="1000"/>
              </a:spcBef>
              <a:spcAft>
                <a:spcPts val="0"/>
              </a:spcAft>
              <a:buNone/>
            </a:pPr>
            <a:r>
              <a:t/>
            </a:r>
            <a:endParaRPr>
              <a:solidFill>
                <a:schemeClr val="accent2"/>
              </a:solidFill>
            </a:endParaRPr>
          </a:p>
          <a:p>
            <a:pPr indent="0" lvl="0" marL="0" rtl="0" algn="ctr">
              <a:spcBef>
                <a:spcPts val="1000"/>
              </a:spcBef>
              <a:spcAft>
                <a:spcPts val="1000"/>
              </a:spcAft>
              <a:buNone/>
            </a:pPr>
            <a:r>
              <a:t/>
            </a:r>
            <a:endParaRPr sz="1600"/>
          </a:p>
        </p:txBody>
      </p:sp>
      <p:sp>
        <p:nvSpPr>
          <p:cNvPr id="405" name="Google Shape;405;p43"/>
          <p:cNvSpPr txBox="1"/>
          <p:nvPr/>
        </p:nvSpPr>
        <p:spPr>
          <a:xfrm>
            <a:off x="2166450" y="4438275"/>
            <a:ext cx="6439800" cy="64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827"/>
              </a:spcBef>
              <a:spcAft>
                <a:spcPts val="1000"/>
              </a:spcAft>
              <a:buNone/>
            </a:pPr>
            <a:r>
              <a:rPr b="1" lang="en-US" sz="1500">
                <a:solidFill>
                  <a:schemeClr val="accent2"/>
                </a:solidFill>
              </a:rPr>
              <a:t>NOTE</a:t>
            </a:r>
            <a:r>
              <a:rPr lang="en-US" sz="1500">
                <a:solidFill>
                  <a:schemeClr val="accent2"/>
                </a:solidFill>
              </a:rPr>
              <a:t>:</a:t>
            </a:r>
            <a:r>
              <a:rPr b="1" lang="en-US" sz="1500">
                <a:solidFill>
                  <a:schemeClr val="accent2"/>
                </a:solidFill>
              </a:rPr>
              <a:t> </a:t>
            </a:r>
            <a:r>
              <a:rPr lang="en-US" sz="1500">
                <a:solidFill>
                  <a:schemeClr val="accent2"/>
                </a:solidFill>
              </a:rPr>
              <a:t>If a parameter is not </a:t>
            </a:r>
            <a:r>
              <a:rPr i="1" lang="en-US" sz="1500">
                <a:solidFill>
                  <a:schemeClr val="accent2"/>
                </a:solidFill>
              </a:rPr>
              <a:t>explicitly</a:t>
            </a:r>
            <a:r>
              <a:rPr lang="en-US" sz="1500">
                <a:solidFill>
                  <a:schemeClr val="accent2"/>
                </a:solidFill>
              </a:rPr>
              <a:t> defined as a parameter type, by default, it is an </a:t>
            </a:r>
            <a:r>
              <a:rPr b="1" lang="en-US" sz="1500">
                <a:solidFill>
                  <a:schemeClr val="accent2"/>
                </a:solidFill>
              </a:rPr>
              <a:t>IN </a:t>
            </a:r>
            <a:r>
              <a:rPr lang="en-US" sz="1500">
                <a:solidFill>
                  <a:schemeClr val="accent2"/>
                </a:solidFill>
              </a:rPr>
              <a:t>type parameter.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4"/>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700"/>
              <a:t>Example: Stored Procedure Without Parameter</a:t>
            </a:r>
            <a:endParaRPr sz="2700"/>
          </a:p>
        </p:txBody>
      </p:sp>
      <p:sp>
        <p:nvSpPr>
          <p:cNvPr id="411" name="Google Shape;411;p44"/>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12" name="Google Shape;412;p44"/>
          <p:cNvSpPr txBox="1"/>
          <p:nvPr/>
        </p:nvSpPr>
        <p:spPr>
          <a:xfrm>
            <a:off x="2103625" y="1896275"/>
            <a:ext cx="5783400" cy="1440000"/>
          </a:xfrm>
          <a:prstGeom prst="rect">
            <a:avLst/>
          </a:prstGeom>
          <a:noFill/>
          <a:ln cap="flat" cmpd="sng" w="9525">
            <a:solidFill>
              <a:srgbClr val="000000"/>
            </a:solidFill>
            <a:prstDash val="dash"/>
            <a:round/>
            <a:headEnd len="sm" w="sm" type="none"/>
            <a:tailEnd len="sm" w="sm" type="none"/>
          </a:ln>
        </p:spPr>
        <p:txBody>
          <a:bodyPr anchorCtr="0" anchor="t" bIns="75600" lIns="75600" spcFirstLastPara="1" rIns="75600" wrap="square" tIns="75600">
            <a:noAutofit/>
          </a:bodyPr>
          <a:lstStyle/>
          <a:p>
            <a:pPr indent="0" lvl="0" marL="0" rtl="0" algn="l">
              <a:spcBef>
                <a:spcPts val="0"/>
              </a:spcBef>
              <a:spcAft>
                <a:spcPts val="0"/>
              </a:spcAft>
              <a:buNone/>
            </a:pPr>
            <a:r>
              <a:rPr lang="en-US">
                <a:solidFill>
                  <a:srgbClr val="000000"/>
                </a:solidFill>
                <a:latin typeface="Consolas"/>
                <a:ea typeface="Consolas"/>
                <a:cs typeface="Consolas"/>
                <a:sym typeface="Consolas"/>
              </a:rPr>
              <a:t>DELIMITER $$</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US">
                <a:solidFill>
                  <a:srgbClr val="000000"/>
                </a:solidFill>
                <a:latin typeface="Consolas"/>
                <a:ea typeface="Consolas"/>
                <a:cs typeface="Consolas"/>
                <a:sym typeface="Consolas"/>
              </a:rPr>
              <a:t>CREATE PROCEDURE GetOfficeforUSA()</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US">
                <a:solidFill>
                  <a:srgbClr val="000000"/>
                </a:solidFill>
                <a:latin typeface="Consolas"/>
                <a:ea typeface="Consolas"/>
                <a:cs typeface="Consolas"/>
                <a:sym typeface="Consolas"/>
              </a:rPr>
              <a:t>BEGIN</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US">
                <a:solidFill>
                  <a:srgbClr val="000000"/>
                </a:solidFill>
                <a:latin typeface="Consolas"/>
                <a:ea typeface="Consolas"/>
                <a:cs typeface="Consolas"/>
                <a:sym typeface="Consolas"/>
              </a:rPr>
              <a:t>	SELECT  * FROM offices WHERE country = 'USA';</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US">
                <a:solidFill>
                  <a:srgbClr val="000000"/>
                </a:solidFill>
                <a:latin typeface="Consolas"/>
                <a:ea typeface="Consolas"/>
                <a:cs typeface="Consolas"/>
                <a:sym typeface="Consolas"/>
              </a:rPr>
              <a:t>END $$</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US">
                <a:solidFill>
                  <a:srgbClr val="000000"/>
                </a:solidFill>
                <a:latin typeface="Consolas"/>
                <a:ea typeface="Consolas"/>
                <a:cs typeface="Consolas"/>
                <a:sym typeface="Consolas"/>
              </a:rPr>
              <a:t>DELIMITER ;</a:t>
            </a:r>
            <a:endParaRPr>
              <a:solidFill>
                <a:srgbClr val="00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p:txBody>
      </p:sp>
      <p:sp>
        <p:nvSpPr>
          <p:cNvPr id="413" name="Google Shape;413;p44"/>
          <p:cNvSpPr txBox="1"/>
          <p:nvPr/>
        </p:nvSpPr>
        <p:spPr>
          <a:xfrm>
            <a:off x="3899125" y="4471325"/>
            <a:ext cx="21924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t>CALL GetOfficeforUSA;</a:t>
            </a:r>
            <a:endParaRPr/>
          </a:p>
        </p:txBody>
      </p:sp>
      <p:sp>
        <p:nvSpPr>
          <p:cNvPr id="414" name="Google Shape;414;p44"/>
          <p:cNvSpPr txBox="1"/>
          <p:nvPr/>
        </p:nvSpPr>
        <p:spPr>
          <a:xfrm>
            <a:off x="410275" y="3600963"/>
            <a:ext cx="9170100" cy="940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E69138"/>
              </a:buClr>
              <a:buSzPts val="1400"/>
              <a:buChar char="●"/>
            </a:pPr>
            <a:r>
              <a:rPr lang="en-US" sz="1600">
                <a:solidFill>
                  <a:srgbClr val="000000"/>
                </a:solidFill>
                <a:highlight>
                  <a:srgbClr val="FFFFFF"/>
                </a:highlight>
              </a:rPr>
              <a:t>In the above example, we created a Stored Procedure with the name </a:t>
            </a:r>
            <a:r>
              <a:rPr b="1" lang="en-US" sz="1600">
                <a:solidFill>
                  <a:srgbClr val="000000"/>
                </a:solidFill>
              </a:rPr>
              <a:t>GetOfficeforUSA()</a:t>
            </a:r>
            <a:r>
              <a:rPr b="1" lang="en-US" sz="1600">
                <a:solidFill>
                  <a:srgbClr val="000000"/>
                </a:solidFill>
                <a:highlight>
                  <a:srgbClr val="FFFFFF"/>
                </a:highlight>
              </a:rPr>
              <a:t>.</a:t>
            </a:r>
            <a:endParaRPr b="1" sz="1600">
              <a:solidFill>
                <a:srgbClr val="000000"/>
              </a:solidFill>
              <a:highlight>
                <a:srgbClr val="FFFFFF"/>
              </a:highlight>
            </a:endParaRPr>
          </a:p>
          <a:p>
            <a:pPr indent="-317500" lvl="0" marL="457200" rtl="0" algn="l">
              <a:spcBef>
                <a:spcPts val="0"/>
              </a:spcBef>
              <a:spcAft>
                <a:spcPts val="0"/>
              </a:spcAft>
              <a:buClr>
                <a:srgbClr val="E69138"/>
              </a:buClr>
              <a:buSzPts val="1400"/>
              <a:buChar char="●"/>
            </a:pPr>
            <a:r>
              <a:rPr lang="en-US" sz="1600"/>
              <a:t>We can use the </a:t>
            </a:r>
            <a:r>
              <a:rPr b="1" lang="en-US" sz="1600"/>
              <a:t>“CALL”</a:t>
            </a:r>
            <a:r>
              <a:rPr lang="en-US" sz="1600"/>
              <a:t> keyword to execute the Stored Procedures. </a:t>
            </a:r>
            <a:endParaRPr sz="1100">
              <a:solidFill>
                <a:srgbClr val="000000"/>
              </a:solidFill>
            </a:endParaRPr>
          </a:p>
        </p:txBody>
      </p:sp>
      <p:sp>
        <p:nvSpPr>
          <p:cNvPr id="415" name="Google Shape;415;p44"/>
          <p:cNvSpPr txBox="1"/>
          <p:nvPr/>
        </p:nvSpPr>
        <p:spPr>
          <a:xfrm>
            <a:off x="598250" y="1353275"/>
            <a:ext cx="907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00000"/>
                </a:solidFill>
                <a:highlight>
                  <a:srgbClr val="FFFFFF"/>
                </a:highlight>
              </a:rPr>
              <a:t>The following</a:t>
            </a:r>
            <a:r>
              <a:rPr b="1" lang="en-US" sz="1600">
                <a:solidFill>
                  <a:srgbClr val="000000"/>
                </a:solidFill>
                <a:highlight>
                  <a:srgbClr val="FFFFFF"/>
                </a:highlight>
              </a:rPr>
              <a:t> </a:t>
            </a:r>
            <a:r>
              <a:rPr b="1" lang="en-US" sz="1500">
                <a:solidFill>
                  <a:srgbClr val="000000"/>
                </a:solidFill>
              </a:rPr>
              <a:t>CREATE PROCEDURE</a:t>
            </a:r>
            <a:r>
              <a:rPr lang="en-US" sz="1600">
                <a:solidFill>
                  <a:srgbClr val="000000"/>
                </a:solidFill>
                <a:highlight>
                  <a:srgbClr val="FFFFFF"/>
                </a:highlight>
              </a:rPr>
              <a:t> statement creates a new stored procedure: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5"/>
          <p:cNvSpPr txBox="1"/>
          <p:nvPr>
            <p:ph type="title"/>
          </p:nvPr>
        </p:nvSpPr>
        <p:spPr>
          <a:xfrm>
            <a:off x="469649" y="805075"/>
            <a:ext cx="8948400" cy="58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2600"/>
              <a:t>Example: Stored Procedure IN Parameter </a:t>
            </a:r>
            <a:endParaRPr sz="2600"/>
          </a:p>
        </p:txBody>
      </p:sp>
      <p:sp>
        <p:nvSpPr>
          <p:cNvPr id="422" name="Google Shape;422;p45"/>
          <p:cNvSpPr txBox="1"/>
          <p:nvPr>
            <p:ph idx="12" type="sldNum"/>
          </p:nvPr>
        </p:nvSpPr>
        <p:spPr>
          <a:xfrm>
            <a:off x="9376151" y="5166295"/>
            <a:ext cx="642900" cy="447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latin typeface="Arial"/>
                <a:ea typeface="Arial"/>
                <a:cs typeface="Arial"/>
                <a:sym typeface="Arial"/>
              </a:rPr>
              <a:t>‹#›</a:t>
            </a:fld>
            <a:endParaRPr sz="1300">
              <a:solidFill>
                <a:srgbClr val="222222"/>
              </a:solidFill>
              <a:latin typeface="Arial"/>
              <a:ea typeface="Arial"/>
              <a:cs typeface="Arial"/>
              <a:sym typeface="Arial"/>
            </a:endParaRPr>
          </a:p>
        </p:txBody>
      </p:sp>
      <p:sp>
        <p:nvSpPr>
          <p:cNvPr id="423" name="Google Shape;423;p45"/>
          <p:cNvSpPr/>
          <p:nvPr/>
        </p:nvSpPr>
        <p:spPr>
          <a:xfrm>
            <a:off x="5417550" y="3190650"/>
            <a:ext cx="4071000" cy="1934400"/>
          </a:xfrm>
          <a:prstGeom prst="rect">
            <a:avLst/>
          </a:prstGeom>
          <a:noFill/>
          <a:ln cap="flat" cmpd="sng" w="9525">
            <a:solidFill>
              <a:srgbClr val="0000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u="sng">
                <a:solidFill>
                  <a:schemeClr val="accent2"/>
                </a:solidFill>
                <a:latin typeface="Century Gothic"/>
                <a:ea typeface="Century Gothic"/>
                <a:cs typeface="Century Gothic"/>
                <a:sym typeface="Century Gothic"/>
              </a:rPr>
              <a:t>Explanation</a:t>
            </a:r>
            <a:endParaRPr sz="1700">
              <a:solidFill>
                <a:schemeClr val="accent2"/>
              </a:solidFill>
              <a:latin typeface="Century Gothic"/>
              <a:ea typeface="Century Gothic"/>
              <a:cs typeface="Century Gothic"/>
              <a:sym typeface="Century Gothic"/>
            </a:endParaRPr>
          </a:p>
          <a:p>
            <a:pPr indent="0" lvl="0" marL="0" marR="0" rtl="0" algn="l">
              <a:spcBef>
                <a:spcPts val="0"/>
              </a:spcBef>
              <a:spcAft>
                <a:spcPts val="0"/>
              </a:spcAft>
              <a:buNone/>
            </a:pPr>
            <a:r>
              <a:rPr lang="en-US" sz="1500">
                <a:solidFill>
                  <a:schemeClr val="accent2"/>
                </a:solidFill>
              </a:rPr>
              <a:t>Suppose we want to get all offices in the USA, and we just need to pass a value (“USA”) to the Stored Procedure as follows:</a:t>
            </a:r>
            <a:endParaRPr sz="1500">
              <a:solidFill>
                <a:schemeClr val="accent2"/>
              </a:solidFill>
            </a:endParaRPr>
          </a:p>
          <a:p>
            <a:pPr indent="0" lvl="0" marL="0" marR="0" rtl="0" algn="l">
              <a:spcBef>
                <a:spcPts val="0"/>
              </a:spcBef>
              <a:spcAft>
                <a:spcPts val="0"/>
              </a:spcAft>
              <a:buNone/>
            </a:pPr>
            <a:r>
              <a:t/>
            </a:r>
            <a:endParaRPr sz="1500">
              <a:solidFill>
                <a:schemeClr val="accent2"/>
              </a:solidFill>
              <a:latin typeface="Century Gothic"/>
              <a:ea typeface="Century Gothic"/>
              <a:cs typeface="Century Gothic"/>
              <a:sym typeface="Century Gothic"/>
            </a:endParaRPr>
          </a:p>
          <a:p>
            <a:pPr indent="0" lvl="0" marL="0" marR="0" rtl="0" algn="l">
              <a:spcBef>
                <a:spcPts val="0"/>
              </a:spcBef>
              <a:spcAft>
                <a:spcPts val="0"/>
              </a:spcAft>
              <a:buNone/>
            </a:pPr>
            <a:r>
              <a:rPr b="1" lang="en-US" sz="1500">
                <a:solidFill>
                  <a:schemeClr val="accent2"/>
                </a:solidFill>
                <a:latin typeface="Century Gothic"/>
                <a:ea typeface="Century Gothic"/>
                <a:cs typeface="Century Gothic"/>
                <a:sym typeface="Century Gothic"/>
              </a:rPr>
              <a:t>Example:</a:t>
            </a:r>
            <a:endParaRPr b="1" sz="1700">
              <a:solidFill>
                <a:schemeClr val="accent2"/>
              </a:solidFill>
              <a:latin typeface="Century Gothic"/>
              <a:ea typeface="Century Gothic"/>
              <a:cs typeface="Century Gothic"/>
              <a:sym typeface="Century Gothic"/>
            </a:endParaRPr>
          </a:p>
          <a:p>
            <a:pPr indent="0" lvl="0" marL="0" marR="0" rtl="0" algn="l">
              <a:spcBef>
                <a:spcPts val="0"/>
              </a:spcBef>
              <a:spcAft>
                <a:spcPts val="0"/>
              </a:spcAft>
              <a:buNone/>
            </a:pPr>
            <a:r>
              <a:rPr lang="en-US" sz="1500">
                <a:solidFill>
                  <a:schemeClr val="accent2"/>
                </a:solidFill>
                <a:latin typeface="Consolas"/>
                <a:ea typeface="Consolas"/>
                <a:cs typeface="Consolas"/>
                <a:sym typeface="Consolas"/>
              </a:rPr>
              <a:t>CALL GetOfficeByCountry('USA');</a:t>
            </a:r>
            <a:endParaRPr sz="1700">
              <a:solidFill>
                <a:schemeClr val="accent2"/>
              </a:solidFill>
              <a:latin typeface="Consolas"/>
              <a:ea typeface="Consolas"/>
              <a:cs typeface="Consolas"/>
              <a:sym typeface="Consolas"/>
            </a:endParaRPr>
          </a:p>
        </p:txBody>
      </p:sp>
      <p:sp>
        <p:nvSpPr>
          <p:cNvPr id="424" name="Google Shape;424;p45"/>
          <p:cNvSpPr/>
          <p:nvPr/>
        </p:nvSpPr>
        <p:spPr>
          <a:xfrm>
            <a:off x="663850" y="1407775"/>
            <a:ext cx="8824800" cy="16557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Courier New"/>
              <a:buNone/>
            </a:pPr>
            <a:r>
              <a:rPr lang="en-US" sz="1700">
                <a:latin typeface="Consolas"/>
                <a:ea typeface="Consolas"/>
                <a:cs typeface="Consolas"/>
                <a:sym typeface="Consolas"/>
              </a:rPr>
              <a:t>DELIMITER $$</a:t>
            </a:r>
            <a:endParaRPr sz="1300">
              <a:latin typeface="Consolas"/>
              <a:ea typeface="Consolas"/>
              <a:cs typeface="Consolas"/>
              <a:sym typeface="Consolas"/>
            </a:endParaRPr>
          </a:p>
          <a:p>
            <a:pPr indent="0" lvl="0" marL="0" rtl="0" algn="l">
              <a:spcBef>
                <a:spcPts val="0"/>
              </a:spcBef>
              <a:spcAft>
                <a:spcPts val="0"/>
              </a:spcAft>
              <a:buClr>
                <a:srgbClr val="000000"/>
              </a:buClr>
              <a:buSzPts val="1600"/>
              <a:buFont typeface="Courier New"/>
              <a:buNone/>
            </a:pPr>
            <a:r>
              <a:rPr lang="en-US" sz="1500">
                <a:latin typeface="Consolas"/>
                <a:ea typeface="Consolas"/>
                <a:cs typeface="Consolas"/>
                <a:sym typeface="Consolas"/>
              </a:rPr>
              <a:t>CREATE PROCEDURE </a:t>
            </a:r>
            <a:r>
              <a:rPr b="1" lang="en-US" sz="1500">
                <a:latin typeface="Consolas"/>
                <a:ea typeface="Consolas"/>
                <a:cs typeface="Consolas"/>
                <a:sym typeface="Consolas"/>
              </a:rPr>
              <a:t>GetOfficeByCountry</a:t>
            </a:r>
            <a:r>
              <a:rPr lang="en-US" sz="1500">
                <a:latin typeface="Consolas"/>
                <a:ea typeface="Consolas"/>
                <a:cs typeface="Consolas"/>
                <a:sym typeface="Consolas"/>
              </a:rPr>
              <a:t>(IN countryName VARCHAR(255))</a:t>
            </a:r>
            <a:endParaRPr sz="1300">
              <a:latin typeface="Consolas"/>
              <a:ea typeface="Consolas"/>
              <a:cs typeface="Consolas"/>
              <a:sym typeface="Consolas"/>
            </a:endParaRPr>
          </a:p>
          <a:p>
            <a:pPr indent="0" lvl="0" marL="0" rtl="0" algn="l">
              <a:spcBef>
                <a:spcPts val="0"/>
              </a:spcBef>
              <a:spcAft>
                <a:spcPts val="0"/>
              </a:spcAft>
              <a:buClr>
                <a:srgbClr val="000000"/>
              </a:buClr>
              <a:buSzPts val="1800"/>
              <a:buFont typeface="Courier New"/>
              <a:buNone/>
            </a:pPr>
            <a:r>
              <a:rPr lang="en-US" sz="1700">
                <a:latin typeface="Consolas"/>
                <a:ea typeface="Consolas"/>
                <a:cs typeface="Consolas"/>
                <a:sym typeface="Consolas"/>
              </a:rPr>
              <a:t>BEGIN</a:t>
            </a:r>
            <a:endParaRPr sz="1300">
              <a:latin typeface="Consolas"/>
              <a:ea typeface="Consolas"/>
              <a:cs typeface="Consolas"/>
              <a:sym typeface="Consolas"/>
            </a:endParaRPr>
          </a:p>
          <a:p>
            <a:pPr indent="0" lvl="0" marL="0" rtl="0" algn="l">
              <a:spcBef>
                <a:spcPts val="0"/>
              </a:spcBef>
              <a:spcAft>
                <a:spcPts val="0"/>
              </a:spcAft>
              <a:buClr>
                <a:srgbClr val="000000"/>
              </a:buClr>
              <a:buSzPts val="1800"/>
              <a:buFont typeface="Courier New"/>
              <a:buNone/>
            </a:pPr>
            <a:r>
              <a:rPr lang="en-US" sz="1700">
                <a:latin typeface="Consolas"/>
                <a:ea typeface="Consolas"/>
                <a:cs typeface="Consolas"/>
                <a:sym typeface="Consolas"/>
              </a:rPr>
              <a:t>	SELECT  * FROM offices WHERE country = countryName;</a:t>
            </a:r>
            <a:endParaRPr sz="1300">
              <a:latin typeface="Consolas"/>
              <a:ea typeface="Consolas"/>
              <a:cs typeface="Consolas"/>
              <a:sym typeface="Consolas"/>
            </a:endParaRPr>
          </a:p>
          <a:p>
            <a:pPr indent="0" lvl="0" marL="0" rtl="0" algn="l">
              <a:spcBef>
                <a:spcPts val="0"/>
              </a:spcBef>
              <a:spcAft>
                <a:spcPts val="0"/>
              </a:spcAft>
              <a:buClr>
                <a:srgbClr val="000000"/>
              </a:buClr>
              <a:buSzPts val="1800"/>
              <a:buFont typeface="Courier New"/>
              <a:buNone/>
            </a:pPr>
            <a:r>
              <a:rPr lang="en-US" sz="1700">
                <a:latin typeface="Consolas"/>
                <a:ea typeface="Consolas"/>
                <a:cs typeface="Consolas"/>
                <a:sym typeface="Consolas"/>
              </a:rPr>
              <a:t>END $$</a:t>
            </a:r>
            <a:endParaRPr sz="1300">
              <a:latin typeface="Consolas"/>
              <a:ea typeface="Consolas"/>
              <a:cs typeface="Consolas"/>
              <a:sym typeface="Consolas"/>
            </a:endParaRPr>
          </a:p>
          <a:p>
            <a:pPr indent="0" lvl="0" marL="0" rtl="0" algn="l">
              <a:spcBef>
                <a:spcPts val="0"/>
              </a:spcBef>
              <a:spcAft>
                <a:spcPts val="0"/>
              </a:spcAft>
              <a:buClr>
                <a:srgbClr val="000000"/>
              </a:buClr>
              <a:buSzPts val="1800"/>
              <a:buFont typeface="Courier New"/>
              <a:buNone/>
            </a:pPr>
            <a:r>
              <a:rPr lang="en-US" sz="1700">
                <a:latin typeface="Consolas"/>
                <a:ea typeface="Consolas"/>
                <a:cs typeface="Consolas"/>
                <a:sym typeface="Consolas"/>
              </a:rPr>
              <a:t>DELIMITER;</a:t>
            </a:r>
            <a:endParaRPr sz="1700">
              <a:solidFill>
                <a:schemeClr val="dk1"/>
              </a:solidFill>
              <a:latin typeface="Consolas"/>
              <a:ea typeface="Consolas"/>
              <a:cs typeface="Consolas"/>
              <a:sym typeface="Consolas"/>
            </a:endParaRPr>
          </a:p>
        </p:txBody>
      </p:sp>
      <p:sp>
        <p:nvSpPr>
          <p:cNvPr id="425" name="Google Shape;425;p45"/>
          <p:cNvSpPr txBox="1"/>
          <p:nvPr>
            <p:ph idx="1" type="body"/>
          </p:nvPr>
        </p:nvSpPr>
        <p:spPr>
          <a:xfrm>
            <a:off x="663850" y="3149400"/>
            <a:ext cx="4592400" cy="2016900"/>
          </a:xfrm>
          <a:prstGeom prst="rect">
            <a:avLst/>
          </a:prstGeom>
        </p:spPr>
        <p:txBody>
          <a:bodyPr anchorCtr="0" anchor="t" bIns="75600" lIns="75600" spcFirstLastPara="1" rIns="75600" wrap="square" tIns="75600">
            <a:normAutofit/>
          </a:bodyPr>
          <a:lstStyle/>
          <a:p>
            <a:pPr indent="-247650" lvl="0" marL="285750" rtl="0" algn="l">
              <a:spcBef>
                <a:spcPts val="0"/>
              </a:spcBef>
              <a:spcAft>
                <a:spcPts val="0"/>
              </a:spcAft>
              <a:buSzPts val="1200"/>
              <a:buChar char="❑"/>
            </a:pPr>
            <a:r>
              <a:rPr lang="en-US" sz="1600">
                <a:solidFill>
                  <a:schemeClr val="accent2"/>
                </a:solidFill>
              </a:rPr>
              <a:t>“countryName” is the </a:t>
            </a:r>
            <a:r>
              <a:rPr b="1" lang="en-US" sz="1600">
                <a:solidFill>
                  <a:schemeClr val="accent2"/>
                </a:solidFill>
              </a:rPr>
              <a:t>IN </a:t>
            </a:r>
            <a:r>
              <a:rPr lang="en-US" sz="1600">
                <a:solidFill>
                  <a:schemeClr val="accent2"/>
                </a:solidFill>
              </a:rPr>
              <a:t>parameter of the Stored Procedure.</a:t>
            </a:r>
            <a:endParaRPr sz="1600">
              <a:solidFill>
                <a:schemeClr val="accent2"/>
              </a:solidFill>
            </a:endParaRPr>
          </a:p>
          <a:p>
            <a:pPr indent="-247650" lvl="0" marL="285750" rtl="0" algn="l">
              <a:spcBef>
                <a:spcPts val="1200"/>
              </a:spcBef>
              <a:spcAft>
                <a:spcPts val="0"/>
              </a:spcAft>
              <a:buSzPts val="1200"/>
              <a:buChar char="❑"/>
            </a:pPr>
            <a:r>
              <a:rPr lang="en-US" sz="1600">
                <a:solidFill>
                  <a:schemeClr val="accent2"/>
                </a:solidFill>
              </a:rPr>
              <a:t>Inside the Stored Procedure, we select all offices that are located within the country specified by the “countryName” parameter.</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