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Gothic-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CenturyGothic-italic.fntdata"/><Relationship Id="rId10" Type="http://schemas.openxmlformats.org/officeDocument/2006/relationships/slide" Target="slides/slide6.xml"/><Relationship Id="rId32" Type="http://schemas.openxmlformats.org/officeDocument/2006/relationships/font" Target="fonts/CenturyGothic-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CenturyGothic-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5c5d585e6a_0_113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391" name="Google Shape;391;g15c5d585e6a_0_1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d4578384d7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d4578384d7_0_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Data transfer object(DTO), if multiple requests are required to bring data for a particular task, data to be brought can be combined in a DTO so that only one request can bring all the required data.</a:t>
            </a:r>
            <a:endParaRPr/>
          </a:p>
          <a:p>
            <a:pPr indent="0" lvl="0" marL="0" rtl="0" algn="l">
              <a:spcBef>
                <a:spcPts val="0"/>
              </a:spcBef>
              <a:spcAft>
                <a:spcPts val="0"/>
              </a:spcAft>
              <a:buNone/>
            </a:pPr>
            <a:r>
              <a:t/>
            </a:r>
            <a:endParaRPr/>
          </a:p>
        </p:txBody>
      </p:sp>
      <p:sp>
        <p:nvSpPr>
          <p:cNvPr id="459" name="Google Shape;459;g1d4578384d7_0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d4578384d7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d4578384d7_0_6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DAO - Data Access Object  Pattern </a:t>
            </a:r>
            <a:endParaRPr/>
          </a:p>
        </p:txBody>
      </p:sp>
      <p:sp>
        <p:nvSpPr>
          <p:cNvPr id="469" name="Google Shape;469;g1d4578384d7_0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d4578384d7_0_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1d4578384d7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d4578384d7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d4578384d7_0_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g1d4578384d7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d4578384d7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d4578384d7_0_9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g1d4578384d7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d4578384d7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d4578384d7_0_10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4D5B7C"/>
              </a:buClr>
              <a:buSzPts val="1400"/>
              <a:buFont typeface="Arial"/>
              <a:buChar char="●"/>
            </a:pPr>
            <a:r>
              <a:rPr lang="en-US">
                <a:solidFill>
                  <a:srgbClr val="4D5B7C"/>
                </a:solidFill>
                <a:latin typeface="Arial"/>
                <a:ea typeface="Arial"/>
                <a:cs typeface="Arial"/>
                <a:sym typeface="Arial"/>
              </a:rPr>
              <a:t>As we work with interfaces in DAO pattern, it also emphasizes the style of “work with interfaces instead of implementation” which is an excellent OOPs style of programming.</a:t>
            </a:r>
            <a:endParaRPr>
              <a:solidFill>
                <a:srgbClr val="4D5B7C"/>
              </a:solidFill>
              <a:latin typeface="Arial"/>
              <a:ea typeface="Arial"/>
              <a:cs typeface="Arial"/>
              <a:sym typeface="Arial"/>
            </a:endParaRPr>
          </a:p>
          <a:p>
            <a:pPr indent="-317500" lvl="0" marL="457200" rtl="0" algn="l">
              <a:lnSpc>
                <a:spcPct val="115000"/>
              </a:lnSpc>
              <a:spcBef>
                <a:spcPts val="0"/>
              </a:spcBef>
              <a:spcAft>
                <a:spcPts val="0"/>
              </a:spcAft>
              <a:buClr>
                <a:srgbClr val="4D5B7C"/>
              </a:buClr>
              <a:buSzPts val="1400"/>
              <a:buFont typeface="Arial"/>
              <a:buChar char="●"/>
            </a:pPr>
            <a:r>
              <a:rPr lang="en-US">
                <a:solidFill>
                  <a:srgbClr val="4D5B7C"/>
                </a:solidFill>
                <a:latin typeface="Arial"/>
                <a:ea typeface="Arial"/>
                <a:cs typeface="Arial"/>
                <a:sym typeface="Arial"/>
              </a:rPr>
              <a:t>As the persistence logic is completely separate, it is much easier to write Unit tests for individual components. For example, if you’re using JUnit and Mockito for testing frameworks, it will be easy to mock the individual components of your application.</a:t>
            </a:r>
            <a:endParaRPr>
              <a:solidFill>
                <a:srgbClr val="4D5B7C"/>
              </a:solidFill>
              <a:latin typeface="Arial"/>
              <a:ea typeface="Arial"/>
              <a:cs typeface="Arial"/>
              <a:sym typeface="Arial"/>
            </a:endParaRPr>
          </a:p>
        </p:txBody>
      </p:sp>
      <p:sp>
        <p:nvSpPr>
          <p:cNvPr id="512" name="Google Shape;512;g1d4578384d7_0_1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de3843e83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de3843e837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g1de3843e83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d4578384d7_0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d4578384d7_0_1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g1d4578384d7_0_1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d4578384d7_0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d4578384d7_0_1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g1d4578384d7_0_1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d4578384d7_0_1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g1d4578384d7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d4578384d7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d4578384d7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g1d4578384d7_0_5:notes"/>
          <p:cNvSpPr txBox="1"/>
          <p:nvPr>
            <p:ph idx="12" type="sldNum"/>
          </p:nvPr>
        </p:nvSpPr>
        <p:spPr>
          <a:xfrm>
            <a:off x="3884613" y="8685213"/>
            <a:ext cx="2971800" cy="458700"/>
          </a:xfrm>
          <a:prstGeom prst="rect">
            <a:avLst/>
          </a:prstGeom>
        </p:spPr>
        <p:txBody>
          <a:bodyPr anchorCtr="0" anchor="b" bIns="91450" lIns="91450" spcFirstLastPara="1" rIns="91450" wrap="square" tIns="914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400"/>
              <a:t>‹#›</a:t>
            </a:fld>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d4578384d7_0_5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d4578384d7_0_5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g1d4578384d7_0_5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d4578384d7_0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8" name="Google Shape;598;g1d4578384d7_0_18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99" name="Google Shape;599;g1d4578384d7_0_1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e249134dd8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e249134dd8_1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g1e249134dd8_1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d4578384d7_0_1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g1d4578384d7_0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d4578384d7_0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d4578384d7_0_1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g1d4578384d7_0_1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d4578384d7_0_20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g1d4578384d7_0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5c5d585e6a_0_136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SzPts val="1400"/>
              <a:buNone/>
            </a:pPr>
            <a:r>
              <a:rPr lang="en-US"/>
              <a:t>This slide is meant to address any questions students had from reviewing the UPCOMING slides, having reviewed them the PREVIOUS NIGHT.</a:t>
            </a:r>
            <a:endParaRPr/>
          </a:p>
          <a:p>
            <a:pPr indent="-228600" lvl="0" marL="457200" marR="0" rtl="0" algn="l">
              <a:lnSpc>
                <a:spcPct val="100000"/>
              </a:lnSpc>
              <a:spcBef>
                <a:spcPts val="0"/>
              </a:spcBef>
              <a:spcAft>
                <a:spcPts val="0"/>
              </a:spcAft>
              <a:buSzPts val="1400"/>
              <a:buNone/>
            </a:pPr>
            <a:r>
              <a:rPr lang="en-US"/>
              <a:t>DO NOT answer the questions at this time, just make a mental note of them, knowing that those slides may take longer.</a:t>
            </a:r>
            <a:endParaRPr/>
          </a:p>
          <a:p>
            <a:pPr indent="-228600" lvl="0" marL="457200" marR="0" rtl="0" algn="l">
              <a:lnSpc>
                <a:spcPct val="100000"/>
              </a:lnSpc>
              <a:spcBef>
                <a:spcPts val="0"/>
              </a:spcBef>
              <a:spcAft>
                <a:spcPts val="0"/>
              </a:spcAft>
              <a:buSzPts val="1400"/>
              <a:buNone/>
            </a:pPr>
            <a:r>
              <a:rPr lang="en-US"/>
              <a:t>Hopefully, however, without questions from the review, all other slides can proceed quickly.</a:t>
            </a:r>
            <a:endParaRPr/>
          </a:p>
        </p:txBody>
      </p:sp>
      <p:sp>
        <p:nvSpPr>
          <p:cNvPr id="636" name="Google Shape;636;g15c5d585e6a_0_13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d4578384d7_0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1d4578384d7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d4578384d7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d4578384d7_0_1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1d4578384d7_0_1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d4578384d7_0_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1d4578384d7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d4578384d7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d4578384d7_0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g1d4578384d7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d4578384d7_0_3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SzPts val="1400"/>
              <a:buNone/>
            </a:pPr>
            <a:r>
              <a:t/>
            </a:r>
            <a:endParaRPr/>
          </a:p>
        </p:txBody>
      </p:sp>
      <p:sp>
        <p:nvSpPr>
          <p:cNvPr id="434" name="Google Shape;434;g1d4578384d7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d4578384d7_0_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1d4578384d7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d4578384d7_0_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1d4578384d7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42" name="Shape 42"/>
        <p:cNvGrpSpPr/>
        <p:nvPr/>
      </p:nvGrpSpPr>
      <p:grpSpPr>
        <a:xfrm>
          <a:off x="0" y="0"/>
          <a:ext cx="0" cy="0"/>
          <a:chOff x="0" y="0"/>
          <a:chExt cx="0" cy="0"/>
        </a:xfrm>
      </p:grpSpPr>
      <p:sp>
        <p:nvSpPr>
          <p:cNvPr id="43" name="Google Shape;43;p2"/>
          <p:cNvSpPr/>
          <p:nvPr/>
        </p:nvSpPr>
        <p:spPr>
          <a:xfrm>
            <a:off x="0" y="1572833"/>
            <a:ext cx="12192000" cy="4127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2"/>
          <p:cNvSpPr txBox="1"/>
          <p:nvPr>
            <p:ph type="title"/>
          </p:nvPr>
        </p:nvSpPr>
        <p:spPr>
          <a:xfrm>
            <a:off x="0" y="2800533"/>
            <a:ext cx="12192000" cy="1917600"/>
          </a:xfrm>
          <a:prstGeom prst="rect">
            <a:avLst/>
          </a:prstGeom>
        </p:spPr>
        <p:txBody>
          <a:bodyPr anchorCtr="0" anchor="t" bIns="121900" lIns="121900" spcFirstLastPara="1" rIns="121900" wrap="square" tIns="121900">
            <a:noAutofit/>
          </a:bodyPr>
          <a:lstStyle>
            <a:lvl1pPr lvl="0" algn="ctr">
              <a:spcBef>
                <a:spcPts val="0"/>
              </a:spcBef>
              <a:spcAft>
                <a:spcPts val="0"/>
              </a:spcAft>
              <a:buClr>
                <a:srgbClr val="FEC14F"/>
              </a:buClr>
              <a:buSzPts val="5300"/>
              <a:buFont typeface="Avenir"/>
              <a:buNone/>
              <a:defRPr sz="5300">
                <a:solidFill>
                  <a:srgbClr val="FEC14F"/>
                </a:solidFill>
                <a:latin typeface="Avenir"/>
                <a:ea typeface="Avenir"/>
                <a:cs typeface="Avenir"/>
                <a:sym typeface="Avenir"/>
              </a:defRPr>
            </a:lvl1pPr>
            <a:lvl2pPr lvl="1" algn="ctr">
              <a:spcBef>
                <a:spcPts val="0"/>
              </a:spcBef>
              <a:spcAft>
                <a:spcPts val="0"/>
              </a:spcAft>
              <a:buClr>
                <a:srgbClr val="FEC14F"/>
              </a:buClr>
              <a:buSzPts val="4800"/>
              <a:buNone/>
              <a:defRPr sz="4800">
                <a:solidFill>
                  <a:srgbClr val="FEC14F"/>
                </a:solidFill>
              </a:defRPr>
            </a:lvl2pPr>
            <a:lvl3pPr lvl="2" algn="ctr">
              <a:spcBef>
                <a:spcPts val="0"/>
              </a:spcBef>
              <a:spcAft>
                <a:spcPts val="0"/>
              </a:spcAft>
              <a:buClr>
                <a:srgbClr val="FEC14F"/>
              </a:buClr>
              <a:buSzPts val="4800"/>
              <a:buNone/>
              <a:defRPr sz="4800">
                <a:solidFill>
                  <a:srgbClr val="FEC14F"/>
                </a:solidFill>
              </a:defRPr>
            </a:lvl3pPr>
            <a:lvl4pPr lvl="3" algn="ctr">
              <a:spcBef>
                <a:spcPts val="0"/>
              </a:spcBef>
              <a:spcAft>
                <a:spcPts val="0"/>
              </a:spcAft>
              <a:buClr>
                <a:srgbClr val="FEC14F"/>
              </a:buClr>
              <a:buSzPts val="4800"/>
              <a:buNone/>
              <a:defRPr sz="4800">
                <a:solidFill>
                  <a:srgbClr val="FEC14F"/>
                </a:solidFill>
              </a:defRPr>
            </a:lvl4pPr>
            <a:lvl5pPr lvl="4" algn="ctr">
              <a:spcBef>
                <a:spcPts val="0"/>
              </a:spcBef>
              <a:spcAft>
                <a:spcPts val="0"/>
              </a:spcAft>
              <a:buClr>
                <a:srgbClr val="FEC14F"/>
              </a:buClr>
              <a:buSzPts val="4800"/>
              <a:buNone/>
              <a:defRPr sz="4800">
                <a:solidFill>
                  <a:srgbClr val="FEC14F"/>
                </a:solidFill>
              </a:defRPr>
            </a:lvl5pPr>
            <a:lvl6pPr lvl="5" algn="ctr">
              <a:spcBef>
                <a:spcPts val="0"/>
              </a:spcBef>
              <a:spcAft>
                <a:spcPts val="0"/>
              </a:spcAft>
              <a:buClr>
                <a:srgbClr val="FEC14F"/>
              </a:buClr>
              <a:buSzPts val="4800"/>
              <a:buNone/>
              <a:defRPr sz="4800">
                <a:solidFill>
                  <a:srgbClr val="FEC14F"/>
                </a:solidFill>
              </a:defRPr>
            </a:lvl6pPr>
            <a:lvl7pPr lvl="6" algn="ctr">
              <a:spcBef>
                <a:spcPts val="0"/>
              </a:spcBef>
              <a:spcAft>
                <a:spcPts val="0"/>
              </a:spcAft>
              <a:buClr>
                <a:srgbClr val="FEC14F"/>
              </a:buClr>
              <a:buSzPts val="4800"/>
              <a:buNone/>
              <a:defRPr sz="4800">
                <a:solidFill>
                  <a:srgbClr val="FEC14F"/>
                </a:solidFill>
              </a:defRPr>
            </a:lvl7pPr>
            <a:lvl8pPr lvl="7" algn="ctr">
              <a:spcBef>
                <a:spcPts val="0"/>
              </a:spcBef>
              <a:spcAft>
                <a:spcPts val="0"/>
              </a:spcAft>
              <a:buClr>
                <a:srgbClr val="FEC14F"/>
              </a:buClr>
              <a:buSzPts val="4800"/>
              <a:buNone/>
              <a:defRPr sz="4800">
                <a:solidFill>
                  <a:srgbClr val="FEC14F"/>
                </a:solidFill>
              </a:defRPr>
            </a:lvl8pPr>
            <a:lvl9pPr lvl="8" algn="ctr">
              <a:spcBef>
                <a:spcPts val="0"/>
              </a:spcBef>
              <a:spcAft>
                <a:spcPts val="0"/>
              </a:spcAft>
              <a:buClr>
                <a:srgbClr val="FEC14F"/>
              </a:buClr>
              <a:buSzPts val="4800"/>
              <a:buNone/>
              <a:defRPr sz="4800">
                <a:solidFill>
                  <a:srgbClr val="FEC14F"/>
                </a:solidFill>
              </a:defRPr>
            </a:lvl9pPr>
          </a:lstStyle>
          <a:p/>
        </p:txBody>
      </p:sp>
      <p:sp>
        <p:nvSpPr>
          <p:cNvPr id="45" name="Google Shape;45;p2"/>
          <p:cNvSpPr/>
          <p:nvPr/>
        </p:nvSpPr>
        <p:spPr>
          <a:xfrm rot="10800000">
            <a:off x="3562533" y="4262593"/>
            <a:ext cx="4862564" cy="1578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4" name="Shape 94"/>
        <p:cNvGrpSpPr/>
        <p:nvPr/>
      </p:nvGrpSpPr>
      <p:grpSpPr>
        <a:xfrm>
          <a:off x="0" y="0"/>
          <a:ext cx="0" cy="0"/>
          <a:chOff x="0" y="0"/>
          <a:chExt cx="0" cy="0"/>
        </a:xfrm>
      </p:grpSpPr>
      <p:sp>
        <p:nvSpPr>
          <p:cNvPr id="95" name="Google Shape;95;p11"/>
          <p:cNvSpPr txBox="1"/>
          <p:nvPr>
            <p:ph type="title"/>
          </p:nvPr>
        </p:nvSpPr>
        <p:spPr>
          <a:xfrm>
            <a:off x="647433" y="899933"/>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300"/>
              <a:buNone/>
              <a:defRPr b="1"/>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96" name="Google Shape;96;p11"/>
          <p:cNvSpPr/>
          <p:nvPr/>
        </p:nvSpPr>
        <p:spPr>
          <a:xfrm>
            <a:off x="647433" y="1970433"/>
            <a:ext cx="3190800" cy="377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 name="Google Shape;97;p11"/>
          <p:cNvSpPr/>
          <p:nvPr/>
        </p:nvSpPr>
        <p:spPr>
          <a:xfrm>
            <a:off x="4125567" y="1970433"/>
            <a:ext cx="7389000" cy="377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p11"/>
          <p:cNvSpPr/>
          <p:nvPr>
            <p:ph idx="2" type="pic"/>
          </p:nvPr>
        </p:nvSpPr>
        <p:spPr>
          <a:xfrm>
            <a:off x="1149400" y="2421967"/>
            <a:ext cx="2257800" cy="2853300"/>
          </a:xfrm>
          <a:prstGeom prst="roundRect">
            <a:avLst>
              <a:gd fmla="val 16667" name="adj"/>
            </a:avLst>
          </a:prstGeom>
          <a:noFill/>
          <a:ln>
            <a:noFill/>
          </a:ln>
        </p:spPr>
      </p:sp>
      <p:sp>
        <p:nvSpPr>
          <p:cNvPr id="99" name="Google Shape;99;p11"/>
          <p:cNvSpPr txBox="1"/>
          <p:nvPr>
            <p:ph idx="1" type="body"/>
          </p:nvPr>
        </p:nvSpPr>
        <p:spPr>
          <a:xfrm>
            <a:off x="4536067" y="2421967"/>
            <a:ext cx="6629700" cy="3017100"/>
          </a:xfrm>
          <a:prstGeom prst="rect">
            <a:avLst/>
          </a:prstGeom>
        </p:spPr>
        <p:txBody>
          <a:bodyPr anchorCtr="0" anchor="t" bIns="121900" lIns="121900" spcFirstLastPara="1" rIns="121900" wrap="square" tIns="121900">
            <a:normAutofit/>
          </a:bodyPr>
          <a:lstStyle>
            <a:lvl1pPr indent="-361950" lvl="0" marL="457200">
              <a:spcBef>
                <a:spcPts val="0"/>
              </a:spcBef>
              <a:spcAft>
                <a:spcPts val="0"/>
              </a:spcAft>
              <a:buClr>
                <a:schemeClr val="lt1"/>
              </a:buClr>
              <a:buSzPts val="21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100" name="Google Shape;100;p11"/>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 name="Google Shape;101;p11"/>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2" name="Shape 102"/>
        <p:cNvGrpSpPr/>
        <p:nvPr/>
      </p:nvGrpSpPr>
      <p:grpSpPr>
        <a:xfrm>
          <a:off x="0" y="0"/>
          <a:ext cx="0" cy="0"/>
          <a:chOff x="0" y="0"/>
          <a:chExt cx="0" cy="0"/>
        </a:xfrm>
      </p:grpSpPr>
      <p:sp>
        <p:nvSpPr>
          <p:cNvPr id="103" name="Google Shape;103;p12"/>
          <p:cNvSpPr txBox="1"/>
          <p:nvPr>
            <p:ph type="title"/>
          </p:nvPr>
        </p:nvSpPr>
        <p:spPr>
          <a:xfrm>
            <a:off x="653667" y="600200"/>
            <a:ext cx="11220900" cy="5454300"/>
          </a:xfrm>
          <a:prstGeom prst="rect">
            <a:avLst/>
          </a:prstGeom>
        </p:spPr>
        <p:txBody>
          <a:bodyPr anchorCtr="0" anchor="ctr" bIns="121900" lIns="121900" spcFirstLastPara="1" rIns="121900" wrap="square" tIns="121900">
            <a:spAutoFit/>
          </a:bodyPr>
          <a:lstStyle>
            <a:lvl1pPr lvl="0">
              <a:spcBef>
                <a:spcPts val="0"/>
              </a:spcBef>
              <a:spcAft>
                <a:spcPts val="0"/>
              </a:spcAft>
              <a:buClr>
                <a:srgbClr val="0079C0"/>
              </a:buClr>
              <a:buSzPts val="6300"/>
              <a:buChar char="●"/>
              <a:defRPr b="1" sz="6300">
                <a:solidFill>
                  <a:srgbClr val="0079C0"/>
                </a:solidFill>
              </a:defRPr>
            </a:lvl1pPr>
            <a:lvl2pPr lvl="1">
              <a:spcBef>
                <a:spcPts val="0"/>
              </a:spcBef>
              <a:spcAft>
                <a:spcPts val="0"/>
              </a:spcAft>
              <a:buSzPts val="6400"/>
              <a:buChar char="○"/>
              <a:defRPr sz="6400"/>
            </a:lvl2pPr>
            <a:lvl3pPr lvl="2">
              <a:spcBef>
                <a:spcPts val="0"/>
              </a:spcBef>
              <a:spcAft>
                <a:spcPts val="0"/>
              </a:spcAft>
              <a:buSzPts val="6400"/>
              <a:buChar char="■"/>
              <a:defRPr sz="6400"/>
            </a:lvl3pPr>
            <a:lvl4pPr lvl="3">
              <a:spcBef>
                <a:spcPts val="0"/>
              </a:spcBef>
              <a:spcAft>
                <a:spcPts val="0"/>
              </a:spcAft>
              <a:buSzPts val="6400"/>
              <a:buChar char="●"/>
              <a:defRPr sz="6400"/>
            </a:lvl4pPr>
            <a:lvl5pPr lvl="4">
              <a:spcBef>
                <a:spcPts val="0"/>
              </a:spcBef>
              <a:spcAft>
                <a:spcPts val="0"/>
              </a:spcAft>
              <a:buSzPts val="6400"/>
              <a:buChar char="○"/>
              <a:defRPr sz="6400"/>
            </a:lvl5pPr>
            <a:lvl6pPr lvl="5">
              <a:spcBef>
                <a:spcPts val="0"/>
              </a:spcBef>
              <a:spcAft>
                <a:spcPts val="0"/>
              </a:spcAft>
              <a:buSzPts val="6400"/>
              <a:buChar char="■"/>
              <a:defRPr sz="6400"/>
            </a:lvl6pPr>
            <a:lvl7pPr lvl="6">
              <a:spcBef>
                <a:spcPts val="0"/>
              </a:spcBef>
              <a:spcAft>
                <a:spcPts val="0"/>
              </a:spcAft>
              <a:buSzPts val="6400"/>
              <a:buChar char="●"/>
              <a:defRPr sz="6400"/>
            </a:lvl7pPr>
            <a:lvl8pPr lvl="7">
              <a:spcBef>
                <a:spcPts val="0"/>
              </a:spcBef>
              <a:spcAft>
                <a:spcPts val="0"/>
              </a:spcAft>
              <a:buSzPts val="6400"/>
              <a:buChar char="○"/>
              <a:defRPr sz="6400"/>
            </a:lvl8pPr>
            <a:lvl9pPr lvl="8">
              <a:spcBef>
                <a:spcPts val="0"/>
              </a:spcBef>
              <a:spcAft>
                <a:spcPts val="0"/>
              </a:spcAft>
              <a:buSzPts val="6400"/>
              <a:buChar char="■"/>
              <a:defRPr sz="6400"/>
            </a:lvl9pPr>
          </a:lstStyle>
          <a:p/>
        </p:txBody>
      </p:sp>
      <p:sp>
        <p:nvSpPr>
          <p:cNvPr id="104" name="Google Shape;104;p12"/>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 name="Google Shape;105;p12"/>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
        <p:nvSpPr>
          <p:cNvPr id="107" name="Google Shape;107;p13"/>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p1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09" name="Shape 109"/>
        <p:cNvGrpSpPr/>
        <p:nvPr/>
      </p:nvGrpSpPr>
      <p:grpSpPr>
        <a:xfrm>
          <a:off x="0" y="0"/>
          <a:ext cx="0" cy="0"/>
          <a:chOff x="0" y="0"/>
          <a:chExt cx="0" cy="0"/>
        </a:xfrm>
      </p:grpSpPr>
      <p:pic>
        <p:nvPicPr>
          <p:cNvPr descr="Celestia-R1---OverlayTitleHD.png" id="110" name="Google Shape;110;p14"/>
          <p:cNvPicPr preferRelativeResize="0"/>
          <p:nvPr/>
        </p:nvPicPr>
        <p:blipFill rotWithShape="1">
          <a:blip r:embed="rId3">
            <a:alphaModFix/>
          </a:blip>
          <a:srcRect b="0" l="0" r="0" t="0"/>
          <a:stretch/>
        </p:blipFill>
        <p:spPr>
          <a:xfrm>
            <a:off x="1" y="0"/>
            <a:ext cx="12187843" cy="6855719"/>
          </a:xfrm>
          <a:prstGeom prst="rect">
            <a:avLst/>
          </a:prstGeom>
          <a:noFill/>
          <a:ln>
            <a:noFill/>
          </a:ln>
        </p:spPr>
      </p:pic>
      <p:sp>
        <p:nvSpPr>
          <p:cNvPr id="111" name="Google Shape;111;p14"/>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2pPr>
            <a:lvl3pPr lvl="2"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3pPr>
            <a:lvl4pPr lvl="3"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4pPr>
            <a:lvl5pPr lvl="4"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5pPr>
            <a:lvl6pPr lvl="5"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6pPr>
            <a:lvl7pPr lvl="6"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7pPr>
            <a:lvl8pPr lvl="7"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8pPr>
            <a:lvl9pPr lvl="8"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9pPr>
          </a:lstStyle>
          <a:p/>
        </p:txBody>
      </p:sp>
      <p:sp>
        <p:nvSpPr>
          <p:cNvPr id="112" name="Google Shape;112;p14"/>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13" name="Google Shape;113;p14"/>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114" name="Google Shape;114;p14"/>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115" name="Google Shape;115;p14"/>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6" name="Shape 116"/>
        <p:cNvGrpSpPr/>
        <p:nvPr/>
      </p:nvGrpSpPr>
      <p:grpSpPr>
        <a:xfrm>
          <a:off x="0" y="0"/>
          <a:ext cx="0" cy="0"/>
          <a:chOff x="0" y="0"/>
          <a:chExt cx="0" cy="0"/>
        </a:xfrm>
      </p:grpSpPr>
      <p:grpSp>
        <p:nvGrpSpPr>
          <p:cNvPr id="117" name="Google Shape;117;p15"/>
          <p:cNvGrpSpPr/>
          <p:nvPr/>
        </p:nvGrpSpPr>
        <p:grpSpPr>
          <a:xfrm>
            <a:off x="0" y="-2373"/>
            <a:ext cx="12192000" cy="6867714"/>
            <a:chOff x="0" y="-2373"/>
            <a:chExt cx="12192000" cy="6867027"/>
          </a:xfrm>
        </p:grpSpPr>
        <p:sp>
          <p:nvSpPr>
            <p:cNvPr id="118" name="Google Shape;118;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19" name="Google Shape;119;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0" name="Google Shape;120;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1" name="Google Shape;121;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2" name="Google Shape;122;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3" name="Google Shape;123;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4" name="Google Shape;124;p1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5" name="Google Shape;125;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6" name="Google Shape;126;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7" name="Google Shape;127;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8" name="Google Shape;128;p1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129" name="Google Shape;129;p15"/>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30" name="Google Shape;130;p15"/>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31" name="Google Shape;131;p15"/>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32" name="Google Shape;132;p1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33" name="Google Shape;133;p15"/>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4" name="Shape 134"/>
        <p:cNvGrpSpPr/>
        <p:nvPr/>
      </p:nvGrpSpPr>
      <p:grpSpPr>
        <a:xfrm>
          <a:off x="0" y="0"/>
          <a:ext cx="0" cy="0"/>
          <a:chOff x="0" y="0"/>
          <a:chExt cx="0" cy="0"/>
        </a:xfrm>
      </p:grpSpPr>
      <p:sp>
        <p:nvSpPr>
          <p:cNvPr id="135" name="Google Shape;135;p16"/>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SzPts val="3000"/>
              <a:buNone/>
              <a:defRPr b="1" i="0" sz="3000" u="none" cap="none" strike="noStrike"/>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136" name="Google Shape;136;p16"/>
          <p:cNvSpPr txBox="1"/>
          <p:nvPr>
            <p:ph idx="1" type="body"/>
          </p:nvPr>
        </p:nvSpPr>
        <p:spPr>
          <a:xfrm>
            <a:off x="698500" y="1720800"/>
            <a:ext cx="10915500" cy="4527300"/>
          </a:xfrm>
          <a:prstGeom prst="rect">
            <a:avLst/>
          </a:prstGeom>
          <a:noFill/>
          <a:ln>
            <a:noFill/>
          </a:ln>
        </p:spPr>
        <p:txBody>
          <a:bodyPr anchorCtr="0" anchor="t" bIns="91425" lIns="91425" spcFirstLastPara="1" rIns="91425" wrap="square" tIns="91425">
            <a:normAutofit/>
          </a:bodyPr>
          <a:lstStyle>
            <a:lvl1pPr indent="-323850" lvl="0" marL="457200" marR="0" rtl="0" algn="l">
              <a:lnSpc>
                <a:spcPct val="100000"/>
              </a:lnSpc>
              <a:spcBef>
                <a:spcPts val="1000"/>
              </a:spcBef>
              <a:spcAft>
                <a:spcPts val="0"/>
              </a:spcAft>
              <a:buClr>
                <a:srgbClr val="FF9900"/>
              </a:buClr>
              <a:buSzPts val="1500"/>
              <a:buChar char="❑"/>
              <a:defRPr i="0" sz="1800" u="none" cap="none" strike="noStrike">
                <a:solidFill>
                  <a:srgbClr val="222222"/>
                </a:solidFill>
              </a:defRPr>
            </a:lvl1pPr>
            <a:lvl2pPr indent="-311150" lvl="1" marL="914400" marR="0" rtl="0" algn="l">
              <a:lnSpc>
                <a:spcPct val="100000"/>
              </a:lnSpc>
              <a:spcBef>
                <a:spcPts val="1000"/>
              </a:spcBef>
              <a:spcAft>
                <a:spcPts val="0"/>
              </a:spcAft>
              <a:buClr>
                <a:srgbClr val="E69138"/>
              </a:buClr>
              <a:buSzPts val="1300"/>
              <a:buChar char="➢"/>
              <a:defRPr i="0" sz="1600" u="none" cap="none" strike="noStrike">
                <a:solidFill>
                  <a:srgbClr val="222222"/>
                </a:solidFill>
              </a:defRPr>
            </a:lvl2pPr>
            <a:lvl3pPr indent="-298450" lvl="2" marL="1371600" marR="0" rtl="0" algn="l">
              <a:lnSpc>
                <a:spcPct val="100000"/>
              </a:lnSpc>
              <a:spcBef>
                <a:spcPts val="1000"/>
              </a:spcBef>
              <a:spcAft>
                <a:spcPts val="0"/>
              </a:spcAft>
              <a:buClr>
                <a:srgbClr val="E69138"/>
              </a:buClr>
              <a:buSzPts val="1100"/>
              <a:buChar char="▶"/>
              <a:defRPr i="0" sz="1500" u="none" cap="none" strike="noStrike">
                <a:solidFill>
                  <a:srgbClr val="222222"/>
                </a:solidFill>
              </a:defRPr>
            </a:lvl3pPr>
            <a:lvl4pPr indent="-292100" lvl="3" marL="1828800" marR="0" rtl="0" algn="l">
              <a:lnSpc>
                <a:spcPct val="100000"/>
              </a:lnSpc>
              <a:spcBef>
                <a:spcPts val="1000"/>
              </a:spcBef>
              <a:spcAft>
                <a:spcPts val="0"/>
              </a:spcAft>
              <a:buClr>
                <a:srgbClr val="B45F06"/>
              </a:buClr>
              <a:buSzPts val="1000"/>
              <a:buChar char="▶"/>
              <a:defRPr i="0" sz="1200" u="none" cap="none" strike="noStrike">
                <a:solidFill>
                  <a:srgbClr val="222222"/>
                </a:solidFill>
              </a:defRPr>
            </a:lvl4pPr>
            <a:lvl5pPr indent="-292100" lvl="4" marL="2286000" marR="0" rtl="0" algn="l">
              <a:lnSpc>
                <a:spcPct val="100000"/>
              </a:lnSpc>
              <a:spcBef>
                <a:spcPts val="1000"/>
              </a:spcBef>
              <a:spcAft>
                <a:spcPts val="0"/>
              </a:spcAft>
              <a:buClr>
                <a:srgbClr val="222222"/>
              </a:buClr>
              <a:buSzPts val="1000"/>
              <a:buChar char="▶"/>
              <a:defRPr i="0" sz="1200" u="none" cap="none" strike="noStrike">
                <a:solidFill>
                  <a:srgbClr val="222222"/>
                </a:solidFill>
              </a:defRPr>
            </a:lvl5pPr>
            <a:lvl6pPr indent="-292100" lvl="5" marL="2743200" marR="0" rtl="0" algn="l">
              <a:lnSpc>
                <a:spcPct val="100000"/>
              </a:lnSpc>
              <a:spcBef>
                <a:spcPts val="1000"/>
              </a:spcBef>
              <a:spcAft>
                <a:spcPts val="0"/>
              </a:spcAft>
              <a:buClr>
                <a:srgbClr val="222222"/>
              </a:buClr>
              <a:buSzPts val="1000"/>
              <a:buChar char="▶"/>
              <a:defRPr i="0" sz="1200" u="none" cap="none" strike="noStrike">
                <a:solidFill>
                  <a:srgbClr val="222222"/>
                </a:solidFill>
              </a:defRPr>
            </a:lvl6pPr>
            <a:lvl7pPr indent="-292100" lvl="6" marL="3200400" marR="0" rtl="0" algn="l">
              <a:lnSpc>
                <a:spcPct val="100000"/>
              </a:lnSpc>
              <a:spcBef>
                <a:spcPts val="1000"/>
              </a:spcBef>
              <a:spcAft>
                <a:spcPts val="0"/>
              </a:spcAft>
              <a:buClr>
                <a:srgbClr val="222222"/>
              </a:buClr>
              <a:buSzPts val="1000"/>
              <a:buChar char="▶"/>
              <a:defRPr i="0" sz="1200" u="none" cap="none" strike="noStrike">
                <a:solidFill>
                  <a:srgbClr val="222222"/>
                </a:solidFill>
              </a:defRPr>
            </a:lvl7pPr>
            <a:lvl8pPr indent="-292100" lvl="7" marL="3657600" marR="0" rtl="0" algn="l">
              <a:lnSpc>
                <a:spcPct val="100000"/>
              </a:lnSpc>
              <a:spcBef>
                <a:spcPts val="1000"/>
              </a:spcBef>
              <a:spcAft>
                <a:spcPts val="0"/>
              </a:spcAft>
              <a:buClr>
                <a:srgbClr val="222222"/>
              </a:buClr>
              <a:buSzPts val="1000"/>
              <a:buChar char="▶"/>
              <a:defRPr i="0" sz="1200" u="none" cap="none" strike="noStrike">
                <a:solidFill>
                  <a:srgbClr val="222222"/>
                </a:solidFill>
              </a:defRPr>
            </a:lvl8pPr>
            <a:lvl9pPr indent="-292100" lvl="8" marL="4114800" marR="0" rtl="0" algn="l">
              <a:lnSpc>
                <a:spcPct val="100000"/>
              </a:lnSpc>
              <a:spcBef>
                <a:spcPts val="1000"/>
              </a:spcBef>
              <a:spcAft>
                <a:spcPts val="0"/>
              </a:spcAft>
              <a:buClr>
                <a:srgbClr val="222222"/>
              </a:buClr>
              <a:buSzPts val="1000"/>
              <a:buChar char="▶"/>
              <a:defRPr i="0" sz="1200" u="none" cap="none" strike="noStrike">
                <a:solidFill>
                  <a:srgbClr val="222222"/>
                </a:solidFill>
              </a:defRPr>
            </a:lvl9pPr>
          </a:lstStyle>
          <a:p/>
        </p:txBody>
      </p:sp>
      <p:sp>
        <p:nvSpPr>
          <p:cNvPr id="137" name="Google Shape;137;p16"/>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 name="Google Shape;138;p16"/>
          <p:cNvSpPr txBox="1"/>
          <p:nvPr>
            <p:ph idx="12" type="sldNum"/>
          </p:nvPr>
        </p:nvSpPr>
        <p:spPr>
          <a:xfrm>
            <a:off x="11339974" y="6248151"/>
            <a:ext cx="777600" cy="5409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1pPr>
            <a:lvl2pPr indent="0" lvl="1"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2pPr>
            <a:lvl3pPr indent="0" lvl="2"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3pPr>
            <a:lvl4pPr indent="0" lvl="3"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4pPr>
            <a:lvl5pPr indent="0" lvl="4"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5pPr>
            <a:lvl6pPr indent="0" lvl="5"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6pPr>
            <a:lvl7pPr indent="0" lvl="6"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7pPr>
            <a:lvl8pPr indent="0" lvl="7"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8pPr>
            <a:lvl9pPr indent="0" lvl="8"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39" name="Shape 139"/>
        <p:cNvGrpSpPr/>
        <p:nvPr/>
      </p:nvGrpSpPr>
      <p:grpSpPr>
        <a:xfrm>
          <a:off x="0" y="0"/>
          <a:ext cx="0" cy="0"/>
          <a:chOff x="0" y="0"/>
          <a:chExt cx="0" cy="0"/>
        </a:xfrm>
      </p:grpSpPr>
      <p:sp>
        <p:nvSpPr>
          <p:cNvPr id="140" name="Google Shape;140;p17"/>
          <p:cNvSpPr txBox="1"/>
          <p:nvPr>
            <p:ph type="ctrTitle"/>
          </p:nvPr>
        </p:nvSpPr>
        <p:spPr>
          <a:xfrm>
            <a:off x="1524000" y="1122363"/>
            <a:ext cx="9144300" cy="2387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500"/>
              <a:buChar char="●"/>
              <a:defRPr sz="6000"/>
            </a:lvl1pPr>
            <a:lvl2pPr lvl="1" rtl="0" algn="l">
              <a:lnSpc>
                <a:spcPct val="100000"/>
              </a:lnSpc>
              <a:spcBef>
                <a:spcPts val="0"/>
              </a:spcBef>
              <a:spcAft>
                <a:spcPts val="0"/>
              </a:spcAft>
              <a:buSzPts val="1500"/>
              <a:buChar char="○"/>
              <a:defRPr/>
            </a:lvl2pPr>
            <a:lvl3pPr lvl="2" rtl="0" algn="l">
              <a:lnSpc>
                <a:spcPct val="100000"/>
              </a:lnSpc>
              <a:spcBef>
                <a:spcPts val="0"/>
              </a:spcBef>
              <a:spcAft>
                <a:spcPts val="0"/>
              </a:spcAft>
              <a:buSzPts val="1500"/>
              <a:buChar char="■"/>
              <a:defRPr/>
            </a:lvl3pPr>
            <a:lvl4pPr lvl="3" rtl="0" algn="l">
              <a:lnSpc>
                <a:spcPct val="100000"/>
              </a:lnSpc>
              <a:spcBef>
                <a:spcPts val="0"/>
              </a:spcBef>
              <a:spcAft>
                <a:spcPts val="0"/>
              </a:spcAft>
              <a:buSzPts val="1500"/>
              <a:buChar char="●"/>
              <a:defRPr/>
            </a:lvl4pPr>
            <a:lvl5pPr lvl="4" rtl="0" algn="l">
              <a:lnSpc>
                <a:spcPct val="100000"/>
              </a:lnSpc>
              <a:spcBef>
                <a:spcPts val="0"/>
              </a:spcBef>
              <a:spcAft>
                <a:spcPts val="0"/>
              </a:spcAft>
              <a:buSzPts val="1500"/>
              <a:buChar char="○"/>
              <a:defRPr/>
            </a:lvl5pPr>
            <a:lvl6pPr lvl="5" rtl="0" algn="l">
              <a:lnSpc>
                <a:spcPct val="100000"/>
              </a:lnSpc>
              <a:spcBef>
                <a:spcPts val="0"/>
              </a:spcBef>
              <a:spcAft>
                <a:spcPts val="0"/>
              </a:spcAft>
              <a:buSzPts val="1500"/>
              <a:buChar char="■"/>
              <a:defRPr/>
            </a:lvl6pPr>
            <a:lvl7pPr lvl="6" rtl="0" algn="l">
              <a:lnSpc>
                <a:spcPct val="100000"/>
              </a:lnSpc>
              <a:spcBef>
                <a:spcPts val="0"/>
              </a:spcBef>
              <a:spcAft>
                <a:spcPts val="0"/>
              </a:spcAft>
              <a:buSzPts val="1500"/>
              <a:buChar char="●"/>
              <a:defRPr/>
            </a:lvl7pPr>
            <a:lvl8pPr lvl="7" rtl="0" algn="l">
              <a:lnSpc>
                <a:spcPct val="100000"/>
              </a:lnSpc>
              <a:spcBef>
                <a:spcPts val="0"/>
              </a:spcBef>
              <a:spcAft>
                <a:spcPts val="0"/>
              </a:spcAft>
              <a:buSzPts val="1500"/>
              <a:buChar char="○"/>
              <a:defRPr/>
            </a:lvl8pPr>
            <a:lvl9pPr lvl="8" rtl="0" algn="l">
              <a:lnSpc>
                <a:spcPct val="100000"/>
              </a:lnSpc>
              <a:spcBef>
                <a:spcPts val="0"/>
              </a:spcBef>
              <a:spcAft>
                <a:spcPts val="0"/>
              </a:spcAft>
              <a:buSzPts val="1500"/>
              <a:buChar char="■"/>
              <a:defRPr/>
            </a:lvl9pPr>
          </a:lstStyle>
          <a:p/>
        </p:txBody>
      </p:sp>
      <p:sp>
        <p:nvSpPr>
          <p:cNvPr id="141" name="Google Shape;141;p17"/>
          <p:cNvSpPr txBox="1"/>
          <p:nvPr>
            <p:ph idx="1" type="subTitle"/>
          </p:nvPr>
        </p:nvSpPr>
        <p:spPr>
          <a:xfrm>
            <a:off x="1524000" y="3602038"/>
            <a:ext cx="9144300" cy="16557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2400"/>
            </a:lvl1pPr>
            <a:lvl2pPr lvl="1" rtl="0" algn="ctr">
              <a:lnSpc>
                <a:spcPct val="100000"/>
              </a:lnSpc>
              <a:spcBef>
                <a:spcPts val="1000"/>
              </a:spcBef>
              <a:spcAft>
                <a:spcPts val="0"/>
              </a:spcAft>
              <a:buSzPts val="1600"/>
              <a:buNone/>
              <a:defRPr sz="2100"/>
            </a:lvl2pPr>
            <a:lvl3pPr lvl="2" rtl="0" algn="ctr">
              <a:lnSpc>
                <a:spcPct val="100000"/>
              </a:lnSpc>
              <a:spcBef>
                <a:spcPts val="1000"/>
              </a:spcBef>
              <a:spcAft>
                <a:spcPts val="0"/>
              </a:spcAft>
              <a:buSzPts val="1500"/>
              <a:buNone/>
              <a:defRPr sz="1800"/>
            </a:lvl3pPr>
            <a:lvl4pPr lvl="3" rtl="0" algn="ctr">
              <a:lnSpc>
                <a:spcPct val="100000"/>
              </a:lnSpc>
              <a:spcBef>
                <a:spcPts val="1000"/>
              </a:spcBef>
              <a:spcAft>
                <a:spcPts val="0"/>
              </a:spcAft>
              <a:buSzPts val="1200"/>
              <a:buNone/>
              <a:defRPr sz="1600"/>
            </a:lvl4pPr>
            <a:lvl5pPr lvl="4" rtl="0" algn="ctr">
              <a:lnSpc>
                <a:spcPct val="100000"/>
              </a:lnSpc>
              <a:spcBef>
                <a:spcPts val="1000"/>
              </a:spcBef>
              <a:spcAft>
                <a:spcPts val="0"/>
              </a:spcAft>
              <a:buSzPts val="1200"/>
              <a:buNone/>
              <a:defRPr sz="1600"/>
            </a:lvl5pPr>
            <a:lvl6pPr lvl="5" rtl="0" algn="ctr">
              <a:lnSpc>
                <a:spcPct val="100000"/>
              </a:lnSpc>
              <a:spcBef>
                <a:spcPts val="1000"/>
              </a:spcBef>
              <a:spcAft>
                <a:spcPts val="0"/>
              </a:spcAft>
              <a:buSzPts val="1200"/>
              <a:buNone/>
              <a:defRPr sz="1600"/>
            </a:lvl6pPr>
            <a:lvl7pPr lvl="6" rtl="0" algn="ctr">
              <a:lnSpc>
                <a:spcPct val="100000"/>
              </a:lnSpc>
              <a:spcBef>
                <a:spcPts val="1000"/>
              </a:spcBef>
              <a:spcAft>
                <a:spcPts val="0"/>
              </a:spcAft>
              <a:buSzPts val="1200"/>
              <a:buNone/>
              <a:defRPr sz="1600"/>
            </a:lvl7pPr>
            <a:lvl8pPr lvl="7" rtl="0" algn="ctr">
              <a:lnSpc>
                <a:spcPct val="100000"/>
              </a:lnSpc>
              <a:spcBef>
                <a:spcPts val="1000"/>
              </a:spcBef>
              <a:spcAft>
                <a:spcPts val="0"/>
              </a:spcAft>
              <a:buSzPts val="1200"/>
              <a:buNone/>
              <a:defRPr sz="1600"/>
            </a:lvl8pPr>
            <a:lvl9pPr lvl="8" rtl="0" algn="ctr">
              <a:lnSpc>
                <a:spcPct val="100000"/>
              </a:lnSpc>
              <a:spcBef>
                <a:spcPts val="1000"/>
              </a:spcBef>
              <a:spcAft>
                <a:spcPts val="1000"/>
              </a:spcAft>
              <a:buSzPts val="1200"/>
              <a:buNone/>
              <a:defRPr sz="1600"/>
            </a:lvl9pPr>
          </a:lstStyle>
          <a:p/>
        </p:txBody>
      </p:sp>
      <p:sp>
        <p:nvSpPr>
          <p:cNvPr id="142" name="Google Shape;142;p17"/>
          <p:cNvSpPr txBox="1"/>
          <p:nvPr>
            <p:ph idx="10" type="dt"/>
          </p:nvPr>
        </p:nvSpPr>
        <p:spPr>
          <a:xfrm>
            <a:off x="8589660" y="5870575"/>
            <a:ext cx="1600200" cy="377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500"/>
              <a:buChar char="●"/>
              <a:defRPr sz="1500"/>
            </a:lvl1pPr>
            <a:lvl2pPr lvl="1" rtl="0" algn="l">
              <a:lnSpc>
                <a:spcPct val="100000"/>
              </a:lnSpc>
              <a:spcBef>
                <a:spcPts val="0"/>
              </a:spcBef>
              <a:spcAft>
                <a:spcPts val="0"/>
              </a:spcAft>
              <a:buSzPts val="1500"/>
              <a:buChar char="○"/>
              <a:defRPr sz="1500"/>
            </a:lvl2pPr>
            <a:lvl3pPr lvl="2" rtl="0" algn="l">
              <a:lnSpc>
                <a:spcPct val="100000"/>
              </a:lnSpc>
              <a:spcBef>
                <a:spcPts val="0"/>
              </a:spcBef>
              <a:spcAft>
                <a:spcPts val="0"/>
              </a:spcAft>
              <a:buSzPts val="1500"/>
              <a:buChar char="■"/>
              <a:defRPr sz="1500"/>
            </a:lvl3pPr>
            <a:lvl4pPr lvl="3" rtl="0" algn="l">
              <a:lnSpc>
                <a:spcPct val="100000"/>
              </a:lnSpc>
              <a:spcBef>
                <a:spcPts val="0"/>
              </a:spcBef>
              <a:spcAft>
                <a:spcPts val="0"/>
              </a:spcAft>
              <a:buSzPts val="1500"/>
              <a:buChar char="●"/>
              <a:defRPr sz="1500"/>
            </a:lvl4pPr>
            <a:lvl5pPr lvl="4" rtl="0" algn="l">
              <a:lnSpc>
                <a:spcPct val="100000"/>
              </a:lnSpc>
              <a:spcBef>
                <a:spcPts val="0"/>
              </a:spcBef>
              <a:spcAft>
                <a:spcPts val="0"/>
              </a:spcAft>
              <a:buSzPts val="1500"/>
              <a:buChar char="○"/>
              <a:defRPr sz="1500"/>
            </a:lvl5pPr>
            <a:lvl6pPr lvl="5" rtl="0" algn="l">
              <a:lnSpc>
                <a:spcPct val="100000"/>
              </a:lnSpc>
              <a:spcBef>
                <a:spcPts val="0"/>
              </a:spcBef>
              <a:spcAft>
                <a:spcPts val="0"/>
              </a:spcAft>
              <a:buSzPts val="1500"/>
              <a:buChar char="■"/>
              <a:defRPr sz="1500"/>
            </a:lvl6pPr>
            <a:lvl7pPr lvl="6" rtl="0" algn="l">
              <a:lnSpc>
                <a:spcPct val="100000"/>
              </a:lnSpc>
              <a:spcBef>
                <a:spcPts val="0"/>
              </a:spcBef>
              <a:spcAft>
                <a:spcPts val="0"/>
              </a:spcAft>
              <a:buSzPts val="1500"/>
              <a:buChar char="●"/>
              <a:defRPr sz="1500"/>
            </a:lvl7pPr>
            <a:lvl8pPr lvl="7" rtl="0" algn="l">
              <a:lnSpc>
                <a:spcPct val="100000"/>
              </a:lnSpc>
              <a:spcBef>
                <a:spcPts val="0"/>
              </a:spcBef>
              <a:spcAft>
                <a:spcPts val="0"/>
              </a:spcAft>
              <a:buSzPts val="1500"/>
              <a:buChar char="○"/>
              <a:defRPr sz="1500"/>
            </a:lvl8pPr>
            <a:lvl9pPr lvl="8" rtl="0" algn="l">
              <a:lnSpc>
                <a:spcPct val="100000"/>
              </a:lnSpc>
              <a:spcBef>
                <a:spcPts val="0"/>
              </a:spcBef>
              <a:spcAft>
                <a:spcPts val="0"/>
              </a:spcAft>
              <a:buSzPts val="1500"/>
              <a:buChar char="■"/>
              <a:defRPr sz="1500"/>
            </a:lvl9pPr>
          </a:lstStyle>
          <a:p/>
        </p:txBody>
      </p:sp>
      <p:sp>
        <p:nvSpPr>
          <p:cNvPr id="143" name="Google Shape;143;p17"/>
          <p:cNvSpPr txBox="1"/>
          <p:nvPr>
            <p:ph idx="11" type="ftr"/>
          </p:nvPr>
        </p:nvSpPr>
        <p:spPr>
          <a:xfrm>
            <a:off x="685800" y="5870575"/>
            <a:ext cx="7827300" cy="377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500"/>
              <a:buChar char="●"/>
              <a:defRPr sz="1500"/>
            </a:lvl1pPr>
            <a:lvl2pPr lvl="1" rtl="0" algn="l">
              <a:lnSpc>
                <a:spcPct val="100000"/>
              </a:lnSpc>
              <a:spcBef>
                <a:spcPts val="0"/>
              </a:spcBef>
              <a:spcAft>
                <a:spcPts val="0"/>
              </a:spcAft>
              <a:buSzPts val="1500"/>
              <a:buChar char="○"/>
              <a:defRPr sz="1500"/>
            </a:lvl2pPr>
            <a:lvl3pPr lvl="2" rtl="0" algn="l">
              <a:lnSpc>
                <a:spcPct val="100000"/>
              </a:lnSpc>
              <a:spcBef>
                <a:spcPts val="0"/>
              </a:spcBef>
              <a:spcAft>
                <a:spcPts val="0"/>
              </a:spcAft>
              <a:buSzPts val="1500"/>
              <a:buChar char="■"/>
              <a:defRPr sz="1500"/>
            </a:lvl3pPr>
            <a:lvl4pPr lvl="3" rtl="0" algn="l">
              <a:lnSpc>
                <a:spcPct val="100000"/>
              </a:lnSpc>
              <a:spcBef>
                <a:spcPts val="0"/>
              </a:spcBef>
              <a:spcAft>
                <a:spcPts val="0"/>
              </a:spcAft>
              <a:buSzPts val="1500"/>
              <a:buChar char="●"/>
              <a:defRPr sz="1500"/>
            </a:lvl4pPr>
            <a:lvl5pPr lvl="4" rtl="0" algn="l">
              <a:lnSpc>
                <a:spcPct val="100000"/>
              </a:lnSpc>
              <a:spcBef>
                <a:spcPts val="0"/>
              </a:spcBef>
              <a:spcAft>
                <a:spcPts val="0"/>
              </a:spcAft>
              <a:buSzPts val="1500"/>
              <a:buChar char="○"/>
              <a:defRPr sz="1500"/>
            </a:lvl5pPr>
            <a:lvl6pPr lvl="5" rtl="0" algn="l">
              <a:lnSpc>
                <a:spcPct val="100000"/>
              </a:lnSpc>
              <a:spcBef>
                <a:spcPts val="0"/>
              </a:spcBef>
              <a:spcAft>
                <a:spcPts val="0"/>
              </a:spcAft>
              <a:buSzPts val="1500"/>
              <a:buChar char="■"/>
              <a:defRPr sz="1500"/>
            </a:lvl6pPr>
            <a:lvl7pPr lvl="6" rtl="0" algn="l">
              <a:lnSpc>
                <a:spcPct val="100000"/>
              </a:lnSpc>
              <a:spcBef>
                <a:spcPts val="0"/>
              </a:spcBef>
              <a:spcAft>
                <a:spcPts val="0"/>
              </a:spcAft>
              <a:buSzPts val="1500"/>
              <a:buChar char="●"/>
              <a:defRPr sz="1500"/>
            </a:lvl7pPr>
            <a:lvl8pPr lvl="7" rtl="0" algn="l">
              <a:lnSpc>
                <a:spcPct val="100000"/>
              </a:lnSpc>
              <a:spcBef>
                <a:spcPts val="0"/>
              </a:spcBef>
              <a:spcAft>
                <a:spcPts val="0"/>
              </a:spcAft>
              <a:buSzPts val="1500"/>
              <a:buChar char="○"/>
              <a:defRPr sz="1500"/>
            </a:lvl8pPr>
            <a:lvl9pPr lvl="8" rtl="0" algn="l">
              <a:lnSpc>
                <a:spcPct val="100000"/>
              </a:lnSpc>
              <a:spcBef>
                <a:spcPts val="0"/>
              </a:spcBef>
              <a:spcAft>
                <a:spcPts val="0"/>
              </a:spcAft>
              <a:buSzPts val="1500"/>
              <a:buChar char="■"/>
              <a:defRPr sz="1500"/>
            </a:lvl9pPr>
          </a:lstStyle>
          <a:p/>
        </p:txBody>
      </p:sp>
      <p:sp>
        <p:nvSpPr>
          <p:cNvPr id="144" name="Google Shape;144;p17"/>
          <p:cNvSpPr txBox="1"/>
          <p:nvPr>
            <p:ph idx="12" type="sldNum"/>
          </p:nvPr>
        </p:nvSpPr>
        <p:spPr>
          <a:xfrm>
            <a:off x="10266061"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a:lvl1pPr>
            <a:lvl2pPr indent="0" lvl="1" marL="0" marR="0" rtl="0" algn="r">
              <a:lnSpc>
                <a:spcPct val="100000"/>
              </a:lnSpc>
              <a:spcBef>
                <a:spcPts val="0"/>
              </a:spcBef>
              <a:spcAft>
                <a:spcPts val="0"/>
              </a:spcAft>
              <a:buClr>
                <a:srgbClr val="000000"/>
              </a:buClr>
              <a:buSzPts val="1000"/>
              <a:buFont typeface="Arial"/>
              <a:buNone/>
              <a:defRPr/>
            </a:lvl2pPr>
            <a:lvl3pPr indent="0" lvl="2" marL="0" marR="0" rtl="0" algn="r">
              <a:lnSpc>
                <a:spcPct val="100000"/>
              </a:lnSpc>
              <a:spcBef>
                <a:spcPts val="0"/>
              </a:spcBef>
              <a:spcAft>
                <a:spcPts val="0"/>
              </a:spcAft>
              <a:buClr>
                <a:srgbClr val="000000"/>
              </a:buClr>
              <a:buSzPts val="1000"/>
              <a:buFont typeface="Arial"/>
              <a:buNone/>
              <a:defRPr/>
            </a:lvl3pPr>
            <a:lvl4pPr indent="0" lvl="3" marL="0" marR="0" rtl="0" algn="r">
              <a:lnSpc>
                <a:spcPct val="100000"/>
              </a:lnSpc>
              <a:spcBef>
                <a:spcPts val="0"/>
              </a:spcBef>
              <a:spcAft>
                <a:spcPts val="0"/>
              </a:spcAft>
              <a:buClr>
                <a:srgbClr val="000000"/>
              </a:buClr>
              <a:buSzPts val="1000"/>
              <a:buFont typeface="Arial"/>
              <a:buNone/>
              <a:defRPr/>
            </a:lvl4pPr>
            <a:lvl5pPr indent="0" lvl="4" marL="0" marR="0" rtl="0" algn="r">
              <a:lnSpc>
                <a:spcPct val="100000"/>
              </a:lnSpc>
              <a:spcBef>
                <a:spcPts val="0"/>
              </a:spcBef>
              <a:spcAft>
                <a:spcPts val="0"/>
              </a:spcAft>
              <a:buClr>
                <a:srgbClr val="000000"/>
              </a:buClr>
              <a:buSzPts val="1000"/>
              <a:buFont typeface="Arial"/>
              <a:buNone/>
              <a:defRPr/>
            </a:lvl5pPr>
            <a:lvl6pPr indent="0" lvl="5" marL="0" marR="0" rtl="0" algn="r">
              <a:lnSpc>
                <a:spcPct val="100000"/>
              </a:lnSpc>
              <a:spcBef>
                <a:spcPts val="0"/>
              </a:spcBef>
              <a:spcAft>
                <a:spcPts val="0"/>
              </a:spcAft>
              <a:buClr>
                <a:srgbClr val="000000"/>
              </a:buClr>
              <a:buSzPts val="1000"/>
              <a:buFont typeface="Arial"/>
              <a:buNone/>
              <a:defRPr/>
            </a:lvl6pPr>
            <a:lvl7pPr indent="0" lvl="6" marL="0" marR="0" rtl="0" algn="r">
              <a:lnSpc>
                <a:spcPct val="100000"/>
              </a:lnSpc>
              <a:spcBef>
                <a:spcPts val="0"/>
              </a:spcBef>
              <a:spcAft>
                <a:spcPts val="0"/>
              </a:spcAft>
              <a:buClr>
                <a:srgbClr val="000000"/>
              </a:buClr>
              <a:buSzPts val="1000"/>
              <a:buFont typeface="Arial"/>
              <a:buNone/>
              <a:defRPr/>
            </a:lvl7pPr>
            <a:lvl8pPr indent="0" lvl="7" marL="0" marR="0" rtl="0" algn="r">
              <a:lnSpc>
                <a:spcPct val="100000"/>
              </a:lnSpc>
              <a:spcBef>
                <a:spcPts val="0"/>
              </a:spcBef>
              <a:spcAft>
                <a:spcPts val="0"/>
              </a:spcAft>
              <a:buClr>
                <a:srgbClr val="000000"/>
              </a:buClr>
              <a:buSzPts val="1000"/>
              <a:buFont typeface="Arial"/>
              <a:buNone/>
              <a:defRPr/>
            </a:lvl8pPr>
            <a:lvl9pPr indent="0" lvl="8" marL="0" marR="0" rtl="0" algn="r">
              <a:lnSpc>
                <a:spcPct val="100000"/>
              </a:lnSpc>
              <a:spcBef>
                <a:spcPts val="0"/>
              </a:spcBef>
              <a:spcAft>
                <a:spcPts val="0"/>
              </a:spcAft>
              <a:buClr>
                <a:srgbClr val="000000"/>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145" name="Shape 145"/>
        <p:cNvGrpSpPr/>
        <p:nvPr/>
      </p:nvGrpSpPr>
      <p:grpSpPr>
        <a:xfrm>
          <a:off x="0" y="0"/>
          <a:ext cx="0" cy="0"/>
          <a:chOff x="0" y="0"/>
          <a:chExt cx="0" cy="0"/>
        </a:xfrm>
      </p:grpSpPr>
      <p:grpSp>
        <p:nvGrpSpPr>
          <p:cNvPr id="146" name="Google Shape;146;p18"/>
          <p:cNvGrpSpPr/>
          <p:nvPr/>
        </p:nvGrpSpPr>
        <p:grpSpPr>
          <a:xfrm>
            <a:off x="0" y="-2373"/>
            <a:ext cx="12192000" cy="6867714"/>
            <a:chOff x="0" y="-2373"/>
            <a:chExt cx="12192000" cy="6867027"/>
          </a:xfrm>
        </p:grpSpPr>
        <p:sp>
          <p:nvSpPr>
            <p:cNvPr id="147" name="Google Shape;147;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48" name="Google Shape;148;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49" name="Google Shape;149;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0" name="Google Shape;150;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1" name="Google Shape;151;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2" name="Google Shape;152;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3" name="Google Shape;153;p18"/>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4" name="Google Shape;154;p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5" name="Google Shape;155;p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6" name="Google Shape;156;p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7" name="Google Shape;157;p18"/>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158" name="Google Shape;158;p18"/>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59" name="Google Shape;159;p18"/>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60" name="Google Shape;160;p18"/>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61" name="Google Shape;161;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62" name="Google Shape;162;p18"/>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63" name="Shape 163"/>
        <p:cNvGrpSpPr/>
        <p:nvPr/>
      </p:nvGrpSpPr>
      <p:grpSpPr>
        <a:xfrm>
          <a:off x="0" y="0"/>
          <a:ext cx="0" cy="0"/>
          <a:chOff x="0" y="0"/>
          <a:chExt cx="0" cy="0"/>
        </a:xfrm>
      </p:grpSpPr>
      <p:sp>
        <p:nvSpPr>
          <p:cNvPr id="164" name="Google Shape;164;p19"/>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65" name="Google Shape;165;p19"/>
          <p:cNvSpPr txBox="1"/>
          <p:nvPr/>
        </p:nvSpPr>
        <p:spPr>
          <a:xfrm>
            <a:off x="340499" y="1063425"/>
            <a:ext cx="9865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EBEBEB"/>
              </a:buClr>
              <a:buSzPts val="3600"/>
              <a:buFont typeface="Century Gothic"/>
              <a:buNone/>
            </a:pPr>
            <a:r>
              <a:rPr lang="en-US" sz="3000">
                <a:solidFill>
                  <a:schemeClr val="dk1"/>
                </a:solidFill>
              </a:rPr>
              <a:t>Questions?</a:t>
            </a:r>
            <a:endParaRPr sz="3000">
              <a:solidFill>
                <a:schemeClr val="dk1"/>
              </a:solidFill>
            </a:endParaRPr>
          </a:p>
        </p:txBody>
      </p:sp>
      <p:pic>
        <p:nvPicPr>
          <p:cNvPr id="166" name="Google Shape;166;p19"/>
          <p:cNvPicPr preferRelativeResize="0"/>
          <p:nvPr/>
        </p:nvPicPr>
        <p:blipFill rotWithShape="1">
          <a:blip r:embed="rId2">
            <a:alphaModFix/>
          </a:blip>
          <a:srcRect b="0" l="0" r="0" t="0"/>
          <a:stretch/>
        </p:blipFill>
        <p:spPr>
          <a:xfrm>
            <a:off x="3690860" y="2228809"/>
            <a:ext cx="3537027" cy="353702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167" name="Shape 167"/>
        <p:cNvGrpSpPr/>
        <p:nvPr/>
      </p:nvGrpSpPr>
      <p:grpSpPr>
        <a:xfrm>
          <a:off x="0" y="0"/>
          <a:ext cx="0" cy="0"/>
          <a:chOff x="0" y="0"/>
          <a:chExt cx="0" cy="0"/>
        </a:xfrm>
      </p:grpSpPr>
      <p:pic>
        <p:nvPicPr>
          <p:cNvPr descr="Celestia-R1---OverlayTitleHD.png" id="168" name="Google Shape;168;p20"/>
          <p:cNvPicPr preferRelativeResize="0"/>
          <p:nvPr/>
        </p:nvPicPr>
        <p:blipFill rotWithShape="1">
          <a:blip r:embed="rId3">
            <a:alphaModFix/>
          </a:blip>
          <a:srcRect b="0" l="0" r="0" t="0"/>
          <a:stretch/>
        </p:blipFill>
        <p:spPr>
          <a:xfrm>
            <a:off x="1" y="0"/>
            <a:ext cx="12187843" cy="6855719"/>
          </a:xfrm>
          <a:prstGeom prst="rect">
            <a:avLst/>
          </a:prstGeom>
          <a:noFill/>
          <a:ln>
            <a:noFill/>
          </a:ln>
        </p:spPr>
      </p:pic>
      <p:sp>
        <p:nvSpPr>
          <p:cNvPr id="169" name="Google Shape;169;p20"/>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9pPr>
          </a:lstStyle>
          <a:p/>
        </p:txBody>
      </p:sp>
      <p:sp>
        <p:nvSpPr>
          <p:cNvPr id="170" name="Google Shape;170;p20"/>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71" name="Google Shape;171;p20"/>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172" name="Google Shape;172;p20"/>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173" name="Google Shape;173;p20"/>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3"/>
          <p:cNvSpPr txBox="1"/>
          <p:nvPr>
            <p:ph type="title"/>
          </p:nvPr>
        </p:nvSpPr>
        <p:spPr>
          <a:xfrm>
            <a:off x="-49633" y="2799633"/>
            <a:ext cx="12192000" cy="864900"/>
          </a:xfrm>
          <a:prstGeom prst="rect">
            <a:avLst/>
          </a:prstGeom>
        </p:spPr>
        <p:txBody>
          <a:bodyPr anchorCtr="0" anchor="t" bIns="121900" lIns="121900" spcFirstLastPara="1" rIns="121900" wrap="square" tIns="121900">
            <a:noAutofit/>
          </a:bodyPr>
          <a:lstStyle>
            <a:lvl1pPr lvl="0" algn="ctr">
              <a:spcBef>
                <a:spcPts val="0"/>
              </a:spcBef>
              <a:spcAft>
                <a:spcPts val="0"/>
              </a:spcAft>
              <a:buClr>
                <a:srgbClr val="E69138"/>
              </a:buClr>
              <a:buSzPts val="4700"/>
              <a:buFont typeface="Avenir"/>
              <a:buNone/>
              <a:defRPr sz="4700">
                <a:solidFill>
                  <a:srgbClr val="E69138"/>
                </a:solidFill>
                <a:latin typeface="Avenir"/>
                <a:ea typeface="Avenir"/>
                <a:cs typeface="Avenir"/>
                <a:sym typeface="Avenir"/>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48" name="Google Shape;48;p3"/>
          <p:cNvSpPr/>
          <p:nvPr/>
        </p:nvSpPr>
        <p:spPr>
          <a:xfrm>
            <a:off x="2022913" y="2505530"/>
            <a:ext cx="8102525" cy="1846438"/>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 name="Google Shape;49;p3"/>
          <p:cNvSpPr/>
          <p:nvPr/>
        </p:nvSpPr>
        <p:spPr>
          <a:xfrm>
            <a:off x="1401216" y="2363855"/>
            <a:ext cx="9378365" cy="2129806"/>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p3"/>
          <p:cNvSpPr/>
          <p:nvPr/>
        </p:nvSpPr>
        <p:spPr>
          <a:xfrm>
            <a:off x="274725" y="3593925"/>
            <a:ext cx="1114701" cy="70350"/>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3"/>
          <p:cNvSpPr/>
          <p:nvPr/>
        </p:nvSpPr>
        <p:spPr>
          <a:xfrm>
            <a:off x="286499" y="3166625"/>
            <a:ext cx="1114700" cy="130900"/>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p3"/>
          <p:cNvSpPr/>
          <p:nvPr/>
        </p:nvSpPr>
        <p:spPr>
          <a:xfrm>
            <a:off x="36663" y="2653074"/>
            <a:ext cx="1364549" cy="295"/>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53" name="Google Shape;53;p3"/>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p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174" name="Shape 174"/>
        <p:cNvGrpSpPr/>
        <p:nvPr/>
      </p:nvGrpSpPr>
      <p:grpSpPr>
        <a:xfrm>
          <a:off x="0" y="0"/>
          <a:ext cx="0" cy="0"/>
          <a:chOff x="0" y="0"/>
          <a:chExt cx="0" cy="0"/>
        </a:xfrm>
      </p:grpSpPr>
      <p:grpSp>
        <p:nvGrpSpPr>
          <p:cNvPr id="175" name="Google Shape;175;p21"/>
          <p:cNvGrpSpPr/>
          <p:nvPr/>
        </p:nvGrpSpPr>
        <p:grpSpPr>
          <a:xfrm>
            <a:off x="0" y="-2373"/>
            <a:ext cx="12192000" cy="6867714"/>
            <a:chOff x="0" y="-2373"/>
            <a:chExt cx="12192000" cy="6867027"/>
          </a:xfrm>
        </p:grpSpPr>
        <p:sp>
          <p:nvSpPr>
            <p:cNvPr id="176" name="Google Shape;176;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77" name="Google Shape;177;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78" name="Google Shape;178;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79" name="Google Shape;179;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0" name="Google Shape;180;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1" name="Google Shape;181;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2" name="Google Shape;182;p21"/>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3" name="Google Shape;183;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4" name="Google Shape;184;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5" name="Google Shape;185;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6" name="Google Shape;186;p21"/>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187" name="Google Shape;187;p21"/>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88" name="Google Shape;188;p21"/>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89" name="Google Shape;189;p21"/>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90" name="Google Shape;190;p2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1" name="Google Shape;191;p21"/>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192" name="Shape 192"/>
        <p:cNvGrpSpPr/>
        <p:nvPr/>
      </p:nvGrpSpPr>
      <p:grpSpPr>
        <a:xfrm>
          <a:off x="0" y="0"/>
          <a:ext cx="0" cy="0"/>
          <a:chOff x="0" y="0"/>
          <a:chExt cx="0" cy="0"/>
        </a:xfrm>
      </p:grpSpPr>
      <p:sp>
        <p:nvSpPr>
          <p:cNvPr id="193" name="Google Shape;193;p22"/>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2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194" name="Google Shape;194;p22"/>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200"/>
              <a:buChar char="●"/>
              <a:defRPr/>
            </a:lvl1pPr>
            <a:lvl2pPr lvl="1" rtl="0" algn="l">
              <a:lnSpc>
                <a:spcPct val="90000"/>
              </a:lnSpc>
              <a:spcBef>
                <a:spcPts val="1600"/>
              </a:spcBef>
              <a:spcAft>
                <a:spcPts val="0"/>
              </a:spcAft>
              <a:buClr>
                <a:schemeClr val="dk1"/>
              </a:buClr>
              <a:buSzPts val="2200"/>
              <a:buChar char="○"/>
              <a:defRPr/>
            </a:lvl2pPr>
            <a:lvl3pPr lvl="2" rtl="0" algn="l">
              <a:lnSpc>
                <a:spcPct val="90000"/>
              </a:lnSpc>
              <a:spcBef>
                <a:spcPts val="1600"/>
              </a:spcBef>
              <a:spcAft>
                <a:spcPts val="0"/>
              </a:spcAft>
              <a:buClr>
                <a:schemeClr val="dk1"/>
              </a:buClr>
              <a:buSzPts val="2200"/>
              <a:buChar char="■"/>
              <a:defRPr/>
            </a:lvl3pPr>
            <a:lvl4pPr lvl="3" rtl="0" algn="l">
              <a:lnSpc>
                <a:spcPct val="90000"/>
              </a:lnSpc>
              <a:spcBef>
                <a:spcPts val="1600"/>
              </a:spcBef>
              <a:spcAft>
                <a:spcPts val="0"/>
              </a:spcAft>
              <a:buClr>
                <a:schemeClr val="dk1"/>
              </a:buClr>
              <a:buSzPts val="2200"/>
              <a:buChar char="●"/>
              <a:defRPr/>
            </a:lvl4pPr>
            <a:lvl5pPr lvl="4" rtl="0" algn="l">
              <a:lnSpc>
                <a:spcPct val="90000"/>
              </a:lnSpc>
              <a:spcBef>
                <a:spcPts val="1600"/>
              </a:spcBef>
              <a:spcAft>
                <a:spcPts val="0"/>
              </a:spcAft>
              <a:buClr>
                <a:schemeClr val="dk1"/>
              </a:buClr>
              <a:buSzPts val="2200"/>
              <a:buChar char="○"/>
              <a:defRPr/>
            </a:lvl5pPr>
            <a:lvl6pPr lvl="5" rtl="0" algn="l">
              <a:lnSpc>
                <a:spcPct val="90000"/>
              </a:lnSpc>
              <a:spcBef>
                <a:spcPts val="1600"/>
              </a:spcBef>
              <a:spcAft>
                <a:spcPts val="0"/>
              </a:spcAft>
              <a:buClr>
                <a:schemeClr val="dk1"/>
              </a:buClr>
              <a:buSzPts val="2200"/>
              <a:buChar char="■"/>
              <a:defRPr/>
            </a:lvl6pPr>
            <a:lvl7pPr lvl="6" rtl="0" algn="l">
              <a:lnSpc>
                <a:spcPct val="90000"/>
              </a:lnSpc>
              <a:spcBef>
                <a:spcPts val="1600"/>
              </a:spcBef>
              <a:spcAft>
                <a:spcPts val="0"/>
              </a:spcAft>
              <a:buClr>
                <a:schemeClr val="dk1"/>
              </a:buClr>
              <a:buSzPts val="2200"/>
              <a:buChar char="●"/>
              <a:defRPr/>
            </a:lvl7pPr>
            <a:lvl8pPr lvl="7" rtl="0" algn="l">
              <a:lnSpc>
                <a:spcPct val="90000"/>
              </a:lnSpc>
              <a:spcBef>
                <a:spcPts val="1600"/>
              </a:spcBef>
              <a:spcAft>
                <a:spcPts val="0"/>
              </a:spcAft>
              <a:buClr>
                <a:schemeClr val="dk1"/>
              </a:buClr>
              <a:buSzPts val="2200"/>
              <a:buChar char="○"/>
              <a:defRPr/>
            </a:lvl8pPr>
            <a:lvl9pPr lvl="8" rtl="0" algn="l">
              <a:lnSpc>
                <a:spcPct val="90000"/>
              </a:lnSpc>
              <a:spcBef>
                <a:spcPts val="1600"/>
              </a:spcBef>
              <a:spcAft>
                <a:spcPts val="1600"/>
              </a:spcAft>
              <a:buClr>
                <a:schemeClr val="dk1"/>
              </a:buClr>
              <a:buSzPts val="22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195" name="Shape 195"/>
        <p:cNvGrpSpPr/>
        <p:nvPr/>
      </p:nvGrpSpPr>
      <p:grpSpPr>
        <a:xfrm>
          <a:off x="0" y="0"/>
          <a:ext cx="0" cy="0"/>
          <a:chOff x="0" y="0"/>
          <a:chExt cx="0" cy="0"/>
        </a:xfrm>
      </p:grpSpPr>
      <p:grpSp>
        <p:nvGrpSpPr>
          <p:cNvPr id="196" name="Google Shape;196;p23"/>
          <p:cNvGrpSpPr/>
          <p:nvPr/>
        </p:nvGrpSpPr>
        <p:grpSpPr>
          <a:xfrm>
            <a:off x="0" y="-2373"/>
            <a:ext cx="12192000" cy="6867714"/>
            <a:chOff x="0" y="-2373"/>
            <a:chExt cx="12192000" cy="6867027"/>
          </a:xfrm>
        </p:grpSpPr>
        <p:sp>
          <p:nvSpPr>
            <p:cNvPr id="197" name="Google Shape;197;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8" name="Google Shape;198;p2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9" name="Google Shape;199;p2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0" name="Google Shape;200;p2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1" name="Google Shape;201;p2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2" name="Google Shape;202;p2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3" name="Google Shape;203;p23"/>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4" name="Google Shape;204;p2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5" name="Google Shape;205;p2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06" name="Google Shape;206;p2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07" name="Google Shape;207;p23"/>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208" name="Google Shape;208;p23"/>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09" name="Google Shape;209;p23"/>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10" name="Google Shape;210;p23"/>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11" name="Google Shape;211;p2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12" name="Google Shape;212;p23"/>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213" name="Shape 213"/>
        <p:cNvGrpSpPr/>
        <p:nvPr/>
      </p:nvGrpSpPr>
      <p:grpSpPr>
        <a:xfrm>
          <a:off x="0" y="0"/>
          <a:ext cx="0" cy="0"/>
          <a:chOff x="0" y="0"/>
          <a:chExt cx="0" cy="0"/>
        </a:xfrm>
      </p:grpSpPr>
      <p:sp>
        <p:nvSpPr>
          <p:cNvPr id="214" name="Google Shape;214;p24"/>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2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15" name="Google Shape;215;p24"/>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200"/>
              <a:buChar char="●"/>
              <a:defRPr/>
            </a:lvl1pPr>
            <a:lvl2pPr lvl="1" rtl="0" algn="l">
              <a:lnSpc>
                <a:spcPct val="90000"/>
              </a:lnSpc>
              <a:spcBef>
                <a:spcPts val="1600"/>
              </a:spcBef>
              <a:spcAft>
                <a:spcPts val="0"/>
              </a:spcAft>
              <a:buClr>
                <a:schemeClr val="dk1"/>
              </a:buClr>
              <a:buSzPts val="2200"/>
              <a:buChar char="○"/>
              <a:defRPr/>
            </a:lvl2pPr>
            <a:lvl3pPr lvl="2" rtl="0" algn="l">
              <a:lnSpc>
                <a:spcPct val="90000"/>
              </a:lnSpc>
              <a:spcBef>
                <a:spcPts val="1600"/>
              </a:spcBef>
              <a:spcAft>
                <a:spcPts val="0"/>
              </a:spcAft>
              <a:buClr>
                <a:schemeClr val="dk1"/>
              </a:buClr>
              <a:buSzPts val="2200"/>
              <a:buChar char="■"/>
              <a:defRPr/>
            </a:lvl3pPr>
            <a:lvl4pPr lvl="3" rtl="0" algn="l">
              <a:lnSpc>
                <a:spcPct val="90000"/>
              </a:lnSpc>
              <a:spcBef>
                <a:spcPts val="1600"/>
              </a:spcBef>
              <a:spcAft>
                <a:spcPts val="0"/>
              </a:spcAft>
              <a:buClr>
                <a:schemeClr val="dk1"/>
              </a:buClr>
              <a:buSzPts val="2200"/>
              <a:buChar char="●"/>
              <a:defRPr/>
            </a:lvl4pPr>
            <a:lvl5pPr lvl="4" rtl="0" algn="l">
              <a:lnSpc>
                <a:spcPct val="90000"/>
              </a:lnSpc>
              <a:spcBef>
                <a:spcPts val="1600"/>
              </a:spcBef>
              <a:spcAft>
                <a:spcPts val="0"/>
              </a:spcAft>
              <a:buClr>
                <a:schemeClr val="dk1"/>
              </a:buClr>
              <a:buSzPts val="2200"/>
              <a:buChar char="○"/>
              <a:defRPr/>
            </a:lvl5pPr>
            <a:lvl6pPr lvl="5" rtl="0" algn="l">
              <a:lnSpc>
                <a:spcPct val="90000"/>
              </a:lnSpc>
              <a:spcBef>
                <a:spcPts val="1600"/>
              </a:spcBef>
              <a:spcAft>
                <a:spcPts val="0"/>
              </a:spcAft>
              <a:buClr>
                <a:schemeClr val="dk1"/>
              </a:buClr>
              <a:buSzPts val="2200"/>
              <a:buChar char="■"/>
              <a:defRPr/>
            </a:lvl6pPr>
            <a:lvl7pPr lvl="6" rtl="0" algn="l">
              <a:lnSpc>
                <a:spcPct val="90000"/>
              </a:lnSpc>
              <a:spcBef>
                <a:spcPts val="1600"/>
              </a:spcBef>
              <a:spcAft>
                <a:spcPts val="0"/>
              </a:spcAft>
              <a:buClr>
                <a:schemeClr val="dk1"/>
              </a:buClr>
              <a:buSzPts val="2200"/>
              <a:buChar char="●"/>
              <a:defRPr/>
            </a:lvl7pPr>
            <a:lvl8pPr lvl="7" rtl="0" algn="l">
              <a:lnSpc>
                <a:spcPct val="90000"/>
              </a:lnSpc>
              <a:spcBef>
                <a:spcPts val="1600"/>
              </a:spcBef>
              <a:spcAft>
                <a:spcPts val="0"/>
              </a:spcAft>
              <a:buClr>
                <a:schemeClr val="dk1"/>
              </a:buClr>
              <a:buSzPts val="2200"/>
              <a:buChar char="○"/>
              <a:defRPr/>
            </a:lvl8pPr>
            <a:lvl9pPr lvl="8" rtl="0" algn="l">
              <a:lnSpc>
                <a:spcPct val="90000"/>
              </a:lnSpc>
              <a:spcBef>
                <a:spcPts val="1600"/>
              </a:spcBef>
              <a:spcAft>
                <a:spcPts val="1600"/>
              </a:spcAft>
              <a:buClr>
                <a:schemeClr val="dk1"/>
              </a:buClr>
              <a:buSzPts val="2200"/>
              <a:buChar char="■"/>
              <a:defRPr/>
            </a:lvl9pPr>
          </a:lstStyle>
          <a:p/>
        </p:txBody>
      </p:sp>
      <p:pic>
        <p:nvPicPr>
          <p:cNvPr id="216" name="Google Shape;216;p24"/>
          <p:cNvPicPr preferRelativeResize="0"/>
          <p:nvPr/>
        </p:nvPicPr>
        <p:blipFill>
          <a:blip r:embed="rId2">
            <a:alphaModFix/>
          </a:blip>
          <a:stretch>
            <a:fillRect/>
          </a:stretch>
        </p:blipFill>
        <p:spPr>
          <a:xfrm>
            <a:off x="146494" y="137358"/>
            <a:ext cx="2920736" cy="421252"/>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217" name="Shape 217"/>
        <p:cNvGrpSpPr/>
        <p:nvPr/>
      </p:nvGrpSpPr>
      <p:grpSpPr>
        <a:xfrm>
          <a:off x="0" y="0"/>
          <a:ext cx="0" cy="0"/>
          <a:chOff x="0" y="0"/>
          <a:chExt cx="0" cy="0"/>
        </a:xfrm>
      </p:grpSpPr>
      <p:grpSp>
        <p:nvGrpSpPr>
          <p:cNvPr id="218" name="Google Shape;218;p25"/>
          <p:cNvGrpSpPr/>
          <p:nvPr/>
        </p:nvGrpSpPr>
        <p:grpSpPr>
          <a:xfrm>
            <a:off x="0" y="-2373"/>
            <a:ext cx="12192000" cy="6867714"/>
            <a:chOff x="0" y="-2373"/>
            <a:chExt cx="12192000" cy="6867027"/>
          </a:xfrm>
        </p:grpSpPr>
        <p:sp>
          <p:nvSpPr>
            <p:cNvPr id="219" name="Google Shape;219;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0" name="Google Shape;220;p2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1" name="Google Shape;221;p2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2" name="Google Shape;222;p2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3" name="Google Shape;223;p2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4" name="Google Shape;224;p2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5" name="Google Shape;225;p2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6" name="Google Shape;226;p2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7" name="Google Shape;227;p2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28" name="Google Shape;228;p2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29" name="Google Shape;229;p2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230" name="Google Shape;230;p25"/>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31" name="Google Shape;231;p25"/>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32" name="Google Shape;232;p25"/>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33" name="Google Shape;233;p2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34" name="Google Shape;234;p25"/>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235" name="Shape 235"/>
        <p:cNvGrpSpPr/>
        <p:nvPr/>
      </p:nvGrpSpPr>
      <p:grpSpPr>
        <a:xfrm>
          <a:off x="0" y="0"/>
          <a:ext cx="0" cy="0"/>
          <a:chOff x="0" y="0"/>
          <a:chExt cx="0" cy="0"/>
        </a:xfrm>
      </p:grpSpPr>
      <p:sp>
        <p:nvSpPr>
          <p:cNvPr id="236" name="Google Shape;236;p26"/>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2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37" name="Google Shape;237;p26"/>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200"/>
              <a:buChar char="●"/>
              <a:defRPr/>
            </a:lvl1pPr>
            <a:lvl2pPr lvl="1" rtl="0" algn="l">
              <a:lnSpc>
                <a:spcPct val="90000"/>
              </a:lnSpc>
              <a:spcBef>
                <a:spcPts val="1600"/>
              </a:spcBef>
              <a:spcAft>
                <a:spcPts val="0"/>
              </a:spcAft>
              <a:buClr>
                <a:schemeClr val="dk1"/>
              </a:buClr>
              <a:buSzPts val="2200"/>
              <a:buChar char="○"/>
              <a:defRPr/>
            </a:lvl2pPr>
            <a:lvl3pPr lvl="2" rtl="0" algn="l">
              <a:lnSpc>
                <a:spcPct val="90000"/>
              </a:lnSpc>
              <a:spcBef>
                <a:spcPts val="1600"/>
              </a:spcBef>
              <a:spcAft>
                <a:spcPts val="0"/>
              </a:spcAft>
              <a:buClr>
                <a:schemeClr val="dk1"/>
              </a:buClr>
              <a:buSzPts val="2200"/>
              <a:buChar char="■"/>
              <a:defRPr/>
            </a:lvl3pPr>
            <a:lvl4pPr lvl="3" rtl="0" algn="l">
              <a:lnSpc>
                <a:spcPct val="90000"/>
              </a:lnSpc>
              <a:spcBef>
                <a:spcPts val="1600"/>
              </a:spcBef>
              <a:spcAft>
                <a:spcPts val="0"/>
              </a:spcAft>
              <a:buClr>
                <a:schemeClr val="dk1"/>
              </a:buClr>
              <a:buSzPts val="2200"/>
              <a:buChar char="●"/>
              <a:defRPr/>
            </a:lvl4pPr>
            <a:lvl5pPr lvl="4" rtl="0" algn="l">
              <a:lnSpc>
                <a:spcPct val="90000"/>
              </a:lnSpc>
              <a:spcBef>
                <a:spcPts val="1600"/>
              </a:spcBef>
              <a:spcAft>
                <a:spcPts val="0"/>
              </a:spcAft>
              <a:buClr>
                <a:schemeClr val="dk1"/>
              </a:buClr>
              <a:buSzPts val="2200"/>
              <a:buChar char="○"/>
              <a:defRPr/>
            </a:lvl5pPr>
            <a:lvl6pPr lvl="5" rtl="0" algn="l">
              <a:lnSpc>
                <a:spcPct val="90000"/>
              </a:lnSpc>
              <a:spcBef>
                <a:spcPts val="1600"/>
              </a:spcBef>
              <a:spcAft>
                <a:spcPts val="0"/>
              </a:spcAft>
              <a:buClr>
                <a:schemeClr val="dk1"/>
              </a:buClr>
              <a:buSzPts val="2200"/>
              <a:buChar char="■"/>
              <a:defRPr/>
            </a:lvl6pPr>
            <a:lvl7pPr lvl="6" rtl="0" algn="l">
              <a:lnSpc>
                <a:spcPct val="90000"/>
              </a:lnSpc>
              <a:spcBef>
                <a:spcPts val="1600"/>
              </a:spcBef>
              <a:spcAft>
                <a:spcPts val="0"/>
              </a:spcAft>
              <a:buClr>
                <a:schemeClr val="dk1"/>
              </a:buClr>
              <a:buSzPts val="2200"/>
              <a:buChar char="●"/>
              <a:defRPr/>
            </a:lvl7pPr>
            <a:lvl8pPr lvl="7" rtl="0" algn="l">
              <a:lnSpc>
                <a:spcPct val="90000"/>
              </a:lnSpc>
              <a:spcBef>
                <a:spcPts val="1600"/>
              </a:spcBef>
              <a:spcAft>
                <a:spcPts val="0"/>
              </a:spcAft>
              <a:buClr>
                <a:schemeClr val="dk1"/>
              </a:buClr>
              <a:buSzPts val="2200"/>
              <a:buChar char="○"/>
              <a:defRPr/>
            </a:lvl8pPr>
            <a:lvl9pPr lvl="8" rtl="0" algn="l">
              <a:lnSpc>
                <a:spcPct val="90000"/>
              </a:lnSpc>
              <a:spcBef>
                <a:spcPts val="1600"/>
              </a:spcBef>
              <a:spcAft>
                <a:spcPts val="1600"/>
              </a:spcAft>
              <a:buClr>
                <a:schemeClr val="dk1"/>
              </a:buClr>
              <a:buSzPts val="22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238" name="Shape 238"/>
        <p:cNvGrpSpPr/>
        <p:nvPr/>
      </p:nvGrpSpPr>
      <p:grpSpPr>
        <a:xfrm>
          <a:off x="0" y="0"/>
          <a:ext cx="0" cy="0"/>
          <a:chOff x="0" y="0"/>
          <a:chExt cx="0" cy="0"/>
        </a:xfrm>
      </p:grpSpPr>
      <p:grpSp>
        <p:nvGrpSpPr>
          <p:cNvPr id="239" name="Google Shape;239;p27"/>
          <p:cNvGrpSpPr/>
          <p:nvPr/>
        </p:nvGrpSpPr>
        <p:grpSpPr>
          <a:xfrm>
            <a:off x="0" y="-2373"/>
            <a:ext cx="12192000" cy="6867714"/>
            <a:chOff x="0" y="-2373"/>
            <a:chExt cx="12192000" cy="6867027"/>
          </a:xfrm>
        </p:grpSpPr>
        <p:sp>
          <p:nvSpPr>
            <p:cNvPr id="240" name="Google Shape;240;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1" name="Google Shape;241;p2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2" name="Google Shape;242;p2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3" name="Google Shape;243;p2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4" name="Google Shape;244;p2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5" name="Google Shape;245;p2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6" name="Google Shape;246;p27"/>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7" name="Google Shape;247;p27"/>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8" name="Google Shape;248;p27"/>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49" name="Google Shape;249;p27"/>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50" name="Google Shape;250;p27"/>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251" name="Google Shape;251;p27"/>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52" name="Google Shape;252;p27"/>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53" name="Google Shape;253;p27"/>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54" name="Google Shape;254;p2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55" name="Google Shape;255;p27"/>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256" name="Shape 256"/>
        <p:cNvGrpSpPr/>
        <p:nvPr/>
      </p:nvGrpSpPr>
      <p:grpSpPr>
        <a:xfrm>
          <a:off x="0" y="0"/>
          <a:ext cx="0" cy="0"/>
          <a:chOff x="0" y="0"/>
          <a:chExt cx="0" cy="0"/>
        </a:xfrm>
      </p:grpSpPr>
      <p:pic>
        <p:nvPicPr>
          <p:cNvPr descr="Celestia-R1---OverlayTitleHD.png" id="257" name="Google Shape;257;p28"/>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258" name="Google Shape;258;p28"/>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9pPr>
          </a:lstStyle>
          <a:p/>
        </p:txBody>
      </p:sp>
      <p:sp>
        <p:nvSpPr>
          <p:cNvPr id="259" name="Google Shape;259;p28"/>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260" name="Google Shape;260;p28"/>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261" name="Google Shape;261;p28"/>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262" name="Google Shape;262;p28"/>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263" name="Shape 263"/>
        <p:cNvGrpSpPr/>
        <p:nvPr/>
      </p:nvGrpSpPr>
      <p:grpSpPr>
        <a:xfrm>
          <a:off x="0" y="0"/>
          <a:ext cx="0" cy="0"/>
          <a:chOff x="0" y="0"/>
          <a:chExt cx="0" cy="0"/>
        </a:xfrm>
      </p:grpSpPr>
      <p:grpSp>
        <p:nvGrpSpPr>
          <p:cNvPr id="264" name="Google Shape;264;p29"/>
          <p:cNvGrpSpPr/>
          <p:nvPr/>
        </p:nvGrpSpPr>
        <p:grpSpPr>
          <a:xfrm>
            <a:off x="0" y="-2373"/>
            <a:ext cx="12192000" cy="6867714"/>
            <a:chOff x="0" y="-2373"/>
            <a:chExt cx="12192000" cy="6867027"/>
          </a:xfrm>
        </p:grpSpPr>
        <p:sp>
          <p:nvSpPr>
            <p:cNvPr id="265" name="Google Shape;265;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6" name="Google Shape;266;p2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7" name="Google Shape;267;p2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8" name="Google Shape;268;p2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9" name="Google Shape;269;p2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0" name="Google Shape;270;p2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1" name="Google Shape;271;p29"/>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2" name="Google Shape;272;p29"/>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3" name="Google Shape;273;p29"/>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74" name="Google Shape;274;p29"/>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75" name="Google Shape;275;p29"/>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276" name="Google Shape;276;p29"/>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77" name="Google Shape;277;p29"/>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78" name="Google Shape;278;p29"/>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79" name="Google Shape;279;p2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0" name="Google Shape;280;p29"/>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281" name="Shape 281"/>
        <p:cNvGrpSpPr/>
        <p:nvPr/>
      </p:nvGrpSpPr>
      <p:grpSpPr>
        <a:xfrm>
          <a:off x="0" y="0"/>
          <a:ext cx="0" cy="0"/>
          <a:chOff x="0" y="0"/>
          <a:chExt cx="0" cy="0"/>
        </a:xfrm>
      </p:grpSpPr>
      <p:sp>
        <p:nvSpPr>
          <p:cNvPr id="282" name="Google Shape;282;p30"/>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2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83" name="Google Shape;283;p30"/>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200"/>
              <a:buChar char="●"/>
              <a:defRPr/>
            </a:lvl1pPr>
            <a:lvl2pPr lvl="1" rtl="0" algn="l">
              <a:lnSpc>
                <a:spcPct val="90000"/>
              </a:lnSpc>
              <a:spcBef>
                <a:spcPts val="1600"/>
              </a:spcBef>
              <a:spcAft>
                <a:spcPts val="0"/>
              </a:spcAft>
              <a:buClr>
                <a:schemeClr val="dk1"/>
              </a:buClr>
              <a:buSzPts val="2200"/>
              <a:buChar char="○"/>
              <a:defRPr/>
            </a:lvl2pPr>
            <a:lvl3pPr lvl="2" rtl="0" algn="l">
              <a:lnSpc>
                <a:spcPct val="90000"/>
              </a:lnSpc>
              <a:spcBef>
                <a:spcPts val="1600"/>
              </a:spcBef>
              <a:spcAft>
                <a:spcPts val="0"/>
              </a:spcAft>
              <a:buClr>
                <a:schemeClr val="dk1"/>
              </a:buClr>
              <a:buSzPts val="2200"/>
              <a:buChar char="■"/>
              <a:defRPr/>
            </a:lvl3pPr>
            <a:lvl4pPr lvl="3" rtl="0" algn="l">
              <a:lnSpc>
                <a:spcPct val="90000"/>
              </a:lnSpc>
              <a:spcBef>
                <a:spcPts val="1600"/>
              </a:spcBef>
              <a:spcAft>
                <a:spcPts val="0"/>
              </a:spcAft>
              <a:buClr>
                <a:schemeClr val="dk1"/>
              </a:buClr>
              <a:buSzPts val="2200"/>
              <a:buChar char="●"/>
              <a:defRPr/>
            </a:lvl4pPr>
            <a:lvl5pPr lvl="4" rtl="0" algn="l">
              <a:lnSpc>
                <a:spcPct val="90000"/>
              </a:lnSpc>
              <a:spcBef>
                <a:spcPts val="1600"/>
              </a:spcBef>
              <a:spcAft>
                <a:spcPts val="0"/>
              </a:spcAft>
              <a:buClr>
                <a:schemeClr val="dk1"/>
              </a:buClr>
              <a:buSzPts val="2200"/>
              <a:buChar char="○"/>
              <a:defRPr/>
            </a:lvl5pPr>
            <a:lvl6pPr lvl="5" rtl="0" algn="l">
              <a:lnSpc>
                <a:spcPct val="90000"/>
              </a:lnSpc>
              <a:spcBef>
                <a:spcPts val="1600"/>
              </a:spcBef>
              <a:spcAft>
                <a:spcPts val="0"/>
              </a:spcAft>
              <a:buClr>
                <a:schemeClr val="dk1"/>
              </a:buClr>
              <a:buSzPts val="2200"/>
              <a:buChar char="■"/>
              <a:defRPr/>
            </a:lvl6pPr>
            <a:lvl7pPr lvl="6" rtl="0" algn="l">
              <a:lnSpc>
                <a:spcPct val="90000"/>
              </a:lnSpc>
              <a:spcBef>
                <a:spcPts val="1600"/>
              </a:spcBef>
              <a:spcAft>
                <a:spcPts val="0"/>
              </a:spcAft>
              <a:buClr>
                <a:schemeClr val="dk1"/>
              </a:buClr>
              <a:buSzPts val="2200"/>
              <a:buChar char="●"/>
              <a:defRPr/>
            </a:lvl7pPr>
            <a:lvl8pPr lvl="7" rtl="0" algn="l">
              <a:lnSpc>
                <a:spcPct val="90000"/>
              </a:lnSpc>
              <a:spcBef>
                <a:spcPts val="1600"/>
              </a:spcBef>
              <a:spcAft>
                <a:spcPts val="0"/>
              </a:spcAft>
              <a:buClr>
                <a:schemeClr val="dk1"/>
              </a:buClr>
              <a:buSzPts val="2200"/>
              <a:buChar char="○"/>
              <a:defRPr/>
            </a:lvl8pPr>
            <a:lvl9pPr lvl="8" rtl="0" algn="l">
              <a:lnSpc>
                <a:spcPct val="90000"/>
              </a:lnSpc>
              <a:spcBef>
                <a:spcPts val="1600"/>
              </a:spcBef>
              <a:spcAft>
                <a:spcPts val="1600"/>
              </a:spcAft>
              <a:buClr>
                <a:schemeClr val="dk1"/>
              </a:buClr>
              <a:buSzPts val="22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5" name="Shape 55"/>
        <p:cNvGrpSpPr/>
        <p:nvPr/>
      </p:nvGrpSpPr>
      <p:grpSpPr>
        <a:xfrm>
          <a:off x="0" y="0"/>
          <a:ext cx="0" cy="0"/>
          <a:chOff x="0" y="0"/>
          <a:chExt cx="0" cy="0"/>
        </a:xfrm>
      </p:grpSpPr>
      <p:sp>
        <p:nvSpPr>
          <p:cNvPr id="56" name="Google Shape;56;p4"/>
          <p:cNvSpPr/>
          <p:nvPr/>
        </p:nvSpPr>
        <p:spPr>
          <a:xfrm>
            <a:off x="0" y="872800"/>
            <a:ext cx="5821200" cy="5985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285293"/>
              </a:solidFill>
            </a:endParaRPr>
          </a:p>
        </p:txBody>
      </p:sp>
      <p:sp>
        <p:nvSpPr>
          <p:cNvPr id="57" name="Google Shape;57;p4"/>
          <p:cNvSpPr txBox="1"/>
          <p:nvPr/>
        </p:nvSpPr>
        <p:spPr>
          <a:xfrm>
            <a:off x="5887600" y="1198367"/>
            <a:ext cx="5548800" cy="4617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t/>
            </a:r>
            <a:endParaRPr/>
          </a:p>
        </p:txBody>
      </p:sp>
      <p:sp>
        <p:nvSpPr>
          <p:cNvPr id="58" name="Google Shape;58;p4"/>
          <p:cNvSpPr txBox="1"/>
          <p:nvPr>
            <p:ph idx="1" type="body"/>
          </p:nvPr>
        </p:nvSpPr>
        <p:spPr>
          <a:xfrm>
            <a:off x="5965733" y="1796700"/>
            <a:ext cx="5470800" cy="4872300"/>
          </a:xfrm>
          <a:prstGeom prst="rect">
            <a:avLst/>
          </a:prstGeom>
        </p:spPr>
        <p:txBody>
          <a:bodyPr anchorCtr="0" anchor="t" bIns="121900" lIns="121900" spcFirstLastPara="1" rIns="121900" wrap="square" tIns="121900">
            <a:normAutofit/>
          </a:bodyPr>
          <a:lstStyle>
            <a:lvl1pPr indent="-361950" lvl="0" marL="457200">
              <a:spcBef>
                <a:spcPts val="0"/>
              </a:spcBef>
              <a:spcAft>
                <a:spcPts val="0"/>
              </a:spcAft>
              <a:buClr>
                <a:srgbClr val="F98C61"/>
              </a:buClr>
              <a:buSzPts val="2100"/>
              <a:buChar char="●"/>
              <a:defRPr>
                <a:solidFill>
                  <a:srgbClr val="000000"/>
                </a:solidFill>
              </a:defRPr>
            </a:lvl1pPr>
            <a:lvl2pPr indent="-349250" lvl="1" marL="914400">
              <a:spcBef>
                <a:spcPts val="0"/>
              </a:spcBef>
              <a:spcAft>
                <a:spcPts val="0"/>
              </a:spcAft>
              <a:buClr>
                <a:srgbClr val="F98C61"/>
              </a:buClr>
              <a:buSzPts val="1900"/>
              <a:buChar char="○"/>
              <a:defRPr>
                <a:solidFill>
                  <a:srgbClr val="000000"/>
                </a:solidFill>
              </a:defRPr>
            </a:lvl2pPr>
            <a:lvl3pPr indent="-349250" lvl="2" marL="1371600">
              <a:spcBef>
                <a:spcPts val="0"/>
              </a:spcBef>
              <a:spcAft>
                <a:spcPts val="0"/>
              </a:spcAft>
              <a:buClr>
                <a:srgbClr val="E69138"/>
              </a:buClr>
              <a:buSzPts val="1900"/>
              <a:buChar char="■"/>
              <a:defRPr>
                <a:solidFill>
                  <a:srgbClr val="000000"/>
                </a:solidFill>
              </a:defRPr>
            </a:lvl3pPr>
            <a:lvl4pPr indent="-349250" lvl="3" marL="1828800">
              <a:spcBef>
                <a:spcPts val="0"/>
              </a:spcBef>
              <a:spcAft>
                <a:spcPts val="0"/>
              </a:spcAft>
              <a:buClr>
                <a:srgbClr val="000000"/>
              </a:buClr>
              <a:buSzPts val="1900"/>
              <a:buChar char="●"/>
              <a:defRPr>
                <a:solidFill>
                  <a:srgbClr val="000000"/>
                </a:solidFill>
              </a:defRPr>
            </a:lvl4pPr>
            <a:lvl5pPr indent="-361950" lvl="4" marL="2286000">
              <a:spcBef>
                <a:spcPts val="0"/>
              </a:spcBef>
              <a:spcAft>
                <a:spcPts val="0"/>
              </a:spcAft>
              <a:buClr>
                <a:srgbClr val="000000"/>
              </a:buClr>
              <a:buSzPts val="2100"/>
              <a:buChar char="○"/>
              <a:defRPr sz="2100">
                <a:solidFill>
                  <a:srgbClr val="000000"/>
                </a:solidFill>
              </a:defRPr>
            </a:lvl5pPr>
            <a:lvl6pPr indent="-349250" lvl="5" marL="2743200">
              <a:spcBef>
                <a:spcPts val="0"/>
              </a:spcBef>
              <a:spcAft>
                <a:spcPts val="0"/>
              </a:spcAft>
              <a:buClr>
                <a:srgbClr val="000000"/>
              </a:buClr>
              <a:buSzPts val="1900"/>
              <a:buChar char="■"/>
              <a:defRPr>
                <a:solidFill>
                  <a:srgbClr val="000000"/>
                </a:solidFill>
              </a:defRPr>
            </a:lvl6pPr>
            <a:lvl7pPr indent="-349250" lvl="6" marL="3200400">
              <a:spcBef>
                <a:spcPts val="0"/>
              </a:spcBef>
              <a:spcAft>
                <a:spcPts val="0"/>
              </a:spcAft>
              <a:buClr>
                <a:srgbClr val="000000"/>
              </a:buClr>
              <a:buSzPts val="1900"/>
              <a:buChar char="●"/>
              <a:defRPr>
                <a:solidFill>
                  <a:srgbClr val="000000"/>
                </a:solidFill>
              </a:defRPr>
            </a:lvl7pPr>
            <a:lvl8pPr indent="-349250" lvl="7" marL="3657600">
              <a:spcBef>
                <a:spcPts val="0"/>
              </a:spcBef>
              <a:spcAft>
                <a:spcPts val="0"/>
              </a:spcAft>
              <a:buClr>
                <a:srgbClr val="000000"/>
              </a:buClr>
              <a:buSzPts val="1900"/>
              <a:buChar char="○"/>
              <a:defRPr>
                <a:solidFill>
                  <a:srgbClr val="000000"/>
                </a:solidFill>
              </a:defRPr>
            </a:lvl8pPr>
            <a:lvl9pPr indent="-349250" lvl="8" marL="4114800">
              <a:spcBef>
                <a:spcPts val="0"/>
              </a:spcBef>
              <a:spcAft>
                <a:spcPts val="0"/>
              </a:spcAft>
              <a:buClr>
                <a:srgbClr val="000000"/>
              </a:buClr>
              <a:buSzPts val="1900"/>
              <a:buChar char="■"/>
              <a:defRPr>
                <a:solidFill>
                  <a:srgbClr val="000000"/>
                </a:solidFill>
              </a:defRPr>
            </a:lvl9pPr>
          </a:lstStyle>
          <a:p/>
        </p:txBody>
      </p:sp>
      <p:sp>
        <p:nvSpPr>
          <p:cNvPr id="59" name="Google Shape;59;p4"/>
          <p:cNvSpPr txBox="1"/>
          <p:nvPr/>
        </p:nvSpPr>
        <p:spPr>
          <a:xfrm>
            <a:off x="486833" y="3047300"/>
            <a:ext cx="4793700" cy="10620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t/>
            </a:r>
            <a:endParaRPr sz="5300">
              <a:solidFill>
                <a:schemeClr val="lt1"/>
              </a:solidFill>
              <a:latin typeface="Avenir"/>
              <a:ea typeface="Avenir"/>
              <a:cs typeface="Avenir"/>
              <a:sym typeface="Avenir"/>
            </a:endParaRPr>
          </a:p>
        </p:txBody>
      </p:sp>
      <p:sp>
        <p:nvSpPr>
          <p:cNvPr id="60" name="Google Shape;60;p4"/>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284" name="Shape 284"/>
        <p:cNvGrpSpPr/>
        <p:nvPr/>
      </p:nvGrpSpPr>
      <p:grpSpPr>
        <a:xfrm>
          <a:off x="0" y="0"/>
          <a:ext cx="0" cy="0"/>
          <a:chOff x="0" y="0"/>
          <a:chExt cx="0" cy="0"/>
        </a:xfrm>
      </p:grpSpPr>
      <p:grpSp>
        <p:nvGrpSpPr>
          <p:cNvPr id="285" name="Google Shape;285;p31"/>
          <p:cNvGrpSpPr/>
          <p:nvPr/>
        </p:nvGrpSpPr>
        <p:grpSpPr>
          <a:xfrm>
            <a:off x="0" y="-2373"/>
            <a:ext cx="12192000" cy="6867714"/>
            <a:chOff x="0" y="-2373"/>
            <a:chExt cx="12192000" cy="6867027"/>
          </a:xfrm>
        </p:grpSpPr>
        <p:sp>
          <p:nvSpPr>
            <p:cNvPr id="286" name="Google Shape;286;p3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7" name="Google Shape;287;p3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8" name="Google Shape;288;p3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9" name="Google Shape;289;p3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0" name="Google Shape;290;p3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1" name="Google Shape;291;p3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2" name="Google Shape;292;p31"/>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3" name="Google Shape;293;p3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4" name="Google Shape;294;p3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95" name="Google Shape;295;p3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96" name="Google Shape;296;p31"/>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297" name="Google Shape;297;p31"/>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98" name="Google Shape;298;p31"/>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99" name="Google Shape;299;p31"/>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300" name="Google Shape;300;p3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01" name="Google Shape;301;p31"/>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302" name="Shape 302"/>
        <p:cNvGrpSpPr/>
        <p:nvPr/>
      </p:nvGrpSpPr>
      <p:grpSpPr>
        <a:xfrm>
          <a:off x="0" y="0"/>
          <a:ext cx="0" cy="0"/>
          <a:chOff x="0" y="0"/>
          <a:chExt cx="0" cy="0"/>
        </a:xfrm>
      </p:grpSpPr>
      <p:pic>
        <p:nvPicPr>
          <p:cNvPr descr="Celestia-R1---OverlayTitleHD.png" id="303" name="Google Shape;303;p32"/>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304" name="Google Shape;304;p32"/>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9pPr>
          </a:lstStyle>
          <a:p/>
        </p:txBody>
      </p:sp>
      <p:sp>
        <p:nvSpPr>
          <p:cNvPr id="305" name="Google Shape;305;p32"/>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06" name="Google Shape;306;p32"/>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307" name="Google Shape;307;p32"/>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308" name="Google Shape;308;p32"/>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309" name="Shape 309"/>
        <p:cNvGrpSpPr/>
        <p:nvPr/>
      </p:nvGrpSpPr>
      <p:grpSpPr>
        <a:xfrm>
          <a:off x="0" y="0"/>
          <a:ext cx="0" cy="0"/>
          <a:chOff x="0" y="0"/>
          <a:chExt cx="0" cy="0"/>
        </a:xfrm>
      </p:grpSpPr>
      <p:grpSp>
        <p:nvGrpSpPr>
          <p:cNvPr id="310" name="Google Shape;310;p33"/>
          <p:cNvGrpSpPr/>
          <p:nvPr/>
        </p:nvGrpSpPr>
        <p:grpSpPr>
          <a:xfrm>
            <a:off x="0" y="-2373"/>
            <a:ext cx="12192000" cy="6867714"/>
            <a:chOff x="0" y="-2373"/>
            <a:chExt cx="12192000" cy="6867027"/>
          </a:xfrm>
        </p:grpSpPr>
        <p:sp>
          <p:nvSpPr>
            <p:cNvPr id="311" name="Google Shape;311;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2" name="Google Shape;312;p3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3" name="Google Shape;313;p3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4" name="Google Shape;314;p3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5" name="Google Shape;315;p3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6" name="Google Shape;316;p3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7" name="Google Shape;317;p33"/>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8" name="Google Shape;318;p3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9" name="Google Shape;319;p3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20" name="Google Shape;320;p3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21" name="Google Shape;321;p33"/>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322" name="Google Shape;322;p33"/>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23" name="Google Shape;323;p33"/>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324" name="Google Shape;324;p33"/>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325" name="Google Shape;325;p3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26" name="Google Shape;326;p33"/>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327" name="Shape 327"/>
        <p:cNvGrpSpPr/>
        <p:nvPr/>
      </p:nvGrpSpPr>
      <p:grpSpPr>
        <a:xfrm>
          <a:off x="0" y="0"/>
          <a:ext cx="0" cy="0"/>
          <a:chOff x="0" y="0"/>
          <a:chExt cx="0" cy="0"/>
        </a:xfrm>
      </p:grpSpPr>
      <p:pic>
        <p:nvPicPr>
          <p:cNvPr descr="Celestia-R1---OverlayTitleHD.png" id="328" name="Google Shape;328;p34"/>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329" name="Google Shape;329;p34"/>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9pPr>
          </a:lstStyle>
          <a:p/>
        </p:txBody>
      </p:sp>
      <p:sp>
        <p:nvSpPr>
          <p:cNvPr id="330" name="Google Shape;330;p34"/>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31" name="Google Shape;331;p34"/>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332" name="Google Shape;332;p34"/>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333" name="Google Shape;333;p34"/>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334" name="Shape 334"/>
        <p:cNvGrpSpPr/>
        <p:nvPr/>
      </p:nvGrpSpPr>
      <p:grpSpPr>
        <a:xfrm>
          <a:off x="0" y="0"/>
          <a:ext cx="0" cy="0"/>
          <a:chOff x="0" y="0"/>
          <a:chExt cx="0" cy="0"/>
        </a:xfrm>
      </p:grpSpPr>
      <p:grpSp>
        <p:nvGrpSpPr>
          <p:cNvPr id="335" name="Google Shape;335;p35"/>
          <p:cNvGrpSpPr/>
          <p:nvPr/>
        </p:nvGrpSpPr>
        <p:grpSpPr>
          <a:xfrm>
            <a:off x="0" y="-2373"/>
            <a:ext cx="12192000" cy="6867714"/>
            <a:chOff x="0" y="-2373"/>
            <a:chExt cx="12192000" cy="6867027"/>
          </a:xfrm>
        </p:grpSpPr>
        <p:sp>
          <p:nvSpPr>
            <p:cNvPr id="336" name="Google Shape;336;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37" name="Google Shape;337;p3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38" name="Google Shape;338;p3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39" name="Google Shape;339;p3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0" name="Google Shape;340;p3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1" name="Google Shape;341;p3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2" name="Google Shape;342;p3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3" name="Google Shape;343;p3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4" name="Google Shape;344;p3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45" name="Google Shape;345;p3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46" name="Google Shape;346;p3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347" name="Google Shape;347;p35"/>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48" name="Google Shape;348;p35"/>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349" name="Google Shape;349;p35"/>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350" name="Google Shape;350;p3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51" name="Google Shape;351;p35"/>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2" name="Shape 352"/>
        <p:cNvGrpSpPr/>
        <p:nvPr/>
      </p:nvGrpSpPr>
      <p:grpSpPr>
        <a:xfrm>
          <a:off x="0" y="0"/>
          <a:ext cx="0" cy="0"/>
          <a:chOff x="0" y="0"/>
          <a:chExt cx="0" cy="0"/>
        </a:xfrm>
      </p:grpSpPr>
      <p:sp>
        <p:nvSpPr>
          <p:cNvPr id="353" name="Google Shape;353;p36"/>
          <p:cNvSpPr txBox="1"/>
          <p:nvPr>
            <p:ph type="title"/>
          </p:nvPr>
        </p:nvSpPr>
        <p:spPr>
          <a:xfrm>
            <a:off x="486739" y="484550"/>
            <a:ext cx="8761500" cy="707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chemeClr val="lt2"/>
              </a:buClr>
              <a:buSzPts val="1500"/>
              <a:buFont typeface="Century Gothic"/>
              <a:buNone/>
              <a:defRPr b="0" i="0" sz="27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500"/>
              <a:buNone/>
              <a:defRPr b="0" i="0" sz="1300" u="none" cap="none" strike="noStrike">
                <a:solidFill>
                  <a:schemeClr val="dk2"/>
                </a:solidFill>
              </a:defRPr>
            </a:lvl2pPr>
            <a:lvl3pPr lvl="2" marR="0" rtl="0" algn="l">
              <a:spcBef>
                <a:spcPts val="0"/>
              </a:spcBef>
              <a:spcAft>
                <a:spcPts val="0"/>
              </a:spcAft>
              <a:buSzPts val="1500"/>
              <a:buNone/>
              <a:defRPr b="0" i="0" sz="1300" u="none" cap="none" strike="noStrike">
                <a:solidFill>
                  <a:schemeClr val="dk2"/>
                </a:solidFill>
              </a:defRPr>
            </a:lvl3pPr>
            <a:lvl4pPr lvl="3" marR="0" rtl="0" algn="l">
              <a:spcBef>
                <a:spcPts val="0"/>
              </a:spcBef>
              <a:spcAft>
                <a:spcPts val="0"/>
              </a:spcAft>
              <a:buSzPts val="1500"/>
              <a:buNone/>
              <a:defRPr b="0" i="0" sz="1300" u="none" cap="none" strike="noStrike">
                <a:solidFill>
                  <a:schemeClr val="dk2"/>
                </a:solidFill>
              </a:defRPr>
            </a:lvl4pPr>
            <a:lvl5pPr lvl="4" marR="0" rtl="0" algn="l">
              <a:spcBef>
                <a:spcPts val="0"/>
              </a:spcBef>
              <a:spcAft>
                <a:spcPts val="0"/>
              </a:spcAft>
              <a:buSzPts val="1500"/>
              <a:buNone/>
              <a:defRPr b="0" i="0" sz="1300" u="none" cap="none" strike="noStrike">
                <a:solidFill>
                  <a:schemeClr val="dk2"/>
                </a:solidFill>
              </a:defRPr>
            </a:lvl5pPr>
            <a:lvl6pPr lvl="5" marR="0" rtl="0" algn="l">
              <a:lnSpc>
                <a:spcPct val="100000"/>
              </a:lnSpc>
              <a:spcBef>
                <a:spcPts val="0"/>
              </a:spcBef>
              <a:spcAft>
                <a:spcPts val="0"/>
              </a:spcAft>
              <a:buSzPts val="1500"/>
              <a:buNone/>
              <a:defRPr b="0" i="0" sz="1300" u="none" cap="none" strike="noStrike">
                <a:solidFill>
                  <a:schemeClr val="dk2"/>
                </a:solidFill>
              </a:defRPr>
            </a:lvl6pPr>
            <a:lvl7pPr lvl="6" marR="0" rtl="0" algn="l">
              <a:lnSpc>
                <a:spcPct val="100000"/>
              </a:lnSpc>
              <a:spcBef>
                <a:spcPts val="0"/>
              </a:spcBef>
              <a:spcAft>
                <a:spcPts val="0"/>
              </a:spcAft>
              <a:buSzPts val="1500"/>
              <a:buNone/>
              <a:defRPr b="0" i="0" sz="1300" u="none" cap="none" strike="noStrike">
                <a:solidFill>
                  <a:schemeClr val="dk2"/>
                </a:solidFill>
              </a:defRPr>
            </a:lvl7pPr>
            <a:lvl8pPr lvl="7" marR="0" rtl="0" algn="l">
              <a:lnSpc>
                <a:spcPct val="100000"/>
              </a:lnSpc>
              <a:spcBef>
                <a:spcPts val="0"/>
              </a:spcBef>
              <a:spcAft>
                <a:spcPts val="0"/>
              </a:spcAft>
              <a:buSzPts val="1500"/>
              <a:buNone/>
              <a:defRPr b="0" i="0" sz="1300" u="none" cap="none" strike="noStrike">
                <a:solidFill>
                  <a:schemeClr val="dk2"/>
                </a:solidFill>
              </a:defRPr>
            </a:lvl8pPr>
            <a:lvl9pPr lvl="8" marR="0" rtl="0" algn="l">
              <a:lnSpc>
                <a:spcPct val="100000"/>
              </a:lnSpc>
              <a:spcBef>
                <a:spcPts val="0"/>
              </a:spcBef>
              <a:spcAft>
                <a:spcPts val="0"/>
              </a:spcAft>
              <a:buSzPts val="1500"/>
              <a:buNone/>
              <a:defRPr b="0" i="0" sz="1300" u="none" cap="none" strike="noStrike">
                <a:solidFill>
                  <a:schemeClr val="dk2"/>
                </a:solidFill>
              </a:defRPr>
            </a:lvl9pPr>
          </a:lstStyle>
          <a:p/>
        </p:txBody>
      </p:sp>
      <p:sp>
        <p:nvSpPr>
          <p:cNvPr id="354" name="Google Shape;354;p36"/>
          <p:cNvSpPr txBox="1"/>
          <p:nvPr>
            <p:ph idx="1" type="body"/>
          </p:nvPr>
        </p:nvSpPr>
        <p:spPr>
          <a:xfrm>
            <a:off x="1154955" y="2603500"/>
            <a:ext cx="4825200" cy="3416400"/>
          </a:xfrm>
          <a:prstGeom prst="rect">
            <a:avLst/>
          </a:prstGeom>
          <a:noFill/>
          <a:ln>
            <a:noFill/>
          </a:ln>
        </p:spPr>
        <p:txBody>
          <a:bodyPr anchorCtr="0" anchor="t" bIns="91425" lIns="91425" spcFirstLastPara="1" rIns="91425" wrap="square" tIns="91425">
            <a:normAutofit/>
          </a:bodyPr>
          <a:lstStyle>
            <a:lvl1pPr indent="-323850" lvl="0" marL="457200" marR="0" rtl="0" algn="l">
              <a:spcBef>
                <a:spcPts val="700"/>
              </a:spcBef>
              <a:spcAft>
                <a:spcPts val="0"/>
              </a:spcAft>
              <a:buClr>
                <a:schemeClr val="accent1"/>
              </a:buClr>
              <a:buSzPts val="1500"/>
              <a:buFont typeface="Noto Sans Symbols"/>
              <a:buChar char="❑"/>
              <a:defRPr b="0" i="0" sz="1300" u="none" cap="none" strike="noStrike">
                <a:solidFill>
                  <a:srgbClr val="3F3F3F"/>
                </a:solidFill>
                <a:latin typeface="Century Gothic"/>
                <a:ea typeface="Century Gothic"/>
                <a:cs typeface="Century Gothic"/>
                <a:sym typeface="Century Gothic"/>
              </a:defRPr>
            </a:lvl1pPr>
            <a:lvl2pPr indent="-311150" lvl="1" marL="914400" marR="0" rtl="0" algn="l">
              <a:spcBef>
                <a:spcPts val="700"/>
              </a:spcBef>
              <a:spcAft>
                <a:spcPts val="0"/>
              </a:spcAft>
              <a:buClr>
                <a:schemeClr val="accent1"/>
              </a:buClr>
              <a:buSzPts val="13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7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92100" lvl="3" marL="1828800" marR="0" rtl="0" algn="l">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4pPr>
            <a:lvl5pPr indent="-292100" lvl="4" marL="2286000" marR="0" rtl="0" algn="l">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5pPr>
            <a:lvl6pPr indent="-292100" lvl="5" marL="27432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6pPr>
            <a:lvl7pPr indent="-292100" lvl="6" marL="32004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7pPr>
            <a:lvl8pPr indent="-292100" lvl="7" marL="36576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8pPr>
            <a:lvl9pPr indent="-292100" lvl="8" marL="41148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9pPr>
          </a:lstStyle>
          <a:p/>
        </p:txBody>
      </p:sp>
      <p:sp>
        <p:nvSpPr>
          <p:cNvPr id="355" name="Google Shape;355;p36"/>
          <p:cNvSpPr txBox="1"/>
          <p:nvPr>
            <p:ph idx="2" type="body"/>
          </p:nvPr>
        </p:nvSpPr>
        <p:spPr>
          <a:xfrm>
            <a:off x="6208712" y="2603500"/>
            <a:ext cx="4825200" cy="3416400"/>
          </a:xfrm>
          <a:prstGeom prst="rect">
            <a:avLst/>
          </a:prstGeom>
          <a:noFill/>
          <a:ln>
            <a:noFill/>
          </a:ln>
        </p:spPr>
        <p:txBody>
          <a:bodyPr anchorCtr="0" anchor="t" bIns="91425" lIns="91425" spcFirstLastPara="1" rIns="91425" wrap="square" tIns="91425">
            <a:normAutofit/>
          </a:bodyPr>
          <a:lstStyle>
            <a:lvl1pPr indent="-323850" lvl="0" marL="457200" marR="0" rtl="0" algn="l">
              <a:spcBef>
                <a:spcPts val="700"/>
              </a:spcBef>
              <a:spcAft>
                <a:spcPts val="0"/>
              </a:spcAft>
              <a:buClr>
                <a:schemeClr val="accent1"/>
              </a:buClr>
              <a:buSzPts val="1500"/>
              <a:buFont typeface="Noto Sans Symbols"/>
              <a:buChar char="❑"/>
              <a:defRPr b="0" i="0" sz="1300" u="none" cap="none" strike="noStrike">
                <a:solidFill>
                  <a:srgbClr val="3F3F3F"/>
                </a:solidFill>
                <a:latin typeface="Century Gothic"/>
                <a:ea typeface="Century Gothic"/>
                <a:cs typeface="Century Gothic"/>
                <a:sym typeface="Century Gothic"/>
              </a:defRPr>
            </a:lvl1pPr>
            <a:lvl2pPr indent="-311150" lvl="1" marL="914400" marR="0" rtl="0" algn="l">
              <a:spcBef>
                <a:spcPts val="700"/>
              </a:spcBef>
              <a:spcAft>
                <a:spcPts val="0"/>
              </a:spcAft>
              <a:buClr>
                <a:schemeClr val="accent1"/>
              </a:buClr>
              <a:buSzPts val="13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7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92100" lvl="3" marL="1828800" marR="0" rtl="0" algn="l">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4pPr>
            <a:lvl5pPr indent="-292100" lvl="4" marL="2286000" marR="0" rtl="0" algn="l">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5pPr>
            <a:lvl6pPr indent="-292100" lvl="5" marL="27432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6pPr>
            <a:lvl7pPr indent="-292100" lvl="6" marL="32004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7pPr>
            <a:lvl8pPr indent="-292100" lvl="7" marL="36576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8pPr>
            <a:lvl9pPr indent="-292100" lvl="8" marL="41148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9pPr>
          </a:lstStyle>
          <a:p/>
        </p:txBody>
      </p:sp>
      <p:sp>
        <p:nvSpPr>
          <p:cNvPr id="356" name="Google Shape;356;p36"/>
          <p:cNvSpPr txBox="1"/>
          <p:nvPr>
            <p:ph idx="12" type="sldNum"/>
          </p:nvPr>
        </p:nvSpPr>
        <p:spPr>
          <a:xfrm>
            <a:off x="10352088" y="295275"/>
            <a:ext cx="838200" cy="768600"/>
          </a:xfrm>
          <a:prstGeom prst="rect">
            <a:avLst/>
          </a:prstGeom>
          <a:noFill/>
          <a:ln>
            <a:noFill/>
          </a:ln>
        </p:spPr>
        <p:txBody>
          <a:bodyPr anchorCtr="0" anchor="b" bIns="45675" lIns="91425" spcFirstLastPara="1" rIns="91425" wrap="square" tIns="45675">
            <a:noAutofit/>
          </a:bodyPr>
          <a:lstStyle>
            <a:lvl1pPr indent="0" lvl="0"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0">
  <p:cSld name="TITLE_7">
    <p:bg>
      <p:bgPr>
        <a:blipFill>
          <a:blip r:embed="rId2">
            <a:alphaModFix/>
          </a:blip>
          <a:stretch>
            <a:fillRect/>
          </a:stretch>
        </a:blipFill>
      </p:bgPr>
    </p:bg>
    <p:spTree>
      <p:nvGrpSpPr>
        <p:cNvPr id="357" name="Shape 357"/>
        <p:cNvGrpSpPr/>
        <p:nvPr/>
      </p:nvGrpSpPr>
      <p:grpSpPr>
        <a:xfrm>
          <a:off x="0" y="0"/>
          <a:ext cx="0" cy="0"/>
          <a:chOff x="0" y="0"/>
          <a:chExt cx="0" cy="0"/>
        </a:xfrm>
      </p:grpSpPr>
      <p:pic>
        <p:nvPicPr>
          <p:cNvPr descr="Celestia-R1---OverlayTitleHD.png" id="358" name="Google Shape;358;p37"/>
          <p:cNvPicPr preferRelativeResize="0"/>
          <p:nvPr/>
        </p:nvPicPr>
        <p:blipFill rotWithShape="1">
          <a:blip r:embed="rId3">
            <a:alphaModFix/>
          </a:blip>
          <a:srcRect b="0" l="0" r="0" t="0"/>
          <a:stretch/>
        </p:blipFill>
        <p:spPr>
          <a:xfrm>
            <a:off x="1" y="0"/>
            <a:ext cx="12188698" cy="6856199"/>
          </a:xfrm>
          <a:prstGeom prst="rect">
            <a:avLst/>
          </a:prstGeom>
          <a:noFill/>
          <a:ln>
            <a:noFill/>
          </a:ln>
        </p:spPr>
      </p:pic>
      <p:sp>
        <p:nvSpPr>
          <p:cNvPr id="359" name="Google Shape;359;p37"/>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4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360" name="Google Shape;360;p37"/>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61" name="Google Shape;361;p37"/>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4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362" name="Google Shape;362;p37"/>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4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363" name="Google Shape;363;p37"/>
          <p:cNvSpPr txBox="1"/>
          <p:nvPr>
            <p:ph idx="12" type="sldNum"/>
          </p:nvPr>
        </p:nvSpPr>
        <p:spPr>
          <a:xfrm>
            <a:off x="10608958"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0" showMasterSp="0">
  <p:cSld name="SECTION_HEADER_11">
    <p:spTree>
      <p:nvGrpSpPr>
        <p:cNvPr id="364" name="Shape 364"/>
        <p:cNvGrpSpPr/>
        <p:nvPr/>
      </p:nvGrpSpPr>
      <p:grpSpPr>
        <a:xfrm>
          <a:off x="0" y="0"/>
          <a:ext cx="0" cy="0"/>
          <a:chOff x="0" y="0"/>
          <a:chExt cx="0" cy="0"/>
        </a:xfrm>
      </p:grpSpPr>
      <p:grpSp>
        <p:nvGrpSpPr>
          <p:cNvPr id="365" name="Google Shape;365;p38"/>
          <p:cNvGrpSpPr/>
          <p:nvPr/>
        </p:nvGrpSpPr>
        <p:grpSpPr>
          <a:xfrm>
            <a:off x="0" y="-2373"/>
            <a:ext cx="12192000" cy="6867714"/>
            <a:chOff x="0" y="-2373"/>
            <a:chExt cx="12192000" cy="6867027"/>
          </a:xfrm>
        </p:grpSpPr>
        <p:sp>
          <p:nvSpPr>
            <p:cNvPr id="366" name="Google Shape;366;p3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7" name="Google Shape;367;p3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8" name="Google Shape;368;p3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9" name="Google Shape;369;p3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0" name="Google Shape;370;p3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1" name="Google Shape;371;p3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2" name="Google Shape;372;p38"/>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3" name="Google Shape;373;p3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4" name="Google Shape;374;p3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75" name="Google Shape;375;p3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76" name="Google Shape;376;p38"/>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377" name="Google Shape;377;p38"/>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78" name="Google Shape;378;p38"/>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379" name="Google Shape;379;p38"/>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380" name="Google Shape;380;p3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81" name="Google Shape;381;p38"/>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1">
  <p:cSld name="TITLE_8">
    <p:bg>
      <p:bgPr>
        <a:blipFill>
          <a:blip r:embed="rId2">
            <a:alphaModFix/>
          </a:blip>
          <a:stretch>
            <a:fillRect/>
          </a:stretch>
        </a:blipFill>
      </p:bgPr>
    </p:bg>
    <p:spTree>
      <p:nvGrpSpPr>
        <p:cNvPr id="382" name="Shape 382"/>
        <p:cNvGrpSpPr/>
        <p:nvPr/>
      </p:nvGrpSpPr>
      <p:grpSpPr>
        <a:xfrm>
          <a:off x="0" y="0"/>
          <a:ext cx="0" cy="0"/>
          <a:chOff x="0" y="0"/>
          <a:chExt cx="0" cy="0"/>
        </a:xfrm>
      </p:grpSpPr>
      <p:pic>
        <p:nvPicPr>
          <p:cNvPr descr="Celestia-R1---OverlayTitleHD.png" id="383" name="Google Shape;383;p39"/>
          <p:cNvPicPr preferRelativeResize="0"/>
          <p:nvPr/>
        </p:nvPicPr>
        <p:blipFill rotWithShape="1">
          <a:blip r:embed="rId3">
            <a:alphaModFix/>
          </a:blip>
          <a:srcRect b="0" l="0" r="0" t="0"/>
          <a:stretch/>
        </p:blipFill>
        <p:spPr>
          <a:xfrm>
            <a:off x="1" y="0"/>
            <a:ext cx="12188698" cy="6856199"/>
          </a:xfrm>
          <a:prstGeom prst="rect">
            <a:avLst/>
          </a:prstGeom>
          <a:noFill/>
          <a:ln>
            <a:noFill/>
          </a:ln>
        </p:spPr>
      </p:pic>
      <p:sp>
        <p:nvSpPr>
          <p:cNvPr id="384" name="Google Shape;384;p39"/>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9pPr>
          </a:lstStyle>
          <a:p/>
        </p:txBody>
      </p:sp>
      <p:sp>
        <p:nvSpPr>
          <p:cNvPr id="385" name="Google Shape;385;p39"/>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86" name="Google Shape;386;p39"/>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87" name="Google Shape;387;p39"/>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88" name="Google Shape;388;p39"/>
          <p:cNvSpPr txBox="1"/>
          <p:nvPr>
            <p:ph idx="12" type="sldNum"/>
          </p:nvPr>
        </p:nvSpPr>
        <p:spPr>
          <a:xfrm>
            <a:off x="10608958"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61" name="Shape 61"/>
        <p:cNvGrpSpPr/>
        <p:nvPr/>
      </p:nvGrpSpPr>
      <p:grpSpPr>
        <a:xfrm>
          <a:off x="0" y="0"/>
          <a:ext cx="0" cy="0"/>
          <a:chOff x="0" y="0"/>
          <a:chExt cx="0" cy="0"/>
        </a:xfrm>
      </p:grpSpPr>
      <p:sp>
        <p:nvSpPr>
          <p:cNvPr id="62" name="Google Shape;62;p5"/>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sz="3300">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63" name="Google Shape;63;p5"/>
          <p:cNvSpPr/>
          <p:nvPr>
            <p:ph idx="2" type="pic"/>
          </p:nvPr>
        </p:nvSpPr>
        <p:spPr>
          <a:xfrm>
            <a:off x="7614667" y="1663033"/>
            <a:ext cx="3873600" cy="4286400"/>
          </a:xfrm>
          <a:prstGeom prst="rect">
            <a:avLst/>
          </a:prstGeom>
          <a:noFill/>
          <a:ln>
            <a:noFill/>
          </a:ln>
        </p:spPr>
      </p:sp>
      <p:sp>
        <p:nvSpPr>
          <p:cNvPr id="64" name="Google Shape;64;p5"/>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65" name="Google Shape;65;p5"/>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p5"/>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7" name="Shape 67"/>
        <p:cNvGrpSpPr/>
        <p:nvPr/>
      </p:nvGrpSpPr>
      <p:grpSpPr>
        <a:xfrm>
          <a:off x="0" y="0"/>
          <a:ext cx="0" cy="0"/>
          <a:chOff x="0" y="0"/>
          <a:chExt cx="0" cy="0"/>
        </a:xfrm>
      </p:grpSpPr>
      <p:sp>
        <p:nvSpPr>
          <p:cNvPr id="68" name="Google Shape;68;p6"/>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sz="3300">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69" name="Google Shape;69;p6"/>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rgbClr val="F98C61"/>
              </a:buClr>
              <a:buSzPts val="2100"/>
              <a:buChar char="●"/>
              <a:defRPr sz="2100">
                <a:solidFill>
                  <a:srgbClr val="222222"/>
                </a:solidFill>
              </a:defRPr>
            </a:lvl1pPr>
            <a:lvl2pPr indent="-349250" lvl="1" marL="914400" rtl="0">
              <a:lnSpc>
                <a:spcPct val="115000"/>
              </a:lnSpc>
              <a:spcBef>
                <a:spcPts val="0"/>
              </a:spcBef>
              <a:spcAft>
                <a:spcPts val="0"/>
              </a:spcAft>
              <a:buClr>
                <a:srgbClr val="F98C61"/>
              </a:buClr>
              <a:buSzPts val="1900"/>
              <a:buChar char="○"/>
              <a:defRPr>
                <a:solidFill>
                  <a:srgbClr val="222222"/>
                </a:solidFill>
              </a:defRPr>
            </a:lvl2pPr>
            <a:lvl3pPr indent="-349250" lvl="2" marL="1371600" rtl="0">
              <a:lnSpc>
                <a:spcPct val="115000"/>
              </a:lnSpc>
              <a:spcBef>
                <a:spcPts val="0"/>
              </a:spcBef>
              <a:spcAft>
                <a:spcPts val="0"/>
              </a:spcAft>
              <a:buClr>
                <a:srgbClr val="F98C61"/>
              </a:buClr>
              <a:buSzPts val="1900"/>
              <a:buChar char="■"/>
              <a:defRPr>
                <a:solidFill>
                  <a:srgbClr val="222222"/>
                </a:solidFill>
              </a:defRPr>
            </a:lvl3pPr>
            <a:lvl4pPr indent="-349250" lvl="3" marL="1828800" rtl="0">
              <a:lnSpc>
                <a:spcPct val="115000"/>
              </a:lnSpc>
              <a:spcBef>
                <a:spcPts val="0"/>
              </a:spcBef>
              <a:spcAft>
                <a:spcPts val="0"/>
              </a:spcAft>
              <a:buClr>
                <a:srgbClr val="222222"/>
              </a:buClr>
              <a:buSzPts val="1900"/>
              <a:buChar char="●"/>
              <a:defRPr>
                <a:solidFill>
                  <a:srgbClr val="222222"/>
                </a:solidFill>
              </a:defRPr>
            </a:lvl4pPr>
            <a:lvl5pPr indent="-349250" lvl="4" marL="2286000" rtl="0">
              <a:lnSpc>
                <a:spcPct val="115000"/>
              </a:lnSpc>
              <a:spcBef>
                <a:spcPts val="0"/>
              </a:spcBef>
              <a:spcAft>
                <a:spcPts val="0"/>
              </a:spcAft>
              <a:buClr>
                <a:srgbClr val="222222"/>
              </a:buClr>
              <a:buSzPts val="1900"/>
              <a:buChar char="○"/>
              <a:defRPr>
                <a:solidFill>
                  <a:srgbClr val="222222"/>
                </a:solidFill>
              </a:defRPr>
            </a:lvl5pPr>
            <a:lvl6pPr indent="-349250" lvl="5" marL="2743200" rtl="0">
              <a:lnSpc>
                <a:spcPct val="115000"/>
              </a:lnSpc>
              <a:spcBef>
                <a:spcPts val="0"/>
              </a:spcBef>
              <a:spcAft>
                <a:spcPts val="0"/>
              </a:spcAft>
              <a:buClr>
                <a:srgbClr val="222222"/>
              </a:buClr>
              <a:buSzPts val="1900"/>
              <a:buChar char="■"/>
              <a:defRPr>
                <a:solidFill>
                  <a:srgbClr val="222222"/>
                </a:solidFill>
              </a:defRPr>
            </a:lvl6pPr>
            <a:lvl7pPr indent="-349250" lvl="6" marL="3200400" rtl="0">
              <a:lnSpc>
                <a:spcPct val="115000"/>
              </a:lnSpc>
              <a:spcBef>
                <a:spcPts val="0"/>
              </a:spcBef>
              <a:spcAft>
                <a:spcPts val="0"/>
              </a:spcAft>
              <a:buClr>
                <a:srgbClr val="222222"/>
              </a:buClr>
              <a:buSzPts val="1900"/>
              <a:buChar char="●"/>
              <a:defRPr>
                <a:solidFill>
                  <a:srgbClr val="222222"/>
                </a:solidFill>
              </a:defRPr>
            </a:lvl7pPr>
            <a:lvl8pPr indent="-349250" lvl="7" marL="3657600" rtl="0">
              <a:lnSpc>
                <a:spcPct val="115000"/>
              </a:lnSpc>
              <a:spcBef>
                <a:spcPts val="0"/>
              </a:spcBef>
              <a:spcAft>
                <a:spcPts val="0"/>
              </a:spcAft>
              <a:buClr>
                <a:srgbClr val="222222"/>
              </a:buClr>
              <a:buSzPts val="1900"/>
              <a:buChar char="○"/>
              <a:defRPr>
                <a:solidFill>
                  <a:srgbClr val="222222"/>
                </a:solidFill>
              </a:defRPr>
            </a:lvl8pPr>
            <a:lvl9pPr indent="-349250" lvl="8" marL="4114800" rtl="0">
              <a:lnSpc>
                <a:spcPct val="115000"/>
              </a:lnSpc>
              <a:spcBef>
                <a:spcPts val="0"/>
              </a:spcBef>
              <a:spcAft>
                <a:spcPts val="0"/>
              </a:spcAft>
              <a:buClr>
                <a:srgbClr val="222222"/>
              </a:buClr>
              <a:buSzPts val="1900"/>
              <a:buChar char="■"/>
              <a:defRPr>
                <a:solidFill>
                  <a:srgbClr val="222222"/>
                </a:solidFill>
              </a:defRPr>
            </a:lvl9pPr>
          </a:lstStyle>
          <a:p/>
        </p:txBody>
      </p:sp>
      <p:sp>
        <p:nvSpPr>
          <p:cNvPr id="70" name="Google Shape;70;p6"/>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 name="Google Shape;71;p6"/>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72" name="Shape 72"/>
        <p:cNvGrpSpPr/>
        <p:nvPr/>
      </p:nvGrpSpPr>
      <p:grpSpPr>
        <a:xfrm>
          <a:off x="0" y="0"/>
          <a:ext cx="0" cy="0"/>
          <a:chOff x="0" y="0"/>
          <a:chExt cx="0" cy="0"/>
        </a:xfrm>
      </p:grpSpPr>
      <p:sp>
        <p:nvSpPr>
          <p:cNvPr id="73" name="Google Shape;73;p7"/>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74" name="Google Shape;74;p7"/>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7"/>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76" name="Google Shape;76;p7"/>
          <p:cNvSpPr/>
          <p:nvPr/>
        </p:nvSpPr>
        <p:spPr>
          <a:xfrm>
            <a:off x="7432467" y="1841067"/>
            <a:ext cx="4036800" cy="46641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p7"/>
          <p:cNvSpPr txBox="1"/>
          <p:nvPr>
            <p:ph idx="2" type="subTitle"/>
          </p:nvPr>
        </p:nvSpPr>
        <p:spPr>
          <a:xfrm>
            <a:off x="7773433" y="2168367"/>
            <a:ext cx="3314100" cy="41184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2100"/>
              <a:buNone/>
              <a:defRPr>
                <a:solidFill>
                  <a:schemeClr val="lt1"/>
                </a:solidFill>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78" name="Google Shape;78;p7"/>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79" name="Shape 79"/>
        <p:cNvGrpSpPr/>
        <p:nvPr/>
      </p:nvGrpSpPr>
      <p:grpSpPr>
        <a:xfrm>
          <a:off x="0" y="0"/>
          <a:ext cx="0" cy="0"/>
          <a:chOff x="0" y="0"/>
          <a:chExt cx="0" cy="0"/>
        </a:xfrm>
      </p:grpSpPr>
      <p:sp>
        <p:nvSpPr>
          <p:cNvPr id="80" name="Google Shape;80;p8"/>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81" name="Google Shape;81;p8"/>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82" name="Google Shape;82;p8"/>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8"/>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4" name="Shape 84"/>
        <p:cNvGrpSpPr/>
        <p:nvPr/>
      </p:nvGrpSpPr>
      <p:grpSpPr>
        <a:xfrm>
          <a:off x="0" y="0"/>
          <a:ext cx="0" cy="0"/>
          <a:chOff x="0" y="0"/>
          <a:chExt cx="0" cy="0"/>
        </a:xfrm>
      </p:grpSpPr>
      <p:sp>
        <p:nvSpPr>
          <p:cNvPr id="85" name="Google Shape;85;p9"/>
          <p:cNvSpPr txBox="1"/>
          <p:nvPr>
            <p:ph idx="1" type="body"/>
          </p:nvPr>
        </p:nvSpPr>
        <p:spPr>
          <a:xfrm>
            <a:off x="415600" y="1994667"/>
            <a:ext cx="53328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Clr>
                <a:srgbClr val="FF9900"/>
              </a:buClr>
              <a:buSzPts val="1900"/>
              <a:buChar char="●"/>
              <a:defRPr sz="1900"/>
            </a:lvl1pPr>
            <a:lvl2pPr indent="-330200" lvl="1" marL="914400">
              <a:spcBef>
                <a:spcPts val="0"/>
              </a:spcBef>
              <a:spcAft>
                <a:spcPts val="0"/>
              </a:spcAft>
              <a:buClr>
                <a:srgbClr val="FF9900"/>
              </a:buClr>
              <a:buSzPts val="1600"/>
              <a:buChar char="○"/>
              <a:defRPr sz="1600"/>
            </a:lvl2pPr>
            <a:lvl3pPr indent="-330200" lvl="2" marL="1371600">
              <a:spcBef>
                <a:spcPts val="0"/>
              </a:spcBef>
              <a:spcAft>
                <a:spcPts val="0"/>
              </a:spcAft>
              <a:buClr>
                <a:srgbClr val="FF9900"/>
              </a:buClr>
              <a:buSzPts val="1600"/>
              <a:buChar char="■"/>
              <a:defRPr sz="1600"/>
            </a:lvl3pPr>
            <a:lvl4pPr indent="-330200" lvl="3" marL="1828800">
              <a:spcBef>
                <a:spcPts val="0"/>
              </a:spcBef>
              <a:spcAft>
                <a:spcPts val="0"/>
              </a:spcAft>
              <a:buClr>
                <a:srgbClr val="FF9900"/>
              </a:buClr>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86" name="Google Shape;86;p9"/>
          <p:cNvSpPr txBox="1"/>
          <p:nvPr>
            <p:ph idx="2" type="body"/>
          </p:nvPr>
        </p:nvSpPr>
        <p:spPr>
          <a:xfrm>
            <a:off x="6512267" y="1994667"/>
            <a:ext cx="53328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Clr>
                <a:srgbClr val="FF9900"/>
              </a:buClr>
              <a:buSzPts val="1900"/>
              <a:buChar char="●"/>
              <a:defRPr sz="1900"/>
            </a:lvl1pPr>
            <a:lvl2pPr indent="-330200" lvl="1" marL="914400">
              <a:spcBef>
                <a:spcPts val="0"/>
              </a:spcBef>
              <a:spcAft>
                <a:spcPts val="0"/>
              </a:spcAft>
              <a:buClr>
                <a:srgbClr val="FF9900"/>
              </a:buClr>
              <a:buSzPts val="1600"/>
              <a:buChar char="○"/>
              <a:defRPr sz="1600"/>
            </a:lvl2pPr>
            <a:lvl3pPr indent="-330200" lvl="2" marL="1371600">
              <a:spcBef>
                <a:spcPts val="0"/>
              </a:spcBef>
              <a:spcAft>
                <a:spcPts val="0"/>
              </a:spcAft>
              <a:buClr>
                <a:srgbClr val="FF9900"/>
              </a:buClr>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87" name="Google Shape;87;p9"/>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88" name="Google Shape;88;p9"/>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 name="Google Shape;89;p9"/>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0"/>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92" name="Google Shape;92;p10"/>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 name="Google Shape;93;p10"/>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slideLayout" Target="../slideLayouts/slideLayout38.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579267" y="1663533"/>
            <a:ext cx="11360700" cy="4555200"/>
          </a:xfrm>
          <a:prstGeom prst="rect">
            <a:avLst/>
          </a:prstGeom>
          <a:noFill/>
          <a:ln>
            <a:noFill/>
          </a:ln>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SzPts val="2100"/>
              <a:buChar char="●"/>
              <a:defRPr sz="2100"/>
            </a:lvl1pPr>
            <a:lvl2pPr indent="-349250" lvl="1" marL="914400" rtl="0">
              <a:lnSpc>
                <a:spcPct val="115000"/>
              </a:lnSpc>
              <a:spcBef>
                <a:spcPts val="0"/>
              </a:spcBef>
              <a:spcAft>
                <a:spcPts val="0"/>
              </a:spcAft>
              <a:buSzPts val="1900"/>
              <a:buChar char="○"/>
              <a:defRPr sz="1900"/>
            </a:lvl2pPr>
            <a:lvl3pPr indent="-349250" lvl="2" marL="1371600" rtl="0">
              <a:lnSpc>
                <a:spcPct val="115000"/>
              </a:lnSpc>
              <a:spcBef>
                <a:spcPts val="0"/>
              </a:spcBef>
              <a:spcAft>
                <a:spcPts val="0"/>
              </a:spcAft>
              <a:buSzPts val="1900"/>
              <a:buChar char="■"/>
              <a:defRPr sz="1900"/>
            </a:lvl3pPr>
            <a:lvl4pPr indent="-349250" lvl="3" marL="1828800" rtl="0">
              <a:lnSpc>
                <a:spcPct val="115000"/>
              </a:lnSpc>
              <a:spcBef>
                <a:spcPts val="0"/>
              </a:spcBef>
              <a:spcAft>
                <a:spcPts val="0"/>
              </a:spcAft>
              <a:buSzPts val="1900"/>
              <a:buChar char="●"/>
              <a:defRPr sz="1900"/>
            </a:lvl4pPr>
            <a:lvl5pPr indent="-349250" lvl="4" marL="2286000" rtl="0">
              <a:lnSpc>
                <a:spcPct val="115000"/>
              </a:lnSpc>
              <a:spcBef>
                <a:spcPts val="0"/>
              </a:spcBef>
              <a:spcAft>
                <a:spcPts val="0"/>
              </a:spcAft>
              <a:buSzPts val="1900"/>
              <a:buChar char="○"/>
              <a:defRPr sz="1900"/>
            </a:lvl5pPr>
            <a:lvl6pPr indent="-349250" lvl="5" marL="2743200" rtl="0">
              <a:lnSpc>
                <a:spcPct val="115000"/>
              </a:lnSpc>
              <a:spcBef>
                <a:spcPts val="0"/>
              </a:spcBef>
              <a:spcAft>
                <a:spcPts val="0"/>
              </a:spcAft>
              <a:buSzPts val="1900"/>
              <a:buChar char="■"/>
              <a:defRPr sz="1900"/>
            </a:lvl6pPr>
            <a:lvl7pPr indent="-349250" lvl="6" marL="3200400" rtl="0">
              <a:lnSpc>
                <a:spcPct val="115000"/>
              </a:lnSpc>
              <a:spcBef>
                <a:spcPts val="0"/>
              </a:spcBef>
              <a:spcAft>
                <a:spcPts val="0"/>
              </a:spcAft>
              <a:buSzPts val="1900"/>
              <a:buChar char="●"/>
              <a:defRPr sz="1900"/>
            </a:lvl7pPr>
            <a:lvl8pPr indent="-349250" lvl="7" marL="3657600" rtl="0">
              <a:lnSpc>
                <a:spcPct val="115000"/>
              </a:lnSpc>
              <a:spcBef>
                <a:spcPts val="0"/>
              </a:spcBef>
              <a:spcAft>
                <a:spcPts val="0"/>
              </a:spcAft>
              <a:buSzPts val="1900"/>
              <a:buChar char="○"/>
              <a:defRPr sz="1900"/>
            </a:lvl8pPr>
            <a:lvl9pPr indent="-349250" lvl="8" marL="4114800" rtl="0">
              <a:lnSpc>
                <a:spcPct val="115000"/>
              </a:lnSpc>
              <a:spcBef>
                <a:spcPts val="0"/>
              </a:spcBef>
              <a:spcAft>
                <a:spcPts val="0"/>
              </a:spcAft>
              <a:buSzPts val="1900"/>
              <a:buChar char="■"/>
              <a:defRPr sz="1900"/>
            </a:lvl9pPr>
          </a:lstStyle>
          <a:p/>
        </p:txBody>
      </p:sp>
      <p:sp>
        <p:nvSpPr>
          <p:cNvPr id="11" name="Google Shape;11;p1"/>
          <p:cNvSpPr txBox="1"/>
          <p:nvPr>
            <p:ph type="title"/>
          </p:nvPr>
        </p:nvSpPr>
        <p:spPr>
          <a:xfrm>
            <a:off x="647433" y="899933"/>
            <a:ext cx="11360700" cy="763500"/>
          </a:xfrm>
          <a:prstGeom prst="rect">
            <a:avLst/>
          </a:prstGeom>
          <a:noFill/>
          <a:ln>
            <a:noFill/>
          </a:ln>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sz="3300">
                <a:solidFill>
                  <a:schemeClr val="dk1"/>
                </a:solidFill>
              </a:defRPr>
            </a:lvl1pPr>
            <a:lvl2pPr lvl="1" rtl="0">
              <a:spcBef>
                <a:spcPts val="0"/>
              </a:spcBef>
              <a:spcAft>
                <a:spcPts val="0"/>
              </a:spcAft>
              <a:buSzPts val="1900"/>
              <a:buChar char="○"/>
              <a:defRPr sz="1900"/>
            </a:lvl2pPr>
            <a:lvl3pPr lvl="2" rtl="0">
              <a:spcBef>
                <a:spcPts val="0"/>
              </a:spcBef>
              <a:spcAft>
                <a:spcPts val="0"/>
              </a:spcAft>
              <a:buSzPts val="1900"/>
              <a:buChar char="■"/>
              <a:defRPr sz="1900"/>
            </a:lvl3pPr>
            <a:lvl4pPr lvl="3" rtl="0">
              <a:spcBef>
                <a:spcPts val="0"/>
              </a:spcBef>
              <a:spcAft>
                <a:spcPts val="0"/>
              </a:spcAft>
              <a:buSzPts val="1900"/>
              <a:buChar char="●"/>
              <a:defRPr sz="1900"/>
            </a:lvl4pPr>
            <a:lvl5pPr lvl="4" rtl="0">
              <a:spcBef>
                <a:spcPts val="0"/>
              </a:spcBef>
              <a:spcAft>
                <a:spcPts val="0"/>
              </a:spcAft>
              <a:buSzPts val="1900"/>
              <a:buChar char="○"/>
              <a:defRPr sz="1900"/>
            </a:lvl5pPr>
            <a:lvl6pPr lvl="5" rtl="0">
              <a:spcBef>
                <a:spcPts val="0"/>
              </a:spcBef>
              <a:spcAft>
                <a:spcPts val="0"/>
              </a:spcAft>
              <a:buSzPts val="1900"/>
              <a:buChar char="■"/>
              <a:defRPr sz="1900"/>
            </a:lvl6pPr>
            <a:lvl7pPr lvl="6" rtl="0">
              <a:spcBef>
                <a:spcPts val="0"/>
              </a:spcBef>
              <a:spcAft>
                <a:spcPts val="0"/>
              </a:spcAft>
              <a:buSzPts val="1900"/>
              <a:buChar char="●"/>
              <a:defRPr sz="1900"/>
            </a:lvl7pPr>
            <a:lvl8pPr lvl="7" rtl="0">
              <a:spcBef>
                <a:spcPts val="0"/>
              </a:spcBef>
              <a:spcAft>
                <a:spcPts val="0"/>
              </a:spcAft>
              <a:buSzPts val="1900"/>
              <a:buChar char="○"/>
              <a:defRPr sz="1900"/>
            </a:lvl8pPr>
            <a:lvl9pPr lvl="8" rtl="0">
              <a:spcBef>
                <a:spcPts val="0"/>
              </a:spcBef>
              <a:spcAft>
                <a:spcPts val="0"/>
              </a:spcAft>
              <a:buSzPts val="1900"/>
              <a:buChar char="■"/>
              <a:defRPr sz="1900"/>
            </a:lvl9pPr>
          </a:lstStyle>
          <a:p/>
        </p:txBody>
      </p:sp>
      <p:pic>
        <p:nvPicPr>
          <p:cNvPr id="12" name="Google Shape;12;p1"/>
          <p:cNvPicPr preferRelativeResize="0"/>
          <p:nvPr/>
        </p:nvPicPr>
        <p:blipFill>
          <a:blip r:embed="rId1">
            <a:alphaModFix/>
          </a:blip>
          <a:stretch>
            <a:fillRect/>
          </a:stretch>
        </p:blipFill>
        <p:spPr>
          <a:xfrm>
            <a:off x="272400" y="145833"/>
            <a:ext cx="2480179" cy="524764"/>
          </a:xfrm>
          <a:prstGeom prst="rect">
            <a:avLst/>
          </a:prstGeom>
          <a:noFill/>
          <a:ln>
            <a:noFill/>
          </a:ln>
        </p:spPr>
      </p:pic>
      <p:grpSp>
        <p:nvGrpSpPr>
          <p:cNvPr id="13" name="Google Shape;13;p1"/>
          <p:cNvGrpSpPr/>
          <p:nvPr/>
        </p:nvGrpSpPr>
        <p:grpSpPr>
          <a:xfrm rot="5400000">
            <a:off x="680399" y="5765331"/>
            <a:ext cx="303670" cy="1663144"/>
            <a:chOff x="327125" y="2375600"/>
            <a:chExt cx="536425" cy="2953025"/>
          </a:xfrm>
        </p:grpSpPr>
        <p:sp>
          <p:nvSpPr>
            <p:cNvPr id="14" name="Google Shape;1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15" name="Google Shape;15;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16" name="Google Shape;1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grpSp>
        <p:nvGrpSpPr>
          <p:cNvPr id="27" name="Google Shape;27;p1"/>
          <p:cNvGrpSpPr/>
          <p:nvPr/>
        </p:nvGrpSpPr>
        <p:grpSpPr>
          <a:xfrm flipH="1" rot="-5400000">
            <a:off x="9718265" y="-1794016"/>
            <a:ext cx="582933" cy="4364402"/>
            <a:chOff x="327125" y="2375600"/>
            <a:chExt cx="536425" cy="2976473"/>
          </a:xfrm>
        </p:grpSpPr>
        <p:sp>
          <p:nvSpPr>
            <p:cNvPr id="28" name="Google Shape;28;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29" name="Google Shape;29;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0" name="Google Shape;30;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1" name="Google Shape;31;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6" name="Google Shape;36;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 name="Google Shape;40;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sp>
        <p:nvSpPr>
          <p:cNvPr id="41" name="Google Shape;41;p1"/>
          <p:cNvSpPr txBox="1"/>
          <p:nvPr>
            <p:ph idx="12" type="sldNum"/>
          </p:nvPr>
        </p:nvSpPr>
        <p:spPr>
          <a:xfrm>
            <a:off x="11409045" y="6333134"/>
            <a:ext cx="731700" cy="524700"/>
          </a:xfrm>
          <a:prstGeom prst="rect">
            <a:avLst/>
          </a:prstGeom>
          <a:noFill/>
          <a:ln>
            <a:noFill/>
          </a:ln>
        </p:spPr>
        <p:txBody>
          <a:bodyPr anchorCtr="0" anchor="t" bIns="121900" lIns="121900" spcFirstLastPara="1" rIns="121900" wrap="square" tIns="121900">
            <a:noAutofit/>
          </a:bodyPr>
          <a:lstStyle>
            <a:lvl1pPr lvl="0" algn="r">
              <a:buNone/>
              <a:defRPr sz="1700">
                <a:solidFill>
                  <a:schemeClr val="dk2"/>
                </a:solidFill>
              </a:defRPr>
            </a:lvl1pPr>
            <a:lvl2pPr lvl="1" algn="r">
              <a:buNone/>
              <a:defRPr sz="1700">
                <a:solidFill>
                  <a:schemeClr val="dk2"/>
                </a:solidFill>
              </a:defRPr>
            </a:lvl2pPr>
            <a:lvl3pPr lvl="2" algn="r">
              <a:buNone/>
              <a:defRPr sz="1700">
                <a:solidFill>
                  <a:schemeClr val="dk2"/>
                </a:solidFill>
              </a:defRPr>
            </a:lvl3pPr>
            <a:lvl4pPr lvl="3" algn="r">
              <a:buNone/>
              <a:defRPr sz="1700">
                <a:solidFill>
                  <a:schemeClr val="dk2"/>
                </a:solidFill>
              </a:defRPr>
            </a:lvl4pPr>
            <a:lvl5pPr lvl="4" algn="r">
              <a:buNone/>
              <a:defRPr sz="1700">
                <a:solidFill>
                  <a:schemeClr val="dk2"/>
                </a:solidFill>
              </a:defRPr>
            </a:lvl5pPr>
            <a:lvl6pPr lvl="5" algn="r">
              <a:buNone/>
              <a:defRPr sz="1700">
                <a:solidFill>
                  <a:schemeClr val="dk2"/>
                </a:solidFill>
              </a:defRPr>
            </a:lvl6pPr>
            <a:lvl7pPr lvl="6" algn="r">
              <a:buNone/>
              <a:defRPr sz="1700">
                <a:solidFill>
                  <a:schemeClr val="dk2"/>
                </a:solidFill>
              </a:defRPr>
            </a:lvl7pPr>
            <a:lvl8pPr lvl="7" algn="r">
              <a:buNone/>
              <a:defRPr sz="1700">
                <a:solidFill>
                  <a:schemeClr val="dk2"/>
                </a:solidFill>
              </a:defRPr>
            </a:lvl8pPr>
            <a:lvl9pPr lvl="8" algn="r">
              <a:buNone/>
              <a:defRPr sz="17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3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hyperlink" Target="https://docs.google.com/document/d/1qyWq9X2Huf627SyUlDek4UdgLozTR1yJH76JcgZdD5w/edit?usp=shar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hyperlink" Target="https://en.wikipedia.org/wiki/Plain_old_Java_objec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hyperlink" Target="http://www.oracle.com/techn" TargetMode="External"/><Relationship Id="rId4" Type="http://schemas.openxmlformats.org/officeDocument/2006/relationships/hyperlink" Target="https://en.wikipedia.org/wiki/Data_access_objectetwork/java/dataaccessobject-138824.html" TargetMode="External"/><Relationship Id="rId5" Type="http://schemas.openxmlformats.org/officeDocument/2006/relationships/hyperlink" Target="https://en.wikipedia.org/wiki/Data_access_object" TargetMode="External"/><Relationship Id="rId6" Type="http://schemas.openxmlformats.org/officeDocument/2006/relationships/hyperlink" Target="https://www.linkedin.com/pulse/data-access-object-dao-design-pattern-java-mohammed/"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s://en.wikipedia.org/wiki/Design_Patterns" TargetMode="External"/><Relationship Id="rId4" Type="http://schemas.openxmlformats.org/officeDocument/2006/relationships/hyperlink" Target="https://en.wikipedia.org/wiki/Design_Pattern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29.png"/><Relationship Id="rId4" Type="http://schemas.openxmlformats.org/officeDocument/2006/relationships/hyperlink" Target="https://www.oracle.com/java/technologies/dataaccessobject.html" TargetMode="External"/><Relationship Id="rId5" Type="http://schemas.openxmlformats.org/officeDocument/2006/relationships/hyperlink" Target="https://www.journaldev.com/1827/java-design-patterns-example-tutoria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0"/>
          <p:cNvSpPr txBox="1"/>
          <p:nvPr>
            <p:ph type="title"/>
          </p:nvPr>
        </p:nvSpPr>
        <p:spPr>
          <a:xfrm>
            <a:off x="1133900" y="2395950"/>
            <a:ext cx="9961200" cy="2265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1400"/>
              <a:buFont typeface="Calibri"/>
              <a:buNone/>
            </a:pPr>
            <a:r>
              <a:rPr b="1" lang="en-US" sz="3800">
                <a:latin typeface="Century Gothic"/>
                <a:ea typeface="Century Gothic"/>
                <a:cs typeface="Century Gothic"/>
                <a:sym typeface="Century Gothic"/>
              </a:rPr>
              <a:t>305.3 - </a:t>
            </a:r>
            <a:r>
              <a:rPr b="1" lang="en-US" sz="3800">
                <a:latin typeface="Century Gothic"/>
                <a:ea typeface="Century Gothic"/>
                <a:cs typeface="Century Gothic"/>
                <a:sym typeface="Century Gothic"/>
              </a:rPr>
              <a:t>Applying</a:t>
            </a:r>
            <a:r>
              <a:rPr b="1" lang="en-US" sz="3800">
                <a:latin typeface="Century Gothic"/>
                <a:ea typeface="Century Gothic"/>
                <a:cs typeface="Century Gothic"/>
                <a:sym typeface="Century Gothic"/>
              </a:rPr>
              <a:t> Data Access Object and</a:t>
            </a:r>
            <a:endParaRPr b="1" sz="3800">
              <a:latin typeface="Century Gothic"/>
              <a:ea typeface="Century Gothic"/>
              <a:cs typeface="Century Gothic"/>
              <a:sym typeface="Century Gothic"/>
            </a:endParaRPr>
          </a:p>
          <a:p>
            <a:pPr indent="0" lvl="0" marL="0" rtl="0" algn="ctr">
              <a:spcBef>
                <a:spcPts val="0"/>
              </a:spcBef>
              <a:spcAft>
                <a:spcPts val="0"/>
              </a:spcAft>
              <a:buClr>
                <a:schemeClr val="lt2"/>
              </a:buClr>
              <a:buSzPts val="1400"/>
              <a:buFont typeface="Calibri"/>
              <a:buNone/>
            </a:pPr>
            <a:r>
              <a:rPr b="1" lang="en-US" sz="3800">
                <a:latin typeface="Century Gothic"/>
                <a:ea typeface="Century Gothic"/>
                <a:cs typeface="Century Gothic"/>
                <a:sym typeface="Century Gothic"/>
              </a:rPr>
              <a:t> Object-Oriented Programming to Java Database Connectivity</a:t>
            </a:r>
            <a:endParaRPr b="1" sz="3800">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9"/>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3000"/>
              <a:t>Data Access Object Pattern Components</a:t>
            </a:r>
            <a:r>
              <a:rPr lang="en-US" sz="3500"/>
              <a:t> </a:t>
            </a:r>
            <a:r>
              <a:rPr lang="en-US" sz="2500"/>
              <a:t>(continued)</a:t>
            </a:r>
            <a:endParaRPr sz="2600"/>
          </a:p>
        </p:txBody>
      </p:sp>
      <p:sp>
        <p:nvSpPr>
          <p:cNvPr id="462" name="Google Shape;462;p49"/>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
        <p:nvSpPr>
          <p:cNvPr id="463" name="Google Shape;463;p49"/>
          <p:cNvSpPr txBox="1"/>
          <p:nvPr/>
        </p:nvSpPr>
        <p:spPr>
          <a:xfrm>
            <a:off x="1543800" y="1662325"/>
            <a:ext cx="8920200" cy="4617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E48312"/>
                </a:solidFill>
                <a:latin typeface="Century Gothic"/>
                <a:ea typeface="Century Gothic"/>
                <a:cs typeface="Century Gothic"/>
                <a:sym typeface="Century Gothic"/>
              </a:rPr>
              <a:t>High-level Class Diagram representing the relationships for the DAO Pattern.</a:t>
            </a:r>
            <a:endParaRPr b="1" sz="1800">
              <a:solidFill>
                <a:srgbClr val="E48312"/>
              </a:solidFill>
            </a:endParaRPr>
          </a:p>
        </p:txBody>
      </p:sp>
      <p:sp>
        <p:nvSpPr>
          <p:cNvPr id="464" name="Google Shape;464;p49"/>
          <p:cNvSpPr txBox="1"/>
          <p:nvPr/>
        </p:nvSpPr>
        <p:spPr>
          <a:xfrm>
            <a:off x="7890050" y="6248150"/>
            <a:ext cx="280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Img </a:t>
            </a:r>
            <a:r>
              <a:rPr lang="en-US" sz="1000"/>
              <a:t>Source: Per Scholas. 2022</a:t>
            </a:r>
            <a:endParaRPr sz="1000"/>
          </a:p>
        </p:txBody>
      </p:sp>
      <p:pic>
        <p:nvPicPr>
          <p:cNvPr id="465" name="Google Shape;465;p49"/>
          <p:cNvPicPr preferRelativeResize="0"/>
          <p:nvPr/>
        </p:nvPicPr>
        <p:blipFill>
          <a:blip r:embed="rId3">
            <a:alphaModFix/>
          </a:blip>
          <a:stretch>
            <a:fillRect/>
          </a:stretch>
        </p:blipFill>
        <p:spPr>
          <a:xfrm>
            <a:off x="1717100" y="2297975"/>
            <a:ext cx="8266004" cy="398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0"/>
          <p:cNvSpPr txBox="1"/>
          <p:nvPr>
            <p:ph type="title"/>
          </p:nvPr>
        </p:nvSpPr>
        <p:spPr>
          <a:xfrm>
            <a:off x="416575" y="851075"/>
            <a:ext cx="11347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200"/>
              <a:t>Implementing th</a:t>
            </a:r>
            <a:r>
              <a:rPr lang="en-US" sz="3200"/>
              <a:t>e Data Access Object - Example 1</a:t>
            </a:r>
            <a:endParaRPr sz="3200"/>
          </a:p>
        </p:txBody>
      </p:sp>
      <p:sp>
        <p:nvSpPr>
          <p:cNvPr id="472" name="Google Shape;472;p50"/>
          <p:cNvSpPr txBox="1"/>
          <p:nvPr>
            <p:ph idx="1" type="body"/>
          </p:nvPr>
        </p:nvSpPr>
        <p:spPr>
          <a:xfrm>
            <a:off x="537025" y="3346650"/>
            <a:ext cx="6179100" cy="3088200"/>
          </a:xfrm>
          <a:prstGeom prst="rect">
            <a:avLst/>
          </a:prstGeom>
        </p:spPr>
        <p:txBody>
          <a:bodyPr anchorCtr="0" anchor="t" bIns="91425" lIns="91425" spcFirstLastPara="1" rIns="91425" wrap="square" tIns="91425">
            <a:noAutofit/>
          </a:bodyPr>
          <a:lstStyle/>
          <a:p>
            <a:pPr indent="0" lvl="0" marL="0" rtl="0" algn="l">
              <a:lnSpc>
                <a:spcPct val="80000"/>
              </a:lnSpc>
              <a:spcBef>
                <a:spcPts val="1000"/>
              </a:spcBef>
              <a:spcAft>
                <a:spcPts val="0"/>
              </a:spcAft>
              <a:buClr>
                <a:schemeClr val="dk1"/>
              </a:buClr>
              <a:buSzPts val="935"/>
              <a:buFont typeface="Arial"/>
              <a:buNone/>
            </a:pPr>
            <a:r>
              <a:rPr lang="en-US" sz="1629"/>
              <a:t>We will use four components here:</a:t>
            </a:r>
            <a:endParaRPr sz="1629"/>
          </a:p>
          <a:p>
            <a:pPr indent="0" lvl="0" marL="0" rtl="0" algn="l">
              <a:lnSpc>
                <a:spcPct val="80000"/>
              </a:lnSpc>
              <a:spcBef>
                <a:spcPts val="1000"/>
              </a:spcBef>
              <a:spcAft>
                <a:spcPts val="0"/>
              </a:spcAft>
              <a:buClr>
                <a:schemeClr val="dk1"/>
              </a:buClr>
              <a:buSzPts val="935"/>
              <a:buFont typeface="Arial"/>
              <a:buNone/>
            </a:pPr>
            <a:r>
              <a:t/>
            </a:r>
            <a:endParaRPr sz="930"/>
          </a:p>
          <a:p>
            <a:pPr indent="-315912" lvl="0" marL="342900" rtl="0" algn="l">
              <a:lnSpc>
                <a:spcPct val="100000"/>
              </a:lnSpc>
              <a:spcBef>
                <a:spcPts val="800"/>
              </a:spcBef>
              <a:spcAft>
                <a:spcPts val="0"/>
              </a:spcAft>
              <a:buSzPts val="1375"/>
              <a:buAutoNum type="arabicPeriod"/>
            </a:pPr>
            <a:r>
              <a:rPr lang="en-US" sz="1629"/>
              <a:t>The </a:t>
            </a:r>
            <a:r>
              <a:rPr b="1" lang="en-US" sz="1629"/>
              <a:t>Book </a:t>
            </a:r>
            <a:r>
              <a:rPr lang="en-US" sz="1629"/>
              <a:t>model class, which is transferred from one layer to the other.</a:t>
            </a:r>
            <a:endParaRPr sz="1629"/>
          </a:p>
          <a:p>
            <a:pPr indent="-315912" lvl="0" marL="342900" rtl="0" algn="l">
              <a:lnSpc>
                <a:spcPct val="100000"/>
              </a:lnSpc>
              <a:spcBef>
                <a:spcPts val="1000"/>
              </a:spcBef>
              <a:spcAft>
                <a:spcPts val="0"/>
              </a:spcAft>
              <a:buSzPts val="1375"/>
              <a:buAutoNum type="arabicPeriod"/>
            </a:pPr>
            <a:r>
              <a:rPr lang="en-US" sz="1629"/>
              <a:t>The </a:t>
            </a:r>
            <a:r>
              <a:rPr b="1" lang="en-US" sz="1629"/>
              <a:t>BookDao </a:t>
            </a:r>
            <a:r>
              <a:rPr lang="en-US" sz="1629"/>
              <a:t>interface that provides a flexible design and API to implement.</a:t>
            </a:r>
            <a:endParaRPr sz="1629"/>
          </a:p>
          <a:p>
            <a:pPr indent="-315912" lvl="0" marL="342900" rtl="0" algn="l">
              <a:lnSpc>
                <a:spcPct val="100000"/>
              </a:lnSpc>
              <a:spcBef>
                <a:spcPts val="1000"/>
              </a:spcBef>
              <a:spcAft>
                <a:spcPts val="0"/>
              </a:spcAft>
              <a:buSzPts val="1375"/>
              <a:buAutoNum type="arabicPeriod"/>
            </a:pPr>
            <a:r>
              <a:rPr lang="en-US" sz="1629"/>
              <a:t>The </a:t>
            </a:r>
            <a:r>
              <a:rPr b="1" lang="en-US" sz="1629"/>
              <a:t>BookDaoImpl </a:t>
            </a:r>
            <a:r>
              <a:rPr lang="en-US" sz="1629"/>
              <a:t>class, which is an implementation of the </a:t>
            </a:r>
            <a:r>
              <a:rPr b="1" lang="en-US" sz="1629"/>
              <a:t>BookDao </a:t>
            </a:r>
            <a:r>
              <a:rPr lang="en-US" sz="1629"/>
              <a:t>interface.</a:t>
            </a:r>
            <a:endParaRPr sz="1629"/>
          </a:p>
          <a:p>
            <a:pPr indent="-315912" lvl="0" marL="342900" rtl="0" algn="l">
              <a:lnSpc>
                <a:spcPct val="100000"/>
              </a:lnSpc>
              <a:spcBef>
                <a:spcPts val="1000"/>
              </a:spcBef>
              <a:spcAft>
                <a:spcPts val="0"/>
              </a:spcAft>
              <a:buSzPts val="1375"/>
              <a:buAutoNum type="arabicPeriod"/>
            </a:pPr>
            <a:r>
              <a:rPr lang="en-US" sz="1629"/>
              <a:t>The</a:t>
            </a:r>
            <a:r>
              <a:rPr b="1" i="1" lang="en-US" sz="1629"/>
              <a:t> main()</a:t>
            </a:r>
            <a:r>
              <a:rPr lang="en-US" sz="1629"/>
              <a:t> method, which is the entrypoint of the application.</a:t>
            </a:r>
            <a:endParaRPr sz="1629"/>
          </a:p>
          <a:p>
            <a:pPr indent="0" lvl="0" marL="0" rtl="0" algn="l">
              <a:lnSpc>
                <a:spcPct val="80000"/>
              </a:lnSpc>
              <a:spcBef>
                <a:spcPts val="1000"/>
              </a:spcBef>
              <a:spcAft>
                <a:spcPts val="0"/>
              </a:spcAft>
              <a:buSzPts val="935"/>
              <a:buNone/>
            </a:pPr>
            <a:r>
              <a:t/>
            </a:r>
            <a:endParaRPr sz="1629"/>
          </a:p>
        </p:txBody>
      </p:sp>
      <p:sp>
        <p:nvSpPr>
          <p:cNvPr id="473" name="Google Shape;473;p50"/>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pic>
        <p:nvPicPr>
          <p:cNvPr id="474" name="Google Shape;474;p50"/>
          <p:cNvPicPr preferRelativeResize="0"/>
          <p:nvPr/>
        </p:nvPicPr>
        <p:blipFill>
          <a:blip r:embed="rId3">
            <a:alphaModFix/>
          </a:blip>
          <a:stretch>
            <a:fillRect/>
          </a:stretch>
        </p:blipFill>
        <p:spPr>
          <a:xfrm>
            <a:off x="6748175" y="3430575"/>
            <a:ext cx="5293200" cy="2999050"/>
          </a:xfrm>
          <a:prstGeom prst="rect">
            <a:avLst/>
          </a:prstGeom>
          <a:noFill/>
          <a:ln cap="flat" cmpd="sng" w="9525">
            <a:solidFill>
              <a:schemeClr val="dk2"/>
            </a:solidFill>
            <a:prstDash val="solid"/>
            <a:round/>
            <a:headEnd len="sm" w="sm" type="none"/>
            <a:tailEnd len="sm" w="sm" type="none"/>
          </a:ln>
        </p:spPr>
      </p:pic>
      <p:sp>
        <p:nvSpPr>
          <p:cNvPr id="475" name="Google Shape;475;p50"/>
          <p:cNvSpPr txBox="1"/>
          <p:nvPr/>
        </p:nvSpPr>
        <p:spPr>
          <a:xfrm>
            <a:off x="537025" y="1594675"/>
            <a:ext cx="11195700" cy="1647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400"/>
              </a:spcBef>
              <a:spcAft>
                <a:spcPts val="0"/>
              </a:spcAft>
              <a:buNone/>
            </a:pPr>
            <a:r>
              <a:rPr lang="en-US" sz="1700">
                <a:solidFill>
                  <a:srgbClr val="0C0C0C"/>
                </a:solidFill>
              </a:rPr>
              <a:t>Let's use </a:t>
            </a:r>
            <a:r>
              <a:rPr b="1" i="1" lang="en-US" sz="1700">
                <a:solidFill>
                  <a:srgbClr val="0C0C0C"/>
                </a:solidFill>
              </a:rPr>
              <a:t>Books</a:t>
            </a:r>
            <a:r>
              <a:rPr lang="en-US" sz="1700">
                <a:solidFill>
                  <a:srgbClr val="0C0C0C"/>
                </a:solidFill>
              </a:rPr>
              <a:t> as an example. With DAO design pattern, we have the following components on which our design depends:</a:t>
            </a:r>
            <a:endParaRPr sz="1700">
              <a:solidFill>
                <a:srgbClr val="0C0C0C"/>
              </a:solidFill>
            </a:endParaRPr>
          </a:p>
          <a:p>
            <a:pPr indent="-330200" lvl="0" marL="457200" rtl="0" algn="l">
              <a:lnSpc>
                <a:spcPct val="100000"/>
              </a:lnSpc>
              <a:spcBef>
                <a:spcPts val="400"/>
              </a:spcBef>
              <a:spcAft>
                <a:spcPts val="0"/>
              </a:spcAft>
              <a:buClr>
                <a:srgbClr val="0C0C0C"/>
              </a:buClr>
              <a:buSzPts val="1600"/>
              <a:buFont typeface="Century Gothic"/>
              <a:buChar char="●"/>
            </a:pPr>
            <a:r>
              <a:rPr lang="en-US" sz="1700">
                <a:solidFill>
                  <a:srgbClr val="0C0C0C"/>
                </a:solidFill>
              </a:rPr>
              <a:t>The </a:t>
            </a:r>
            <a:r>
              <a:rPr b="1" lang="en-US" sz="1700">
                <a:solidFill>
                  <a:srgbClr val="0C0C0C"/>
                </a:solidFill>
              </a:rPr>
              <a:t>Model </a:t>
            </a:r>
            <a:r>
              <a:rPr lang="en-US" sz="1700">
                <a:solidFill>
                  <a:srgbClr val="0C0C0C"/>
                </a:solidFill>
              </a:rPr>
              <a:t>class or </a:t>
            </a:r>
            <a:r>
              <a:rPr b="1" lang="en-US" sz="1700">
                <a:solidFill>
                  <a:srgbClr val="0C0C0C"/>
                </a:solidFill>
              </a:rPr>
              <a:t>the transfer object,</a:t>
            </a:r>
            <a:r>
              <a:rPr i="1" lang="en-US" sz="1300">
                <a:solidFill>
                  <a:srgbClr val="0C0C0C"/>
                </a:solidFill>
                <a:highlight>
                  <a:srgbClr val="FFFFFF"/>
                </a:highlight>
              </a:rPr>
              <a:t> </a:t>
            </a:r>
            <a:r>
              <a:rPr lang="en-US" sz="1700">
                <a:solidFill>
                  <a:srgbClr val="0C0C0C"/>
                </a:solidFill>
              </a:rPr>
              <a:t>which is transferred from one layer to the other.</a:t>
            </a:r>
            <a:endParaRPr sz="1700">
              <a:solidFill>
                <a:srgbClr val="0C0C0C"/>
              </a:solidFill>
            </a:endParaRPr>
          </a:p>
          <a:p>
            <a:pPr indent="-336550" lvl="0" marL="457200" rtl="0" algn="l">
              <a:lnSpc>
                <a:spcPct val="100000"/>
              </a:lnSpc>
              <a:spcBef>
                <a:spcPts val="400"/>
              </a:spcBef>
              <a:spcAft>
                <a:spcPts val="0"/>
              </a:spcAft>
              <a:buClr>
                <a:srgbClr val="0C0C0C"/>
              </a:buClr>
              <a:buSzPts val="1700"/>
              <a:buFont typeface="Century Gothic"/>
              <a:buChar char="●"/>
            </a:pPr>
            <a:r>
              <a:rPr lang="en-US" sz="1700">
                <a:solidFill>
                  <a:srgbClr val="0C0C0C"/>
                </a:solidFill>
              </a:rPr>
              <a:t>The </a:t>
            </a:r>
            <a:r>
              <a:rPr b="1" lang="en-US" sz="1700">
                <a:solidFill>
                  <a:srgbClr val="0C0C0C"/>
                </a:solidFill>
              </a:rPr>
              <a:t>interfaces, </a:t>
            </a:r>
            <a:r>
              <a:rPr lang="en-US" sz="1700">
                <a:solidFill>
                  <a:srgbClr val="0C0C0C"/>
                </a:solidFill>
              </a:rPr>
              <a:t>which provide a flexible design.</a:t>
            </a:r>
            <a:endParaRPr sz="1700">
              <a:solidFill>
                <a:srgbClr val="0C0C0C"/>
              </a:solidFill>
            </a:endParaRPr>
          </a:p>
          <a:p>
            <a:pPr indent="-336550" lvl="0" marL="457200" rtl="0" algn="l">
              <a:lnSpc>
                <a:spcPct val="100000"/>
              </a:lnSpc>
              <a:spcBef>
                <a:spcPts val="400"/>
              </a:spcBef>
              <a:spcAft>
                <a:spcPts val="400"/>
              </a:spcAft>
              <a:buClr>
                <a:srgbClr val="0C0C0C"/>
              </a:buClr>
              <a:buSzPts val="1700"/>
              <a:buFont typeface="Century Gothic"/>
              <a:buChar char="●"/>
            </a:pPr>
            <a:r>
              <a:rPr lang="en-US" sz="1700">
                <a:solidFill>
                  <a:srgbClr val="0C0C0C"/>
                </a:solidFill>
              </a:rPr>
              <a:t>The </a:t>
            </a:r>
            <a:r>
              <a:rPr b="1" lang="en-US" sz="1700">
                <a:solidFill>
                  <a:srgbClr val="0C0C0C"/>
                </a:solidFill>
              </a:rPr>
              <a:t>interface </a:t>
            </a:r>
            <a:r>
              <a:rPr lang="en-US" sz="1700">
                <a:solidFill>
                  <a:srgbClr val="0C0C0C"/>
                </a:solidFill>
              </a:rPr>
              <a:t>implementation, which is a concrete implementation of the persistence logic.</a:t>
            </a:r>
            <a:endParaRPr sz="1700">
              <a:solidFill>
                <a:srgbClr val="0C0C0C"/>
              </a:solidFill>
            </a:endParaRPr>
          </a:p>
        </p:txBody>
      </p:sp>
      <p:sp>
        <p:nvSpPr>
          <p:cNvPr id="476" name="Google Shape;476;p50"/>
          <p:cNvSpPr txBox="1"/>
          <p:nvPr/>
        </p:nvSpPr>
        <p:spPr>
          <a:xfrm>
            <a:off x="7906175" y="6519300"/>
            <a:ext cx="280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img </a:t>
            </a:r>
            <a:r>
              <a:rPr lang="en-US" sz="1000"/>
              <a:t>Source:</a:t>
            </a:r>
            <a:r>
              <a:rPr lang="en-US" sz="1000"/>
              <a:t>digitalocean.com</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80" name="Shape 480"/>
        <p:cNvGrpSpPr/>
        <p:nvPr/>
      </p:nvGrpSpPr>
      <p:grpSpPr>
        <a:xfrm>
          <a:off x="0" y="0"/>
          <a:ext cx="0" cy="0"/>
          <a:chOff x="0" y="0"/>
          <a:chExt cx="0" cy="0"/>
        </a:xfrm>
      </p:grpSpPr>
      <p:sp>
        <p:nvSpPr>
          <p:cNvPr id="481" name="Google Shape;481;p51"/>
          <p:cNvSpPr txBox="1"/>
          <p:nvPr>
            <p:ph type="title"/>
          </p:nvPr>
        </p:nvSpPr>
        <p:spPr>
          <a:xfrm>
            <a:off x="407650" y="812250"/>
            <a:ext cx="11611500" cy="54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200"/>
              <a:t>Implementing th</a:t>
            </a:r>
            <a:r>
              <a:rPr lang="en-US" sz="3200"/>
              <a:t>e Data Access Object </a:t>
            </a:r>
            <a:r>
              <a:rPr lang="en-US" sz="3200"/>
              <a:t>Pattern - Example 1</a:t>
            </a:r>
            <a:r>
              <a:rPr lang="en-US" sz="3600"/>
              <a:t> </a:t>
            </a:r>
            <a:endParaRPr sz="1700"/>
          </a:p>
        </p:txBody>
      </p:sp>
      <p:sp>
        <p:nvSpPr>
          <p:cNvPr id="482" name="Google Shape;482;p51"/>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
        <p:nvSpPr>
          <p:cNvPr id="483" name="Google Shape;483;p51"/>
          <p:cNvSpPr txBox="1"/>
          <p:nvPr/>
        </p:nvSpPr>
        <p:spPr>
          <a:xfrm>
            <a:off x="6096000" y="1722450"/>
            <a:ext cx="4231200" cy="4987200"/>
          </a:xfrm>
          <a:prstGeom prst="rect">
            <a:avLst/>
          </a:prstGeom>
          <a:solidFill>
            <a:srgbClr val="D9D2E9"/>
          </a:solidFill>
          <a:ln cap="flat" cmpd="sng" w="9525">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200">
                <a:latin typeface="Consolas"/>
                <a:ea typeface="Consolas"/>
                <a:cs typeface="Consolas"/>
                <a:sym typeface="Consolas"/>
              </a:rPr>
              <a:t>package model;</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1200">
                <a:latin typeface="Consolas"/>
                <a:ea typeface="Consolas"/>
                <a:cs typeface="Consolas"/>
                <a:sym typeface="Consolas"/>
              </a:rPr>
              <a:t>public class Books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1200">
                <a:latin typeface="Consolas"/>
                <a:ea typeface="Consolas"/>
                <a:cs typeface="Consolas"/>
                <a:sym typeface="Consolas"/>
              </a:rPr>
              <a:t>   private int isbn;</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1200">
                <a:latin typeface="Consolas"/>
                <a:ea typeface="Consolas"/>
                <a:cs typeface="Consolas"/>
                <a:sym typeface="Consolas"/>
              </a:rPr>
              <a:t>   private String bookName;</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1200">
                <a:latin typeface="Consolas"/>
                <a:ea typeface="Consolas"/>
                <a:cs typeface="Consolas"/>
                <a:sym typeface="Consolas"/>
              </a:rPr>
              <a:t>   public Books() {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1200">
                <a:latin typeface="Consolas"/>
                <a:ea typeface="Consolas"/>
                <a:cs typeface="Consolas"/>
                <a:sym typeface="Consolas"/>
              </a:rPr>
              <a:t>   public Books(int isbn, String bookName)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1200">
                <a:latin typeface="Consolas"/>
                <a:ea typeface="Consolas"/>
                <a:cs typeface="Consolas"/>
                <a:sym typeface="Consolas"/>
              </a:rPr>
              <a:t>       this.isbn = isbn;</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1200">
                <a:latin typeface="Consolas"/>
                <a:ea typeface="Consolas"/>
                <a:cs typeface="Consolas"/>
                <a:sym typeface="Consolas"/>
              </a:rPr>
              <a:t>       this.bookName = bookName;</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1200">
                <a:latin typeface="Consolas"/>
                <a:ea typeface="Consolas"/>
                <a:cs typeface="Consolas"/>
                <a:sym typeface="Consolas"/>
              </a:rPr>
              <a:t>   // getter setter methods</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1200">
                <a:latin typeface="Consolas"/>
                <a:ea typeface="Consolas"/>
                <a:cs typeface="Consolas"/>
                <a:sym typeface="Consolas"/>
              </a:rPr>
              <a:t>   public int getIsbn()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1200">
                <a:latin typeface="Consolas"/>
                <a:ea typeface="Consolas"/>
                <a:cs typeface="Consolas"/>
                <a:sym typeface="Consolas"/>
              </a:rPr>
              <a:t>       return isbn;</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1200">
                <a:latin typeface="Consolas"/>
                <a:ea typeface="Consolas"/>
                <a:cs typeface="Consolas"/>
                <a:sym typeface="Consolas"/>
              </a:rPr>
              <a:t>   public void setIsbn(int isbn)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1200">
                <a:latin typeface="Consolas"/>
                <a:ea typeface="Consolas"/>
                <a:cs typeface="Consolas"/>
                <a:sym typeface="Consolas"/>
              </a:rPr>
              <a:t>       this.isbn = isbn;</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1200">
                <a:latin typeface="Consolas"/>
                <a:ea typeface="Consolas"/>
                <a:cs typeface="Consolas"/>
                <a:sym typeface="Consolas"/>
              </a:rPr>
              <a:t>   public String getBookName()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1200">
                <a:latin typeface="Consolas"/>
                <a:ea typeface="Consolas"/>
                <a:cs typeface="Consolas"/>
                <a:sym typeface="Consolas"/>
              </a:rPr>
              <a:t>       return bookName;</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1200">
                <a:latin typeface="Consolas"/>
                <a:ea typeface="Consolas"/>
                <a:cs typeface="Consolas"/>
                <a:sym typeface="Consolas"/>
              </a:rPr>
              <a:t>   public void setBookName(String bookName)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1200">
                <a:latin typeface="Consolas"/>
                <a:ea typeface="Consolas"/>
                <a:cs typeface="Consolas"/>
                <a:sym typeface="Consolas"/>
              </a:rPr>
              <a:t>       this.bookName = bookName;</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a:t>
            </a:r>
            <a:endParaRPr sz="1200">
              <a:latin typeface="Consolas"/>
              <a:ea typeface="Consolas"/>
              <a:cs typeface="Consolas"/>
              <a:sym typeface="Consolas"/>
            </a:endParaRPr>
          </a:p>
        </p:txBody>
      </p:sp>
      <p:sp>
        <p:nvSpPr>
          <p:cNvPr id="484" name="Google Shape;484;p51"/>
          <p:cNvSpPr txBox="1"/>
          <p:nvPr/>
        </p:nvSpPr>
        <p:spPr>
          <a:xfrm>
            <a:off x="6806875" y="1353150"/>
            <a:ext cx="1744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Consolas"/>
                <a:ea typeface="Consolas"/>
                <a:cs typeface="Consolas"/>
                <a:sym typeface="Consolas"/>
              </a:rPr>
              <a:t>Books.java class</a:t>
            </a:r>
            <a:endParaRPr/>
          </a:p>
        </p:txBody>
      </p:sp>
      <p:sp>
        <p:nvSpPr>
          <p:cNvPr id="485" name="Google Shape;485;p51"/>
          <p:cNvSpPr txBox="1"/>
          <p:nvPr/>
        </p:nvSpPr>
        <p:spPr>
          <a:xfrm>
            <a:off x="10797825" y="1637075"/>
            <a:ext cx="1088100" cy="369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spAutoFit/>
          </a:bodyPr>
          <a:lstStyle/>
          <a:p>
            <a:pPr indent="0" lvl="0" marL="0" rtl="0" algn="l">
              <a:spcBef>
                <a:spcPts val="0"/>
              </a:spcBef>
              <a:spcAft>
                <a:spcPts val="0"/>
              </a:spcAft>
              <a:buNone/>
            </a:pPr>
            <a:r>
              <a:rPr b="1" lang="en-US" sz="1200"/>
              <a:t>(continued)</a:t>
            </a:r>
            <a:endParaRPr b="1" sz="1200"/>
          </a:p>
        </p:txBody>
      </p:sp>
      <p:sp>
        <p:nvSpPr>
          <p:cNvPr id="486" name="Google Shape;486;p51"/>
          <p:cNvSpPr txBox="1"/>
          <p:nvPr>
            <p:ph idx="1" type="body"/>
          </p:nvPr>
        </p:nvSpPr>
        <p:spPr>
          <a:xfrm>
            <a:off x="609700" y="1722450"/>
            <a:ext cx="5334900" cy="3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rgbClr val="0C0C0C"/>
                </a:solidFill>
              </a:rPr>
              <a:t>Step 1: </a:t>
            </a:r>
            <a:r>
              <a:rPr lang="en-US">
                <a:solidFill>
                  <a:srgbClr val="0C0C0C"/>
                </a:solidFill>
              </a:rPr>
              <a:t>Create a new project and add a JDBC driver in the project. Then create a package named </a:t>
            </a:r>
            <a:r>
              <a:rPr b="1" lang="en-US">
                <a:solidFill>
                  <a:srgbClr val="B45F06"/>
                </a:solidFill>
                <a:latin typeface="Century Gothic"/>
                <a:ea typeface="Century Gothic"/>
                <a:cs typeface="Century Gothic"/>
                <a:sym typeface="Century Gothic"/>
              </a:rPr>
              <a:t>model</a:t>
            </a:r>
            <a:r>
              <a:rPr b="1" i="1" lang="en-US">
                <a:solidFill>
                  <a:srgbClr val="B45F06"/>
                </a:solidFill>
                <a:latin typeface="Century Gothic"/>
                <a:ea typeface="Century Gothic"/>
                <a:cs typeface="Century Gothic"/>
                <a:sym typeface="Century Gothic"/>
              </a:rPr>
              <a:t> </a:t>
            </a:r>
            <a:r>
              <a:rPr lang="en-US">
                <a:solidFill>
                  <a:srgbClr val="0C0C0C"/>
                </a:solidFill>
              </a:rPr>
              <a:t>under </a:t>
            </a:r>
            <a:r>
              <a:rPr b="1" i="1" lang="en-US">
                <a:solidFill>
                  <a:srgbClr val="0C0C0C"/>
                </a:solidFill>
              </a:rPr>
              <a:t>src </a:t>
            </a:r>
            <a:r>
              <a:rPr lang="en-US">
                <a:solidFill>
                  <a:srgbClr val="0C0C0C"/>
                </a:solidFill>
              </a:rPr>
              <a:t>folder.</a:t>
            </a:r>
            <a:endParaRPr>
              <a:solidFill>
                <a:srgbClr val="0C0C0C"/>
              </a:solidFill>
            </a:endParaRPr>
          </a:p>
          <a:p>
            <a:pPr indent="0" lvl="0" marL="0" rtl="0" algn="l">
              <a:spcBef>
                <a:spcPts val="0"/>
              </a:spcBef>
              <a:spcAft>
                <a:spcPts val="0"/>
              </a:spcAft>
              <a:buNone/>
            </a:pPr>
            <a:r>
              <a:t/>
            </a:r>
            <a:endParaRPr b="1">
              <a:solidFill>
                <a:srgbClr val="0C0C0C"/>
              </a:solidFill>
            </a:endParaRPr>
          </a:p>
          <a:p>
            <a:pPr indent="0" lvl="0" marL="0" rtl="0" algn="l">
              <a:spcBef>
                <a:spcPts val="1000"/>
              </a:spcBef>
              <a:spcAft>
                <a:spcPts val="0"/>
              </a:spcAft>
              <a:buNone/>
            </a:pPr>
            <a:r>
              <a:rPr b="1" lang="en-US">
                <a:solidFill>
                  <a:srgbClr val="0C0C0C"/>
                </a:solidFill>
              </a:rPr>
              <a:t>Step 2: </a:t>
            </a:r>
            <a:r>
              <a:rPr lang="en-US">
                <a:solidFill>
                  <a:srgbClr val="0C0C0C"/>
                </a:solidFill>
              </a:rPr>
              <a:t>Under </a:t>
            </a:r>
            <a:r>
              <a:rPr b="1" lang="en-US">
                <a:solidFill>
                  <a:srgbClr val="B45F06"/>
                </a:solidFill>
                <a:latin typeface="Century Gothic"/>
                <a:ea typeface="Century Gothic"/>
                <a:cs typeface="Century Gothic"/>
                <a:sym typeface="Century Gothic"/>
              </a:rPr>
              <a:t>model </a:t>
            </a:r>
            <a:r>
              <a:rPr lang="en-US" sz="1900"/>
              <a:t>package, create a class named </a:t>
            </a:r>
            <a:r>
              <a:rPr b="1" lang="en-US">
                <a:solidFill>
                  <a:srgbClr val="38761D"/>
                </a:solidFill>
                <a:latin typeface="Consolas"/>
                <a:ea typeface="Consolas"/>
                <a:cs typeface="Consolas"/>
                <a:sym typeface="Consolas"/>
              </a:rPr>
              <a:t>Books</a:t>
            </a:r>
            <a:r>
              <a:rPr lang="en-US">
                <a:solidFill>
                  <a:schemeClr val="dk1"/>
                </a:solidFill>
                <a:latin typeface="Century Gothic"/>
                <a:ea typeface="Century Gothic"/>
                <a:cs typeface="Century Gothic"/>
                <a:sym typeface="Century Gothic"/>
              </a:rPr>
              <a:t>. </a:t>
            </a:r>
            <a:r>
              <a:rPr lang="en-US" sz="1900"/>
              <a:t>Write the code on the right in class. </a:t>
            </a:r>
            <a:endParaRPr sz="1900"/>
          </a:p>
          <a:p>
            <a:pPr indent="0" lvl="0" marL="0" rtl="0" algn="l">
              <a:spcBef>
                <a:spcPts val="1000"/>
              </a:spcBef>
              <a:spcAft>
                <a:spcPts val="0"/>
              </a:spcAft>
              <a:buNone/>
            </a:pPr>
            <a:r>
              <a:t/>
            </a:r>
            <a:endParaRPr sz="1900"/>
          </a:p>
          <a:p>
            <a:pPr indent="0" lvl="0" marL="0" rtl="0" algn="l">
              <a:spcBef>
                <a:spcPts val="1000"/>
              </a:spcBef>
              <a:spcAft>
                <a:spcPts val="0"/>
              </a:spcAft>
              <a:buNone/>
            </a:pPr>
            <a:r>
              <a:rPr lang="en-US"/>
              <a:t>This will be our model class. To keep things simple, it has a simple object with just two properties.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2"/>
          <p:cNvSpPr txBox="1"/>
          <p:nvPr>
            <p:ph type="title"/>
          </p:nvPr>
        </p:nvSpPr>
        <p:spPr>
          <a:xfrm>
            <a:off x="333400" y="973675"/>
            <a:ext cx="110571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Implementing the </a:t>
            </a:r>
            <a:r>
              <a:rPr lang="en-US" sz="3200"/>
              <a:t>Data Access Object</a:t>
            </a:r>
            <a:r>
              <a:rPr lang="en-US"/>
              <a:t> Pattern - Example 1</a:t>
            </a:r>
            <a:endParaRPr/>
          </a:p>
        </p:txBody>
      </p:sp>
      <p:sp>
        <p:nvSpPr>
          <p:cNvPr id="493" name="Google Shape;493;p52"/>
          <p:cNvSpPr txBox="1"/>
          <p:nvPr>
            <p:ph idx="1" type="body"/>
          </p:nvPr>
        </p:nvSpPr>
        <p:spPr>
          <a:xfrm>
            <a:off x="5174575" y="2538525"/>
            <a:ext cx="6107400" cy="2709600"/>
          </a:xfrm>
          <a:prstGeom prst="rect">
            <a:avLst/>
          </a:prstGeom>
          <a:solidFill>
            <a:srgbClr val="D9EAD3"/>
          </a:solidFill>
          <a:ln cap="flat" cmpd="sng" w="9525">
            <a:solidFill>
              <a:srgbClr val="000000"/>
            </a:solidFill>
            <a:prstDash val="dash"/>
            <a:round/>
            <a:headEnd len="sm" w="sm" type="none"/>
            <a:tailEnd len="sm" w="sm" type="none"/>
          </a:ln>
        </p:spPr>
        <p:txBody>
          <a:bodyPr anchorCtr="0" anchor="t" bIns="91425" lIns="91425" spcFirstLastPara="1" rIns="91425" wrap="square" tIns="91425">
            <a:normAutofit/>
          </a:bodyPr>
          <a:lstStyle/>
          <a:p>
            <a:pPr indent="0" lvl="0" marL="0" rtl="0" algn="l">
              <a:spcBef>
                <a:spcPts val="1000"/>
              </a:spcBef>
              <a:spcAft>
                <a:spcPts val="0"/>
              </a:spcAft>
              <a:buClr>
                <a:schemeClr val="dk1"/>
              </a:buClr>
              <a:buSzPts val="1100"/>
              <a:buFont typeface="Arial"/>
              <a:buNone/>
            </a:pPr>
            <a:r>
              <a:rPr lang="en-US" sz="1300">
                <a:latin typeface="Consolas"/>
                <a:ea typeface="Consolas"/>
                <a:cs typeface="Consolas"/>
                <a:sym typeface="Consolas"/>
              </a:rPr>
              <a:t>import java.util.List;</a:t>
            </a:r>
            <a:endParaRPr sz="13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US" sz="1300">
                <a:latin typeface="Consolas"/>
                <a:ea typeface="Consolas"/>
                <a:cs typeface="Consolas"/>
                <a:sym typeface="Consolas"/>
              </a:rPr>
              <a:t>import model.Books;</a:t>
            </a:r>
            <a:endParaRPr sz="13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US" sz="1300">
                <a:latin typeface="Consolas"/>
                <a:ea typeface="Consolas"/>
                <a:cs typeface="Consolas"/>
                <a:sym typeface="Consolas"/>
              </a:rPr>
              <a:t>public interface BookDao {</a:t>
            </a:r>
            <a:endParaRPr sz="13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US" sz="1300">
                <a:latin typeface="Consolas"/>
                <a:ea typeface="Consolas"/>
                <a:cs typeface="Consolas"/>
                <a:sym typeface="Consolas"/>
              </a:rPr>
              <a:t>   List&lt;Books&gt; getAllBooks();</a:t>
            </a:r>
            <a:endParaRPr sz="13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US" sz="1300">
                <a:latin typeface="Consolas"/>
                <a:ea typeface="Consolas"/>
                <a:cs typeface="Consolas"/>
                <a:sym typeface="Consolas"/>
              </a:rPr>
              <a:t>      Books getBookByIsbn(int isbn);</a:t>
            </a:r>
            <a:endParaRPr sz="13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US" sz="1300">
                <a:latin typeface="Consolas"/>
                <a:ea typeface="Consolas"/>
                <a:cs typeface="Consolas"/>
                <a:sym typeface="Consolas"/>
              </a:rPr>
              <a:t>      void saveBook(Books book);</a:t>
            </a:r>
            <a:endParaRPr sz="13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US" sz="1300">
                <a:latin typeface="Consolas"/>
                <a:ea typeface="Consolas"/>
                <a:cs typeface="Consolas"/>
                <a:sym typeface="Consolas"/>
              </a:rPr>
              <a:t>      void deleteBook(Books book);</a:t>
            </a:r>
            <a:endParaRPr sz="13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US" sz="1300">
                <a:latin typeface="Consolas"/>
                <a:ea typeface="Consolas"/>
                <a:cs typeface="Consolas"/>
                <a:sym typeface="Consolas"/>
              </a:rPr>
              <a:t>}</a:t>
            </a:r>
            <a:endParaRPr sz="1200">
              <a:latin typeface="Consolas"/>
              <a:ea typeface="Consolas"/>
              <a:cs typeface="Consolas"/>
              <a:sym typeface="Consolas"/>
            </a:endParaRPr>
          </a:p>
        </p:txBody>
      </p:sp>
      <p:sp>
        <p:nvSpPr>
          <p:cNvPr id="494" name="Google Shape;494;p52"/>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495" name="Google Shape;495;p52"/>
          <p:cNvSpPr txBox="1"/>
          <p:nvPr/>
        </p:nvSpPr>
        <p:spPr>
          <a:xfrm>
            <a:off x="829875" y="2301875"/>
            <a:ext cx="4153200" cy="24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accent2"/>
                </a:solidFill>
              </a:rPr>
              <a:t>Step 3: </a:t>
            </a:r>
            <a:r>
              <a:rPr lang="en-US" sz="2000">
                <a:solidFill>
                  <a:schemeClr val="accent2"/>
                </a:solidFill>
              </a:rPr>
              <a:t>Create a package named </a:t>
            </a:r>
            <a:r>
              <a:rPr b="1" lang="en-US" sz="2000">
                <a:solidFill>
                  <a:srgbClr val="B45F06"/>
                </a:solidFill>
                <a:latin typeface="Century Gothic"/>
                <a:ea typeface="Century Gothic"/>
                <a:cs typeface="Century Gothic"/>
                <a:sym typeface="Century Gothic"/>
              </a:rPr>
              <a:t>DAOinterface </a:t>
            </a:r>
            <a:r>
              <a:rPr lang="en-US" sz="2000">
                <a:solidFill>
                  <a:schemeClr val="accent2"/>
                </a:solidFill>
              </a:rPr>
              <a:t>under </a:t>
            </a:r>
            <a:r>
              <a:rPr b="1" i="1" lang="en-US" sz="2000">
                <a:solidFill>
                  <a:schemeClr val="accent2"/>
                </a:solidFill>
              </a:rPr>
              <a:t>src </a:t>
            </a:r>
            <a:r>
              <a:rPr lang="en-US" sz="2000">
                <a:solidFill>
                  <a:schemeClr val="accent2"/>
                </a:solidFill>
              </a:rPr>
              <a:t>folder.</a:t>
            </a:r>
            <a:endParaRPr sz="2000">
              <a:solidFill>
                <a:schemeClr val="accent2"/>
              </a:solidFill>
            </a:endParaRPr>
          </a:p>
          <a:p>
            <a:pPr indent="0" lvl="0" marL="0" rtl="0" algn="l">
              <a:spcBef>
                <a:spcPts val="1000"/>
              </a:spcBef>
              <a:spcAft>
                <a:spcPts val="1000"/>
              </a:spcAft>
              <a:buNone/>
            </a:pPr>
            <a:r>
              <a:rPr b="1" lang="en-US" sz="2000">
                <a:solidFill>
                  <a:schemeClr val="accent2"/>
                </a:solidFill>
              </a:rPr>
              <a:t>Step 4: </a:t>
            </a:r>
            <a:r>
              <a:rPr lang="en-US" sz="2000">
                <a:solidFill>
                  <a:schemeClr val="accent2"/>
                </a:solidFill>
              </a:rPr>
              <a:t>Under</a:t>
            </a:r>
            <a:r>
              <a:rPr lang="en-US" sz="2000">
                <a:solidFill>
                  <a:schemeClr val="dk1"/>
                </a:solidFill>
                <a:latin typeface="Century Gothic"/>
                <a:ea typeface="Century Gothic"/>
                <a:cs typeface="Century Gothic"/>
                <a:sym typeface="Century Gothic"/>
              </a:rPr>
              <a:t>  </a:t>
            </a:r>
            <a:r>
              <a:rPr b="1" lang="en-US" sz="2000">
                <a:solidFill>
                  <a:srgbClr val="B45F06"/>
                </a:solidFill>
                <a:latin typeface="Century Gothic"/>
                <a:ea typeface="Century Gothic"/>
                <a:cs typeface="Century Gothic"/>
                <a:sym typeface="Century Gothic"/>
              </a:rPr>
              <a:t>DAOinterface </a:t>
            </a:r>
            <a:r>
              <a:rPr lang="en-US" sz="2000">
                <a:solidFill>
                  <a:schemeClr val="accent2"/>
                </a:solidFill>
              </a:rPr>
              <a:t>package, create an</a:t>
            </a:r>
            <a:r>
              <a:rPr lang="en-US" sz="2000">
                <a:solidFill>
                  <a:schemeClr val="dk1"/>
                </a:solidFill>
                <a:latin typeface="Century Gothic"/>
                <a:ea typeface="Century Gothic"/>
                <a:cs typeface="Century Gothic"/>
                <a:sym typeface="Century Gothic"/>
              </a:rPr>
              <a:t> </a:t>
            </a:r>
            <a:r>
              <a:rPr b="1" i="1" lang="en-US" sz="2000">
                <a:solidFill>
                  <a:schemeClr val="accent2"/>
                </a:solidFill>
                <a:latin typeface="Century Gothic"/>
                <a:ea typeface="Century Gothic"/>
                <a:cs typeface="Century Gothic"/>
                <a:sym typeface="Century Gothic"/>
              </a:rPr>
              <a:t>interface </a:t>
            </a:r>
            <a:r>
              <a:rPr lang="en-US" sz="2000">
                <a:solidFill>
                  <a:schemeClr val="accent2"/>
                </a:solidFill>
                <a:latin typeface="Century Gothic"/>
                <a:ea typeface="Century Gothic"/>
                <a:cs typeface="Century Gothic"/>
                <a:sym typeface="Century Gothic"/>
              </a:rPr>
              <a:t>named</a:t>
            </a:r>
            <a:r>
              <a:rPr lang="en-US" sz="2000">
                <a:solidFill>
                  <a:schemeClr val="dk1"/>
                </a:solidFill>
                <a:latin typeface="Century Gothic"/>
                <a:ea typeface="Century Gothic"/>
                <a:cs typeface="Century Gothic"/>
                <a:sym typeface="Century Gothic"/>
              </a:rPr>
              <a:t> </a:t>
            </a:r>
            <a:r>
              <a:rPr b="1" lang="en-US" sz="2000">
                <a:solidFill>
                  <a:srgbClr val="38761D"/>
                </a:solidFill>
                <a:latin typeface="Consolas"/>
                <a:ea typeface="Consolas"/>
                <a:cs typeface="Consolas"/>
                <a:sym typeface="Consolas"/>
              </a:rPr>
              <a:t>BookDao</a:t>
            </a:r>
            <a:r>
              <a:rPr lang="en-US" sz="2000">
                <a:solidFill>
                  <a:schemeClr val="dk1"/>
                </a:solidFill>
                <a:latin typeface="Century Gothic"/>
                <a:ea typeface="Century Gothic"/>
                <a:cs typeface="Century Gothic"/>
                <a:sym typeface="Century Gothic"/>
              </a:rPr>
              <a:t>. </a:t>
            </a:r>
            <a:r>
              <a:rPr lang="en-US" sz="2000"/>
              <a:t>Write the code on the right in the class. </a:t>
            </a:r>
            <a:endParaRPr sz="2000">
              <a:solidFill>
                <a:schemeClr val="dk1"/>
              </a:solidFill>
              <a:latin typeface="Century Gothic"/>
              <a:ea typeface="Century Gothic"/>
              <a:cs typeface="Century Gothic"/>
              <a:sym typeface="Century Gothic"/>
            </a:endParaRPr>
          </a:p>
        </p:txBody>
      </p:sp>
      <p:sp>
        <p:nvSpPr>
          <p:cNvPr id="496" name="Google Shape;496;p52"/>
          <p:cNvSpPr txBox="1"/>
          <p:nvPr/>
        </p:nvSpPr>
        <p:spPr>
          <a:xfrm>
            <a:off x="6488100" y="20356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700"/>
              </a:spcBef>
              <a:spcAft>
                <a:spcPts val="0"/>
              </a:spcAft>
              <a:buNone/>
            </a:pPr>
            <a:r>
              <a:rPr lang="en-US">
                <a:solidFill>
                  <a:srgbClr val="38761D"/>
                </a:solidFill>
                <a:latin typeface="Consolas"/>
                <a:ea typeface="Consolas"/>
                <a:cs typeface="Consolas"/>
                <a:sym typeface="Consolas"/>
              </a:rPr>
              <a:t>BookDao.java interface</a:t>
            </a:r>
            <a:r>
              <a:rPr lang="en-US" sz="1200">
                <a:solidFill>
                  <a:schemeClr val="dk1"/>
                </a:solidFill>
                <a:latin typeface="Consolas"/>
                <a:ea typeface="Consolas"/>
                <a:cs typeface="Consolas"/>
                <a:sym typeface="Consolas"/>
              </a:rPr>
              <a:t> </a:t>
            </a:r>
            <a:endParaRPr/>
          </a:p>
        </p:txBody>
      </p:sp>
      <p:sp>
        <p:nvSpPr>
          <p:cNvPr id="497" name="Google Shape;497;p52"/>
          <p:cNvSpPr txBox="1"/>
          <p:nvPr/>
        </p:nvSpPr>
        <p:spPr>
          <a:xfrm>
            <a:off x="10636050" y="1680775"/>
            <a:ext cx="1184100" cy="369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spAutoFit/>
          </a:bodyPr>
          <a:lstStyle/>
          <a:p>
            <a:pPr indent="0" lvl="0" marL="0" rtl="0" algn="l">
              <a:spcBef>
                <a:spcPts val="0"/>
              </a:spcBef>
              <a:spcAft>
                <a:spcPts val="0"/>
              </a:spcAft>
              <a:buNone/>
            </a:pPr>
            <a:r>
              <a:rPr b="1" lang="en-US" sz="1200"/>
              <a:t>(continued)</a:t>
            </a:r>
            <a:endParaRPr b="1"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3"/>
          <p:cNvSpPr txBox="1"/>
          <p:nvPr>
            <p:ph type="title"/>
          </p:nvPr>
        </p:nvSpPr>
        <p:spPr>
          <a:xfrm>
            <a:off x="448925" y="699650"/>
            <a:ext cx="109920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Implementing the </a:t>
            </a:r>
            <a:r>
              <a:rPr lang="en-US"/>
              <a:t>Data Access Object Pattern</a:t>
            </a:r>
            <a:r>
              <a:rPr lang="en-US"/>
              <a:t> - </a:t>
            </a:r>
            <a:r>
              <a:rPr lang="en-US"/>
              <a:t>Example</a:t>
            </a:r>
            <a:r>
              <a:rPr lang="en-US"/>
              <a:t> 1</a:t>
            </a:r>
            <a:endParaRPr/>
          </a:p>
        </p:txBody>
      </p:sp>
      <p:sp>
        <p:nvSpPr>
          <p:cNvPr id="504" name="Google Shape;504;p53"/>
          <p:cNvSpPr txBox="1"/>
          <p:nvPr>
            <p:ph idx="1" type="body"/>
          </p:nvPr>
        </p:nvSpPr>
        <p:spPr>
          <a:xfrm>
            <a:off x="5949225" y="1993150"/>
            <a:ext cx="4652400" cy="4753200"/>
          </a:xfrm>
          <a:prstGeom prst="rect">
            <a:avLst/>
          </a:prstGeom>
          <a:solidFill>
            <a:srgbClr val="FCE5CD"/>
          </a:solidFill>
          <a:ln cap="flat" cmpd="sng" w="9525">
            <a:solidFill>
              <a:srgbClr val="000000"/>
            </a:solidFill>
            <a:prstDash val="dash"/>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US" sz="1000">
                <a:latin typeface="Consolas"/>
                <a:ea typeface="Consolas"/>
                <a:cs typeface="Consolas"/>
                <a:sym typeface="Consolas"/>
              </a:rPr>
              <a:t>import java.util.ArrayList;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import java.util.List;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import DAOinterface.BookDao;</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import model.Books;</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public class BookDaoImpl implements BookDao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//list is working as a database</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private ArrayList&lt;Books&gt; booksObj;</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public BookDaoImpl()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booksObj = new ArrayList&lt;Books&gt;();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booksObj.add(new Books(1, "Java Book"));</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booksObj.add(new Books(2, "Python Book"));</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booksObj.add(new Books(3, "Android Book"));</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@Override</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public List&lt;Books&gt; getAllBooks()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return this.booksObj;</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@Override</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public Books getBookByIsbn(int isbn)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return this.booksObj.get(isbn);</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@Override</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public void saveBook(Books book)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this.booksObj.add(book);</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@Override</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public void deleteBook(Books book)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this.booksObj.remove(book);</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
        <p:nvSpPr>
          <p:cNvPr id="505" name="Google Shape;505;p53"/>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
        <p:nvSpPr>
          <p:cNvPr id="506" name="Google Shape;506;p53"/>
          <p:cNvSpPr txBox="1"/>
          <p:nvPr/>
        </p:nvSpPr>
        <p:spPr>
          <a:xfrm>
            <a:off x="568025" y="1406750"/>
            <a:ext cx="5250300" cy="51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700">
                <a:solidFill>
                  <a:schemeClr val="accent2"/>
                </a:solidFill>
              </a:rPr>
              <a:t>Step 5: </a:t>
            </a:r>
            <a:r>
              <a:rPr lang="en-US" sz="1700">
                <a:solidFill>
                  <a:schemeClr val="accent2"/>
                </a:solidFill>
              </a:rPr>
              <a:t>Create a package named </a:t>
            </a:r>
            <a:r>
              <a:rPr b="1" lang="en-US" sz="1700">
                <a:solidFill>
                  <a:srgbClr val="B45F06"/>
                </a:solidFill>
              </a:rPr>
              <a:t>Controller </a:t>
            </a:r>
            <a:r>
              <a:rPr lang="en-US" sz="1700">
                <a:solidFill>
                  <a:schemeClr val="dk1"/>
                </a:solidFill>
              </a:rPr>
              <a:t>under the </a:t>
            </a:r>
            <a:r>
              <a:rPr b="1" i="1" lang="en-US" sz="1700">
                <a:solidFill>
                  <a:schemeClr val="dk1"/>
                </a:solidFill>
              </a:rPr>
              <a:t>src </a:t>
            </a:r>
            <a:r>
              <a:rPr lang="en-US" sz="1700">
                <a:solidFill>
                  <a:schemeClr val="dk1"/>
                </a:solidFill>
              </a:rPr>
              <a:t>folder.</a:t>
            </a:r>
            <a:endParaRPr sz="17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rPr b="1" lang="en-US" sz="1600">
                <a:solidFill>
                  <a:schemeClr val="dk1"/>
                </a:solidFill>
              </a:rPr>
              <a:t>Step 6: </a:t>
            </a:r>
            <a:r>
              <a:rPr lang="en-US" sz="1600">
                <a:solidFill>
                  <a:schemeClr val="dk1"/>
                </a:solidFill>
              </a:rPr>
              <a:t>Under </a:t>
            </a:r>
            <a:r>
              <a:rPr b="1" lang="en-US" sz="1600">
                <a:solidFill>
                  <a:srgbClr val="B45F06"/>
                </a:solidFill>
                <a:latin typeface="Century Gothic"/>
                <a:ea typeface="Century Gothic"/>
                <a:cs typeface="Century Gothic"/>
                <a:sym typeface="Century Gothic"/>
              </a:rPr>
              <a:t>Controller </a:t>
            </a:r>
            <a:r>
              <a:rPr lang="en-US" sz="1600">
                <a:solidFill>
                  <a:srgbClr val="0C0C0C"/>
                </a:solidFill>
              </a:rPr>
              <a:t>package, create a class named</a:t>
            </a:r>
            <a:r>
              <a:rPr lang="en-US" sz="1600">
                <a:solidFill>
                  <a:schemeClr val="dk1"/>
                </a:solidFill>
              </a:rPr>
              <a:t> </a:t>
            </a:r>
            <a:r>
              <a:rPr b="1" lang="en-US" sz="1600">
                <a:solidFill>
                  <a:srgbClr val="38761D"/>
                </a:solidFill>
                <a:latin typeface="Consolas"/>
                <a:ea typeface="Consolas"/>
                <a:cs typeface="Consolas"/>
                <a:sym typeface="Consolas"/>
              </a:rPr>
              <a:t>BookDaoImpl</a:t>
            </a:r>
            <a:r>
              <a:rPr lang="en-US" sz="1600">
                <a:solidFill>
                  <a:schemeClr val="dk1"/>
                </a:solidFill>
                <a:latin typeface="Century Gothic"/>
                <a:ea typeface="Century Gothic"/>
                <a:cs typeface="Century Gothic"/>
                <a:sym typeface="Century Gothic"/>
              </a:rPr>
              <a:t>. </a:t>
            </a:r>
            <a:r>
              <a:rPr lang="en-US" sz="1600">
                <a:solidFill>
                  <a:schemeClr val="accent2"/>
                </a:solidFill>
              </a:rPr>
              <a:t>Add write the code on the right in the class. </a:t>
            </a:r>
            <a:endParaRPr sz="1600">
              <a:solidFill>
                <a:schemeClr val="accent2"/>
              </a:solidFill>
            </a:endParaRPr>
          </a:p>
          <a:p>
            <a:pPr indent="0" lvl="0" marL="0" rtl="0" algn="l">
              <a:spcBef>
                <a:spcPts val="0"/>
              </a:spcBef>
              <a:spcAft>
                <a:spcPts val="0"/>
              </a:spcAft>
              <a:buNone/>
            </a:pPr>
            <a:r>
              <a:t/>
            </a:r>
            <a:endParaRPr sz="1600">
              <a:solidFill>
                <a:schemeClr val="accent2"/>
              </a:solidFill>
            </a:endParaRPr>
          </a:p>
          <a:p>
            <a:pPr indent="0" lvl="0" marL="0" rtl="0" algn="l">
              <a:spcBef>
                <a:spcPts val="0"/>
              </a:spcBef>
              <a:spcAft>
                <a:spcPts val="0"/>
              </a:spcAft>
              <a:buNone/>
            </a:pPr>
            <a:r>
              <a:rPr lang="en-US" sz="1600"/>
              <a:t>Finally, here is how we use our DAO to manage Books:</a:t>
            </a:r>
            <a:endParaRPr sz="1600"/>
          </a:p>
          <a:p>
            <a:pPr indent="0" lvl="0" marL="457200" rtl="0" algn="l">
              <a:spcBef>
                <a:spcPts val="0"/>
              </a:spcBef>
              <a:spcAft>
                <a:spcPts val="0"/>
              </a:spcAft>
              <a:buNone/>
            </a:pPr>
            <a:r>
              <a:rPr b="1" lang="en-US" sz="1600">
                <a:solidFill>
                  <a:srgbClr val="38761D"/>
                </a:solidFill>
              </a:rPr>
              <a:t>BookDaoImpl</a:t>
            </a:r>
            <a:r>
              <a:rPr lang="en-US" sz="1600">
                <a:solidFill>
                  <a:srgbClr val="222222"/>
                </a:solidFill>
                <a:highlight>
                  <a:srgbClr val="FFFFFF"/>
                </a:highlight>
              </a:rPr>
              <a:t>class supports getallbooks, save(insert), update, and delete operations. We can add more operations in future if needed. The business layer remains unaware of the actual persistence logic.</a:t>
            </a:r>
            <a:endParaRPr sz="1600">
              <a:solidFill>
                <a:srgbClr val="222222"/>
              </a:solidFill>
              <a:highlight>
                <a:srgbClr val="FFFFFF"/>
              </a:highlight>
            </a:endParaRPr>
          </a:p>
          <a:p>
            <a:pPr indent="0" lvl="0" marL="0" rtl="0" algn="l">
              <a:lnSpc>
                <a:spcPct val="100000"/>
              </a:lnSpc>
              <a:spcBef>
                <a:spcPts val="0"/>
              </a:spcBef>
              <a:spcAft>
                <a:spcPts val="0"/>
              </a:spcAft>
              <a:buNone/>
            </a:pPr>
            <a:r>
              <a:t/>
            </a:r>
            <a:endParaRPr sz="1600">
              <a:solidFill>
                <a:srgbClr val="222222"/>
              </a:solidFill>
              <a:highlight>
                <a:srgbClr val="FFFFFF"/>
              </a:highlight>
            </a:endParaRPr>
          </a:p>
          <a:p>
            <a:pPr indent="0" lvl="0" marL="0" rtl="0" algn="l">
              <a:lnSpc>
                <a:spcPct val="100000"/>
              </a:lnSpc>
              <a:spcBef>
                <a:spcPts val="0"/>
              </a:spcBef>
              <a:spcAft>
                <a:spcPts val="0"/>
              </a:spcAft>
              <a:buNone/>
            </a:pPr>
            <a:r>
              <a:rPr lang="en-US" sz="1600">
                <a:solidFill>
                  <a:srgbClr val="222222"/>
                </a:solidFill>
                <a:highlight>
                  <a:srgbClr val="FFFFFF"/>
                </a:highlight>
              </a:rPr>
              <a:t>In this class, </a:t>
            </a:r>
            <a:r>
              <a:rPr b="1" lang="en-US" sz="1600">
                <a:solidFill>
                  <a:srgbClr val="222222"/>
                </a:solidFill>
                <a:highlight>
                  <a:srgbClr val="FFFFFF"/>
                </a:highlight>
              </a:rPr>
              <a:t>just for the sake of simplicity, we have used an </a:t>
            </a:r>
            <a:r>
              <a:rPr b="1" i="1" lang="en-US" sz="1600">
                <a:solidFill>
                  <a:srgbClr val="222222"/>
                </a:solidFill>
                <a:highlight>
                  <a:srgbClr val="FFFFFF"/>
                </a:highlight>
              </a:rPr>
              <a:t>ArrayList</a:t>
            </a:r>
            <a:r>
              <a:rPr b="1" lang="en-US" sz="1600">
                <a:solidFill>
                  <a:srgbClr val="222222"/>
                </a:solidFill>
                <a:highlight>
                  <a:srgbClr val="FFFFFF"/>
                </a:highlight>
              </a:rPr>
              <a:t> as a data store instead of interacting with some DB. </a:t>
            </a:r>
            <a:r>
              <a:rPr lang="en-US" sz="1600">
                <a:solidFill>
                  <a:srgbClr val="404040"/>
                </a:solidFill>
                <a:highlight>
                  <a:srgbClr val="FFFFFF"/>
                </a:highlight>
              </a:rPr>
              <a:t>In a real-world situation, we will interact with some database.</a:t>
            </a:r>
            <a:endParaRPr sz="1600">
              <a:solidFill>
                <a:srgbClr val="222222"/>
              </a:solidFill>
              <a:highlight>
                <a:srgbClr val="FFFFFF"/>
              </a:highlight>
            </a:endParaRPr>
          </a:p>
        </p:txBody>
      </p:sp>
      <p:sp>
        <p:nvSpPr>
          <p:cNvPr id="507" name="Google Shape;507;p53"/>
          <p:cNvSpPr txBox="1"/>
          <p:nvPr/>
        </p:nvSpPr>
        <p:spPr>
          <a:xfrm>
            <a:off x="6927025" y="1563238"/>
            <a:ext cx="2422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38761D"/>
                </a:solidFill>
                <a:latin typeface="Consolas"/>
                <a:ea typeface="Consolas"/>
                <a:cs typeface="Consolas"/>
                <a:sym typeface="Consolas"/>
              </a:rPr>
              <a:t>BookDaoImpl.java class</a:t>
            </a:r>
            <a:endParaRPr sz="1000"/>
          </a:p>
        </p:txBody>
      </p:sp>
      <p:sp>
        <p:nvSpPr>
          <p:cNvPr id="508" name="Google Shape;508;p53"/>
          <p:cNvSpPr txBox="1"/>
          <p:nvPr/>
        </p:nvSpPr>
        <p:spPr>
          <a:xfrm>
            <a:off x="10285825" y="1406750"/>
            <a:ext cx="1230000" cy="369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spAutoFit/>
          </a:bodyPr>
          <a:lstStyle/>
          <a:p>
            <a:pPr indent="0" lvl="0" marL="0" rtl="0" algn="l">
              <a:spcBef>
                <a:spcPts val="0"/>
              </a:spcBef>
              <a:spcAft>
                <a:spcPts val="0"/>
              </a:spcAft>
              <a:buNone/>
            </a:pPr>
            <a:r>
              <a:rPr b="1" lang="en-US" sz="1200"/>
              <a:t>(continued)</a:t>
            </a:r>
            <a:endParaRPr b="1"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4"/>
          <p:cNvSpPr txBox="1"/>
          <p:nvPr>
            <p:ph type="title"/>
          </p:nvPr>
        </p:nvSpPr>
        <p:spPr>
          <a:xfrm>
            <a:off x="448925" y="746725"/>
            <a:ext cx="10909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Implementing the </a:t>
            </a:r>
            <a:r>
              <a:rPr lang="en-US" sz="3200"/>
              <a:t>Data Access Object</a:t>
            </a:r>
            <a:r>
              <a:rPr lang="en-US"/>
              <a:t> Pattern - Example 1</a:t>
            </a:r>
            <a:endParaRPr/>
          </a:p>
        </p:txBody>
      </p:sp>
      <p:sp>
        <p:nvSpPr>
          <p:cNvPr id="515" name="Google Shape;515;p54"/>
          <p:cNvSpPr txBox="1"/>
          <p:nvPr>
            <p:ph idx="1" type="body"/>
          </p:nvPr>
        </p:nvSpPr>
        <p:spPr>
          <a:xfrm>
            <a:off x="535950" y="1575725"/>
            <a:ext cx="4986600" cy="224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US" sz="1600"/>
              <a:t>Step 7: </a:t>
            </a:r>
            <a:r>
              <a:rPr lang="en-US" sz="1600"/>
              <a:t>Create a package named </a:t>
            </a:r>
            <a:r>
              <a:rPr b="1" lang="en-US" sz="1600">
                <a:solidFill>
                  <a:srgbClr val="B45F06"/>
                </a:solidFill>
              </a:rPr>
              <a:t>Runner </a:t>
            </a:r>
            <a:r>
              <a:rPr lang="en-US" sz="1600"/>
              <a:t>under the </a:t>
            </a:r>
            <a:r>
              <a:rPr b="1" i="1" lang="en-US" sz="1600"/>
              <a:t>src </a:t>
            </a:r>
            <a:r>
              <a:rPr lang="en-US" sz="1600"/>
              <a:t>folder.</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US" sz="1600"/>
              <a:t>Step 8: </a:t>
            </a:r>
            <a:r>
              <a:rPr lang="en-US" sz="1600"/>
              <a:t>Under </a:t>
            </a:r>
            <a:r>
              <a:rPr b="1" lang="en-US" sz="1600">
                <a:solidFill>
                  <a:srgbClr val="B45F06"/>
                </a:solidFill>
              </a:rPr>
              <a:t>Runner </a:t>
            </a:r>
            <a:r>
              <a:rPr lang="en-US" sz="1600"/>
              <a:t>package, create a class named </a:t>
            </a:r>
            <a:r>
              <a:rPr b="1" lang="en-US" sz="1600">
                <a:solidFill>
                  <a:srgbClr val="38761D"/>
                </a:solidFill>
                <a:latin typeface="Consolas"/>
                <a:ea typeface="Consolas"/>
                <a:cs typeface="Consolas"/>
                <a:sym typeface="Consolas"/>
              </a:rPr>
              <a:t>AccessBook</a:t>
            </a:r>
            <a:r>
              <a:rPr lang="en-US" sz="1600"/>
              <a:t>. This class contains </a:t>
            </a:r>
            <a:r>
              <a:rPr b="1" lang="en-US" sz="1600"/>
              <a:t>main()</a:t>
            </a:r>
            <a:r>
              <a:rPr lang="en-US" sz="1600"/>
              <a:t> method. </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rPr lang="en-US" sz="1500"/>
              <a:t>Write a code in class, available on the right side. Run this class.</a:t>
            </a:r>
            <a:endParaRPr sz="1600"/>
          </a:p>
        </p:txBody>
      </p:sp>
      <p:sp>
        <p:nvSpPr>
          <p:cNvPr id="516" name="Google Shape;516;p54"/>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
        <p:nvSpPr>
          <p:cNvPr id="517" name="Google Shape;517;p54"/>
          <p:cNvSpPr txBox="1"/>
          <p:nvPr/>
        </p:nvSpPr>
        <p:spPr>
          <a:xfrm>
            <a:off x="5433775" y="1629675"/>
            <a:ext cx="6480000" cy="5264100"/>
          </a:xfrm>
          <a:prstGeom prst="rect">
            <a:avLst/>
          </a:prstGeom>
          <a:solidFill>
            <a:srgbClr val="FFF7EE"/>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onsolas"/>
                <a:ea typeface="Consolas"/>
                <a:cs typeface="Consolas"/>
                <a:sym typeface="Consolas"/>
              </a:rPr>
              <a:t>import Controller.BookDaoImpl;</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import DAOinterface.BookDao;</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import model.Books;</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import javaa.awt.print.Book;</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import java.util.ArrayList;</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public class AccessBook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public static void main(String[] args)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System.out.println( "############# show list of all books ##########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BookDao bookDao = new BookDaoImpl();</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for (Books b : bookDao.getAllBooks())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System.out.println("Book ISBN : " + b.getIsbn() +" and Book Name : " + b.getBookName()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  System.out.println("--------- After added/ inserted new book ----------");</a:t>
            </a:r>
            <a:endParaRPr b="1"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Books b1 = new Books();</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b1.setIsbn(4);</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b1.setBookName("SQL Book");</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bookDao.saveBook(b1);</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for (Books b : bookDao.getAllBooks())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System.out.println("Book ISBN : " + b.getIsbn() +" and Book Name : " + b.getBookName()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 System.out.println("--------- After update book name ----------");</a:t>
            </a:r>
            <a:endParaRPr b="1"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Books bookupdate = bookDao.getAllBooks().get(1);</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bookupdate.setBookName("Algorithms Book");</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for (Books b : bookDao.getAllBooks())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System.out.println("Book ISBN : " + b.getIsbn() +" and Book Name : " + b.getBookName()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a:t>
            </a:r>
            <a:endParaRPr sz="1000">
              <a:latin typeface="Consolas"/>
              <a:ea typeface="Consolas"/>
              <a:cs typeface="Consolas"/>
              <a:sym typeface="Consolas"/>
            </a:endParaRPr>
          </a:p>
        </p:txBody>
      </p:sp>
      <p:sp>
        <p:nvSpPr>
          <p:cNvPr id="518" name="Google Shape;518;p54"/>
          <p:cNvSpPr txBox="1"/>
          <p:nvPr/>
        </p:nvSpPr>
        <p:spPr>
          <a:xfrm>
            <a:off x="490850" y="4048375"/>
            <a:ext cx="4332000" cy="2555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onsolas"/>
                <a:ea typeface="Consolas"/>
                <a:cs typeface="Consolas"/>
                <a:sym typeface="Consolas"/>
              </a:rPr>
              <a:t>############# show list of all books ########## </a:t>
            </a:r>
            <a:endParaRPr sz="1100">
              <a:latin typeface="Consolas"/>
              <a:ea typeface="Consolas"/>
              <a:cs typeface="Consolas"/>
              <a:sym typeface="Consolas"/>
            </a:endParaRPr>
          </a:p>
          <a:p>
            <a:pPr indent="0" lvl="0" marL="0" rtl="0" algn="l">
              <a:spcBef>
                <a:spcPts val="0"/>
              </a:spcBef>
              <a:spcAft>
                <a:spcPts val="0"/>
              </a:spcAft>
              <a:buNone/>
            </a:pPr>
            <a:r>
              <a:rPr lang="en-US" sz="1100">
                <a:latin typeface="Consolas"/>
                <a:ea typeface="Consolas"/>
                <a:cs typeface="Consolas"/>
                <a:sym typeface="Consolas"/>
              </a:rPr>
              <a:t>Book ISBN : 1 and Book Name : Java Book</a:t>
            </a:r>
            <a:endParaRPr sz="1100">
              <a:latin typeface="Consolas"/>
              <a:ea typeface="Consolas"/>
              <a:cs typeface="Consolas"/>
              <a:sym typeface="Consolas"/>
            </a:endParaRPr>
          </a:p>
          <a:p>
            <a:pPr indent="0" lvl="0" marL="0" rtl="0" algn="l">
              <a:spcBef>
                <a:spcPts val="0"/>
              </a:spcBef>
              <a:spcAft>
                <a:spcPts val="0"/>
              </a:spcAft>
              <a:buNone/>
            </a:pPr>
            <a:r>
              <a:rPr lang="en-US" sz="1100">
                <a:latin typeface="Consolas"/>
                <a:ea typeface="Consolas"/>
                <a:cs typeface="Consolas"/>
                <a:sym typeface="Consolas"/>
              </a:rPr>
              <a:t>Book ISBN : 2 and Book Name : Python Book</a:t>
            </a:r>
            <a:endParaRPr sz="1100">
              <a:latin typeface="Consolas"/>
              <a:ea typeface="Consolas"/>
              <a:cs typeface="Consolas"/>
              <a:sym typeface="Consolas"/>
            </a:endParaRPr>
          </a:p>
          <a:p>
            <a:pPr indent="0" lvl="0" marL="0" rtl="0" algn="l">
              <a:spcBef>
                <a:spcPts val="0"/>
              </a:spcBef>
              <a:spcAft>
                <a:spcPts val="0"/>
              </a:spcAft>
              <a:buNone/>
            </a:pPr>
            <a:r>
              <a:rPr lang="en-US" sz="1100">
                <a:latin typeface="Consolas"/>
                <a:ea typeface="Consolas"/>
                <a:cs typeface="Consolas"/>
                <a:sym typeface="Consolas"/>
              </a:rPr>
              <a:t>Book ISBN : 3 and Book Name : Android Book</a:t>
            </a:r>
            <a:endParaRPr sz="1100">
              <a:latin typeface="Consolas"/>
              <a:ea typeface="Consolas"/>
              <a:cs typeface="Consolas"/>
              <a:sym typeface="Consolas"/>
            </a:endParaRPr>
          </a:p>
          <a:p>
            <a:pPr indent="0" lvl="0" marL="0" rtl="0" algn="l">
              <a:spcBef>
                <a:spcPts val="0"/>
              </a:spcBef>
              <a:spcAft>
                <a:spcPts val="0"/>
              </a:spcAft>
              <a:buNone/>
            </a:pPr>
            <a:r>
              <a:rPr lang="en-US" sz="1100">
                <a:latin typeface="Consolas"/>
                <a:ea typeface="Consolas"/>
                <a:cs typeface="Consolas"/>
                <a:sym typeface="Consolas"/>
              </a:rPr>
              <a:t>------After added/ inserted new book ----------</a:t>
            </a:r>
            <a:endParaRPr sz="1100">
              <a:latin typeface="Consolas"/>
              <a:ea typeface="Consolas"/>
              <a:cs typeface="Consolas"/>
              <a:sym typeface="Consolas"/>
            </a:endParaRPr>
          </a:p>
          <a:p>
            <a:pPr indent="0" lvl="0" marL="0" rtl="0" algn="l">
              <a:spcBef>
                <a:spcPts val="0"/>
              </a:spcBef>
              <a:spcAft>
                <a:spcPts val="0"/>
              </a:spcAft>
              <a:buNone/>
            </a:pPr>
            <a:r>
              <a:rPr lang="en-US" sz="1100">
                <a:latin typeface="Consolas"/>
                <a:ea typeface="Consolas"/>
                <a:cs typeface="Consolas"/>
                <a:sym typeface="Consolas"/>
              </a:rPr>
              <a:t>Book ISBN : 1 and Book Name : Java Book</a:t>
            </a:r>
            <a:endParaRPr sz="1100">
              <a:latin typeface="Consolas"/>
              <a:ea typeface="Consolas"/>
              <a:cs typeface="Consolas"/>
              <a:sym typeface="Consolas"/>
            </a:endParaRPr>
          </a:p>
          <a:p>
            <a:pPr indent="0" lvl="0" marL="0" rtl="0" algn="l">
              <a:spcBef>
                <a:spcPts val="0"/>
              </a:spcBef>
              <a:spcAft>
                <a:spcPts val="0"/>
              </a:spcAft>
              <a:buNone/>
            </a:pPr>
            <a:r>
              <a:rPr lang="en-US" sz="1100">
                <a:latin typeface="Consolas"/>
                <a:ea typeface="Consolas"/>
                <a:cs typeface="Consolas"/>
                <a:sym typeface="Consolas"/>
              </a:rPr>
              <a:t>Book ISBN : 2 and Book Name : Python Book</a:t>
            </a:r>
            <a:endParaRPr sz="1100">
              <a:latin typeface="Consolas"/>
              <a:ea typeface="Consolas"/>
              <a:cs typeface="Consolas"/>
              <a:sym typeface="Consolas"/>
            </a:endParaRPr>
          </a:p>
          <a:p>
            <a:pPr indent="0" lvl="0" marL="0" rtl="0" algn="l">
              <a:spcBef>
                <a:spcPts val="0"/>
              </a:spcBef>
              <a:spcAft>
                <a:spcPts val="0"/>
              </a:spcAft>
              <a:buNone/>
            </a:pPr>
            <a:r>
              <a:rPr lang="en-US" sz="1100">
                <a:latin typeface="Consolas"/>
                <a:ea typeface="Consolas"/>
                <a:cs typeface="Consolas"/>
                <a:sym typeface="Consolas"/>
              </a:rPr>
              <a:t>Book ISBN : 3 and Book Name : Android Book</a:t>
            </a:r>
            <a:endParaRPr sz="1100">
              <a:latin typeface="Consolas"/>
              <a:ea typeface="Consolas"/>
              <a:cs typeface="Consolas"/>
              <a:sym typeface="Consolas"/>
            </a:endParaRPr>
          </a:p>
          <a:p>
            <a:pPr indent="0" lvl="0" marL="0" rtl="0" algn="l">
              <a:spcBef>
                <a:spcPts val="0"/>
              </a:spcBef>
              <a:spcAft>
                <a:spcPts val="0"/>
              </a:spcAft>
              <a:buNone/>
            </a:pPr>
            <a:r>
              <a:rPr lang="en-US" sz="1100">
                <a:latin typeface="Consolas"/>
                <a:ea typeface="Consolas"/>
                <a:cs typeface="Consolas"/>
                <a:sym typeface="Consolas"/>
              </a:rPr>
              <a:t>Book ISBN : 4 and Book Name : SQL Book</a:t>
            </a:r>
            <a:endParaRPr sz="1100">
              <a:latin typeface="Consolas"/>
              <a:ea typeface="Consolas"/>
              <a:cs typeface="Consolas"/>
              <a:sym typeface="Consolas"/>
            </a:endParaRPr>
          </a:p>
          <a:p>
            <a:pPr indent="0" lvl="0" marL="0" rtl="0" algn="l">
              <a:spcBef>
                <a:spcPts val="0"/>
              </a:spcBef>
              <a:spcAft>
                <a:spcPts val="0"/>
              </a:spcAft>
              <a:buNone/>
            </a:pPr>
            <a:r>
              <a:rPr lang="en-US" sz="1100">
                <a:latin typeface="Consolas"/>
                <a:ea typeface="Consolas"/>
                <a:cs typeface="Consolas"/>
                <a:sym typeface="Consolas"/>
              </a:rPr>
              <a:t>--------- After update book name ----------</a:t>
            </a:r>
            <a:endParaRPr sz="1100">
              <a:latin typeface="Consolas"/>
              <a:ea typeface="Consolas"/>
              <a:cs typeface="Consolas"/>
              <a:sym typeface="Consolas"/>
            </a:endParaRPr>
          </a:p>
          <a:p>
            <a:pPr indent="0" lvl="0" marL="0" rtl="0" algn="l">
              <a:spcBef>
                <a:spcPts val="0"/>
              </a:spcBef>
              <a:spcAft>
                <a:spcPts val="0"/>
              </a:spcAft>
              <a:buNone/>
            </a:pPr>
            <a:r>
              <a:rPr lang="en-US" sz="1100">
                <a:latin typeface="Consolas"/>
                <a:ea typeface="Consolas"/>
                <a:cs typeface="Consolas"/>
                <a:sym typeface="Consolas"/>
              </a:rPr>
              <a:t>Book ISBN : 1 and Book Name : Java Book</a:t>
            </a:r>
            <a:endParaRPr sz="1100">
              <a:latin typeface="Consolas"/>
              <a:ea typeface="Consolas"/>
              <a:cs typeface="Consolas"/>
              <a:sym typeface="Consolas"/>
            </a:endParaRPr>
          </a:p>
          <a:p>
            <a:pPr indent="0" lvl="0" marL="0" rtl="0" algn="l">
              <a:spcBef>
                <a:spcPts val="0"/>
              </a:spcBef>
              <a:spcAft>
                <a:spcPts val="0"/>
              </a:spcAft>
              <a:buNone/>
            </a:pPr>
            <a:r>
              <a:rPr lang="en-US" sz="1100">
                <a:latin typeface="Consolas"/>
                <a:ea typeface="Consolas"/>
                <a:cs typeface="Consolas"/>
                <a:sym typeface="Consolas"/>
              </a:rPr>
              <a:t>Book ISBN : 2 and Book Name : Algorithms Book</a:t>
            </a:r>
            <a:endParaRPr sz="1100">
              <a:latin typeface="Consolas"/>
              <a:ea typeface="Consolas"/>
              <a:cs typeface="Consolas"/>
              <a:sym typeface="Consolas"/>
            </a:endParaRPr>
          </a:p>
          <a:p>
            <a:pPr indent="0" lvl="0" marL="0" rtl="0" algn="l">
              <a:spcBef>
                <a:spcPts val="0"/>
              </a:spcBef>
              <a:spcAft>
                <a:spcPts val="0"/>
              </a:spcAft>
              <a:buNone/>
            </a:pPr>
            <a:r>
              <a:rPr lang="en-US" sz="1100">
                <a:latin typeface="Consolas"/>
                <a:ea typeface="Consolas"/>
                <a:cs typeface="Consolas"/>
                <a:sym typeface="Consolas"/>
              </a:rPr>
              <a:t>Book ISBN : 3 and Book Name : Android Book</a:t>
            </a:r>
            <a:endParaRPr sz="1100">
              <a:latin typeface="Consolas"/>
              <a:ea typeface="Consolas"/>
              <a:cs typeface="Consolas"/>
              <a:sym typeface="Consolas"/>
            </a:endParaRPr>
          </a:p>
          <a:p>
            <a:pPr indent="0" lvl="0" marL="0" rtl="0" algn="l">
              <a:spcBef>
                <a:spcPts val="0"/>
              </a:spcBef>
              <a:spcAft>
                <a:spcPts val="0"/>
              </a:spcAft>
              <a:buNone/>
            </a:pPr>
            <a:r>
              <a:rPr lang="en-US" sz="1100">
                <a:latin typeface="Consolas"/>
                <a:ea typeface="Consolas"/>
                <a:cs typeface="Consolas"/>
                <a:sym typeface="Consolas"/>
              </a:rPr>
              <a:t>Book ISBN : 4 and Book Name : SQL Book</a:t>
            </a:r>
            <a:endParaRPr sz="1100">
              <a:latin typeface="Consolas"/>
              <a:ea typeface="Consolas"/>
              <a:cs typeface="Consolas"/>
              <a:sym typeface="Consolas"/>
            </a:endParaRPr>
          </a:p>
        </p:txBody>
      </p:sp>
      <p:sp>
        <p:nvSpPr>
          <p:cNvPr id="519" name="Google Shape;519;p54"/>
          <p:cNvSpPr txBox="1"/>
          <p:nvPr/>
        </p:nvSpPr>
        <p:spPr>
          <a:xfrm>
            <a:off x="535950" y="3722725"/>
            <a:ext cx="885300" cy="35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100"/>
              <a:t>Output</a:t>
            </a:r>
            <a:endParaRPr b="1"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5"/>
          <p:cNvSpPr txBox="1"/>
          <p:nvPr>
            <p:ph type="title"/>
          </p:nvPr>
        </p:nvSpPr>
        <p:spPr>
          <a:xfrm>
            <a:off x="-49633" y="2799633"/>
            <a:ext cx="12192000" cy="864900"/>
          </a:xfrm>
          <a:prstGeom prst="rect">
            <a:avLst/>
          </a:prstGeom>
        </p:spPr>
        <p:txBody>
          <a:bodyPr anchorCtr="0" anchor="t" bIns="121900" lIns="121900" spcFirstLastPara="1" rIns="121900" wrap="square" tIns="121900">
            <a:noAutofit/>
          </a:bodyPr>
          <a:lstStyle/>
          <a:p>
            <a:pPr indent="0" lvl="0" marL="12700" rtl="0" algn="ctr">
              <a:spcBef>
                <a:spcPts val="0"/>
              </a:spcBef>
              <a:spcAft>
                <a:spcPts val="0"/>
              </a:spcAft>
              <a:buNone/>
            </a:pPr>
            <a:r>
              <a:rPr b="1" lang="en-US" sz="2600">
                <a:solidFill>
                  <a:srgbClr val="E48312"/>
                </a:solidFill>
                <a:latin typeface="Century Gothic"/>
                <a:ea typeface="Century Gothic"/>
                <a:cs typeface="Century Gothic"/>
                <a:sym typeface="Century Gothic"/>
              </a:rPr>
              <a:t>Applying OOP and DAO to JDBC Application</a:t>
            </a:r>
            <a:endParaRPr b="1" sz="2600">
              <a:solidFill>
                <a:srgbClr val="E48312"/>
              </a:solidFill>
              <a:latin typeface="Century Gothic"/>
              <a:ea typeface="Century Gothic"/>
              <a:cs typeface="Century Gothic"/>
              <a:sym typeface="Century Gothic"/>
            </a:endParaRPr>
          </a:p>
          <a:p>
            <a:pPr indent="0" lvl="0" marL="12700" rtl="0" algn="l">
              <a:spcBef>
                <a:spcPts val="0"/>
              </a:spcBef>
              <a:spcAft>
                <a:spcPts val="0"/>
              </a:spcAft>
              <a:buNone/>
            </a:pPr>
            <a:r>
              <a:t/>
            </a:r>
            <a:endParaRPr sz="800">
              <a:solidFill>
                <a:srgbClr val="E48312"/>
              </a:solidFill>
              <a:latin typeface="Century Gothic"/>
              <a:ea typeface="Century Gothic"/>
              <a:cs typeface="Century Gothic"/>
              <a:sym typeface="Century Gothic"/>
            </a:endParaRPr>
          </a:p>
          <a:p>
            <a:pPr indent="0" lvl="0" marL="12700" rtl="0" algn="ctr">
              <a:spcBef>
                <a:spcPts val="0"/>
              </a:spcBef>
              <a:spcAft>
                <a:spcPts val="0"/>
              </a:spcAft>
              <a:buNone/>
            </a:pPr>
            <a:r>
              <a:rPr lang="en-US" sz="1600">
                <a:solidFill>
                  <a:srgbClr val="E48312"/>
                </a:solidFill>
                <a:latin typeface="Century Gothic"/>
                <a:ea typeface="Century Gothic"/>
                <a:cs typeface="Century Gothic"/>
                <a:sym typeface="Century Gothic"/>
              </a:rPr>
              <a:t>We will now explore how to use DAO. </a:t>
            </a:r>
            <a:endParaRPr sz="1600">
              <a:solidFill>
                <a:srgbClr val="E48312"/>
              </a:solidFill>
              <a:latin typeface="Century Gothic"/>
              <a:ea typeface="Century Gothic"/>
              <a:cs typeface="Century Gothic"/>
              <a:sym typeface="Century Gothic"/>
            </a:endParaRPr>
          </a:p>
        </p:txBody>
      </p:sp>
      <p:sp>
        <p:nvSpPr>
          <p:cNvPr id="526" name="Google Shape;526;p55"/>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sz="1700">
                <a:solidFill>
                  <a:schemeClr val="dk2"/>
                </a:solidFill>
                <a:latin typeface="Arial"/>
                <a:ea typeface="Arial"/>
                <a:cs typeface="Arial"/>
                <a:sym typeface="Arial"/>
              </a:rPr>
              <a:t>‹#›</a:t>
            </a:fld>
            <a:endParaRPr sz="1700">
              <a:solidFill>
                <a:schemeClr val="dk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6"/>
          <p:cNvSpPr txBox="1"/>
          <p:nvPr>
            <p:ph type="title"/>
          </p:nvPr>
        </p:nvSpPr>
        <p:spPr>
          <a:xfrm>
            <a:off x="517467" y="869688"/>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Before </a:t>
            </a:r>
            <a:r>
              <a:rPr lang="en-US" sz="3200"/>
              <a:t>Data Access Object</a:t>
            </a:r>
            <a:r>
              <a:rPr lang="en-US"/>
              <a:t> - Process of Java JDBC API </a:t>
            </a:r>
            <a:endParaRPr/>
          </a:p>
        </p:txBody>
      </p:sp>
      <p:sp>
        <p:nvSpPr>
          <p:cNvPr id="533" name="Google Shape;533;p56"/>
          <p:cNvSpPr txBox="1"/>
          <p:nvPr>
            <p:ph idx="1" type="body"/>
          </p:nvPr>
        </p:nvSpPr>
        <p:spPr>
          <a:xfrm>
            <a:off x="635975" y="1752800"/>
            <a:ext cx="10704000" cy="2533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US" sz="1908">
                <a:solidFill>
                  <a:srgbClr val="0C0C0C"/>
                </a:solidFill>
              </a:rPr>
              <a:t>Let’s use the DAO pattern in a simple JDBC CRUD application. </a:t>
            </a:r>
            <a:endParaRPr sz="1908">
              <a:solidFill>
                <a:srgbClr val="0C0C0C"/>
              </a:solidFill>
            </a:endParaRPr>
          </a:p>
          <a:p>
            <a:pPr indent="-334327" lvl="0" marL="469900" rtl="0" algn="l">
              <a:lnSpc>
                <a:spcPct val="120000"/>
              </a:lnSpc>
              <a:spcBef>
                <a:spcPts val="0"/>
              </a:spcBef>
              <a:spcAft>
                <a:spcPts val="0"/>
              </a:spcAft>
              <a:buSzPct val="85384"/>
              <a:buChar char="❑"/>
            </a:pPr>
            <a:r>
              <a:rPr lang="en-US" sz="2108"/>
              <a:t>Register the Driver - </a:t>
            </a:r>
            <a:r>
              <a:rPr i="1" lang="en-US" sz="2108">
                <a:solidFill>
                  <a:srgbClr val="0B5394"/>
                </a:solidFill>
              </a:rPr>
              <a:t>Same every time / Re</a:t>
            </a:r>
            <a:r>
              <a:rPr i="1" lang="en-US" sz="1908">
                <a:solidFill>
                  <a:srgbClr val="0B5394"/>
                </a:solidFill>
              </a:rPr>
              <a:t>peat.</a:t>
            </a:r>
            <a:endParaRPr i="1" sz="2108">
              <a:solidFill>
                <a:srgbClr val="0B5394"/>
              </a:solidFill>
            </a:endParaRPr>
          </a:p>
          <a:p>
            <a:pPr indent="-334327" lvl="0" marL="469900" rtl="0" algn="l">
              <a:lnSpc>
                <a:spcPct val="120000"/>
              </a:lnSpc>
              <a:spcBef>
                <a:spcPts val="0"/>
              </a:spcBef>
              <a:spcAft>
                <a:spcPts val="0"/>
              </a:spcAft>
              <a:buSzPct val="85384"/>
              <a:buChar char="❑"/>
            </a:pPr>
            <a:r>
              <a:rPr lang="en-US" sz="2108"/>
              <a:t>Connect to the Database - </a:t>
            </a:r>
            <a:r>
              <a:rPr i="1" lang="en-US" sz="1908">
                <a:solidFill>
                  <a:srgbClr val="0B5394"/>
                </a:solidFill>
              </a:rPr>
              <a:t>Same every time / Repeat.</a:t>
            </a:r>
            <a:endParaRPr sz="1908"/>
          </a:p>
          <a:p>
            <a:pPr indent="-340677" lvl="0" marL="469900" rtl="0" algn="l">
              <a:lnSpc>
                <a:spcPct val="120000"/>
              </a:lnSpc>
              <a:spcBef>
                <a:spcPts val="0"/>
              </a:spcBef>
              <a:spcAft>
                <a:spcPts val="0"/>
              </a:spcAft>
              <a:buSzPct val="90512"/>
              <a:buChar char="❑"/>
            </a:pPr>
            <a:r>
              <a:rPr lang="en-US" sz="2108"/>
              <a:t>Prepare the Statement.</a:t>
            </a:r>
            <a:endParaRPr sz="2108"/>
          </a:p>
          <a:p>
            <a:pPr indent="-340677" lvl="0" marL="469900" rtl="0" algn="l">
              <a:lnSpc>
                <a:spcPct val="120000"/>
              </a:lnSpc>
              <a:spcBef>
                <a:spcPts val="0"/>
              </a:spcBef>
              <a:spcAft>
                <a:spcPts val="0"/>
              </a:spcAft>
              <a:buSzPct val="90512"/>
              <a:buChar char="❑"/>
            </a:pPr>
            <a:r>
              <a:rPr lang="en-US" sz="2108"/>
              <a:t>Execute the Statement.</a:t>
            </a:r>
            <a:endParaRPr sz="2108"/>
          </a:p>
          <a:p>
            <a:pPr indent="-340677" lvl="0" marL="469900" rtl="0" algn="l">
              <a:lnSpc>
                <a:spcPct val="120000"/>
              </a:lnSpc>
              <a:spcBef>
                <a:spcPts val="0"/>
              </a:spcBef>
              <a:spcAft>
                <a:spcPts val="0"/>
              </a:spcAft>
              <a:buSzPct val="90512"/>
              <a:buChar char="❑"/>
            </a:pPr>
            <a:r>
              <a:rPr lang="en-US" sz="2108"/>
              <a:t>Obtain data from the Database.</a:t>
            </a:r>
            <a:endParaRPr sz="2108"/>
          </a:p>
          <a:p>
            <a:pPr indent="-334327" lvl="0" marL="469900" rtl="0" algn="l">
              <a:lnSpc>
                <a:spcPct val="120000"/>
              </a:lnSpc>
              <a:spcBef>
                <a:spcPts val="0"/>
              </a:spcBef>
              <a:spcAft>
                <a:spcPts val="0"/>
              </a:spcAft>
              <a:buSzPct val="85384"/>
              <a:buChar char="❑"/>
            </a:pPr>
            <a:r>
              <a:rPr lang="en-US" sz="2108"/>
              <a:t>Close the connection - </a:t>
            </a:r>
            <a:r>
              <a:rPr i="1" lang="en-US" sz="1908">
                <a:solidFill>
                  <a:srgbClr val="0B5394"/>
                </a:solidFill>
              </a:rPr>
              <a:t>Same every time / Repeat.</a:t>
            </a:r>
            <a:endParaRPr b="1" sz="1908"/>
          </a:p>
          <a:p>
            <a:pPr indent="0" lvl="0" marL="0" rtl="0" algn="l">
              <a:spcBef>
                <a:spcPts val="1000"/>
              </a:spcBef>
              <a:spcAft>
                <a:spcPts val="0"/>
              </a:spcAft>
              <a:buNone/>
            </a:pPr>
            <a:r>
              <a:t/>
            </a:r>
            <a:endParaRPr sz="1908"/>
          </a:p>
        </p:txBody>
      </p:sp>
      <p:sp>
        <p:nvSpPr>
          <p:cNvPr id="534" name="Google Shape;534;p56"/>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pic>
        <p:nvPicPr>
          <p:cNvPr id="535" name="Google Shape;535;p56"/>
          <p:cNvPicPr preferRelativeResize="0"/>
          <p:nvPr/>
        </p:nvPicPr>
        <p:blipFill rotWithShape="1">
          <a:blip r:embed="rId3">
            <a:alphaModFix/>
          </a:blip>
          <a:srcRect b="52919" l="0" r="0" t="0"/>
          <a:stretch/>
        </p:blipFill>
        <p:spPr>
          <a:xfrm>
            <a:off x="5307600" y="4286600"/>
            <a:ext cx="5044900" cy="1874325"/>
          </a:xfrm>
          <a:prstGeom prst="rect">
            <a:avLst/>
          </a:prstGeom>
          <a:noFill/>
          <a:ln cap="flat" cmpd="sng" w="9525">
            <a:solidFill>
              <a:schemeClr val="dk2"/>
            </a:solidFill>
            <a:prstDash val="solid"/>
            <a:round/>
            <a:headEnd len="sm" w="sm" type="none"/>
            <a:tailEnd len="sm" w="sm" type="none"/>
          </a:ln>
        </p:spPr>
      </p:pic>
      <p:sp>
        <p:nvSpPr>
          <p:cNvPr id="536" name="Google Shape;536;p56"/>
          <p:cNvSpPr txBox="1"/>
          <p:nvPr/>
        </p:nvSpPr>
        <p:spPr>
          <a:xfrm>
            <a:off x="5382725" y="6248925"/>
            <a:ext cx="529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Before DAO, persistence code scattered within business logic.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7"/>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After </a:t>
            </a:r>
            <a:r>
              <a:rPr lang="en-US" sz="3200"/>
              <a:t>Data Access Object</a:t>
            </a:r>
            <a:r>
              <a:rPr lang="en-US"/>
              <a:t> - Process of Java JDBC API </a:t>
            </a:r>
            <a:endParaRPr/>
          </a:p>
        </p:txBody>
      </p:sp>
      <p:sp>
        <p:nvSpPr>
          <p:cNvPr id="543" name="Google Shape;543;p57"/>
          <p:cNvSpPr txBox="1"/>
          <p:nvPr>
            <p:ph idx="1" type="body"/>
          </p:nvPr>
        </p:nvSpPr>
        <p:spPr>
          <a:xfrm>
            <a:off x="487000" y="2149375"/>
            <a:ext cx="5508300" cy="4208400"/>
          </a:xfrm>
          <a:prstGeom prst="rect">
            <a:avLst/>
          </a:prstGeom>
        </p:spPr>
        <p:txBody>
          <a:bodyPr anchorCtr="0" anchor="t" bIns="91425" lIns="91425" spcFirstLastPara="1" rIns="91425" wrap="square" tIns="91425">
            <a:normAutofit/>
          </a:bodyPr>
          <a:lstStyle/>
          <a:p>
            <a:pPr indent="-336550" lvl="0" marL="367665" rtl="0" algn="l">
              <a:spcBef>
                <a:spcPts val="0"/>
              </a:spcBef>
              <a:spcAft>
                <a:spcPts val="0"/>
              </a:spcAft>
              <a:buSzPts val="1700"/>
              <a:buFont typeface="Arial"/>
              <a:buChar char="❑"/>
            </a:pPr>
            <a:r>
              <a:rPr b="1" lang="en-US" sz="1700"/>
              <a:t>Start with AbstractDAO</a:t>
            </a:r>
            <a:endParaRPr b="1" sz="1700"/>
          </a:p>
          <a:p>
            <a:pPr indent="-337184" lvl="1" marL="824864" rtl="0" algn="l">
              <a:lnSpc>
                <a:spcPct val="100000"/>
              </a:lnSpc>
              <a:spcBef>
                <a:spcPts val="5"/>
              </a:spcBef>
              <a:spcAft>
                <a:spcPts val="0"/>
              </a:spcAft>
              <a:buSzPts val="1700"/>
              <a:buChar char="➢"/>
            </a:pPr>
            <a:r>
              <a:rPr lang="en-US" sz="1700">
                <a:solidFill>
                  <a:schemeClr val="dk1"/>
                </a:solidFill>
              </a:rPr>
              <a:t>Registers Driver.</a:t>
            </a:r>
            <a:endParaRPr sz="1700">
              <a:solidFill>
                <a:schemeClr val="dk1"/>
              </a:solidFill>
            </a:endParaRPr>
          </a:p>
          <a:p>
            <a:pPr indent="-337184" lvl="1" marL="824864" rtl="0" algn="l">
              <a:lnSpc>
                <a:spcPct val="100000"/>
              </a:lnSpc>
              <a:spcBef>
                <a:spcPts val="0"/>
              </a:spcBef>
              <a:spcAft>
                <a:spcPts val="0"/>
              </a:spcAft>
              <a:buSzPts val="1700"/>
              <a:buChar char="➢"/>
            </a:pPr>
            <a:r>
              <a:rPr lang="en-US" sz="1700">
                <a:solidFill>
                  <a:schemeClr val="dk1"/>
                </a:solidFill>
              </a:rPr>
              <a:t>Connects to Database.</a:t>
            </a:r>
            <a:endParaRPr sz="1700">
              <a:solidFill>
                <a:schemeClr val="dk1"/>
              </a:solidFill>
            </a:endParaRPr>
          </a:p>
          <a:p>
            <a:pPr indent="-337184" lvl="1" marL="824864" rtl="0" algn="l">
              <a:lnSpc>
                <a:spcPct val="100000"/>
              </a:lnSpc>
              <a:spcBef>
                <a:spcPts val="0"/>
              </a:spcBef>
              <a:spcAft>
                <a:spcPts val="0"/>
              </a:spcAft>
              <a:buSzPts val="1700"/>
              <a:buChar char="➢"/>
            </a:pPr>
            <a:r>
              <a:rPr lang="en-US" sz="1700">
                <a:solidFill>
                  <a:schemeClr val="dk1"/>
                </a:solidFill>
              </a:rPr>
              <a:t>Safely closes connection.</a:t>
            </a:r>
            <a:endParaRPr sz="1700">
              <a:solidFill>
                <a:schemeClr val="dk1"/>
              </a:solidFill>
            </a:endParaRPr>
          </a:p>
          <a:p>
            <a:pPr indent="-336550" lvl="0" marL="367665" rtl="0" algn="l">
              <a:lnSpc>
                <a:spcPct val="119750"/>
              </a:lnSpc>
              <a:spcBef>
                <a:spcPts val="1000"/>
              </a:spcBef>
              <a:spcAft>
                <a:spcPts val="0"/>
              </a:spcAft>
              <a:buSzPts val="1700"/>
              <a:buFont typeface="Arial"/>
              <a:buChar char="❑"/>
            </a:pPr>
            <a:r>
              <a:rPr b="1" lang="en-US" sz="1700"/>
              <a:t>Create Interface for each DAO</a:t>
            </a:r>
            <a:endParaRPr b="1" sz="1700"/>
          </a:p>
          <a:p>
            <a:pPr indent="-337184" lvl="1" marL="824864" rtl="0" algn="l">
              <a:spcBef>
                <a:spcPts val="10"/>
              </a:spcBef>
              <a:spcAft>
                <a:spcPts val="0"/>
              </a:spcAft>
              <a:buSzPts val="1700"/>
              <a:buChar char="➢"/>
            </a:pPr>
            <a:r>
              <a:rPr lang="en-US" sz="1700">
                <a:solidFill>
                  <a:schemeClr val="dk1"/>
                </a:solidFill>
              </a:rPr>
              <a:t>Contains queries.</a:t>
            </a:r>
            <a:endParaRPr sz="1700">
              <a:solidFill>
                <a:schemeClr val="dk1"/>
              </a:solidFill>
            </a:endParaRPr>
          </a:p>
          <a:p>
            <a:pPr indent="-337184" lvl="1" marL="824864" rtl="0" algn="l">
              <a:lnSpc>
                <a:spcPct val="119722"/>
              </a:lnSpc>
              <a:spcBef>
                <a:spcPts val="0"/>
              </a:spcBef>
              <a:spcAft>
                <a:spcPts val="0"/>
              </a:spcAft>
              <a:buSzPts val="1700"/>
              <a:buChar char="➢"/>
            </a:pPr>
            <a:r>
              <a:rPr lang="en-US" sz="1700">
                <a:solidFill>
                  <a:schemeClr val="dk1"/>
                </a:solidFill>
              </a:rPr>
              <a:t>Structure for methods(CRUD).</a:t>
            </a:r>
            <a:endParaRPr sz="1700">
              <a:solidFill>
                <a:schemeClr val="dk1"/>
              </a:solidFill>
            </a:endParaRPr>
          </a:p>
          <a:p>
            <a:pPr indent="-336550" lvl="0" marL="367665" rtl="0" algn="l">
              <a:lnSpc>
                <a:spcPct val="119750"/>
              </a:lnSpc>
              <a:spcBef>
                <a:spcPts val="1000"/>
              </a:spcBef>
              <a:spcAft>
                <a:spcPts val="0"/>
              </a:spcAft>
              <a:buSzPts val="1700"/>
              <a:buFont typeface="Arial"/>
              <a:buChar char="❑"/>
            </a:pPr>
            <a:r>
              <a:rPr b="1" lang="en-US" sz="1700"/>
              <a:t>Implement DAO</a:t>
            </a:r>
            <a:endParaRPr b="1" sz="1700"/>
          </a:p>
          <a:p>
            <a:pPr indent="-337184" lvl="1" marL="824864" rtl="0" algn="l">
              <a:spcBef>
                <a:spcPts val="10"/>
              </a:spcBef>
              <a:spcAft>
                <a:spcPts val="0"/>
              </a:spcAft>
              <a:buSzPts val="1700"/>
              <a:buChar char="➢"/>
            </a:pPr>
            <a:r>
              <a:rPr lang="en-US" sz="1700">
                <a:solidFill>
                  <a:schemeClr val="dk1"/>
                </a:solidFill>
              </a:rPr>
              <a:t>Write logic for interface methods.</a:t>
            </a:r>
            <a:endParaRPr sz="1700">
              <a:solidFill>
                <a:schemeClr val="dk1"/>
              </a:solidFill>
            </a:endParaRPr>
          </a:p>
          <a:p>
            <a:pPr indent="-337184" lvl="1" marL="824864" rtl="0" algn="l">
              <a:spcBef>
                <a:spcPts val="0"/>
              </a:spcBef>
              <a:spcAft>
                <a:spcPts val="0"/>
              </a:spcAft>
              <a:buSzPts val="1700"/>
              <a:buChar char="➢"/>
            </a:pPr>
            <a:r>
              <a:rPr lang="en-US" sz="1700">
                <a:solidFill>
                  <a:schemeClr val="dk1"/>
                </a:solidFill>
              </a:rPr>
              <a:t>Start with register/connect method.</a:t>
            </a:r>
            <a:endParaRPr sz="1700">
              <a:solidFill>
                <a:schemeClr val="dk1"/>
              </a:solidFill>
            </a:endParaRPr>
          </a:p>
          <a:p>
            <a:pPr indent="-337184" lvl="1" marL="824864" rtl="0" algn="l">
              <a:spcBef>
                <a:spcPts val="0"/>
              </a:spcBef>
              <a:spcAft>
                <a:spcPts val="0"/>
              </a:spcAft>
              <a:buSzPts val="1700"/>
              <a:buChar char="➢"/>
            </a:pPr>
            <a:r>
              <a:rPr lang="en-US" sz="1700">
                <a:solidFill>
                  <a:schemeClr val="dk1"/>
                </a:solidFill>
              </a:rPr>
              <a:t>End with close method.</a:t>
            </a:r>
            <a:endParaRPr sz="1700">
              <a:solidFill>
                <a:schemeClr val="dk1"/>
              </a:solidFill>
            </a:endParaRPr>
          </a:p>
          <a:p>
            <a:pPr indent="0" lvl="0" marL="914400" rtl="0" algn="l">
              <a:spcBef>
                <a:spcPts val="0"/>
              </a:spcBef>
              <a:spcAft>
                <a:spcPts val="0"/>
              </a:spcAft>
              <a:buNone/>
            </a:pPr>
            <a:r>
              <a:t/>
            </a:r>
            <a:endParaRPr sz="1700">
              <a:solidFill>
                <a:schemeClr val="dk1"/>
              </a:solidFill>
            </a:endParaRPr>
          </a:p>
          <a:p>
            <a:pPr indent="-336550" lvl="0" marL="400050" rtl="0" algn="l">
              <a:spcBef>
                <a:spcPts val="0"/>
              </a:spcBef>
              <a:spcAft>
                <a:spcPts val="1000"/>
              </a:spcAft>
              <a:buSzPts val="1700"/>
              <a:buFont typeface="Arial"/>
              <a:buChar char="❏"/>
            </a:pPr>
            <a:r>
              <a:rPr b="1" lang="en-US" sz="1700"/>
              <a:t>Use business logic anywhere in the application.</a:t>
            </a:r>
            <a:endParaRPr b="1" sz="1700">
              <a:solidFill>
                <a:schemeClr val="dk1"/>
              </a:solidFill>
            </a:endParaRPr>
          </a:p>
        </p:txBody>
      </p:sp>
      <p:sp>
        <p:nvSpPr>
          <p:cNvPr id="544" name="Google Shape;544;p57"/>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pic>
        <p:nvPicPr>
          <p:cNvPr id="545" name="Google Shape;545;p57"/>
          <p:cNvPicPr preferRelativeResize="0"/>
          <p:nvPr/>
        </p:nvPicPr>
        <p:blipFill rotWithShape="1">
          <a:blip r:embed="rId3">
            <a:alphaModFix/>
          </a:blip>
          <a:srcRect b="0" l="0" r="0" t="63558"/>
          <a:stretch/>
        </p:blipFill>
        <p:spPr>
          <a:xfrm>
            <a:off x="6146150" y="4817075"/>
            <a:ext cx="5044900" cy="1450725"/>
          </a:xfrm>
          <a:prstGeom prst="rect">
            <a:avLst/>
          </a:prstGeom>
          <a:noFill/>
          <a:ln cap="flat" cmpd="sng" w="9525">
            <a:solidFill>
              <a:schemeClr val="dk2"/>
            </a:solidFill>
            <a:prstDash val="dash"/>
            <a:round/>
            <a:headEnd len="sm" w="sm" type="none"/>
            <a:tailEnd len="sm" w="sm" type="none"/>
          </a:ln>
        </p:spPr>
      </p:pic>
      <p:pic>
        <p:nvPicPr>
          <p:cNvPr id="546" name="Google Shape;546;p57"/>
          <p:cNvPicPr preferRelativeResize="0"/>
          <p:nvPr/>
        </p:nvPicPr>
        <p:blipFill rotWithShape="1">
          <a:blip r:embed="rId3">
            <a:alphaModFix/>
          </a:blip>
          <a:srcRect b="52919" l="0" r="0" t="0"/>
          <a:stretch/>
        </p:blipFill>
        <p:spPr>
          <a:xfrm>
            <a:off x="6146150" y="2075750"/>
            <a:ext cx="5044900" cy="1874325"/>
          </a:xfrm>
          <a:prstGeom prst="rect">
            <a:avLst/>
          </a:prstGeom>
          <a:noFill/>
          <a:ln cap="flat" cmpd="sng" w="9525">
            <a:solidFill>
              <a:schemeClr val="dk2"/>
            </a:solidFill>
            <a:prstDash val="solid"/>
            <a:round/>
            <a:headEnd len="sm" w="sm" type="none"/>
            <a:tailEnd len="sm" w="sm" type="none"/>
          </a:ln>
        </p:spPr>
      </p:pic>
      <p:sp>
        <p:nvSpPr>
          <p:cNvPr id="547" name="Google Shape;547;p57"/>
          <p:cNvSpPr txBox="1"/>
          <p:nvPr/>
        </p:nvSpPr>
        <p:spPr>
          <a:xfrm>
            <a:off x="6167125" y="4061113"/>
            <a:ext cx="4773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t>Before DAO, persistence code scattered within business logic.</a:t>
            </a:r>
            <a:endParaRPr sz="1300"/>
          </a:p>
        </p:txBody>
      </p:sp>
      <p:sp>
        <p:nvSpPr>
          <p:cNvPr id="548" name="Google Shape;548;p57"/>
          <p:cNvSpPr txBox="1"/>
          <p:nvPr/>
        </p:nvSpPr>
        <p:spPr>
          <a:xfrm>
            <a:off x="6013900" y="4375525"/>
            <a:ext cx="53094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t>After DAO, new layer to encapsulate interaction with persistent.</a:t>
            </a:r>
            <a:endParaRPr sz="1300"/>
          </a:p>
        </p:txBody>
      </p:sp>
      <p:sp>
        <p:nvSpPr>
          <p:cNvPr id="549" name="Google Shape;549;p57"/>
          <p:cNvSpPr txBox="1"/>
          <p:nvPr/>
        </p:nvSpPr>
        <p:spPr>
          <a:xfrm>
            <a:off x="7053625" y="637182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onsolas"/>
                <a:ea typeface="Consolas"/>
                <a:cs typeface="Consolas"/>
                <a:sym typeface="Consolas"/>
              </a:rPr>
              <a:t>Image Source: oracle.com</a:t>
            </a:r>
            <a:endParaRPr sz="1200">
              <a:latin typeface="Consolas"/>
              <a:ea typeface="Consolas"/>
              <a:cs typeface="Consolas"/>
              <a:sym typeface="Consolas"/>
            </a:endParaRPr>
          </a:p>
        </p:txBody>
      </p:sp>
      <p:sp>
        <p:nvSpPr>
          <p:cNvPr id="550" name="Google Shape;550;p57"/>
          <p:cNvSpPr txBox="1"/>
          <p:nvPr/>
        </p:nvSpPr>
        <p:spPr>
          <a:xfrm>
            <a:off x="1591775" y="1610625"/>
            <a:ext cx="8889300" cy="492600"/>
          </a:xfrm>
          <a:prstGeom prst="rect">
            <a:avLst/>
          </a:prstGeom>
          <a:noFill/>
          <a:ln>
            <a:noFill/>
          </a:ln>
        </p:spPr>
        <p:txBody>
          <a:bodyPr anchorCtr="0" anchor="t" bIns="91425" lIns="91425" spcFirstLastPara="1" rIns="91425" wrap="square" tIns="91425">
            <a:spAutoFit/>
          </a:bodyPr>
          <a:lstStyle/>
          <a:p>
            <a:pPr indent="0" lvl="0" marL="12700" rtl="0" algn="ctr">
              <a:spcBef>
                <a:spcPts val="0"/>
              </a:spcBef>
              <a:spcAft>
                <a:spcPts val="0"/>
              </a:spcAft>
              <a:buNone/>
            </a:pPr>
            <a:r>
              <a:rPr b="1" lang="en-US" sz="2000">
                <a:solidFill>
                  <a:srgbClr val="E48312"/>
                </a:solidFill>
                <a:latin typeface="Century Gothic"/>
                <a:ea typeface="Century Gothic"/>
                <a:cs typeface="Century Gothic"/>
                <a:sym typeface="Century Gothic"/>
              </a:rPr>
              <a:t>The New Process for JDBC Application with DAO</a:t>
            </a:r>
            <a:endParaRPr b="1" sz="300">
              <a:solidFill>
                <a:srgbClr val="E48312"/>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8"/>
          <p:cNvSpPr txBox="1"/>
          <p:nvPr>
            <p:ph type="title"/>
          </p:nvPr>
        </p:nvSpPr>
        <p:spPr>
          <a:xfrm>
            <a:off x="499800" y="700625"/>
            <a:ext cx="112059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latin typeface="Arial"/>
                <a:ea typeface="Arial"/>
                <a:cs typeface="Arial"/>
                <a:sym typeface="Arial"/>
              </a:rPr>
              <a:t>Example: After </a:t>
            </a:r>
            <a:r>
              <a:rPr b="1" lang="en-US" sz="3200">
                <a:solidFill>
                  <a:schemeClr val="dk1"/>
                </a:solidFill>
                <a:latin typeface="Arial"/>
                <a:ea typeface="Arial"/>
                <a:cs typeface="Arial"/>
                <a:sym typeface="Arial"/>
              </a:rPr>
              <a:t>Data Access Object</a:t>
            </a:r>
            <a:r>
              <a:rPr b="1" lang="en-US">
                <a:solidFill>
                  <a:schemeClr val="dk1"/>
                </a:solidFill>
                <a:latin typeface="Arial"/>
                <a:ea typeface="Arial"/>
                <a:cs typeface="Arial"/>
                <a:sym typeface="Arial"/>
              </a:rPr>
              <a:t> - Process of Java JDBC API </a:t>
            </a:r>
            <a:endParaRPr b="1">
              <a:solidFill>
                <a:schemeClr val="dk1"/>
              </a:solidFill>
              <a:latin typeface="Arial"/>
              <a:ea typeface="Arial"/>
              <a:cs typeface="Arial"/>
              <a:sym typeface="Arial"/>
            </a:endParaRPr>
          </a:p>
        </p:txBody>
      </p:sp>
      <p:sp>
        <p:nvSpPr>
          <p:cNvPr id="556" name="Google Shape;556;p58"/>
          <p:cNvSpPr txBox="1"/>
          <p:nvPr>
            <p:ph idx="12" type="sldNum"/>
          </p:nvPr>
        </p:nvSpPr>
        <p:spPr>
          <a:xfrm>
            <a:off x="10352088" y="295275"/>
            <a:ext cx="838200" cy="768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2100"/>
              <a:buFont typeface="Century Gothic"/>
              <a:buNone/>
            </a:pPr>
            <a:fld id="{00000000-1234-1234-1234-123412341234}" type="slidenum">
              <a:rPr lang="en-US" sz="2100"/>
              <a:t>‹#›</a:t>
            </a:fld>
            <a:endParaRPr sz="2100"/>
          </a:p>
        </p:txBody>
      </p:sp>
      <p:sp>
        <p:nvSpPr>
          <p:cNvPr id="557" name="Google Shape;557;p58"/>
          <p:cNvSpPr/>
          <p:nvPr/>
        </p:nvSpPr>
        <p:spPr>
          <a:xfrm>
            <a:off x="4988694" y="5514120"/>
            <a:ext cx="2318400" cy="96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8"/>
          <p:cNvSpPr/>
          <p:nvPr/>
        </p:nvSpPr>
        <p:spPr>
          <a:xfrm>
            <a:off x="1248969" y="5102801"/>
            <a:ext cx="2750400" cy="361200"/>
          </a:xfrm>
          <a:prstGeom prst="rect">
            <a:avLst/>
          </a:prstGeom>
          <a:solidFill>
            <a:srgbClr val="E6913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t>Books class</a:t>
            </a:r>
            <a:endParaRPr b="1" sz="1200"/>
          </a:p>
          <a:p>
            <a:pPr indent="0" lvl="0" marL="0" rtl="0" algn="l">
              <a:spcBef>
                <a:spcPts val="0"/>
              </a:spcBef>
              <a:spcAft>
                <a:spcPts val="0"/>
              </a:spcAft>
              <a:buNone/>
            </a:pPr>
            <a:r>
              <a:rPr lang="en-US" sz="1200"/>
              <a:t>package: model</a:t>
            </a:r>
            <a:endParaRPr sz="1200"/>
          </a:p>
        </p:txBody>
      </p:sp>
      <p:sp>
        <p:nvSpPr>
          <p:cNvPr id="559" name="Google Shape;559;p58"/>
          <p:cNvSpPr/>
          <p:nvPr/>
        </p:nvSpPr>
        <p:spPr>
          <a:xfrm>
            <a:off x="1248969" y="4850639"/>
            <a:ext cx="2750400" cy="252000"/>
          </a:xfrm>
          <a:prstGeom prst="rect">
            <a:avLst/>
          </a:prstGeom>
          <a:solidFill>
            <a:srgbClr val="B45F0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100">
                <a:solidFill>
                  <a:schemeClr val="lt1"/>
                </a:solidFill>
              </a:rPr>
              <a:t>Model / Data Transfer Object</a:t>
            </a:r>
            <a:endParaRPr b="1" sz="1200">
              <a:solidFill>
                <a:schemeClr val="dk1"/>
              </a:solidFill>
            </a:endParaRPr>
          </a:p>
        </p:txBody>
      </p:sp>
      <p:sp>
        <p:nvSpPr>
          <p:cNvPr id="560" name="Google Shape;560;p58"/>
          <p:cNvSpPr/>
          <p:nvPr/>
        </p:nvSpPr>
        <p:spPr>
          <a:xfrm>
            <a:off x="1248975" y="5464049"/>
            <a:ext cx="2750400" cy="767700"/>
          </a:xfrm>
          <a:prstGeom prst="rect">
            <a:avLst/>
          </a:prstGeom>
          <a:solidFill>
            <a:srgbClr val="F6B26B"/>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200"/>
              <a:t>Class variables</a:t>
            </a:r>
            <a:endParaRPr sz="1200"/>
          </a:p>
          <a:p>
            <a:pPr indent="0" lvl="0" marL="0" rtl="0" algn="l">
              <a:spcBef>
                <a:spcPts val="0"/>
              </a:spcBef>
              <a:spcAft>
                <a:spcPts val="0"/>
              </a:spcAft>
              <a:buNone/>
            </a:pPr>
            <a:r>
              <a:rPr lang="en-US" sz="1200"/>
              <a:t>Constructors</a:t>
            </a:r>
            <a:endParaRPr sz="1200"/>
          </a:p>
          <a:p>
            <a:pPr indent="0" lvl="0" marL="0" rtl="0" algn="l">
              <a:spcBef>
                <a:spcPts val="0"/>
              </a:spcBef>
              <a:spcAft>
                <a:spcPts val="0"/>
              </a:spcAft>
              <a:buNone/>
            </a:pPr>
            <a:r>
              <a:rPr lang="en-US" sz="1200"/>
              <a:t>Getter / setters</a:t>
            </a:r>
            <a:endParaRPr sz="1200"/>
          </a:p>
        </p:txBody>
      </p:sp>
      <p:sp>
        <p:nvSpPr>
          <p:cNvPr id="561" name="Google Shape;561;p58"/>
          <p:cNvSpPr/>
          <p:nvPr/>
        </p:nvSpPr>
        <p:spPr>
          <a:xfrm>
            <a:off x="1021926" y="2203823"/>
            <a:ext cx="3116100" cy="252000"/>
          </a:xfrm>
          <a:prstGeom prst="rect">
            <a:avLst/>
          </a:prstGeom>
          <a:solidFill>
            <a:srgbClr val="38761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100">
                <a:solidFill>
                  <a:schemeClr val="lt1"/>
                </a:solidFill>
              </a:rPr>
              <a:t>Interface /  Data Access object</a:t>
            </a:r>
            <a:endParaRPr b="1" sz="1100">
              <a:solidFill>
                <a:schemeClr val="lt1"/>
              </a:solidFill>
            </a:endParaRPr>
          </a:p>
        </p:txBody>
      </p:sp>
      <p:sp>
        <p:nvSpPr>
          <p:cNvPr id="562" name="Google Shape;562;p58"/>
          <p:cNvSpPr/>
          <p:nvPr/>
        </p:nvSpPr>
        <p:spPr>
          <a:xfrm>
            <a:off x="1021926" y="2455986"/>
            <a:ext cx="3116100" cy="361200"/>
          </a:xfrm>
          <a:prstGeom prst="rect">
            <a:avLst/>
          </a:prstGeom>
          <a:solidFill>
            <a:srgbClr val="6AA84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t>BookDao interface</a:t>
            </a:r>
            <a:endParaRPr b="1" sz="1200"/>
          </a:p>
          <a:p>
            <a:pPr indent="0" lvl="0" marL="0" rtl="0" algn="l">
              <a:spcBef>
                <a:spcPts val="0"/>
              </a:spcBef>
              <a:spcAft>
                <a:spcPts val="0"/>
              </a:spcAft>
              <a:buNone/>
            </a:pPr>
            <a:r>
              <a:rPr lang="en-US" sz="1200"/>
              <a:t>package: Dao</a:t>
            </a:r>
            <a:endParaRPr sz="1200"/>
          </a:p>
        </p:txBody>
      </p:sp>
      <p:sp>
        <p:nvSpPr>
          <p:cNvPr id="563" name="Google Shape;563;p58"/>
          <p:cNvSpPr/>
          <p:nvPr/>
        </p:nvSpPr>
        <p:spPr>
          <a:xfrm>
            <a:off x="1021925" y="2817251"/>
            <a:ext cx="3116100" cy="1087800"/>
          </a:xfrm>
          <a:prstGeom prst="rect">
            <a:avLst/>
          </a:prstGeom>
          <a:solidFill>
            <a:srgbClr val="93C47D"/>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t>CRUD operations</a:t>
            </a:r>
            <a:endParaRPr b="1" sz="1200"/>
          </a:p>
          <a:p>
            <a:pPr indent="0" lvl="0" marL="0" rtl="0" algn="l">
              <a:spcBef>
                <a:spcPts val="0"/>
              </a:spcBef>
              <a:spcAft>
                <a:spcPts val="0"/>
              </a:spcAft>
              <a:buNone/>
            </a:pPr>
            <a:r>
              <a:rPr lang="en-US" sz="1200"/>
              <a:t>createBooks();</a:t>
            </a:r>
            <a:endParaRPr sz="1200"/>
          </a:p>
          <a:p>
            <a:pPr indent="0" lvl="0" marL="0" rtl="0" algn="l">
              <a:spcBef>
                <a:spcPts val="0"/>
              </a:spcBef>
              <a:spcAft>
                <a:spcPts val="0"/>
              </a:spcAft>
              <a:buNone/>
            </a:pPr>
            <a:r>
              <a:rPr lang="en-US" sz="1200"/>
              <a:t>readBooks();</a:t>
            </a:r>
            <a:endParaRPr sz="1200"/>
          </a:p>
          <a:p>
            <a:pPr indent="0" lvl="0" marL="0" rtl="0" algn="l">
              <a:spcBef>
                <a:spcPts val="0"/>
              </a:spcBef>
              <a:spcAft>
                <a:spcPts val="0"/>
              </a:spcAft>
              <a:buNone/>
            </a:pPr>
            <a:r>
              <a:rPr lang="en-US" sz="1200"/>
              <a:t>updateBooks();</a:t>
            </a:r>
            <a:endParaRPr sz="1200"/>
          </a:p>
          <a:p>
            <a:pPr indent="0" lvl="0" marL="0" rtl="0" algn="l">
              <a:spcBef>
                <a:spcPts val="0"/>
              </a:spcBef>
              <a:spcAft>
                <a:spcPts val="0"/>
              </a:spcAft>
              <a:buNone/>
            </a:pPr>
            <a:r>
              <a:rPr lang="en-US" sz="1200"/>
              <a:t>deleteBooks();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564" name="Google Shape;564;p58"/>
          <p:cNvSpPr/>
          <p:nvPr/>
        </p:nvSpPr>
        <p:spPr>
          <a:xfrm>
            <a:off x="8085309" y="2259231"/>
            <a:ext cx="3116100" cy="252000"/>
          </a:xfrm>
          <a:prstGeom prst="rect">
            <a:avLst/>
          </a:prstGeom>
          <a:solidFill>
            <a:srgbClr val="1155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solidFill>
                  <a:schemeClr val="lt1"/>
                </a:solidFill>
              </a:rPr>
              <a:t>DAOfactory</a:t>
            </a:r>
            <a:endParaRPr b="1" sz="1200">
              <a:solidFill>
                <a:schemeClr val="dk1"/>
              </a:solidFill>
            </a:endParaRPr>
          </a:p>
        </p:txBody>
      </p:sp>
      <p:sp>
        <p:nvSpPr>
          <p:cNvPr id="565" name="Google Shape;565;p58"/>
          <p:cNvSpPr/>
          <p:nvPr/>
        </p:nvSpPr>
        <p:spPr>
          <a:xfrm>
            <a:off x="8085300" y="2511401"/>
            <a:ext cx="3116100" cy="415500"/>
          </a:xfrm>
          <a:prstGeom prst="rect">
            <a:avLst/>
          </a:prstGeom>
          <a:solidFill>
            <a:srgbClr val="3C78D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t>ConnectionDAO class</a:t>
            </a:r>
            <a:endParaRPr b="1" sz="1200"/>
          </a:p>
          <a:p>
            <a:pPr indent="0" lvl="0" marL="0" rtl="0" algn="l">
              <a:spcBef>
                <a:spcPts val="0"/>
              </a:spcBef>
              <a:spcAft>
                <a:spcPts val="0"/>
              </a:spcAft>
              <a:buNone/>
            </a:pPr>
            <a:r>
              <a:rPr lang="en-US" sz="1200"/>
              <a:t>package: Dao</a:t>
            </a:r>
            <a:endParaRPr sz="1200"/>
          </a:p>
        </p:txBody>
      </p:sp>
      <p:sp>
        <p:nvSpPr>
          <p:cNvPr id="566" name="Google Shape;566;p58"/>
          <p:cNvSpPr/>
          <p:nvPr/>
        </p:nvSpPr>
        <p:spPr>
          <a:xfrm>
            <a:off x="8085300" y="2926901"/>
            <a:ext cx="3116100" cy="907200"/>
          </a:xfrm>
          <a:prstGeom prst="rect">
            <a:avLst/>
          </a:prstGeom>
          <a:solidFill>
            <a:srgbClr val="6D9EEB"/>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accent2"/>
                </a:solidFill>
              </a:rPr>
              <a:t>MySQLConnection();</a:t>
            </a:r>
            <a:endParaRPr sz="1200">
              <a:solidFill>
                <a:schemeClr val="accent2"/>
              </a:solidFill>
            </a:endParaRPr>
          </a:p>
          <a:p>
            <a:pPr indent="0" lvl="0" marL="0" rtl="0" algn="l">
              <a:spcBef>
                <a:spcPts val="0"/>
              </a:spcBef>
              <a:spcAft>
                <a:spcPts val="0"/>
              </a:spcAft>
              <a:buNone/>
            </a:pPr>
            <a:r>
              <a:rPr lang="en-US" sz="1200"/>
              <a:t>OracleConnection();</a:t>
            </a:r>
            <a:endParaRPr sz="1200"/>
          </a:p>
          <a:p>
            <a:pPr indent="0" lvl="0" marL="0" rtl="0" algn="l">
              <a:spcBef>
                <a:spcPts val="0"/>
              </a:spcBef>
              <a:spcAft>
                <a:spcPts val="0"/>
              </a:spcAft>
              <a:buNone/>
            </a:pPr>
            <a:r>
              <a:rPr lang="en-US" sz="1200"/>
              <a:t>PostgresConnection();</a:t>
            </a:r>
            <a:endParaRPr sz="1200"/>
          </a:p>
          <a:p>
            <a:pPr indent="0" lvl="0" marL="0" rtl="0" algn="l">
              <a:spcBef>
                <a:spcPts val="0"/>
              </a:spcBef>
              <a:spcAft>
                <a:spcPts val="0"/>
              </a:spcAft>
              <a:buNone/>
            </a:pPr>
            <a:r>
              <a:rPr lang="en-US" sz="1200"/>
              <a:t>ODBCConnection();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567" name="Google Shape;567;p58"/>
          <p:cNvSpPr/>
          <p:nvPr/>
        </p:nvSpPr>
        <p:spPr>
          <a:xfrm>
            <a:off x="4273741" y="3329836"/>
            <a:ext cx="3700800" cy="361200"/>
          </a:xfrm>
          <a:prstGeom prst="rect">
            <a:avLst/>
          </a:prstGeom>
          <a:solidFill>
            <a:srgbClr val="A64D7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solidFill>
                  <a:schemeClr val="lt1"/>
                </a:solidFill>
              </a:rPr>
              <a:t>Business / Controller Layer</a:t>
            </a:r>
            <a:r>
              <a:rPr b="1" lang="en-US" sz="1200">
                <a:solidFill>
                  <a:schemeClr val="dk1"/>
                </a:solidFill>
              </a:rPr>
              <a:t> </a:t>
            </a:r>
            <a:endParaRPr b="1" sz="1200">
              <a:solidFill>
                <a:schemeClr val="dk1"/>
              </a:solidFill>
            </a:endParaRPr>
          </a:p>
          <a:p>
            <a:pPr indent="0" lvl="0" marL="0" rtl="0" algn="ctr">
              <a:spcBef>
                <a:spcPts val="0"/>
              </a:spcBef>
              <a:spcAft>
                <a:spcPts val="0"/>
              </a:spcAft>
              <a:buNone/>
            </a:pPr>
            <a:r>
              <a:t/>
            </a:r>
            <a:endParaRPr b="1" sz="1200">
              <a:solidFill>
                <a:schemeClr val="dk1"/>
              </a:solidFill>
            </a:endParaRPr>
          </a:p>
        </p:txBody>
      </p:sp>
      <p:sp>
        <p:nvSpPr>
          <p:cNvPr id="568" name="Google Shape;568;p58"/>
          <p:cNvSpPr/>
          <p:nvPr/>
        </p:nvSpPr>
        <p:spPr>
          <a:xfrm>
            <a:off x="4273739" y="3691150"/>
            <a:ext cx="3700800" cy="361200"/>
          </a:xfrm>
          <a:prstGeom prst="rect">
            <a:avLst/>
          </a:prstGeom>
          <a:solidFill>
            <a:srgbClr val="C27BA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100">
                <a:solidFill>
                  <a:schemeClr val="lt1"/>
                </a:solidFill>
              </a:rPr>
              <a:t>BooksDaoImpl class: interface Implementation</a:t>
            </a:r>
            <a:endParaRPr b="1" i="1" sz="1200"/>
          </a:p>
          <a:p>
            <a:pPr indent="0" lvl="0" marL="0" rtl="0" algn="l">
              <a:spcBef>
                <a:spcPts val="0"/>
              </a:spcBef>
              <a:spcAft>
                <a:spcPts val="0"/>
              </a:spcAft>
              <a:buNone/>
            </a:pPr>
            <a:r>
              <a:rPr lang="en-US" sz="1200"/>
              <a:t>package: Controller</a:t>
            </a:r>
            <a:endParaRPr sz="1200"/>
          </a:p>
        </p:txBody>
      </p:sp>
      <p:sp>
        <p:nvSpPr>
          <p:cNvPr id="569" name="Google Shape;569;p58"/>
          <p:cNvSpPr/>
          <p:nvPr/>
        </p:nvSpPr>
        <p:spPr>
          <a:xfrm>
            <a:off x="4273750" y="4052398"/>
            <a:ext cx="3700800" cy="1087800"/>
          </a:xfrm>
          <a:prstGeom prst="rect">
            <a:avLst/>
          </a:prstGeom>
          <a:solidFill>
            <a:srgbClr val="D5A6BD"/>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t>Create Business logic</a:t>
            </a:r>
            <a:endParaRPr b="1" sz="1200"/>
          </a:p>
          <a:p>
            <a:pPr indent="0" lvl="0" marL="0" rtl="0" algn="l">
              <a:spcBef>
                <a:spcPts val="0"/>
              </a:spcBef>
              <a:spcAft>
                <a:spcPts val="0"/>
              </a:spcAft>
              <a:buNone/>
            </a:pPr>
            <a:r>
              <a:rPr lang="en-US" sz="1200"/>
              <a:t>createBooks(){ ..}</a:t>
            </a:r>
            <a:endParaRPr sz="1200"/>
          </a:p>
          <a:p>
            <a:pPr indent="0" lvl="0" marL="0" rtl="0" algn="l">
              <a:spcBef>
                <a:spcPts val="0"/>
              </a:spcBef>
              <a:spcAft>
                <a:spcPts val="0"/>
              </a:spcAft>
              <a:buNone/>
            </a:pPr>
            <a:r>
              <a:rPr lang="en-US" sz="1200"/>
              <a:t>readBooks() {...}</a:t>
            </a:r>
            <a:endParaRPr sz="1200"/>
          </a:p>
          <a:p>
            <a:pPr indent="0" lvl="0" marL="0" rtl="0" algn="l">
              <a:spcBef>
                <a:spcPts val="0"/>
              </a:spcBef>
              <a:spcAft>
                <a:spcPts val="0"/>
              </a:spcAft>
              <a:buNone/>
            </a:pPr>
            <a:r>
              <a:rPr lang="en-US" sz="1200"/>
              <a:t>updateBooks(){...}</a:t>
            </a:r>
            <a:endParaRPr sz="1200"/>
          </a:p>
          <a:p>
            <a:pPr indent="0" lvl="0" marL="0" rtl="0" algn="l">
              <a:spcBef>
                <a:spcPts val="0"/>
              </a:spcBef>
              <a:spcAft>
                <a:spcPts val="0"/>
              </a:spcAft>
              <a:buNone/>
            </a:pPr>
            <a:r>
              <a:rPr lang="en-US" sz="1200"/>
              <a:t>deleteBooks(){...}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570" name="Google Shape;570;p58"/>
          <p:cNvSpPr/>
          <p:nvPr/>
        </p:nvSpPr>
        <p:spPr>
          <a:xfrm>
            <a:off x="5039999" y="5643418"/>
            <a:ext cx="975777" cy="706881"/>
          </a:xfrm>
          <a:prstGeom prst="flowChartMagneticDisk">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Oracle Database</a:t>
            </a:r>
            <a:endParaRPr sz="1200"/>
          </a:p>
        </p:txBody>
      </p:sp>
      <p:sp>
        <p:nvSpPr>
          <p:cNvPr id="571" name="Google Shape;571;p58"/>
          <p:cNvSpPr/>
          <p:nvPr/>
        </p:nvSpPr>
        <p:spPr>
          <a:xfrm>
            <a:off x="6269261" y="5643418"/>
            <a:ext cx="901387" cy="706881"/>
          </a:xfrm>
          <a:prstGeom prst="flowChartMagneticDisk">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MySQL Database</a:t>
            </a:r>
            <a:endParaRPr sz="1200"/>
          </a:p>
        </p:txBody>
      </p:sp>
      <p:sp>
        <p:nvSpPr>
          <p:cNvPr id="572" name="Google Shape;572;p58"/>
          <p:cNvSpPr/>
          <p:nvPr/>
        </p:nvSpPr>
        <p:spPr>
          <a:xfrm>
            <a:off x="8172939" y="4471243"/>
            <a:ext cx="3116100" cy="252000"/>
          </a:xfrm>
          <a:prstGeom prst="rect">
            <a:avLst/>
          </a:prstGeom>
          <a:solidFill>
            <a:srgbClr val="BE9E2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solidFill>
                  <a:schemeClr val="lt1"/>
                </a:solidFill>
              </a:rPr>
              <a:t>Service Layer / Invoker / User</a:t>
            </a:r>
            <a:endParaRPr b="1" sz="1200">
              <a:solidFill>
                <a:schemeClr val="dk1"/>
              </a:solidFill>
            </a:endParaRPr>
          </a:p>
        </p:txBody>
      </p:sp>
      <p:sp>
        <p:nvSpPr>
          <p:cNvPr id="573" name="Google Shape;573;p58"/>
          <p:cNvSpPr/>
          <p:nvPr/>
        </p:nvSpPr>
        <p:spPr>
          <a:xfrm>
            <a:off x="8172939" y="4723406"/>
            <a:ext cx="3116100" cy="361200"/>
          </a:xfrm>
          <a:prstGeom prst="rect">
            <a:avLst/>
          </a:prstGeom>
          <a:solidFill>
            <a:srgbClr val="F4DA8E"/>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t>AccessBook class</a:t>
            </a:r>
            <a:endParaRPr b="1" sz="1200"/>
          </a:p>
          <a:p>
            <a:pPr indent="0" lvl="0" marL="0" rtl="0" algn="l">
              <a:spcBef>
                <a:spcPts val="0"/>
              </a:spcBef>
              <a:spcAft>
                <a:spcPts val="0"/>
              </a:spcAft>
              <a:buNone/>
            </a:pPr>
            <a:r>
              <a:rPr lang="en-US" sz="1200"/>
              <a:t>package: Runner</a:t>
            </a:r>
            <a:endParaRPr sz="1200"/>
          </a:p>
        </p:txBody>
      </p:sp>
      <p:sp>
        <p:nvSpPr>
          <p:cNvPr id="574" name="Google Shape;574;p58"/>
          <p:cNvSpPr/>
          <p:nvPr/>
        </p:nvSpPr>
        <p:spPr>
          <a:xfrm>
            <a:off x="8172950" y="5084647"/>
            <a:ext cx="3116100" cy="767700"/>
          </a:xfrm>
          <a:prstGeom prst="rect">
            <a:avLst/>
          </a:prstGeom>
          <a:solidFill>
            <a:srgbClr val="FFF2CC"/>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200"/>
              <a:t>main()</a:t>
            </a:r>
            <a:endParaRPr sz="1200"/>
          </a:p>
          <a:p>
            <a:pPr indent="0" lvl="0" marL="0" rtl="0" algn="l">
              <a:spcBef>
                <a:spcPts val="0"/>
              </a:spcBef>
              <a:spcAft>
                <a:spcPts val="0"/>
              </a:spcAft>
              <a:buNone/>
            </a:pPr>
            <a:r>
              <a:rPr lang="en-US" sz="1200"/>
              <a:t>Microservices</a:t>
            </a:r>
            <a:endParaRPr sz="1200"/>
          </a:p>
          <a:p>
            <a:pPr indent="0" lvl="0" marL="0" rtl="0" algn="l">
              <a:spcBef>
                <a:spcPts val="0"/>
              </a:spcBef>
              <a:spcAft>
                <a:spcPts val="0"/>
              </a:spcAft>
              <a:buNone/>
            </a:pPr>
            <a:r>
              <a:rPr lang="en-US" sz="1200"/>
              <a:t>WebServices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cxnSp>
        <p:nvCxnSpPr>
          <p:cNvPr id="575" name="Google Shape;575;p58"/>
          <p:cNvCxnSpPr/>
          <p:nvPr/>
        </p:nvCxnSpPr>
        <p:spPr>
          <a:xfrm>
            <a:off x="4130150" y="2703725"/>
            <a:ext cx="819000" cy="631500"/>
          </a:xfrm>
          <a:prstGeom prst="bentConnector3">
            <a:avLst>
              <a:gd fmla="val 96255" name="adj1"/>
            </a:avLst>
          </a:prstGeom>
          <a:noFill/>
          <a:ln cap="flat" cmpd="sng" w="9525">
            <a:solidFill>
              <a:schemeClr val="dk2"/>
            </a:solidFill>
            <a:prstDash val="solid"/>
            <a:round/>
            <a:headEnd len="med" w="med" type="none"/>
            <a:tailEnd len="med" w="med" type="triangle"/>
          </a:ln>
        </p:spPr>
      </p:cxnSp>
      <p:sp>
        <p:nvSpPr>
          <p:cNvPr id="576" name="Google Shape;576;p58"/>
          <p:cNvSpPr txBox="1"/>
          <p:nvPr/>
        </p:nvSpPr>
        <p:spPr>
          <a:xfrm>
            <a:off x="4084888" y="2285481"/>
            <a:ext cx="1542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t>Implements</a:t>
            </a:r>
            <a:endParaRPr b="1" sz="1300"/>
          </a:p>
        </p:txBody>
      </p:sp>
      <p:cxnSp>
        <p:nvCxnSpPr>
          <p:cNvPr id="577" name="Google Shape;577;p58"/>
          <p:cNvCxnSpPr>
            <a:stCxn id="564" idx="1"/>
          </p:cNvCxnSpPr>
          <p:nvPr/>
        </p:nvCxnSpPr>
        <p:spPr>
          <a:xfrm flipH="1">
            <a:off x="6433209" y="2385231"/>
            <a:ext cx="1652100" cy="944400"/>
          </a:xfrm>
          <a:prstGeom prst="bentConnector3">
            <a:avLst>
              <a:gd fmla="val 98540" name="adj1"/>
            </a:avLst>
          </a:prstGeom>
          <a:noFill/>
          <a:ln cap="flat" cmpd="sng" w="9525">
            <a:solidFill>
              <a:schemeClr val="dk2"/>
            </a:solidFill>
            <a:prstDash val="solid"/>
            <a:round/>
            <a:headEnd len="med" w="med" type="none"/>
            <a:tailEnd len="med" w="med" type="triangle"/>
          </a:ln>
        </p:spPr>
      </p:cxnSp>
      <p:sp>
        <p:nvSpPr>
          <p:cNvPr id="578" name="Google Shape;578;p58"/>
          <p:cNvSpPr txBox="1"/>
          <p:nvPr/>
        </p:nvSpPr>
        <p:spPr>
          <a:xfrm>
            <a:off x="6746981" y="2611215"/>
            <a:ext cx="148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t>uses / establish connection</a:t>
            </a:r>
            <a:endParaRPr b="1" sz="1200"/>
          </a:p>
        </p:txBody>
      </p:sp>
      <p:cxnSp>
        <p:nvCxnSpPr>
          <p:cNvPr id="579" name="Google Shape;579;p58"/>
          <p:cNvCxnSpPr>
            <a:stCxn id="569" idx="2"/>
            <a:endCxn id="557" idx="0"/>
          </p:cNvCxnSpPr>
          <p:nvPr/>
        </p:nvCxnSpPr>
        <p:spPr>
          <a:xfrm>
            <a:off x="6124150" y="5140198"/>
            <a:ext cx="23700" cy="373800"/>
          </a:xfrm>
          <a:prstGeom prst="straightConnector1">
            <a:avLst/>
          </a:prstGeom>
          <a:noFill/>
          <a:ln cap="flat" cmpd="sng" w="9525">
            <a:solidFill>
              <a:schemeClr val="dk2"/>
            </a:solidFill>
            <a:prstDash val="solid"/>
            <a:round/>
            <a:headEnd len="med" w="med" type="stealth"/>
            <a:tailEnd len="med" w="med" type="stealth"/>
          </a:ln>
        </p:spPr>
      </p:cxnSp>
      <p:cxnSp>
        <p:nvCxnSpPr>
          <p:cNvPr id="580" name="Google Shape;580;p58"/>
          <p:cNvCxnSpPr>
            <a:endCxn id="559" idx="0"/>
          </p:cNvCxnSpPr>
          <p:nvPr/>
        </p:nvCxnSpPr>
        <p:spPr>
          <a:xfrm flipH="1">
            <a:off x="2624169" y="4162139"/>
            <a:ext cx="1616700" cy="688500"/>
          </a:xfrm>
          <a:prstGeom prst="bentConnector2">
            <a:avLst/>
          </a:prstGeom>
          <a:noFill/>
          <a:ln cap="flat" cmpd="sng" w="9525">
            <a:solidFill>
              <a:schemeClr val="dk2"/>
            </a:solidFill>
            <a:prstDash val="solid"/>
            <a:round/>
            <a:headEnd len="med" w="med" type="none"/>
            <a:tailEnd len="med" w="med" type="stealth"/>
          </a:ln>
        </p:spPr>
      </p:cxnSp>
      <p:sp>
        <p:nvSpPr>
          <p:cNvPr id="581" name="Google Shape;581;p58"/>
          <p:cNvSpPr txBox="1"/>
          <p:nvPr/>
        </p:nvSpPr>
        <p:spPr>
          <a:xfrm>
            <a:off x="2661527" y="4226875"/>
            <a:ext cx="154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t>transfer / populates</a:t>
            </a:r>
            <a:endParaRPr b="1" sz="1200"/>
          </a:p>
        </p:txBody>
      </p:sp>
      <p:sp>
        <p:nvSpPr>
          <p:cNvPr id="582" name="Google Shape;582;p58"/>
          <p:cNvSpPr txBox="1"/>
          <p:nvPr/>
        </p:nvSpPr>
        <p:spPr>
          <a:xfrm>
            <a:off x="1943250" y="4193200"/>
            <a:ext cx="975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t>uses</a:t>
            </a:r>
            <a:endParaRPr b="1" sz="1300"/>
          </a:p>
        </p:txBody>
      </p:sp>
      <p:cxnSp>
        <p:nvCxnSpPr>
          <p:cNvPr id="583" name="Google Shape;583;p58"/>
          <p:cNvCxnSpPr/>
          <p:nvPr/>
        </p:nvCxnSpPr>
        <p:spPr>
          <a:xfrm>
            <a:off x="7989525" y="4034125"/>
            <a:ext cx="2453100" cy="452400"/>
          </a:xfrm>
          <a:prstGeom prst="bentConnector3">
            <a:avLst>
              <a:gd fmla="val 99071" name="adj1"/>
            </a:avLst>
          </a:prstGeom>
          <a:noFill/>
          <a:ln cap="flat" cmpd="sng" w="9525">
            <a:solidFill>
              <a:schemeClr val="dk2"/>
            </a:solidFill>
            <a:prstDash val="solid"/>
            <a:round/>
            <a:headEnd len="med" w="med" type="none"/>
            <a:tailEnd len="med" w="med" type="stealth"/>
          </a:ln>
        </p:spPr>
      </p:cxnSp>
      <p:sp>
        <p:nvSpPr>
          <p:cNvPr id="584" name="Google Shape;584;p58"/>
          <p:cNvSpPr txBox="1"/>
          <p:nvPr/>
        </p:nvSpPr>
        <p:spPr>
          <a:xfrm>
            <a:off x="8929044" y="3981274"/>
            <a:ext cx="1481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t>uses / caller</a:t>
            </a:r>
            <a:endParaRPr b="1" sz="1300"/>
          </a:p>
        </p:txBody>
      </p:sp>
      <p:sp>
        <p:nvSpPr>
          <p:cNvPr id="585" name="Google Shape;585;p58"/>
          <p:cNvSpPr txBox="1"/>
          <p:nvPr/>
        </p:nvSpPr>
        <p:spPr>
          <a:xfrm>
            <a:off x="400325" y="1482525"/>
            <a:ext cx="11431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Let’s take the same example of books. There are several ways to implement DAO and OOPs in our JDBC application. We are trying to illustrate it in a simple way. Below is a class level diagram for how to implement the DAO, OOP concept and JDBC in application.</a:t>
            </a:r>
            <a:endParaRPr sz="1500"/>
          </a:p>
        </p:txBody>
      </p:sp>
      <p:sp>
        <p:nvSpPr>
          <p:cNvPr id="586" name="Google Shape;586;p58"/>
          <p:cNvSpPr txBox="1"/>
          <p:nvPr/>
        </p:nvSpPr>
        <p:spPr>
          <a:xfrm>
            <a:off x="8504400" y="6090725"/>
            <a:ext cx="2697000" cy="38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spAutoFit/>
          </a:bodyPr>
          <a:lstStyle/>
          <a:p>
            <a:pPr indent="0" lvl="0" marL="0" rtl="0" algn="l">
              <a:spcBef>
                <a:spcPts val="0"/>
              </a:spcBef>
              <a:spcAft>
                <a:spcPts val="0"/>
              </a:spcAft>
              <a:buNone/>
            </a:pPr>
            <a:r>
              <a:rPr lang="en-US" sz="1300"/>
              <a:t>Illustration of the complete project</a:t>
            </a:r>
            <a:endParaRPr sz="1300"/>
          </a:p>
        </p:txBody>
      </p:sp>
      <p:sp>
        <p:nvSpPr>
          <p:cNvPr id="587" name="Google Shape;587;p58"/>
          <p:cNvSpPr txBox="1"/>
          <p:nvPr/>
        </p:nvSpPr>
        <p:spPr>
          <a:xfrm>
            <a:off x="3236675" y="6402200"/>
            <a:ext cx="1542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entury Gothic"/>
                <a:ea typeface="Century Gothic"/>
                <a:cs typeface="Century Gothic"/>
                <a:sym typeface="Century Gothic"/>
              </a:rPr>
              <a:t>Per Scholas. 2022</a:t>
            </a:r>
            <a:endParaRPr sz="1000">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1"/>
          <p:cNvSpPr txBox="1"/>
          <p:nvPr>
            <p:ph idx="4294967295" type="title"/>
          </p:nvPr>
        </p:nvSpPr>
        <p:spPr>
          <a:xfrm>
            <a:off x="78375" y="2141250"/>
            <a:ext cx="5644800" cy="3468900"/>
          </a:xfrm>
          <a:prstGeom prst="rect">
            <a:avLst/>
          </a:prstGeom>
        </p:spPr>
        <p:txBody>
          <a:bodyPr anchorCtr="0" anchor="ctr" bIns="121900" lIns="121900" spcFirstLastPara="1" rIns="121900" wrap="square" tIns="121900">
            <a:noAutofit/>
          </a:bodyPr>
          <a:lstStyle/>
          <a:p>
            <a:pPr indent="-69850" lvl="0" marL="457200" marR="0" rtl="0" algn="ctr">
              <a:lnSpc>
                <a:spcPct val="100000"/>
              </a:lnSpc>
              <a:spcBef>
                <a:spcPts val="0"/>
              </a:spcBef>
              <a:spcAft>
                <a:spcPts val="0"/>
              </a:spcAft>
              <a:buSzPts val="100"/>
              <a:buChar char=""/>
            </a:pPr>
            <a:r>
              <a:rPr lang="en-US" sz="3200">
                <a:solidFill>
                  <a:srgbClr val="FFF9EE"/>
                </a:solidFill>
              </a:rPr>
              <a:t>Applyin</a:t>
            </a:r>
            <a:r>
              <a:rPr lang="en-US" sz="3200">
                <a:solidFill>
                  <a:srgbClr val="FFF9EE"/>
                </a:solidFill>
              </a:rPr>
              <a:t>g</a:t>
            </a:r>
            <a:r>
              <a:rPr lang="en-US" sz="3200">
                <a:solidFill>
                  <a:srgbClr val="FFF9EE"/>
                </a:solidFill>
              </a:rPr>
              <a:t> Data Access Object and</a:t>
            </a:r>
            <a:endParaRPr sz="3200">
              <a:solidFill>
                <a:srgbClr val="FFF9EE"/>
              </a:solidFill>
            </a:endParaRPr>
          </a:p>
          <a:p>
            <a:pPr indent="-69850" lvl="0" marL="457200" marR="0" rtl="0" algn="ctr">
              <a:lnSpc>
                <a:spcPct val="100000"/>
              </a:lnSpc>
              <a:spcBef>
                <a:spcPts val="0"/>
              </a:spcBef>
              <a:spcAft>
                <a:spcPts val="0"/>
              </a:spcAft>
              <a:buSzPts val="100"/>
              <a:buChar char=""/>
            </a:pPr>
            <a:r>
              <a:rPr lang="en-US" sz="3200">
                <a:solidFill>
                  <a:srgbClr val="FFF9EE"/>
                </a:solidFill>
              </a:rPr>
              <a:t> Object-Oriente</a:t>
            </a:r>
            <a:r>
              <a:rPr lang="en-US" sz="3200">
                <a:solidFill>
                  <a:srgbClr val="FFF9EE"/>
                </a:solidFill>
              </a:rPr>
              <a:t>d Programming to Java Database Connectivity Project</a:t>
            </a:r>
            <a:endParaRPr sz="3200">
              <a:solidFill>
                <a:srgbClr val="FFF7EE"/>
              </a:solidFill>
            </a:endParaRPr>
          </a:p>
          <a:p>
            <a:pPr indent="-228600" lvl="0" marL="457200" rtl="0" algn="l">
              <a:spcBef>
                <a:spcPts val="0"/>
              </a:spcBef>
              <a:spcAft>
                <a:spcPts val="0"/>
              </a:spcAft>
              <a:buSzPts val="2600"/>
              <a:buChar char=""/>
            </a:pPr>
            <a:r>
              <a:t/>
            </a:r>
            <a:endParaRPr b="1" sz="2600"/>
          </a:p>
        </p:txBody>
      </p:sp>
      <p:sp>
        <p:nvSpPr>
          <p:cNvPr id="400" name="Google Shape;400;p41"/>
          <p:cNvSpPr txBox="1"/>
          <p:nvPr>
            <p:ph idx="1" type="body"/>
          </p:nvPr>
        </p:nvSpPr>
        <p:spPr>
          <a:xfrm>
            <a:off x="5938258" y="1407275"/>
            <a:ext cx="5470800" cy="48723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b="1" lang="en-US">
                <a:solidFill>
                  <a:srgbClr val="134F5C"/>
                </a:solidFill>
              </a:rPr>
              <a:t>Learning Objectives:</a:t>
            </a:r>
            <a:endParaRPr b="1">
              <a:solidFill>
                <a:srgbClr val="134F5C"/>
              </a:solidFill>
            </a:endParaRPr>
          </a:p>
          <a:p>
            <a:pPr indent="0" lvl="0" marL="0" rtl="0" algn="l">
              <a:spcBef>
                <a:spcPts val="1600"/>
              </a:spcBef>
              <a:spcAft>
                <a:spcPts val="0"/>
              </a:spcAft>
              <a:buNone/>
            </a:pPr>
            <a:r>
              <a:rPr lang="en-US" sz="1700"/>
              <a:t>In this presentation, you will explore the Data Access Object (DAO) pattern, and apply the Object-Oriented Programming (OOP) concept and DAO pattern in JDBC application.</a:t>
            </a:r>
            <a:endParaRPr sz="1700"/>
          </a:p>
          <a:p>
            <a:pPr indent="0" lvl="0" marL="0" rtl="0" algn="l">
              <a:spcBef>
                <a:spcPts val="1600"/>
              </a:spcBef>
              <a:spcAft>
                <a:spcPts val="0"/>
              </a:spcAft>
              <a:buNone/>
            </a:pPr>
            <a:r>
              <a:rPr lang="en-US" sz="1700"/>
              <a:t>By the end of this lesson, learners will be able to:</a:t>
            </a:r>
            <a:endParaRPr sz="1700"/>
          </a:p>
          <a:p>
            <a:pPr indent="-387350" lvl="0" marL="558800" rtl="0" algn="l">
              <a:spcBef>
                <a:spcPts val="1600"/>
              </a:spcBef>
              <a:spcAft>
                <a:spcPts val="0"/>
              </a:spcAft>
              <a:buSzPts val="1700"/>
              <a:buChar char="●"/>
            </a:pPr>
            <a:r>
              <a:rPr lang="en-US" sz="1700"/>
              <a:t>Describe the Design pattern and DAO Design pattern.</a:t>
            </a:r>
            <a:endParaRPr sz="1700"/>
          </a:p>
          <a:p>
            <a:pPr indent="-387350" lvl="0" marL="558800" rtl="0" algn="l">
              <a:spcBef>
                <a:spcPts val="0"/>
              </a:spcBef>
              <a:spcAft>
                <a:spcPts val="0"/>
              </a:spcAft>
              <a:buSzPts val="1700"/>
              <a:buChar char="●"/>
            </a:pPr>
            <a:r>
              <a:rPr lang="en-US" sz="1700"/>
              <a:t>Demonstrate the DAO pattern.</a:t>
            </a:r>
            <a:endParaRPr sz="1700"/>
          </a:p>
          <a:p>
            <a:pPr indent="-387350" lvl="0" marL="558800" rtl="0" algn="l">
              <a:spcBef>
                <a:spcPts val="0"/>
              </a:spcBef>
              <a:spcAft>
                <a:spcPts val="0"/>
              </a:spcAft>
              <a:buSzPts val="1700"/>
              <a:buChar char="●"/>
            </a:pPr>
            <a:r>
              <a:rPr lang="en-US" sz="1700"/>
              <a:t>Demonstrate how to apply the OOP concept and DAO pattern in JDBC application.</a:t>
            </a:r>
            <a:endParaRPr sz="1700"/>
          </a:p>
        </p:txBody>
      </p:sp>
      <p:sp>
        <p:nvSpPr>
          <p:cNvPr id="401" name="Google Shape;401;p41"/>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sz="1700">
                <a:solidFill>
                  <a:schemeClr val="dk2"/>
                </a:solidFill>
                <a:latin typeface="Arial"/>
                <a:ea typeface="Arial"/>
                <a:cs typeface="Arial"/>
                <a:sym typeface="Arial"/>
              </a:rPr>
              <a:t>‹#›</a:t>
            </a:fld>
            <a:endParaRPr sz="1700">
              <a:solidFill>
                <a:schemeClr val="dk2"/>
              </a:solidFill>
              <a:latin typeface="Arial"/>
              <a:ea typeface="Arial"/>
              <a:cs typeface="Arial"/>
              <a:sym typeface="Arial"/>
            </a:endParaRPr>
          </a:p>
        </p:txBody>
      </p:sp>
      <p:sp>
        <p:nvSpPr>
          <p:cNvPr id="402" name="Google Shape;402;p41"/>
          <p:cNvSpPr txBox="1"/>
          <p:nvPr/>
        </p:nvSpPr>
        <p:spPr>
          <a:xfrm>
            <a:off x="10290825" y="280345"/>
            <a:ext cx="1013700" cy="928500"/>
          </a:xfrm>
          <a:prstGeom prst="rect">
            <a:avLst/>
          </a:prstGeom>
          <a:noFill/>
          <a:ln>
            <a:noFill/>
          </a:ln>
        </p:spPr>
        <p:txBody>
          <a:bodyPr anchorCtr="0" anchor="b" bIns="55275" lIns="110575" spcFirstLastPara="1" rIns="110575" wrap="square" tIns="55275">
            <a:noAutofit/>
          </a:bodyPr>
          <a:lstStyle/>
          <a:p>
            <a:pPr indent="0" lvl="0" marL="0" rtl="0" algn="ctr">
              <a:spcBef>
                <a:spcPts val="0"/>
              </a:spcBef>
              <a:spcAft>
                <a:spcPts val="0"/>
              </a:spcAft>
              <a:buNone/>
            </a:pPr>
            <a:fld id="{00000000-1234-1234-1234-123412341234}" type="slidenum">
              <a:rPr lang="en-US" sz="3400">
                <a:solidFill>
                  <a:srgbClr val="FFFFFF"/>
                </a:solidFill>
                <a:latin typeface="Century Gothic"/>
                <a:ea typeface="Century Gothic"/>
                <a:cs typeface="Century Gothic"/>
                <a:sym typeface="Century Gothic"/>
              </a:rPr>
              <a:t>‹#›</a:t>
            </a:fld>
            <a:endParaRPr sz="3400">
              <a:solidFill>
                <a:srgbClr val="FFFFFF"/>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9"/>
          <p:cNvSpPr txBox="1"/>
          <p:nvPr>
            <p:ph type="title"/>
          </p:nvPr>
        </p:nvSpPr>
        <p:spPr>
          <a:xfrm>
            <a:off x="568025" y="973675"/>
            <a:ext cx="111210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200"/>
              <a:t>Hands-On Lab: </a:t>
            </a:r>
            <a:r>
              <a:rPr lang="en-US" sz="3200"/>
              <a:t>After DAO - Process of Java JDBC API </a:t>
            </a:r>
            <a:endParaRPr sz="3700"/>
          </a:p>
        </p:txBody>
      </p:sp>
      <p:sp>
        <p:nvSpPr>
          <p:cNvPr id="594" name="Google Shape;594;p59"/>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US" sz="2100"/>
              <a:t>Find the </a:t>
            </a:r>
            <a:r>
              <a:rPr lang="en-US" sz="2100" u="sng">
                <a:solidFill>
                  <a:schemeClr val="hlink"/>
                </a:solidFill>
                <a:hlinkClick r:id="rId3"/>
              </a:rPr>
              <a:t>GLAB 305.3.1- Building Java CRUD application using DAO pattern, OOP concept, and JDBC</a:t>
            </a:r>
            <a:r>
              <a:rPr lang="en-US" sz="2100">
                <a:solidFill>
                  <a:schemeClr val="accent3"/>
                </a:solidFill>
              </a:rPr>
              <a:t> </a:t>
            </a:r>
            <a:r>
              <a:rPr lang="en-US" sz="2100"/>
              <a:t>on Canvas under the Guided Labs section.</a:t>
            </a:r>
            <a:endParaRPr sz="2100"/>
          </a:p>
        </p:txBody>
      </p:sp>
      <p:sp>
        <p:nvSpPr>
          <p:cNvPr id="595" name="Google Shape;595;p59"/>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0"/>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Practice Assignment</a:t>
            </a:r>
            <a:endParaRPr/>
          </a:p>
        </p:txBody>
      </p:sp>
      <p:sp>
        <p:nvSpPr>
          <p:cNvPr id="602" name="Google Shape;602;p60"/>
          <p:cNvSpPr txBox="1"/>
          <p:nvPr>
            <p:ph idx="1" type="body"/>
          </p:nvPr>
        </p:nvSpPr>
        <p:spPr>
          <a:xfrm>
            <a:off x="698500" y="1720800"/>
            <a:ext cx="10915500" cy="4527300"/>
          </a:xfrm>
          <a:prstGeom prst="rect">
            <a:avLst/>
          </a:prstGeom>
          <a:noFill/>
          <a:ln>
            <a:noFill/>
          </a:ln>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SzPts val="1600"/>
              <a:buChar char="❑"/>
            </a:pPr>
            <a:r>
              <a:rPr lang="en-US" sz="1800"/>
              <a:t>Create Table in Database:</a:t>
            </a:r>
            <a:endParaRPr sz="1800"/>
          </a:p>
          <a:p>
            <a:pPr indent="-330200" lvl="1" marL="914400" rtl="0" algn="l">
              <a:lnSpc>
                <a:spcPct val="100000"/>
              </a:lnSpc>
              <a:spcBef>
                <a:spcPts val="0"/>
              </a:spcBef>
              <a:spcAft>
                <a:spcPts val="0"/>
              </a:spcAft>
              <a:buSzPts val="1600"/>
              <a:buChar char="➢"/>
            </a:pPr>
            <a:r>
              <a:rPr b="1" lang="en-US"/>
              <a:t>Customer table</a:t>
            </a:r>
            <a:r>
              <a:rPr lang="en-US"/>
              <a:t>: </a:t>
            </a:r>
            <a:endParaRPr/>
          </a:p>
          <a:p>
            <a:pPr indent="-317500" lvl="2" marL="1371600" rtl="0" algn="l">
              <a:lnSpc>
                <a:spcPct val="100000"/>
              </a:lnSpc>
              <a:spcBef>
                <a:spcPts val="0"/>
              </a:spcBef>
              <a:spcAft>
                <a:spcPts val="0"/>
              </a:spcAft>
              <a:buSzPts val="1400"/>
              <a:buChar char="▶"/>
            </a:pPr>
            <a:r>
              <a:rPr lang="en-US" sz="1800"/>
              <a:t>id(int), email(varchar), fname(varchar), lname(varchar)</a:t>
            </a:r>
            <a:endParaRPr sz="1800"/>
          </a:p>
          <a:p>
            <a:pPr indent="-330200" lvl="1" marL="914400" rtl="0" algn="l">
              <a:lnSpc>
                <a:spcPct val="100000"/>
              </a:lnSpc>
              <a:spcBef>
                <a:spcPts val="0"/>
              </a:spcBef>
              <a:spcAft>
                <a:spcPts val="0"/>
              </a:spcAft>
              <a:buSzPts val="1600"/>
              <a:buChar char="➢"/>
            </a:pPr>
            <a:r>
              <a:rPr b="1" lang="en-US"/>
              <a:t>Item table:</a:t>
            </a:r>
            <a:endParaRPr b="1"/>
          </a:p>
          <a:p>
            <a:pPr indent="-317500" lvl="2" marL="1371600" rtl="0" algn="l">
              <a:lnSpc>
                <a:spcPct val="100000"/>
              </a:lnSpc>
              <a:spcBef>
                <a:spcPts val="0"/>
              </a:spcBef>
              <a:spcAft>
                <a:spcPts val="0"/>
              </a:spcAft>
              <a:buSzPts val="1400"/>
              <a:buChar char="▶"/>
            </a:pPr>
            <a:r>
              <a:rPr lang="en-US" sz="1800"/>
              <a:t> id(int), name(varchar), price(decimal(4,2)).</a:t>
            </a:r>
            <a:endParaRPr sz="1800"/>
          </a:p>
          <a:p>
            <a:pPr indent="-330200" lvl="0" marL="457200" rtl="0" algn="l">
              <a:lnSpc>
                <a:spcPct val="100000"/>
              </a:lnSpc>
              <a:spcBef>
                <a:spcPts val="0"/>
              </a:spcBef>
              <a:spcAft>
                <a:spcPts val="0"/>
              </a:spcAft>
              <a:buSzPts val="1600"/>
              <a:buChar char="❑"/>
            </a:pPr>
            <a:r>
              <a:rPr lang="en-US" sz="1800"/>
              <a:t>Create models for each table.</a:t>
            </a:r>
            <a:endParaRPr sz="1800"/>
          </a:p>
          <a:p>
            <a:pPr indent="-330200" lvl="0" marL="457200" rtl="0" algn="l">
              <a:lnSpc>
                <a:spcPct val="100000"/>
              </a:lnSpc>
              <a:spcBef>
                <a:spcPts val="0"/>
              </a:spcBef>
              <a:spcAft>
                <a:spcPts val="0"/>
              </a:spcAft>
              <a:buSzPts val="1600"/>
              <a:buChar char="❑"/>
            </a:pPr>
            <a:r>
              <a:rPr lang="en-US" sz="1800"/>
              <a:t>Create DAOs with the following methods:</a:t>
            </a:r>
            <a:endParaRPr sz="1800"/>
          </a:p>
          <a:p>
            <a:pPr indent="-330200" lvl="1" marL="914400" rtl="0" algn="l">
              <a:lnSpc>
                <a:spcPct val="100000"/>
              </a:lnSpc>
              <a:spcBef>
                <a:spcPts val="0"/>
              </a:spcBef>
              <a:spcAft>
                <a:spcPts val="0"/>
              </a:spcAft>
              <a:buSzPts val="1600"/>
              <a:buChar char="➢"/>
            </a:pPr>
            <a:r>
              <a:rPr b="1" lang="en-US"/>
              <a:t>CustomerDAO</a:t>
            </a:r>
            <a:endParaRPr b="1"/>
          </a:p>
          <a:p>
            <a:pPr indent="-317500" lvl="2" marL="1371600" rtl="0" algn="l">
              <a:lnSpc>
                <a:spcPct val="100000"/>
              </a:lnSpc>
              <a:spcBef>
                <a:spcPts val="0"/>
              </a:spcBef>
              <a:spcAft>
                <a:spcPts val="0"/>
              </a:spcAft>
              <a:buSzPts val="1400"/>
              <a:buChar char="▶"/>
            </a:pPr>
            <a:r>
              <a:rPr lang="en-US" sz="1800"/>
              <a:t>getCustomerById(int id) - Returns the customer object for the given id.</a:t>
            </a:r>
            <a:endParaRPr sz="1800"/>
          </a:p>
          <a:p>
            <a:pPr indent="-317500" lvl="2" marL="1371600" rtl="0" algn="l">
              <a:lnSpc>
                <a:spcPct val="100000"/>
              </a:lnSpc>
              <a:spcBef>
                <a:spcPts val="0"/>
              </a:spcBef>
              <a:spcAft>
                <a:spcPts val="0"/>
              </a:spcAft>
              <a:buSzPts val="1400"/>
              <a:buChar char="▶"/>
            </a:pPr>
            <a:r>
              <a:rPr lang="en-US" sz="1800"/>
              <a:t>addCustomer(Customer c) - Adds a customer with given information.</a:t>
            </a:r>
            <a:endParaRPr sz="1800"/>
          </a:p>
          <a:p>
            <a:pPr indent="-317500" lvl="2" marL="1371600" rtl="0" algn="l">
              <a:lnSpc>
                <a:spcPct val="100000"/>
              </a:lnSpc>
              <a:spcBef>
                <a:spcPts val="0"/>
              </a:spcBef>
              <a:spcAft>
                <a:spcPts val="0"/>
              </a:spcAft>
              <a:buSzPts val="1400"/>
              <a:buChar char="▶"/>
            </a:pPr>
            <a:r>
              <a:rPr lang="en-US" sz="1800"/>
              <a:t>removeCustomerById(int id) - Removes a customer with the given id.</a:t>
            </a:r>
            <a:endParaRPr sz="1800"/>
          </a:p>
          <a:p>
            <a:pPr indent="-330200" lvl="1" marL="914400" rtl="0" algn="l">
              <a:lnSpc>
                <a:spcPct val="100000"/>
              </a:lnSpc>
              <a:spcBef>
                <a:spcPts val="0"/>
              </a:spcBef>
              <a:spcAft>
                <a:spcPts val="0"/>
              </a:spcAft>
              <a:buSzPts val="1600"/>
              <a:buChar char="➢"/>
            </a:pPr>
            <a:r>
              <a:rPr b="1" lang="en-US"/>
              <a:t>ItemDAO</a:t>
            </a:r>
            <a:endParaRPr b="1"/>
          </a:p>
          <a:p>
            <a:pPr indent="-317500" lvl="2" marL="1371600" rtl="0" algn="l">
              <a:lnSpc>
                <a:spcPct val="100000"/>
              </a:lnSpc>
              <a:spcBef>
                <a:spcPts val="0"/>
              </a:spcBef>
              <a:spcAft>
                <a:spcPts val="0"/>
              </a:spcAft>
              <a:buSzPts val="1400"/>
              <a:buChar char="▶"/>
            </a:pPr>
            <a:r>
              <a:rPr lang="en-US" sz="1800"/>
              <a:t>getAllItems() - Returns a list of all item objects in the database.</a:t>
            </a:r>
            <a:endParaRPr sz="1800"/>
          </a:p>
          <a:p>
            <a:pPr indent="-317500" lvl="2" marL="1371600" rtl="0" algn="l">
              <a:lnSpc>
                <a:spcPct val="100000"/>
              </a:lnSpc>
              <a:spcBef>
                <a:spcPts val="0"/>
              </a:spcBef>
              <a:spcAft>
                <a:spcPts val="0"/>
              </a:spcAft>
              <a:buSzPts val="1400"/>
              <a:buChar char="▶"/>
            </a:pPr>
            <a:r>
              <a:rPr lang="en-US" sz="1800"/>
              <a:t>addItem(Item i) - Adds an item with given information.</a:t>
            </a:r>
            <a:endParaRPr sz="1800"/>
          </a:p>
          <a:p>
            <a:pPr indent="-317500" lvl="2" marL="1371600" rtl="0" algn="l">
              <a:lnSpc>
                <a:spcPct val="100000"/>
              </a:lnSpc>
              <a:spcBef>
                <a:spcPts val="0"/>
              </a:spcBef>
              <a:spcAft>
                <a:spcPts val="0"/>
              </a:spcAft>
              <a:buSzPts val="1400"/>
              <a:buChar char="▶"/>
            </a:pPr>
            <a:r>
              <a:rPr lang="en-US" sz="1800"/>
              <a:t>removeItemById(int id) - Removes an item with the given id.</a:t>
            </a:r>
            <a:endParaRPr sz="1800"/>
          </a:p>
          <a:p>
            <a:pPr indent="-330200" lvl="0" marL="457200" rtl="0" algn="l">
              <a:lnSpc>
                <a:spcPct val="100000"/>
              </a:lnSpc>
              <a:spcBef>
                <a:spcPts val="0"/>
              </a:spcBef>
              <a:spcAft>
                <a:spcPts val="0"/>
              </a:spcAft>
              <a:buSzPts val="1600"/>
              <a:buChar char="❑"/>
            </a:pPr>
            <a:r>
              <a:rPr lang="en-US" sz="1800"/>
              <a:t>Create additional classes and attributes.</a:t>
            </a:r>
            <a:endParaRPr sz="1800"/>
          </a:p>
        </p:txBody>
      </p:sp>
      <p:sp>
        <p:nvSpPr>
          <p:cNvPr id="603" name="Google Shape;603;p60"/>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1"/>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Knowledge Check</a:t>
            </a:r>
            <a:endParaRPr/>
          </a:p>
        </p:txBody>
      </p:sp>
      <p:sp>
        <p:nvSpPr>
          <p:cNvPr id="610" name="Google Shape;610;p61"/>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320675" lvl="0" marL="457200" rtl="0" algn="l">
              <a:spcBef>
                <a:spcPts val="1000"/>
              </a:spcBef>
              <a:spcAft>
                <a:spcPts val="0"/>
              </a:spcAft>
              <a:buSzPts val="1600"/>
              <a:buChar char="❑"/>
            </a:pPr>
            <a:r>
              <a:rPr lang="en-US"/>
              <a:t>What is </a:t>
            </a:r>
            <a:r>
              <a:rPr lang="en-US"/>
              <a:t>Design Pattern and why do we use it?</a:t>
            </a:r>
            <a:endParaRPr/>
          </a:p>
          <a:p>
            <a:pPr indent="-320675" lvl="0" marL="457200" rtl="0" algn="l">
              <a:spcBef>
                <a:spcPts val="1000"/>
              </a:spcBef>
              <a:spcAft>
                <a:spcPts val="0"/>
              </a:spcAft>
              <a:buSzPts val="1600"/>
              <a:buChar char="❑"/>
            </a:pPr>
            <a:r>
              <a:rPr lang="en-US"/>
              <a:t>What is the Data Access Object (DAO) Pattern.</a:t>
            </a:r>
            <a:endParaRPr/>
          </a:p>
          <a:p>
            <a:pPr indent="-320675" lvl="0" marL="457200" rtl="0" algn="l">
              <a:spcBef>
                <a:spcPts val="1000"/>
              </a:spcBef>
              <a:spcAft>
                <a:spcPts val="0"/>
              </a:spcAft>
              <a:buSzPts val="1600"/>
              <a:buChar char="❑"/>
            </a:pPr>
            <a:r>
              <a:rPr lang="en-US"/>
              <a:t>What are the Data Access Object Pattern components.</a:t>
            </a:r>
            <a:endParaRPr/>
          </a:p>
          <a:p>
            <a:pPr indent="0" lvl="0" marL="0" rtl="0" algn="l">
              <a:spcBef>
                <a:spcPts val="1000"/>
              </a:spcBef>
              <a:spcAft>
                <a:spcPts val="0"/>
              </a:spcAft>
              <a:buNone/>
            </a:pPr>
            <a:r>
              <a:t/>
            </a:r>
            <a:endParaRPr/>
          </a:p>
        </p:txBody>
      </p:sp>
      <p:sp>
        <p:nvSpPr>
          <p:cNvPr id="611" name="Google Shape;611;p61"/>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2"/>
          <p:cNvSpPr txBox="1"/>
          <p:nvPr>
            <p:ph type="title"/>
          </p:nvPr>
        </p:nvSpPr>
        <p:spPr>
          <a:xfrm>
            <a:off x="596867" y="872688"/>
            <a:ext cx="108225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2"/>
              </a:buClr>
              <a:buSzPts val="1400"/>
              <a:buFont typeface="Century Gothic"/>
              <a:buNone/>
            </a:pPr>
            <a:r>
              <a:rPr lang="en-US" sz="3200"/>
              <a:t>Summary</a:t>
            </a:r>
            <a:endParaRPr sz="3200"/>
          </a:p>
        </p:txBody>
      </p:sp>
      <p:sp>
        <p:nvSpPr>
          <p:cNvPr id="617" name="Google Shape;617;p62"/>
          <p:cNvSpPr txBox="1"/>
          <p:nvPr>
            <p:ph idx="1" type="body"/>
          </p:nvPr>
        </p:nvSpPr>
        <p:spPr>
          <a:xfrm>
            <a:off x="698500" y="1720800"/>
            <a:ext cx="10915500" cy="45273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1000"/>
              </a:spcBef>
              <a:spcAft>
                <a:spcPts val="0"/>
              </a:spcAft>
              <a:buNone/>
            </a:pPr>
            <a:r>
              <a:rPr lang="en-US"/>
              <a:t>The Data Access Object (DAO) Pattern is now a widely accepted mechanism to abstract away the details of persistence in an application. The idea is that instead of having the domain logic, communicate directly with the database, file system, web service, or whatever persistence mechanism your application uses. The domain logic speaks to a DAO layer instead. </a:t>
            </a:r>
            <a:endParaRPr/>
          </a:p>
          <a:p>
            <a:pPr indent="-323850" lvl="1" marL="914400" rtl="0" algn="l">
              <a:spcBef>
                <a:spcPts val="1000"/>
              </a:spcBef>
              <a:spcAft>
                <a:spcPts val="0"/>
              </a:spcAft>
              <a:buSzPts val="1700"/>
              <a:buChar char="➢"/>
            </a:pPr>
            <a:r>
              <a:rPr lang="en-US" sz="1800"/>
              <a:t>Every module (or group of routes example: /auth/&lt;signup, login,etc.&gt;) should have its own DAO layer.</a:t>
            </a:r>
            <a:endParaRPr sz="1800"/>
          </a:p>
          <a:p>
            <a:pPr indent="-323850" lvl="1" marL="914400" rtl="0" algn="l">
              <a:spcBef>
                <a:spcPts val="1000"/>
              </a:spcBef>
              <a:spcAft>
                <a:spcPts val="0"/>
              </a:spcAft>
              <a:buSzPts val="1700"/>
              <a:buChar char="➢"/>
            </a:pPr>
            <a:r>
              <a:rPr lang="en-US" sz="1800"/>
              <a:t>Every module (or group of routes example: /auth/&lt;signup, login,etc.&gt;) should have its own set of models.</a:t>
            </a:r>
            <a:endParaRPr sz="1800"/>
          </a:p>
          <a:p>
            <a:pPr indent="-323850" lvl="1" marL="914400" rtl="0" algn="l">
              <a:spcBef>
                <a:spcPts val="1000"/>
              </a:spcBef>
              <a:spcAft>
                <a:spcPts val="0"/>
              </a:spcAft>
              <a:buSzPts val="1700"/>
              <a:buChar char="➢"/>
            </a:pPr>
            <a:r>
              <a:rPr lang="en-US" sz="1800"/>
              <a:t>The DAO layer should use database queries as much as possible for various data manipulations.</a:t>
            </a:r>
            <a:endParaRPr sz="1800"/>
          </a:p>
          <a:p>
            <a:pPr indent="-323850" lvl="1" marL="914400" rtl="0" algn="l">
              <a:spcBef>
                <a:spcPts val="1000"/>
              </a:spcBef>
              <a:spcAft>
                <a:spcPts val="0"/>
              </a:spcAft>
              <a:buSzPts val="1700"/>
              <a:buChar char="➢"/>
            </a:pPr>
            <a:r>
              <a:rPr lang="en-US" sz="1800"/>
              <a:t>Models should have their own getter and setter functions, which should be used by the Controller/DAO for data updation and retrieval.</a:t>
            </a:r>
            <a:endParaRPr sz="1800"/>
          </a:p>
        </p:txBody>
      </p:sp>
      <p:sp>
        <p:nvSpPr>
          <p:cNvPr id="618" name="Google Shape;618;p62"/>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3"/>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Glossary/Terminology </a:t>
            </a:r>
            <a:endParaRPr/>
          </a:p>
        </p:txBody>
      </p:sp>
      <p:sp>
        <p:nvSpPr>
          <p:cNvPr id="625" name="Google Shape;625;p63"/>
          <p:cNvSpPr txBox="1"/>
          <p:nvPr>
            <p:ph idx="1" type="body"/>
          </p:nvPr>
        </p:nvSpPr>
        <p:spPr>
          <a:xfrm>
            <a:off x="781225" y="1672800"/>
            <a:ext cx="10781100" cy="4317900"/>
          </a:xfrm>
          <a:prstGeom prst="rect">
            <a:avLst/>
          </a:prstGeom>
        </p:spPr>
        <p:txBody>
          <a:bodyPr anchorCtr="0" anchor="t" bIns="91425" lIns="91425" spcFirstLastPara="1" rIns="91425" wrap="square" tIns="91425">
            <a:normAutofit/>
          </a:bodyPr>
          <a:lstStyle/>
          <a:p>
            <a:pPr indent="0" lvl="0" marL="0" rtl="0" algn="l">
              <a:lnSpc>
                <a:spcPct val="100000"/>
              </a:lnSpc>
              <a:spcBef>
                <a:spcPts val="800"/>
              </a:spcBef>
              <a:spcAft>
                <a:spcPts val="0"/>
              </a:spcAft>
              <a:buNone/>
            </a:pPr>
            <a:r>
              <a:rPr lang="en-US" sz="1800"/>
              <a:t>DAO: Data Access Object </a:t>
            </a:r>
            <a:endParaRPr sz="1800"/>
          </a:p>
          <a:p>
            <a:pPr indent="0" lvl="0" marL="0" rtl="0" algn="l">
              <a:lnSpc>
                <a:spcPct val="100000"/>
              </a:lnSpc>
              <a:spcBef>
                <a:spcPts val="800"/>
              </a:spcBef>
              <a:spcAft>
                <a:spcPts val="0"/>
              </a:spcAft>
              <a:buNone/>
            </a:pPr>
            <a:r>
              <a:rPr lang="en-US" sz="1800"/>
              <a:t>DTO: Data Transfer Object</a:t>
            </a:r>
            <a:endParaRPr sz="1800"/>
          </a:p>
          <a:p>
            <a:pPr indent="0" lvl="0" marL="0" rtl="0" algn="l">
              <a:lnSpc>
                <a:spcPct val="100000"/>
              </a:lnSpc>
              <a:spcBef>
                <a:spcPts val="800"/>
              </a:spcBef>
              <a:spcAft>
                <a:spcPts val="0"/>
              </a:spcAft>
              <a:buNone/>
            </a:pPr>
            <a:r>
              <a:rPr lang="en-US" sz="1800"/>
              <a:t>DAL: Data: Access Layer</a:t>
            </a:r>
            <a:endParaRPr sz="1800"/>
          </a:p>
          <a:p>
            <a:pPr indent="0" lvl="0" marL="0" rtl="0" algn="l">
              <a:lnSpc>
                <a:spcPct val="100000"/>
              </a:lnSpc>
              <a:spcBef>
                <a:spcPts val="800"/>
              </a:spcBef>
              <a:spcAft>
                <a:spcPts val="0"/>
              </a:spcAft>
              <a:buNone/>
            </a:pPr>
            <a:r>
              <a:rPr lang="en-US" sz="1800"/>
              <a:t>BLL: Business/controller Logic Layer</a:t>
            </a:r>
            <a:endParaRPr sz="1800"/>
          </a:p>
          <a:p>
            <a:pPr indent="0" lvl="0" marL="0" rtl="0" algn="l">
              <a:lnSpc>
                <a:spcPct val="100000"/>
              </a:lnSpc>
              <a:spcBef>
                <a:spcPts val="800"/>
              </a:spcBef>
              <a:spcAft>
                <a:spcPts val="0"/>
              </a:spcAft>
              <a:buNone/>
            </a:pPr>
            <a:r>
              <a:rPr lang="en-US" sz="1800" u="sng">
                <a:solidFill>
                  <a:schemeClr val="hlink"/>
                </a:solidFill>
                <a:hlinkClick r:id="rId3"/>
              </a:rPr>
              <a:t>POJO</a:t>
            </a:r>
            <a:r>
              <a:rPr lang="en-US" sz="1800"/>
              <a:t>: Plain Old Java </a:t>
            </a:r>
            <a:r>
              <a:rPr lang="en-US"/>
              <a:t>O</a:t>
            </a:r>
            <a:r>
              <a:rPr lang="en-US" sz="1800"/>
              <a:t>bject </a:t>
            </a:r>
            <a:endParaRPr sz="1800"/>
          </a:p>
          <a:p>
            <a:pPr indent="0" lvl="0" marL="0" rtl="0" algn="l">
              <a:lnSpc>
                <a:spcPct val="100000"/>
              </a:lnSpc>
              <a:spcBef>
                <a:spcPts val="800"/>
              </a:spcBef>
              <a:spcAft>
                <a:spcPts val="0"/>
              </a:spcAft>
              <a:buNone/>
            </a:pPr>
            <a:r>
              <a:rPr lang="en-US" sz="1800"/>
              <a:t>CRUD: Create, Read/Retrieve, Update and Delete </a:t>
            </a:r>
            <a:endParaRPr sz="1800"/>
          </a:p>
          <a:p>
            <a:pPr indent="0" lvl="0" marL="0" rtl="0" algn="l">
              <a:lnSpc>
                <a:spcPct val="100000"/>
              </a:lnSpc>
              <a:spcBef>
                <a:spcPts val="800"/>
              </a:spcBef>
              <a:spcAft>
                <a:spcPts val="0"/>
              </a:spcAft>
              <a:buNone/>
            </a:pPr>
            <a:r>
              <a:rPr lang="en-US" sz="1800"/>
              <a:t>GOF: Gang of Four</a:t>
            </a:r>
            <a:endParaRPr sz="1800"/>
          </a:p>
          <a:p>
            <a:pPr indent="0" lvl="0" marL="0" rtl="0" algn="l">
              <a:lnSpc>
                <a:spcPct val="100000"/>
              </a:lnSpc>
              <a:spcBef>
                <a:spcPts val="800"/>
              </a:spcBef>
              <a:spcAft>
                <a:spcPts val="800"/>
              </a:spcAft>
              <a:buNone/>
            </a:pPr>
            <a:r>
              <a:t/>
            </a:r>
            <a:endParaRPr sz="1800"/>
          </a:p>
        </p:txBody>
      </p:sp>
      <p:sp>
        <p:nvSpPr>
          <p:cNvPr id="626" name="Google Shape;626;p63"/>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64"/>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2"/>
              </a:buClr>
              <a:buSzPts val="1400"/>
              <a:buFont typeface="Century Gothic"/>
              <a:buNone/>
            </a:pPr>
            <a:r>
              <a:rPr lang="en-US" sz="3400"/>
              <a:t>References</a:t>
            </a:r>
            <a:endParaRPr sz="3400"/>
          </a:p>
        </p:txBody>
      </p:sp>
      <p:sp>
        <p:nvSpPr>
          <p:cNvPr id="632" name="Google Shape;632;p64"/>
          <p:cNvSpPr txBox="1"/>
          <p:nvPr>
            <p:ph idx="1" type="body"/>
          </p:nvPr>
        </p:nvSpPr>
        <p:spPr>
          <a:xfrm>
            <a:off x="698500" y="1720800"/>
            <a:ext cx="10915500" cy="4527300"/>
          </a:xfrm>
          <a:prstGeom prst="rect">
            <a:avLst/>
          </a:prstGeom>
          <a:noFill/>
          <a:ln>
            <a:noFill/>
          </a:ln>
        </p:spPr>
        <p:txBody>
          <a:bodyPr anchorCtr="0" anchor="t" bIns="91425" lIns="91425" spcFirstLastPara="1" rIns="91425" wrap="square" tIns="91425">
            <a:normAutofit/>
          </a:bodyPr>
          <a:lstStyle/>
          <a:p>
            <a:pPr indent="-311150" lvl="0" marL="457200" rtl="0" algn="l">
              <a:spcBef>
                <a:spcPts val="1000"/>
              </a:spcBef>
              <a:spcAft>
                <a:spcPts val="0"/>
              </a:spcAft>
              <a:buSzPts val="1500"/>
              <a:buChar char="❑"/>
            </a:pPr>
            <a:r>
              <a:rPr lang="en-US" u="sng">
                <a:solidFill>
                  <a:schemeClr val="hlink"/>
                </a:solidFill>
                <a:hlinkClick r:id="rId3"/>
              </a:rPr>
              <a:t>http://www.oracle.com/techn</a:t>
            </a:r>
            <a:endParaRPr/>
          </a:p>
          <a:p>
            <a:pPr indent="-311150" lvl="0" marL="457200" rtl="0" algn="l">
              <a:spcBef>
                <a:spcPts val="1000"/>
              </a:spcBef>
              <a:spcAft>
                <a:spcPts val="0"/>
              </a:spcAft>
              <a:buSzPts val="1500"/>
              <a:buChar char="❑"/>
            </a:pPr>
            <a:r>
              <a:rPr lang="en-US" u="sng">
                <a:solidFill>
                  <a:schemeClr val="hlink"/>
                </a:solidFill>
                <a:hlinkClick r:id="rId4"/>
              </a:rPr>
              <a:t>https://en.wikipedia.org/wiki/Data_access_objectetwork/java/dataaccessobject-138824.html</a:t>
            </a:r>
            <a:endParaRPr/>
          </a:p>
          <a:p>
            <a:pPr indent="-311150" lvl="0" marL="457200" rtl="0" algn="l">
              <a:spcBef>
                <a:spcPts val="1000"/>
              </a:spcBef>
              <a:spcAft>
                <a:spcPts val="0"/>
              </a:spcAft>
              <a:buSzPts val="1500"/>
              <a:buChar char="❑"/>
            </a:pPr>
            <a:r>
              <a:rPr lang="en-US" u="sng">
                <a:solidFill>
                  <a:schemeClr val="hlink"/>
                </a:solidFill>
                <a:hlinkClick r:id="rId5"/>
              </a:rPr>
              <a:t>https://en.wikipedia.org/wiki/Data_access_object</a:t>
            </a:r>
            <a:endParaRPr/>
          </a:p>
          <a:p>
            <a:pPr indent="-311150" lvl="0" marL="457200" rtl="0" algn="l">
              <a:spcBef>
                <a:spcPts val="1000"/>
              </a:spcBef>
              <a:spcAft>
                <a:spcPts val="0"/>
              </a:spcAft>
              <a:buSzPts val="1500"/>
              <a:buChar char="❑"/>
            </a:pPr>
            <a:r>
              <a:rPr lang="en-US" u="sng">
                <a:solidFill>
                  <a:schemeClr val="hlink"/>
                </a:solidFill>
                <a:hlinkClick r:id="rId6"/>
              </a:rPr>
              <a:t>https://www.linkedin.com/pulse/data-access-object-dao-design-pattern-java-mohammed/</a:t>
            </a:r>
            <a:endParaRPr/>
          </a:p>
          <a:p>
            <a:pPr indent="0" lvl="0" marL="0" rtl="0" algn="l">
              <a:spcBef>
                <a:spcPts val="1000"/>
              </a:spcBef>
              <a:spcAft>
                <a:spcPts val="0"/>
              </a:spcAft>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p:txBody>
      </p:sp>
      <p:sp>
        <p:nvSpPr>
          <p:cNvPr id="633" name="Google Shape;633;p64"/>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65"/>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639" name="Google Shape;639;p65"/>
          <p:cNvSpPr txBox="1"/>
          <p:nvPr/>
        </p:nvSpPr>
        <p:spPr>
          <a:xfrm>
            <a:off x="8382000" y="6917078"/>
            <a:ext cx="73650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endParaRPr b="0" i="0" sz="2800" u="none" cap="none" strike="noStrike">
              <a:solidFill>
                <a:schemeClr val="lt1"/>
              </a:solidFill>
              <a:latin typeface="Century Gothic"/>
              <a:ea typeface="Century Gothic"/>
              <a:cs typeface="Century Gothic"/>
              <a:sym typeface="Century Gothic"/>
            </a:endParaRPr>
          </a:p>
        </p:txBody>
      </p:sp>
      <p:sp>
        <p:nvSpPr>
          <p:cNvPr id="640" name="Google Shape;640;p65"/>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a:t>Questions?</a:t>
            </a:r>
            <a:endParaRPr/>
          </a:p>
        </p:txBody>
      </p:sp>
      <p:pic>
        <p:nvPicPr>
          <p:cNvPr descr="D:\Logos\1434554660_Help.png" id="641" name="Google Shape;641;p65"/>
          <p:cNvPicPr preferRelativeResize="0"/>
          <p:nvPr/>
        </p:nvPicPr>
        <p:blipFill rotWithShape="1">
          <a:blip r:embed="rId3">
            <a:alphaModFix/>
          </a:blip>
          <a:srcRect b="0" l="0" r="0" t="0"/>
          <a:stretch/>
        </p:blipFill>
        <p:spPr>
          <a:xfrm>
            <a:off x="4361543" y="1694543"/>
            <a:ext cx="3468914" cy="34689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2"/>
          <p:cNvSpPr txBox="1"/>
          <p:nvPr>
            <p:ph type="title"/>
          </p:nvPr>
        </p:nvSpPr>
        <p:spPr>
          <a:xfrm>
            <a:off x="647433" y="899933"/>
            <a:ext cx="11360700" cy="76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2"/>
              </a:buClr>
              <a:buSzPts val="1400"/>
              <a:buFont typeface="Century Gothic"/>
              <a:buNone/>
            </a:pPr>
            <a:r>
              <a:rPr lang="en-US"/>
              <a:t>Table of Contents</a:t>
            </a:r>
            <a:endParaRPr/>
          </a:p>
        </p:txBody>
      </p:sp>
      <p:sp>
        <p:nvSpPr>
          <p:cNvPr id="408" name="Google Shape;408;p42"/>
          <p:cNvSpPr txBox="1"/>
          <p:nvPr>
            <p:ph idx="1" type="body"/>
          </p:nvPr>
        </p:nvSpPr>
        <p:spPr>
          <a:xfrm>
            <a:off x="767100" y="1764475"/>
            <a:ext cx="10117200" cy="4488900"/>
          </a:xfrm>
          <a:prstGeom prst="rect">
            <a:avLst/>
          </a:prstGeom>
          <a:noFill/>
          <a:ln>
            <a:noFill/>
          </a:ln>
        </p:spPr>
        <p:txBody>
          <a:bodyPr anchorCtr="0" anchor="t" bIns="91425" lIns="91425" spcFirstLastPara="1" rIns="91425" wrap="square" tIns="91425">
            <a:normAutofit/>
          </a:bodyPr>
          <a:lstStyle/>
          <a:p>
            <a:pPr indent="-333375" lvl="0" marL="457200" rtl="0" algn="l">
              <a:spcBef>
                <a:spcPts val="0"/>
              </a:spcBef>
              <a:spcAft>
                <a:spcPts val="0"/>
              </a:spcAft>
              <a:buSzPts val="1800"/>
              <a:buChar char="❑"/>
            </a:pPr>
            <a:r>
              <a:rPr lang="en-US" sz="1800"/>
              <a:t>Overview of Design Pattern.</a:t>
            </a:r>
            <a:endParaRPr sz="1800"/>
          </a:p>
          <a:p>
            <a:pPr indent="-333375" lvl="0" marL="457200" rtl="0" algn="l">
              <a:spcBef>
                <a:spcPts val="0"/>
              </a:spcBef>
              <a:spcAft>
                <a:spcPts val="0"/>
              </a:spcAft>
              <a:buSzPts val="1800"/>
              <a:buChar char="❑"/>
            </a:pPr>
            <a:r>
              <a:rPr lang="en-US" sz="1800"/>
              <a:t>Usage of Design Pattern.</a:t>
            </a:r>
            <a:endParaRPr sz="1800"/>
          </a:p>
          <a:p>
            <a:pPr indent="-333375" lvl="0" marL="457200" rtl="0" algn="l">
              <a:spcBef>
                <a:spcPts val="0"/>
              </a:spcBef>
              <a:spcAft>
                <a:spcPts val="0"/>
              </a:spcAft>
              <a:buSzPts val="1800"/>
              <a:buChar char="❑"/>
            </a:pPr>
            <a:r>
              <a:rPr lang="en-US" sz="1800"/>
              <a:t>Data Access Object Patterns. </a:t>
            </a:r>
            <a:endParaRPr sz="1800"/>
          </a:p>
          <a:p>
            <a:pPr indent="-333375" lvl="0" marL="457200" rtl="0" algn="l">
              <a:spcBef>
                <a:spcPts val="0"/>
              </a:spcBef>
              <a:spcAft>
                <a:spcPts val="0"/>
              </a:spcAft>
              <a:buSzPts val="1800"/>
              <a:buChar char="❑"/>
            </a:pPr>
            <a:r>
              <a:rPr lang="en-US" sz="1800"/>
              <a:t>Data Access Object Pattern Components </a:t>
            </a:r>
            <a:endParaRPr sz="1800"/>
          </a:p>
          <a:p>
            <a:pPr indent="-333375" lvl="0" marL="457200" rtl="0" algn="l">
              <a:spcBef>
                <a:spcPts val="0"/>
              </a:spcBef>
              <a:spcAft>
                <a:spcPts val="0"/>
              </a:spcAft>
              <a:buSzPts val="1800"/>
              <a:buChar char="❑"/>
            </a:pPr>
            <a:r>
              <a:rPr lang="en-US" sz="1800"/>
              <a:t>Applying OOP a</a:t>
            </a:r>
            <a:r>
              <a:rPr lang="en-US" sz="1800"/>
              <a:t>nd Data Access Object to J</a:t>
            </a:r>
            <a:r>
              <a:rPr lang="en-US" sz="1800"/>
              <a:t>DBC Application.</a:t>
            </a:r>
            <a:endParaRPr sz="1800"/>
          </a:p>
          <a:p>
            <a:pPr indent="-333375" lvl="0" marL="457200" rtl="0" algn="l">
              <a:spcBef>
                <a:spcPts val="0"/>
              </a:spcBef>
              <a:spcAft>
                <a:spcPts val="0"/>
              </a:spcAft>
              <a:buSzPts val="1800"/>
              <a:buChar char="❑"/>
            </a:pPr>
            <a:r>
              <a:rPr lang="en-US" sz="1800"/>
              <a:t>Before </a:t>
            </a:r>
            <a:r>
              <a:rPr lang="en-US" sz="1800">
                <a:solidFill>
                  <a:srgbClr val="222222"/>
                </a:solidFill>
              </a:rPr>
              <a:t>Data Access Object </a:t>
            </a:r>
            <a:r>
              <a:rPr lang="en-US" sz="1800"/>
              <a:t> - Process of Java JDBC API. </a:t>
            </a:r>
            <a:endParaRPr sz="1800"/>
          </a:p>
          <a:p>
            <a:pPr indent="-333375" lvl="0" marL="457200" rtl="0" algn="l">
              <a:spcBef>
                <a:spcPts val="0"/>
              </a:spcBef>
              <a:spcAft>
                <a:spcPts val="0"/>
              </a:spcAft>
              <a:buSzPts val="1800"/>
              <a:buChar char="❑"/>
            </a:pPr>
            <a:r>
              <a:rPr lang="en-US" sz="1800"/>
              <a:t>After </a:t>
            </a:r>
            <a:r>
              <a:rPr lang="en-US" sz="1800">
                <a:solidFill>
                  <a:srgbClr val="222222"/>
                </a:solidFill>
              </a:rPr>
              <a:t>Data Access Object </a:t>
            </a:r>
            <a:r>
              <a:rPr lang="en-US" sz="1800"/>
              <a:t> - Process of Java JDBC API .</a:t>
            </a:r>
            <a:endParaRPr sz="1800"/>
          </a:p>
          <a:p>
            <a:pPr indent="0" lvl="0" marL="457200" rtl="0" algn="l">
              <a:spcBef>
                <a:spcPts val="1600"/>
              </a:spcBef>
              <a:spcAft>
                <a:spcPts val="1600"/>
              </a:spcAft>
              <a:buNone/>
            </a:pPr>
            <a:r>
              <a:t/>
            </a:r>
            <a:endParaRPr sz="1800"/>
          </a:p>
        </p:txBody>
      </p:sp>
      <p:sp>
        <p:nvSpPr>
          <p:cNvPr id="409" name="Google Shape;409;p42"/>
          <p:cNvSpPr txBox="1"/>
          <p:nvPr>
            <p:ph idx="12" type="sldNum"/>
          </p:nvPr>
        </p:nvSpPr>
        <p:spPr>
          <a:xfrm>
            <a:off x="11409045" y="6333134"/>
            <a:ext cx="731700" cy="524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700">
                <a:solidFill>
                  <a:schemeClr val="dk2"/>
                </a:solidFill>
                <a:latin typeface="Arial"/>
                <a:ea typeface="Arial"/>
                <a:cs typeface="Arial"/>
                <a:sym typeface="Arial"/>
              </a:rPr>
              <a:t>‹#›</a:t>
            </a:fld>
            <a:endParaRPr sz="1700">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3"/>
          <p:cNvSpPr txBox="1"/>
          <p:nvPr>
            <p:ph type="title"/>
          </p:nvPr>
        </p:nvSpPr>
        <p:spPr>
          <a:xfrm>
            <a:off x="-49633" y="2799633"/>
            <a:ext cx="12192000" cy="864900"/>
          </a:xfrm>
          <a:prstGeom prst="rect">
            <a:avLst/>
          </a:prstGeom>
        </p:spPr>
        <p:txBody>
          <a:bodyPr anchorCtr="0" anchor="t" bIns="121900" lIns="121900" spcFirstLastPara="1" rIns="121900" wrap="square" tIns="121900">
            <a:noAutofit/>
          </a:bodyPr>
          <a:lstStyle/>
          <a:p>
            <a:pPr indent="0" lvl="0" marL="12700" rtl="0" algn="ctr">
              <a:spcBef>
                <a:spcPts val="0"/>
              </a:spcBef>
              <a:spcAft>
                <a:spcPts val="0"/>
              </a:spcAft>
              <a:buNone/>
            </a:pPr>
            <a:r>
              <a:rPr b="1" lang="en-US" sz="3000">
                <a:solidFill>
                  <a:srgbClr val="E48312"/>
                </a:solidFill>
                <a:latin typeface="Century Gothic"/>
                <a:ea typeface="Century Gothic"/>
                <a:cs typeface="Century Gothic"/>
                <a:sym typeface="Century Gothic"/>
              </a:rPr>
              <a:t>Overview of Design Pattern</a:t>
            </a:r>
            <a:endParaRPr b="1" sz="3000">
              <a:solidFill>
                <a:srgbClr val="E48312"/>
              </a:solidFill>
              <a:latin typeface="Century Gothic"/>
              <a:ea typeface="Century Gothic"/>
              <a:cs typeface="Century Gothic"/>
              <a:sym typeface="Century Gothic"/>
            </a:endParaRPr>
          </a:p>
          <a:p>
            <a:pPr indent="0" lvl="0" marL="12700" rtl="0" algn="l">
              <a:spcBef>
                <a:spcPts val="0"/>
              </a:spcBef>
              <a:spcAft>
                <a:spcPts val="0"/>
              </a:spcAft>
              <a:buNone/>
            </a:pPr>
            <a:r>
              <a:t/>
            </a:r>
            <a:endParaRPr sz="800">
              <a:solidFill>
                <a:srgbClr val="E48312"/>
              </a:solidFill>
              <a:latin typeface="Century Gothic"/>
              <a:ea typeface="Century Gothic"/>
              <a:cs typeface="Century Gothic"/>
              <a:sym typeface="Century Gothic"/>
            </a:endParaRPr>
          </a:p>
          <a:p>
            <a:pPr indent="0" lvl="0" marL="12700" rtl="0" algn="ctr">
              <a:spcBef>
                <a:spcPts val="0"/>
              </a:spcBef>
              <a:spcAft>
                <a:spcPts val="0"/>
              </a:spcAft>
              <a:buNone/>
            </a:pPr>
            <a:r>
              <a:t/>
            </a:r>
            <a:endParaRPr sz="1600">
              <a:solidFill>
                <a:srgbClr val="E48312"/>
              </a:solidFill>
              <a:latin typeface="Century Gothic"/>
              <a:ea typeface="Century Gothic"/>
              <a:cs typeface="Century Gothic"/>
              <a:sym typeface="Century Gothic"/>
            </a:endParaRPr>
          </a:p>
        </p:txBody>
      </p:sp>
      <p:sp>
        <p:nvSpPr>
          <p:cNvPr id="416" name="Google Shape;416;p4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sz="1700">
                <a:solidFill>
                  <a:schemeClr val="dk2"/>
                </a:solidFill>
                <a:latin typeface="Arial"/>
                <a:ea typeface="Arial"/>
                <a:cs typeface="Arial"/>
                <a:sym typeface="Arial"/>
              </a:rPr>
              <a:t>‹#›</a:t>
            </a:fld>
            <a:endParaRPr sz="1700">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4"/>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2"/>
              </a:buClr>
              <a:buSzPts val="1400"/>
              <a:buFont typeface="Century Gothic"/>
              <a:buNone/>
            </a:pPr>
            <a:r>
              <a:rPr lang="en-US" sz="3200"/>
              <a:t>Overview of Design Pattern</a:t>
            </a:r>
            <a:endParaRPr sz="3200"/>
          </a:p>
        </p:txBody>
      </p:sp>
      <p:sp>
        <p:nvSpPr>
          <p:cNvPr id="422" name="Google Shape;422;p44"/>
          <p:cNvSpPr txBox="1"/>
          <p:nvPr>
            <p:ph idx="1" type="body"/>
          </p:nvPr>
        </p:nvSpPr>
        <p:spPr>
          <a:xfrm>
            <a:off x="638250" y="1619825"/>
            <a:ext cx="10915500" cy="48150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800"/>
              </a:spcBef>
              <a:spcAft>
                <a:spcPts val="0"/>
              </a:spcAft>
              <a:buSzPts val="1700"/>
              <a:buChar char="❏"/>
            </a:pPr>
            <a:r>
              <a:rPr lang="en-US" sz="1800">
                <a:solidFill>
                  <a:srgbClr val="0C0C0C"/>
                </a:solidFill>
              </a:rPr>
              <a:t>Authors, </a:t>
            </a:r>
            <a:r>
              <a:rPr b="1" i="1" lang="en-US" sz="1800">
                <a:solidFill>
                  <a:srgbClr val="0C0C0C"/>
                </a:solidFill>
              </a:rPr>
              <a:t>Erich Gamma, Richard Helm, Ralph Johnson and John Vlissides</a:t>
            </a:r>
            <a:r>
              <a:rPr lang="en-US" sz="1800">
                <a:solidFill>
                  <a:srgbClr val="0C0C0C"/>
                </a:solidFill>
              </a:rPr>
              <a:t> published a book titled</a:t>
            </a:r>
            <a:r>
              <a:rPr i="1" lang="en-US" sz="1800">
                <a:solidFill>
                  <a:schemeClr val="dk1"/>
                </a:solidFill>
              </a:rPr>
              <a:t> </a:t>
            </a:r>
            <a:r>
              <a:rPr i="1" lang="en-US" sz="1800" u="sng">
                <a:solidFill>
                  <a:schemeClr val="hlink"/>
                </a:solidFill>
                <a:hlinkClick r:id="rId3"/>
              </a:rPr>
              <a:t>Design Patterns - Elements of Reusable Object-Oriented Software </a:t>
            </a:r>
            <a:r>
              <a:rPr lang="en-US" sz="1800" u="sng">
                <a:solidFill>
                  <a:schemeClr val="hlink"/>
                </a:solidFill>
                <a:hlinkClick r:id="rId4"/>
              </a:rPr>
              <a:t>(1994),</a:t>
            </a:r>
            <a:r>
              <a:rPr lang="en-US" sz="1800">
                <a:solidFill>
                  <a:schemeClr val="dk1"/>
                </a:solidFill>
              </a:rPr>
              <a:t> </a:t>
            </a:r>
            <a:r>
              <a:rPr lang="en-US" sz="1800">
                <a:solidFill>
                  <a:schemeClr val="accent2"/>
                </a:solidFill>
              </a:rPr>
              <a:t>which initiated the concept of </a:t>
            </a:r>
            <a:r>
              <a:rPr b="1" lang="en-US" sz="1800">
                <a:solidFill>
                  <a:schemeClr val="accent2"/>
                </a:solidFill>
              </a:rPr>
              <a:t>Design Patterns in Software development</a:t>
            </a:r>
            <a:r>
              <a:rPr lang="en-US" sz="1800">
                <a:solidFill>
                  <a:schemeClr val="accent2"/>
                </a:solidFill>
              </a:rPr>
              <a:t>. The authors are collectively known as </a:t>
            </a:r>
            <a:r>
              <a:rPr b="1" lang="en-US" sz="1800">
                <a:solidFill>
                  <a:schemeClr val="accent2"/>
                </a:solidFill>
              </a:rPr>
              <a:t>Gang of Four (GOF)</a:t>
            </a:r>
            <a:r>
              <a:rPr lang="en-US" sz="1800">
                <a:solidFill>
                  <a:schemeClr val="accent2"/>
                </a:solidFill>
              </a:rPr>
              <a:t>, and according to them, design patterns are primarily based on the following principles of object-oriented design (OOD):</a:t>
            </a:r>
            <a:endParaRPr sz="1800">
              <a:solidFill>
                <a:schemeClr val="accent2"/>
              </a:solidFill>
            </a:endParaRPr>
          </a:p>
          <a:p>
            <a:pPr indent="-330200" lvl="0" marL="1371600" rtl="0" algn="l">
              <a:lnSpc>
                <a:spcPct val="100000"/>
              </a:lnSpc>
              <a:spcBef>
                <a:spcPts val="1000"/>
              </a:spcBef>
              <a:spcAft>
                <a:spcPts val="0"/>
              </a:spcAft>
              <a:buClr>
                <a:schemeClr val="accent2"/>
              </a:buClr>
              <a:buSzPts val="1600"/>
              <a:buChar char="❖"/>
            </a:pPr>
            <a:r>
              <a:rPr lang="en-US" sz="1800">
                <a:solidFill>
                  <a:schemeClr val="accent2"/>
                </a:solidFill>
              </a:rPr>
              <a:t>Program to an interface, not an implementation.</a:t>
            </a:r>
            <a:endParaRPr sz="1800">
              <a:solidFill>
                <a:schemeClr val="accent2"/>
              </a:solidFill>
            </a:endParaRPr>
          </a:p>
          <a:p>
            <a:pPr indent="-330200" lvl="0" marL="1371600" rtl="0" algn="l">
              <a:lnSpc>
                <a:spcPct val="100000"/>
              </a:lnSpc>
              <a:spcBef>
                <a:spcPts val="1000"/>
              </a:spcBef>
              <a:spcAft>
                <a:spcPts val="0"/>
              </a:spcAft>
              <a:buClr>
                <a:schemeClr val="accent2"/>
              </a:buClr>
              <a:buSzPts val="1600"/>
              <a:buChar char="❖"/>
            </a:pPr>
            <a:r>
              <a:rPr lang="en-US" sz="1800">
                <a:solidFill>
                  <a:schemeClr val="accent2"/>
                </a:solidFill>
              </a:rPr>
              <a:t>Favor object composition over inheritance.</a:t>
            </a:r>
            <a:endParaRPr sz="1800">
              <a:solidFill>
                <a:schemeClr val="accent2"/>
              </a:solidFill>
            </a:endParaRPr>
          </a:p>
          <a:p>
            <a:pPr indent="-336550" lvl="0" marL="342900" rtl="0" algn="l">
              <a:lnSpc>
                <a:spcPct val="100000"/>
              </a:lnSpc>
              <a:spcBef>
                <a:spcPts val="1000"/>
              </a:spcBef>
              <a:spcAft>
                <a:spcPts val="0"/>
              </a:spcAft>
              <a:buSzPts val="1700"/>
              <a:buChar char="❑"/>
            </a:pPr>
            <a:r>
              <a:rPr lang="en-US" sz="1800"/>
              <a:t>The </a:t>
            </a:r>
            <a:r>
              <a:rPr b="1" lang="en-US" sz="1800"/>
              <a:t>software/application design pattern</a:t>
            </a:r>
            <a:r>
              <a:rPr lang="en-US" sz="1800"/>
              <a:t> is a general, reusable solution to a commonly occurring problem within a given context in software design. It is not a finished design that can be transformed directly into source or machine code. It is a description or template for how to solve a problem that can be used in many different situations.</a:t>
            </a:r>
            <a:endParaRPr sz="1800"/>
          </a:p>
          <a:p>
            <a:pPr indent="-336550" lvl="0" marL="342900" rtl="0" algn="l">
              <a:lnSpc>
                <a:spcPct val="100000"/>
              </a:lnSpc>
              <a:spcBef>
                <a:spcPts val="1000"/>
              </a:spcBef>
              <a:spcAft>
                <a:spcPts val="1000"/>
              </a:spcAft>
              <a:buSzPts val="1700"/>
              <a:buChar char="❑"/>
            </a:pPr>
            <a:r>
              <a:rPr lang="en-US" sz="1800"/>
              <a:t>Design patterns are best practices that programmers can employ to overcome common design difficulties, and are solutions to general problems that software developers faced during software and application development. These solutions were obtained by trial and error by numerous software developers over a substantial period of time.</a:t>
            </a:r>
            <a:endParaRPr sz="1800"/>
          </a:p>
        </p:txBody>
      </p:sp>
      <p:sp>
        <p:nvSpPr>
          <p:cNvPr id="423" name="Google Shape;423;p44"/>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5"/>
          <p:cNvSpPr txBox="1"/>
          <p:nvPr>
            <p:ph type="title"/>
          </p:nvPr>
        </p:nvSpPr>
        <p:spPr>
          <a:xfrm>
            <a:off x="492775" y="973675"/>
            <a:ext cx="108978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200"/>
              <a:t>Usage of Design Pattern</a:t>
            </a:r>
            <a:endParaRPr sz="3200"/>
          </a:p>
        </p:txBody>
      </p:sp>
      <p:sp>
        <p:nvSpPr>
          <p:cNvPr id="430" name="Google Shape;430;p45"/>
          <p:cNvSpPr txBox="1"/>
          <p:nvPr>
            <p:ph idx="1" type="body"/>
          </p:nvPr>
        </p:nvSpPr>
        <p:spPr>
          <a:xfrm>
            <a:off x="673050" y="1687100"/>
            <a:ext cx="11082900" cy="47094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US"/>
              <a:t>Design Patterns have two main uses in software development:</a:t>
            </a:r>
            <a:endParaRPr/>
          </a:p>
          <a:p>
            <a:pPr indent="-342900" lvl="0" marL="457200" rtl="0" algn="l">
              <a:spcBef>
                <a:spcPts val="1000"/>
              </a:spcBef>
              <a:spcAft>
                <a:spcPts val="0"/>
              </a:spcAft>
              <a:buSzPts val="1800"/>
              <a:buFont typeface="Arial"/>
              <a:buAutoNum type="arabicPeriod"/>
            </a:pPr>
            <a:r>
              <a:rPr b="1" lang="en-US"/>
              <a:t>Common platform for developers.</a:t>
            </a:r>
            <a:endParaRPr b="1"/>
          </a:p>
          <a:p>
            <a:pPr indent="0" lvl="0" marL="457200" rtl="0" algn="l">
              <a:spcBef>
                <a:spcPts val="1000"/>
              </a:spcBef>
              <a:spcAft>
                <a:spcPts val="0"/>
              </a:spcAft>
              <a:buNone/>
            </a:pPr>
            <a:r>
              <a:rPr lang="en-US"/>
              <a:t>Design patterns provide standard terminology, and are specific to a particular scenario. For example, a </a:t>
            </a:r>
            <a:r>
              <a:rPr lang="en-US"/>
              <a:t>Singleton design pattern </a:t>
            </a:r>
            <a:r>
              <a:rPr lang="en-US"/>
              <a:t>signifies use of a single object so that all developers familiar with a single design pattern will make use of a single object, and can verify that the program is following a single pattern.</a:t>
            </a:r>
            <a:endParaRPr b="1"/>
          </a:p>
          <a:p>
            <a:pPr indent="-342900" lvl="0" marL="457200" rtl="0" algn="l">
              <a:spcBef>
                <a:spcPts val="1000"/>
              </a:spcBef>
              <a:spcAft>
                <a:spcPts val="0"/>
              </a:spcAft>
              <a:buSzPts val="1800"/>
              <a:buFont typeface="Arial"/>
              <a:buAutoNum type="arabicPeriod"/>
            </a:pPr>
            <a:r>
              <a:rPr b="1" lang="en-US"/>
              <a:t>Best Practices for developers.</a:t>
            </a:r>
            <a:endParaRPr/>
          </a:p>
          <a:p>
            <a:pPr indent="0" lvl="0" marL="457200" rtl="0" algn="l">
              <a:spcBef>
                <a:spcPts val="1000"/>
              </a:spcBef>
              <a:spcAft>
                <a:spcPts val="0"/>
              </a:spcAft>
              <a:buNone/>
            </a:pPr>
            <a:r>
              <a:rPr lang="en-US"/>
              <a:t>Design patterns have evolved over a long period of time, and they provide best solutions to certain problems faced during software development. Learning these patterns helps inexperienced developers learn software design in a fast and easy way.</a:t>
            </a:r>
            <a:endParaRPr/>
          </a:p>
          <a:p>
            <a:pPr indent="0" lvl="0" marL="0" rtl="0" algn="l">
              <a:spcBef>
                <a:spcPts val="1000"/>
              </a:spcBef>
              <a:spcAft>
                <a:spcPts val="0"/>
              </a:spcAft>
              <a:buNone/>
            </a:pPr>
            <a:r>
              <a:t/>
            </a:r>
            <a:endParaRPr/>
          </a:p>
        </p:txBody>
      </p:sp>
      <p:sp>
        <p:nvSpPr>
          <p:cNvPr id="431" name="Google Shape;431;p45"/>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6"/>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437" name="Google Shape;437;p46"/>
          <p:cNvSpPr txBox="1"/>
          <p:nvPr>
            <p:ph type="title"/>
          </p:nvPr>
        </p:nvSpPr>
        <p:spPr>
          <a:xfrm>
            <a:off x="517467" y="833238"/>
            <a:ext cx="108225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2"/>
              </a:buClr>
              <a:buSzPts val="1400"/>
              <a:buFont typeface="Century Gothic"/>
              <a:buNone/>
            </a:pPr>
            <a:r>
              <a:rPr lang="en-US" sz="3500"/>
              <a:t>Data Access Object Patterns </a:t>
            </a:r>
            <a:endParaRPr sz="3500"/>
          </a:p>
        </p:txBody>
      </p:sp>
      <p:pic>
        <p:nvPicPr>
          <p:cNvPr descr="The DAO Design Pattern.png" id="438" name="Google Shape;438;p46"/>
          <p:cNvPicPr preferRelativeResize="0"/>
          <p:nvPr/>
        </p:nvPicPr>
        <p:blipFill rotWithShape="1">
          <a:blip r:embed="rId3">
            <a:alphaModFix/>
          </a:blip>
          <a:srcRect b="0" l="0" r="0" t="0"/>
          <a:stretch/>
        </p:blipFill>
        <p:spPr>
          <a:xfrm>
            <a:off x="3144321" y="4977401"/>
            <a:ext cx="5903366" cy="1016825"/>
          </a:xfrm>
          <a:prstGeom prst="rect">
            <a:avLst/>
          </a:prstGeom>
          <a:noFill/>
          <a:ln>
            <a:noFill/>
          </a:ln>
        </p:spPr>
      </p:pic>
      <p:sp>
        <p:nvSpPr>
          <p:cNvPr id="439" name="Google Shape;439;p46"/>
          <p:cNvSpPr txBox="1"/>
          <p:nvPr/>
        </p:nvSpPr>
        <p:spPr>
          <a:xfrm>
            <a:off x="4184175" y="6076550"/>
            <a:ext cx="463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u="sng">
                <a:solidFill>
                  <a:schemeClr val="hlink"/>
                </a:solidFill>
                <a:hlinkClick r:id="rId4"/>
              </a:rPr>
              <a:t>Click here for more information about DAO</a:t>
            </a:r>
            <a:r>
              <a:rPr b="1" lang="en-US"/>
              <a:t>.</a:t>
            </a:r>
            <a:endParaRPr b="1"/>
          </a:p>
        </p:txBody>
      </p:sp>
      <p:sp>
        <p:nvSpPr>
          <p:cNvPr id="440" name="Google Shape;440;p46"/>
          <p:cNvSpPr txBox="1"/>
          <p:nvPr>
            <p:ph idx="1" type="body"/>
          </p:nvPr>
        </p:nvSpPr>
        <p:spPr>
          <a:xfrm>
            <a:off x="686750" y="1540350"/>
            <a:ext cx="10915500" cy="34371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0"/>
              </a:spcAft>
              <a:buNone/>
            </a:pPr>
            <a:r>
              <a:rPr b="1" lang="en-US">
                <a:solidFill>
                  <a:schemeClr val="dk1"/>
                </a:solidFill>
                <a:latin typeface="Century Gothic"/>
                <a:ea typeface="Century Gothic"/>
                <a:cs typeface="Century Gothic"/>
                <a:sym typeface="Century Gothic"/>
              </a:rPr>
              <a:t>Introduction :–</a:t>
            </a:r>
            <a:endParaRPr b="1">
              <a:solidFill>
                <a:schemeClr val="dk1"/>
              </a:solidFill>
              <a:latin typeface="Century Gothic"/>
              <a:ea typeface="Century Gothic"/>
              <a:cs typeface="Century Gothic"/>
              <a:sym typeface="Century Gothic"/>
            </a:endParaRPr>
          </a:p>
          <a:p>
            <a:pPr indent="0" lvl="0" marL="0" rtl="0" algn="l">
              <a:lnSpc>
                <a:spcPct val="100000"/>
              </a:lnSpc>
              <a:spcBef>
                <a:spcPts val="1000"/>
              </a:spcBef>
              <a:spcAft>
                <a:spcPts val="0"/>
              </a:spcAft>
              <a:buNone/>
            </a:pPr>
            <a:r>
              <a:rPr lang="en-US" sz="1900"/>
              <a:t>Data Access Object </a:t>
            </a:r>
            <a:r>
              <a:rPr lang="en-US" sz="1900">
                <a:solidFill>
                  <a:srgbClr val="000000"/>
                </a:solidFill>
              </a:rPr>
              <a:t>(DAO) is a pattern that provides an abstract interface to some type of database or other persistence mechanism.</a:t>
            </a:r>
            <a:endParaRPr sz="1900">
              <a:solidFill>
                <a:srgbClr val="000000"/>
              </a:solidFill>
            </a:endParaRPr>
          </a:p>
          <a:p>
            <a:pPr indent="-349250" lvl="0" marL="457200" rtl="0" algn="l">
              <a:lnSpc>
                <a:spcPct val="100000"/>
              </a:lnSpc>
              <a:spcBef>
                <a:spcPts val="1000"/>
              </a:spcBef>
              <a:spcAft>
                <a:spcPts val="0"/>
              </a:spcAft>
              <a:buClr>
                <a:srgbClr val="B45F06"/>
              </a:buClr>
              <a:buSzPts val="1900"/>
              <a:buChar char="❏"/>
            </a:pPr>
            <a:r>
              <a:rPr lang="en-US" sz="1900">
                <a:solidFill>
                  <a:srgbClr val="000000"/>
                </a:solidFill>
              </a:rPr>
              <a:t>DAO </a:t>
            </a:r>
            <a:r>
              <a:rPr lang="en-US" sz="1900">
                <a:solidFill>
                  <a:srgbClr val="000000"/>
                </a:solidFill>
                <a:uFill>
                  <a:noFill/>
                </a:uFill>
                <a:hlinkClick r:id="rId5">
                  <a:extLst>
                    <a:ext uri="{A12FA001-AC4F-418D-AE19-62706E023703}">
                      <ahyp:hlinkClr val="tx"/>
                    </a:ext>
                  </a:extLst>
                </a:hlinkClick>
              </a:rPr>
              <a:t>Design Pattern</a:t>
            </a:r>
            <a:r>
              <a:rPr lang="en-US" sz="1900">
                <a:solidFill>
                  <a:srgbClr val="000000"/>
                </a:solidFill>
              </a:rPr>
              <a:t> is used to separate the data persistence logic into a separate layers. This way, the service remains completely in the dark about how the low-level operations access the database. This is known as the principle of </a:t>
            </a:r>
            <a:r>
              <a:rPr i="1" lang="en-US" sz="1900">
                <a:solidFill>
                  <a:srgbClr val="000000"/>
                </a:solidFill>
              </a:rPr>
              <a:t>Separation of Logic</a:t>
            </a:r>
            <a:r>
              <a:rPr lang="en-US" sz="1900">
                <a:solidFill>
                  <a:srgbClr val="000000"/>
                </a:solidFill>
              </a:rPr>
              <a:t>.</a:t>
            </a:r>
            <a:endParaRPr sz="1900">
              <a:solidFill>
                <a:srgbClr val="000000"/>
              </a:solidFill>
              <a:highlight>
                <a:schemeClr val="lt1"/>
              </a:highlight>
            </a:endParaRPr>
          </a:p>
          <a:p>
            <a:pPr indent="-349250" lvl="0" marL="457200" rtl="0" algn="l">
              <a:lnSpc>
                <a:spcPct val="100000"/>
              </a:lnSpc>
              <a:spcBef>
                <a:spcPts val="1000"/>
              </a:spcBef>
              <a:spcAft>
                <a:spcPts val="1000"/>
              </a:spcAft>
              <a:buClr>
                <a:srgbClr val="B45F06"/>
              </a:buClr>
              <a:buSzPts val="1900"/>
              <a:buChar char="❏"/>
            </a:pPr>
            <a:r>
              <a:rPr lang="en-US" sz="1900">
                <a:solidFill>
                  <a:srgbClr val="000000"/>
                </a:solidFill>
              </a:rPr>
              <a:t>DAO is used to separate </a:t>
            </a:r>
            <a:r>
              <a:rPr b="1" i="1" lang="en-US" sz="1900">
                <a:solidFill>
                  <a:srgbClr val="000000"/>
                </a:solidFill>
              </a:rPr>
              <a:t>low-level data accessing API (like JDBC)</a:t>
            </a:r>
            <a:r>
              <a:rPr lang="en-US" sz="1900">
                <a:solidFill>
                  <a:srgbClr val="000000"/>
                </a:solidFill>
              </a:rPr>
              <a:t> or </a:t>
            </a:r>
            <a:r>
              <a:rPr b="1" i="1" lang="en-US" sz="1900">
                <a:solidFill>
                  <a:srgbClr val="000000"/>
                </a:solidFill>
              </a:rPr>
              <a:t>operations from high-level business services</a:t>
            </a:r>
            <a:r>
              <a:rPr lang="en-US" sz="1900">
                <a:solidFill>
                  <a:srgbClr val="000000"/>
                </a:solidFill>
              </a:rPr>
              <a:t> or the idea is to abstract or hide the database logic from the business layer.</a:t>
            </a:r>
            <a:endParaRPr b="1" sz="1900">
              <a:solidFill>
                <a:schemeClr val="dk1"/>
              </a:solidFill>
              <a:latin typeface="Century Gothic"/>
              <a:ea typeface="Century Gothic"/>
              <a:cs typeface="Century Gothic"/>
              <a:sym typeface="Century Gothic"/>
            </a:endParaRPr>
          </a:p>
        </p:txBody>
      </p:sp>
      <p:sp>
        <p:nvSpPr>
          <p:cNvPr id="441" name="Google Shape;441;p46"/>
          <p:cNvSpPr txBox="1"/>
          <p:nvPr/>
        </p:nvSpPr>
        <p:spPr>
          <a:xfrm>
            <a:off x="9494050" y="5412700"/>
            <a:ext cx="219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img src: </a:t>
            </a:r>
            <a:r>
              <a:rPr lang="en-US" sz="1200"/>
              <a:t>medium.com</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7"/>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3500"/>
              <a:t>Data Access Object Patterns </a:t>
            </a:r>
            <a:r>
              <a:rPr lang="en-US" sz="3000"/>
              <a:t>(continued)</a:t>
            </a:r>
            <a:endParaRPr b="1" sz="3100"/>
          </a:p>
        </p:txBody>
      </p:sp>
      <p:sp>
        <p:nvSpPr>
          <p:cNvPr id="447" name="Google Shape;447;p47"/>
          <p:cNvSpPr txBox="1"/>
          <p:nvPr>
            <p:ph idx="1" type="body"/>
          </p:nvPr>
        </p:nvSpPr>
        <p:spPr>
          <a:xfrm>
            <a:off x="698500" y="1720800"/>
            <a:ext cx="10915500" cy="4527300"/>
          </a:xfrm>
          <a:prstGeom prst="rect">
            <a:avLst/>
          </a:prstGeom>
          <a:noFill/>
          <a:ln>
            <a:noFill/>
          </a:ln>
        </p:spPr>
        <p:txBody>
          <a:bodyPr anchorCtr="0" anchor="t" bIns="91425" lIns="91425" spcFirstLastPara="1" rIns="91425" wrap="square" tIns="91425">
            <a:noAutofit/>
          </a:bodyPr>
          <a:lstStyle/>
          <a:p>
            <a:pPr indent="-345440" lvl="0" marL="457200" rtl="0" algn="l">
              <a:lnSpc>
                <a:spcPct val="100000"/>
              </a:lnSpc>
              <a:spcBef>
                <a:spcPts val="800"/>
              </a:spcBef>
              <a:spcAft>
                <a:spcPts val="0"/>
              </a:spcAft>
              <a:buSzPts val="1840"/>
              <a:buChar char="❑"/>
            </a:pPr>
            <a:r>
              <a:rPr lang="en-US"/>
              <a:t>The advantage of using data access objects is the relatively simple and rigorous separation between two important parts of an application that do, but should not know of each other, and which can be expected to evolve frequently and independently.</a:t>
            </a:r>
            <a:endParaRPr/>
          </a:p>
          <a:p>
            <a:pPr indent="-345440" lvl="0" marL="457200" rtl="0" algn="l">
              <a:lnSpc>
                <a:spcPct val="100000"/>
              </a:lnSpc>
              <a:spcBef>
                <a:spcPts val="1000"/>
              </a:spcBef>
              <a:spcAft>
                <a:spcPts val="1000"/>
              </a:spcAft>
              <a:buSzPts val="1840"/>
              <a:buChar char="❑"/>
            </a:pPr>
            <a:r>
              <a:rPr lang="en-US"/>
              <a:t>If we need to change the underlying persistence mechanism, we only have to change the DAO layer, and not all the places in the domain logic where the DAO layer is used.</a:t>
            </a:r>
            <a:endParaRPr/>
          </a:p>
        </p:txBody>
      </p:sp>
      <p:sp>
        <p:nvSpPr>
          <p:cNvPr id="448" name="Google Shape;448;p47"/>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8"/>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2"/>
              </a:buClr>
              <a:buSzPts val="1400"/>
              <a:buFont typeface="Century Gothic"/>
              <a:buNone/>
            </a:pPr>
            <a:r>
              <a:rPr lang="en-US" sz="3500"/>
              <a:t>Data Access Object Pattern Components </a:t>
            </a:r>
            <a:endParaRPr sz="3500"/>
          </a:p>
        </p:txBody>
      </p:sp>
      <p:sp>
        <p:nvSpPr>
          <p:cNvPr id="454" name="Google Shape;454;p48"/>
          <p:cNvSpPr txBox="1"/>
          <p:nvPr>
            <p:ph idx="1" type="body"/>
          </p:nvPr>
        </p:nvSpPr>
        <p:spPr>
          <a:xfrm>
            <a:off x="698500" y="1720800"/>
            <a:ext cx="10915500" cy="45273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1000"/>
              </a:spcBef>
              <a:spcAft>
                <a:spcPts val="0"/>
              </a:spcAft>
              <a:buSzPts val="1700"/>
              <a:buChar char="❑"/>
            </a:pPr>
            <a:r>
              <a:rPr b="1" lang="en-US" sz="1800">
                <a:solidFill>
                  <a:srgbClr val="000000"/>
                </a:solidFill>
              </a:rPr>
              <a:t>DAO - Data Access Object Interfaces </a:t>
            </a:r>
            <a:r>
              <a:rPr lang="en-US" sz="1800">
                <a:solidFill>
                  <a:srgbClr val="000000"/>
                </a:solidFill>
              </a:rPr>
              <a:t>- </a:t>
            </a:r>
            <a:r>
              <a:rPr lang="en-US">
                <a:solidFill>
                  <a:srgbClr val="000000"/>
                </a:solidFill>
              </a:rPr>
              <a:t>This interface defines the standard operations performed on the model object(s). The interfaces provide a flexible design.</a:t>
            </a:r>
            <a:endParaRPr sz="1800">
              <a:solidFill>
                <a:srgbClr val="000000"/>
              </a:solidFill>
            </a:endParaRPr>
          </a:p>
          <a:p>
            <a:pPr indent="-336550" lvl="0" marL="457200" rtl="0" algn="l">
              <a:lnSpc>
                <a:spcPct val="100000"/>
              </a:lnSpc>
              <a:spcBef>
                <a:spcPts val="1000"/>
              </a:spcBef>
              <a:spcAft>
                <a:spcPts val="0"/>
              </a:spcAft>
              <a:buSzPts val="1700"/>
              <a:buChar char="❑"/>
            </a:pPr>
            <a:r>
              <a:rPr b="1" lang="en-US" sz="1800">
                <a:solidFill>
                  <a:srgbClr val="000000"/>
                </a:solidFill>
              </a:rPr>
              <a:t>DAO - Data Access Object classes </a:t>
            </a:r>
            <a:r>
              <a:rPr lang="en-US" sz="1800">
                <a:solidFill>
                  <a:srgbClr val="000000"/>
                </a:solidFill>
              </a:rPr>
              <a:t>- This class implements above the interface, and is responsible for getting data from a data source, which can be a database / xml or any other storage mechanism. The interface implementation is a concrete implementation of the persistence logic.</a:t>
            </a:r>
            <a:endParaRPr sz="1800">
              <a:solidFill>
                <a:srgbClr val="000000"/>
              </a:solidFill>
            </a:endParaRPr>
          </a:p>
          <a:p>
            <a:pPr indent="-336550" lvl="0" marL="457200" rtl="0" algn="l">
              <a:lnSpc>
                <a:spcPct val="100000"/>
              </a:lnSpc>
              <a:spcBef>
                <a:spcPts val="1000"/>
              </a:spcBef>
              <a:spcAft>
                <a:spcPts val="0"/>
              </a:spcAft>
              <a:buSzPts val="1700"/>
              <a:buChar char="❑"/>
            </a:pPr>
            <a:r>
              <a:rPr b="1" lang="en-US" sz="1800">
                <a:solidFill>
                  <a:srgbClr val="000000"/>
                </a:solidFill>
              </a:rPr>
              <a:t>DAL - Data-Access Layer</a:t>
            </a:r>
            <a:r>
              <a:rPr lang="en-US" sz="1800">
                <a:solidFill>
                  <a:srgbClr val="000000"/>
                </a:solidFill>
              </a:rPr>
              <a:t> -</a:t>
            </a:r>
            <a:r>
              <a:rPr lang="en-US">
                <a:solidFill>
                  <a:srgbClr val="000000"/>
                </a:solidFill>
              </a:rPr>
              <a:t> DAL is made up of interface and implementation classes for DAO.  This layer provides easy and simplified access to data stored in persistent storage, such as an entity-relational database or any database, in applications. This layer is between the Service Layer and the storage layer.  </a:t>
            </a:r>
            <a:endParaRPr>
              <a:solidFill>
                <a:srgbClr val="000000"/>
              </a:solidFill>
            </a:endParaRPr>
          </a:p>
          <a:p>
            <a:pPr indent="-336550" lvl="0" marL="457200" rtl="0" algn="l">
              <a:lnSpc>
                <a:spcPct val="100000"/>
              </a:lnSpc>
              <a:spcBef>
                <a:spcPts val="1000"/>
              </a:spcBef>
              <a:spcAft>
                <a:spcPts val="0"/>
              </a:spcAft>
              <a:buSzPts val="1700"/>
              <a:buChar char="❑"/>
            </a:pPr>
            <a:r>
              <a:rPr b="1" lang="en-US" sz="1800">
                <a:solidFill>
                  <a:srgbClr val="000000"/>
                </a:solidFill>
              </a:rPr>
              <a:t>Model Classes / DTO </a:t>
            </a:r>
            <a:r>
              <a:rPr lang="en-US" sz="1800">
                <a:solidFill>
                  <a:srgbClr val="000000"/>
                </a:solidFill>
              </a:rPr>
              <a:t>- This object is simple POJO class containing getter and setter methods to store data retrieved using DAO class. </a:t>
            </a:r>
            <a:endParaRPr sz="1800">
              <a:solidFill>
                <a:srgbClr val="000000"/>
              </a:solidFill>
            </a:endParaRPr>
          </a:p>
          <a:p>
            <a:pPr indent="-336550" lvl="0" marL="457200" rtl="0" algn="l">
              <a:lnSpc>
                <a:spcPct val="100000"/>
              </a:lnSpc>
              <a:spcBef>
                <a:spcPts val="1000"/>
              </a:spcBef>
              <a:spcAft>
                <a:spcPts val="1000"/>
              </a:spcAft>
              <a:buSzPts val="1700"/>
              <a:buChar char="❑"/>
            </a:pPr>
            <a:r>
              <a:rPr b="1" lang="en-US" sz="1800">
                <a:solidFill>
                  <a:srgbClr val="000000"/>
                </a:solidFill>
              </a:rPr>
              <a:t>DataSource:</a:t>
            </a:r>
            <a:r>
              <a:rPr lang="en-US" sz="1800">
                <a:solidFill>
                  <a:srgbClr val="000000"/>
                </a:solidFill>
              </a:rPr>
              <a:t> A data source could be a database such as an RDBMS, File,, XML repository, flat file system, or any other data source. A data source can also be another system service or some kind of repository.</a:t>
            </a:r>
            <a:endParaRPr b="1" sz="1800">
              <a:solidFill>
                <a:srgbClr val="000000"/>
              </a:solidFill>
            </a:endParaRPr>
          </a:p>
        </p:txBody>
      </p:sp>
      <p:sp>
        <p:nvSpPr>
          <p:cNvPr id="455" name="Google Shape;455;p48"/>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