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12192000" cy="6858000"/>
  <p:embeddedFontLst>
    <p:embeddedFont>
      <p:font typeface="Lora"/>
      <p:regular r:id="rId38"/>
      <p:bold r:id="rId39"/>
      <p:italic r:id="rId40"/>
      <p:boldItalic r:id="rId41"/>
    </p:embeddedFont>
    <p:embeddedFont>
      <p:font typeface="Century Gothic"/>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933D55-304C-42DF-A0D3-8DD016C97DFD}">
  <a:tblStyle styleId="{42933D55-304C-42DF-A0D3-8DD016C97DFD}"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F5F7DD7-C99A-4F4E-A136-E0978C13180B}"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italic.fntdata"/><Relationship Id="rId20" Type="http://schemas.openxmlformats.org/officeDocument/2006/relationships/slide" Target="slides/slide14.xml"/><Relationship Id="rId42" Type="http://schemas.openxmlformats.org/officeDocument/2006/relationships/font" Target="fonts/CenturyGothic-regular.fntdata"/><Relationship Id="rId41" Type="http://schemas.openxmlformats.org/officeDocument/2006/relationships/font" Target="fonts/Lora-boldItalic.fntdata"/><Relationship Id="rId22" Type="http://schemas.openxmlformats.org/officeDocument/2006/relationships/slide" Target="slides/slide16.xml"/><Relationship Id="rId44" Type="http://schemas.openxmlformats.org/officeDocument/2006/relationships/font" Target="fonts/CenturyGothic-italic.fntdata"/><Relationship Id="rId21" Type="http://schemas.openxmlformats.org/officeDocument/2006/relationships/slide" Target="slides/slide15.xml"/><Relationship Id="rId43" Type="http://schemas.openxmlformats.org/officeDocument/2006/relationships/font" Target="fonts/CenturyGothic-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Lora-bold.fntdata"/><Relationship Id="rId16" Type="http://schemas.openxmlformats.org/officeDocument/2006/relationships/slide" Target="slides/slide10.xml"/><Relationship Id="rId38" Type="http://schemas.openxmlformats.org/officeDocument/2006/relationships/font" Target="fonts/Lora-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02448493d9_0_401: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02448493d9_0_40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7d2731174c_1_8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The code shown above is just a screenshot; the full code will be shown in the next lab. Instructor have to provide the Demonstration to ManytoOne relationship</a:t>
            </a:r>
            <a:endParaRPr sz="1400">
              <a:solidFill>
                <a:srgbClr val="3B3B3B"/>
              </a:solidFill>
              <a:highlight>
                <a:srgbClr val="F4F4F4"/>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465" name="Google Shape;465;g17d2731174c_1_84: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ebde66bf1c_0_7: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ebde66bf1c_0_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f11184ea2a_0_1: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f11184ea2a_0_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7d892b46ff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17d892b46ff_0_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7d892b46ff_0_5: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7d892b46ff_0_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The code shown above is just a screenshot; the full code will be shown in the next lab.The instructor will provide the Demonstration of a onetoMany relationship.</a:t>
            </a:r>
            <a:endParaRPr sz="1400">
              <a:solidFill>
                <a:srgbClr val="3B3B3B"/>
              </a:solidFill>
              <a:highlight>
                <a:srgbClr val="F4F4F4"/>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512" name="Google Shape;512;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ebde66bf1c_0_38: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ebde66bf1c_0_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7d892b46ff_0_4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17d892b46ff_0_47: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7d892b46ff_0_9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7d892b46ff_0_9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The code shown above is just a screenshot; the full code will be shown in the next lab. The instructor will provide the Demonstration to onetone relationship.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7d892b46ff_1_0:notes"/>
          <p:cNvSpPr/>
          <p:nvPr>
            <p:ph idx="2" type="sldImg"/>
          </p:nvPr>
        </p:nvSpPr>
        <p:spPr>
          <a:xfrm>
            <a:off x="1219200" y="857250"/>
            <a:ext cx="9753600" cy="23145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7d892b46ff_1_0:notes"/>
          <p:cNvSpPr txBox="1"/>
          <p:nvPr>
            <p:ph idx="1" type="body"/>
          </p:nvPr>
        </p:nvSpPr>
        <p:spPr>
          <a:xfrm>
            <a:off x="1219200" y="3300413"/>
            <a:ext cx="97536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17d892b46ff_1_0:notes"/>
          <p:cNvSpPr txBox="1"/>
          <p:nvPr>
            <p:ph idx="12" type="sldNum"/>
          </p:nvPr>
        </p:nvSpPr>
        <p:spPr>
          <a:xfrm>
            <a:off x="6905978" y="6513910"/>
            <a:ext cx="5283300" cy="34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7d892b46ff_0_134: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7d892b46ff_0_1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ec0402a766_0_10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ec0402a766_0_10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7d892b46ff_0_18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g17d892b46ff_0_18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7d892b46ff_0_185: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7d892b46ff_0_18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7d892b46ff_0_228: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7d892b46ff_0_2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184150" lvl="0" marL="285750" marR="5080" rtl="0" algn="l">
              <a:spcBef>
                <a:spcPts val="0"/>
              </a:spcBef>
              <a:spcAft>
                <a:spcPts val="1000"/>
              </a:spcAft>
              <a:buClr>
                <a:srgbClr val="FF9900"/>
              </a:buClr>
              <a:buSzPts val="1100"/>
              <a:buChar char="●"/>
            </a:pPr>
            <a:r>
              <a:rPr lang="en-US">
                <a:solidFill>
                  <a:srgbClr val="2B2B2B"/>
                </a:solidFill>
                <a:highlight>
                  <a:schemeClr val="lt1"/>
                </a:highlight>
              </a:rPr>
              <a:t>As you can see, The Teacher entity class has the </a:t>
            </a:r>
            <a:r>
              <a:rPr b="1" lang="en-US">
                <a:solidFill>
                  <a:srgbClr val="2B2B2B"/>
                </a:solidFill>
                <a:highlight>
                  <a:schemeClr val="lt1"/>
                </a:highlight>
              </a:rPr>
              <a:t>@ManyToMany</a:t>
            </a:r>
            <a:r>
              <a:rPr lang="en-US">
                <a:solidFill>
                  <a:srgbClr val="2B2B2B"/>
                </a:solidFill>
                <a:highlight>
                  <a:schemeClr val="lt1"/>
                </a:highlight>
              </a:rPr>
              <a:t> annotation. ManyToMany annotation is used at any entity class that you would consider as owner of the relationship. The owner of the association should have the @ManyToMany annotation. In our case, the Teacher entity class is the owner side and the Cohort (class) entity is the other side.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7d892b46ff_0_238: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7d892b46ff_0_2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ec0402a766_0_106: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ec0402a766_0_10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7d892b46ff_1_63: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7d892b46ff_1_6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7d892b46ff_1_72: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7d892b46ff_1_7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d44d418707_0_5: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d44d418707_0_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7d2731174c_1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17d2731174c_1_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7d2731174c_1_43: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7d2731174c_1_4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ec0402a766_0_91: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ec0402a766_0_9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38" name="Shape 38"/>
        <p:cNvGrpSpPr/>
        <p:nvPr/>
      </p:nvGrpSpPr>
      <p:grpSpPr>
        <a:xfrm>
          <a:off x="0" y="0"/>
          <a:ext cx="0" cy="0"/>
          <a:chOff x="0" y="0"/>
          <a:chExt cx="0" cy="0"/>
        </a:xfrm>
      </p:grpSpPr>
      <p:sp>
        <p:nvSpPr>
          <p:cNvPr id="39" name="Google Shape;39;p2"/>
          <p:cNvSpPr/>
          <p:nvPr/>
        </p:nvSpPr>
        <p:spPr>
          <a:xfrm>
            <a:off x="0" y="1572833"/>
            <a:ext cx="12192000" cy="4127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 name="Google Shape;40;p2"/>
          <p:cNvSpPr txBox="1"/>
          <p:nvPr>
            <p:ph type="title"/>
          </p:nvPr>
        </p:nvSpPr>
        <p:spPr>
          <a:xfrm>
            <a:off x="0" y="2800533"/>
            <a:ext cx="12192000" cy="19176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FEC14F"/>
              </a:buClr>
              <a:buSzPts val="5300"/>
              <a:buFont typeface="Avenir"/>
              <a:buNone/>
              <a:defRPr sz="5300">
                <a:solidFill>
                  <a:srgbClr val="FEC14F"/>
                </a:solidFill>
                <a:latin typeface="Avenir"/>
                <a:ea typeface="Avenir"/>
                <a:cs typeface="Avenir"/>
                <a:sym typeface="Avenir"/>
              </a:defRPr>
            </a:lvl1pPr>
            <a:lvl2pPr lvl="1" algn="ctr">
              <a:spcBef>
                <a:spcPts val="0"/>
              </a:spcBef>
              <a:spcAft>
                <a:spcPts val="0"/>
              </a:spcAft>
              <a:buClr>
                <a:srgbClr val="FEC14F"/>
              </a:buClr>
              <a:buSzPts val="4800"/>
              <a:buNone/>
              <a:defRPr sz="4800">
                <a:solidFill>
                  <a:srgbClr val="FEC14F"/>
                </a:solidFill>
              </a:defRPr>
            </a:lvl2pPr>
            <a:lvl3pPr lvl="2" algn="ctr">
              <a:spcBef>
                <a:spcPts val="0"/>
              </a:spcBef>
              <a:spcAft>
                <a:spcPts val="0"/>
              </a:spcAft>
              <a:buClr>
                <a:srgbClr val="FEC14F"/>
              </a:buClr>
              <a:buSzPts val="4800"/>
              <a:buNone/>
              <a:defRPr sz="4800">
                <a:solidFill>
                  <a:srgbClr val="FEC14F"/>
                </a:solidFill>
              </a:defRPr>
            </a:lvl3pPr>
            <a:lvl4pPr lvl="3" algn="ctr">
              <a:spcBef>
                <a:spcPts val="0"/>
              </a:spcBef>
              <a:spcAft>
                <a:spcPts val="0"/>
              </a:spcAft>
              <a:buClr>
                <a:srgbClr val="FEC14F"/>
              </a:buClr>
              <a:buSzPts val="4800"/>
              <a:buNone/>
              <a:defRPr sz="4800">
                <a:solidFill>
                  <a:srgbClr val="FEC14F"/>
                </a:solidFill>
              </a:defRPr>
            </a:lvl4pPr>
            <a:lvl5pPr lvl="4" algn="ctr">
              <a:spcBef>
                <a:spcPts val="0"/>
              </a:spcBef>
              <a:spcAft>
                <a:spcPts val="0"/>
              </a:spcAft>
              <a:buClr>
                <a:srgbClr val="FEC14F"/>
              </a:buClr>
              <a:buSzPts val="4800"/>
              <a:buNone/>
              <a:defRPr sz="4800">
                <a:solidFill>
                  <a:srgbClr val="FEC14F"/>
                </a:solidFill>
              </a:defRPr>
            </a:lvl5pPr>
            <a:lvl6pPr lvl="5" algn="ctr">
              <a:spcBef>
                <a:spcPts val="0"/>
              </a:spcBef>
              <a:spcAft>
                <a:spcPts val="0"/>
              </a:spcAft>
              <a:buClr>
                <a:srgbClr val="FEC14F"/>
              </a:buClr>
              <a:buSzPts val="4800"/>
              <a:buNone/>
              <a:defRPr sz="4800">
                <a:solidFill>
                  <a:srgbClr val="FEC14F"/>
                </a:solidFill>
              </a:defRPr>
            </a:lvl6pPr>
            <a:lvl7pPr lvl="6" algn="ctr">
              <a:spcBef>
                <a:spcPts val="0"/>
              </a:spcBef>
              <a:spcAft>
                <a:spcPts val="0"/>
              </a:spcAft>
              <a:buClr>
                <a:srgbClr val="FEC14F"/>
              </a:buClr>
              <a:buSzPts val="4800"/>
              <a:buNone/>
              <a:defRPr sz="4800">
                <a:solidFill>
                  <a:srgbClr val="FEC14F"/>
                </a:solidFill>
              </a:defRPr>
            </a:lvl7pPr>
            <a:lvl8pPr lvl="7" algn="ctr">
              <a:spcBef>
                <a:spcPts val="0"/>
              </a:spcBef>
              <a:spcAft>
                <a:spcPts val="0"/>
              </a:spcAft>
              <a:buClr>
                <a:srgbClr val="FEC14F"/>
              </a:buClr>
              <a:buSzPts val="4800"/>
              <a:buNone/>
              <a:defRPr sz="4800">
                <a:solidFill>
                  <a:srgbClr val="FEC14F"/>
                </a:solidFill>
              </a:defRPr>
            </a:lvl8pPr>
            <a:lvl9pPr lvl="8" algn="ctr">
              <a:spcBef>
                <a:spcPts val="0"/>
              </a:spcBef>
              <a:spcAft>
                <a:spcPts val="0"/>
              </a:spcAft>
              <a:buClr>
                <a:srgbClr val="FEC14F"/>
              </a:buClr>
              <a:buSzPts val="4800"/>
              <a:buNone/>
              <a:defRPr sz="4800">
                <a:solidFill>
                  <a:srgbClr val="FEC14F"/>
                </a:solidFill>
              </a:defRPr>
            </a:lvl9pPr>
          </a:lstStyle>
          <a:p/>
        </p:txBody>
      </p:sp>
      <p:sp>
        <p:nvSpPr>
          <p:cNvPr id="41" name="Google Shape;41;p2"/>
          <p:cNvSpPr/>
          <p:nvPr/>
        </p:nvSpPr>
        <p:spPr>
          <a:xfrm rot="10800000">
            <a:off x="3562533" y="4262593"/>
            <a:ext cx="4862564" cy="1578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1" name="Shape 91"/>
        <p:cNvGrpSpPr/>
        <p:nvPr/>
      </p:nvGrpSpPr>
      <p:grpSpPr>
        <a:xfrm>
          <a:off x="0" y="0"/>
          <a:ext cx="0" cy="0"/>
          <a:chOff x="0" y="0"/>
          <a:chExt cx="0" cy="0"/>
        </a:xfrm>
      </p:grpSpPr>
      <p:sp>
        <p:nvSpPr>
          <p:cNvPr id="92" name="Google Shape;92;p11"/>
          <p:cNvSpPr txBox="1"/>
          <p:nvPr>
            <p:ph type="title"/>
          </p:nvPr>
        </p:nvSpPr>
        <p:spPr>
          <a:xfrm>
            <a:off x="647433" y="899933"/>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300"/>
              <a:buNone/>
              <a:defRPr b="1"/>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93" name="Google Shape;93;p11"/>
          <p:cNvSpPr/>
          <p:nvPr/>
        </p:nvSpPr>
        <p:spPr>
          <a:xfrm>
            <a:off x="647433" y="1970433"/>
            <a:ext cx="31908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p11"/>
          <p:cNvSpPr/>
          <p:nvPr/>
        </p:nvSpPr>
        <p:spPr>
          <a:xfrm>
            <a:off x="4125567" y="1970433"/>
            <a:ext cx="7389000" cy="377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 name="Google Shape;95;p11"/>
          <p:cNvSpPr/>
          <p:nvPr>
            <p:ph idx="2" type="pic"/>
          </p:nvPr>
        </p:nvSpPr>
        <p:spPr>
          <a:xfrm>
            <a:off x="1149400" y="2421967"/>
            <a:ext cx="2257800" cy="2853300"/>
          </a:xfrm>
          <a:prstGeom prst="roundRect">
            <a:avLst>
              <a:gd fmla="val 16667" name="adj"/>
            </a:avLst>
          </a:prstGeom>
          <a:noFill/>
          <a:ln>
            <a:noFill/>
          </a:ln>
        </p:spPr>
      </p:sp>
      <p:sp>
        <p:nvSpPr>
          <p:cNvPr id="96" name="Google Shape;96;p11"/>
          <p:cNvSpPr txBox="1"/>
          <p:nvPr>
            <p:ph idx="1" type="body"/>
          </p:nvPr>
        </p:nvSpPr>
        <p:spPr>
          <a:xfrm>
            <a:off x="4536067" y="2421967"/>
            <a:ext cx="6629700" cy="30171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chemeClr val="lt1"/>
              </a:buClr>
              <a:buSzPts val="21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97" name="Google Shape;97;p11"/>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11"/>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9" name="Shape 99"/>
        <p:cNvGrpSpPr/>
        <p:nvPr/>
      </p:nvGrpSpPr>
      <p:grpSpPr>
        <a:xfrm>
          <a:off x="0" y="0"/>
          <a:ext cx="0" cy="0"/>
          <a:chOff x="0" y="0"/>
          <a:chExt cx="0" cy="0"/>
        </a:xfrm>
      </p:grpSpPr>
      <p:sp>
        <p:nvSpPr>
          <p:cNvPr id="100" name="Google Shape;100;p12"/>
          <p:cNvSpPr txBox="1"/>
          <p:nvPr>
            <p:ph type="title"/>
          </p:nvPr>
        </p:nvSpPr>
        <p:spPr>
          <a:xfrm>
            <a:off x="653667" y="600200"/>
            <a:ext cx="11220900" cy="5454300"/>
          </a:xfrm>
          <a:prstGeom prst="rect">
            <a:avLst/>
          </a:prstGeom>
        </p:spPr>
        <p:txBody>
          <a:bodyPr anchorCtr="0" anchor="ctr" bIns="121900" lIns="121900" spcFirstLastPara="1" rIns="121900" wrap="square" tIns="121900">
            <a:spAutoFit/>
          </a:bodyPr>
          <a:lstStyle>
            <a:lvl1pPr lvl="0">
              <a:spcBef>
                <a:spcPts val="0"/>
              </a:spcBef>
              <a:spcAft>
                <a:spcPts val="0"/>
              </a:spcAft>
              <a:buClr>
                <a:srgbClr val="0079C0"/>
              </a:buClr>
              <a:buSzPts val="6300"/>
              <a:buChar char="●"/>
              <a:defRPr b="1" sz="6300">
                <a:solidFill>
                  <a:srgbClr val="0079C0"/>
                </a:solidFill>
              </a:defRPr>
            </a:lvl1pPr>
            <a:lvl2pPr lvl="1">
              <a:spcBef>
                <a:spcPts val="0"/>
              </a:spcBef>
              <a:spcAft>
                <a:spcPts val="0"/>
              </a:spcAft>
              <a:buSzPts val="6400"/>
              <a:buChar char="○"/>
              <a:defRPr sz="6400"/>
            </a:lvl2pPr>
            <a:lvl3pPr lvl="2">
              <a:spcBef>
                <a:spcPts val="0"/>
              </a:spcBef>
              <a:spcAft>
                <a:spcPts val="0"/>
              </a:spcAft>
              <a:buSzPts val="6400"/>
              <a:buChar char="■"/>
              <a:defRPr sz="6400"/>
            </a:lvl3pPr>
            <a:lvl4pPr lvl="3">
              <a:spcBef>
                <a:spcPts val="0"/>
              </a:spcBef>
              <a:spcAft>
                <a:spcPts val="0"/>
              </a:spcAft>
              <a:buSzPts val="6400"/>
              <a:buChar char="●"/>
              <a:defRPr sz="6400"/>
            </a:lvl4pPr>
            <a:lvl5pPr lvl="4">
              <a:spcBef>
                <a:spcPts val="0"/>
              </a:spcBef>
              <a:spcAft>
                <a:spcPts val="0"/>
              </a:spcAft>
              <a:buSzPts val="6400"/>
              <a:buChar char="○"/>
              <a:defRPr sz="6400"/>
            </a:lvl5pPr>
            <a:lvl6pPr lvl="5">
              <a:spcBef>
                <a:spcPts val="0"/>
              </a:spcBef>
              <a:spcAft>
                <a:spcPts val="0"/>
              </a:spcAft>
              <a:buSzPts val="6400"/>
              <a:buChar char="■"/>
              <a:defRPr sz="6400"/>
            </a:lvl6pPr>
            <a:lvl7pPr lvl="6">
              <a:spcBef>
                <a:spcPts val="0"/>
              </a:spcBef>
              <a:spcAft>
                <a:spcPts val="0"/>
              </a:spcAft>
              <a:buSzPts val="6400"/>
              <a:buChar char="●"/>
              <a:defRPr sz="6400"/>
            </a:lvl7pPr>
            <a:lvl8pPr lvl="7">
              <a:spcBef>
                <a:spcPts val="0"/>
              </a:spcBef>
              <a:spcAft>
                <a:spcPts val="0"/>
              </a:spcAft>
              <a:buSzPts val="6400"/>
              <a:buChar char="○"/>
              <a:defRPr sz="6400"/>
            </a:lvl8pPr>
            <a:lvl9pPr lvl="8">
              <a:spcBef>
                <a:spcPts val="0"/>
              </a:spcBef>
              <a:spcAft>
                <a:spcPts val="0"/>
              </a:spcAft>
              <a:buSzPts val="6400"/>
              <a:buChar char="■"/>
              <a:defRPr sz="6400"/>
            </a:lvl9pPr>
          </a:lstStyle>
          <a:p/>
        </p:txBody>
      </p:sp>
      <p:sp>
        <p:nvSpPr>
          <p:cNvPr id="101" name="Google Shape;101;p12"/>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2"/>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13"/>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p1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06" name="Shape 106"/>
        <p:cNvGrpSpPr/>
        <p:nvPr/>
      </p:nvGrpSpPr>
      <p:grpSpPr>
        <a:xfrm>
          <a:off x="0" y="0"/>
          <a:ext cx="0" cy="0"/>
          <a:chOff x="0" y="0"/>
          <a:chExt cx="0" cy="0"/>
        </a:xfrm>
      </p:grpSpPr>
      <p:pic>
        <p:nvPicPr>
          <p:cNvPr descr="Celestia-R1---OverlayTitleHD.png" id="107" name="Google Shape;107;p14"/>
          <p:cNvPicPr preferRelativeResize="0"/>
          <p:nvPr/>
        </p:nvPicPr>
        <p:blipFill rotWithShape="1">
          <a:blip r:embed="rId3">
            <a:alphaModFix/>
          </a:blip>
          <a:srcRect b="0" l="0" r="0" t="0"/>
          <a:stretch/>
        </p:blipFill>
        <p:spPr>
          <a:xfrm>
            <a:off x="1" y="0"/>
            <a:ext cx="12187843" cy="6855719"/>
          </a:xfrm>
          <a:prstGeom prst="rect">
            <a:avLst/>
          </a:prstGeom>
          <a:noFill/>
          <a:ln>
            <a:noFill/>
          </a:ln>
        </p:spPr>
      </p:pic>
      <p:sp>
        <p:nvSpPr>
          <p:cNvPr id="108" name="Google Shape;108;p1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defRPr>
            </a:lvl9pPr>
          </a:lstStyle>
          <a:p/>
        </p:txBody>
      </p:sp>
      <p:sp>
        <p:nvSpPr>
          <p:cNvPr id="109" name="Google Shape;109;p1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10" name="Google Shape;110;p14"/>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111" name="Google Shape;111;p1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112" name="Google Shape;112;p14"/>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3" name="Shape 113"/>
        <p:cNvGrpSpPr/>
        <p:nvPr/>
      </p:nvGrpSpPr>
      <p:grpSpPr>
        <a:xfrm>
          <a:off x="0" y="0"/>
          <a:ext cx="0" cy="0"/>
          <a:chOff x="0" y="0"/>
          <a:chExt cx="0" cy="0"/>
        </a:xfrm>
      </p:grpSpPr>
      <p:grpSp>
        <p:nvGrpSpPr>
          <p:cNvPr id="114" name="Google Shape;114;p15"/>
          <p:cNvGrpSpPr/>
          <p:nvPr/>
        </p:nvGrpSpPr>
        <p:grpSpPr>
          <a:xfrm>
            <a:off x="0" y="-2373"/>
            <a:ext cx="12192000" cy="6867714"/>
            <a:chOff x="0" y="-2373"/>
            <a:chExt cx="12192000" cy="6867027"/>
          </a:xfrm>
        </p:grpSpPr>
        <p:sp>
          <p:nvSpPr>
            <p:cNvPr id="115" name="Google Shape;115;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16" name="Google Shape;116;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17" name="Google Shape;117;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18" name="Google Shape;118;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19" name="Google Shape;119;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0" name="Google Shape;120;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1" name="Google Shape;121;p1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2" name="Google Shape;122;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23" name="Google Shape;123;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4" name="Google Shape;124;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5" name="Google Shape;125;p1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126" name="Google Shape;126;p15"/>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27" name="Google Shape;127;p15"/>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28" name="Google Shape;128;p15"/>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29" name="Google Shape;129;p1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30" name="Google Shape;130;p15"/>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1" name="Shape 131"/>
        <p:cNvGrpSpPr/>
        <p:nvPr/>
      </p:nvGrpSpPr>
      <p:grpSpPr>
        <a:xfrm>
          <a:off x="0" y="0"/>
          <a:ext cx="0" cy="0"/>
          <a:chOff x="0" y="0"/>
          <a:chExt cx="0" cy="0"/>
        </a:xfrm>
      </p:grpSpPr>
      <p:sp>
        <p:nvSpPr>
          <p:cNvPr id="132" name="Google Shape;132;p16"/>
          <p:cNvSpPr txBox="1"/>
          <p:nvPr>
            <p:ph type="title"/>
          </p:nvPr>
        </p:nvSpPr>
        <p:spPr>
          <a:xfrm>
            <a:off x="568017" y="973663"/>
            <a:ext cx="10822500" cy="707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SzPts val="3000"/>
              <a:buNone/>
              <a:defRPr b="1" i="0" sz="3000" u="none" cap="none" strike="noStrike"/>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133" name="Google Shape;133;p16"/>
          <p:cNvSpPr txBox="1"/>
          <p:nvPr>
            <p:ph idx="1" type="body"/>
          </p:nvPr>
        </p:nvSpPr>
        <p:spPr>
          <a:xfrm>
            <a:off x="698500" y="1720800"/>
            <a:ext cx="10915500" cy="4527300"/>
          </a:xfrm>
          <a:prstGeom prst="rect">
            <a:avLst/>
          </a:prstGeom>
          <a:noFill/>
          <a:ln>
            <a:noFill/>
          </a:ln>
        </p:spPr>
        <p:txBody>
          <a:bodyPr anchorCtr="0" anchor="t" bIns="91425" lIns="91425" spcFirstLastPara="1" rIns="91425" wrap="square" tIns="91425">
            <a:normAutofit/>
          </a:bodyPr>
          <a:lstStyle>
            <a:lvl1pPr indent="-323850" lvl="0" marL="457200" marR="0" rtl="0" algn="l">
              <a:lnSpc>
                <a:spcPct val="100000"/>
              </a:lnSpc>
              <a:spcBef>
                <a:spcPts val="1000"/>
              </a:spcBef>
              <a:spcAft>
                <a:spcPts val="0"/>
              </a:spcAft>
              <a:buClr>
                <a:srgbClr val="FF9900"/>
              </a:buClr>
              <a:buSzPts val="1500"/>
              <a:buChar char="❑"/>
              <a:defRPr i="0" sz="1800" u="none" cap="none" strike="noStrike">
                <a:solidFill>
                  <a:srgbClr val="222222"/>
                </a:solidFill>
              </a:defRPr>
            </a:lvl1pPr>
            <a:lvl2pPr indent="-311150" lvl="1" marL="914400" marR="0" rtl="0" algn="l">
              <a:lnSpc>
                <a:spcPct val="100000"/>
              </a:lnSpc>
              <a:spcBef>
                <a:spcPts val="1000"/>
              </a:spcBef>
              <a:spcAft>
                <a:spcPts val="0"/>
              </a:spcAft>
              <a:buClr>
                <a:srgbClr val="E69138"/>
              </a:buClr>
              <a:buSzPts val="1300"/>
              <a:buChar char="➢"/>
              <a:defRPr i="0" sz="1600" u="none" cap="none" strike="noStrike">
                <a:solidFill>
                  <a:srgbClr val="222222"/>
                </a:solidFill>
              </a:defRPr>
            </a:lvl2pPr>
            <a:lvl3pPr indent="-298450" lvl="2" marL="1371600" marR="0" rtl="0" algn="l">
              <a:lnSpc>
                <a:spcPct val="100000"/>
              </a:lnSpc>
              <a:spcBef>
                <a:spcPts val="1000"/>
              </a:spcBef>
              <a:spcAft>
                <a:spcPts val="0"/>
              </a:spcAft>
              <a:buClr>
                <a:srgbClr val="E69138"/>
              </a:buClr>
              <a:buSzPts val="1100"/>
              <a:buChar char="▶"/>
              <a:defRPr i="0" sz="1500" u="none" cap="none" strike="noStrike">
                <a:solidFill>
                  <a:srgbClr val="222222"/>
                </a:solidFill>
              </a:defRPr>
            </a:lvl3pPr>
            <a:lvl4pPr indent="-292100" lvl="3" marL="1828800" marR="0" rtl="0" algn="l">
              <a:lnSpc>
                <a:spcPct val="100000"/>
              </a:lnSpc>
              <a:spcBef>
                <a:spcPts val="1000"/>
              </a:spcBef>
              <a:spcAft>
                <a:spcPts val="0"/>
              </a:spcAft>
              <a:buClr>
                <a:srgbClr val="B45F06"/>
              </a:buClr>
              <a:buSzPts val="1000"/>
              <a:buChar char="▶"/>
              <a:defRPr i="0" sz="1200" u="none" cap="none" strike="noStrike">
                <a:solidFill>
                  <a:srgbClr val="222222"/>
                </a:solidFill>
              </a:defRPr>
            </a:lvl4pPr>
            <a:lvl5pPr indent="-292100" lvl="4" marL="2286000" marR="0" rtl="0" algn="l">
              <a:lnSpc>
                <a:spcPct val="100000"/>
              </a:lnSpc>
              <a:spcBef>
                <a:spcPts val="1000"/>
              </a:spcBef>
              <a:spcAft>
                <a:spcPts val="0"/>
              </a:spcAft>
              <a:buClr>
                <a:srgbClr val="222222"/>
              </a:buClr>
              <a:buSzPts val="1000"/>
              <a:buChar char="▶"/>
              <a:defRPr i="0" sz="1200" u="none" cap="none" strike="noStrike">
                <a:solidFill>
                  <a:srgbClr val="222222"/>
                </a:solidFill>
              </a:defRPr>
            </a:lvl5pPr>
            <a:lvl6pPr indent="-292100" lvl="5" marL="2743200" marR="0" rtl="0" algn="l">
              <a:lnSpc>
                <a:spcPct val="100000"/>
              </a:lnSpc>
              <a:spcBef>
                <a:spcPts val="1000"/>
              </a:spcBef>
              <a:spcAft>
                <a:spcPts val="0"/>
              </a:spcAft>
              <a:buClr>
                <a:srgbClr val="222222"/>
              </a:buClr>
              <a:buSzPts val="1000"/>
              <a:buChar char="▶"/>
              <a:defRPr i="0" sz="1200" u="none" cap="none" strike="noStrike">
                <a:solidFill>
                  <a:srgbClr val="222222"/>
                </a:solidFill>
              </a:defRPr>
            </a:lvl6pPr>
            <a:lvl7pPr indent="-292100" lvl="6" marL="3200400" marR="0" rtl="0" algn="l">
              <a:lnSpc>
                <a:spcPct val="100000"/>
              </a:lnSpc>
              <a:spcBef>
                <a:spcPts val="1000"/>
              </a:spcBef>
              <a:spcAft>
                <a:spcPts val="0"/>
              </a:spcAft>
              <a:buClr>
                <a:srgbClr val="222222"/>
              </a:buClr>
              <a:buSzPts val="1000"/>
              <a:buChar char="▶"/>
              <a:defRPr i="0" sz="1200" u="none" cap="none" strike="noStrike">
                <a:solidFill>
                  <a:srgbClr val="222222"/>
                </a:solidFill>
              </a:defRPr>
            </a:lvl7pPr>
            <a:lvl8pPr indent="-292100" lvl="7" marL="3657600" marR="0" rtl="0" algn="l">
              <a:lnSpc>
                <a:spcPct val="100000"/>
              </a:lnSpc>
              <a:spcBef>
                <a:spcPts val="1000"/>
              </a:spcBef>
              <a:spcAft>
                <a:spcPts val="0"/>
              </a:spcAft>
              <a:buClr>
                <a:srgbClr val="222222"/>
              </a:buClr>
              <a:buSzPts val="1000"/>
              <a:buChar char="▶"/>
              <a:defRPr i="0" sz="1200" u="none" cap="none" strike="noStrike">
                <a:solidFill>
                  <a:srgbClr val="222222"/>
                </a:solidFill>
              </a:defRPr>
            </a:lvl8pPr>
            <a:lvl9pPr indent="-292100" lvl="8" marL="4114800" marR="0" rtl="0" algn="l">
              <a:lnSpc>
                <a:spcPct val="100000"/>
              </a:lnSpc>
              <a:spcBef>
                <a:spcPts val="1000"/>
              </a:spcBef>
              <a:spcAft>
                <a:spcPts val="0"/>
              </a:spcAft>
              <a:buClr>
                <a:srgbClr val="222222"/>
              </a:buClr>
              <a:buSzPts val="1000"/>
              <a:buChar char="▶"/>
              <a:defRPr i="0" sz="1200" u="none" cap="none" strike="noStrike">
                <a:solidFill>
                  <a:srgbClr val="222222"/>
                </a:solidFill>
              </a:defRPr>
            </a:lvl9pPr>
          </a:lstStyle>
          <a:p/>
        </p:txBody>
      </p:sp>
      <p:sp>
        <p:nvSpPr>
          <p:cNvPr id="134" name="Google Shape;134;p16"/>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5" name="Google Shape;135;p16"/>
          <p:cNvSpPr txBox="1"/>
          <p:nvPr>
            <p:ph idx="12" type="sldNum"/>
          </p:nvPr>
        </p:nvSpPr>
        <p:spPr>
          <a:xfrm>
            <a:off x="11339974" y="6248151"/>
            <a:ext cx="777600" cy="5409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1pPr>
            <a:lvl2pPr indent="0" lvl="1"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2pPr>
            <a:lvl3pPr indent="0" lvl="2"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3pPr>
            <a:lvl4pPr indent="0" lvl="3"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4pPr>
            <a:lvl5pPr indent="0" lvl="4"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5pPr>
            <a:lvl6pPr indent="0" lvl="5"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6pPr>
            <a:lvl7pPr indent="0" lvl="6"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7pPr>
            <a:lvl8pPr indent="0" lvl="7"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8pPr>
            <a:lvl9pPr indent="0" lvl="8" marL="0" marR="0" rtl="0" algn="ctr">
              <a:lnSpc>
                <a:spcPct val="100000"/>
              </a:lnSpc>
              <a:spcBef>
                <a:spcPts val="0"/>
              </a:spcBef>
              <a:spcAft>
                <a:spcPts val="0"/>
              </a:spcAft>
              <a:buClr>
                <a:srgbClr val="000000"/>
              </a:buClr>
              <a:buSzPts val="2800"/>
              <a:buFont typeface="Arial"/>
              <a:buNone/>
              <a:defRPr i="0" sz="16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36" name="Shape 136"/>
        <p:cNvGrpSpPr/>
        <p:nvPr/>
      </p:nvGrpSpPr>
      <p:grpSpPr>
        <a:xfrm>
          <a:off x="0" y="0"/>
          <a:ext cx="0" cy="0"/>
          <a:chOff x="0" y="0"/>
          <a:chExt cx="0" cy="0"/>
        </a:xfrm>
      </p:grpSpPr>
      <p:sp>
        <p:nvSpPr>
          <p:cNvPr id="137" name="Google Shape;137;p17"/>
          <p:cNvSpPr txBox="1"/>
          <p:nvPr>
            <p:ph type="ctrTitle"/>
          </p:nvPr>
        </p:nvSpPr>
        <p:spPr>
          <a:xfrm>
            <a:off x="1524000" y="1122363"/>
            <a:ext cx="9144300" cy="2387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500"/>
              <a:buChar char="●"/>
              <a:defRPr sz="6000"/>
            </a:lvl1pPr>
            <a:lvl2pPr lvl="1" rtl="0" algn="l">
              <a:lnSpc>
                <a:spcPct val="100000"/>
              </a:lnSpc>
              <a:spcBef>
                <a:spcPts val="0"/>
              </a:spcBef>
              <a:spcAft>
                <a:spcPts val="0"/>
              </a:spcAft>
              <a:buSzPts val="1500"/>
              <a:buChar char="○"/>
              <a:defRPr/>
            </a:lvl2pPr>
            <a:lvl3pPr lvl="2" rtl="0" algn="l">
              <a:lnSpc>
                <a:spcPct val="100000"/>
              </a:lnSpc>
              <a:spcBef>
                <a:spcPts val="0"/>
              </a:spcBef>
              <a:spcAft>
                <a:spcPts val="0"/>
              </a:spcAft>
              <a:buSzPts val="1500"/>
              <a:buChar char="■"/>
              <a:defRPr/>
            </a:lvl3pPr>
            <a:lvl4pPr lvl="3" rtl="0" algn="l">
              <a:lnSpc>
                <a:spcPct val="100000"/>
              </a:lnSpc>
              <a:spcBef>
                <a:spcPts val="0"/>
              </a:spcBef>
              <a:spcAft>
                <a:spcPts val="0"/>
              </a:spcAft>
              <a:buSzPts val="1500"/>
              <a:buChar char="●"/>
              <a:defRPr/>
            </a:lvl4pPr>
            <a:lvl5pPr lvl="4" rtl="0" algn="l">
              <a:lnSpc>
                <a:spcPct val="100000"/>
              </a:lnSpc>
              <a:spcBef>
                <a:spcPts val="0"/>
              </a:spcBef>
              <a:spcAft>
                <a:spcPts val="0"/>
              </a:spcAft>
              <a:buSzPts val="1500"/>
              <a:buChar char="○"/>
              <a:defRPr/>
            </a:lvl5pPr>
            <a:lvl6pPr lvl="5" rtl="0" algn="l">
              <a:lnSpc>
                <a:spcPct val="100000"/>
              </a:lnSpc>
              <a:spcBef>
                <a:spcPts val="0"/>
              </a:spcBef>
              <a:spcAft>
                <a:spcPts val="0"/>
              </a:spcAft>
              <a:buSzPts val="1500"/>
              <a:buChar char="■"/>
              <a:defRPr/>
            </a:lvl6pPr>
            <a:lvl7pPr lvl="6" rtl="0" algn="l">
              <a:lnSpc>
                <a:spcPct val="100000"/>
              </a:lnSpc>
              <a:spcBef>
                <a:spcPts val="0"/>
              </a:spcBef>
              <a:spcAft>
                <a:spcPts val="0"/>
              </a:spcAft>
              <a:buSzPts val="1500"/>
              <a:buChar char="●"/>
              <a:defRPr/>
            </a:lvl7pPr>
            <a:lvl8pPr lvl="7" rtl="0" algn="l">
              <a:lnSpc>
                <a:spcPct val="100000"/>
              </a:lnSpc>
              <a:spcBef>
                <a:spcPts val="0"/>
              </a:spcBef>
              <a:spcAft>
                <a:spcPts val="0"/>
              </a:spcAft>
              <a:buSzPts val="1500"/>
              <a:buChar char="○"/>
              <a:defRPr/>
            </a:lvl8pPr>
            <a:lvl9pPr lvl="8" rtl="0" algn="l">
              <a:lnSpc>
                <a:spcPct val="100000"/>
              </a:lnSpc>
              <a:spcBef>
                <a:spcPts val="0"/>
              </a:spcBef>
              <a:spcAft>
                <a:spcPts val="0"/>
              </a:spcAft>
              <a:buSzPts val="1500"/>
              <a:buChar char="■"/>
              <a:defRPr/>
            </a:lvl9pPr>
          </a:lstStyle>
          <a:p/>
        </p:txBody>
      </p:sp>
      <p:sp>
        <p:nvSpPr>
          <p:cNvPr id="138" name="Google Shape;138;p17"/>
          <p:cNvSpPr txBox="1"/>
          <p:nvPr>
            <p:ph idx="1" type="subTitle"/>
          </p:nvPr>
        </p:nvSpPr>
        <p:spPr>
          <a:xfrm>
            <a:off x="1524000" y="3602038"/>
            <a:ext cx="9144300" cy="16557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2400"/>
            </a:lvl1pPr>
            <a:lvl2pPr lvl="1" rtl="0" algn="ctr">
              <a:lnSpc>
                <a:spcPct val="100000"/>
              </a:lnSpc>
              <a:spcBef>
                <a:spcPts val="1000"/>
              </a:spcBef>
              <a:spcAft>
                <a:spcPts val="0"/>
              </a:spcAft>
              <a:buSzPts val="1600"/>
              <a:buNone/>
              <a:defRPr sz="2100"/>
            </a:lvl2pPr>
            <a:lvl3pPr lvl="2" rtl="0" algn="ctr">
              <a:lnSpc>
                <a:spcPct val="100000"/>
              </a:lnSpc>
              <a:spcBef>
                <a:spcPts val="1000"/>
              </a:spcBef>
              <a:spcAft>
                <a:spcPts val="0"/>
              </a:spcAft>
              <a:buSzPts val="1500"/>
              <a:buNone/>
              <a:defRPr sz="1800"/>
            </a:lvl3pPr>
            <a:lvl4pPr lvl="3" rtl="0" algn="ctr">
              <a:lnSpc>
                <a:spcPct val="100000"/>
              </a:lnSpc>
              <a:spcBef>
                <a:spcPts val="1000"/>
              </a:spcBef>
              <a:spcAft>
                <a:spcPts val="0"/>
              </a:spcAft>
              <a:buSzPts val="1200"/>
              <a:buNone/>
              <a:defRPr sz="1600"/>
            </a:lvl4pPr>
            <a:lvl5pPr lvl="4" rtl="0" algn="ctr">
              <a:lnSpc>
                <a:spcPct val="100000"/>
              </a:lnSpc>
              <a:spcBef>
                <a:spcPts val="1000"/>
              </a:spcBef>
              <a:spcAft>
                <a:spcPts val="0"/>
              </a:spcAft>
              <a:buSzPts val="1200"/>
              <a:buNone/>
              <a:defRPr sz="1600"/>
            </a:lvl5pPr>
            <a:lvl6pPr lvl="5" rtl="0" algn="ctr">
              <a:lnSpc>
                <a:spcPct val="100000"/>
              </a:lnSpc>
              <a:spcBef>
                <a:spcPts val="1000"/>
              </a:spcBef>
              <a:spcAft>
                <a:spcPts val="0"/>
              </a:spcAft>
              <a:buSzPts val="1200"/>
              <a:buNone/>
              <a:defRPr sz="1600"/>
            </a:lvl6pPr>
            <a:lvl7pPr lvl="6" rtl="0" algn="ctr">
              <a:lnSpc>
                <a:spcPct val="100000"/>
              </a:lnSpc>
              <a:spcBef>
                <a:spcPts val="1000"/>
              </a:spcBef>
              <a:spcAft>
                <a:spcPts val="0"/>
              </a:spcAft>
              <a:buSzPts val="1200"/>
              <a:buNone/>
              <a:defRPr sz="1600"/>
            </a:lvl7pPr>
            <a:lvl8pPr lvl="7" rtl="0" algn="ctr">
              <a:lnSpc>
                <a:spcPct val="100000"/>
              </a:lnSpc>
              <a:spcBef>
                <a:spcPts val="1000"/>
              </a:spcBef>
              <a:spcAft>
                <a:spcPts val="0"/>
              </a:spcAft>
              <a:buSzPts val="1200"/>
              <a:buNone/>
              <a:defRPr sz="1600"/>
            </a:lvl8pPr>
            <a:lvl9pPr lvl="8" rtl="0" algn="ctr">
              <a:lnSpc>
                <a:spcPct val="100000"/>
              </a:lnSpc>
              <a:spcBef>
                <a:spcPts val="1000"/>
              </a:spcBef>
              <a:spcAft>
                <a:spcPts val="1000"/>
              </a:spcAft>
              <a:buSzPts val="1200"/>
              <a:buNone/>
              <a:defRPr sz="1600"/>
            </a:lvl9pPr>
          </a:lstStyle>
          <a:p/>
        </p:txBody>
      </p:sp>
      <p:sp>
        <p:nvSpPr>
          <p:cNvPr id="139" name="Google Shape;139;p17"/>
          <p:cNvSpPr txBox="1"/>
          <p:nvPr>
            <p:ph idx="10" type="dt"/>
          </p:nvPr>
        </p:nvSpPr>
        <p:spPr>
          <a:xfrm>
            <a:off x="8589660" y="5870575"/>
            <a:ext cx="1600200" cy="377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500"/>
              <a:buChar char="●"/>
              <a:defRPr sz="1500"/>
            </a:lvl1pPr>
            <a:lvl2pPr lvl="1" rtl="0" algn="l">
              <a:lnSpc>
                <a:spcPct val="100000"/>
              </a:lnSpc>
              <a:spcBef>
                <a:spcPts val="0"/>
              </a:spcBef>
              <a:spcAft>
                <a:spcPts val="0"/>
              </a:spcAft>
              <a:buSzPts val="1500"/>
              <a:buChar char="○"/>
              <a:defRPr sz="1500"/>
            </a:lvl2pPr>
            <a:lvl3pPr lvl="2" rtl="0" algn="l">
              <a:lnSpc>
                <a:spcPct val="100000"/>
              </a:lnSpc>
              <a:spcBef>
                <a:spcPts val="0"/>
              </a:spcBef>
              <a:spcAft>
                <a:spcPts val="0"/>
              </a:spcAft>
              <a:buSzPts val="1500"/>
              <a:buChar char="■"/>
              <a:defRPr sz="1500"/>
            </a:lvl3pPr>
            <a:lvl4pPr lvl="3" rtl="0" algn="l">
              <a:lnSpc>
                <a:spcPct val="100000"/>
              </a:lnSpc>
              <a:spcBef>
                <a:spcPts val="0"/>
              </a:spcBef>
              <a:spcAft>
                <a:spcPts val="0"/>
              </a:spcAft>
              <a:buSzPts val="1500"/>
              <a:buChar char="●"/>
              <a:defRPr sz="1500"/>
            </a:lvl4pPr>
            <a:lvl5pPr lvl="4" rtl="0" algn="l">
              <a:lnSpc>
                <a:spcPct val="100000"/>
              </a:lnSpc>
              <a:spcBef>
                <a:spcPts val="0"/>
              </a:spcBef>
              <a:spcAft>
                <a:spcPts val="0"/>
              </a:spcAft>
              <a:buSzPts val="1500"/>
              <a:buChar char="○"/>
              <a:defRPr sz="1500"/>
            </a:lvl5pPr>
            <a:lvl6pPr lvl="5" rtl="0" algn="l">
              <a:lnSpc>
                <a:spcPct val="100000"/>
              </a:lnSpc>
              <a:spcBef>
                <a:spcPts val="0"/>
              </a:spcBef>
              <a:spcAft>
                <a:spcPts val="0"/>
              </a:spcAft>
              <a:buSzPts val="1500"/>
              <a:buChar char="■"/>
              <a:defRPr sz="1500"/>
            </a:lvl6pPr>
            <a:lvl7pPr lvl="6" rtl="0" algn="l">
              <a:lnSpc>
                <a:spcPct val="100000"/>
              </a:lnSpc>
              <a:spcBef>
                <a:spcPts val="0"/>
              </a:spcBef>
              <a:spcAft>
                <a:spcPts val="0"/>
              </a:spcAft>
              <a:buSzPts val="1500"/>
              <a:buChar char="●"/>
              <a:defRPr sz="1500"/>
            </a:lvl7pPr>
            <a:lvl8pPr lvl="7" rtl="0" algn="l">
              <a:lnSpc>
                <a:spcPct val="100000"/>
              </a:lnSpc>
              <a:spcBef>
                <a:spcPts val="0"/>
              </a:spcBef>
              <a:spcAft>
                <a:spcPts val="0"/>
              </a:spcAft>
              <a:buSzPts val="1500"/>
              <a:buChar char="○"/>
              <a:defRPr sz="1500"/>
            </a:lvl8pPr>
            <a:lvl9pPr lvl="8" rtl="0" algn="l">
              <a:lnSpc>
                <a:spcPct val="100000"/>
              </a:lnSpc>
              <a:spcBef>
                <a:spcPts val="0"/>
              </a:spcBef>
              <a:spcAft>
                <a:spcPts val="0"/>
              </a:spcAft>
              <a:buSzPts val="1500"/>
              <a:buChar char="■"/>
              <a:defRPr sz="1500"/>
            </a:lvl9pPr>
          </a:lstStyle>
          <a:p/>
        </p:txBody>
      </p:sp>
      <p:sp>
        <p:nvSpPr>
          <p:cNvPr id="140" name="Google Shape;140;p17"/>
          <p:cNvSpPr txBox="1"/>
          <p:nvPr>
            <p:ph idx="11" type="ftr"/>
          </p:nvPr>
        </p:nvSpPr>
        <p:spPr>
          <a:xfrm>
            <a:off x="685800" y="5870575"/>
            <a:ext cx="7827300" cy="377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500"/>
              <a:buChar char="●"/>
              <a:defRPr sz="1500"/>
            </a:lvl1pPr>
            <a:lvl2pPr lvl="1" rtl="0" algn="l">
              <a:lnSpc>
                <a:spcPct val="100000"/>
              </a:lnSpc>
              <a:spcBef>
                <a:spcPts val="0"/>
              </a:spcBef>
              <a:spcAft>
                <a:spcPts val="0"/>
              </a:spcAft>
              <a:buSzPts val="1500"/>
              <a:buChar char="○"/>
              <a:defRPr sz="1500"/>
            </a:lvl2pPr>
            <a:lvl3pPr lvl="2" rtl="0" algn="l">
              <a:lnSpc>
                <a:spcPct val="100000"/>
              </a:lnSpc>
              <a:spcBef>
                <a:spcPts val="0"/>
              </a:spcBef>
              <a:spcAft>
                <a:spcPts val="0"/>
              </a:spcAft>
              <a:buSzPts val="1500"/>
              <a:buChar char="■"/>
              <a:defRPr sz="1500"/>
            </a:lvl3pPr>
            <a:lvl4pPr lvl="3" rtl="0" algn="l">
              <a:lnSpc>
                <a:spcPct val="100000"/>
              </a:lnSpc>
              <a:spcBef>
                <a:spcPts val="0"/>
              </a:spcBef>
              <a:spcAft>
                <a:spcPts val="0"/>
              </a:spcAft>
              <a:buSzPts val="1500"/>
              <a:buChar char="●"/>
              <a:defRPr sz="1500"/>
            </a:lvl4pPr>
            <a:lvl5pPr lvl="4" rtl="0" algn="l">
              <a:lnSpc>
                <a:spcPct val="100000"/>
              </a:lnSpc>
              <a:spcBef>
                <a:spcPts val="0"/>
              </a:spcBef>
              <a:spcAft>
                <a:spcPts val="0"/>
              </a:spcAft>
              <a:buSzPts val="1500"/>
              <a:buChar char="○"/>
              <a:defRPr sz="1500"/>
            </a:lvl5pPr>
            <a:lvl6pPr lvl="5" rtl="0" algn="l">
              <a:lnSpc>
                <a:spcPct val="100000"/>
              </a:lnSpc>
              <a:spcBef>
                <a:spcPts val="0"/>
              </a:spcBef>
              <a:spcAft>
                <a:spcPts val="0"/>
              </a:spcAft>
              <a:buSzPts val="1500"/>
              <a:buChar char="■"/>
              <a:defRPr sz="1500"/>
            </a:lvl6pPr>
            <a:lvl7pPr lvl="6" rtl="0" algn="l">
              <a:lnSpc>
                <a:spcPct val="100000"/>
              </a:lnSpc>
              <a:spcBef>
                <a:spcPts val="0"/>
              </a:spcBef>
              <a:spcAft>
                <a:spcPts val="0"/>
              </a:spcAft>
              <a:buSzPts val="1500"/>
              <a:buChar char="●"/>
              <a:defRPr sz="1500"/>
            </a:lvl7pPr>
            <a:lvl8pPr lvl="7" rtl="0" algn="l">
              <a:lnSpc>
                <a:spcPct val="100000"/>
              </a:lnSpc>
              <a:spcBef>
                <a:spcPts val="0"/>
              </a:spcBef>
              <a:spcAft>
                <a:spcPts val="0"/>
              </a:spcAft>
              <a:buSzPts val="1500"/>
              <a:buChar char="○"/>
              <a:defRPr sz="1500"/>
            </a:lvl8pPr>
            <a:lvl9pPr lvl="8" rtl="0" algn="l">
              <a:lnSpc>
                <a:spcPct val="100000"/>
              </a:lnSpc>
              <a:spcBef>
                <a:spcPts val="0"/>
              </a:spcBef>
              <a:spcAft>
                <a:spcPts val="0"/>
              </a:spcAft>
              <a:buSzPts val="1500"/>
              <a:buChar char="■"/>
              <a:defRPr sz="1500"/>
            </a:lvl9pPr>
          </a:lstStyle>
          <a:p/>
        </p:txBody>
      </p:sp>
      <p:sp>
        <p:nvSpPr>
          <p:cNvPr id="141" name="Google Shape;141;p17"/>
          <p:cNvSpPr txBox="1"/>
          <p:nvPr>
            <p:ph idx="12" type="sldNum"/>
          </p:nvPr>
        </p:nvSpPr>
        <p:spPr>
          <a:xfrm>
            <a:off x="10266061"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a:lvl1pPr>
            <a:lvl2pPr indent="0" lvl="1" marL="0" marR="0" rtl="0" algn="r">
              <a:lnSpc>
                <a:spcPct val="100000"/>
              </a:lnSpc>
              <a:spcBef>
                <a:spcPts val="0"/>
              </a:spcBef>
              <a:spcAft>
                <a:spcPts val="0"/>
              </a:spcAft>
              <a:buClr>
                <a:srgbClr val="000000"/>
              </a:buClr>
              <a:buSzPts val="1000"/>
              <a:buFont typeface="Arial"/>
              <a:buNone/>
              <a:defRPr/>
            </a:lvl2pPr>
            <a:lvl3pPr indent="0" lvl="2" marL="0" marR="0" rtl="0" algn="r">
              <a:lnSpc>
                <a:spcPct val="100000"/>
              </a:lnSpc>
              <a:spcBef>
                <a:spcPts val="0"/>
              </a:spcBef>
              <a:spcAft>
                <a:spcPts val="0"/>
              </a:spcAft>
              <a:buClr>
                <a:srgbClr val="000000"/>
              </a:buClr>
              <a:buSzPts val="1000"/>
              <a:buFont typeface="Arial"/>
              <a:buNone/>
              <a:defRPr/>
            </a:lvl3pPr>
            <a:lvl4pPr indent="0" lvl="3" marL="0" marR="0" rtl="0" algn="r">
              <a:lnSpc>
                <a:spcPct val="100000"/>
              </a:lnSpc>
              <a:spcBef>
                <a:spcPts val="0"/>
              </a:spcBef>
              <a:spcAft>
                <a:spcPts val="0"/>
              </a:spcAft>
              <a:buClr>
                <a:srgbClr val="000000"/>
              </a:buClr>
              <a:buSzPts val="1000"/>
              <a:buFont typeface="Arial"/>
              <a:buNone/>
              <a:defRPr/>
            </a:lvl4pPr>
            <a:lvl5pPr indent="0" lvl="4" marL="0" marR="0" rtl="0" algn="r">
              <a:lnSpc>
                <a:spcPct val="100000"/>
              </a:lnSpc>
              <a:spcBef>
                <a:spcPts val="0"/>
              </a:spcBef>
              <a:spcAft>
                <a:spcPts val="0"/>
              </a:spcAft>
              <a:buClr>
                <a:srgbClr val="000000"/>
              </a:buClr>
              <a:buSzPts val="1000"/>
              <a:buFont typeface="Arial"/>
              <a:buNone/>
              <a:defRPr/>
            </a:lvl5pPr>
            <a:lvl6pPr indent="0" lvl="5" marL="0" marR="0" rtl="0" algn="r">
              <a:lnSpc>
                <a:spcPct val="100000"/>
              </a:lnSpc>
              <a:spcBef>
                <a:spcPts val="0"/>
              </a:spcBef>
              <a:spcAft>
                <a:spcPts val="0"/>
              </a:spcAft>
              <a:buClr>
                <a:srgbClr val="000000"/>
              </a:buClr>
              <a:buSzPts val="1000"/>
              <a:buFont typeface="Arial"/>
              <a:buNone/>
              <a:defRPr/>
            </a:lvl6pPr>
            <a:lvl7pPr indent="0" lvl="6" marL="0" marR="0" rtl="0" algn="r">
              <a:lnSpc>
                <a:spcPct val="100000"/>
              </a:lnSpc>
              <a:spcBef>
                <a:spcPts val="0"/>
              </a:spcBef>
              <a:spcAft>
                <a:spcPts val="0"/>
              </a:spcAft>
              <a:buClr>
                <a:srgbClr val="000000"/>
              </a:buClr>
              <a:buSzPts val="1000"/>
              <a:buFont typeface="Arial"/>
              <a:buNone/>
              <a:defRPr/>
            </a:lvl7pPr>
            <a:lvl8pPr indent="0" lvl="7" marL="0" marR="0" rtl="0" algn="r">
              <a:lnSpc>
                <a:spcPct val="100000"/>
              </a:lnSpc>
              <a:spcBef>
                <a:spcPts val="0"/>
              </a:spcBef>
              <a:spcAft>
                <a:spcPts val="0"/>
              </a:spcAft>
              <a:buClr>
                <a:srgbClr val="000000"/>
              </a:buClr>
              <a:buSzPts val="1000"/>
              <a:buFont typeface="Arial"/>
              <a:buNone/>
              <a:defRPr/>
            </a:lvl8pPr>
            <a:lvl9pPr indent="0" lvl="8" marL="0" marR="0" rtl="0" algn="r">
              <a:lnSpc>
                <a:spcPct val="100000"/>
              </a:lnSpc>
              <a:spcBef>
                <a:spcPts val="0"/>
              </a:spcBef>
              <a:spcAft>
                <a:spcPts val="0"/>
              </a:spcAft>
              <a:buClr>
                <a:srgbClr val="000000"/>
              </a:buClr>
              <a:buSzPts val="10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2" name="Shape 142"/>
        <p:cNvGrpSpPr/>
        <p:nvPr/>
      </p:nvGrpSpPr>
      <p:grpSpPr>
        <a:xfrm>
          <a:off x="0" y="0"/>
          <a:ext cx="0" cy="0"/>
          <a:chOff x="0" y="0"/>
          <a:chExt cx="0" cy="0"/>
        </a:xfrm>
      </p:grpSpPr>
      <p:grpSp>
        <p:nvGrpSpPr>
          <p:cNvPr id="143" name="Google Shape;143;p18"/>
          <p:cNvGrpSpPr/>
          <p:nvPr/>
        </p:nvGrpSpPr>
        <p:grpSpPr>
          <a:xfrm>
            <a:off x="0" y="-2373"/>
            <a:ext cx="12192000" cy="6867714"/>
            <a:chOff x="0" y="-2373"/>
            <a:chExt cx="12192000" cy="6867027"/>
          </a:xfrm>
        </p:grpSpPr>
        <p:sp>
          <p:nvSpPr>
            <p:cNvPr id="144" name="Google Shape;144;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45" name="Google Shape;145;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46" name="Google Shape;146;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47" name="Google Shape;147;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48" name="Google Shape;148;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49" name="Google Shape;149;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0" name="Google Shape;150;p1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1" name="Google Shape;151;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2" name="Google Shape;152;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3" name="Google Shape;153;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4" name="Google Shape;154;p1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155" name="Google Shape;155;p18"/>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56" name="Google Shape;156;p18"/>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57" name="Google Shape;157;p18"/>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58" name="Google Shape;158;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59" name="Google Shape;159;p18"/>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0" name="Shape 160"/>
        <p:cNvGrpSpPr/>
        <p:nvPr/>
      </p:nvGrpSpPr>
      <p:grpSpPr>
        <a:xfrm>
          <a:off x="0" y="0"/>
          <a:ext cx="0" cy="0"/>
          <a:chOff x="0" y="0"/>
          <a:chExt cx="0" cy="0"/>
        </a:xfrm>
      </p:grpSpPr>
      <p:sp>
        <p:nvSpPr>
          <p:cNvPr id="161" name="Google Shape;161;p19"/>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2" name="Google Shape;162;p19"/>
          <p:cNvSpPr txBox="1"/>
          <p:nvPr/>
        </p:nvSpPr>
        <p:spPr>
          <a:xfrm>
            <a:off x="340499" y="1063425"/>
            <a:ext cx="9865500" cy="70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EBEBEB"/>
              </a:buClr>
              <a:buSzPts val="3600"/>
              <a:buFont typeface="Century Gothic"/>
              <a:buNone/>
            </a:pPr>
            <a:r>
              <a:rPr lang="en-US" sz="3000">
                <a:solidFill>
                  <a:schemeClr val="dk1"/>
                </a:solidFill>
              </a:rPr>
              <a:t>Questions?</a:t>
            </a:r>
            <a:endParaRPr sz="3000">
              <a:solidFill>
                <a:schemeClr val="dk1"/>
              </a:solidFill>
            </a:endParaRPr>
          </a:p>
        </p:txBody>
      </p:sp>
      <p:pic>
        <p:nvPicPr>
          <p:cNvPr id="163" name="Google Shape;163;p19"/>
          <p:cNvPicPr preferRelativeResize="0"/>
          <p:nvPr/>
        </p:nvPicPr>
        <p:blipFill rotWithShape="1">
          <a:blip r:embed="rId2">
            <a:alphaModFix/>
          </a:blip>
          <a:srcRect b="0" l="0" r="0" t="0"/>
          <a:stretch/>
        </p:blipFill>
        <p:spPr>
          <a:xfrm>
            <a:off x="3690860" y="2228809"/>
            <a:ext cx="3537027" cy="353702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4" name="Shape 164"/>
        <p:cNvGrpSpPr/>
        <p:nvPr/>
      </p:nvGrpSpPr>
      <p:grpSpPr>
        <a:xfrm>
          <a:off x="0" y="0"/>
          <a:ext cx="0" cy="0"/>
          <a:chOff x="0" y="0"/>
          <a:chExt cx="0" cy="0"/>
        </a:xfrm>
      </p:grpSpPr>
      <p:pic>
        <p:nvPicPr>
          <p:cNvPr descr="Celestia-R1---OverlayTitleHD.png" id="165" name="Google Shape;165;p20"/>
          <p:cNvPicPr preferRelativeResize="0"/>
          <p:nvPr/>
        </p:nvPicPr>
        <p:blipFill rotWithShape="1">
          <a:blip r:embed="rId3">
            <a:alphaModFix/>
          </a:blip>
          <a:srcRect b="0" l="0" r="0" t="0"/>
          <a:stretch/>
        </p:blipFill>
        <p:spPr>
          <a:xfrm>
            <a:off x="1" y="0"/>
            <a:ext cx="12187843" cy="6855719"/>
          </a:xfrm>
          <a:prstGeom prst="rect">
            <a:avLst/>
          </a:prstGeom>
          <a:noFill/>
          <a:ln>
            <a:noFill/>
          </a:ln>
        </p:spPr>
      </p:pic>
      <p:sp>
        <p:nvSpPr>
          <p:cNvPr id="166" name="Google Shape;166;p20"/>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9pPr>
          </a:lstStyle>
          <a:p/>
        </p:txBody>
      </p:sp>
      <p:sp>
        <p:nvSpPr>
          <p:cNvPr id="167" name="Google Shape;167;p20"/>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rm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168" name="Google Shape;168;p20"/>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169" name="Google Shape;169;p20"/>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170" name="Google Shape;170;p20"/>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3"/>
          <p:cNvSpPr txBox="1"/>
          <p:nvPr>
            <p:ph type="title"/>
          </p:nvPr>
        </p:nvSpPr>
        <p:spPr>
          <a:xfrm>
            <a:off x="-49633" y="2799633"/>
            <a:ext cx="12192000" cy="864900"/>
          </a:xfrm>
          <a:prstGeom prst="rect">
            <a:avLst/>
          </a:prstGeom>
        </p:spPr>
        <p:txBody>
          <a:bodyPr anchorCtr="0" anchor="t" bIns="121900" lIns="121900" spcFirstLastPara="1" rIns="121900" wrap="square" tIns="121900">
            <a:noAutofit/>
          </a:bodyPr>
          <a:lstStyle>
            <a:lvl1pPr lvl="0" algn="ctr">
              <a:spcBef>
                <a:spcPts val="0"/>
              </a:spcBef>
              <a:spcAft>
                <a:spcPts val="0"/>
              </a:spcAft>
              <a:buClr>
                <a:srgbClr val="E69138"/>
              </a:buClr>
              <a:buSzPts val="4700"/>
              <a:buFont typeface="Avenir"/>
              <a:buNone/>
              <a:defRPr sz="4700">
                <a:solidFill>
                  <a:srgbClr val="E69138"/>
                </a:solidFill>
                <a:latin typeface="Avenir"/>
                <a:ea typeface="Avenir"/>
                <a:cs typeface="Avenir"/>
                <a:sym typeface="Avenir"/>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grpSp>
        <p:nvGrpSpPr>
          <p:cNvPr id="44" name="Google Shape;44;p3"/>
          <p:cNvGrpSpPr/>
          <p:nvPr/>
        </p:nvGrpSpPr>
        <p:grpSpPr>
          <a:xfrm>
            <a:off x="122817" y="2363843"/>
            <a:ext cx="10656633" cy="2129806"/>
            <a:chOff x="1032650" y="1735501"/>
            <a:chExt cx="2458221" cy="2138575"/>
          </a:xfrm>
        </p:grpSpPr>
        <p:sp>
          <p:nvSpPr>
            <p:cNvPr id="45" name="Google Shape;45;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 name="Google Shape;47;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50" name="Google Shape;50;p3"/>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1" name="Shape 171"/>
        <p:cNvGrpSpPr/>
        <p:nvPr/>
      </p:nvGrpSpPr>
      <p:grpSpPr>
        <a:xfrm>
          <a:off x="0" y="0"/>
          <a:ext cx="0" cy="0"/>
          <a:chOff x="0" y="0"/>
          <a:chExt cx="0" cy="0"/>
        </a:xfrm>
      </p:grpSpPr>
      <p:grpSp>
        <p:nvGrpSpPr>
          <p:cNvPr id="172" name="Google Shape;172;p21"/>
          <p:cNvGrpSpPr/>
          <p:nvPr/>
        </p:nvGrpSpPr>
        <p:grpSpPr>
          <a:xfrm>
            <a:off x="0" y="-2373"/>
            <a:ext cx="12192000" cy="6867714"/>
            <a:chOff x="0" y="-2373"/>
            <a:chExt cx="12192000" cy="6867027"/>
          </a:xfrm>
        </p:grpSpPr>
        <p:sp>
          <p:nvSpPr>
            <p:cNvPr id="173" name="Google Shape;173;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4" name="Google Shape;174;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5" name="Google Shape;175;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6" name="Google Shape;176;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7" name="Google Shape;177;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8" name="Google Shape;178;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79" name="Google Shape;179;p2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0" name="Google Shape;180;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1" name="Google Shape;181;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2" name="Google Shape;182;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3" name="Google Shape;183;p2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184" name="Google Shape;184;p21"/>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185" name="Google Shape;185;p21"/>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86" name="Google Shape;186;p21"/>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187" name="Google Shape;187;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88" name="Google Shape;188;p21"/>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89" name="Shape 189"/>
        <p:cNvGrpSpPr/>
        <p:nvPr/>
      </p:nvGrpSpPr>
      <p:grpSpPr>
        <a:xfrm>
          <a:off x="0" y="0"/>
          <a:ext cx="0" cy="0"/>
          <a:chOff x="0" y="0"/>
          <a:chExt cx="0" cy="0"/>
        </a:xfrm>
      </p:grpSpPr>
      <p:sp>
        <p:nvSpPr>
          <p:cNvPr id="190" name="Google Shape;190;p22"/>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2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191" name="Google Shape;191;p22"/>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200"/>
              <a:buChar char="●"/>
              <a:defRPr/>
            </a:lvl1pPr>
            <a:lvl2pPr lvl="1" rtl="0" algn="l">
              <a:lnSpc>
                <a:spcPct val="90000"/>
              </a:lnSpc>
              <a:spcBef>
                <a:spcPts val="1600"/>
              </a:spcBef>
              <a:spcAft>
                <a:spcPts val="0"/>
              </a:spcAft>
              <a:buClr>
                <a:schemeClr val="dk1"/>
              </a:buClr>
              <a:buSzPts val="2200"/>
              <a:buChar char="○"/>
              <a:defRPr/>
            </a:lvl2pPr>
            <a:lvl3pPr lvl="2" rtl="0" algn="l">
              <a:lnSpc>
                <a:spcPct val="90000"/>
              </a:lnSpc>
              <a:spcBef>
                <a:spcPts val="1600"/>
              </a:spcBef>
              <a:spcAft>
                <a:spcPts val="0"/>
              </a:spcAft>
              <a:buClr>
                <a:schemeClr val="dk1"/>
              </a:buClr>
              <a:buSzPts val="2200"/>
              <a:buChar char="■"/>
              <a:defRPr/>
            </a:lvl3pPr>
            <a:lvl4pPr lvl="3" rtl="0" algn="l">
              <a:lnSpc>
                <a:spcPct val="90000"/>
              </a:lnSpc>
              <a:spcBef>
                <a:spcPts val="1600"/>
              </a:spcBef>
              <a:spcAft>
                <a:spcPts val="0"/>
              </a:spcAft>
              <a:buClr>
                <a:schemeClr val="dk1"/>
              </a:buClr>
              <a:buSzPts val="2200"/>
              <a:buChar char="●"/>
              <a:defRPr/>
            </a:lvl4pPr>
            <a:lvl5pPr lvl="4" rtl="0" algn="l">
              <a:lnSpc>
                <a:spcPct val="90000"/>
              </a:lnSpc>
              <a:spcBef>
                <a:spcPts val="1600"/>
              </a:spcBef>
              <a:spcAft>
                <a:spcPts val="0"/>
              </a:spcAft>
              <a:buClr>
                <a:schemeClr val="dk1"/>
              </a:buClr>
              <a:buSzPts val="2200"/>
              <a:buChar char="○"/>
              <a:defRPr/>
            </a:lvl5pPr>
            <a:lvl6pPr lvl="5" rtl="0" algn="l">
              <a:lnSpc>
                <a:spcPct val="90000"/>
              </a:lnSpc>
              <a:spcBef>
                <a:spcPts val="1600"/>
              </a:spcBef>
              <a:spcAft>
                <a:spcPts val="0"/>
              </a:spcAft>
              <a:buClr>
                <a:schemeClr val="dk1"/>
              </a:buClr>
              <a:buSzPts val="2200"/>
              <a:buChar char="■"/>
              <a:defRPr/>
            </a:lvl6pPr>
            <a:lvl7pPr lvl="6" rtl="0" algn="l">
              <a:lnSpc>
                <a:spcPct val="90000"/>
              </a:lnSpc>
              <a:spcBef>
                <a:spcPts val="1600"/>
              </a:spcBef>
              <a:spcAft>
                <a:spcPts val="0"/>
              </a:spcAft>
              <a:buClr>
                <a:schemeClr val="dk1"/>
              </a:buClr>
              <a:buSzPts val="2200"/>
              <a:buChar char="●"/>
              <a:defRPr/>
            </a:lvl7pPr>
            <a:lvl8pPr lvl="7" rtl="0" algn="l">
              <a:lnSpc>
                <a:spcPct val="90000"/>
              </a:lnSpc>
              <a:spcBef>
                <a:spcPts val="1600"/>
              </a:spcBef>
              <a:spcAft>
                <a:spcPts val="0"/>
              </a:spcAft>
              <a:buClr>
                <a:schemeClr val="dk1"/>
              </a:buClr>
              <a:buSzPts val="2200"/>
              <a:buChar char="○"/>
              <a:defRPr/>
            </a:lvl8pPr>
            <a:lvl9pPr lvl="8" rtl="0" algn="l">
              <a:lnSpc>
                <a:spcPct val="90000"/>
              </a:lnSpc>
              <a:spcBef>
                <a:spcPts val="1600"/>
              </a:spcBef>
              <a:spcAft>
                <a:spcPts val="1600"/>
              </a:spcAft>
              <a:buClr>
                <a:schemeClr val="dk1"/>
              </a:buClr>
              <a:buSzPts val="22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2" name="Shape 192"/>
        <p:cNvGrpSpPr/>
        <p:nvPr/>
      </p:nvGrpSpPr>
      <p:grpSpPr>
        <a:xfrm>
          <a:off x="0" y="0"/>
          <a:ext cx="0" cy="0"/>
          <a:chOff x="0" y="0"/>
          <a:chExt cx="0" cy="0"/>
        </a:xfrm>
      </p:grpSpPr>
      <p:grpSp>
        <p:nvGrpSpPr>
          <p:cNvPr id="193" name="Google Shape;193;p23"/>
          <p:cNvGrpSpPr/>
          <p:nvPr/>
        </p:nvGrpSpPr>
        <p:grpSpPr>
          <a:xfrm>
            <a:off x="0" y="-2373"/>
            <a:ext cx="12192000" cy="6867714"/>
            <a:chOff x="0" y="-2373"/>
            <a:chExt cx="12192000" cy="6867027"/>
          </a:xfrm>
        </p:grpSpPr>
        <p:sp>
          <p:nvSpPr>
            <p:cNvPr id="194" name="Google Shape;194;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5" name="Google Shape;195;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6" name="Google Shape;196;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7" name="Google Shape;197;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8" name="Google Shape;198;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99" name="Google Shape;199;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0" name="Google Shape;200;p23"/>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1" name="Google Shape;201;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2" name="Google Shape;202;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3" name="Google Shape;203;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4" name="Google Shape;204;p23"/>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05" name="Google Shape;205;p23"/>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06" name="Google Shape;206;p23"/>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07" name="Google Shape;207;p23"/>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08" name="Google Shape;208;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09" name="Google Shape;209;p23"/>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0" name="Shape 210"/>
        <p:cNvGrpSpPr/>
        <p:nvPr/>
      </p:nvGrpSpPr>
      <p:grpSpPr>
        <a:xfrm>
          <a:off x="0" y="0"/>
          <a:ext cx="0" cy="0"/>
          <a:chOff x="0" y="0"/>
          <a:chExt cx="0" cy="0"/>
        </a:xfrm>
      </p:grpSpPr>
      <p:sp>
        <p:nvSpPr>
          <p:cNvPr id="211" name="Google Shape;211;p24"/>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2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12" name="Google Shape;212;p24"/>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200"/>
              <a:buChar char="●"/>
              <a:defRPr/>
            </a:lvl1pPr>
            <a:lvl2pPr lvl="1" rtl="0" algn="l">
              <a:lnSpc>
                <a:spcPct val="90000"/>
              </a:lnSpc>
              <a:spcBef>
                <a:spcPts val="1600"/>
              </a:spcBef>
              <a:spcAft>
                <a:spcPts val="0"/>
              </a:spcAft>
              <a:buClr>
                <a:schemeClr val="dk1"/>
              </a:buClr>
              <a:buSzPts val="2200"/>
              <a:buChar char="○"/>
              <a:defRPr/>
            </a:lvl2pPr>
            <a:lvl3pPr lvl="2" rtl="0" algn="l">
              <a:lnSpc>
                <a:spcPct val="90000"/>
              </a:lnSpc>
              <a:spcBef>
                <a:spcPts val="1600"/>
              </a:spcBef>
              <a:spcAft>
                <a:spcPts val="0"/>
              </a:spcAft>
              <a:buClr>
                <a:schemeClr val="dk1"/>
              </a:buClr>
              <a:buSzPts val="2200"/>
              <a:buChar char="■"/>
              <a:defRPr/>
            </a:lvl3pPr>
            <a:lvl4pPr lvl="3" rtl="0" algn="l">
              <a:lnSpc>
                <a:spcPct val="90000"/>
              </a:lnSpc>
              <a:spcBef>
                <a:spcPts val="1600"/>
              </a:spcBef>
              <a:spcAft>
                <a:spcPts val="0"/>
              </a:spcAft>
              <a:buClr>
                <a:schemeClr val="dk1"/>
              </a:buClr>
              <a:buSzPts val="2200"/>
              <a:buChar char="●"/>
              <a:defRPr/>
            </a:lvl4pPr>
            <a:lvl5pPr lvl="4" rtl="0" algn="l">
              <a:lnSpc>
                <a:spcPct val="90000"/>
              </a:lnSpc>
              <a:spcBef>
                <a:spcPts val="1600"/>
              </a:spcBef>
              <a:spcAft>
                <a:spcPts val="0"/>
              </a:spcAft>
              <a:buClr>
                <a:schemeClr val="dk1"/>
              </a:buClr>
              <a:buSzPts val="2200"/>
              <a:buChar char="○"/>
              <a:defRPr/>
            </a:lvl5pPr>
            <a:lvl6pPr lvl="5" rtl="0" algn="l">
              <a:lnSpc>
                <a:spcPct val="90000"/>
              </a:lnSpc>
              <a:spcBef>
                <a:spcPts val="1600"/>
              </a:spcBef>
              <a:spcAft>
                <a:spcPts val="0"/>
              </a:spcAft>
              <a:buClr>
                <a:schemeClr val="dk1"/>
              </a:buClr>
              <a:buSzPts val="2200"/>
              <a:buChar char="■"/>
              <a:defRPr/>
            </a:lvl6pPr>
            <a:lvl7pPr lvl="6" rtl="0" algn="l">
              <a:lnSpc>
                <a:spcPct val="90000"/>
              </a:lnSpc>
              <a:spcBef>
                <a:spcPts val="1600"/>
              </a:spcBef>
              <a:spcAft>
                <a:spcPts val="0"/>
              </a:spcAft>
              <a:buClr>
                <a:schemeClr val="dk1"/>
              </a:buClr>
              <a:buSzPts val="2200"/>
              <a:buChar char="●"/>
              <a:defRPr/>
            </a:lvl7pPr>
            <a:lvl8pPr lvl="7" rtl="0" algn="l">
              <a:lnSpc>
                <a:spcPct val="90000"/>
              </a:lnSpc>
              <a:spcBef>
                <a:spcPts val="1600"/>
              </a:spcBef>
              <a:spcAft>
                <a:spcPts val="0"/>
              </a:spcAft>
              <a:buClr>
                <a:schemeClr val="dk1"/>
              </a:buClr>
              <a:buSzPts val="2200"/>
              <a:buChar char="○"/>
              <a:defRPr/>
            </a:lvl8pPr>
            <a:lvl9pPr lvl="8" rtl="0" algn="l">
              <a:lnSpc>
                <a:spcPct val="90000"/>
              </a:lnSpc>
              <a:spcBef>
                <a:spcPts val="1600"/>
              </a:spcBef>
              <a:spcAft>
                <a:spcPts val="1600"/>
              </a:spcAft>
              <a:buClr>
                <a:schemeClr val="dk1"/>
              </a:buClr>
              <a:buSzPts val="2200"/>
              <a:buChar char="■"/>
              <a:defRPr/>
            </a:lvl9pPr>
          </a:lstStyle>
          <a:p/>
        </p:txBody>
      </p:sp>
      <p:pic>
        <p:nvPicPr>
          <p:cNvPr id="213" name="Google Shape;213;p24"/>
          <p:cNvPicPr preferRelativeResize="0"/>
          <p:nvPr/>
        </p:nvPicPr>
        <p:blipFill>
          <a:blip r:embed="rId2">
            <a:alphaModFix/>
          </a:blip>
          <a:stretch>
            <a:fillRect/>
          </a:stretch>
        </p:blipFill>
        <p:spPr>
          <a:xfrm>
            <a:off x="146494" y="137358"/>
            <a:ext cx="2920736" cy="42125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4" name="Shape 214"/>
        <p:cNvGrpSpPr/>
        <p:nvPr/>
      </p:nvGrpSpPr>
      <p:grpSpPr>
        <a:xfrm>
          <a:off x="0" y="0"/>
          <a:ext cx="0" cy="0"/>
          <a:chOff x="0" y="0"/>
          <a:chExt cx="0" cy="0"/>
        </a:xfrm>
      </p:grpSpPr>
      <p:grpSp>
        <p:nvGrpSpPr>
          <p:cNvPr id="215" name="Google Shape;215;p25"/>
          <p:cNvGrpSpPr/>
          <p:nvPr/>
        </p:nvGrpSpPr>
        <p:grpSpPr>
          <a:xfrm>
            <a:off x="0" y="-2373"/>
            <a:ext cx="12192000" cy="6867714"/>
            <a:chOff x="0" y="-2373"/>
            <a:chExt cx="12192000" cy="6867027"/>
          </a:xfrm>
        </p:grpSpPr>
        <p:sp>
          <p:nvSpPr>
            <p:cNvPr id="216" name="Google Shape;216;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17" name="Google Shape;217;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18" name="Google Shape;218;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19" name="Google Shape;219;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0" name="Google Shape;220;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1" name="Google Shape;221;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2" name="Google Shape;222;p2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3" name="Google Shape;223;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24" name="Google Shape;224;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5" name="Google Shape;225;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26" name="Google Shape;226;p2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27" name="Google Shape;227;p25"/>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28" name="Google Shape;228;p25"/>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29" name="Google Shape;229;p25"/>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30" name="Google Shape;230;p2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31" name="Google Shape;231;p25"/>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2" name="Shape 232"/>
        <p:cNvGrpSpPr/>
        <p:nvPr/>
      </p:nvGrpSpPr>
      <p:grpSpPr>
        <a:xfrm>
          <a:off x="0" y="0"/>
          <a:ext cx="0" cy="0"/>
          <a:chOff x="0" y="0"/>
          <a:chExt cx="0" cy="0"/>
        </a:xfrm>
      </p:grpSpPr>
      <p:sp>
        <p:nvSpPr>
          <p:cNvPr id="233" name="Google Shape;233;p26"/>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2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34" name="Google Shape;234;p26"/>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200"/>
              <a:buChar char="●"/>
              <a:defRPr/>
            </a:lvl1pPr>
            <a:lvl2pPr lvl="1" rtl="0" algn="l">
              <a:lnSpc>
                <a:spcPct val="90000"/>
              </a:lnSpc>
              <a:spcBef>
                <a:spcPts val="1600"/>
              </a:spcBef>
              <a:spcAft>
                <a:spcPts val="0"/>
              </a:spcAft>
              <a:buClr>
                <a:schemeClr val="dk1"/>
              </a:buClr>
              <a:buSzPts val="2200"/>
              <a:buChar char="○"/>
              <a:defRPr/>
            </a:lvl2pPr>
            <a:lvl3pPr lvl="2" rtl="0" algn="l">
              <a:lnSpc>
                <a:spcPct val="90000"/>
              </a:lnSpc>
              <a:spcBef>
                <a:spcPts val="1600"/>
              </a:spcBef>
              <a:spcAft>
                <a:spcPts val="0"/>
              </a:spcAft>
              <a:buClr>
                <a:schemeClr val="dk1"/>
              </a:buClr>
              <a:buSzPts val="2200"/>
              <a:buChar char="■"/>
              <a:defRPr/>
            </a:lvl3pPr>
            <a:lvl4pPr lvl="3" rtl="0" algn="l">
              <a:lnSpc>
                <a:spcPct val="90000"/>
              </a:lnSpc>
              <a:spcBef>
                <a:spcPts val="1600"/>
              </a:spcBef>
              <a:spcAft>
                <a:spcPts val="0"/>
              </a:spcAft>
              <a:buClr>
                <a:schemeClr val="dk1"/>
              </a:buClr>
              <a:buSzPts val="2200"/>
              <a:buChar char="●"/>
              <a:defRPr/>
            </a:lvl4pPr>
            <a:lvl5pPr lvl="4" rtl="0" algn="l">
              <a:lnSpc>
                <a:spcPct val="90000"/>
              </a:lnSpc>
              <a:spcBef>
                <a:spcPts val="1600"/>
              </a:spcBef>
              <a:spcAft>
                <a:spcPts val="0"/>
              </a:spcAft>
              <a:buClr>
                <a:schemeClr val="dk1"/>
              </a:buClr>
              <a:buSzPts val="2200"/>
              <a:buChar char="○"/>
              <a:defRPr/>
            </a:lvl5pPr>
            <a:lvl6pPr lvl="5" rtl="0" algn="l">
              <a:lnSpc>
                <a:spcPct val="90000"/>
              </a:lnSpc>
              <a:spcBef>
                <a:spcPts val="1600"/>
              </a:spcBef>
              <a:spcAft>
                <a:spcPts val="0"/>
              </a:spcAft>
              <a:buClr>
                <a:schemeClr val="dk1"/>
              </a:buClr>
              <a:buSzPts val="2200"/>
              <a:buChar char="■"/>
              <a:defRPr/>
            </a:lvl6pPr>
            <a:lvl7pPr lvl="6" rtl="0" algn="l">
              <a:lnSpc>
                <a:spcPct val="90000"/>
              </a:lnSpc>
              <a:spcBef>
                <a:spcPts val="1600"/>
              </a:spcBef>
              <a:spcAft>
                <a:spcPts val="0"/>
              </a:spcAft>
              <a:buClr>
                <a:schemeClr val="dk1"/>
              </a:buClr>
              <a:buSzPts val="2200"/>
              <a:buChar char="●"/>
              <a:defRPr/>
            </a:lvl7pPr>
            <a:lvl8pPr lvl="7" rtl="0" algn="l">
              <a:lnSpc>
                <a:spcPct val="90000"/>
              </a:lnSpc>
              <a:spcBef>
                <a:spcPts val="1600"/>
              </a:spcBef>
              <a:spcAft>
                <a:spcPts val="0"/>
              </a:spcAft>
              <a:buClr>
                <a:schemeClr val="dk1"/>
              </a:buClr>
              <a:buSzPts val="2200"/>
              <a:buChar char="○"/>
              <a:defRPr/>
            </a:lvl8pPr>
            <a:lvl9pPr lvl="8" rtl="0" algn="l">
              <a:lnSpc>
                <a:spcPct val="90000"/>
              </a:lnSpc>
              <a:spcBef>
                <a:spcPts val="1600"/>
              </a:spcBef>
              <a:spcAft>
                <a:spcPts val="1600"/>
              </a:spcAft>
              <a:buClr>
                <a:schemeClr val="dk1"/>
              </a:buClr>
              <a:buSzPts val="22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5" name="Shape 235"/>
        <p:cNvGrpSpPr/>
        <p:nvPr/>
      </p:nvGrpSpPr>
      <p:grpSpPr>
        <a:xfrm>
          <a:off x="0" y="0"/>
          <a:ext cx="0" cy="0"/>
          <a:chOff x="0" y="0"/>
          <a:chExt cx="0" cy="0"/>
        </a:xfrm>
      </p:grpSpPr>
      <p:grpSp>
        <p:nvGrpSpPr>
          <p:cNvPr id="236" name="Google Shape;236;p27"/>
          <p:cNvGrpSpPr/>
          <p:nvPr/>
        </p:nvGrpSpPr>
        <p:grpSpPr>
          <a:xfrm>
            <a:off x="0" y="-2373"/>
            <a:ext cx="12192000" cy="6867714"/>
            <a:chOff x="0" y="-2373"/>
            <a:chExt cx="12192000" cy="6867027"/>
          </a:xfrm>
        </p:grpSpPr>
        <p:sp>
          <p:nvSpPr>
            <p:cNvPr id="237" name="Google Shape;237;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38" name="Google Shape;238;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39" name="Google Shape;239;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0" name="Google Shape;240;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1" name="Google Shape;241;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2" name="Google Shape;242;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3" name="Google Shape;243;p27"/>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4" name="Google Shape;244;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5" name="Google Shape;245;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46" name="Google Shape;246;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47" name="Google Shape;247;p27"/>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48" name="Google Shape;248;p27"/>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49" name="Google Shape;249;p27"/>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50" name="Google Shape;250;p27"/>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51" name="Google Shape;251;p2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52" name="Google Shape;252;p27"/>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3" name="Shape 253"/>
        <p:cNvGrpSpPr/>
        <p:nvPr/>
      </p:nvGrpSpPr>
      <p:grpSpPr>
        <a:xfrm>
          <a:off x="0" y="0"/>
          <a:ext cx="0" cy="0"/>
          <a:chOff x="0" y="0"/>
          <a:chExt cx="0" cy="0"/>
        </a:xfrm>
      </p:grpSpPr>
      <p:pic>
        <p:nvPicPr>
          <p:cNvPr descr="Celestia-R1---OverlayTitleHD.png" id="254" name="Google Shape;254;p28"/>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255" name="Google Shape;255;p28"/>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9pPr>
          </a:lstStyle>
          <a:p/>
        </p:txBody>
      </p:sp>
      <p:sp>
        <p:nvSpPr>
          <p:cNvPr id="256" name="Google Shape;256;p28"/>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257" name="Google Shape;257;p28"/>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258" name="Google Shape;258;p28"/>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259" name="Google Shape;259;p28"/>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0" name="Shape 260"/>
        <p:cNvGrpSpPr/>
        <p:nvPr/>
      </p:nvGrpSpPr>
      <p:grpSpPr>
        <a:xfrm>
          <a:off x="0" y="0"/>
          <a:ext cx="0" cy="0"/>
          <a:chOff x="0" y="0"/>
          <a:chExt cx="0" cy="0"/>
        </a:xfrm>
      </p:grpSpPr>
      <p:grpSp>
        <p:nvGrpSpPr>
          <p:cNvPr id="261" name="Google Shape;261;p29"/>
          <p:cNvGrpSpPr/>
          <p:nvPr/>
        </p:nvGrpSpPr>
        <p:grpSpPr>
          <a:xfrm>
            <a:off x="0" y="-2373"/>
            <a:ext cx="12192000" cy="6867714"/>
            <a:chOff x="0" y="-2373"/>
            <a:chExt cx="12192000" cy="6867027"/>
          </a:xfrm>
        </p:grpSpPr>
        <p:sp>
          <p:nvSpPr>
            <p:cNvPr id="262" name="Google Shape;262;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3" name="Google Shape;263;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4" name="Google Shape;264;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5" name="Google Shape;265;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6" name="Google Shape;266;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7" name="Google Shape;267;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8" name="Google Shape;268;p29"/>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69" name="Google Shape;269;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0" name="Google Shape;270;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1" name="Google Shape;271;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2" name="Google Shape;272;p29"/>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73" name="Google Shape;273;p29"/>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74" name="Google Shape;274;p29"/>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75" name="Google Shape;275;p29"/>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76" name="Google Shape;276;p2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77" name="Google Shape;277;p29"/>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78" name="Shape 278"/>
        <p:cNvGrpSpPr/>
        <p:nvPr/>
      </p:nvGrpSpPr>
      <p:grpSpPr>
        <a:xfrm>
          <a:off x="0" y="0"/>
          <a:ext cx="0" cy="0"/>
          <a:chOff x="0" y="0"/>
          <a:chExt cx="0" cy="0"/>
        </a:xfrm>
      </p:grpSpPr>
      <p:sp>
        <p:nvSpPr>
          <p:cNvPr id="279" name="Google Shape;279;p30"/>
          <p:cNvSpPr txBox="1"/>
          <p:nvPr>
            <p:ph type="title"/>
          </p:nvPr>
        </p:nvSpPr>
        <p:spPr>
          <a:xfrm>
            <a:off x="609562" y="273423"/>
            <a:ext cx="10971900" cy="11448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2200"/>
              <a:buChar char="●"/>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80" name="Google Shape;280;p30"/>
          <p:cNvSpPr txBox="1"/>
          <p:nvPr>
            <p:ph idx="1" type="subTitle"/>
          </p:nvPr>
        </p:nvSpPr>
        <p:spPr>
          <a:xfrm>
            <a:off x="609562" y="1604399"/>
            <a:ext cx="10971900" cy="3976800"/>
          </a:xfrm>
          <a:prstGeom prst="rect">
            <a:avLst/>
          </a:prstGeom>
          <a:noFill/>
          <a:ln>
            <a:noFill/>
          </a:ln>
        </p:spPr>
        <p:txBody>
          <a:bodyPr anchorCtr="0" anchor="ctr" bIns="0" lIns="0" spcFirstLastPara="1" rIns="0" wrap="square" tIns="0">
            <a:normAutofit/>
          </a:bodyPr>
          <a:lstStyle>
            <a:lvl1pPr lvl="0" rtl="0" algn="l">
              <a:lnSpc>
                <a:spcPct val="90000"/>
              </a:lnSpc>
              <a:spcBef>
                <a:spcPts val="1200"/>
              </a:spcBef>
              <a:spcAft>
                <a:spcPts val="0"/>
              </a:spcAft>
              <a:buClr>
                <a:schemeClr val="dk1"/>
              </a:buClr>
              <a:buSzPts val="2200"/>
              <a:buChar char="●"/>
              <a:defRPr/>
            </a:lvl1pPr>
            <a:lvl2pPr lvl="1" rtl="0" algn="l">
              <a:lnSpc>
                <a:spcPct val="90000"/>
              </a:lnSpc>
              <a:spcBef>
                <a:spcPts val="1600"/>
              </a:spcBef>
              <a:spcAft>
                <a:spcPts val="0"/>
              </a:spcAft>
              <a:buClr>
                <a:schemeClr val="dk1"/>
              </a:buClr>
              <a:buSzPts val="2200"/>
              <a:buChar char="○"/>
              <a:defRPr/>
            </a:lvl2pPr>
            <a:lvl3pPr lvl="2" rtl="0" algn="l">
              <a:lnSpc>
                <a:spcPct val="90000"/>
              </a:lnSpc>
              <a:spcBef>
                <a:spcPts val="1600"/>
              </a:spcBef>
              <a:spcAft>
                <a:spcPts val="0"/>
              </a:spcAft>
              <a:buClr>
                <a:schemeClr val="dk1"/>
              </a:buClr>
              <a:buSzPts val="2200"/>
              <a:buChar char="■"/>
              <a:defRPr/>
            </a:lvl3pPr>
            <a:lvl4pPr lvl="3" rtl="0" algn="l">
              <a:lnSpc>
                <a:spcPct val="90000"/>
              </a:lnSpc>
              <a:spcBef>
                <a:spcPts val="1600"/>
              </a:spcBef>
              <a:spcAft>
                <a:spcPts val="0"/>
              </a:spcAft>
              <a:buClr>
                <a:schemeClr val="dk1"/>
              </a:buClr>
              <a:buSzPts val="2200"/>
              <a:buChar char="●"/>
              <a:defRPr/>
            </a:lvl4pPr>
            <a:lvl5pPr lvl="4" rtl="0" algn="l">
              <a:lnSpc>
                <a:spcPct val="90000"/>
              </a:lnSpc>
              <a:spcBef>
                <a:spcPts val="1600"/>
              </a:spcBef>
              <a:spcAft>
                <a:spcPts val="0"/>
              </a:spcAft>
              <a:buClr>
                <a:schemeClr val="dk1"/>
              </a:buClr>
              <a:buSzPts val="2200"/>
              <a:buChar char="○"/>
              <a:defRPr/>
            </a:lvl5pPr>
            <a:lvl6pPr lvl="5" rtl="0" algn="l">
              <a:lnSpc>
                <a:spcPct val="90000"/>
              </a:lnSpc>
              <a:spcBef>
                <a:spcPts val="1600"/>
              </a:spcBef>
              <a:spcAft>
                <a:spcPts val="0"/>
              </a:spcAft>
              <a:buClr>
                <a:schemeClr val="dk1"/>
              </a:buClr>
              <a:buSzPts val="2200"/>
              <a:buChar char="■"/>
              <a:defRPr/>
            </a:lvl6pPr>
            <a:lvl7pPr lvl="6" rtl="0" algn="l">
              <a:lnSpc>
                <a:spcPct val="90000"/>
              </a:lnSpc>
              <a:spcBef>
                <a:spcPts val="1600"/>
              </a:spcBef>
              <a:spcAft>
                <a:spcPts val="0"/>
              </a:spcAft>
              <a:buClr>
                <a:schemeClr val="dk1"/>
              </a:buClr>
              <a:buSzPts val="2200"/>
              <a:buChar char="●"/>
              <a:defRPr/>
            </a:lvl7pPr>
            <a:lvl8pPr lvl="7" rtl="0" algn="l">
              <a:lnSpc>
                <a:spcPct val="90000"/>
              </a:lnSpc>
              <a:spcBef>
                <a:spcPts val="1600"/>
              </a:spcBef>
              <a:spcAft>
                <a:spcPts val="0"/>
              </a:spcAft>
              <a:buClr>
                <a:schemeClr val="dk1"/>
              </a:buClr>
              <a:buSzPts val="2200"/>
              <a:buChar char="○"/>
              <a:defRPr/>
            </a:lvl8pPr>
            <a:lvl9pPr lvl="8" rtl="0" algn="l">
              <a:lnSpc>
                <a:spcPct val="90000"/>
              </a:lnSpc>
              <a:spcBef>
                <a:spcPts val="1600"/>
              </a:spcBef>
              <a:spcAft>
                <a:spcPts val="1600"/>
              </a:spcAft>
              <a:buClr>
                <a:schemeClr val="dk1"/>
              </a:buClr>
              <a:buSzPts val="2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2" name="Shape 52"/>
        <p:cNvGrpSpPr/>
        <p:nvPr/>
      </p:nvGrpSpPr>
      <p:grpSpPr>
        <a:xfrm>
          <a:off x="0" y="0"/>
          <a:ext cx="0" cy="0"/>
          <a:chOff x="0" y="0"/>
          <a:chExt cx="0" cy="0"/>
        </a:xfrm>
      </p:grpSpPr>
      <p:sp>
        <p:nvSpPr>
          <p:cNvPr id="53" name="Google Shape;53;p4"/>
          <p:cNvSpPr/>
          <p:nvPr/>
        </p:nvSpPr>
        <p:spPr>
          <a:xfrm>
            <a:off x="0" y="872800"/>
            <a:ext cx="5821200" cy="5985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285293"/>
              </a:solidFill>
            </a:endParaRPr>
          </a:p>
        </p:txBody>
      </p:sp>
      <p:sp>
        <p:nvSpPr>
          <p:cNvPr id="54" name="Google Shape;54;p4"/>
          <p:cNvSpPr txBox="1"/>
          <p:nvPr/>
        </p:nvSpPr>
        <p:spPr>
          <a:xfrm>
            <a:off x="5887600" y="1198367"/>
            <a:ext cx="5548800" cy="4617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t/>
            </a:r>
            <a:endParaRPr/>
          </a:p>
        </p:txBody>
      </p:sp>
      <p:sp>
        <p:nvSpPr>
          <p:cNvPr id="55" name="Google Shape;55;p4"/>
          <p:cNvSpPr txBox="1"/>
          <p:nvPr>
            <p:ph idx="1" type="body"/>
          </p:nvPr>
        </p:nvSpPr>
        <p:spPr>
          <a:xfrm>
            <a:off x="5965733" y="1796700"/>
            <a:ext cx="5470800" cy="4872300"/>
          </a:xfrm>
          <a:prstGeom prst="rect">
            <a:avLst/>
          </a:prstGeom>
        </p:spPr>
        <p:txBody>
          <a:bodyPr anchorCtr="0" anchor="t" bIns="121900" lIns="121900" spcFirstLastPara="1" rIns="121900" wrap="square" tIns="121900">
            <a:normAutofit/>
          </a:bodyPr>
          <a:lstStyle>
            <a:lvl1pPr indent="-361950" lvl="0" marL="457200">
              <a:spcBef>
                <a:spcPts val="0"/>
              </a:spcBef>
              <a:spcAft>
                <a:spcPts val="0"/>
              </a:spcAft>
              <a:buClr>
                <a:srgbClr val="F98C61"/>
              </a:buClr>
              <a:buSzPts val="2100"/>
              <a:buChar char="●"/>
              <a:defRPr>
                <a:solidFill>
                  <a:srgbClr val="000000"/>
                </a:solidFill>
              </a:defRPr>
            </a:lvl1pPr>
            <a:lvl2pPr indent="-349250" lvl="1" marL="914400">
              <a:spcBef>
                <a:spcPts val="0"/>
              </a:spcBef>
              <a:spcAft>
                <a:spcPts val="0"/>
              </a:spcAft>
              <a:buClr>
                <a:srgbClr val="F98C61"/>
              </a:buClr>
              <a:buSzPts val="1900"/>
              <a:buChar char="○"/>
              <a:defRPr>
                <a:solidFill>
                  <a:srgbClr val="000000"/>
                </a:solidFill>
              </a:defRPr>
            </a:lvl2pPr>
            <a:lvl3pPr indent="-349250" lvl="2" marL="1371600">
              <a:spcBef>
                <a:spcPts val="0"/>
              </a:spcBef>
              <a:spcAft>
                <a:spcPts val="0"/>
              </a:spcAft>
              <a:buClr>
                <a:srgbClr val="E69138"/>
              </a:buClr>
              <a:buSzPts val="1900"/>
              <a:buChar char="■"/>
              <a:defRPr>
                <a:solidFill>
                  <a:srgbClr val="000000"/>
                </a:solidFill>
              </a:defRPr>
            </a:lvl3pPr>
            <a:lvl4pPr indent="-349250" lvl="3" marL="1828800">
              <a:spcBef>
                <a:spcPts val="0"/>
              </a:spcBef>
              <a:spcAft>
                <a:spcPts val="0"/>
              </a:spcAft>
              <a:buClr>
                <a:srgbClr val="000000"/>
              </a:buClr>
              <a:buSzPts val="1900"/>
              <a:buChar char="●"/>
              <a:defRPr>
                <a:solidFill>
                  <a:srgbClr val="000000"/>
                </a:solidFill>
              </a:defRPr>
            </a:lvl4pPr>
            <a:lvl5pPr indent="-361950" lvl="4" marL="2286000">
              <a:spcBef>
                <a:spcPts val="0"/>
              </a:spcBef>
              <a:spcAft>
                <a:spcPts val="0"/>
              </a:spcAft>
              <a:buClr>
                <a:srgbClr val="000000"/>
              </a:buClr>
              <a:buSzPts val="2100"/>
              <a:buChar char="○"/>
              <a:defRPr sz="2100">
                <a:solidFill>
                  <a:srgbClr val="000000"/>
                </a:solidFill>
              </a:defRPr>
            </a:lvl5pPr>
            <a:lvl6pPr indent="-349250" lvl="5" marL="2743200">
              <a:spcBef>
                <a:spcPts val="0"/>
              </a:spcBef>
              <a:spcAft>
                <a:spcPts val="0"/>
              </a:spcAft>
              <a:buClr>
                <a:srgbClr val="000000"/>
              </a:buClr>
              <a:buSzPts val="1900"/>
              <a:buChar char="■"/>
              <a:defRPr>
                <a:solidFill>
                  <a:srgbClr val="000000"/>
                </a:solidFill>
              </a:defRPr>
            </a:lvl6pPr>
            <a:lvl7pPr indent="-349250" lvl="6" marL="3200400">
              <a:spcBef>
                <a:spcPts val="0"/>
              </a:spcBef>
              <a:spcAft>
                <a:spcPts val="0"/>
              </a:spcAft>
              <a:buClr>
                <a:srgbClr val="000000"/>
              </a:buClr>
              <a:buSzPts val="1900"/>
              <a:buChar char="●"/>
              <a:defRPr>
                <a:solidFill>
                  <a:srgbClr val="000000"/>
                </a:solidFill>
              </a:defRPr>
            </a:lvl7pPr>
            <a:lvl8pPr indent="-349250" lvl="7" marL="3657600">
              <a:spcBef>
                <a:spcPts val="0"/>
              </a:spcBef>
              <a:spcAft>
                <a:spcPts val="0"/>
              </a:spcAft>
              <a:buClr>
                <a:srgbClr val="000000"/>
              </a:buClr>
              <a:buSzPts val="1900"/>
              <a:buChar char="○"/>
              <a:defRPr>
                <a:solidFill>
                  <a:srgbClr val="000000"/>
                </a:solidFill>
              </a:defRPr>
            </a:lvl8pPr>
            <a:lvl9pPr indent="-349250" lvl="8" marL="4114800">
              <a:spcBef>
                <a:spcPts val="0"/>
              </a:spcBef>
              <a:spcAft>
                <a:spcPts val="0"/>
              </a:spcAft>
              <a:buClr>
                <a:srgbClr val="000000"/>
              </a:buClr>
              <a:buSzPts val="1900"/>
              <a:buChar char="■"/>
              <a:defRPr>
                <a:solidFill>
                  <a:srgbClr val="000000"/>
                </a:solidFill>
              </a:defRPr>
            </a:lvl9pPr>
          </a:lstStyle>
          <a:p/>
        </p:txBody>
      </p:sp>
      <p:sp>
        <p:nvSpPr>
          <p:cNvPr id="56" name="Google Shape;56;p4"/>
          <p:cNvSpPr txBox="1"/>
          <p:nvPr/>
        </p:nvSpPr>
        <p:spPr>
          <a:xfrm>
            <a:off x="486833" y="3047300"/>
            <a:ext cx="4793700" cy="10620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t/>
            </a:r>
            <a:endParaRPr sz="5300">
              <a:solidFill>
                <a:schemeClr val="lt1"/>
              </a:solidFill>
              <a:latin typeface="Avenir"/>
              <a:ea typeface="Avenir"/>
              <a:cs typeface="Avenir"/>
              <a:sym typeface="Avenir"/>
            </a:endParaRPr>
          </a:p>
        </p:txBody>
      </p:sp>
      <p:sp>
        <p:nvSpPr>
          <p:cNvPr id="57" name="Google Shape;57;p4"/>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1" name="Shape 281"/>
        <p:cNvGrpSpPr/>
        <p:nvPr/>
      </p:nvGrpSpPr>
      <p:grpSpPr>
        <a:xfrm>
          <a:off x="0" y="0"/>
          <a:ext cx="0" cy="0"/>
          <a:chOff x="0" y="0"/>
          <a:chExt cx="0" cy="0"/>
        </a:xfrm>
      </p:grpSpPr>
      <p:grpSp>
        <p:nvGrpSpPr>
          <p:cNvPr id="282" name="Google Shape;282;p31"/>
          <p:cNvGrpSpPr/>
          <p:nvPr/>
        </p:nvGrpSpPr>
        <p:grpSpPr>
          <a:xfrm>
            <a:off x="0" y="-2373"/>
            <a:ext cx="12192000" cy="6867714"/>
            <a:chOff x="0" y="-2373"/>
            <a:chExt cx="12192000" cy="6867027"/>
          </a:xfrm>
        </p:grpSpPr>
        <p:sp>
          <p:nvSpPr>
            <p:cNvPr id="283" name="Google Shape;283;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4" name="Google Shape;284;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5" name="Google Shape;285;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6" name="Google Shape;286;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7" name="Google Shape;287;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8" name="Google Shape;288;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89" name="Google Shape;289;p31"/>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0" name="Google Shape;290;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1" name="Google Shape;291;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2" name="Google Shape;292;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3" name="Google Shape;293;p31"/>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294" name="Google Shape;294;p31"/>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295" name="Google Shape;295;p31"/>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96" name="Google Shape;296;p31"/>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297" name="Google Shape;297;p3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98" name="Google Shape;298;p31"/>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299" name="Shape 299"/>
        <p:cNvGrpSpPr/>
        <p:nvPr/>
      </p:nvGrpSpPr>
      <p:grpSpPr>
        <a:xfrm>
          <a:off x="0" y="0"/>
          <a:ext cx="0" cy="0"/>
          <a:chOff x="0" y="0"/>
          <a:chExt cx="0" cy="0"/>
        </a:xfrm>
      </p:grpSpPr>
      <p:pic>
        <p:nvPicPr>
          <p:cNvPr descr="Celestia-R1---OverlayTitleHD.png" id="300" name="Google Shape;300;p32"/>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301" name="Google Shape;301;p32"/>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9pPr>
          </a:lstStyle>
          <a:p/>
        </p:txBody>
      </p:sp>
      <p:sp>
        <p:nvSpPr>
          <p:cNvPr id="302" name="Google Shape;302;p32"/>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03" name="Google Shape;303;p32"/>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304" name="Google Shape;304;p32"/>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305" name="Google Shape;305;p32"/>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06" name="Shape 306"/>
        <p:cNvGrpSpPr/>
        <p:nvPr/>
      </p:nvGrpSpPr>
      <p:grpSpPr>
        <a:xfrm>
          <a:off x="0" y="0"/>
          <a:ext cx="0" cy="0"/>
          <a:chOff x="0" y="0"/>
          <a:chExt cx="0" cy="0"/>
        </a:xfrm>
      </p:grpSpPr>
      <p:grpSp>
        <p:nvGrpSpPr>
          <p:cNvPr id="307" name="Google Shape;307;p33"/>
          <p:cNvGrpSpPr/>
          <p:nvPr/>
        </p:nvGrpSpPr>
        <p:grpSpPr>
          <a:xfrm>
            <a:off x="0" y="-2373"/>
            <a:ext cx="12192000" cy="6867714"/>
            <a:chOff x="0" y="-2373"/>
            <a:chExt cx="12192000" cy="6867027"/>
          </a:xfrm>
        </p:grpSpPr>
        <p:sp>
          <p:nvSpPr>
            <p:cNvPr id="308" name="Google Shape;308;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09" name="Google Shape;309;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0" name="Google Shape;310;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1" name="Google Shape;311;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2" name="Google Shape;312;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3" name="Google Shape;313;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4" name="Google Shape;314;p33"/>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5" name="Google Shape;315;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16" name="Google Shape;316;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17" name="Google Shape;317;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18" name="Google Shape;318;p33"/>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319" name="Google Shape;319;p33"/>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20" name="Google Shape;320;p33"/>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21" name="Google Shape;321;p33"/>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22" name="Google Shape;322;p3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23" name="Google Shape;323;p33"/>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4" name="Shape 324"/>
        <p:cNvGrpSpPr/>
        <p:nvPr/>
      </p:nvGrpSpPr>
      <p:grpSpPr>
        <a:xfrm>
          <a:off x="0" y="0"/>
          <a:ext cx="0" cy="0"/>
          <a:chOff x="0" y="0"/>
          <a:chExt cx="0" cy="0"/>
        </a:xfrm>
      </p:grpSpPr>
      <p:pic>
        <p:nvPicPr>
          <p:cNvPr descr="Celestia-R1---OverlayTitleHD.png" id="325" name="Google Shape;325;p34"/>
          <p:cNvPicPr preferRelativeResize="0"/>
          <p:nvPr/>
        </p:nvPicPr>
        <p:blipFill rotWithShape="1">
          <a:blip r:embed="rId3">
            <a:alphaModFix/>
          </a:blip>
          <a:srcRect b="0" l="0" r="0" t="0"/>
          <a:stretch/>
        </p:blipFill>
        <p:spPr>
          <a:xfrm>
            <a:off x="1" y="0"/>
            <a:ext cx="12188270" cy="6855959"/>
          </a:xfrm>
          <a:prstGeom prst="rect">
            <a:avLst/>
          </a:prstGeom>
          <a:noFill/>
          <a:ln>
            <a:noFill/>
          </a:ln>
        </p:spPr>
      </p:pic>
      <p:sp>
        <p:nvSpPr>
          <p:cNvPr id="326" name="Google Shape;326;p34"/>
          <p:cNvSpPr txBox="1"/>
          <p:nvPr>
            <p:ph type="ctrTitle"/>
          </p:nvPr>
        </p:nvSpPr>
        <p:spPr>
          <a:xfrm>
            <a:off x="3962399" y="1964267"/>
            <a:ext cx="7197600" cy="2421600"/>
          </a:xfrm>
          <a:prstGeom prst="rect">
            <a:avLst/>
          </a:prstGeom>
          <a:noFill/>
          <a:ln>
            <a:noFill/>
          </a:ln>
        </p:spPr>
        <p:txBody>
          <a:bodyPr anchorCtr="0" anchor="b"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4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500"/>
              <a:buFont typeface="Arial"/>
              <a:buNone/>
              <a:defRPr b="0" i="0" sz="1800" u="none" cap="none" strike="noStrike">
                <a:solidFill>
                  <a:schemeClr val="lt2"/>
                </a:solidFill>
                <a:latin typeface="Arial"/>
                <a:ea typeface="Arial"/>
                <a:cs typeface="Arial"/>
                <a:sym typeface="Arial"/>
              </a:defRPr>
            </a:lvl9pPr>
          </a:lstStyle>
          <a:p/>
        </p:txBody>
      </p:sp>
      <p:sp>
        <p:nvSpPr>
          <p:cNvPr id="327" name="Google Shape;327;p34"/>
          <p:cNvSpPr txBox="1"/>
          <p:nvPr>
            <p:ph idx="1" type="subTitle"/>
          </p:nvPr>
        </p:nvSpPr>
        <p:spPr>
          <a:xfrm>
            <a:off x="3962399" y="4385733"/>
            <a:ext cx="7197600" cy="14055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lvl="1" marR="0" rtl="0" algn="ctr">
              <a:lnSpc>
                <a:spcPct val="10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2pPr>
            <a:lvl3pPr lvl="2" marR="0" rtl="0" algn="ctr">
              <a:lnSpc>
                <a:spcPct val="100000"/>
              </a:lnSpc>
              <a:spcBef>
                <a:spcPts val="10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3pPr>
            <a:lvl4pPr lvl="3"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4pPr>
            <a:lvl5pPr lvl="4"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5pPr>
            <a:lvl6pPr lvl="5"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6pPr>
            <a:lvl7pPr lvl="6"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7pPr>
            <a:lvl8pPr lvl="7" marR="0" rtl="0" algn="ctr">
              <a:lnSpc>
                <a:spcPct val="100000"/>
              </a:lnSpc>
              <a:spcBef>
                <a:spcPts val="10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8pPr>
            <a:lvl9pPr lvl="8" marR="0" rtl="0" algn="ctr">
              <a:lnSpc>
                <a:spcPct val="100000"/>
              </a:lnSpc>
              <a:spcBef>
                <a:spcPts val="1000"/>
              </a:spcBef>
              <a:spcAft>
                <a:spcPts val="1000"/>
              </a:spcAft>
              <a:buClr>
                <a:schemeClr val="lt1"/>
              </a:buClr>
              <a:buSzPts val="1200"/>
              <a:buFont typeface="Arial"/>
              <a:buNone/>
              <a:defRPr b="0" i="0" sz="1200" u="none" cap="none" strike="noStrike">
                <a:solidFill>
                  <a:schemeClr val="lt1"/>
                </a:solidFill>
                <a:latin typeface="Calibri"/>
                <a:ea typeface="Calibri"/>
                <a:cs typeface="Calibri"/>
                <a:sym typeface="Calibri"/>
              </a:defRPr>
            </a:lvl9pPr>
          </a:lstStyle>
          <a:p/>
        </p:txBody>
      </p:sp>
      <p:sp>
        <p:nvSpPr>
          <p:cNvPr id="328" name="Google Shape;328;p34"/>
          <p:cNvSpPr txBox="1"/>
          <p:nvPr>
            <p:ph idx="10" type="dt"/>
          </p:nvPr>
        </p:nvSpPr>
        <p:spPr>
          <a:xfrm>
            <a:off x="8932557" y="5870575"/>
            <a:ext cx="1600200" cy="377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329" name="Google Shape;329;p34"/>
          <p:cNvSpPr txBox="1"/>
          <p:nvPr>
            <p:ph idx="11" type="ftr"/>
          </p:nvPr>
        </p:nvSpPr>
        <p:spPr>
          <a:xfrm>
            <a:off x="3962399" y="5870575"/>
            <a:ext cx="4893900" cy="377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500"/>
              <a:buFont typeface="Calibri"/>
              <a:buNone/>
              <a:defRPr b="0" i="0" sz="10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500"/>
              <a:buFont typeface="Calibri"/>
              <a:buNone/>
              <a:defRPr b="0" i="0" sz="1800" u="none" cap="none" strike="noStrike">
                <a:solidFill>
                  <a:schemeClr val="lt1"/>
                </a:solidFill>
                <a:latin typeface="Calibri"/>
                <a:ea typeface="Calibri"/>
                <a:cs typeface="Calibri"/>
                <a:sym typeface="Calibri"/>
              </a:defRPr>
            </a:lvl9pPr>
          </a:lstStyle>
          <a:p/>
        </p:txBody>
      </p:sp>
      <p:sp>
        <p:nvSpPr>
          <p:cNvPr id="330" name="Google Shape;330;p34"/>
          <p:cNvSpPr txBox="1"/>
          <p:nvPr>
            <p:ph idx="12" type="sldNum"/>
          </p:nvPr>
        </p:nvSpPr>
        <p:spPr>
          <a:xfrm>
            <a:off x="10608958" y="5870575"/>
            <a:ext cx="551100" cy="377700"/>
          </a:xfrm>
          <a:prstGeom prst="rect">
            <a:avLst/>
          </a:prstGeom>
          <a:noFill/>
          <a:ln>
            <a:noFill/>
          </a:ln>
        </p:spPr>
        <p:txBody>
          <a:bodyPr anchorCtr="0" anchor="ctr" bIns="45675" lIns="91425" spcFirstLastPara="1" rIns="91425" wrap="square" tIns="4567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1" name="Shape 331"/>
        <p:cNvGrpSpPr/>
        <p:nvPr/>
      </p:nvGrpSpPr>
      <p:grpSpPr>
        <a:xfrm>
          <a:off x="0" y="0"/>
          <a:ext cx="0" cy="0"/>
          <a:chOff x="0" y="0"/>
          <a:chExt cx="0" cy="0"/>
        </a:xfrm>
      </p:grpSpPr>
      <p:grpSp>
        <p:nvGrpSpPr>
          <p:cNvPr id="332" name="Google Shape;332;p35"/>
          <p:cNvGrpSpPr/>
          <p:nvPr/>
        </p:nvGrpSpPr>
        <p:grpSpPr>
          <a:xfrm>
            <a:off x="0" y="-2373"/>
            <a:ext cx="12192000" cy="6867714"/>
            <a:chOff x="0" y="-2373"/>
            <a:chExt cx="12192000" cy="6867027"/>
          </a:xfrm>
        </p:grpSpPr>
        <p:sp>
          <p:nvSpPr>
            <p:cNvPr id="333" name="Google Shape;333;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4" name="Google Shape;334;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5" name="Google Shape;335;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6" name="Google Shape;336;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7" name="Google Shape;337;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8" name="Google Shape;338;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39" name="Google Shape;339;p35"/>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0" name="Google Shape;340;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1" name="Google Shape;341;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2" name="Google Shape;342;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3" name="Google Shape;343;p35"/>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2"/>
                </a:solidFill>
              </a:defRPr>
            </a:lvl2pPr>
            <a:lvl3pPr lvl="2" marR="0" rtl="0" algn="l">
              <a:lnSpc>
                <a:spcPct val="100000"/>
              </a:lnSpc>
              <a:spcBef>
                <a:spcPts val="0"/>
              </a:spcBef>
              <a:spcAft>
                <a:spcPts val="0"/>
              </a:spcAft>
              <a:buSzPts val="1500"/>
              <a:buNone/>
              <a:defRPr b="0" i="0" sz="1800" u="none" cap="none" strike="noStrike">
                <a:solidFill>
                  <a:schemeClr val="dk2"/>
                </a:solidFill>
              </a:defRPr>
            </a:lvl3pPr>
            <a:lvl4pPr lvl="3" marR="0" rtl="0" algn="l">
              <a:lnSpc>
                <a:spcPct val="100000"/>
              </a:lnSpc>
              <a:spcBef>
                <a:spcPts val="0"/>
              </a:spcBef>
              <a:spcAft>
                <a:spcPts val="0"/>
              </a:spcAft>
              <a:buSzPts val="1500"/>
              <a:buNone/>
              <a:defRPr b="0" i="0" sz="1800" u="none" cap="none" strike="noStrike">
                <a:solidFill>
                  <a:schemeClr val="dk2"/>
                </a:solidFill>
              </a:defRPr>
            </a:lvl4pPr>
            <a:lvl5pPr lvl="4" marR="0" rtl="0" algn="l">
              <a:lnSpc>
                <a:spcPct val="100000"/>
              </a:lnSpc>
              <a:spcBef>
                <a:spcPts val="0"/>
              </a:spcBef>
              <a:spcAft>
                <a:spcPts val="0"/>
              </a:spcAft>
              <a:buSzPts val="1500"/>
              <a:buNone/>
              <a:defRPr b="0" i="0" sz="1800" u="none" cap="none" strike="noStrike">
                <a:solidFill>
                  <a:schemeClr val="dk2"/>
                </a:solidFill>
              </a:defRPr>
            </a:lvl5pPr>
            <a:lvl6pPr lvl="5" marR="0" rtl="0" algn="l">
              <a:lnSpc>
                <a:spcPct val="100000"/>
              </a:lnSpc>
              <a:spcBef>
                <a:spcPts val="0"/>
              </a:spcBef>
              <a:spcAft>
                <a:spcPts val="0"/>
              </a:spcAft>
              <a:buSzPts val="1500"/>
              <a:buNone/>
              <a:defRPr b="0" i="0" sz="1800" u="none" cap="none" strike="noStrike">
                <a:solidFill>
                  <a:schemeClr val="dk2"/>
                </a:solidFill>
              </a:defRPr>
            </a:lvl6pPr>
            <a:lvl7pPr lvl="6" marR="0" rtl="0" algn="l">
              <a:lnSpc>
                <a:spcPct val="100000"/>
              </a:lnSpc>
              <a:spcBef>
                <a:spcPts val="0"/>
              </a:spcBef>
              <a:spcAft>
                <a:spcPts val="0"/>
              </a:spcAft>
              <a:buSzPts val="1500"/>
              <a:buNone/>
              <a:defRPr b="0" i="0" sz="1800" u="none" cap="none" strike="noStrike">
                <a:solidFill>
                  <a:schemeClr val="dk2"/>
                </a:solidFill>
              </a:defRPr>
            </a:lvl7pPr>
            <a:lvl8pPr lvl="7" marR="0" rtl="0" algn="l">
              <a:lnSpc>
                <a:spcPct val="100000"/>
              </a:lnSpc>
              <a:spcBef>
                <a:spcPts val="0"/>
              </a:spcBef>
              <a:spcAft>
                <a:spcPts val="0"/>
              </a:spcAft>
              <a:buSzPts val="1500"/>
              <a:buNone/>
              <a:defRPr b="0" i="0" sz="1800" u="none" cap="none" strike="noStrike">
                <a:solidFill>
                  <a:schemeClr val="dk2"/>
                </a:solidFill>
              </a:defRPr>
            </a:lvl8pPr>
            <a:lvl9pPr lvl="8" marR="0" rtl="0" algn="l">
              <a:lnSpc>
                <a:spcPct val="100000"/>
              </a:lnSpc>
              <a:spcBef>
                <a:spcPts val="0"/>
              </a:spcBef>
              <a:spcAft>
                <a:spcPts val="0"/>
              </a:spcAft>
              <a:buSzPts val="1500"/>
              <a:buNone/>
              <a:defRPr b="0" i="0" sz="1800" u="none" cap="none" strike="noStrike">
                <a:solidFill>
                  <a:schemeClr val="dk2"/>
                </a:solidFill>
              </a:defRPr>
            </a:lvl9pPr>
          </a:lstStyle>
          <a:p/>
        </p:txBody>
      </p:sp>
      <p:sp>
        <p:nvSpPr>
          <p:cNvPr id="344" name="Google Shape;344;p35"/>
          <p:cNvSpPr txBox="1"/>
          <p:nvPr>
            <p:ph idx="1" type="body"/>
          </p:nvPr>
        </p:nvSpPr>
        <p:spPr>
          <a:xfrm>
            <a:off x="6895558" y="2677644"/>
            <a:ext cx="37554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000"/>
              </a:spcBef>
              <a:spcAft>
                <a:spcPts val="0"/>
              </a:spcAft>
              <a:buClr>
                <a:schemeClr val="accent1"/>
              </a:buClr>
              <a:buSzPts val="1500"/>
              <a:buFont typeface="Noto Sans Symbols"/>
              <a:buNone/>
              <a:defRPr b="0" i="0" sz="21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chemeClr val="accent1"/>
              </a:buClr>
              <a:buSzPts val="13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chemeClr val="accent1"/>
              </a:buClr>
              <a:buSzPts val="10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45" name="Google Shape;345;p35"/>
          <p:cNvSpPr txBox="1"/>
          <p:nvPr>
            <p:ph idx="10" type="dt"/>
          </p:nvPr>
        </p:nvSpPr>
        <p:spPr>
          <a:xfrm>
            <a:off x="10650938" y="6394061"/>
            <a:ext cx="9906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46" name="Google Shape;346;p35"/>
          <p:cNvSpPr txBox="1"/>
          <p:nvPr>
            <p:ph idx="11" type="ftr"/>
          </p:nvPr>
        </p:nvSpPr>
        <p:spPr>
          <a:xfrm>
            <a:off x="528358" y="6391838"/>
            <a:ext cx="38598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800" u="none" cap="none" strike="noStrike">
                <a:solidFill>
                  <a:schemeClr val="dk1"/>
                </a:solidFill>
                <a:latin typeface="Century Gothic"/>
                <a:ea typeface="Century Gothic"/>
                <a:cs typeface="Century Gothic"/>
                <a:sym typeface="Century Gothic"/>
              </a:defRPr>
            </a:lvl9pPr>
          </a:lstStyle>
          <a:p/>
        </p:txBody>
      </p:sp>
      <p:sp>
        <p:nvSpPr>
          <p:cNvPr id="347" name="Google Shape;347;p3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48" name="Google Shape;348;p35"/>
          <p:cNvSpPr txBox="1"/>
          <p:nvPr>
            <p:ph idx="12" type="sldNum"/>
          </p:nvPr>
        </p:nvSpPr>
        <p:spPr>
          <a:xfrm>
            <a:off x="10352540" y="295729"/>
            <a:ext cx="838200" cy="767700"/>
          </a:xfrm>
          <a:prstGeom prst="rect">
            <a:avLst/>
          </a:prstGeom>
          <a:noFill/>
          <a:ln>
            <a:noFill/>
          </a:ln>
        </p:spPr>
        <p:txBody>
          <a:bodyPr anchorCtr="0" anchor="b" bIns="45675" lIns="91425" spcFirstLastPara="1" rIns="91425" wrap="square" tIns="45675">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9" name="Shape 349"/>
        <p:cNvGrpSpPr/>
        <p:nvPr/>
      </p:nvGrpSpPr>
      <p:grpSpPr>
        <a:xfrm>
          <a:off x="0" y="0"/>
          <a:ext cx="0" cy="0"/>
          <a:chOff x="0" y="0"/>
          <a:chExt cx="0" cy="0"/>
        </a:xfrm>
      </p:grpSpPr>
      <p:sp>
        <p:nvSpPr>
          <p:cNvPr id="350" name="Google Shape;350;p36"/>
          <p:cNvSpPr txBox="1"/>
          <p:nvPr>
            <p:ph type="title"/>
          </p:nvPr>
        </p:nvSpPr>
        <p:spPr>
          <a:xfrm>
            <a:off x="486739" y="484550"/>
            <a:ext cx="8761500" cy="7071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chemeClr val="lt2"/>
              </a:buClr>
              <a:buSzPts val="1500"/>
              <a:buFont typeface="Century Gothic"/>
              <a:buNone/>
              <a:defRPr b="0" i="0" sz="27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500"/>
              <a:buNone/>
              <a:defRPr b="0" i="0" sz="1300" u="none" cap="none" strike="noStrike">
                <a:solidFill>
                  <a:schemeClr val="dk2"/>
                </a:solidFill>
              </a:defRPr>
            </a:lvl2pPr>
            <a:lvl3pPr lvl="2" marR="0" rtl="0" algn="l">
              <a:spcBef>
                <a:spcPts val="0"/>
              </a:spcBef>
              <a:spcAft>
                <a:spcPts val="0"/>
              </a:spcAft>
              <a:buSzPts val="1500"/>
              <a:buNone/>
              <a:defRPr b="0" i="0" sz="1300" u="none" cap="none" strike="noStrike">
                <a:solidFill>
                  <a:schemeClr val="dk2"/>
                </a:solidFill>
              </a:defRPr>
            </a:lvl3pPr>
            <a:lvl4pPr lvl="3" marR="0" rtl="0" algn="l">
              <a:spcBef>
                <a:spcPts val="0"/>
              </a:spcBef>
              <a:spcAft>
                <a:spcPts val="0"/>
              </a:spcAft>
              <a:buSzPts val="1500"/>
              <a:buNone/>
              <a:defRPr b="0" i="0" sz="1300" u="none" cap="none" strike="noStrike">
                <a:solidFill>
                  <a:schemeClr val="dk2"/>
                </a:solidFill>
              </a:defRPr>
            </a:lvl4pPr>
            <a:lvl5pPr lvl="4" marR="0" rtl="0" algn="l">
              <a:spcBef>
                <a:spcPts val="0"/>
              </a:spcBef>
              <a:spcAft>
                <a:spcPts val="0"/>
              </a:spcAft>
              <a:buSzPts val="1500"/>
              <a:buNone/>
              <a:defRPr b="0" i="0" sz="1300" u="none" cap="none" strike="noStrike">
                <a:solidFill>
                  <a:schemeClr val="dk2"/>
                </a:solidFill>
              </a:defRPr>
            </a:lvl5pPr>
            <a:lvl6pPr lvl="5" marR="0" rtl="0" algn="l">
              <a:lnSpc>
                <a:spcPct val="100000"/>
              </a:lnSpc>
              <a:spcBef>
                <a:spcPts val="0"/>
              </a:spcBef>
              <a:spcAft>
                <a:spcPts val="0"/>
              </a:spcAft>
              <a:buSzPts val="1500"/>
              <a:buNone/>
              <a:defRPr b="0" i="0" sz="1300" u="none" cap="none" strike="noStrike">
                <a:solidFill>
                  <a:schemeClr val="dk2"/>
                </a:solidFill>
              </a:defRPr>
            </a:lvl6pPr>
            <a:lvl7pPr lvl="6" marR="0" rtl="0" algn="l">
              <a:lnSpc>
                <a:spcPct val="100000"/>
              </a:lnSpc>
              <a:spcBef>
                <a:spcPts val="0"/>
              </a:spcBef>
              <a:spcAft>
                <a:spcPts val="0"/>
              </a:spcAft>
              <a:buSzPts val="1500"/>
              <a:buNone/>
              <a:defRPr b="0" i="0" sz="1300" u="none" cap="none" strike="noStrike">
                <a:solidFill>
                  <a:schemeClr val="dk2"/>
                </a:solidFill>
              </a:defRPr>
            </a:lvl7pPr>
            <a:lvl8pPr lvl="7" marR="0" rtl="0" algn="l">
              <a:lnSpc>
                <a:spcPct val="100000"/>
              </a:lnSpc>
              <a:spcBef>
                <a:spcPts val="0"/>
              </a:spcBef>
              <a:spcAft>
                <a:spcPts val="0"/>
              </a:spcAft>
              <a:buSzPts val="1500"/>
              <a:buNone/>
              <a:defRPr b="0" i="0" sz="1300" u="none" cap="none" strike="noStrike">
                <a:solidFill>
                  <a:schemeClr val="dk2"/>
                </a:solidFill>
              </a:defRPr>
            </a:lvl8pPr>
            <a:lvl9pPr lvl="8" marR="0" rtl="0" algn="l">
              <a:lnSpc>
                <a:spcPct val="100000"/>
              </a:lnSpc>
              <a:spcBef>
                <a:spcPts val="0"/>
              </a:spcBef>
              <a:spcAft>
                <a:spcPts val="0"/>
              </a:spcAft>
              <a:buSzPts val="1500"/>
              <a:buNone/>
              <a:defRPr b="0" i="0" sz="1300" u="none" cap="none" strike="noStrike">
                <a:solidFill>
                  <a:schemeClr val="dk2"/>
                </a:solidFill>
              </a:defRPr>
            </a:lvl9pPr>
          </a:lstStyle>
          <a:p/>
        </p:txBody>
      </p:sp>
      <p:sp>
        <p:nvSpPr>
          <p:cNvPr id="351" name="Google Shape;351;p36"/>
          <p:cNvSpPr txBox="1"/>
          <p:nvPr>
            <p:ph idx="1" type="body"/>
          </p:nvPr>
        </p:nvSpPr>
        <p:spPr>
          <a:xfrm>
            <a:off x="1154955" y="2603500"/>
            <a:ext cx="4825200" cy="3416400"/>
          </a:xfrm>
          <a:prstGeom prst="rect">
            <a:avLst/>
          </a:prstGeom>
          <a:noFill/>
          <a:ln>
            <a:noFill/>
          </a:ln>
        </p:spPr>
        <p:txBody>
          <a:bodyPr anchorCtr="0" anchor="t" bIns="91425" lIns="91425" spcFirstLastPara="1" rIns="91425" wrap="square" tIns="91425">
            <a:normAutofit/>
          </a:bodyPr>
          <a:lstStyle>
            <a:lvl1pPr indent="-323850" lvl="0" marL="457200" marR="0" rtl="0" algn="l">
              <a:spcBef>
                <a:spcPts val="700"/>
              </a:spcBef>
              <a:spcAft>
                <a:spcPts val="0"/>
              </a:spcAft>
              <a:buClr>
                <a:schemeClr val="accent1"/>
              </a:buClr>
              <a:buSzPts val="1500"/>
              <a:buFont typeface="Noto Sans Symbols"/>
              <a:buChar char="❑"/>
              <a:defRPr b="0" i="0" sz="1300" u="none" cap="none" strike="noStrike">
                <a:solidFill>
                  <a:srgbClr val="3F3F3F"/>
                </a:solidFill>
                <a:latin typeface="Century Gothic"/>
                <a:ea typeface="Century Gothic"/>
                <a:cs typeface="Century Gothic"/>
                <a:sym typeface="Century Gothic"/>
              </a:defRPr>
            </a:lvl1pPr>
            <a:lvl2pPr indent="-311150" lvl="1" marL="914400" marR="0" rtl="0" algn="l">
              <a:spcBef>
                <a:spcPts val="700"/>
              </a:spcBef>
              <a:spcAft>
                <a:spcPts val="0"/>
              </a:spcAft>
              <a:buClr>
                <a:schemeClr val="accent1"/>
              </a:buClr>
              <a:buSzPts val="13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7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92100" lvl="3" marL="1828800" marR="0" rtl="0" algn="l">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4pPr>
            <a:lvl5pPr indent="-292100" lvl="4" marL="2286000" marR="0" rtl="0" algn="l">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5pPr>
            <a:lvl6pPr indent="-292100" lvl="5" marL="27432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6pPr>
            <a:lvl7pPr indent="-292100" lvl="6" marL="32004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7pPr>
            <a:lvl8pPr indent="-292100" lvl="7" marL="36576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8pPr>
            <a:lvl9pPr indent="-292100" lvl="8" marL="41148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9pPr>
          </a:lstStyle>
          <a:p/>
        </p:txBody>
      </p:sp>
      <p:sp>
        <p:nvSpPr>
          <p:cNvPr id="352" name="Google Shape;352;p36"/>
          <p:cNvSpPr txBox="1"/>
          <p:nvPr>
            <p:ph idx="2" type="body"/>
          </p:nvPr>
        </p:nvSpPr>
        <p:spPr>
          <a:xfrm>
            <a:off x="6208712" y="2603500"/>
            <a:ext cx="4825200" cy="3416400"/>
          </a:xfrm>
          <a:prstGeom prst="rect">
            <a:avLst/>
          </a:prstGeom>
          <a:noFill/>
          <a:ln>
            <a:noFill/>
          </a:ln>
        </p:spPr>
        <p:txBody>
          <a:bodyPr anchorCtr="0" anchor="t" bIns="91425" lIns="91425" spcFirstLastPara="1" rIns="91425" wrap="square" tIns="91425">
            <a:normAutofit/>
          </a:bodyPr>
          <a:lstStyle>
            <a:lvl1pPr indent="-323850" lvl="0" marL="457200" marR="0" rtl="0" algn="l">
              <a:spcBef>
                <a:spcPts val="700"/>
              </a:spcBef>
              <a:spcAft>
                <a:spcPts val="0"/>
              </a:spcAft>
              <a:buClr>
                <a:schemeClr val="accent1"/>
              </a:buClr>
              <a:buSzPts val="1500"/>
              <a:buFont typeface="Noto Sans Symbols"/>
              <a:buChar char="❑"/>
              <a:defRPr b="0" i="0" sz="1300" u="none" cap="none" strike="noStrike">
                <a:solidFill>
                  <a:srgbClr val="3F3F3F"/>
                </a:solidFill>
                <a:latin typeface="Century Gothic"/>
                <a:ea typeface="Century Gothic"/>
                <a:cs typeface="Century Gothic"/>
                <a:sym typeface="Century Gothic"/>
              </a:defRPr>
            </a:lvl1pPr>
            <a:lvl2pPr indent="-311150" lvl="1" marL="914400" marR="0" rtl="0" algn="l">
              <a:spcBef>
                <a:spcPts val="700"/>
              </a:spcBef>
              <a:spcAft>
                <a:spcPts val="0"/>
              </a:spcAft>
              <a:buClr>
                <a:schemeClr val="accent1"/>
              </a:buClr>
              <a:buSzPts val="13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7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92100" lvl="3" marL="1828800" marR="0" rtl="0" algn="l">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4pPr>
            <a:lvl5pPr indent="-292100" lvl="4" marL="2286000" marR="0" rtl="0" algn="l">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5pPr>
            <a:lvl6pPr indent="-292100" lvl="5" marL="27432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6pPr>
            <a:lvl7pPr indent="-292100" lvl="6" marL="32004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7pPr>
            <a:lvl8pPr indent="-292100" lvl="7" marL="36576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8pPr>
            <a:lvl9pPr indent="-292100" lvl="8" marL="4114800" marR="0" rtl="0" algn="l">
              <a:lnSpc>
                <a:spcPct val="100000"/>
              </a:lnSpc>
              <a:spcBef>
                <a:spcPts val="700"/>
              </a:spcBef>
              <a:spcAft>
                <a:spcPts val="0"/>
              </a:spcAft>
              <a:buClr>
                <a:schemeClr val="accent1"/>
              </a:buClr>
              <a:buSzPts val="1000"/>
              <a:buFont typeface="Noto Sans Symbols"/>
              <a:buChar char="▶"/>
              <a:defRPr b="0" i="0" sz="800" u="none" cap="none" strike="noStrike">
                <a:solidFill>
                  <a:srgbClr val="3F3F3F"/>
                </a:solidFill>
                <a:latin typeface="Century Gothic"/>
                <a:ea typeface="Century Gothic"/>
                <a:cs typeface="Century Gothic"/>
                <a:sym typeface="Century Gothic"/>
              </a:defRPr>
            </a:lvl9pPr>
          </a:lstStyle>
          <a:p/>
        </p:txBody>
      </p:sp>
      <p:sp>
        <p:nvSpPr>
          <p:cNvPr id="353" name="Google Shape;353;p36"/>
          <p:cNvSpPr txBox="1"/>
          <p:nvPr>
            <p:ph idx="12" type="sldNum"/>
          </p:nvPr>
        </p:nvSpPr>
        <p:spPr>
          <a:xfrm>
            <a:off x="10352088" y="295275"/>
            <a:ext cx="838200" cy="768600"/>
          </a:xfrm>
          <a:prstGeom prst="rect">
            <a:avLst/>
          </a:prstGeom>
          <a:noFill/>
          <a:ln>
            <a:noFill/>
          </a:ln>
        </p:spPr>
        <p:txBody>
          <a:bodyPr anchorCtr="0" anchor="b" bIns="45675" lIns="91425" spcFirstLastPara="1" rIns="91425" wrap="square" tIns="45675">
            <a:noAutofit/>
          </a:bodyPr>
          <a:lstStyle>
            <a:lvl1pPr indent="0" lvl="0"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2100"/>
              <a:buFont typeface="Century Gothic"/>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 Slide">
    <p:spTree>
      <p:nvGrpSpPr>
        <p:cNvPr id="354" name="Shape 354"/>
        <p:cNvGrpSpPr/>
        <p:nvPr/>
      </p:nvGrpSpPr>
      <p:grpSpPr>
        <a:xfrm>
          <a:off x="0" y="0"/>
          <a:ext cx="0" cy="0"/>
          <a:chOff x="0" y="0"/>
          <a:chExt cx="0" cy="0"/>
        </a:xfrm>
      </p:grpSpPr>
      <p:sp>
        <p:nvSpPr>
          <p:cNvPr id="355" name="Google Shape;355;p37"/>
          <p:cNvSpPr txBox="1"/>
          <p:nvPr>
            <p:ph type="title"/>
          </p:nvPr>
        </p:nvSpPr>
        <p:spPr>
          <a:xfrm>
            <a:off x="644769" y="2311643"/>
            <a:ext cx="10902600" cy="135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Char char="●"/>
              <a:defRPr/>
            </a:lvl1pPr>
            <a:lvl2pPr lvl="1" rtl="0" algn="l">
              <a:lnSpc>
                <a:spcPct val="100000"/>
              </a:lnSpc>
              <a:spcBef>
                <a:spcPts val="0"/>
              </a:spcBef>
              <a:spcAft>
                <a:spcPts val="0"/>
              </a:spcAft>
              <a:buSzPts val="1400"/>
              <a:buChar char="○"/>
              <a:defRPr/>
            </a:lvl2pPr>
            <a:lvl3pPr lvl="2" rtl="0" algn="l">
              <a:lnSpc>
                <a:spcPct val="100000"/>
              </a:lnSpc>
              <a:spcBef>
                <a:spcPts val="0"/>
              </a:spcBef>
              <a:spcAft>
                <a:spcPts val="0"/>
              </a:spcAft>
              <a:buSzPts val="1400"/>
              <a:buChar char="■"/>
              <a:defRPr/>
            </a:lvl3pPr>
            <a:lvl4pPr lvl="3" rtl="0" algn="l">
              <a:lnSpc>
                <a:spcPct val="100000"/>
              </a:lnSpc>
              <a:spcBef>
                <a:spcPts val="0"/>
              </a:spcBef>
              <a:spcAft>
                <a:spcPts val="0"/>
              </a:spcAft>
              <a:buSzPts val="1400"/>
              <a:buChar char="●"/>
              <a:defRPr/>
            </a:lvl4pPr>
            <a:lvl5pPr lvl="4" rtl="0" algn="l">
              <a:lnSpc>
                <a:spcPct val="100000"/>
              </a:lnSpc>
              <a:spcBef>
                <a:spcPts val="0"/>
              </a:spcBef>
              <a:spcAft>
                <a:spcPts val="0"/>
              </a:spcAft>
              <a:buSzPts val="1400"/>
              <a:buChar char="○"/>
              <a:defRPr/>
            </a:lvl5pPr>
            <a:lvl6pPr lvl="5" rtl="0" algn="l">
              <a:lnSpc>
                <a:spcPct val="100000"/>
              </a:lnSpc>
              <a:spcBef>
                <a:spcPts val="0"/>
              </a:spcBef>
              <a:spcAft>
                <a:spcPts val="0"/>
              </a:spcAft>
              <a:buSzPts val="1400"/>
              <a:buChar char="■"/>
              <a:defRPr/>
            </a:lvl6pPr>
            <a:lvl7pPr lvl="6" rtl="0" algn="l">
              <a:lnSpc>
                <a:spcPct val="100000"/>
              </a:lnSpc>
              <a:spcBef>
                <a:spcPts val="0"/>
              </a:spcBef>
              <a:spcAft>
                <a:spcPts val="0"/>
              </a:spcAft>
              <a:buSzPts val="1400"/>
              <a:buChar char="●"/>
              <a:defRPr/>
            </a:lvl7pPr>
            <a:lvl8pPr lvl="7" rtl="0" algn="l">
              <a:lnSpc>
                <a:spcPct val="100000"/>
              </a:lnSpc>
              <a:spcBef>
                <a:spcPts val="0"/>
              </a:spcBef>
              <a:spcAft>
                <a:spcPts val="0"/>
              </a:spcAft>
              <a:buSzPts val="1400"/>
              <a:buChar char="○"/>
              <a:defRPr/>
            </a:lvl8pPr>
            <a:lvl9pPr lvl="8" rtl="0" algn="l">
              <a:lnSpc>
                <a:spcPct val="100000"/>
              </a:lnSpc>
              <a:spcBef>
                <a:spcPts val="0"/>
              </a:spcBef>
              <a:spcAft>
                <a:spcPts val="0"/>
              </a:spcAft>
              <a:buSzPts val="1400"/>
              <a:buChar char="■"/>
              <a:defRPr/>
            </a:lvl9pPr>
          </a:lstStyle>
          <a:p/>
        </p:txBody>
      </p:sp>
      <p:sp>
        <p:nvSpPr>
          <p:cNvPr id="356" name="Google Shape;356;p37"/>
          <p:cNvSpPr txBox="1"/>
          <p:nvPr>
            <p:ph idx="1" type="body"/>
          </p:nvPr>
        </p:nvSpPr>
        <p:spPr>
          <a:xfrm>
            <a:off x="615950" y="3895725"/>
            <a:ext cx="10958400" cy="706500"/>
          </a:xfrm>
          <a:prstGeom prst="rect">
            <a:avLst/>
          </a:prstGeom>
          <a:noFill/>
          <a:ln>
            <a:noFill/>
          </a:ln>
        </p:spPr>
        <p:txBody>
          <a:bodyPr anchorCtr="0" anchor="ctr" bIns="91425" lIns="91425" spcFirstLastPara="1" rIns="91425" wrap="square" tIns="91425">
            <a:normAutofit/>
          </a:bodyPr>
          <a:lstStyle>
            <a:lvl1pPr indent="-228600" lvl="0" marL="457200" rtl="0" algn="ctr">
              <a:lnSpc>
                <a:spcPct val="100000"/>
              </a:lnSpc>
              <a:spcBef>
                <a:spcPts val="0"/>
              </a:spcBef>
              <a:spcAft>
                <a:spcPts val="0"/>
              </a:spcAft>
              <a:buSzPts val="1800"/>
              <a:buNone/>
              <a:defRPr sz="2400"/>
            </a:lvl1pPr>
            <a:lvl2pPr indent="-330200" lvl="1" marL="914400" rtl="0" algn="l">
              <a:lnSpc>
                <a:spcPct val="100000"/>
              </a:lnSpc>
              <a:spcBef>
                <a:spcPts val="1000"/>
              </a:spcBef>
              <a:spcAft>
                <a:spcPts val="0"/>
              </a:spcAft>
              <a:buSzPts val="1600"/>
              <a:buChar char="○"/>
              <a:defRPr/>
            </a:lvl2pPr>
            <a:lvl3pPr indent="-317500" lvl="2" marL="1371600" rtl="0" algn="l">
              <a:lnSpc>
                <a:spcPct val="100000"/>
              </a:lnSpc>
              <a:spcBef>
                <a:spcPts val="1000"/>
              </a:spcBef>
              <a:spcAft>
                <a:spcPts val="0"/>
              </a:spcAft>
              <a:buSzPts val="1400"/>
              <a:buChar char="■"/>
              <a:defRPr/>
            </a:lvl3pPr>
            <a:lvl4pPr indent="-304800" lvl="3" marL="1828800" rtl="0" algn="l">
              <a:lnSpc>
                <a:spcPct val="100000"/>
              </a:lnSpc>
              <a:spcBef>
                <a:spcPts val="1000"/>
              </a:spcBef>
              <a:spcAft>
                <a:spcPts val="0"/>
              </a:spcAft>
              <a:buSzPts val="1200"/>
              <a:buChar char="●"/>
              <a:defRPr/>
            </a:lvl4pPr>
            <a:lvl5pPr indent="-304800" lvl="4" marL="2286000" rtl="0" algn="l">
              <a:lnSpc>
                <a:spcPct val="100000"/>
              </a:lnSpc>
              <a:spcBef>
                <a:spcPts val="1000"/>
              </a:spcBef>
              <a:spcAft>
                <a:spcPts val="0"/>
              </a:spcAft>
              <a:buSzPts val="1200"/>
              <a:buChar char="○"/>
              <a:defRPr/>
            </a:lvl5pPr>
            <a:lvl6pPr indent="-304800" lvl="5" marL="2743200" rtl="0" algn="l">
              <a:lnSpc>
                <a:spcPct val="100000"/>
              </a:lnSpc>
              <a:spcBef>
                <a:spcPts val="1000"/>
              </a:spcBef>
              <a:spcAft>
                <a:spcPts val="0"/>
              </a:spcAft>
              <a:buSzPts val="1200"/>
              <a:buChar char="■"/>
              <a:defRPr/>
            </a:lvl6pPr>
            <a:lvl7pPr indent="-304800" lvl="6" marL="3200400" rtl="0" algn="l">
              <a:lnSpc>
                <a:spcPct val="100000"/>
              </a:lnSpc>
              <a:spcBef>
                <a:spcPts val="1000"/>
              </a:spcBef>
              <a:spcAft>
                <a:spcPts val="0"/>
              </a:spcAft>
              <a:buSzPts val="1200"/>
              <a:buChar char="●"/>
              <a:defRPr/>
            </a:lvl7pPr>
            <a:lvl8pPr indent="-304800" lvl="7" marL="3657600" rtl="0" algn="l">
              <a:lnSpc>
                <a:spcPct val="100000"/>
              </a:lnSpc>
              <a:spcBef>
                <a:spcPts val="1000"/>
              </a:spcBef>
              <a:spcAft>
                <a:spcPts val="0"/>
              </a:spcAft>
              <a:buSzPts val="1200"/>
              <a:buChar char="○"/>
              <a:defRPr/>
            </a:lvl8pPr>
            <a:lvl9pPr indent="-304800" lvl="8" marL="4114800" rtl="0" algn="l">
              <a:lnSpc>
                <a:spcPct val="100000"/>
              </a:lnSpc>
              <a:spcBef>
                <a:spcPts val="1000"/>
              </a:spcBef>
              <a:spcAft>
                <a:spcPts val="100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357" name="Shape 357"/>
        <p:cNvGrpSpPr/>
        <p:nvPr/>
      </p:nvGrpSpPr>
      <p:grpSpPr>
        <a:xfrm>
          <a:off x="0" y="0"/>
          <a:ext cx="0" cy="0"/>
          <a:chOff x="0" y="0"/>
          <a:chExt cx="0" cy="0"/>
        </a:xfrm>
      </p:grpSpPr>
      <p:grpSp>
        <p:nvGrpSpPr>
          <p:cNvPr id="358" name="Google Shape;358;p38"/>
          <p:cNvGrpSpPr/>
          <p:nvPr/>
        </p:nvGrpSpPr>
        <p:grpSpPr>
          <a:xfrm>
            <a:off x="0" y="-2373"/>
            <a:ext cx="12192000" cy="6867027"/>
            <a:chOff x="0" y="-2373"/>
            <a:chExt cx="12192000" cy="6867027"/>
          </a:xfrm>
        </p:grpSpPr>
        <p:sp>
          <p:nvSpPr>
            <p:cNvPr id="359" name="Google Shape;359;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0" name="Google Shape;360;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1" name="Google Shape;361;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2" name="Google Shape;362;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3" name="Google Shape;363;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4" name="Google Shape;364;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5" name="Google Shape;365;p38"/>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6" name="Google Shape;366;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67" name="Google Shape;367;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68" name="Google Shape;368;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69" name="Google Shape;369;p38"/>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370" name="Google Shape;370;p38"/>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71" name="Google Shape;371;p38"/>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72" name="Google Shape;372;p38"/>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73" name="Google Shape;373;p38"/>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4" name="Google Shape;374;p38"/>
          <p:cNvSpPr txBox="1"/>
          <p:nvPr>
            <p:ph idx="12" type="sldNum"/>
          </p:nvPr>
        </p:nvSpPr>
        <p:spPr>
          <a:xfrm>
            <a:off x="10352540" y="295729"/>
            <a:ext cx="8385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1" showMasterSp="0">
  <p:cSld name="SECTION_HEADER_12">
    <p:spTree>
      <p:nvGrpSpPr>
        <p:cNvPr id="375" name="Shape 375"/>
        <p:cNvGrpSpPr/>
        <p:nvPr/>
      </p:nvGrpSpPr>
      <p:grpSpPr>
        <a:xfrm>
          <a:off x="0" y="0"/>
          <a:ext cx="0" cy="0"/>
          <a:chOff x="0" y="0"/>
          <a:chExt cx="0" cy="0"/>
        </a:xfrm>
      </p:grpSpPr>
      <p:grpSp>
        <p:nvGrpSpPr>
          <p:cNvPr id="376" name="Google Shape;376;p39"/>
          <p:cNvGrpSpPr/>
          <p:nvPr/>
        </p:nvGrpSpPr>
        <p:grpSpPr>
          <a:xfrm>
            <a:off x="0" y="-2373"/>
            <a:ext cx="12192000" cy="6867027"/>
            <a:chOff x="0" y="-2373"/>
            <a:chExt cx="12192000" cy="6867027"/>
          </a:xfrm>
        </p:grpSpPr>
        <p:sp>
          <p:nvSpPr>
            <p:cNvPr id="377" name="Google Shape;377;p3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8" name="Google Shape;378;p3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79" name="Google Shape;379;p3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80" name="Google Shape;380;p3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81" name="Google Shape;381;p3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82" name="Google Shape;382;p3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83" name="Google Shape;383;p39"/>
            <p:cNvSpPr/>
            <p:nvPr/>
          </p:nvSpPr>
          <p:spPr>
            <a:xfrm>
              <a:off x="7289800" y="402165"/>
              <a:ext cx="4479000" cy="6053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84" name="Google Shape;384;p3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85" name="Google Shape;385;p3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86" name="Google Shape;386;p3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87" name="Google Shape;387;p39"/>
          <p:cNvSpPr txBox="1"/>
          <p:nvPr>
            <p:ph type="title"/>
          </p:nvPr>
        </p:nvSpPr>
        <p:spPr>
          <a:xfrm>
            <a:off x="1154956" y="2677645"/>
            <a:ext cx="4350900" cy="228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2"/>
              </a:buClr>
              <a:buSzPts val="15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2"/>
                </a:solidFill>
              </a:defRPr>
            </a:lvl2pPr>
            <a:lvl3pPr lvl="2" marR="0" rtl="0" algn="l">
              <a:lnSpc>
                <a:spcPct val="100000"/>
              </a:lnSpc>
              <a:spcBef>
                <a:spcPts val="0"/>
              </a:spcBef>
              <a:spcAft>
                <a:spcPts val="0"/>
              </a:spcAft>
              <a:buSzPts val="1500"/>
              <a:buNone/>
              <a:defRPr b="0" i="0" sz="1900" u="none" cap="none" strike="noStrike">
                <a:solidFill>
                  <a:schemeClr val="dk2"/>
                </a:solidFill>
              </a:defRPr>
            </a:lvl3pPr>
            <a:lvl4pPr lvl="3" marR="0" rtl="0" algn="l">
              <a:lnSpc>
                <a:spcPct val="100000"/>
              </a:lnSpc>
              <a:spcBef>
                <a:spcPts val="0"/>
              </a:spcBef>
              <a:spcAft>
                <a:spcPts val="0"/>
              </a:spcAft>
              <a:buSzPts val="1500"/>
              <a:buNone/>
              <a:defRPr b="0" i="0" sz="1900" u="none" cap="none" strike="noStrike">
                <a:solidFill>
                  <a:schemeClr val="dk2"/>
                </a:solidFill>
              </a:defRPr>
            </a:lvl4pPr>
            <a:lvl5pPr lvl="4" marR="0" rtl="0" algn="l">
              <a:lnSpc>
                <a:spcPct val="100000"/>
              </a:lnSpc>
              <a:spcBef>
                <a:spcPts val="0"/>
              </a:spcBef>
              <a:spcAft>
                <a:spcPts val="0"/>
              </a:spcAft>
              <a:buSzPts val="1500"/>
              <a:buNone/>
              <a:defRPr b="0" i="0" sz="1900" u="none" cap="none" strike="noStrike">
                <a:solidFill>
                  <a:schemeClr val="dk2"/>
                </a:solidFill>
              </a:defRPr>
            </a:lvl5pPr>
            <a:lvl6pPr lvl="5" marR="0" rtl="0" algn="l">
              <a:lnSpc>
                <a:spcPct val="100000"/>
              </a:lnSpc>
              <a:spcBef>
                <a:spcPts val="0"/>
              </a:spcBef>
              <a:spcAft>
                <a:spcPts val="0"/>
              </a:spcAft>
              <a:buSzPts val="1500"/>
              <a:buNone/>
              <a:defRPr b="0" i="0" sz="1900" u="none" cap="none" strike="noStrike">
                <a:solidFill>
                  <a:schemeClr val="dk2"/>
                </a:solidFill>
              </a:defRPr>
            </a:lvl6pPr>
            <a:lvl7pPr lvl="6" marR="0" rtl="0" algn="l">
              <a:lnSpc>
                <a:spcPct val="100000"/>
              </a:lnSpc>
              <a:spcBef>
                <a:spcPts val="0"/>
              </a:spcBef>
              <a:spcAft>
                <a:spcPts val="0"/>
              </a:spcAft>
              <a:buSzPts val="1500"/>
              <a:buNone/>
              <a:defRPr b="0" i="0" sz="1900" u="none" cap="none" strike="noStrike">
                <a:solidFill>
                  <a:schemeClr val="dk2"/>
                </a:solidFill>
              </a:defRPr>
            </a:lvl7pPr>
            <a:lvl8pPr lvl="7" marR="0" rtl="0" algn="l">
              <a:lnSpc>
                <a:spcPct val="100000"/>
              </a:lnSpc>
              <a:spcBef>
                <a:spcPts val="0"/>
              </a:spcBef>
              <a:spcAft>
                <a:spcPts val="0"/>
              </a:spcAft>
              <a:buSzPts val="1500"/>
              <a:buNone/>
              <a:defRPr b="0" i="0" sz="1900" u="none" cap="none" strike="noStrike">
                <a:solidFill>
                  <a:schemeClr val="dk2"/>
                </a:solidFill>
              </a:defRPr>
            </a:lvl8pPr>
            <a:lvl9pPr lvl="8" marR="0" rtl="0" algn="l">
              <a:lnSpc>
                <a:spcPct val="100000"/>
              </a:lnSpc>
              <a:spcBef>
                <a:spcPts val="0"/>
              </a:spcBef>
              <a:spcAft>
                <a:spcPts val="0"/>
              </a:spcAft>
              <a:buSzPts val="1500"/>
              <a:buNone/>
              <a:defRPr b="0" i="0" sz="1900" u="none" cap="none" strike="noStrike">
                <a:solidFill>
                  <a:schemeClr val="dk2"/>
                </a:solidFill>
              </a:defRPr>
            </a:lvl9pPr>
          </a:lstStyle>
          <a:p/>
        </p:txBody>
      </p:sp>
      <p:sp>
        <p:nvSpPr>
          <p:cNvPr id="388" name="Google Shape;388;p39"/>
          <p:cNvSpPr txBox="1"/>
          <p:nvPr>
            <p:ph idx="1" type="body"/>
          </p:nvPr>
        </p:nvSpPr>
        <p:spPr>
          <a:xfrm>
            <a:off x="6895558" y="2677644"/>
            <a:ext cx="3755700" cy="22839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1100"/>
              </a:spcBef>
              <a:spcAft>
                <a:spcPts val="0"/>
              </a:spcAft>
              <a:buClr>
                <a:schemeClr val="accent1"/>
              </a:buClr>
              <a:buSzPts val="15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1100"/>
              </a:spcBef>
              <a:spcAft>
                <a:spcPts val="0"/>
              </a:spcAft>
              <a:buClr>
                <a:schemeClr val="accent1"/>
              </a:buClr>
              <a:buSzPts val="1300"/>
              <a:buFont typeface="Noto Sans Symbols"/>
              <a:buNone/>
              <a:defRPr b="0" i="0" sz="19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1100"/>
              </a:spcBef>
              <a:spcAft>
                <a:spcPts val="0"/>
              </a:spcAft>
              <a:buClr>
                <a:schemeClr val="accent1"/>
              </a:buClr>
              <a:buSzPts val="11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1100"/>
              </a:spcBef>
              <a:spcAft>
                <a:spcPts val="0"/>
              </a:spcAft>
              <a:buClr>
                <a:schemeClr val="accent1"/>
              </a:buClr>
              <a:buSzPts val="900"/>
              <a:buFont typeface="Noto Sans Symbols"/>
              <a:buNone/>
              <a:defRPr b="0" i="0" sz="1500" u="none" cap="none" strike="noStrike">
                <a:solidFill>
                  <a:srgbClr val="888888"/>
                </a:solidFill>
                <a:latin typeface="Century Gothic"/>
                <a:ea typeface="Century Gothic"/>
                <a:cs typeface="Century Gothic"/>
                <a:sym typeface="Century Gothic"/>
              </a:defRPr>
            </a:lvl9pPr>
          </a:lstStyle>
          <a:p/>
        </p:txBody>
      </p:sp>
      <p:sp>
        <p:nvSpPr>
          <p:cNvPr id="389" name="Google Shape;389;p39"/>
          <p:cNvSpPr txBox="1"/>
          <p:nvPr>
            <p:ph idx="10" type="dt"/>
          </p:nvPr>
        </p:nvSpPr>
        <p:spPr>
          <a:xfrm>
            <a:off x="10650938" y="6394061"/>
            <a:ext cx="990900" cy="3048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90" name="Google Shape;390;p39"/>
          <p:cNvSpPr txBox="1"/>
          <p:nvPr>
            <p:ph idx="11" type="ftr"/>
          </p:nvPr>
        </p:nvSpPr>
        <p:spPr>
          <a:xfrm>
            <a:off x="528358" y="6391838"/>
            <a:ext cx="3860100" cy="304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500"/>
              <a:buNone/>
              <a:defRPr b="1" i="0" sz="11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500"/>
              <a:buNone/>
              <a:defRPr b="0" i="0" sz="1900" u="none" cap="none" strike="noStrike">
                <a:solidFill>
                  <a:schemeClr val="dk1"/>
                </a:solidFill>
                <a:latin typeface="Century Gothic"/>
                <a:ea typeface="Century Gothic"/>
                <a:cs typeface="Century Gothic"/>
                <a:sym typeface="Century Gothic"/>
              </a:defRPr>
            </a:lvl9pPr>
          </a:lstStyle>
          <a:p/>
        </p:txBody>
      </p:sp>
      <p:sp>
        <p:nvSpPr>
          <p:cNvPr id="391" name="Google Shape;391;p39"/>
          <p:cNvSpPr/>
          <p:nvPr/>
        </p:nvSpPr>
        <p:spPr>
          <a:xfrm>
            <a:off x="10437812" y="0"/>
            <a:ext cx="686100" cy="11433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392" name="Google Shape;392;p39"/>
          <p:cNvSpPr txBox="1"/>
          <p:nvPr>
            <p:ph idx="12" type="sldNum"/>
          </p:nvPr>
        </p:nvSpPr>
        <p:spPr>
          <a:xfrm>
            <a:off x="10352540" y="295729"/>
            <a:ext cx="838500" cy="767700"/>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1">
  <p:cSld name="Title Slide_1">
    <p:spTree>
      <p:nvGrpSpPr>
        <p:cNvPr id="393" name="Shape 393"/>
        <p:cNvGrpSpPr/>
        <p:nvPr/>
      </p:nvGrpSpPr>
      <p:grpSpPr>
        <a:xfrm>
          <a:off x="0" y="0"/>
          <a:ext cx="0" cy="0"/>
          <a:chOff x="0" y="0"/>
          <a:chExt cx="0" cy="0"/>
        </a:xfrm>
      </p:grpSpPr>
      <p:sp>
        <p:nvSpPr>
          <p:cNvPr id="394" name="Google Shape;394;p40"/>
          <p:cNvSpPr txBox="1"/>
          <p:nvPr>
            <p:ph type="ctrTitle"/>
          </p:nvPr>
        </p:nvSpPr>
        <p:spPr>
          <a:xfrm>
            <a:off x="631776" y="557525"/>
            <a:ext cx="9549900" cy="5742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3300"/>
              <a:buNone/>
              <a:defRPr b="0" i="0" sz="3600">
                <a:solidFill>
                  <a:srgbClr val="EBEBEB"/>
                </a:solidFill>
                <a:latin typeface="Verdana"/>
                <a:ea typeface="Verdana"/>
                <a:cs typeface="Verdana"/>
                <a:sym typeface="Verdana"/>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395" name="Google Shape;395;p40"/>
          <p:cNvSpPr txBox="1"/>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sz="2800">
                <a:solidFill>
                  <a:srgbClr val="FFFFFF"/>
                </a:solidFill>
                <a:latin typeface="Century Gothic"/>
                <a:ea typeface="Century Gothic"/>
                <a:cs typeface="Century Gothic"/>
                <a:sym typeface="Century Gothic"/>
              </a:rPr>
              <a:t>‹#›</a:t>
            </a:fld>
            <a:endParaRPr sz="280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58" name="Shape 58"/>
        <p:cNvGrpSpPr/>
        <p:nvPr/>
      </p:nvGrpSpPr>
      <p:grpSpPr>
        <a:xfrm>
          <a:off x="0" y="0"/>
          <a:ext cx="0" cy="0"/>
          <a:chOff x="0" y="0"/>
          <a:chExt cx="0" cy="0"/>
        </a:xfrm>
      </p:grpSpPr>
      <p:sp>
        <p:nvSpPr>
          <p:cNvPr id="59" name="Google Shape;59;p5"/>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60" name="Google Shape;60;p5"/>
          <p:cNvSpPr/>
          <p:nvPr>
            <p:ph idx="2" type="pic"/>
          </p:nvPr>
        </p:nvSpPr>
        <p:spPr>
          <a:xfrm>
            <a:off x="7614667" y="1663033"/>
            <a:ext cx="3873600" cy="4286400"/>
          </a:xfrm>
          <a:prstGeom prst="rect">
            <a:avLst/>
          </a:prstGeom>
          <a:noFill/>
          <a:ln>
            <a:noFill/>
          </a:ln>
        </p:spPr>
      </p:sp>
      <p:sp>
        <p:nvSpPr>
          <p:cNvPr id="61" name="Google Shape;61;p5"/>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62" name="Google Shape;62;p5"/>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 name="Google Shape;63;p5"/>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6" name="Shape 396"/>
        <p:cNvGrpSpPr/>
        <p:nvPr/>
      </p:nvGrpSpPr>
      <p:grpSpPr>
        <a:xfrm>
          <a:off x="0" y="0"/>
          <a:ext cx="0" cy="0"/>
          <a:chOff x="0" y="0"/>
          <a:chExt cx="0" cy="0"/>
        </a:xfrm>
      </p:grpSpPr>
      <p:sp>
        <p:nvSpPr>
          <p:cNvPr id="397" name="Google Shape;397;p41"/>
          <p:cNvSpPr txBox="1"/>
          <p:nvPr>
            <p:ph type="title"/>
          </p:nvPr>
        </p:nvSpPr>
        <p:spPr>
          <a:xfrm>
            <a:off x="895975" y="484500"/>
            <a:ext cx="9319200" cy="6285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3300"/>
              <a:buNone/>
              <a:defRPr b="0" i="0" sz="3600">
                <a:solidFill>
                  <a:srgbClr val="EBEBEB"/>
                </a:solidFill>
                <a:latin typeface="Verdana"/>
                <a:ea typeface="Verdana"/>
                <a:cs typeface="Verdana"/>
                <a:sym typeface="Verdana"/>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398" name="Google Shape;398;p41"/>
          <p:cNvSpPr txBox="1"/>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sz="2800">
                <a:solidFill>
                  <a:srgbClr val="FFFFFF"/>
                </a:solidFill>
                <a:latin typeface="Century Gothic"/>
                <a:ea typeface="Century Gothic"/>
                <a:cs typeface="Century Gothic"/>
                <a:sym typeface="Century Gothic"/>
              </a:rPr>
              <a:t>‹#›</a:t>
            </a:fld>
            <a:endParaRPr sz="2800">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4" name="Shape 64"/>
        <p:cNvGrpSpPr/>
        <p:nvPr/>
      </p:nvGrpSpPr>
      <p:grpSpPr>
        <a:xfrm>
          <a:off x="0" y="0"/>
          <a:ext cx="0" cy="0"/>
          <a:chOff x="0" y="0"/>
          <a:chExt cx="0" cy="0"/>
        </a:xfrm>
      </p:grpSpPr>
      <p:sp>
        <p:nvSpPr>
          <p:cNvPr id="65" name="Google Shape;65;p6"/>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sz="3300">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66" name="Google Shape;66;p6"/>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rgbClr val="F98C61"/>
              </a:buClr>
              <a:buSzPts val="2100"/>
              <a:buChar char="●"/>
              <a:defRPr sz="2100">
                <a:solidFill>
                  <a:srgbClr val="222222"/>
                </a:solidFill>
              </a:defRPr>
            </a:lvl1pPr>
            <a:lvl2pPr indent="-349250" lvl="1" marL="914400" rtl="0">
              <a:lnSpc>
                <a:spcPct val="115000"/>
              </a:lnSpc>
              <a:spcBef>
                <a:spcPts val="0"/>
              </a:spcBef>
              <a:spcAft>
                <a:spcPts val="0"/>
              </a:spcAft>
              <a:buClr>
                <a:srgbClr val="F98C61"/>
              </a:buClr>
              <a:buSzPts val="1900"/>
              <a:buChar char="○"/>
              <a:defRPr>
                <a:solidFill>
                  <a:srgbClr val="222222"/>
                </a:solidFill>
              </a:defRPr>
            </a:lvl2pPr>
            <a:lvl3pPr indent="-349250" lvl="2" marL="1371600" rtl="0">
              <a:lnSpc>
                <a:spcPct val="115000"/>
              </a:lnSpc>
              <a:spcBef>
                <a:spcPts val="0"/>
              </a:spcBef>
              <a:spcAft>
                <a:spcPts val="0"/>
              </a:spcAft>
              <a:buClr>
                <a:srgbClr val="F98C61"/>
              </a:buClr>
              <a:buSzPts val="1900"/>
              <a:buChar char="■"/>
              <a:defRPr>
                <a:solidFill>
                  <a:srgbClr val="222222"/>
                </a:solidFill>
              </a:defRPr>
            </a:lvl3pPr>
            <a:lvl4pPr indent="-349250" lvl="3" marL="1828800" rtl="0">
              <a:lnSpc>
                <a:spcPct val="115000"/>
              </a:lnSpc>
              <a:spcBef>
                <a:spcPts val="0"/>
              </a:spcBef>
              <a:spcAft>
                <a:spcPts val="0"/>
              </a:spcAft>
              <a:buClr>
                <a:srgbClr val="222222"/>
              </a:buClr>
              <a:buSzPts val="1900"/>
              <a:buChar char="●"/>
              <a:defRPr>
                <a:solidFill>
                  <a:srgbClr val="222222"/>
                </a:solidFill>
              </a:defRPr>
            </a:lvl4pPr>
            <a:lvl5pPr indent="-349250" lvl="4" marL="2286000" rtl="0">
              <a:lnSpc>
                <a:spcPct val="115000"/>
              </a:lnSpc>
              <a:spcBef>
                <a:spcPts val="0"/>
              </a:spcBef>
              <a:spcAft>
                <a:spcPts val="0"/>
              </a:spcAft>
              <a:buClr>
                <a:srgbClr val="222222"/>
              </a:buClr>
              <a:buSzPts val="1900"/>
              <a:buChar char="○"/>
              <a:defRPr>
                <a:solidFill>
                  <a:srgbClr val="222222"/>
                </a:solidFill>
              </a:defRPr>
            </a:lvl5pPr>
            <a:lvl6pPr indent="-349250" lvl="5" marL="2743200" rtl="0">
              <a:lnSpc>
                <a:spcPct val="115000"/>
              </a:lnSpc>
              <a:spcBef>
                <a:spcPts val="0"/>
              </a:spcBef>
              <a:spcAft>
                <a:spcPts val="0"/>
              </a:spcAft>
              <a:buClr>
                <a:srgbClr val="222222"/>
              </a:buClr>
              <a:buSzPts val="1900"/>
              <a:buChar char="■"/>
              <a:defRPr>
                <a:solidFill>
                  <a:srgbClr val="222222"/>
                </a:solidFill>
              </a:defRPr>
            </a:lvl6pPr>
            <a:lvl7pPr indent="-349250" lvl="6" marL="3200400" rtl="0">
              <a:lnSpc>
                <a:spcPct val="115000"/>
              </a:lnSpc>
              <a:spcBef>
                <a:spcPts val="0"/>
              </a:spcBef>
              <a:spcAft>
                <a:spcPts val="0"/>
              </a:spcAft>
              <a:buClr>
                <a:srgbClr val="222222"/>
              </a:buClr>
              <a:buSzPts val="1900"/>
              <a:buChar char="●"/>
              <a:defRPr>
                <a:solidFill>
                  <a:srgbClr val="222222"/>
                </a:solidFill>
              </a:defRPr>
            </a:lvl7pPr>
            <a:lvl8pPr indent="-349250" lvl="7" marL="3657600" rtl="0">
              <a:lnSpc>
                <a:spcPct val="115000"/>
              </a:lnSpc>
              <a:spcBef>
                <a:spcPts val="0"/>
              </a:spcBef>
              <a:spcAft>
                <a:spcPts val="0"/>
              </a:spcAft>
              <a:buClr>
                <a:srgbClr val="222222"/>
              </a:buClr>
              <a:buSzPts val="1900"/>
              <a:buChar char="○"/>
              <a:defRPr>
                <a:solidFill>
                  <a:srgbClr val="222222"/>
                </a:solidFill>
              </a:defRPr>
            </a:lvl8pPr>
            <a:lvl9pPr indent="-349250" lvl="8" marL="4114800" rtl="0">
              <a:lnSpc>
                <a:spcPct val="115000"/>
              </a:lnSpc>
              <a:spcBef>
                <a:spcPts val="0"/>
              </a:spcBef>
              <a:spcAft>
                <a:spcPts val="0"/>
              </a:spcAft>
              <a:buClr>
                <a:srgbClr val="222222"/>
              </a:buClr>
              <a:buSzPts val="1900"/>
              <a:buChar char="■"/>
              <a:defRPr>
                <a:solidFill>
                  <a:srgbClr val="222222"/>
                </a:solidFill>
              </a:defRPr>
            </a:lvl9pPr>
          </a:lstStyle>
          <a:p/>
        </p:txBody>
      </p:sp>
      <p:sp>
        <p:nvSpPr>
          <p:cNvPr id="67" name="Google Shape;67;p6"/>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 name="Google Shape;68;p6"/>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69" name="Shape 69"/>
        <p:cNvGrpSpPr/>
        <p:nvPr/>
      </p:nvGrpSpPr>
      <p:grpSpPr>
        <a:xfrm>
          <a:off x="0" y="0"/>
          <a:ext cx="0" cy="0"/>
          <a:chOff x="0" y="0"/>
          <a:chExt cx="0" cy="0"/>
        </a:xfrm>
      </p:grpSpPr>
      <p:sp>
        <p:nvSpPr>
          <p:cNvPr id="70" name="Google Shape;70;p7"/>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1" name="Google Shape;71;p7"/>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7"/>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73" name="Google Shape;73;p7"/>
          <p:cNvSpPr/>
          <p:nvPr/>
        </p:nvSpPr>
        <p:spPr>
          <a:xfrm>
            <a:off x="7432467" y="1841067"/>
            <a:ext cx="4036800" cy="46641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7"/>
          <p:cNvSpPr txBox="1"/>
          <p:nvPr>
            <p:ph idx="2" type="subTitle"/>
          </p:nvPr>
        </p:nvSpPr>
        <p:spPr>
          <a:xfrm>
            <a:off x="7773433" y="2168367"/>
            <a:ext cx="3314100" cy="41184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2100"/>
              <a:buNone/>
              <a:defRPr>
                <a:solidFill>
                  <a:schemeClr val="lt1"/>
                </a:solidFill>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75" name="Google Shape;75;p7"/>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76" name="Shape 76"/>
        <p:cNvGrpSpPr/>
        <p:nvPr/>
      </p:nvGrpSpPr>
      <p:grpSpPr>
        <a:xfrm>
          <a:off x="0" y="0"/>
          <a:ext cx="0" cy="0"/>
          <a:chOff x="0" y="0"/>
          <a:chExt cx="0" cy="0"/>
        </a:xfrm>
      </p:grpSpPr>
      <p:sp>
        <p:nvSpPr>
          <p:cNvPr id="77" name="Google Shape;77;p8"/>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78" name="Google Shape;78;p8"/>
          <p:cNvSpPr txBox="1"/>
          <p:nvPr>
            <p:ph idx="1" type="body"/>
          </p:nvPr>
        </p:nvSpPr>
        <p:spPr>
          <a:xfrm>
            <a:off x="579267" y="1663533"/>
            <a:ext cx="11360700" cy="4555200"/>
          </a:xfrm>
          <a:prstGeom prst="rect">
            <a:avLst/>
          </a:prstGeom>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Clr>
                <a:schemeClr val="dk2"/>
              </a:buClr>
              <a:buSzPts val="2100"/>
              <a:buChar char="●"/>
              <a:defRPr sz="2100">
                <a:solidFill>
                  <a:schemeClr val="dk2"/>
                </a:solidFill>
              </a:defRPr>
            </a:lvl1pPr>
            <a:lvl2pPr indent="-349250" lvl="1" marL="914400" rtl="0">
              <a:lnSpc>
                <a:spcPct val="115000"/>
              </a:lnSpc>
              <a:spcBef>
                <a:spcPts val="0"/>
              </a:spcBef>
              <a:spcAft>
                <a:spcPts val="0"/>
              </a:spcAft>
              <a:buClr>
                <a:schemeClr val="dk2"/>
              </a:buClr>
              <a:buSzPts val="1900"/>
              <a:buChar char="○"/>
              <a:defRPr>
                <a:solidFill>
                  <a:schemeClr val="dk2"/>
                </a:solidFill>
              </a:defRPr>
            </a:lvl2pPr>
            <a:lvl3pPr indent="-349250" lvl="2" marL="1371600" rtl="0">
              <a:lnSpc>
                <a:spcPct val="115000"/>
              </a:lnSpc>
              <a:spcBef>
                <a:spcPts val="0"/>
              </a:spcBef>
              <a:spcAft>
                <a:spcPts val="0"/>
              </a:spcAft>
              <a:buClr>
                <a:schemeClr val="dk2"/>
              </a:buClr>
              <a:buSzPts val="1900"/>
              <a:buChar char="■"/>
              <a:defRPr>
                <a:solidFill>
                  <a:schemeClr val="dk2"/>
                </a:solidFill>
              </a:defRPr>
            </a:lvl3pPr>
            <a:lvl4pPr indent="-349250" lvl="3" marL="1828800" rtl="0">
              <a:lnSpc>
                <a:spcPct val="115000"/>
              </a:lnSpc>
              <a:spcBef>
                <a:spcPts val="0"/>
              </a:spcBef>
              <a:spcAft>
                <a:spcPts val="0"/>
              </a:spcAft>
              <a:buClr>
                <a:schemeClr val="dk2"/>
              </a:buClr>
              <a:buSzPts val="1900"/>
              <a:buChar char="●"/>
              <a:defRPr>
                <a:solidFill>
                  <a:schemeClr val="dk2"/>
                </a:solidFill>
              </a:defRPr>
            </a:lvl4pPr>
            <a:lvl5pPr indent="-349250" lvl="4" marL="2286000" rtl="0">
              <a:lnSpc>
                <a:spcPct val="115000"/>
              </a:lnSpc>
              <a:spcBef>
                <a:spcPts val="0"/>
              </a:spcBef>
              <a:spcAft>
                <a:spcPts val="0"/>
              </a:spcAft>
              <a:buClr>
                <a:schemeClr val="dk2"/>
              </a:buClr>
              <a:buSzPts val="1900"/>
              <a:buChar char="○"/>
              <a:defRPr>
                <a:solidFill>
                  <a:schemeClr val="dk2"/>
                </a:solidFill>
              </a:defRPr>
            </a:lvl5pPr>
            <a:lvl6pPr indent="-349250" lvl="5" marL="2743200" rtl="0">
              <a:lnSpc>
                <a:spcPct val="115000"/>
              </a:lnSpc>
              <a:spcBef>
                <a:spcPts val="0"/>
              </a:spcBef>
              <a:spcAft>
                <a:spcPts val="0"/>
              </a:spcAft>
              <a:buClr>
                <a:schemeClr val="dk2"/>
              </a:buClr>
              <a:buSzPts val="1900"/>
              <a:buChar char="■"/>
              <a:defRPr>
                <a:solidFill>
                  <a:schemeClr val="dk2"/>
                </a:solidFill>
              </a:defRPr>
            </a:lvl6pPr>
            <a:lvl7pPr indent="-349250" lvl="6" marL="3200400" rtl="0">
              <a:lnSpc>
                <a:spcPct val="115000"/>
              </a:lnSpc>
              <a:spcBef>
                <a:spcPts val="0"/>
              </a:spcBef>
              <a:spcAft>
                <a:spcPts val="0"/>
              </a:spcAft>
              <a:buClr>
                <a:schemeClr val="dk2"/>
              </a:buClr>
              <a:buSzPts val="1900"/>
              <a:buChar char="●"/>
              <a:defRPr>
                <a:solidFill>
                  <a:schemeClr val="dk2"/>
                </a:solidFill>
              </a:defRPr>
            </a:lvl7pPr>
            <a:lvl8pPr indent="-349250" lvl="7" marL="3657600" rtl="0">
              <a:lnSpc>
                <a:spcPct val="115000"/>
              </a:lnSpc>
              <a:spcBef>
                <a:spcPts val="0"/>
              </a:spcBef>
              <a:spcAft>
                <a:spcPts val="0"/>
              </a:spcAft>
              <a:buClr>
                <a:schemeClr val="dk2"/>
              </a:buClr>
              <a:buSzPts val="1900"/>
              <a:buChar char="○"/>
              <a:defRPr>
                <a:solidFill>
                  <a:schemeClr val="dk2"/>
                </a:solidFill>
              </a:defRPr>
            </a:lvl8pPr>
            <a:lvl9pPr indent="-349250" lvl="8" marL="4114800" rtl="0">
              <a:lnSpc>
                <a:spcPct val="115000"/>
              </a:lnSpc>
              <a:spcBef>
                <a:spcPts val="0"/>
              </a:spcBef>
              <a:spcAft>
                <a:spcPts val="0"/>
              </a:spcAft>
              <a:buClr>
                <a:schemeClr val="dk2"/>
              </a:buClr>
              <a:buSzPts val="1900"/>
              <a:buChar char="■"/>
              <a:defRPr>
                <a:solidFill>
                  <a:schemeClr val="dk2"/>
                </a:solidFill>
              </a:defRPr>
            </a:lvl9pPr>
          </a:lstStyle>
          <a:p/>
        </p:txBody>
      </p:sp>
      <p:sp>
        <p:nvSpPr>
          <p:cNvPr id="79" name="Google Shape;79;p8"/>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p8"/>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sp>
        <p:nvSpPr>
          <p:cNvPr id="82" name="Google Shape;82;p9"/>
          <p:cNvSpPr txBox="1"/>
          <p:nvPr>
            <p:ph idx="1" type="body"/>
          </p:nvPr>
        </p:nvSpPr>
        <p:spPr>
          <a:xfrm>
            <a:off x="415600" y="1994667"/>
            <a:ext cx="53328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Clr>
                <a:srgbClr val="FF9900"/>
              </a:buClr>
              <a:buSzPts val="1900"/>
              <a:buChar char="●"/>
              <a:defRPr sz="1900"/>
            </a:lvl1pPr>
            <a:lvl2pPr indent="-330200" lvl="1" marL="914400">
              <a:spcBef>
                <a:spcPts val="0"/>
              </a:spcBef>
              <a:spcAft>
                <a:spcPts val="0"/>
              </a:spcAft>
              <a:buClr>
                <a:srgbClr val="FF9900"/>
              </a:buClr>
              <a:buSzPts val="1600"/>
              <a:buChar char="○"/>
              <a:defRPr sz="1600"/>
            </a:lvl2pPr>
            <a:lvl3pPr indent="-330200" lvl="2" marL="1371600">
              <a:spcBef>
                <a:spcPts val="0"/>
              </a:spcBef>
              <a:spcAft>
                <a:spcPts val="0"/>
              </a:spcAft>
              <a:buClr>
                <a:srgbClr val="FF9900"/>
              </a:buClr>
              <a:buSzPts val="1600"/>
              <a:buChar char="■"/>
              <a:defRPr sz="1600"/>
            </a:lvl3pPr>
            <a:lvl4pPr indent="-330200" lvl="3" marL="1828800">
              <a:spcBef>
                <a:spcPts val="0"/>
              </a:spcBef>
              <a:spcAft>
                <a:spcPts val="0"/>
              </a:spcAft>
              <a:buClr>
                <a:srgbClr val="FF9900"/>
              </a:buClr>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3" name="Google Shape;83;p9"/>
          <p:cNvSpPr txBox="1"/>
          <p:nvPr>
            <p:ph idx="2" type="body"/>
          </p:nvPr>
        </p:nvSpPr>
        <p:spPr>
          <a:xfrm>
            <a:off x="6512267" y="1994667"/>
            <a:ext cx="53328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Clr>
                <a:srgbClr val="FF9900"/>
              </a:buClr>
              <a:buSzPts val="1900"/>
              <a:buChar char="●"/>
              <a:defRPr sz="1900"/>
            </a:lvl1pPr>
            <a:lvl2pPr indent="-330200" lvl="1" marL="914400">
              <a:spcBef>
                <a:spcPts val="0"/>
              </a:spcBef>
              <a:spcAft>
                <a:spcPts val="0"/>
              </a:spcAft>
              <a:buClr>
                <a:srgbClr val="FF9900"/>
              </a:buClr>
              <a:buSzPts val="1600"/>
              <a:buChar char="○"/>
              <a:defRPr sz="1600"/>
            </a:lvl2pPr>
            <a:lvl3pPr indent="-330200" lvl="2" marL="1371600">
              <a:spcBef>
                <a:spcPts val="0"/>
              </a:spcBef>
              <a:spcAft>
                <a:spcPts val="0"/>
              </a:spcAft>
              <a:buClr>
                <a:srgbClr val="FF9900"/>
              </a:buClr>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4" name="Google Shape;84;p9"/>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5" name="Google Shape;85;p9"/>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p9"/>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0"/>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b="1">
                <a:solidFill>
                  <a:schemeClr val="dk1"/>
                </a:solidFill>
              </a:defRPr>
            </a:lvl1pPr>
            <a:lvl2pPr lvl="1" rtl="0">
              <a:spcBef>
                <a:spcPts val="0"/>
              </a:spcBef>
              <a:spcAft>
                <a:spcPts val="0"/>
              </a:spcAft>
              <a:buSzPts val="1900"/>
              <a:buChar char="○"/>
              <a:defRPr/>
            </a:lvl2pPr>
            <a:lvl3pPr lvl="2" rtl="0">
              <a:spcBef>
                <a:spcPts val="0"/>
              </a:spcBef>
              <a:spcAft>
                <a:spcPts val="0"/>
              </a:spcAft>
              <a:buSzPts val="1900"/>
              <a:buChar char="■"/>
              <a:defRPr/>
            </a:lvl3pPr>
            <a:lvl4pPr lvl="3" rtl="0">
              <a:spcBef>
                <a:spcPts val="0"/>
              </a:spcBef>
              <a:spcAft>
                <a:spcPts val="0"/>
              </a:spcAft>
              <a:buSzPts val="1900"/>
              <a:buChar char="●"/>
              <a:defRPr/>
            </a:lvl4pPr>
            <a:lvl5pPr lvl="4" rtl="0">
              <a:spcBef>
                <a:spcPts val="0"/>
              </a:spcBef>
              <a:spcAft>
                <a:spcPts val="0"/>
              </a:spcAft>
              <a:buSzPts val="1900"/>
              <a:buChar char="○"/>
              <a:defRPr/>
            </a:lvl5pPr>
            <a:lvl6pPr lvl="5" rtl="0">
              <a:spcBef>
                <a:spcPts val="0"/>
              </a:spcBef>
              <a:spcAft>
                <a:spcPts val="0"/>
              </a:spcAft>
              <a:buSzPts val="1900"/>
              <a:buChar char="■"/>
              <a:defRPr/>
            </a:lvl6pPr>
            <a:lvl7pPr lvl="6" rtl="0">
              <a:spcBef>
                <a:spcPts val="0"/>
              </a:spcBef>
              <a:spcAft>
                <a:spcPts val="0"/>
              </a:spcAft>
              <a:buSzPts val="1900"/>
              <a:buChar char="●"/>
              <a:defRPr/>
            </a:lvl7pPr>
            <a:lvl8pPr lvl="7" rtl="0">
              <a:spcBef>
                <a:spcPts val="0"/>
              </a:spcBef>
              <a:spcAft>
                <a:spcPts val="0"/>
              </a:spcAft>
              <a:buSzPts val="1900"/>
              <a:buChar char="○"/>
              <a:defRPr/>
            </a:lvl8pPr>
            <a:lvl9pPr lvl="8" rtl="0">
              <a:spcBef>
                <a:spcPts val="0"/>
              </a:spcBef>
              <a:spcAft>
                <a:spcPts val="0"/>
              </a:spcAft>
              <a:buSzPts val="1900"/>
              <a:buChar char="■"/>
              <a:defRPr/>
            </a:lvl9pPr>
          </a:lstStyle>
          <a:p/>
        </p:txBody>
      </p:sp>
      <p:sp>
        <p:nvSpPr>
          <p:cNvPr id="89" name="Google Shape;89;p10"/>
          <p:cNvSpPr/>
          <p:nvPr/>
        </p:nvSpPr>
        <p:spPr>
          <a:xfrm>
            <a:off x="0" y="0"/>
            <a:ext cx="286500" cy="68580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 name="Google Shape;90;p10"/>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2" Type="http://schemas.openxmlformats.org/officeDocument/2006/relationships/theme" Target="../theme/theme1.xml"/><Relationship Id="rId41" Type="http://schemas.openxmlformats.org/officeDocument/2006/relationships/slideLayout" Target="../slideLayouts/slideLayout40.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579267" y="1663533"/>
            <a:ext cx="11360700" cy="4555200"/>
          </a:xfrm>
          <a:prstGeom prst="rect">
            <a:avLst/>
          </a:prstGeom>
          <a:noFill/>
          <a:ln>
            <a:noFill/>
          </a:ln>
        </p:spPr>
        <p:txBody>
          <a:bodyPr anchorCtr="0" anchor="t" bIns="121900" lIns="121900" spcFirstLastPara="1" rIns="121900" wrap="square" tIns="121900">
            <a:normAutofit/>
          </a:bodyPr>
          <a:lstStyle>
            <a:lvl1pPr indent="-361950" lvl="0" marL="457200" rtl="0">
              <a:lnSpc>
                <a:spcPct val="115000"/>
              </a:lnSpc>
              <a:spcBef>
                <a:spcPts val="0"/>
              </a:spcBef>
              <a:spcAft>
                <a:spcPts val="0"/>
              </a:spcAft>
              <a:buSzPts val="2100"/>
              <a:buChar char="●"/>
              <a:defRPr sz="2100"/>
            </a:lvl1pPr>
            <a:lvl2pPr indent="-349250" lvl="1" marL="914400" rtl="0">
              <a:lnSpc>
                <a:spcPct val="115000"/>
              </a:lnSpc>
              <a:spcBef>
                <a:spcPts val="0"/>
              </a:spcBef>
              <a:spcAft>
                <a:spcPts val="0"/>
              </a:spcAft>
              <a:buSzPts val="1900"/>
              <a:buChar char="○"/>
              <a:defRPr sz="1900"/>
            </a:lvl2pPr>
            <a:lvl3pPr indent="-349250" lvl="2" marL="1371600" rtl="0">
              <a:lnSpc>
                <a:spcPct val="115000"/>
              </a:lnSpc>
              <a:spcBef>
                <a:spcPts val="0"/>
              </a:spcBef>
              <a:spcAft>
                <a:spcPts val="0"/>
              </a:spcAft>
              <a:buSzPts val="1900"/>
              <a:buChar char="■"/>
              <a:defRPr sz="1900"/>
            </a:lvl3pPr>
            <a:lvl4pPr indent="-349250" lvl="3" marL="1828800" rtl="0">
              <a:lnSpc>
                <a:spcPct val="115000"/>
              </a:lnSpc>
              <a:spcBef>
                <a:spcPts val="0"/>
              </a:spcBef>
              <a:spcAft>
                <a:spcPts val="0"/>
              </a:spcAft>
              <a:buSzPts val="1900"/>
              <a:buChar char="●"/>
              <a:defRPr sz="1900"/>
            </a:lvl4pPr>
            <a:lvl5pPr indent="-349250" lvl="4" marL="2286000" rtl="0">
              <a:lnSpc>
                <a:spcPct val="115000"/>
              </a:lnSpc>
              <a:spcBef>
                <a:spcPts val="0"/>
              </a:spcBef>
              <a:spcAft>
                <a:spcPts val="0"/>
              </a:spcAft>
              <a:buSzPts val="1900"/>
              <a:buChar char="○"/>
              <a:defRPr sz="1900"/>
            </a:lvl5pPr>
            <a:lvl6pPr indent="-349250" lvl="5" marL="2743200" rtl="0">
              <a:lnSpc>
                <a:spcPct val="115000"/>
              </a:lnSpc>
              <a:spcBef>
                <a:spcPts val="0"/>
              </a:spcBef>
              <a:spcAft>
                <a:spcPts val="0"/>
              </a:spcAft>
              <a:buSzPts val="1900"/>
              <a:buChar char="■"/>
              <a:defRPr sz="1900"/>
            </a:lvl6pPr>
            <a:lvl7pPr indent="-349250" lvl="6" marL="3200400" rtl="0">
              <a:lnSpc>
                <a:spcPct val="115000"/>
              </a:lnSpc>
              <a:spcBef>
                <a:spcPts val="0"/>
              </a:spcBef>
              <a:spcAft>
                <a:spcPts val="0"/>
              </a:spcAft>
              <a:buSzPts val="1900"/>
              <a:buChar char="●"/>
              <a:defRPr sz="1900"/>
            </a:lvl7pPr>
            <a:lvl8pPr indent="-349250" lvl="7" marL="3657600" rtl="0">
              <a:lnSpc>
                <a:spcPct val="115000"/>
              </a:lnSpc>
              <a:spcBef>
                <a:spcPts val="0"/>
              </a:spcBef>
              <a:spcAft>
                <a:spcPts val="0"/>
              </a:spcAft>
              <a:buSzPts val="1900"/>
              <a:buChar char="○"/>
              <a:defRPr sz="1900"/>
            </a:lvl8pPr>
            <a:lvl9pPr indent="-349250" lvl="8" marL="4114800" rtl="0">
              <a:lnSpc>
                <a:spcPct val="115000"/>
              </a:lnSpc>
              <a:spcBef>
                <a:spcPts val="0"/>
              </a:spcBef>
              <a:spcAft>
                <a:spcPts val="0"/>
              </a:spcAft>
              <a:buSzPts val="1900"/>
              <a:buChar char="■"/>
              <a:defRPr sz="1900"/>
            </a:lvl9pPr>
          </a:lstStyle>
          <a:p/>
        </p:txBody>
      </p:sp>
      <p:sp>
        <p:nvSpPr>
          <p:cNvPr id="7" name="Google Shape;7;p1"/>
          <p:cNvSpPr txBox="1"/>
          <p:nvPr>
            <p:ph type="title"/>
          </p:nvPr>
        </p:nvSpPr>
        <p:spPr>
          <a:xfrm>
            <a:off x="647433" y="899933"/>
            <a:ext cx="11360700" cy="763500"/>
          </a:xfrm>
          <a:prstGeom prst="rect">
            <a:avLst/>
          </a:prstGeom>
          <a:noFill/>
          <a:ln>
            <a:noFill/>
          </a:ln>
        </p:spPr>
        <p:txBody>
          <a:bodyPr anchorCtr="0" anchor="ctr" bIns="121900" lIns="121900" spcFirstLastPara="1" rIns="121900" wrap="square" tIns="121900">
            <a:noAutofit/>
          </a:bodyPr>
          <a:lstStyle>
            <a:lvl1pPr lvl="0" rtl="0">
              <a:spcBef>
                <a:spcPts val="0"/>
              </a:spcBef>
              <a:spcAft>
                <a:spcPts val="0"/>
              </a:spcAft>
              <a:buClr>
                <a:schemeClr val="dk1"/>
              </a:buClr>
              <a:buSzPts val="3300"/>
              <a:buChar char="●"/>
              <a:defRPr sz="3300">
                <a:solidFill>
                  <a:schemeClr val="dk1"/>
                </a:solidFill>
              </a:defRPr>
            </a:lvl1pPr>
            <a:lvl2pPr lvl="1" rtl="0">
              <a:spcBef>
                <a:spcPts val="0"/>
              </a:spcBef>
              <a:spcAft>
                <a:spcPts val="0"/>
              </a:spcAft>
              <a:buSzPts val="1900"/>
              <a:buChar char="○"/>
              <a:defRPr sz="1900"/>
            </a:lvl2pPr>
            <a:lvl3pPr lvl="2" rtl="0">
              <a:spcBef>
                <a:spcPts val="0"/>
              </a:spcBef>
              <a:spcAft>
                <a:spcPts val="0"/>
              </a:spcAft>
              <a:buSzPts val="1900"/>
              <a:buChar char="■"/>
              <a:defRPr sz="1900"/>
            </a:lvl3pPr>
            <a:lvl4pPr lvl="3" rtl="0">
              <a:spcBef>
                <a:spcPts val="0"/>
              </a:spcBef>
              <a:spcAft>
                <a:spcPts val="0"/>
              </a:spcAft>
              <a:buSzPts val="1900"/>
              <a:buChar char="●"/>
              <a:defRPr sz="1900"/>
            </a:lvl4pPr>
            <a:lvl5pPr lvl="4" rtl="0">
              <a:spcBef>
                <a:spcPts val="0"/>
              </a:spcBef>
              <a:spcAft>
                <a:spcPts val="0"/>
              </a:spcAft>
              <a:buSzPts val="1900"/>
              <a:buChar char="○"/>
              <a:defRPr sz="1900"/>
            </a:lvl5pPr>
            <a:lvl6pPr lvl="5" rtl="0">
              <a:spcBef>
                <a:spcPts val="0"/>
              </a:spcBef>
              <a:spcAft>
                <a:spcPts val="0"/>
              </a:spcAft>
              <a:buSzPts val="1900"/>
              <a:buChar char="■"/>
              <a:defRPr sz="1900"/>
            </a:lvl6pPr>
            <a:lvl7pPr lvl="6" rtl="0">
              <a:spcBef>
                <a:spcPts val="0"/>
              </a:spcBef>
              <a:spcAft>
                <a:spcPts val="0"/>
              </a:spcAft>
              <a:buSzPts val="1900"/>
              <a:buChar char="●"/>
              <a:defRPr sz="1900"/>
            </a:lvl7pPr>
            <a:lvl8pPr lvl="7" rtl="0">
              <a:spcBef>
                <a:spcPts val="0"/>
              </a:spcBef>
              <a:spcAft>
                <a:spcPts val="0"/>
              </a:spcAft>
              <a:buSzPts val="1900"/>
              <a:buChar char="○"/>
              <a:defRPr sz="1900"/>
            </a:lvl8pPr>
            <a:lvl9pPr lvl="8" rtl="0">
              <a:spcBef>
                <a:spcPts val="0"/>
              </a:spcBef>
              <a:spcAft>
                <a:spcPts val="0"/>
              </a:spcAft>
              <a:buSzPts val="1900"/>
              <a:buChar char="■"/>
              <a:defRPr sz="1900"/>
            </a:lvl9pPr>
          </a:lstStyle>
          <a:p/>
        </p:txBody>
      </p:sp>
      <p:pic>
        <p:nvPicPr>
          <p:cNvPr id="8" name="Google Shape;8;p1"/>
          <p:cNvPicPr preferRelativeResize="0"/>
          <p:nvPr/>
        </p:nvPicPr>
        <p:blipFill>
          <a:blip r:embed="rId1">
            <a:alphaModFix/>
          </a:blip>
          <a:stretch>
            <a:fillRect/>
          </a:stretch>
        </p:blipFill>
        <p:spPr>
          <a:xfrm>
            <a:off x="272400" y="145833"/>
            <a:ext cx="2480179" cy="524764"/>
          </a:xfrm>
          <a:prstGeom prst="rect">
            <a:avLst/>
          </a:prstGeom>
          <a:noFill/>
          <a:ln>
            <a:noFill/>
          </a:ln>
        </p:spPr>
      </p:pic>
      <p:grpSp>
        <p:nvGrpSpPr>
          <p:cNvPr id="9" name="Google Shape;9;p1"/>
          <p:cNvGrpSpPr/>
          <p:nvPr/>
        </p:nvGrpSpPr>
        <p:grpSpPr>
          <a:xfrm rot="5400000">
            <a:off x="680399" y="5765331"/>
            <a:ext cx="303670" cy="1663144"/>
            <a:chOff x="327125" y="2375600"/>
            <a:chExt cx="536425" cy="2953025"/>
          </a:xfrm>
        </p:grpSpPr>
        <p:sp>
          <p:nvSpPr>
            <p:cNvPr id="10" name="Google Shape;10;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1" name="Google Shape;11;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12" name="Google Shape;12;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grpSp>
        <p:nvGrpSpPr>
          <p:cNvPr id="23" name="Google Shape;23;p1"/>
          <p:cNvGrpSpPr/>
          <p:nvPr/>
        </p:nvGrpSpPr>
        <p:grpSpPr>
          <a:xfrm flipH="1" rot="-5400000">
            <a:off x="9718265" y="-1794016"/>
            <a:ext cx="582933" cy="4364402"/>
            <a:chOff x="327125" y="2375600"/>
            <a:chExt cx="536425" cy="2976473"/>
          </a:xfrm>
        </p:grpSpPr>
        <p:sp>
          <p:nvSpPr>
            <p:cNvPr id="24" name="Google Shape;2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25" name="Google Shape;25;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26" name="Google Shape;2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27" name="Google Shape;2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2" name="Google Shape;3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37" name="Google Shape;37;p1"/>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lvl="0" algn="r">
              <a:buNone/>
              <a:defRPr sz="1700">
                <a:solidFill>
                  <a:schemeClr val="dk2"/>
                </a:solidFill>
              </a:defRPr>
            </a:lvl1pPr>
            <a:lvl2pPr lvl="1" algn="r">
              <a:buNone/>
              <a:defRPr sz="1700">
                <a:solidFill>
                  <a:schemeClr val="dk2"/>
                </a:solidFill>
              </a:defRPr>
            </a:lvl2pPr>
            <a:lvl3pPr lvl="2" algn="r">
              <a:buNone/>
              <a:defRPr sz="1700">
                <a:solidFill>
                  <a:schemeClr val="dk2"/>
                </a:solidFill>
              </a:defRPr>
            </a:lvl3pPr>
            <a:lvl4pPr lvl="3" algn="r">
              <a:buNone/>
              <a:defRPr sz="1700">
                <a:solidFill>
                  <a:schemeClr val="dk2"/>
                </a:solidFill>
              </a:defRPr>
            </a:lvl4pPr>
            <a:lvl5pPr lvl="4" algn="r">
              <a:buNone/>
              <a:defRPr sz="1700">
                <a:solidFill>
                  <a:schemeClr val="dk2"/>
                </a:solidFill>
              </a:defRPr>
            </a:lvl5pPr>
            <a:lvl6pPr lvl="5" algn="r">
              <a:buNone/>
              <a:defRPr sz="1700">
                <a:solidFill>
                  <a:schemeClr val="dk2"/>
                </a:solidFill>
              </a:defRPr>
            </a:lvl6pPr>
            <a:lvl7pPr lvl="6" algn="r">
              <a:buNone/>
              <a:defRPr sz="1700">
                <a:solidFill>
                  <a:schemeClr val="dk2"/>
                </a:solidFill>
              </a:defRPr>
            </a:lvl7pPr>
            <a:lvl8pPr lvl="7" algn="r">
              <a:buNone/>
              <a:defRPr sz="1700">
                <a:solidFill>
                  <a:schemeClr val="dk2"/>
                </a:solidFill>
              </a:defRPr>
            </a:lvl8pPr>
            <a:lvl9pPr lvl="8" algn="r">
              <a:buNone/>
              <a:defRPr sz="17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6.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6.xml"/><Relationship Id="rId3" Type="http://schemas.openxmlformats.org/officeDocument/2006/relationships/image" Target="../media/image41.png"/><Relationship Id="rId4" Type="http://schemas.openxmlformats.org/officeDocument/2006/relationships/image" Target="../media/image35.png"/><Relationship Id="rId5"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s://docs.google.com/document/d/1RCRPi5GA72WKYLUvLCCVghyO-kIKEXGTbyJdaGFbKro/edit?usp=sharing" TargetMode="External"/><Relationship Id="rId4" Type="http://schemas.openxmlformats.org/officeDocument/2006/relationships/hyperlink" Target="https://docs.google.com/document/d/1afO3PFor0sruLJWVVdp6E_I1dZEWF7pzq6AFTkNGqhU/edit?usp=sharing" TargetMode="External"/><Relationship Id="rId5" Type="http://schemas.openxmlformats.org/officeDocument/2006/relationships/hyperlink" Target="https://docs.google.com/document/d/1XY518nMlRJ3I276ZECaYIOp_4MqDo-3aGtuTEN4GhtI/edit?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4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0.xml"/><Relationship Id="rId3" Type="http://schemas.openxmlformats.org/officeDocument/2006/relationships/image" Target="../media/image39.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hyperlink" Target="https://docs.google.com/document/d/1azEPo4KAq9Dv_3GEkFeHdgbCxB-kquhDj_t5rI1j6yE/edit?usp=sharing" TargetMode="External"/><Relationship Id="rId4" Type="http://schemas.openxmlformats.org/officeDocument/2006/relationships/hyperlink" Target="https://docs.google.com/document/d/1Ohfd-6oL2RiFyWRlCSYl1Et2qEh0hGQjNRrTRXVRR9M/edit?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hyperlink" Target="https://howtodoinjava.com/hibernate/hibernate-one-to-one-mapping/#1" TargetMode="External"/><Relationship Id="rId4" Type="http://schemas.openxmlformats.org/officeDocument/2006/relationships/hyperlink" Target="https://howtodoinjava.com/hibernate/hibernate-one-to-one-mapping/#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5.xml"/><Relationship Id="rId3" Type="http://schemas.openxmlformats.org/officeDocument/2006/relationships/image" Target="../media/image43.png"/><Relationship Id="rId4" Type="http://schemas.openxmlformats.org/officeDocument/2006/relationships/image" Target="../media/image40.png"/><Relationship Id="rId5"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hyperlink" Target="https://docs.google.com/document/d/1beBVrouIuOcWN5vS7VV0ihqjiSVWvbDBBIsax-USkrg/edit?usp=share_link" TargetMode="External"/><Relationship Id="rId4" Type="http://schemas.openxmlformats.org/officeDocument/2006/relationships/hyperlink" Target="https://docs.google.com/document/d/14t5Fdvjn0Q72V2UjB3d8E4hevIaTpfiUAWu_8PUCTMc/edit?usp=sharing" TargetMode="External"/><Relationship Id="rId5" Type="http://schemas.openxmlformats.org/officeDocument/2006/relationships/hyperlink" Target="https://docs.google.com/document/d/1BqLaVWgg8YhRqldUtO7mhnVPltKf6e7UKDb5ErmfHbA/edit?usp=sha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4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hyperlink" Target="https://en.wikibooks.org/wiki/Java_Persistence/Relationships#Join_Fetching" TargetMode="External"/><Relationship Id="rId4" Type="http://schemas.openxmlformats.org/officeDocument/2006/relationships/hyperlink" Target="https://www.logicbig.com/tutorials/java-ee-tutorial/jpa/jpql-literals.html" TargetMode="External"/><Relationship Id="rId5" Type="http://schemas.openxmlformats.org/officeDocument/2006/relationships/hyperlink" Target="http://leakfromjavaheap.blogspot.com/2013/01/basic-jpa-mappings.html" TargetMode="External"/><Relationship Id="rId6" Type="http://schemas.openxmlformats.org/officeDocument/2006/relationships/hyperlink" Target="https://en.wikibooks.org/wiki/Java_Persistence/Mapping" TargetMode="External"/><Relationship Id="rId7" Type="http://schemas.openxmlformats.org/officeDocument/2006/relationships/hyperlink" Target="https://en.wikibooks.org/wiki/Java_Persistence/ManyToOne" TargetMode="External"/><Relationship Id="rId8" Type="http://schemas.openxmlformats.org/officeDocument/2006/relationships/hyperlink" Target="https://howtodoinjava.com/hibernate/hibernate-one-to-one-mappin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1.xml"/><Relationship Id="rId3"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s://www.baeldung.com/jpa-cascade-typ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s://docs.jboss.org/hibernate/core/3.6/reference/en-US/html/association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2"/>
          <p:cNvSpPr txBox="1"/>
          <p:nvPr>
            <p:ph type="title"/>
          </p:nvPr>
        </p:nvSpPr>
        <p:spPr>
          <a:xfrm>
            <a:off x="2279400" y="2119675"/>
            <a:ext cx="8012400" cy="1917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b="1" lang="en-US" sz="4300">
                <a:latin typeface="Century Gothic"/>
                <a:ea typeface="Century Gothic"/>
                <a:cs typeface="Century Gothic"/>
                <a:sym typeface="Century Gothic"/>
              </a:rPr>
              <a:t>305.5 - Hibernate Mapping and Relationship / Association</a:t>
            </a:r>
            <a:endParaRPr b="1" sz="4300">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1"/>
          <p:cNvSpPr txBox="1"/>
          <p:nvPr>
            <p:ph type="title"/>
          </p:nvPr>
        </p:nvSpPr>
        <p:spPr>
          <a:xfrm>
            <a:off x="568017" y="973663"/>
            <a:ext cx="10822500" cy="7071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None/>
            </a:pPr>
            <a:r>
              <a:rPr lang="en-US"/>
              <a:t>Example: Many-To-One Relationship</a:t>
            </a:r>
            <a:endParaRPr/>
          </a:p>
        </p:txBody>
      </p:sp>
      <p:pic>
        <p:nvPicPr>
          <p:cNvPr id="468" name="Google Shape;468;p51"/>
          <p:cNvPicPr preferRelativeResize="0"/>
          <p:nvPr/>
        </p:nvPicPr>
        <p:blipFill>
          <a:blip r:embed="rId3">
            <a:alphaModFix/>
          </a:blip>
          <a:stretch>
            <a:fillRect/>
          </a:stretch>
        </p:blipFill>
        <p:spPr>
          <a:xfrm>
            <a:off x="6640525" y="1956950"/>
            <a:ext cx="3811801" cy="3714249"/>
          </a:xfrm>
          <a:prstGeom prst="rect">
            <a:avLst/>
          </a:prstGeom>
          <a:noFill/>
          <a:ln cap="flat" cmpd="sng" w="9525">
            <a:solidFill>
              <a:schemeClr val="dk2"/>
            </a:solidFill>
            <a:prstDash val="dash"/>
            <a:round/>
            <a:headEnd len="sm" w="sm" type="none"/>
            <a:tailEnd len="sm" w="sm" type="none"/>
          </a:ln>
        </p:spPr>
      </p:pic>
      <p:pic>
        <p:nvPicPr>
          <p:cNvPr id="469" name="Google Shape;469;p51"/>
          <p:cNvPicPr preferRelativeResize="0"/>
          <p:nvPr/>
        </p:nvPicPr>
        <p:blipFill>
          <a:blip r:embed="rId4">
            <a:alphaModFix/>
          </a:blip>
          <a:stretch>
            <a:fillRect/>
          </a:stretch>
        </p:blipFill>
        <p:spPr>
          <a:xfrm>
            <a:off x="593275" y="1859725"/>
            <a:ext cx="4911800" cy="3837700"/>
          </a:xfrm>
          <a:prstGeom prst="rect">
            <a:avLst/>
          </a:prstGeom>
          <a:noFill/>
          <a:ln cap="flat" cmpd="sng" w="9525">
            <a:solidFill>
              <a:schemeClr val="dk2"/>
            </a:solidFill>
            <a:prstDash val="dash"/>
            <a:round/>
            <a:headEnd len="sm" w="sm" type="none"/>
            <a:tailEnd len="sm" w="sm" type="none"/>
          </a:ln>
        </p:spPr>
      </p:pic>
      <p:sp>
        <p:nvSpPr>
          <p:cNvPr id="470" name="Google Shape;470;p51"/>
          <p:cNvSpPr txBox="1"/>
          <p:nvPr>
            <p:ph type="title"/>
          </p:nvPr>
        </p:nvSpPr>
        <p:spPr>
          <a:xfrm>
            <a:off x="2018400" y="1605325"/>
            <a:ext cx="1431600" cy="2175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12700">
            <a:noAutofit/>
          </a:bodyPr>
          <a:lstStyle/>
          <a:p>
            <a:pPr indent="0" lvl="0" marL="12700" rtl="0" algn="ctr">
              <a:lnSpc>
                <a:spcPct val="116166"/>
              </a:lnSpc>
              <a:spcBef>
                <a:spcPts val="0"/>
              </a:spcBef>
              <a:spcAft>
                <a:spcPts val="0"/>
              </a:spcAft>
              <a:buNone/>
            </a:pPr>
            <a:r>
              <a:rPr lang="en-US" sz="1400">
                <a:solidFill>
                  <a:schemeClr val="dk1"/>
                </a:solidFill>
                <a:latin typeface="Century Gothic"/>
                <a:ea typeface="Century Gothic"/>
                <a:cs typeface="Century Gothic"/>
                <a:sym typeface="Century Gothic"/>
              </a:rPr>
              <a:t>Teacher </a:t>
            </a:r>
            <a:r>
              <a:rPr lang="en-US" sz="1400">
                <a:solidFill>
                  <a:schemeClr val="dk1"/>
                </a:solidFill>
                <a:latin typeface="Century Gothic"/>
                <a:ea typeface="Century Gothic"/>
                <a:cs typeface="Century Gothic"/>
                <a:sym typeface="Century Gothic"/>
              </a:rPr>
              <a:t>Class</a:t>
            </a:r>
            <a:endParaRPr sz="1400">
              <a:solidFill>
                <a:schemeClr val="dk1"/>
              </a:solidFill>
              <a:latin typeface="Century Gothic"/>
              <a:ea typeface="Century Gothic"/>
              <a:cs typeface="Century Gothic"/>
              <a:sym typeface="Century Gothic"/>
            </a:endParaRPr>
          </a:p>
        </p:txBody>
      </p:sp>
      <p:sp>
        <p:nvSpPr>
          <p:cNvPr id="471" name="Google Shape;471;p51"/>
          <p:cNvSpPr txBox="1"/>
          <p:nvPr/>
        </p:nvSpPr>
        <p:spPr>
          <a:xfrm>
            <a:off x="593275" y="5765925"/>
            <a:ext cx="10422900" cy="8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The </a:t>
            </a:r>
            <a:r>
              <a:rPr lang="en-US" sz="1500"/>
              <a:t>@</a:t>
            </a:r>
            <a:r>
              <a:rPr b="1" lang="en-US" sz="1600">
                <a:solidFill>
                  <a:srgbClr val="B45F06"/>
                </a:solidFill>
                <a:highlight>
                  <a:srgbClr val="FFFFFF"/>
                </a:highlight>
                <a:latin typeface="Century Gothic"/>
                <a:ea typeface="Century Gothic"/>
                <a:cs typeface="Century Gothic"/>
                <a:sym typeface="Century Gothic"/>
              </a:rPr>
              <a:t>ManyToOne</a:t>
            </a:r>
            <a:r>
              <a:rPr lang="en-US" sz="1600">
                <a:solidFill>
                  <a:schemeClr val="dk1"/>
                </a:solidFill>
                <a:highlight>
                  <a:srgbClr val="FFFFFF"/>
                </a:highlight>
                <a:latin typeface="Century Gothic"/>
                <a:ea typeface="Century Gothic"/>
                <a:cs typeface="Century Gothic"/>
                <a:sym typeface="Century Gothic"/>
              </a:rPr>
              <a:t> </a:t>
            </a:r>
            <a:r>
              <a:rPr lang="en-US" sz="1600">
                <a:solidFill>
                  <a:schemeClr val="accent2"/>
                </a:solidFill>
                <a:highlight>
                  <a:srgbClr val="FFFFFF"/>
                </a:highlight>
                <a:latin typeface="Century Gothic"/>
                <a:ea typeface="Century Gothic"/>
                <a:cs typeface="Century Gothic"/>
                <a:sym typeface="Century Gothic"/>
              </a:rPr>
              <a:t>annotation is to establish a many-to-one relationship between </a:t>
            </a:r>
            <a:r>
              <a:rPr b="1" i="1" lang="en-US" sz="1600">
                <a:solidFill>
                  <a:schemeClr val="accent2"/>
                </a:solidFill>
                <a:highlight>
                  <a:srgbClr val="FFFFFF"/>
                </a:highlight>
                <a:latin typeface="Century Gothic"/>
                <a:ea typeface="Century Gothic"/>
                <a:cs typeface="Century Gothic"/>
                <a:sym typeface="Century Gothic"/>
              </a:rPr>
              <a:t>TEACHER </a:t>
            </a:r>
            <a:r>
              <a:rPr lang="en-US" sz="1600">
                <a:solidFill>
                  <a:schemeClr val="accent2"/>
                </a:solidFill>
                <a:highlight>
                  <a:srgbClr val="FFFFFF"/>
                </a:highlight>
                <a:latin typeface="Century Gothic"/>
                <a:ea typeface="Century Gothic"/>
                <a:cs typeface="Century Gothic"/>
                <a:sym typeface="Century Gothic"/>
              </a:rPr>
              <a:t>and </a:t>
            </a:r>
            <a:r>
              <a:rPr b="1" i="1" lang="en-US" sz="1600">
                <a:solidFill>
                  <a:schemeClr val="accent2"/>
                </a:solidFill>
                <a:highlight>
                  <a:srgbClr val="FFFFFF"/>
                </a:highlight>
                <a:latin typeface="Century Gothic"/>
                <a:ea typeface="Century Gothic"/>
                <a:cs typeface="Century Gothic"/>
                <a:sym typeface="Century Gothic"/>
              </a:rPr>
              <a:t>DEPARTMENT </a:t>
            </a:r>
            <a:r>
              <a:rPr lang="en-US" sz="1600">
                <a:solidFill>
                  <a:schemeClr val="accent2"/>
                </a:solidFill>
                <a:highlight>
                  <a:srgbClr val="FFFFFF"/>
                </a:highlight>
                <a:latin typeface="Century Gothic"/>
                <a:ea typeface="Century Gothic"/>
                <a:cs typeface="Century Gothic"/>
                <a:sym typeface="Century Gothic"/>
              </a:rPr>
              <a:t>entities. We annotate the </a:t>
            </a:r>
            <a:r>
              <a:rPr i="1" lang="en-US" sz="1600">
                <a:solidFill>
                  <a:schemeClr val="accent2"/>
                </a:solidFill>
                <a:highlight>
                  <a:srgbClr val="FFFFFF"/>
                </a:highlight>
                <a:latin typeface="Century Gothic"/>
                <a:ea typeface="Century Gothic"/>
                <a:cs typeface="Century Gothic"/>
                <a:sym typeface="Century Gothic"/>
              </a:rPr>
              <a:t>Department </a:t>
            </a:r>
            <a:r>
              <a:rPr i="1" lang="en-US" sz="1600">
                <a:solidFill>
                  <a:schemeClr val="accent2"/>
                </a:solidFill>
                <a:highlight>
                  <a:srgbClr val="FFFFFF"/>
                </a:highlight>
                <a:latin typeface="Century Gothic"/>
                <a:ea typeface="Century Gothic"/>
                <a:cs typeface="Century Gothic"/>
                <a:sym typeface="Century Gothic"/>
              </a:rPr>
              <a:t>field</a:t>
            </a:r>
            <a:r>
              <a:rPr lang="en-US" sz="1150">
                <a:solidFill>
                  <a:srgbClr val="1D1C1D"/>
                </a:solidFill>
                <a:highlight>
                  <a:srgbClr val="FFFFFF"/>
                </a:highlight>
              </a:rPr>
              <a:t> </a:t>
            </a:r>
            <a:r>
              <a:rPr lang="en-US" sz="1600">
                <a:solidFill>
                  <a:schemeClr val="accent2"/>
                </a:solidFill>
                <a:highlight>
                  <a:srgbClr val="FFFFFF"/>
                </a:highlight>
                <a:latin typeface="Century Gothic"/>
                <a:ea typeface="Century Gothic"/>
                <a:cs typeface="Century Gothic"/>
                <a:sym typeface="Century Gothic"/>
              </a:rPr>
              <a:t>inside the </a:t>
            </a:r>
            <a:r>
              <a:rPr i="1" lang="en-US" sz="1600">
                <a:solidFill>
                  <a:schemeClr val="accent2"/>
                </a:solidFill>
                <a:highlight>
                  <a:srgbClr val="FFFFFF"/>
                </a:highlight>
                <a:latin typeface="Century Gothic"/>
                <a:ea typeface="Century Gothic"/>
                <a:cs typeface="Century Gothic"/>
                <a:sym typeface="Century Gothic"/>
              </a:rPr>
              <a:t>Teacher class </a:t>
            </a:r>
            <a:r>
              <a:rPr lang="en-US" sz="1600">
                <a:solidFill>
                  <a:schemeClr val="accent2"/>
                </a:solidFill>
                <a:highlight>
                  <a:srgbClr val="FFFFFF"/>
                </a:highlight>
                <a:latin typeface="Century Gothic"/>
                <a:ea typeface="Century Gothic"/>
                <a:cs typeface="Century Gothic"/>
                <a:sym typeface="Century Gothic"/>
              </a:rPr>
              <a:t>with </a:t>
            </a:r>
            <a:r>
              <a:rPr b="1" lang="en-US" sz="1600">
                <a:solidFill>
                  <a:schemeClr val="accent2"/>
                </a:solidFill>
                <a:highlight>
                  <a:srgbClr val="FFFFFF"/>
                </a:highlight>
                <a:latin typeface="Century Gothic"/>
                <a:ea typeface="Century Gothic"/>
                <a:cs typeface="Century Gothic"/>
                <a:sym typeface="Century Gothic"/>
              </a:rPr>
              <a:t>@ManyToOne.</a:t>
            </a:r>
            <a:endParaRPr b="1" sz="1600">
              <a:solidFill>
                <a:schemeClr val="accent2"/>
              </a:solidFill>
              <a:highlight>
                <a:srgbClr val="FFFFFF"/>
              </a:highlight>
              <a:latin typeface="Century Gothic"/>
              <a:ea typeface="Century Gothic"/>
              <a:cs typeface="Century Gothic"/>
              <a:sym typeface="Century Gothic"/>
            </a:endParaRPr>
          </a:p>
          <a:p>
            <a:pPr indent="0" lvl="0" marL="0" rtl="0" algn="l">
              <a:spcBef>
                <a:spcPts val="0"/>
              </a:spcBef>
              <a:spcAft>
                <a:spcPts val="0"/>
              </a:spcAft>
              <a:buNone/>
            </a:pPr>
            <a:r>
              <a:t/>
            </a:r>
            <a:endParaRPr b="1" sz="1350">
              <a:solidFill>
                <a:schemeClr val="accent2"/>
              </a:solidFill>
              <a:highlight>
                <a:srgbClr val="FFFFFF"/>
              </a:highlight>
              <a:latin typeface="Century Gothic"/>
              <a:ea typeface="Century Gothic"/>
              <a:cs typeface="Century Gothic"/>
              <a:sym typeface="Century Gothic"/>
            </a:endParaRPr>
          </a:p>
        </p:txBody>
      </p:sp>
      <p:sp>
        <p:nvSpPr>
          <p:cNvPr id="472" name="Google Shape;472;p51"/>
          <p:cNvSpPr txBox="1"/>
          <p:nvPr>
            <p:ph type="title"/>
          </p:nvPr>
        </p:nvSpPr>
        <p:spPr>
          <a:xfrm>
            <a:off x="7300925" y="1712875"/>
            <a:ext cx="2217900" cy="2175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12700">
            <a:noAutofit/>
          </a:bodyPr>
          <a:lstStyle/>
          <a:p>
            <a:pPr indent="0" lvl="0" marL="12700" rtl="0" algn="ctr">
              <a:lnSpc>
                <a:spcPct val="116166"/>
              </a:lnSpc>
              <a:spcBef>
                <a:spcPts val="0"/>
              </a:spcBef>
              <a:spcAft>
                <a:spcPts val="0"/>
              </a:spcAft>
              <a:buNone/>
            </a:pPr>
            <a:r>
              <a:rPr lang="en-US" sz="1400">
                <a:solidFill>
                  <a:schemeClr val="dk1"/>
                </a:solidFill>
              </a:rPr>
              <a:t>Department Class</a:t>
            </a:r>
            <a:endParaRPr sz="1400">
              <a:solidFill>
                <a:schemeClr val="dk1"/>
              </a:solidFill>
            </a:endParaRPr>
          </a:p>
        </p:txBody>
      </p:sp>
      <p:sp>
        <p:nvSpPr>
          <p:cNvPr id="473" name="Google Shape;473;p51"/>
          <p:cNvSpPr txBox="1"/>
          <p:nvPr/>
        </p:nvSpPr>
        <p:spPr>
          <a:xfrm>
            <a:off x="7912425" y="960775"/>
            <a:ext cx="3000000" cy="554100"/>
          </a:xfrm>
          <a:prstGeom prst="rect">
            <a:avLst/>
          </a:prstGeom>
          <a:noFill/>
          <a:ln>
            <a:noFill/>
          </a:ln>
        </p:spPr>
        <p:txBody>
          <a:bodyPr anchorCtr="0" anchor="t" bIns="91425" lIns="91425" spcFirstLastPara="1" rIns="91425" wrap="square" tIns="91425">
            <a:spAutoFit/>
          </a:bodyPr>
          <a:lstStyle/>
          <a:p>
            <a:pPr indent="-337185" lvl="0" marL="349250" marR="5080" rtl="0" algn="ctr">
              <a:spcBef>
                <a:spcPts val="0"/>
              </a:spcBef>
              <a:spcAft>
                <a:spcPts val="1000"/>
              </a:spcAft>
              <a:buNone/>
            </a:pPr>
            <a:r>
              <a:rPr lang="en-US" sz="2400">
                <a:solidFill>
                  <a:srgbClr val="FFFFFF"/>
                </a:solidFill>
                <a:latin typeface="Century Gothic"/>
                <a:ea typeface="Century Gothic"/>
                <a:cs typeface="Century Gothic"/>
                <a:sym typeface="Century Gothic"/>
              </a:rPr>
              <a:t>continued</a:t>
            </a:r>
            <a:endParaRPr sz="600"/>
          </a:p>
        </p:txBody>
      </p:sp>
      <p:sp>
        <p:nvSpPr>
          <p:cNvPr id="474" name="Google Shape;474;p51"/>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2"/>
          <p:cNvSpPr txBox="1"/>
          <p:nvPr>
            <p:ph type="title"/>
          </p:nvPr>
        </p:nvSpPr>
        <p:spPr>
          <a:xfrm>
            <a:off x="339417" y="7450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Example: Many-To-One Relationship (continued)</a:t>
            </a:r>
            <a:endParaRPr/>
          </a:p>
        </p:txBody>
      </p:sp>
      <p:sp>
        <p:nvSpPr>
          <p:cNvPr id="480" name="Google Shape;480;p52"/>
          <p:cNvSpPr txBox="1"/>
          <p:nvPr>
            <p:ph idx="1" type="body"/>
          </p:nvPr>
        </p:nvSpPr>
        <p:spPr>
          <a:xfrm>
            <a:off x="6600100" y="1452175"/>
            <a:ext cx="5003100" cy="4367100"/>
          </a:xfrm>
          <a:prstGeom prst="rect">
            <a:avLst/>
          </a:prstGeom>
        </p:spPr>
        <p:txBody>
          <a:bodyPr anchorCtr="0" anchor="t" bIns="91425" lIns="91425" spcFirstLastPara="1" rIns="91425" wrap="square" tIns="91425">
            <a:normAutofit/>
          </a:bodyPr>
          <a:lstStyle/>
          <a:p>
            <a:pPr indent="-330200" lvl="0" marL="457200" rtl="0" algn="l">
              <a:spcBef>
                <a:spcPts val="1000"/>
              </a:spcBef>
              <a:spcAft>
                <a:spcPts val="0"/>
              </a:spcAft>
              <a:buSzPts val="1600"/>
              <a:buChar char="❑"/>
            </a:pPr>
            <a:r>
              <a:rPr lang="en-US" sz="1600">
                <a:highlight>
                  <a:schemeClr val="lt1"/>
                </a:highlight>
              </a:rPr>
              <a:t>We are adding a few Teacher’s records, along with their departments as shown in the code.</a:t>
            </a:r>
            <a:endParaRPr sz="1600">
              <a:highlight>
                <a:srgbClr val="FFFFFF"/>
              </a:highlight>
            </a:endParaRPr>
          </a:p>
          <a:p>
            <a:pPr indent="-330200" lvl="0" marL="457200" rtl="0" algn="l">
              <a:spcBef>
                <a:spcPts val="1000"/>
              </a:spcBef>
              <a:spcAft>
                <a:spcPts val="0"/>
              </a:spcAft>
              <a:buSzPts val="1600"/>
              <a:buChar char="❑"/>
            </a:pPr>
            <a:r>
              <a:rPr lang="en-US" sz="1600">
                <a:highlight>
                  <a:srgbClr val="FFFFFF"/>
                </a:highlight>
              </a:rPr>
              <a:t>R</a:t>
            </a:r>
            <a:r>
              <a:rPr lang="en-US" sz="1600">
                <a:highlight>
                  <a:srgbClr val="FFFFFF"/>
                </a:highlight>
                <a:latin typeface="Arial"/>
                <a:ea typeface="Arial"/>
                <a:cs typeface="Arial"/>
                <a:sym typeface="Arial"/>
              </a:rPr>
              <a:t>un the application.</a:t>
            </a:r>
            <a:endParaRPr sz="1600">
              <a:highlight>
                <a:srgbClr val="FFFFFF"/>
              </a:highlight>
              <a:latin typeface="Arial"/>
              <a:ea typeface="Arial"/>
              <a:cs typeface="Arial"/>
              <a:sym typeface="Arial"/>
            </a:endParaRPr>
          </a:p>
          <a:p>
            <a:pPr indent="0" lvl="0" marL="0" rtl="0" algn="l">
              <a:spcBef>
                <a:spcPts val="1000"/>
              </a:spcBef>
              <a:spcAft>
                <a:spcPts val="0"/>
              </a:spcAft>
              <a:buNone/>
            </a:pPr>
            <a:r>
              <a:t/>
            </a:r>
            <a:endParaRPr sz="1300">
              <a:highlight>
                <a:srgbClr val="FFFFFF"/>
              </a:highlight>
              <a:latin typeface="Century Gothic"/>
              <a:ea typeface="Century Gothic"/>
              <a:cs typeface="Century Gothic"/>
              <a:sym typeface="Century Gothic"/>
            </a:endParaRPr>
          </a:p>
          <a:p>
            <a:pPr indent="0" lvl="0" marL="0" rtl="0" algn="l">
              <a:spcBef>
                <a:spcPts val="1000"/>
              </a:spcBef>
              <a:spcAft>
                <a:spcPts val="0"/>
              </a:spcAft>
              <a:buNone/>
            </a:pPr>
            <a:r>
              <a:t/>
            </a:r>
            <a:endParaRPr sz="1300">
              <a:highlight>
                <a:srgbClr val="FFFFFF"/>
              </a:highlight>
              <a:latin typeface="Arial"/>
              <a:ea typeface="Arial"/>
              <a:cs typeface="Arial"/>
              <a:sym typeface="Arial"/>
            </a:endParaRPr>
          </a:p>
          <a:p>
            <a:pPr indent="0" lvl="0" marL="0" rtl="0" algn="l">
              <a:spcBef>
                <a:spcPts val="1000"/>
              </a:spcBef>
              <a:spcAft>
                <a:spcPts val="0"/>
              </a:spcAft>
              <a:buNone/>
            </a:pPr>
            <a:r>
              <a:t/>
            </a:r>
            <a:endParaRPr sz="1300">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sz="1200">
              <a:highlight>
                <a:srgbClr val="FFFFFF"/>
              </a:highlight>
              <a:latin typeface="Arial"/>
              <a:ea typeface="Arial"/>
              <a:cs typeface="Arial"/>
              <a:sym typeface="Arial"/>
            </a:endParaRPr>
          </a:p>
        </p:txBody>
      </p:sp>
      <p:sp>
        <p:nvSpPr>
          <p:cNvPr id="481" name="Google Shape;481;p52"/>
          <p:cNvSpPr txBox="1"/>
          <p:nvPr/>
        </p:nvSpPr>
        <p:spPr>
          <a:xfrm>
            <a:off x="6663750" y="2971275"/>
            <a:ext cx="4224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accent2"/>
                </a:solidFill>
                <a:highlight>
                  <a:srgbClr val="FFFFFF"/>
                </a:highlight>
              </a:rPr>
              <a:t>Department Table</a:t>
            </a:r>
            <a:endParaRPr b="1" sz="1300">
              <a:solidFill>
                <a:schemeClr val="accent2"/>
              </a:solidFill>
              <a:highlight>
                <a:srgbClr val="FFFFFF"/>
              </a:highlight>
            </a:endParaRPr>
          </a:p>
          <a:p>
            <a:pPr indent="0" lvl="0" marL="0" rtl="0" algn="l">
              <a:spcBef>
                <a:spcPts val="0"/>
              </a:spcBef>
              <a:spcAft>
                <a:spcPts val="0"/>
              </a:spcAft>
              <a:buNone/>
            </a:pPr>
            <a:r>
              <a:rPr lang="en-US">
                <a:solidFill>
                  <a:schemeClr val="accent2"/>
                </a:solidFill>
                <a:highlight>
                  <a:srgbClr val="FFFFFF"/>
                </a:highlight>
              </a:rPr>
              <a:t>SELECT * FROM usersdb.department;</a:t>
            </a:r>
            <a:endParaRPr>
              <a:solidFill>
                <a:schemeClr val="accent2"/>
              </a:solidFill>
              <a:highlight>
                <a:srgbClr val="FFFFFF"/>
              </a:highlight>
            </a:endParaRPr>
          </a:p>
        </p:txBody>
      </p:sp>
      <p:sp>
        <p:nvSpPr>
          <p:cNvPr id="482" name="Google Shape;482;p52"/>
          <p:cNvSpPr txBox="1"/>
          <p:nvPr/>
        </p:nvSpPr>
        <p:spPr>
          <a:xfrm>
            <a:off x="8237645" y="4153300"/>
            <a:ext cx="366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accent2"/>
                </a:solidFill>
                <a:highlight>
                  <a:srgbClr val="FFFFFF"/>
                </a:highlight>
              </a:rPr>
              <a:t>Teacher </a:t>
            </a:r>
            <a:r>
              <a:rPr b="1" lang="en-US">
                <a:solidFill>
                  <a:schemeClr val="accent2"/>
                </a:solidFill>
                <a:highlight>
                  <a:srgbClr val="FFFFFF"/>
                </a:highlight>
              </a:rPr>
              <a:t>Table</a:t>
            </a:r>
            <a:endParaRPr b="1">
              <a:solidFill>
                <a:schemeClr val="accent2"/>
              </a:solidFill>
              <a:highlight>
                <a:srgbClr val="FFFFFF"/>
              </a:highlight>
            </a:endParaRPr>
          </a:p>
          <a:p>
            <a:pPr indent="0" lvl="0" marL="0" rtl="0" algn="l">
              <a:spcBef>
                <a:spcPts val="0"/>
              </a:spcBef>
              <a:spcAft>
                <a:spcPts val="0"/>
              </a:spcAft>
              <a:buNone/>
            </a:pPr>
            <a:r>
              <a:rPr lang="en-US">
                <a:solidFill>
                  <a:schemeClr val="accent2"/>
                </a:solidFill>
                <a:highlight>
                  <a:srgbClr val="FFFFFF"/>
                </a:highlight>
              </a:rPr>
              <a:t>SELECT * FROM usersdb.teacher;</a:t>
            </a:r>
            <a:endParaRPr>
              <a:solidFill>
                <a:schemeClr val="accent2"/>
              </a:solidFill>
              <a:highlight>
                <a:srgbClr val="FFFFFF"/>
              </a:highlight>
            </a:endParaRPr>
          </a:p>
        </p:txBody>
      </p:sp>
      <p:sp>
        <p:nvSpPr>
          <p:cNvPr id="483" name="Google Shape;483;p52"/>
          <p:cNvSpPr txBox="1"/>
          <p:nvPr/>
        </p:nvSpPr>
        <p:spPr>
          <a:xfrm>
            <a:off x="6709975" y="2608775"/>
            <a:ext cx="101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highlight>
                  <a:srgbClr val="FFFFFF"/>
                </a:highlight>
              </a:rPr>
              <a:t>Result</a:t>
            </a:r>
            <a:endParaRPr b="1" sz="1600"/>
          </a:p>
        </p:txBody>
      </p:sp>
      <p:sp>
        <p:nvSpPr>
          <p:cNvPr id="484" name="Google Shape;484;p52"/>
          <p:cNvSpPr txBox="1"/>
          <p:nvPr>
            <p:ph idx="1" type="body"/>
          </p:nvPr>
        </p:nvSpPr>
        <p:spPr>
          <a:xfrm>
            <a:off x="6508775" y="5964400"/>
            <a:ext cx="5608800" cy="752700"/>
          </a:xfrm>
          <a:prstGeom prst="rect">
            <a:avLst/>
          </a:prstGeom>
        </p:spPr>
        <p:txBody>
          <a:bodyPr anchorCtr="0" anchor="t" bIns="91425" lIns="91425" spcFirstLastPara="1" rIns="91425" wrap="square" tIns="91425">
            <a:normAutofit/>
          </a:bodyPr>
          <a:lstStyle/>
          <a:p>
            <a:pPr indent="-323850" lvl="0" marL="457200" rtl="0" algn="l">
              <a:spcBef>
                <a:spcPts val="20"/>
              </a:spcBef>
              <a:spcAft>
                <a:spcPts val="0"/>
              </a:spcAft>
              <a:buClr>
                <a:schemeClr val="dk1"/>
              </a:buClr>
              <a:buSzPts val="1500"/>
              <a:buFont typeface="Century Gothic"/>
              <a:buChar char="❑"/>
            </a:pPr>
            <a:r>
              <a:rPr b="1" lang="en-US" sz="1500">
                <a:latin typeface="Arial"/>
                <a:ea typeface="Arial"/>
                <a:cs typeface="Arial"/>
                <a:sym typeface="Arial"/>
              </a:rPr>
              <a:t>department_did </a:t>
            </a:r>
            <a:r>
              <a:rPr lang="en-US" sz="1500">
                <a:latin typeface="Arial"/>
                <a:ea typeface="Arial"/>
                <a:cs typeface="Arial"/>
                <a:sym typeface="Arial"/>
              </a:rPr>
              <a:t> is the Foreign Key in the Teacher Table.</a:t>
            </a:r>
            <a:endParaRPr sz="1500">
              <a:latin typeface="Arial"/>
              <a:ea typeface="Arial"/>
              <a:cs typeface="Arial"/>
              <a:sym typeface="Arial"/>
            </a:endParaRPr>
          </a:p>
          <a:p>
            <a:pPr indent="-323850" lvl="0" marL="457200" rtl="0" algn="l">
              <a:spcBef>
                <a:spcPts val="25"/>
              </a:spcBef>
              <a:spcAft>
                <a:spcPts val="0"/>
              </a:spcAft>
              <a:buClr>
                <a:schemeClr val="dk1"/>
              </a:buClr>
              <a:buSzPts val="1500"/>
              <a:buFont typeface="Century Gothic"/>
              <a:buChar char="❑"/>
            </a:pPr>
            <a:r>
              <a:rPr b="1" lang="en-US" sz="1500">
                <a:latin typeface="Arial"/>
                <a:ea typeface="Arial"/>
                <a:cs typeface="Arial"/>
                <a:sym typeface="Arial"/>
              </a:rPr>
              <a:t>DID </a:t>
            </a:r>
            <a:r>
              <a:rPr lang="en-US" sz="1500">
                <a:latin typeface="Arial"/>
                <a:ea typeface="Arial"/>
                <a:cs typeface="Arial"/>
                <a:sym typeface="Arial"/>
              </a:rPr>
              <a:t>is the PRIMARY KEY in the Department Table.</a:t>
            </a:r>
            <a:endParaRPr b="1" sz="1200">
              <a:latin typeface="Arial"/>
              <a:ea typeface="Arial"/>
              <a:cs typeface="Arial"/>
              <a:sym typeface="Arial"/>
            </a:endParaRPr>
          </a:p>
        </p:txBody>
      </p:sp>
      <p:sp>
        <p:nvSpPr>
          <p:cNvPr id="485" name="Google Shape;485;p52"/>
          <p:cNvSpPr txBox="1"/>
          <p:nvPr/>
        </p:nvSpPr>
        <p:spPr>
          <a:xfrm>
            <a:off x="352050" y="1287600"/>
            <a:ext cx="6153900" cy="5602800"/>
          </a:xfrm>
          <a:prstGeom prst="rect">
            <a:avLst/>
          </a:prstGeom>
          <a:solidFill>
            <a:srgbClr val="24292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public class </a:t>
            </a:r>
            <a:r>
              <a:rPr lang="en-US" sz="1000">
                <a:solidFill>
                  <a:srgbClr val="A9B7C6"/>
                </a:solidFill>
                <a:highlight>
                  <a:srgbClr val="2B2B2B"/>
                </a:highlight>
                <a:latin typeface="Consolas"/>
                <a:ea typeface="Consolas"/>
                <a:cs typeface="Consolas"/>
                <a:sym typeface="Consolas"/>
              </a:rPr>
              <a:t>App {</a:t>
            </a:r>
            <a:endParaRPr sz="1000">
              <a:solidFill>
                <a:srgbClr val="A9B7C6"/>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A9B7C6"/>
                </a:solidFill>
                <a:highlight>
                  <a:srgbClr val="2B2B2B"/>
                </a:highlight>
                <a:latin typeface="Consolas"/>
                <a:ea typeface="Consolas"/>
                <a:cs typeface="Consolas"/>
                <a:sym typeface="Consolas"/>
              </a:rPr>
              <a:t>  </a:t>
            </a:r>
            <a:r>
              <a:rPr lang="en-US" sz="1000">
                <a:solidFill>
                  <a:srgbClr val="CC7832"/>
                </a:solidFill>
                <a:highlight>
                  <a:srgbClr val="2B2B2B"/>
                </a:highlight>
                <a:latin typeface="Consolas"/>
                <a:ea typeface="Consolas"/>
                <a:cs typeface="Consolas"/>
                <a:sym typeface="Consolas"/>
              </a:rPr>
              <a:t>public static void </a:t>
            </a:r>
            <a:r>
              <a:rPr lang="en-US" sz="1000">
                <a:solidFill>
                  <a:srgbClr val="FFC66D"/>
                </a:solidFill>
                <a:highlight>
                  <a:srgbClr val="2B2B2B"/>
                </a:highlight>
                <a:latin typeface="Consolas"/>
                <a:ea typeface="Consolas"/>
                <a:cs typeface="Consolas"/>
                <a:sym typeface="Consolas"/>
              </a:rPr>
              <a:t>main</a:t>
            </a:r>
            <a:r>
              <a:rPr lang="en-US" sz="1000">
                <a:solidFill>
                  <a:srgbClr val="A9B7C6"/>
                </a:solidFill>
                <a:highlight>
                  <a:srgbClr val="2B2B2B"/>
                </a:highlight>
                <a:latin typeface="Consolas"/>
                <a:ea typeface="Consolas"/>
                <a:cs typeface="Consolas"/>
                <a:sym typeface="Consolas"/>
              </a:rPr>
              <a:t>(String[] args) {</a:t>
            </a:r>
            <a:endParaRPr sz="1000">
              <a:solidFill>
                <a:srgbClr val="A9B7C6"/>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A9B7C6"/>
                </a:solidFill>
                <a:highlight>
                  <a:srgbClr val="2B2B2B"/>
                </a:highlight>
                <a:latin typeface="Consolas"/>
                <a:ea typeface="Consolas"/>
                <a:cs typeface="Consolas"/>
                <a:sym typeface="Consolas"/>
              </a:rPr>
              <a:t>  SessionFactory factory = </a:t>
            </a:r>
            <a:r>
              <a:rPr lang="en-US" sz="1000">
                <a:solidFill>
                  <a:srgbClr val="CC7832"/>
                </a:solidFill>
                <a:highlight>
                  <a:srgbClr val="2B2B2B"/>
                </a:highlight>
                <a:latin typeface="Consolas"/>
                <a:ea typeface="Consolas"/>
                <a:cs typeface="Consolas"/>
                <a:sym typeface="Consolas"/>
              </a:rPr>
              <a:t>new </a:t>
            </a:r>
            <a:r>
              <a:rPr lang="en-US" sz="1000">
                <a:solidFill>
                  <a:srgbClr val="A9B7C6"/>
                </a:solidFill>
                <a:highlight>
                  <a:srgbClr val="2B2B2B"/>
                </a:highlight>
                <a:latin typeface="Consolas"/>
                <a:ea typeface="Consolas"/>
                <a:cs typeface="Consolas"/>
                <a:sym typeface="Consolas"/>
              </a:rPr>
              <a:t>Configuration().configure().buildSessionFactory()</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Session session = factory.openSession()</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Transaction t = session.beginTransaction()</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100">
                <a:solidFill>
                  <a:schemeClr val="lt2"/>
                </a:solidFill>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 </a:t>
            </a:r>
            <a:r>
              <a:rPr i="1" lang="en-US" sz="1000">
                <a:solidFill>
                  <a:srgbClr val="A8C023"/>
                </a:solidFill>
                <a:highlight>
                  <a:srgbClr val="2B2B2B"/>
                </a:highlight>
                <a:latin typeface="Consolas"/>
                <a:ea typeface="Consolas"/>
                <a:cs typeface="Consolas"/>
                <a:sym typeface="Consolas"/>
              </a:rPr>
              <a:t> //Creating Department </a:t>
            </a:r>
            <a:r>
              <a:rPr lang="en-US" sz="1000">
                <a:solidFill>
                  <a:srgbClr val="A9B7C6"/>
                </a:solidFill>
                <a:highlight>
                  <a:srgbClr val="2B2B2B"/>
                </a:highlight>
                <a:latin typeface="Consolas"/>
                <a:ea typeface="Consolas"/>
                <a:cs typeface="Consolas"/>
                <a:sym typeface="Consolas"/>
              </a:rPr>
              <a:t>     </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A9B7C6"/>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Department dep = </a:t>
            </a:r>
            <a:r>
              <a:rPr lang="en-US" sz="1000">
                <a:solidFill>
                  <a:srgbClr val="CC7832"/>
                </a:solidFill>
                <a:highlight>
                  <a:srgbClr val="2B2B2B"/>
                </a:highlight>
                <a:latin typeface="Consolas"/>
                <a:ea typeface="Consolas"/>
                <a:cs typeface="Consolas"/>
                <a:sym typeface="Consolas"/>
              </a:rPr>
              <a:t>new </a:t>
            </a:r>
            <a:r>
              <a:rPr lang="en-US" sz="1000">
                <a:solidFill>
                  <a:srgbClr val="A9B7C6"/>
                </a:solidFill>
                <a:highlight>
                  <a:srgbClr val="2B2B2B"/>
                </a:highlight>
                <a:latin typeface="Consolas"/>
                <a:ea typeface="Consolas"/>
                <a:cs typeface="Consolas"/>
                <a:sym typeface="Consolas"/>
              </a:rPr>
              <a:t>Department()</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dep.setDname(</a:t>
            </a:r>
            <a:r>
              <a:rPr lang="en-US" sz="1000">
                <a:solidFill>
                  <a:srgbClr val="6A8759"/>
                </a:solidFill>
                <a:highlight>
                  <a:srgbClr val="2B2B2B"/>
                </a:highlight>
                <a:latin typeface="Consolas"/>
                <a:ea typeface="Consolas"/>
                <a:cs typeface="Consolas"/>
                <a:sym typeface="Consolas"/>
              </a:rPr>
              <a:t>"IT"</a:t>
            </a:r>
            <a:r>
              <a:rPr lang="en-US" sz="1000">
                <a:solidFill>
                  <a:srgbClr val="A9B7C6"/>
                </a:solidFill>
                <a:highlight>
                  <a:srgbClr val="2B2B2B"/>
                </a:highlight>
                <a:latin typeface="Consolas"/>
                <a:ea typeface="Consolas"/>
                <a:cs typeface="Consolas"/>
                <a:sym typeface="Consolas"/>
              </a:rPr>
              <a:t>)</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100">
                <a:solidFill>
                  <a:schemeClr val="lt2"/>
                </a:solidFill>
                <a:latin typeface="Consolas"/>
                <a:ea typeface="Consolas"/>
                <a:cs typeface="Consolas"/>
                <a:sym typeface="Consolas"/>
              </a:rPr>
              <a:t>  </a:t>
            </a:r>
            <a:endParaRPr sz="1100">
              <a:solidFill>
                <a:schemeClr val="lt2"/>
              </a:solidFill>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Department dep2= </a:t>
            </a:r>
            <a:r>
              <a:rPr lang="en-US" sz="1000">
                <a:solidFill>
                  <a:srgbClr val="CC7832"/>
                </a:solidFill>
                <a:highlight>
                  <a:srgbClr val="2B2B2B"/>
                </a:highlight>
                <a:latin typeface="Consolas"/>
                <a:ea typeface="Consolas"/>
                <a:cs typeface="Consolas"/>
                <a:sym typeface="Consolas"/>
              </a:rPr>
              <a:t>new </a:t>
            </a:r>
            <a:r>
              <a:rPr lang="en-US" sz="1000">
                <a:solidFill>
                  <a:srgbClr val="A9B7C6"/>
                </a:solidFill>
                <a:highlight>
                  <a:srgbClr val="2B2B2B"/>
                </a:highlight>
                <a:latin typeface="Consolas"/>
                <a:ea typeface="Consolas"/>
                <a:cs typeface="Consolas"/>
                <a:sym typeface="Consolas"/>
              </a:rPr>
              <a:t>Department()</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dep2.setDname(</a:t>
            </a:r>
            <a:r>
              <a:rPr lang="en-US" sz="1000">
                <a:solidFill>
                  <a:srgbClr val="6A8759"/>
                </a:solidFill>
                <a:highlight>
                  <a:srgbClr val="2B2B2B"/>
                </a:highlight>
                <a:latin typeface="Consolas"/>
                <a:ea typeface="Consolas"/>
                <a:cs typeface="Consolas"/>
                <a:sym typeface="Consolas"/>
              </a:rPr>
              <a:t>"HR"</a:t>
            </a:r>
            <a:r>
              <a:rPr lang="en-US" sz="1000">
                <a:solidFill>
                  <a:srgbClr val="A9B7C6"/>
                </a:solidFill>
                <a:highlight>
                  <a:srgbClr val="2B2B2B"/>
                </a:highlight>
                <a:latin typeface="Consolas"/>
                <a:ea typeface="Consolas"/>
                <a:cs typeface="Consolas"/>
                <a:sym typeface="Consolas"/>
              </a:rPr>
              <a:t>)</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i="1" lang="en-US" sz="1000">
                <a:solidFill>
                  <a:srgbClr val="A8C023"/>
                </a:solidFill>
                <a:highlight>
                  <a:srgbClr val="2B2B2B"/>
                </a:highlight>
                <a:latin typeface="Consolas"/>
                <a:ea typeface="Consolas"/>
                <a:cs typeface="Consolas"/>
                <a:sym typeface="Consolas"/>
              </a:rPr>
              <a:t> //Creating teachers</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Teacher t1 = </a:t>
            </a:r>
            <a:r>
              <a:rPr lang="en-US" sz="1000">
                <a:solidFill>
                  <a:srgbClr val="CC7832"/>
                </a:solidFill>
                <a:highlight>
                  <a:srgbClr val="2B2B2B"/>
                </a:highlight>
                <a:latin typeface="Consolas"/>
                <a:ea typeface="Consolas"/>
                <a:cs typeface="Consolas"/>
                <a:sym typeface="Consolas"/>
              </a:rPr>
              <a:t>new </a:t>
            </a:r>
            <a:r>
              <a:rPr lang="en-US" sz="1000">
                <a:solidFill>
                  <a:srgbClr val="A9B7C6"/>
                </a:solidFill>
                <a:highlight>
                  <a:srgbClr val="2B2B2B"/>
                </a:highlight>
                <a:latin typeface="Consolas"/>
                <a:ea typeface="Consolas"/>
                <a:cs typeface="Consolas"/>
                <a:sym typeface="Consolas"/>
              </a:rPr>
              <a:t>Teacher()</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t1.setDep(dep)</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t1.setSalary(</a:t>
            </a:r>
            <a:r>
              <a:rPr lang="en-US" sz="1000">
                <a:solidFill>
                  <a:srgbClr val="6A8759"/>
                </a:solidFill>
                <a:highlight>
                  <a:srgbClr val="2B2B2B"/>
                </a:highlight>
                <a:latin typeface="Consolas"/>
                <a:ea typeface="Consolas"/>
                <a:cs typeface="Consolas"/>
                <a:sym typeface="Consolas"/>
              </a:rPr>
              <a:t>"10"</a:t>
            </a:r>
            <a:r>
              <a:rPr lang="en-US" sz="1000">
                <a:solidFill>
                  <a:srgbClr val="A9B7C6"/>
                </a:solidFill>
                <a:highlight>
                  <a:srgbClr val="2B2B2B"/>
                </a:highlight>
                <a:latin typeface="Consolas"/>
                <a:ea typeface="Consolas"/>
                <a:cs typeface="Consolas"/>
                <a:sym typeface="Consolas"/>
              </a:rPr>
              <a:t>)</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t1.setTeachername(</a:t>
            </a:r>
            <a:r>
              <a:rPr lang="en-US" sz="1000">
                <a:solidFill>
                  <a:srgbClr val="6A8759"/>
                </a:solidFill>
                <a:highlight>
                  <a:srgbClr val="2B2B2B"/>
                </a:highlight>
                <a:latin typeface="Consolas"/>
                <a:ea typeface="Consolas"/>
                <a:cs typeface="Consolas"/>
                <a:sym typeface="Consolas"/>
              </a:rPr>
              <a:t>"MHaseeb"</a:t>
            </a:r>
            <a:r>
              <a:rPr lang="en-US" sz="1000">
                <a:solidFill>
                  <a:srgbClr val="A9B7C6"/>
                </a:solidFill>
                <a:highlight>
                  <a:srgbClr val="2B2B2B"/>
                </a:highlight>
                <a:latin typeface="Consolas"/>
                <a:ea typeface="Consolas"/>
                <a:cs typeface="Consolas"/>
                <a:sym typeface="Consolas"/>
              </a:rPr>
              <a:t>)</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Teacher t2 = </a:t>
            </a:r>
            <a:r>
              <a:rPr lang="en-US" sz="1000">
                <a:solidFill>
                  <a:srgbClr val="CC7832"/>
                </a:solidFill>
                <a:highlight>
                  <a:srgbClr val="2B2B2B"/>
                </a:highlight>
                <a:latin typeface="Consolas"/>
                <a:ea typeface="Consolas"/>
                <a:cs typeface="Consolas"/>
                <a:sym typeface="Consolas"/>
              </a:rPr>
              <a:t>new </a:t>
            </a:r>
            <a:r>
              <a:rPr lang="en-US" sz="1000">
                <a:solidFill>
                  <a:srgbClr val="A9B7C6"/>
                </a:solidFill>
                <a:highlight>
                  <a:srgbClr val="2B2B2B"/>
                </a:highlight>
                <a:latin typeface="Consolas"/>
                <a:ea typeface="Consolas"/>
                <a:cs typeface="Consolas"/>
                <a:sym typeface="Consolas"/>
              </a:rPr>
              <a:t>Teacher()</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t2.setDep(dep)</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t2.setSalary(</a:t>
            </a:r>
            <a:r>
              <a:rPr lang="en-US" sz="1000">
                <a:solidFill>
                  <a:srgbClr val="6A8759"/>
                </a:solidFill>
                <a:highlight>
                  <a:srgbClr val="2B2B2B"/>
                </a:highlight>
                <a:latin typeface="Consolas"/>
                <a:ea typeface="Consolas"/>
                <a:cs typeface="Consolas"/>
                <a:sym typeface="Consolas"/>
              </a:rPr>
              <a:t>"20"</a:t>
            </a:r>
            <a:r>
              <a:rPr lang="en-US" sz="1000">
                <a:solidFill>
                  <a:srgbClr val="A9B7C6"/>
                </a:solidFill>
                <a:highlight>
                  <a:srgbClr val="2B2B2B"/>
                </a:highlight>
                <a:latin typeface="Consolas"/>
                <a:ea typeface="Consolas"/>
                <a:cs typeface="Consolas"/>
                <a:sym typeface="Consolas"/>
              </a:rPr>
              <a:t>)</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t2.setTeachername(</a:t>
            </a:r>
            <a:r>
              <a:rPr lang="en-US" sz="1000">
                <a:solidFill>
                  <a:srgbClr val="6A8759"/>
                </a:solidFill>
                <a:highlight>
                  <a:srgbClr val="2B2B2B"/>
                </a:highlight>
                <a:latin typeface="Consolas"/>
                <a:ea typeface="Consolas"/>
                <a:cs typeface="Consolas"/>
                <a:sym typeface="Consolas"/>
              </a:rPr>
              <a:t>"Shahparan"</a:t>
            </a:r>
            <a:r>
              <a:rPr lang="en-US" sz="1000">
                <a:solidFill>
                  <a:srgbClr val="A9B7C6"/>
                </a:solidFill>
                <a:highlight>
                  <a:srgbClr val="2B2B2B"/>
                </a:highlight>
                <a:latin typeface="Consolas"/>
                <a:ea typeface="Consolas"/>
                <a:cs typeface="Consolas"/>
                <a:sym typeface="Consolas"/>
              </a:rPr>
              <a:t>)</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Teacher t3 = </a:t>
            </a:r>
            <a:r>
              <a:rPr lang="en-US" sz="1000">
                <a:solidFill>
                  <a:srgbClr val="CC7832"/>
                </a:solidFill>
                <a:highlight>
                  <a:srgbClr val="2B2B2B"/>
                </a:highlight>
                <a:latin typeface="Consolas"/>
                <a:ea typeface="Consolas"/>
                <a:cs typeface="Consolas"/>
                <a:sym typeface="Consolas"/>
              </a:rPr>
              <a:t>new </a:t>
            </a:r>
            <a:r>
              <a:rPr lang="en-US" sz="1000">
                <a:solidFill>
                  <a:srgbClr val="A9B7C6"/>
                </a:solidFill>
                <a:highlight>
                  <a:srgbClr val="2B2B2B"/>
                </a:highlight>
                <a:latin typeface="Consolas"/>
                <a:ea typeface="Consolas"/>
                <a:cs typeface="Consolas"/>
                <a:sym typeface="Consolas"/>
              </a:rPr>
              <a:t>Teacher()</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t3.setDep(dep)</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t3.setSalary(</a:t>
            </a:r>
            <a:r>
              <a:rPr lang="en-US" sz="1000">
                <a:solidFill>
                  <a:srgbClr val="6A8759"/>
                </a:solidFill>
                <a:highlight>
                  <a:srgbClr val="2B2B2B"/>
                </a:highlight>
                <a:latin typeface="Consolas"/>
                <a:ea typeface="Consolas"/>
                <a:cs typeface="Consolas"/>
                <a:sym typeface="Consolas"/>
              </a:rPr>
              <a:t>"30"</a:t>
            </a:r>
            <a:r>
              <a:rPr lang="en-US" sz="1000">
                <a:solidFill>
                  <a:srgbClr val="A9B7C6"/>
                </a:solidFill>
                <a:highlight>
                  <a:srgbClr val="2B2B2B"/>
                </a:highlight>
                <a:latin typeface="Consolas"/>
                <a:ea typeface="Consolas"/>
                <a:cs typeface="Consolas"/>
                <a:sym typeface="Consolas"/>
              </a:rPr>
              <a:t>)</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t3.setTeachername(</a:t>
            </a:r>
            <a:r>
              <a:rPr lang="en-US" sz="1000">
                <a:solidFill>
                  <a:srgbClr val="6A8759"/>
                </a:solidFill>
                <a:highlight>
                  <a:srgbClr val="2B2B2B"/>
                </a:highlight>
                <a:latin typeface="Consolas"/>
                <a:ea typeface="Consolas"/>
                <a:cs typeface="Consolas"/>
                <a:sym typeface="Consolas"/>
              </a:rPr>
              <a:t>"James"</a:t>
            </a:r>
            <a:r>
              <a:rPr lang="en-US" sz="1000">
                <a:solidFill>
                  <a:srgbClr val="A9B7C6"/>
                </a:solidFill>
                <a:highlight>
                  <a:srgbClr val="2B2B2B"/>
                </a:highlight>
                <a:latin typeface="Consolas"/>
                <a:ea typeface="Consolas"/>
                <a:cs typeface="Consolas"/>
                <a:sym typeface="Consolas"/>
              </a:rPr>
              <a:t>)</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i="1" lang="en-US" sz="1000">
                <a:solidFill>
                  <a:srgbClr val="A8C023"/>
                </a:solidFill>
                <a:highlight>
                  <a:srgbClr val="2B2B2B"/>
                </a:highlight>
                <a:latin typeface="Consolas"/>
                <a:ea typeface="Consolas"/>
                <a:cs typeface="Consolas"/>
                <a:sym typeface="Consolas"/>
              </a:rPr>
              <a:t>      //Storing Department </a:t>
            </a:r>
            <a:r>
              <a:rPr lang="en-US" sz="1000">
                <a:solidFill>
                  <a:srgbClr val="CC7832"/>
                </a:solidFill>
                <a:highlight>
                  <a:srgbClr val="2B2B2B"/>
                </a:highlight>
                <a:latin typeface="Consolas"/>
                <a:ea typeface="Consolas"/>
                <a:cs typeface="Consolas"/>
                <a:sym typeface="Consolas"/>
              </a:rPr>
              <a:t>  </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session.persist(dep)</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session.persist(dep2)</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i="1" lang="en-US" sz="1000">
                <a:solidFill>
                  <a:srgbClr val="A8C023"/>
                </a:solidFill>
                <a:highlight>
                  <a:srgbClr val="2B2B2B"/>
                </a:highlight>
                <a:latin typeface="Consolas"/>
                <a:ea typeface="Consolas"/>
                <a:cs typeface="Consolas"/>
                <a:sym typeface="Consolas"/>
              </a:rPr>
              <a:t>      //Storing teachers</a:t>
            </a:r>
            <a:r>
              <a:rPr lang="en-US" sz="1000">
                <a:solidFill>
                  <a:srgbClr val="CC7832"/>
                </a:solidFill>
                <a:highlight>
                  <a:srgbClr val="2B2B2B"/>
                </a:highlight>
                <a:latin typeface="Consolas"/>
                <a:ea typeface="Consolas"/>
                <a:cs typeface="Consolas"/>
                <a:sym typeface="Consolas"/>
              </a:rPr>
              <a:t>  </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session.persist(t1)</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session.persist(t2)</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session.persist(t3)</a:t>
            </a:r>
            <a:r>
              <a:rPr lang="en-US" sz="1000">
                <a:solidFill>
                  <a:srgbClr val="CC7832"/>
                </a:solidFill>
                <a:highlight>
                  <a:srgbClr val="2B2B2B"/>
                </a:highlight>
                <a:latin typeface="Consolas"/>
                <a:ea typeface="Consolas"/>
                <a:cs typeface="Consolas"/>
                <a:sym typeface="Consolas"/>
              </a:rPr>
              <a:t>;</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t</a:t>
            </a:r>
            <a:r>
              <a:rPr lang="en-US" sz="1000">
                <a:solidFill>
                  <a:srgbClr val="A9B7C6"/>
                </a:solidFill>
                <a:highlight>
                  <a:srgbClr val="2B2B2B"/>
                </a:highlight>
                <a:latin typeface="Consolas"/>
                <a:ea typeface="Consolas"/>
                <a:cs typeface="Consolas"/>
                <a:sym typeface="Consolas"/>
              </a:rPr>
              <a:t>.commit()</a:t>
            </a:r>
            <a:r>
              <a:rPr lang="en-US" sz="1000">
                <a:solidFill>
                  <a:srgbClr val="CC7832"/>
                </a:solidFill>
                <a:highlight>
                  <a:srgbClr val="2B2B2B"/>
                </a:highlight>
                <a:latin typeface="Consolas"/>
                <a:ea typeface="Consolas"/>
                <a:cs typeface="Consolas"/>
                <a:sym typeface="Consolas"/>
              </a:rPr>
              <a:t>;  </a:t>
            </a:r>
            <a:endParaRPr sz="1000">
              <a:solidFill>
                <a:srgbClr val="CC7832"/>
              </a:solidFill>
              <a:highlight>
                <a:srgbClr val="2B2B2B"/>
              </a:highlight>
              <a:latin typeface="Consolas"/>
              <a:ea typeface="Consolas"/>
              <a:cs typeface="Consolas"/>
              <a:sym typeface="Consolas"/>
            </a:endParaRPr>
          </a:p>
          <a:p>
            <a:pPr indent="0" lvl="0" marL="0" rtl="0" algn="l">
              <a:spcBef>
                <a:spcPts val="0"/>
              </a:spcBef>
              <a:spcAft>
                <a:spcPts val="0"/>
              </a:spcAft>
              <a:buNone/>
            </a:pPr>
            <a:r>
              <a:rPr lang="en-US" sz="1000">
                <a:solidFill>
                  <a:srgbClr val="CC7832"/>
                </a:solidFill>
                <a:highlight>
                  <a:srgbClr val="2B2B2B"/>
                </a:highlight>
                <a:latin typeface="Consolas"/>
                <a:ea typeface="Consolas"/>
                <a:cs typeface="Consolas"/>
                <a:sym typeface="Consolas"/>
              </a:rPr>
              <a:t>  </a:t>
            </a:r>
            <a:r>
              <a:rPr lang="en-US" sz="1000">
                <a:solidFill>
                  <a:srgbClr val="A9B7C6"/>
                </a:solidFill>
                <a:highlight>
                  <a:srgbClr val="2B2B2B"/>
                </a:highlight>
                <a:latin typeface="Consolas"/>
                <a:ea typeface="Consolas"/>
                <a:cs typeface="Consolas"/>
                <a:sym typeface="Consolas"/>
              </a:rPr>
              <a:t>}}</a:t>
            </a:r>
            <a:endParaRPr sz="1000">
              <a:solidFill>
                <a:srgbClr val="A9B7C6"/>
              </a:solidFill>
              <a:highlight>
                <a:srgbClr val="2B2B2B"/>
              </a:highlight>
              <a:latin typeface="Consolas"/>
              <a:ea typeface="Consolas"/>
              <a:cs typeface="Consolas"/>
              <a:sym typeface="Consolas"/>
            </a:endParaRPr>
          </a:p>
        </p:txBody>
      </p:sp>
      <p:pic>
        <p:nvPicPr>
          <p:cNvPr id="486" name="Google Shape;486;p52"/>
          <p:cNvPicPr preferRelativeResize="0"/>
          <p:nvPr/>
        </p:nvPicPr>
        <p:blipFill rotWithShape="1">
          <a:blip r:embed="rId3">
            <a:alphaModFix/>
          </a:blip>
          <a:srcRect b="60984" l="11133" r="81987" t="30152"/>
          <a:stretch/>
        </p:blipFill>
        <p:spPr>
          <a:xfrm>
            <a:off x="6700812" y="3602763"/>
            <a:ext cx="1341998" cy="972475"/>
          </a:xfrm>
          <a:prstGeom prst="rect">
            <a:avLst/>
          </a:prstGeom>
          <a:noFill/>
          <a:ln cap="flat" cmpd="sng" w="9525">
            <a:solidFill>
              <a:schemeClr val="dk2"/>
            </a:solidFill>
            <a:prstDash val="solid"/>
            <a:round/>
            <a:headEnd len="sm" w="sm" type="none"/>
            <a:tailEnd len="sm" w="sm" type="none"/>
          </a:ln>
        </p:spPr>
      </p:pic>
      <p:pic>
        <p:nvPicPr>
          <p:cNvPr id="487" name="Google Shape;487;p52"/>
          <p:cNvPicPr preferRelativeResize="0"/>
          <p:nvPr/>
        </p:nvPicPr>
        <p:blipFill rotWithShape="1">
          <a:blip r:embed="rId4">
            <a:alphaModFix/>
          </a:blip>
          <a:srcRect b="62427" l="11173" r="73286" t="30666"/>
          <a:stretch/>
        </p:blipFill>
        <p:spPr>
          <a:xfrm>
            <a:off x="6709975" y="4913237"/>
            <a:ext cx="3776952" cy="944239"/>
          </a:xfrm>
          <a:prstGeom prst="rect">
            <a:avLst/>
          </a:prstGeom>
          <a:noFill/>
          <a:ln cap="flat" cmpd="sng" w="9525">
            <a:solidFill>
              <a:schemeClr val="dk2"/>
            </a:solidFill>
            <a:prstDash val="solid"/>
            <a:round/>
            <a:headEnd len="sm" w="sm" type="none"/>
            <a:tailEnd len="sm" w="sm" type="none"/>
          </a:ln>
        </p:spPr>
      </p:pic>
      <p:sp>
        <p:nvSpPr>
          <p:cNvPr id="488" name="Google Shape;488;p52"/>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3"/>
          <p:cNvSpPr txBox="1"/>
          <p:nvPr>
            <p:ph type="title"/>
          </p:nvPr>
        </p:nvSpPr>
        <p:spPr>
          <a:xfrm>
            <a:off x="647433" y="899933"/>
            <a:ext cx="113607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One-To-Many Relationship</a:t>
            </a:r>
            <a:endParaRPr/>
          </a:p>
        </p:txBody>
      </p:sp>
      <p:pic>
        <p:nvPicPr>
          <p:cNvPr id="494" name="Google Shape;494;p53"/>
          <p:cNvPicPr preferRelativeResize="0"/>
          <p:nvPr/>
        </p:nvPicPr>
        <p:blipFill>
          <a:blip r:embed="rId3">
            <a:alphaModFix/>
          </a:blip>
          <a:stretch>
            <a:fillRect/>
          </a:stretch>
        </p:blipFill>
        <p:spPr>
          <a:xfrm>
            <a:off x="2472175" y="1608800"/>
            <a:ext cx="6985298" cy="5249198"/>
          </a:xfrm>
          <a:prstGeom prst="rect">
            <a:avLst/>
          </a:prstGeom>
          <a:noFill/>
          <a:ln>
            <a:noFill/>
          </a:ln>
        </p:spPr>
      </p:pic>
      <p:sp>
        <p:nvSpPr>
          <p:cNvPr id="495" name="Google Shape;495;p5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4"/>
          <p:cNvSpPr txBox="1"/>
          <p:nvPr>
            <p:ph type="title"/>
          </p:nvPr>
        </p:nvSpPr>
        <p:spPr>
          <a:xfrm>
            <a:off x="543625" y="1013650"/>
            <a:ext cx="109176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One-To-Many Relationship (continued)</a:t>
            </a:r>
            <a:endParaRPr/>
          </a:p>
        </p:txBody>
      </p:sp>
      <p:sp>
        <p:nvSpPr>
          <p:cNvPr id="501" name="Google Shape;501;p54"/>
          <p:cNvSpPr txBox="1"/>
          <p:nvPr>
            <p:ph idx="1" type="body"/>
          </p:nvPr>
        </p:nvSpPr>
        <p:spPr>
          <a:xfrm>
            <a:off x="701575" y="1681275"/>
            <a:ext cx="10759800" cy="45273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Char char="❏"/>
            </a:pPr>
            <a:r>
              <a:rPr lang="en-US">
                <a:solidFill>
                  <a:schemeClr val="accent2"/>
                </a:solidFill>
              </a:rPr>
              <a:t>In a </a:t>
            </a:r>
            <a:r>
              <a:rPr b="1" lang="en-US">
                <a:solidFill>
                  <a:schemeClr val="accent2"/>
                </a:solidFill>
              </a:rPr>
              <a:t>one-to-many</a:t>
            </a:r>
            <a:r>
              <a:rPr lang="en-US">
                <a:solidFill>
                  <a:schemeClr val="accent2"/>
                </a:solidFill>
              </a:rPr>
              <a:t> relationship, each row of one entity is referenced to many child records in another entity. The important thing is that</a:t>
            </a:r>
            <a:r>
              <a:rPr b="1" lang="en-US">
                <a:solidFill>
                  <a:schemeClr val="accent2"/>
                </a:solidFill>
              </a:rPr>
              <a:t> child records cannot have multiple parents.</a:t>
            </a:r>
            <a:r>
              <a:rPr lang="en-US">
                <a:solidFill>
                  <a:schemeClr val="accent2"/>
                </a:solidFill>
              </a:rPr>
              <a:t> In a one-to-many relationship between Table A and Table B, each row in Table A is linked to 0, 1, or many rows in Table B.</a:t>
            </a:r>
            <a:endParaRPr>
              <a:solidFill>
                <a:schemeClr val="accent2"/>
              </a:solidFill>
            </a:endParaRPr>
          </a:p>
          <a:p>
            <a:pPr indent="-330200" lvl="0" marL="457200" rtl="0" algn="l">
              <a:spcBef>
                <a:spcPts val="1000"/>
              </a:spcBef>
              <a:spcAft>
                <a:spcPts val="0"/>
              </a:spcAft>
              <a:buSzPts val="1600"/>
              <a:buChar char="❏"/>
            </a:pPr>
            <a:r>
              <a:rPr lang="en-US">
                <a:solidFill>
                  <a:schemeClr val="accent2"/>
                </a:solidFill>
              </a:rPr>
              <a:t>A </a:t>
            </a:r>
            <a:r>
              <a:rPr b="1" lang="en-US">
                <a:solidFill>
                  <a:schemeClr val="accent2"/>
                </a:solidFill>
              </a:rPr>
              <a:t>@OneToMany</a:t>
            </a:r>
            <a:r>
              <a:rPr lang="en-US">
                <a:solidFill>
                  <a:schemeClr val="accent2"/>
                </a:solidFill>
              </a:rPr>
              <a:t> association occurs when each record in one table corresponds to multiple records in a related table. In other words, we can say that the </a:t>
            </a:r>
            <a:r>
              <a:rPr b="1" lang="en-US">
                <a:solidFill>
                  <a:schemeClr val="accent2"/>
                </a:solidFill>
              </a:rPr>
              <a:t>One-To-Many</a:t>
            </a:r>
            <a:r>
              <a:rPr lang="en-US">
                <a:solidFill>
                  <a:schemeClr val="accent2"/>
                </a:solidFill>
              </a:rPr>
              <a:t> mapping comes into the category of </a:t>
            </a:r>
            <a:r>
              <a:rPr b="1" lang="en-US">
                <a:solidFill>
                  <a:schemeClr val="accent2"/>
                </a:solidFill>
              </a:rPr>
              <a:t>collection-valued</a:t>
            </a:r>
            <a:r>
              <a:rPr lang="en-US">
                <a:solidFill>
                  <a:schemeClr val="accent2"/>
                </a:solidFill>
              </a:rPr>
              <a:t> association where an entity is associated with a collection of other entities. In this type of association, the instance of one entity can be mapped with any number of instances of another entity.</a:t>
            </a:r>
            <a:endParaRPr>
              <a:solidFill>
                <a:schemeClr val="accent2"/>
              </a:solidFill>
            </a:endParaRPr>
          </a:p>
          <a:p>
            <a:pPr indent="-330200" lvl="0" marL="457200" rtl="0" algn="l">
              <a:spcBef>
                <a:spcPts val="1000"/>
              </a:spcBef>
              <a:spcAft>
                <a:spcPts val="1000"/>
              </a:spcAft>
              <a:buSzPts val="1600"/>
              <a:buChar char="❏"/>
            </a:pPr>
            <a:r>
              <a:rPr lang="en-US">
                <a:solidFill>
                  <a:schemeClr val="accent2"/>
                </a:solidFill>
              </a:rPr>
              <a:t>In a </a:t>
            </a:r>
            <a:r>
              <a:rPr b="1" lang="en-US">
                <a:solidFill>
                  <a:schemeClr val="accent2"/>
                </a:solidFill>
              </a:rPr>
              <a:t>one-to-many</a:t>
            </a:r>
            <a:r>
              <a:rPr lang="en-US">
                <a:solidFill>
                  <a:schemeClr val="accent2"/>
                </a:solidFill>
              </a:rPr>
              <a:t> relationship, a parent entity can have multiple child entities. In order to define the multiple child entities in the parent entity, Hibernate API allows us to use </a:t>
            </a:r>
            <a:r>
              <a:rPr b="1" lang="en-US">
                <a:solidFill>
                  <a:schemeClr val="accent2"/>
                </a:solidFill>
              </a:rPr>
              <a:t>Collection type (List,Set,Map)</a:t>
            </a:r>
            <a:r>
              <a:rPr lang="en-US">
                <a:solidFill>
                  <a:schemeClr val="accent2"/>
                </a:solidFill>
              </a:rPr>
              <a:t> to define multiple child entities.</a:t>
            </a:r>
            <a:endParaRPr sz="1900">
              <a:solidFill>
                <a:schemeClr val="accent2"/>
              </a:solidFill>
            </a:endParaRPr>
          </a:p>
        </p:txBody>
      </p:sp>
      <p:sp>
        <p:nvSpPr>
          <p:cNvPr id="502" name="Google Shape;502;p54"/>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5"/>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US"/>
              <a:t>One-To-Many Relationship (continued)</a:t>
            </a:r>
            <a:endParaRPr/>
          </a:p>
        </p:txBody>
      </p:sp>
      <p:sp>
        <p:nvSpPr>
          <p:cNvPr id="508" name="Google Shape;508;p55"/>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330200" lvl="0" marL="457200" rtl="0" algn="l">
              <a:spcBef>
                <a:spcPts val="1000"/>
              </a:spcBef>
              <a:spcAft>
                <a:spcPts val="0"/>
              </a:spcAft>
              <a:buSzPts val="1600"/>
              <a:buChar char="❏"/>
            </a:pPr>
            <a:r>
              <a:rPr b="1" lang="en-US">
                <a:solidFill>
                  <a:schemeClr val="accent2"/>
                </a:solidFill>
              </a:rPr>
              <a:t>@OneToMany </a:t>
            </a:r>
            <a:r>
              <a:rPr lang="en-US">
                <a:solidFill>
                  <a:schemeClr val="accent2"/>
                </a:solidFill>
              </a:rPr>
              <a:t>association must create an intermediate table called </a:t>
            </a:r>
            <a:r>
              <a:rPr b="1" lang="en-US">
                <a:solidFill>
                  <a:srgbClr val="B45F06"/>
                </a:solidFill>
              </a:rPr>
              <a:t>“Join Table”</a:t>
            </a:r>
            <a:r>
              <a:rPr lang="en-US">
                <a:solidFill>
                  <a:schemeClr val="accent2"/>
                </a:solidFill>
              </a:rPr>
              <a:t> that holds two foreign key columns. One foreign key column refers to the source table; the other foreign key column refers to the target table.</a:t>
            </a:r>
            <a:endParaRPr>
              <a:solidFill>
                <a:schemeClr val="accent2"/>
              </a:solidFill>
            </a:endParaRPr>
          </a:p>
          <a:p>
            <a:pPr indent="-330200" lvl="0" marL="457200" rtl="0" algn="l">
              <a:spcBef>
                <a:spcPts val="1000"/>
              </a:spcBef>
              <a:spcAft>
                <a:spcPts val="0"/>
              </a:spcAft>
              <a:buSzPts val="1600"/>
              <a:buChar char="❏"/>
            </a:pPr>
            <a:r>
              <a:rPr lang="en-US">
                <a:solidFill>
                  <a:schemeClr val="accent2"/>
                </a:solidFill>
              </a:rPr>
              <a:t>Having a unique foreign key for the target table also means that our </a:t>
            </a:r>
            <a:r>
              <a:rPr b="1" lang="en-US">
                <a:solidFill>
                  <a:schemeClr val="accent2"/>
                </a:solidFill>
              </a:rPr>
              <a:t>collection (java.util.Collections)</a:t>
            </a:r>
            <a:r>
              <a:rPr lang="en-US">
                <a:solidFill>
                  <a:schemeClr val="accent2"/>
                </a:solidFill>
              </a:rPr>
              <a:t> cannot have duplicates. A </a:t>
            </a:r>
            <a:r>
              <a:rPr b="1" lang="en-US">
                <a:solidFill>
                  <a:schemeClr val="accent2"/>
                </a:solidFill>
              </a:rPr>
              <a:t>One-to-Many</a:t>
            </a:r>
            <a:r>
              <a:rPr lang="en-US">
                <a:solidFill>
                  <a:schemeClr val="accent2"/>
                </a:solidFill>
              </a:rPr>
              <a:t> mapping can be implemented using a</a:t>
            </a:r>
            <a:r>
              <a:rPr b="1" lang="en-US">
                <a:solidFill>
                  <a:schemeClr val="accent2"/>
                </a:solidFill>
              </a:rPr>
              <a:t> Set&lt;E&gt; </a:t>
            </a:r>
            <a:r>
              <a:rPr lang="en-US">
                <a:solidFill>
                  <a:schemeClr val="accent2"/>
                </a:solidFill>
              </a:rPr>
              <a:t>java collection that does not contain any duplicate element so that every record is unique.</a:t>
            </a:r>
            <a:endParaRPr sz="1700">
              <a:solidFill>
                <a:schemeClr val="accent2"/>
              </a:solidFill>
            </a:endParaRPr>
          </a:p>
          <a:p>
            <a:pPr indent="0" lvl="0" marL="0" rtl="0" algn="l">
              <a:spcBef>
                <a:spcPts val="1000"/>
              </a:spcBef>
              <a:spcAft>
                <a:spcPts val="0"/>
              </a:spcAft>
              <a:buNone/>
            </a:pPr>
            <a:r>
              <a:t/>
            </a:r>
            <a:endParaRPr/>
          </a:p>
        </p:txBody>
      </p:sp>
      <p:sp>
        <p:nvSpPr>
          <p:cNvPr id="509" name="Google Shape;509;p55"/>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6"/>
          <p:cNvSpPr txBox="1"/>
          <p:nvPr>
            <p:ph type="title"/>
          </p:nvPr>
        </p:nvSpPr>
        <p:spPr>
          <a:xfrm>
            <a:off x="568017" y="668863"/>
            <a:ext cx="10822500" cy="707100"/>
          </a:xfrm>
          <a:prstGeom prst="rect">
            <a:avLst/>
          </a:prstGeom>
          <a:noFill/>
          <a:ln>
            <a:noFill/>
          </a:ln>
        </p:spPr>
        <p:txBody>
          <a:bodyPr anchorCtr="0" anchor="t" bIns="0" lIns="0" spcFirstLastPara="1" rIns="0" wrap="square" tIns="12700">
            <a:noAutofit/>
          </a:bodyPr>
          <a:lstStyle/>
          <a:p>
            <a:pPr indent="0" lvl="0" marL="12065" marR="5080" rtl="0" algn="l">
              <a:spcBef>
                <a:spcPts val="0"/>
              </a:spcBef>
              <a:spcAft>
                <a:spcPts val="0"/>
              </a:spcAft>
              <a:buNone/>
            </a:pPr>
            <a:r>
              <a:rPr b="1" lang="en-US" sz="3100"/>
              <a:t>One-To-Many Relationship Example</a:t>
            </a:r>
            <a:endParaRPr/>
          </a:p>
          <a:p>
            <a:pPr indent="0" lvl="0" marL="12700" rtl="0" algn="ctr">
              <a:lnSpc>
                <a:spcPct val="116166"/>
              </a:lnSpc>
              <a:spcBef>
                <a:spcPts val="0"/>
              </a:spcBef>
              <a:spcAft>
                <a:spcPts val="0"/>
              </a:spcAft>
              <a:buNone/>
            </a:pPr>
            <a:r>
              <a:t/>
            </a:r>
            <a:endParaRPr sz="2400"/>
          </a:p>
        </p:txBody>
      </p:sp>
      <p:pic>
        <p:nvPicPr>
          <p:cNvPr id="515" name="Google Shape;515;p56"/>
          <p:cNvPicPr preferRelativeResize="0"/>
          <p:nvPr/>
        </p:nvPicPr>
        <p:blipFill>
          <a:blip r:embed="rId3">
            <a:alphaModFix/>
          </a:blip>
          <a:stretch>
            <a:fillRect/>
          </a:stretch>
        </p:blipFill>
        <p:spPr>
          <a:xfrm>
            <a:off x="555700" y="1859150"/>
            <a:ext cx="4407776" cy="4389000"/>
          </a:xfrm>
          <a:prstGeom prst="rect">
            <a:avLst/>
          </a:prstGeom>
          <a:noFill/>
          <a:ln cap="flat" cmpd="sng" w="9525">
            <a:solidFill>
              <a:schemeClr val="dk2"/>
            </a:solidFill>
            <a:prstDash val="solid"/>
            <a:round/>
            <a:headEnd len="sm" w="sm" type="none"/>
            <a:tailEnd len="sm" w="sm" type="none"/>
          </a:ln>
        </p:spPr>
      </p:pic>
      <p:pic>
        <p:nvPicPr>
          <p:cNvPr id="516" name="Google Shape;516;p56"/>
          <p:cNvPicPr preferRelativeResize="0"/>
          <p:nvPr/>
        </p:nvPicPr>
        <p:blipFill>
          <a:blip r:embed="rId4">
            <a:alphaModFix/>
          </a:blip>
          <a:stretch>
            <a:fillRect/>
          </a:stretch>
        </p:blipFill>
        <p:spPr>
          <a:xfrm>
            <a:off x="6332925" y="1888162"/>
            <a:ext cx="5306375" cy="4330975"/>
          </a:xfrm>
          <a:prstGeom prst="rect">
            <a:avLst/>
          </a:prstGeom>
          <a:noFill/>
          <a:ln cap="flat" cmpd="sng" w="9525">
            <a:solidFill>
              <a:schemeClr val="dk2"/>
            </a:solidFill>
            <a:prstDash val="solid"/>
            <a:round/>
            <a:headEnd len="sm" w="sm" type="none"/>
            <a:tailEnd len="sm" w="sm" type="none"/>
          </a:ln>
        </p:spPr>
      </p:pic>
      <p:sp>
        <p:nvSpPr>
          <p:cNvPr id="517" name="Google Shape;517;p56"/>
          <p:cNvSpPr txBox="1"/>
          <p:nvPr>
            <p:ph type="title"/>
          </p:nvPr>
        </p:nvSpPr>
        <p:spPr>
          <a:xfrm>
            <a:off x="909225" y="1575313"/>
            <a:ext cx="2217900" cy="217500"/>
          </a:xfrm>
          <a:prstGeom prst="rect">
            <a:avLst/>
          </a:prstGeom>
          <a:noFill/>
          <a:ln>
            <a:noFill/>
          </a:ln>
        </p:spPr>
        <p:txBody>
          <a:bodyPr anchorCtr="0" anchor="t" bIns="0" lIns="0" spcFirstLastPara="1" rIns="0" wrap="square" tIns="12700">
            <a:noAutofit/>
          </a:bodyPr>
          <a:lstStyle/>
          <a:p>
            <a:pPr indent="0" lvl="0" marL="12700" rtl="0" algn="l">
              <a:lnSpc>
                <a:spcPct val="116166"/>
              </a:lnSpc>
              <a:spcBef>
                <a:spcPts val="0"/>
              </a:spcBef>
              <a:spcAft>
                <a:spcPts val="0"/>
              </a:spcAft>
              <a:buNone/>
            </a:pPr>
            <a:r>
              <a:rPr lang="en-US" sz="1400">
                <a:solidFill>
                  <a:srgbClr val="FF9900"/>
                </a:solidFill>
                <a:latin typeface="Century Gothic"/>
                <a:ea typeface="Century Gothic"/>
                <a:cs typeface="Century Gothic"/>
                <a:sym typeface="Century Gothic"/>
              </a:rPr>
              <a:t>Teacher.java Class</a:t>
            </a:r>
            <a:endParaRPr sz="1400">
              <a:solidFill>
                <a:srgbClr val="FF9900"/>
              </a:solidFill>
              <a:latin typeface="Century Gothic"/>
              <a:ea typeface="Century Gothic"/>
              <a:cs typeface="Century Gothic"/>
              <a:sym typeface="Century Gothic"/>
            </a:endParaRPr>
          </a:p>
        </p:txBody>
      </p:sp>
      <p:sp>
        <p:nvSpPr>
          <p:cNvPr id="518" name="Google Shape;518;p56"/>
          <p:cNvSpPr txBox="1"/>
          <p:nvPr>
            <p:ph type="title"/>
          </p:nvPr>
        </p:nvSpPr>
        <p:spPr>
          <a:xfrm>
            <a:off x="7658375" y="1641650"/>
            <a:ext cx="2217900" cy="217500"/>
          </a:xfrm>
          <a:prstGeom prst="rect">
            <a:avLst/>
          </a:prstGeom>
          <a:noFill/>
          <a:ln>
            <a:noFill/>
          </a:ln>
        </p:spPr>
        <p:txBody>
          <a:bodyPr anchorCtr="0" anchor="t" bIns="0" lIns="0" spcFirstLastPara="1" rIns="0" wrap="square" tIns="12700">
            <a:noAutofit/>
          </a:bodyPr>
          <a:lstStyle/>
          <a:p>
            <a:pPr indent="0" lvl="0" marL="12700" rtl="0" algn="l">
              <a:lnSpc>
                <a:spcPct val="116166"/>
              </a:lnSpc>
              <a:spcBef>
                <a:spcPts val="0"/>
              </a:spcBef>
              <a:spcAft>
                <a:spcPts val="0"/>
              </a:spcAft>
              <a:buNone/>
            </a:pPr>
            <a:r>
              <a:rPr lang="en-US" sz="1400">
                <a:solidFill>
                  <a:srgbClr val="FF9900"/>
                </a:solidFill>
              </a:rPr>
              <a:t>Department.java Class</a:t>
            </a:r>
            <a:endParaRPr sz="1400">
              <a:solidFill>
                <a:srgbClr val="FF9900"/>
              </a:solidFill>
            </a:endParaRPr>
          </a:p>
        </p:txBody>
      </p:sp>
      <p:sp>
        <p:nvSpPr>
          <p:cNvPr id="519" name="Google Shape;519;p56"/>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520" name="Google Shape;520;p56"/>
          <p:cNvSpPr txBox="1"/>
          <p:nvPr/>
        </p:nvSpPr>
        <p:spPr>
          <a:xfrm>
            <a:off x="5057338" y="2853450"/>
            <a:ext cx="1181700" cy="1151100"/>
          </a:xfrm>
          <a:prstGeom prst="rect">
            <a:avLst/>
          </a:prstGeom>
          <a:noFill/>
          <a:ln>
            <a:noFill/>
          </a:ln>
        </p:spPr>
        <p:txBody>
          <a:bodyPr anchorCtr="0" anchor="t" bIns="91425" lIns="91425" spcFirstLastPara="1" rIns="91425" wrap="square" tIns="91425">
            <a:spAutoFit/>
          </a:bodyPr>
          <a:lstStyle/>
          <a:p>
            <a:pPr indent="0" lvl="0" marL="12700" rtl="0" algn="ctr">
              <a:lnSpc>
                <a:spcPct val="116166"/>
              </a:lnSpc>
              <a:spcBef>
                <a:spcPts val="0"/>
              </a:spcBef>
              <a:spcAft>
                <a:spcPts val="0"/>
              </a:spcAft>
              <a:buClr>
                <a:srgbClr val="000000"/>
              </a:buClr>
              <a:buFont typeface="Arial"/>
              <a:buNone/>
            </a:pPr>
            <a:r>
              <a:rPr b="1" lang="en-US">
                <a:solidFill>
                  <a:schemeClr val="dk1"/>
                </a:solidFill>
              </a:rPr>
              <a:t>Teacher Entity and Department </a:t>
            </a:r>
            <a:r>
              <a:rPr b="1" lang="en-US">
                <a:solidFill>
                  <a:schemeClr val="dk1"/>
                </a:solidFill>
              </a:rPr>
              <a:t>Entity</a:t>
            </a:r>
            <a:endParaRPr b="1">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7"/>
          <p:cNvSpPr txBox="1"/>
          <p:nvPr>
            <p:ph type="title"/>
          </p:nvPr>
        </p:nvSpPr>
        <p:spPr>
          <a:xfrm>
            <a:off x="895975" y="713100"/>
            <a:ext cx="9319200" cy="628500"/>
          </a:xfrm>
          <a:prstGeom prst="rect">
            <a:avLst/>
          </a:prstGeom>
          <a:noFill/>
          <a:ln>
            <a:noFill/>
          </a:ln>
        </p:spPr>
        <p:txBody>
          <a:bodyPr anchorCtr="0" anchor="t" bIns="0" lIns="0" spcFirstLastPara="1" rIns="0" wrap="square" tIns="12700">
            <a:noAutofit/>
          </a:bodyPr>
          <a:lstStyle/>
          <a:p>
            <a:pPr indent="-337185" lvl="0" marL="349250" marR="5080" rtl="0" algn="ctr">
              <a:spcBef>
                <a:spcPts val="0"/>
              </a:spcBef>
              <a:spcAft>
                <a:spcPts val="0"/>
              </a:spcAft>
              <a:buClr>
                <a:srgbClr val="000000"/>
              </a:buClr>
              <a:buFont typeface="Arial"/>
              <a:buNone/>
            </a:pPr>
            <a:r>
              <a:rPr b="1" lang="en-US" sz="3100">
                <a:solidFill>
                  <a:schemeClr val="dk1"/>
                </a:solidFill>
                <a:latin typeface="Arial"/>
                <a:ea typeface="Arial"/>
                <a:cs typeface="Arial"/>
                <a:sym typeface="Arial"/>
              </a:rPr>
              <a:t>One-To-Many Relationship Example </a:t>
            </a:r>
            <a:endParaRPr b="1" sz="3100">
              <a:solidFill>
                <a:schemeClr val="dk1"/>
              </a:solidFill>
              <a:latin typeface="Arial"/>
              <a:ea typeface="Arial"/>
              <a:cs typeface="Arial"/>
              <a:sym typeface="Arial"/>
            </a:endParaRPr>
          </a:p>
          <a:p>
            <a:pPr indent="-337185" lvl="0" marL="349250" marR="5080" rtl="0" algn="ctr">
              <a:spcBef>
                <a:spcPts val="0"/>
              </a:spcBef>
              <a:spcAft>
                <a:spcPts val="0"/>
              </a:spcAft>
              <a:buClr>
                <a:srgbClr val="000000"/>
              </a:buClr>
              <a:buFont typeface="Arial"/>
              <a:buNone/>
            </a:pPr>
            <a:r>
              <a:rPr b="1" lang="en-US" sz="2400">
                <a:solidFill>
                  <a:schemeClr val="dk1"/>
                </a:solidFill>
                <a:latin typeface="Arial"/>
                <a:ea typeface="Arial"/>
                <a:cs typeface="Arial"/>
                <a:sym typeface="Arial"/>
              </a:rPr>
              <a:t>Teacher </a:t>
            </a:r>
            <a:r>
              <a:rPr b="1" lang="en-US" sz="2400">
                <a:solidFill>
                  <a:schemeClr val="dk1"/>
                </a:solidFill>
                <a:latin typeface="Arial"/>
                <a:ea typeface="Arial"/>
                <a:cs typeface="Arial"/>
                <a:sym typeface="Arial"/>
              </a:rPr>
              <a:t>Entity </a:t>
            </a:r>
            <a:r>
              <a:rPr b="1" lang="en-US" sz="2400">
                <a:solidFill>
                  <a:schemeClr val="dk1"/>
                </a:solidFill>
                <a:latin typeface="Arial"/>
                <a:ea typeface="Arial"/>
                <a:cs typeface="Arial"/>
                <a:sym typeface="Arial"/>
              </a:rPr>
              <a:t>and Department </a:t>
            </a:r>
            <a:r>
              <a:rPr b="1" lang="en-US" sz="2400">
                <a:solidFill>
                  <a:schemeClr val="dk1"/>
                </a:solidFill>
                <a:latin typeface="Arial"/>
                <a:ea typeface="Arial"/>
                <a:cs typeface="Arial"/>
                <a:sym typeface="Arial"/>
              </a:rPr>
              <a:t> Entity </a:t>
            </a:r>
            <a:endParaRPr b="1" sz="3100">
              <a:solidFill>
                <a:schemeClr val="lt1"/>
              </a:solidFill>
            </a:endParaRPr>
          </a:p>
        </p:txBody>
      </p:sp>
      <p:sp>
        <p:nvSpPr>
          <p:cNvPr id="526" name="Google Shape;526;p57"/>
          <p:cNvSpPr txBox="1"/>
          <p:nvPr/>
        </p:nvSpPr>
        <p:spPr>
          <a:xfrm>
            <a:off x="439800" y="1819750"/>
            <a:ext cx="3842400" cy="4494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rgbClr val="000088"/>
                </a:solidFill>
                <a:highlight>
                  <a:schemeClr val="lt1"/>
                </a:highlight>
                <a:latin typeface="Consolas"/>
                <a:ea typeface="Consolas"/>
                <a:cs typeface="Consolas"/>
                <a:sym typeface="Consolas"/>
              </a:rPr>
              <a:t>public</a:t>
            </a:r>
            <a:r>
              <a:rPr lang="en-US" sz="1000">
                <a:highlight>
                  <a:schemeClr val="lt1"/>
                </a:highlight>
                <a:latin typeface="Consolas"/>
                <a:ea typeface="Consolas"/>
                <a:cs typeface="Consolas"/>
                <a:sym typeface="Consolas"/>
              </a:rPr>
              <a:t> </a:t>
            </a:r>
            <a:r>
              <a:rPr lang="en-US" sz="1000">
                <a:solidFill>
                  <a:srgbClr val="000088"/>
                </a:solidFill>
                <a:highlight>
                  <a:schemeClr val="lt1"/>
                </a:highlight>
                <a:latin typeface="Consolas"/>
                <a:ea typeface="Consolas"/>
                <a:cs typeface="Consolas"/>
                <a:sym typeface="Consolas"/>
              </a:rPr>
              <a:t>class</a:t>
            </a:r>
            <a:r>
              <a:rPr lang="en-US" sz="1000">
                <a:highlight>
                  <a:schemeClr val="lt1"/>
                </a:highlight>
                <a:latin typeface="Consolas"/>
                <a:ea typeface="Consolas"/>
                <a:cs typeface="Consolas"/>
                <a:sym typeface="Consolas"/>
              </a:rPr>
              <a:t> </a:t>
            </a:r>
            <a:r>
              <a:rPr lang="en-US" sz="1000">
                <a:solidFill>
                  <a:srgbClr val="660066"/>
                </a:solidFill>
                <a:highlight>
                  <a:schemeClr val="lt1"/>
                </a:highlight>
                <a:latin typeface="Consolas"/>
                <a:ea typeface="Consolas"/>
                <a:cs typeface="Consolas"/>
                <a:sym typeface="Consolas"/>
              </a:rPr>
              <a:t>App</a:t>
            </a:r>
            <a:r>
              <a:rPr lang="en-US" sz="1000">
                <a:highlight>
                  <a:schemeClr val="lt1"/>
                </a:highlight>
                <a:latin typeface="Consolas"/>
                <a:ea typeface="Consolas"/>
                <a:cs typeface="Consolas"/>
                <a:sym typeface="Consolas"/>
              </a:rPr>
              <a:t> </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a:t>
            </a:r>
            <a:r>
              <a:rPr lang="en-US" sz="1000">
                <a:solidFill>
                  <a:srgbClr val="000088"/>
                </a:solidFill>
                <a:highlight>
                  <a:schemeClr val="lt1"/>
                </a:highlight>
                <a:latin typeface="Consolas"/>
                <a:ea typeface="Consolas"/>
                <a:cs typeface="Consolas"/>
                <a:sym typeface="Consolas"/>
              </a:rPr>
              <a:t>public</a:t>
            </a:r>
            <a:r>
              <a:rPr lang="en-US" sz="1000">
                <a:highlight>
                  <a:schemeClr val="lt1"/>
                </a:highlight>
                <a:latin typeface="Consolas"/>
                <a:ea typeface="Consolas"/>
                <a:cs typeface="Consolas"/>
                <a:sym typeface="Consolas"/>
              </a:rPr>
              <a:t> </a:t>
            </a:r>
            <a:r>
              <a:rPr lang="en-US" sz="1000">
                <a:solidFill>
                  <a:srgbClr val="000088"/>
                </a:solidFill>
                <a:highlight>
                  <a:schemeClr val="lt1"/>
                </a:highlight>
                <a:latin typeface="Consolas"/>
                <a:ea typeface="Consolas"/>
                <a:cs typeface="Consolas"/>
                <a:sym typeface="Consolas"/>
              </a:rPr>
              <a:t>static</a:t>
            </a:r>
            <a:r>
              <a:rPr lang="en-US" sz="1000">
                <a:highlight>
                  <a:schemeClr val="lt1"/>
                </a:highlight>
                <a:latin typeface="Consolas"/>
                <a:ea typeface="Consolas"/>
                <a:cs typeface="Consolas"/>
                <a:sym typeface="Consolas"/>
              </a:rPr>
              <a:t> </a:t>
            </a:r>
            <a:r>
              <a:rPr lang="en-US" sz="1000">
                <a:solidFill>
                  <a:srgbClr val="000088"/>
                </a:solidFill>
                <a:highlight>
                  <a:schemeClr val="lt1"/>
                </a:highlight>
                <a:latin typeface="Consolas"/>
                <a:ea typeface="Consolas"/>
                <a:cs typeface="Consolas"/>
                <a:sym typeface="Consolas"/>
              </a:rPr>
              <a:t>void</a:t>
            </a:r>
            <a:r>
              <a:rPr lang="en-US" sz="1000">
                <a:highlight>
                  <a:schemeClr val="lt1"/>
                </a:highlight>
                <a:latin typeface="Consolas"/>
                <a:ea typeface="Consolas"/>
                <a:cs typeface="Consolas"/>
                <a:sym typeface="Consolas"/>
              </a:rPr>
              <a:t> </a:t>
            </a:r>
            <a:r>
              <a:rPr lang="en-US" sz="1000">
                <a:solidFill>
                  <a:srgbClr val="660066"/>
                </a:solidFill>
                <a:highlight>
                  <a:schemeClr val="lt1"/>
                </a:highlight>
                <a:latin typeface="Consolas"/>
                <a:ea typeface="Consolas"/>
                <a:cs typeface="Consolas"/>
                <a:sym typeface="Consolas"/>
              </a:rPr>
              <a:t>main( String[] args )</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SessionFactory factory = </a:t>
            </a:r>
            <a:r>
              <a:rPr lang="en-US" sz="1000">
                <a:solidFill>
                  <a:srgbClr val="000088"/>
                </a:solidFill>
                <a:highlight>
                  <a:schemeClr val="lt1"/>
                </a:highlight>
                <a:latin typeface="Consolas"/>
                <a:ea typeface="Consolas"/>
                <a:cs typeface="Consolas"/>
                <a:sym typeface="Consolas"/>
              </a:rPr>
              <a:t>new</a:t>
            </a:r>
            <a:r>
              <a:rPr lang="en-US" sz="1000">
                <a:highlight>
                  <a:schemeClr val="lt1"/>
                </a:highlight>
                <a:latin typeface="Consolas"/>
                <a:ea typeface="Consolas"/>
                <a:cs typeface="Consolas"/>
                <a:sym typeface="Consolas"/>
              </a:rPr>
              <a:t> Configuration().configure().buildSessionFactory();</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Session session = factory.openSession();</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Transaction t = session.beginTransaction();   </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Teacher t1 = </a:t>
            </a:r>
            <a:r>
              <a:rPr lang="en-US" sz="1000">
                <a:solidFill>
                  <a:srgbClr val="000088"/>
                </a:solidFill>
                <a:highlight>
                  <a:schemeClr val="lt1"/>
                </a:highlight>
                <a:latin typeface="Consolas"/>
                <a:ea typeface="Consolas"/>
                <a:cs typeface="Consolas"/>
                <a:sym typeface="Consolas"/>
              </a:rPr>
              <a:t>new</a:t>
            </a:r>
            <a:r>
              <a:rPr lang="en-US" sz="1000">
                <a:highlight>
                  <a:schemeClr val="lt1"/>
                </a:highlight>
                <a:latin typeface="Consolas"/>
                <a:ea typeface="Consolas"/>
                <a:cs typeface="Consolas"/>
                <a:sym typeface="Consolas"/>
              </a:rPr>
              <a:t> Teacher();</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t1.setTeachername(</a:t>
            </a:r>
            <a:r>
              <a:rPr lang="en-US" sz="1000">
                <a:solidFill>
                  <a:srgbClr val="008800"/>
                </a:solidFill>
                <a:highlight>
                  <a:schemeClr val="lt1"/>
                </a:highlight>
                <a:latin typeface="Consolas"/>
                <a:ea typeface="Consolas"/>
                <a:cs typeface="Consolas"/>
                <a:sym typeface="Consolas"/>
              </a:rPr>
              <a:t>"Haseeb"</a:t>
            </a:r>
            <a:r>
              <a:rPr lang="en-US" sz="1000">
                <a:highlight>
                  <a:schemeClr val="lt1"/>
                </a:highlight>
                <a:latin typeface="Consolas"/>
                <a:ea typeface="Consolas"/>
                <a:cs typeface="Consolas"/>
                <a:sym typeface="Consolas"/>
              </a:rPr>
              <a:t>);</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t1.setSalary(</a:t>
            </a:r>
            <a:r>
              <a:rPr lang="en-US" sz="1000">
                <a:solidFill>
                  <a:srgbClr val="008800"/>
                </a:solidFill>
                <a:highlight>
                  <a:schemeClr val="lt1"/>
                </a:highlight>
                <a:latin typeface="Consolas"/>
                <a:ea typeface="Consolas"/>
                <a:cs typeface="Consolas"/>
                <a:sym typeface="Consolas"/>
              </a:rPr>
              <a:t>"100"</a:t>
            </a:r>
            <a:r>
              <a:rPr lang="en-US" sz="1000">
                <a:highlight>
                  <a:schemeClr val="lt1"/>
                </a:highlight>
                <a:latin typeface="Consolas"/>
                <a:ea typeface="Consolas"/>
                <a:cs typeface="Consolas"/>
                <a:sym typeface="Consolas"/>
              </a:rPr>
              <a:t>);</a:t>
            </a:r>
            <a:endParaRPr sz="1000">
              <a:highlight>
                <a:schemeClr val="lt1"/>
              </a:highlight>
              <a:latin typeface="Consolas"/>
              <a:ea typeface="Consolas"/>
              <a:cs typeface="Consolas"/>
              <a:sym typeface="Consolas"/>
            </a:endParaRPr>
          </a:p>
          <a:p>
            <a:pPr indent="0" lvl="0" marL="0" rtl="0" algn="l">
              <a:spcBef>
                <a:spcPts val="0"/>
              </a:spcBef>
              <a:spcAft>
                <a:spcPts val="0"/>
              </a:spcAft>
              <a:buNone/>
            </a:pP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Teacher t2 = </a:t>
            </a:r>
            <a:r>
              <a:rPr lang="en-US" sz="1000">
                <a:solidFill>
                  <a:srgbClr val="000088"/>
                </a:solidFill>
                <a:highlight>
                  <a:schemeClr val="lt1"/>
                </a:highlight>
                <a:latin typeface="Consolas"/>
                <a:ea typeface="Consolas"/>
                <a:cs typeface="Consolas"/>
                <a:sym typeface="Consolas"/>
              </a:rPr>
              <a:t>new</a:t>
            </a:r>
            <a:r>
              <a:rPr lang="en-US" sz="1000">
                <a:highlight>
                  <a:schemeClr val="lt1"/>
                </a:highlight>
                <a:latin typeface="Consolas"/>
                <a:ea typeface="Consolas"/>
                <a:cs typeface="Consolas"/>
                <a:sym typeface="Consolas"/>
              </a:rPr>
              <a:t> Teacher();</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t2.setTeachername(</a:t>
            </a:r>
            <a:r>
              <a:rPr lang="en-US" sz="1000">
                <a:solidFill>
                  <a:srgbClr val="008800"/>
                </a:solidFill>
                <a:highlight>
                  <a:schemeClr val="lt1"/>
                </a:highlight>
                <a:latin typeface="Consolas"/>
                <a:ea typeface="Consolas"/>
                <a:cs typeface="Consolas"/>
                <a:sym typeface="Consolas"/>
              </a:rPr>
              <a:t>"Jenny Finch"</a:t>
            </a:r>
            <a:r>
              <a:rPr lang="en-US" sz="1000">
                <a:highlight>
                  <a:schemeClr val="lt1"/>
                </a:highlight>
                <a:latin typeface="Consolas"/>
                <a:ea typeface="Consolas"/>
                <a:cs typeface="Consolas"/>
                <a:sym typeface="Consolas"/>
              </a:rPr>
              <a:t>);</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t2.setSalary(</a:t>
            </a:r>
            <a:r>
              <a:rPr lang="en-US" sz="1000">
                <a:solidFill>
                  <a:srgbClr val="008800"/>
                </a:solidFill>
                <a:highlight>
                  <a:schemeClr val="lt1"/>
                </a:highlight>
                <a:latin typeface="Consolas"/>
                <a:ea typeface="Consolas"/>
                <a:cs typeface="Consolas"/>
                <a:sym typeface="Consolas"/>
              </a:rPr>
              <a:t>"10000"</a:t>
            </a:r>
            <a:r>
              <a:rPr lang="en-US" sz="1000">
                <a:highlight>
                  <a:schemeClr val="lt1"/>
                </a:highlight>
                <a:latin typeface="Consolas"/>
                <a:ea typeface="Consolas"/>
                <a:cs typeface="Consolas"/>
                <a:sym typeface="Consolas"/>
              </a:rPr>
              <a:t>);</a:t>
            </a:r>
            <a:endParaRPr sz="1000">
              <a:highlight>
                <a:schemeClr val="lt1"/>
              </a:highlight>
              <a:latin typeface="Consolas"/>
              <a:ea typeface="Consolas"/>
              <a:cs typeface="Consolas"/>
              <a:sym typeface="Consolas"/>
            </a:endParaRPr>
          </a:p>
          <a:p>
            <a:pPr indent="0" lvl="0" marL="0" rtl="0" algn="l">
              <a:spcBef>
                <a:spcPts val="0"/>
              </a:spcBef>
              <a:spcAft>
                <a:spcPts val="0"/>
              </a:spcAft>
              <a:buNone/>
            </a:pPr>
            <a:r>
              <a:t/>
            </a:r>
            <a:endParaRPr sz="1000">
              <a:highlight>
                <a:schemeClr val="lt1"/>
              </a:highlight>
              <a:latin typeface="Consolas"/>
              <a:ea typeface="Consolas"/>
              <a:cs typeface="Consolas"/>
              <a:sym typeface="Consolas"/>
            </a:endParaRPr>
          </a:p>
          <a:p>
            <a:pPr indent="0" lvl="0" marL="0" rtl="0" algn="l">
              <a:spcBef>
                <a:spcPts val="0"/>
              </a:spcBef>
              <a:spcAft>
                <a:spcPts val="0"/>
              </a:spcAft>
              <a:buNone/>
            </a:pPr>
            <a:r>
              <a:rPr lang="en-US" sz="1000">
                <a:highlight>
                  <a:schemeClr val="lt1"/>
                </a:highlight>
                <a:latin typeface="Consolas"/>
                <a:ea typeface="Consolas"/>
                <a:cs typeface="Consolas"/>
                <a:sym typeface="Consolas"/>
              </a:rPr>
              <a:t>             Teacher t3 = </a:t>
            </a:r>
            <a:r>
              <a:rPr lang="en-US" sz="1000">
                <a:solidFill>
                  <a:srgbClr val="000088"/>
                </a:solidFill>
                <a:highlight>
                  <a:schemeClr val="lt1"/>
                </a:highlight>
                <a:latin typeface="Consolas"/>
                <a:ea typeface="Consolas"/>
                <a:cs typeface="Consolas"/>
                <a:sym typeface="Consolas"/>
              </a:rPr>
              <a:t>new</a:t>
            </a:r>
            <a:r>
              <a:rPr lang="en-US" sz="1000">
                <a:highlight>
                  <a:schemeClr val="lt1"/>
                </a:highlight>
                <a:latin typeface="Consolas"/>
                <a:ea typeface="Consolas"/>
                <a:cs typeface="Consolas"/>
                <a:sym typeface="Consolas"/>
              </a:rPr>
              <a:t> Teacher();</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t3.setTeachername(</a:t>
            </a:r>
            <a:r>
              <a:rPr lang="en-US" sz="1000">
                <a:solidFill>
                  <a:srgbClr val="008800"/>
                </a:solidFill>
                <a:highlight>
                  <a:schemeClr val="lt1"/>
                </a:highlight>
                <a:latin typeface="Consolas"/>
                <a:ea typeface="Consolas"/>
                <a:cs typeface="Consolas"/>
                <a:sym typeface="Consolas"/>
              </a:rPr>
              <a:t>"James"</a:t>
            </a:r>
            <a:r>
              <a:rPr lang="en-US" sz="1000">
                <a:highlight>
                  <a:schemeClr val="lt1"/>
                </a:highlight>
                <a:latin typeface="Consolas"/>
                <a:ea typeface="Consolas"/>
                <a:cs typeface="Consolas"/>
                <a:sym typeface="Consolas"/>
              </a:rPr>
              <a:t>);</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t3.setSalary(</a:t>
            </a:r>
            <a:r>
              <a:rPr lang="en-US" sz="1000">
                <a:solidFill>
                  <a:srgbClr val="008800"/>
                </a:solidFill>
                <a:highlight>
                  <a:schemeClr val="lt1"/>
                </a:highlight>
                <a:latin typeface="Consolas"/>
                <a:ea typeface="Consolas"/>
                <a:cs typeface="Consolas"/>
                <a:sym typeface="Consolas"/>
              </a:rPr>
              <a:t>"25000"</a:t>
            </a:r>
            <a:r>
              <a:rPr lang="en-US" sz="1000">
                <a:highlight>
                  <a:schemeClr val="lt1"/>
                </a:highlight>
                <a:latin typeface="Consolas"/>
                <a:ea typeface="Consolas"/>
                <a:cs typeface="Consolas"/>
                <a:sym typeface="Consolas"/>
              </a:rPr>
              <a:t>);</a:t>
            </a:r>
            <a:endParaRPr sz="1000">
              <a:highlight>
                <a:schemeClr val="lt1"/>
              </a:highlight>
              <a:latin typeface="Consolas"/>
              <a:ea typeface="Consolas"/>
              <a:cs typeface="Consolas"/>
              <a:sym typeface="Consolas"/>
            </a:endParaRPr>
          </a:p>
          <a:p>
            <a:pPr indent="0" lvl="0" marL="0" rtl="0" algn="l">
              <a:spcBef>
                <a:spcPts val="0"/>
              </a:spcBef>
              <a:spcAft>
                <a:spcPts val="0"/>
              </a:spcAft>
              <a:buNone/>
            </a:pPr>
            <a:r>
              <a:t/>
            </a:r>
            <a:endParaRPr sz="1000">
              <a:highlight>
                <a:schemeClr val="lt1"/>
              </a:highlight>
              <a:latin typeface="Consolas"/>
              <a:ea typeface="Consolas"/>
              <a:cs typeface="Consolas"/>
              <a:sym typeface="Consolas"/>
            </a:endParaRPr>
          </a:p>
          <a:p>
            <a:pPr indent="0" lvl="0" marL="0" rtl="0" algn="l">
              <a:spcBef>
                <a:spcPts val="0"/>
              </a:spcBef>
              <a:spcAft>
                <a:spcPts val="0"/>
              </a:spcAft>
              <a:buNone/>
            </a:pPr>
            <a:r>
              <a:rPr lang="en-US" sz="1000">
                <a:highlight>
                  <a:schemeClr val="lt1"/>
                </a:highlight>
                <a:latin typeface="Consolas"/>
                <a:ea typeface="Consolas"/>
                <a:cs typeface="Consolas"/>
                <a:sym typeface="Consolas"/>
              </a:rPr>
              <a:t>		Teacher t4 = </a:t>
            </a:r>
            <a:r>
              <a:rPr lang="en-US" sz="1000">
                <a:solidFill>
                  <a:srgbClr val="000088"/>
                </a:solidFill>
                <a:highlight>
                  <a:schemeClr val="lt1"/>
                </a:highlight>
                <a:latin typeface="Consolas"/>
                <a:ea typeface="Consolas"/>
                <a:cs typeface="Consolas"/>
                <a:sym typeface="Consolas"/>
              </a:rPr>
              <a:t>new</a:t>
            </a:r>
            <a:r>
              <a:rPr lang="en-US" sz="1000">
                <a:highlight>
                  <a:schemeClr val="lt1"/>
                </a:highlight>
                <a:latin typeface="Consolas"/>
                <a:ea typeface="Consolas"/>
                <a:cs typeface="Consolas"/>
                <a:sym typeface="Consolas"/>
              </a:rPr>
              <a:t> Teacher();</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t4.setTeachername(</a:t>
            </a:r>
            <a:r>
              <a:rPr lang="en-US" sz="1000">
                <a:solidFill>
                  <a:srgbClr val="008800"/>
                </a:solidFill>
                <a:highlight>
                  <a:schemeClr val="lt1"/>
                </a:highlight>
                <a:latin typeface="Consolas"/>
                <a:ea typeface="Consolas"/>
                <a:cs typeface="Consolas"/>
                <a:sym typeface="Consolas"/>
              </a:rPr>
              <a:t>"SID ROSE"</a:t>
            </a:r>
            <a:r>
              <a:rPr lang="en-US" sz="1000">
                <a:highlight>
                  <a:schemeClr val="lt1"/>
                </a:highlight>
                <a:latin typeface="Consolas"/>
                <a:ea typeface="Consolas"/>
                <a:cs typeface="Consolas"/>
                <a:sym typeface="Consolas"/>
              </a:rPr>
              <a:t>);</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t4.setSalary(</a:t>
            </a:r>
            <a:r>
              <a:rPr lang="en-US" sz="1000">
                <a:solidFill>
                  <a:srgbClr val="008800"/>
                </a:solidFill>
                <a:highlight>
                  <a:schemeClr val="lt1"/>
                </a:highlight>
                <a:latin typeface="Consolas"/>
                <a:ea typeface="Consolas"/>
                <a:cs typeface="Consolas"/>
                <a:sym typeface="Consolas"/>
              </a:rPr>
              <a:t>"3000"</a:t>
            </a:r>
            <a:r>
              <a:rPr lang="en-US" sz="1000">
                <a:highlight>
                  <a:schemeClr val="lt1"/>
                </a:highlight>
                <a:latin typeface="Consolas"/>
                <a:ea typeface="Consolas"/>
                <a:cs typeface="Consolas"/>
                <a:sym typeface="Consolas"/>
              </a:rPr>
              <a:t>);</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a:t>
            </a:r>
            <a:endParaRPr sz="1000">
              <a:highlight>
                <a:schemeClr val="lt1"/>
              </a:highlight>
              <a:latin typeface="Consolas"/>
              <a:ea typeface="Consolas"/>
              <a:cs typeface="Consolas"/>
              <a:sym typeface="Consolas"/>
            </a:endParaRPr>
          </a:p>
          <a:p>
            <a:pPr indent="457200" lvl="0" marL="0" rtl="0" algn="l">
              <a:spcBef>
                <a:spcPts val="0"/>
              </a:spcBef>
              <a:spcAft>
                <a:spcPts val="0"/>
              </a:spcAft>
              <a:buNone/>
            </a:pPr>
            <a:r>
              <a:rPr lang="en-US" sz="1000">
                <a:highlight>
                  <a:schemeClr val="lt1"/>
                </a:highlight>
                <a:latin typeface="Consolas"/>
                <a:ea typeface="Consolas"/>
                <a:cs typeface="Consolas"/>
                <a:sym typeface="Consolas"/>
              </a:rPr>
              <a:t>      Teacher t5 = </a:t>
            </a:r>
            <a:r>
              <a:rPr lang="en-US" sz="1000">
                <a:solidFill>
                  <a:srgbClr val="000088"/>
                </a:solidFill>
                <a:highlight>
                  <a:schemeClr val="lt1"/>
                </a:highlight>
                <a:latin typeface="Consolas"/>
                <a:ea typeface="Consolas"/>
                <a:cs typeface="Consolas"/>
                <a:sym typeface="Consolas"/>
              </a:rPr>
              <a:t>new</a:t>
            </a:r>
            <a:r>
              <a:rPr lang="en-US" sz="1000">
                <a:highlight>
                  <a:schemeClr val="lt1"/>
                </a:highlight>
                <a:latin typeface="Consolas"/>
                <a:ea typeface="Consolas"/>
                <a:cs typeface="Consolas"/>
                <a:sym typeface="Consolas"/>
              </a:rPr>
              <a:t> Teacher();</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t5.setSalary(</a:t>
            </a:r>
            <a:r>
              <a:rPr lang="en-US" sz="1000">
                <a:solidFill>
                  <a:srgbClr val="008800"/>
                </a:solidFill>
                <a:highlight>
                  <a:schemeClr val="lt1"/>
                </a:highlight>
                <a:latin typeface="Consolas"/>
                <a:ea typeface="Consolas"/>
                <a:cs typeface="Consolas"/>
                <a:sym typeface="Consolas"/>
              </a:rPr>
              <a:t>"200"</a:t>
            </a:r>
            <a:r>
              <a:rPr lang="en-US" sz="1000">
                <a:highlight>
                  <a:schemeClr val="lt1"/>
                </a:highlight>
                <a:latin typeface="Consolas"/>
                <a:ea typeface="Consolas"/>
                <a:cs typeface="Consolas"/>
                <a:sym typeface="Consolas"/>
              </a:rPr>
              <a:t>);</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t5.setTeachername(</a:t>
            </a:r>
            <a:r>
              <a:rPr lang="en-US" sz="1000">
                <a:solidFill>
                  <a:srgbClr val="008800"/>
                </a:solidFill>
                <a:highlight>
                  <a:schemeClr val="lt1"/>
                </a:highlight>
                <a:latin typeface="Consolas"/>
                <a:ea typeface="Consolas"/>
                <a:cs typeface="Consolas"/>
                <a:sym typeface="Consolas"/>
              </a:rPr>
              <a:t>"Ali"</a:t>
            </a:r>
            <a:r>
              <a:rPr lang="en-US" sz="1000">
                <a:highlight>
                  <a:schemeClr val="lt1"/>
                </a:highlight>
                <a:latin typeface="Consolas"/>
                <a:ea typeface="Consolas"/>
                <a:cs typeface="Consolas"/>
                <a:sym typeface="Consolas"/>
              </a:rPr>
              <a:t>);</a:t>
            </a:r>
            <a:endParaRPr sz="1000">
              <a:solidFill>
                <a:srgbClr val="000088"/>
              </a:solidFill>
              <a:highlight>
                <a:srgbClr val="FFFFFF"/>
              </a:highlight>
              <a:latin typeface="Consolas"/>
              <a:ea typeface="Consolas"/>
              <a:cs typeface="Consolas"/>
              <a:sym typeface="Consolas"/>
            </a:endParaRPr>
          </a:p>
        </p:txBody>
      </p:sp>
      <p:sp>
        <p:nvSpPr>
          <p:cNvPr id="527" name="Google Shape;527;p57"/>
          <p:cNvSpPr txBox="1"/>
          <p:nvPr/>
        </p:nvSpPr>
        <p:spPr>
          <a:xfrm>
            <a:off x="4380625" y="1948350"/>
            <a:ext cx="3983400" cy="37404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457200" lvl="0" marL="0" rtl="0" algn="l">
              <a:spcBef>
                <a:spcPts val="0"/>
              </a:spcBef>
              <a:spcAft>
                <a:spcPts val="0"/>
              </a:spcAft>
              <a:buNone/>
            </a:pPr>
            <a:r>
              <a:rPr lang="en-US" sz="1000">
                <a:solidFill>
                  <a:srgbClr val="880000"/>
                </a:solidFill>
                <a:highlight>
                  <a:schemeClr val="lt1"/>
                </a:highlight>
                <a:latin typeface="Consolas"/>
                <a:ea typeface="Consolas"/>
                <a:cs typeface="Consolas"/>
                <a:sym typeface="Consolas"/>
              </a:rPr>
              <a:t>//Add teacher entity object to the list</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List&lt;Teacher&gt; teachlist = </a:t>
            </a:r>
            <a:r>
              <a:rPr lang="en-US" sz="1000">
                <a:solidFill>
                  <a:srgbClr val="000088"/>
                </a:solidFill>
                <a:highlight>
                  <a:schemeClr val="lt1"/>
                </a:highlight>
                <a:latin typeface="Consolas"/>
                <a:ea typeface="Consolas"/>
                <a:cs typeface="Consolas"/>
                <a:sym typeface="Consolas"/>
              </a:rPr>
              <a:t>new</a:t>
            </a:r>
            <a:r>
              <a:rPr lang="en-US" sz="1000">
                <a:highlight>
                  <a:schemeClr val="lt1"/>
                </a:highlight>
                <a:latin typeface="Consolas"/>
                <a:ea typeface="Consolas"/>
                <a:cs typeface="Consolas"/>
                <a:sym typeface="Consolas"/>
              </a:rPr>
              <a:t> ArrayList();</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teachlist.add(t1);</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teachlist.add(t2);</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teachlist.add(t3);</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teachlist.add(t4);</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teachlist.add(t5);</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session.</a:t>
            </a:r>
            <a:r>
              <a:rPr lang="en-US" sz="900">
                <a:highlight>
                  <a:schemeClr val="lt1"/>
                </a:highlight>
                <a:latin typeface="Consolas"/>
                <a:ea typeface="Consolas"/>
                <a:cs typeface="Consolas"/>
                <a:sym typeface="Consolas"/>
              </a:rPr>
              <a:t>persist</a:t>
            </a:r>
            <a:r>
              <a:rPr lang="en-US" sz="1000">
                <a:highlight>
                  <a:schemeClr val="lt1"/>
                </a:highlight>
                <a:latin typeface="Consolas"/>
                <a:ea typeface="Consolas"/>
                <a:cs typeface="Consolas"/>
                <a:sym typeface="Consolas"/>
              </a:rPr>
              <a:t>(t1);</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session.</a:t>
            </a:r>
            <a:r>
              <a:rPr lang="en-US" sz="900">
                <a:highlight>
                  <a:schemeClr val="lt1"/>
                </a:highlight>
                <a:latin typeface="Consolas"/>
                <a:ea typeface="Consolas"/>
                <a:cs typeface="Consolas"/>
                <a:sym typeface="Consolas"/>
              </a:rPr>
              <a:t>persist</a:t>
            </a:r>
            <a:r>
              <a:rPr lang="en-US" sz="1000">
                <a:highlight>
                  <a:schemeClr val="lt1"/>
                </a:highlight>
                <a:latin typeface="Consolas"/>
                <a:ea typeface="Consolas"/>
                <a:cs typeface="Consolas"/>
                <a:sym typeface="Consolas"/>
              </a:rPr>
              <a:t>(t2);</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session.</a:t>
            </a:r>
            <a:r>
              <a:rPr lang="en-US" sz="900">
                <a:highlight>
                  <a:schemeClr val="lt1"/>
                </a:highlight>
                <a:latin typeface="Consolas"/>
                <a:ea typeface="Consolas"/>
                <a:cs typeface="Consolas"/>
                <a:sym typeface="Consolas"/>
              </a:rPr>
              <a:t>persist</a:t>
            </a:r>
            <a:r>
              <a:rPr lang="en-US" sz="1000">
                <a:highlight>
                  <a:schemeClr val="lt1"/>
                </a:highlight>
                <a:latin typeface="Consolas"/>
                <a:ea typeface="Consolas"/>
                <a:cs typeface="Consolas"/>
                <a:sym typeface="Consolas"/>
              </a:rPr>
              <a:t>(t3);</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session.</a:t>
            </a:r>
            <a:r>
              <a:rPr lang="en-US" sz="900">
                <a:highlight>
                  <a:schemeClr val="lt1"/>
                </a:highlight>
                <a:latin typeface="Consolas"/>
                <a:ea typeface="Consolas"/>
                <a:cs typeface="Consolas"/>
                <a:sym typeface="Consolas"/>
              </a:rPr>
              <a:t>persist</a:t>
            </a:r>
            <a:r>
              <a:rPr lang="en-US" sz="1000">
                <a:highlight>
                  <a:schemeClr val="lt1"/>
                </a:highlight>
                <a:latin typeface="Consolas"/>
                <a:ea typeface="Consolas"/>
                <a:cs typeface="Consolas"/>
                <a:sym typeface="Consolas"/>
              </a:rPr>
              <a:t>(t4);</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a:t>
            </a:r>
            <a:r>
              <a:rPr lang="en-US" sz="1100">
                <a:highlight>
                  <a:schemeClr val="lt1"/>
                </a:highlight>
                <a:latin typeface="Consolas"/>
                <a:ea typeface="Consolas"/>
                <a:cs typeface="Consolas"/>
                <a:sym typeface="Consolas"/>
              </a:rPr>
              <a:t> </a:t>
            </a:r>
            <a:r>
              <a:rPr lang="en-US" sz="1000">
                <a:solidFill>
                  <a:srgbClr val="1D1C1D"/>
                </a:solidFill>
                <a:latin typeface="Consolas"/>
                <a:ea typeface="Consolas"/>
                <a:cs typeface="Consolas"/>
                <a:sym typeface="Consolas"/>
              </a:rPr>
              <a:t>session.</a:t>
            </a:r>
            <a:r>
              <a:rPr lang="en-US" sz="900">
                <a:highlight>
                  <a:schemeClr val="lt1"/>
                </a:highlight>
                <a:latin typeface="Consolas"/>
                <a:ea typeface="Consolas"/>
                <a:cs typeface="Consolas"/>
                <a:sym typeface="Consolas"/>
              </a:rPr>
              <a:t>persist</a:t>
            </a:r>
            <a:r>
              <a:rPr lang="en-US" sz="1000">
                <a:solidFill>
                  <a:srgbClr val="1D1C1D"/>
                </a:solidFill>
                <a:latin typeface="Consolas"/>
                <a:ea typeface="Consolas"/>
                <a:cs typeface="Consolas"/>
                <a:sym typeface="Consolas"/>
              </a:rPr>
              <a:t>(t5);</a:t>
            </a:r>
            <a:endParaRPr sz="1000">
              <a:solidFill>
                <a:srgbClr val="1D1C1D"/>
              </a:solidFill>
              <a:latin typeface="Consolas"/>
              <a:ea typeface="Consolas"/>
              <a:cs typeface="Consolas"/>
              <a:sym typeface="Consolas"/>
            </a:endParaRPr>
          </a:p>
          <a:p>
            <a:pPr indent="457200" lvl="0" marL="0" rtl="0" algn="l">
              <a:spcBef>
                <a:spcPts val="0"/>
              </a:spcBef>
              <a:spcAft>
                <a:spcPts val="0"/>
              </a:spcAft>
              <a:buNone/>
            </a:pP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a:t>
            </a:r>
            <a:r>
              <a:rPr lang="en-US" sz="1000">
                <a:solidFill>
                  <a:srgbClr val="880000"/>
                </a:solidFill>
                <a:highlight>
                  <a:schemeClr val="lt1"/>
                </a:highlight>
                <a:latin typeface="Consolas"/>
                <a:ea typeface="Consolas"/>
                <a:cs typeface="Consolas"/>
                <a:sym typeface="Consolas"/>
              </a:rPr>
              <a:t>//Creating Department </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Department department = </a:t>
            </a:r>
            <a:r>
              <a:rPr lang="en-US" sz="1000">
                <a:solidFill>
                  <a:srgbClr val="000088"/>
                </a:solidFill>
                <a:highlight>
                  <a:schemeClr val="lt1"/>
                </a:highlight>
                <a:latin typeface="Consolas"/>
                <a:ea typeface="Consolas"/>
                <a:cs typeface="Consolas"/>
                <a:sym typeface="Consolas"/>
              </a:rPr>
              <a:t>new</a:t>
            </a:r>
            <a:r>
              <a:rPr lang="en-US" sz="1000">
                <a:highlight>
                  <a:schemeClr val="lt1"/>
                </a:highlight>
                <a:latin typeface="Consolas"/>
                <a:ea typeface="Consolas"/>
                <a:cs typeface="Consolas"/>
                <a:sym typeface="Consolas"/>
              </a:rPr>
              <a:t> Department();</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department.setDname(</a:t>
            </a:r>
            <a:r>
              <a:rPr lang="en-US" sz="1000">
                <a:solidFill>
                  <a:srgbClr val="008800"/>
                </a:solidFill>
                <a:highlight>
                  <a:schemeClr val="lt1"/>
                </a:highlight>
                <a:latin typeface="Consolas"/>
                <a:ea typeface="Consolas"/>
                <a:cs typeface="Consolas"/>
                <a:sym typeface="Consolas"/>
              </a:rPr>
              <a:t>"Development"</a:t>
            </a:r>
            <a:r>
              <a:rPr lang="en-US" sz="1000">
                <a:highlight>
                  <a:schemeClr val="lt1"/>
                </a:highlight>
                <a:latin typeface="Consolas"/>
                <a:ea typeface="Consolas"/>
                <a:cs typeface="Consolas"/>
                <a:sym typeface="Consolas"/>
              </a:rPr>
              <a:t>);</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department.setTeacherList(teachlist);</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a:t>
            </a:r>
            <a:r>
              <a:rPr lang="en-US" sz="1000">
                <a:solidFill>
                  <a:srgbClr val="880000"/>
                </a:solidFill>
                <a:highlight>
                  <a:schemeClr val="lt1"/>
                </a:highlight>
                <a:latin typeface="Consolas"/>
                <a:ea typeface="Consolas"/>
                <a:cs typeface="Consolas"/>
                <a:sym typeface="Consolas"/>
              </a:rPr>
              <a:t>//Storing Department</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session.save(department);</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t.commit();</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    }</a:t>
            </a:r>
            <a:br>
              <a:rPr lang="en-US" sz="1000">
                <a:highlight>
                  <a:schemeClr val="lt1"/>
                </a:highlight>
                <a:latin typeface="Consolas"/>
                <a:ea typeface="Consolas"/>
                <a:cs typeface="Consolas"/>
                <a:sym typeface="Consolas"/>
              </a:rPr>
            </a:br>
            <a:r>
              <a:rPr lang="en-US" sz="1000">
                <a:highlight>
                  <a:schemeClr val="lt1"/>
                </a:highlight>
                <a:latin typeface="Consolas"/>
                <a:ea typeface="Consolas"/>
                <a:cs typeface="Consolas"/>
                <a:sym typeface="Consolas"/>
              </a:rPr>
              <a:t>}</a:t>
            </a:r>
            <a:endParaRPr sz="1000">
              <a:solidFill>
                <a:srgbClr val="880000"/>
              </a:solidFill>
              <a:highlight>
                <a:srgbClr val="FFFFFF"/>
              </a:highlight>
              <a:latin typeface="Consolas"/>
              <a:ea typeface="Consolas"/>
              <a:cs typeface="Consolas"/>
              <a:sym typeface="Consolas"/>
            </a:endParaRPr>
          </a:p>
        </p:txBody>
      </p:sp>
      <p:sp>
        <p:nvSpPr>
          <p:cNvPr id="528" name="Google Shape;528;p57"/>
          <p:cNvSpPr txBox="1"/>
          <p:nvPr/>
        </p:nvSpPr>
        <p:spPr>
          <a:xfrm>
            <a:off x="8462550" y="1734875"/>
            <a:ext cx="34197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App.java class with the main() method to run the application (see left screenshot). We are adding a few Teacher’s records along with their Departments.</a:t>
            </a:r>
            <a:endParaRPr sz="1500"/>
          </a:p>
        </p:txBody>
      </p:sp>
      <p:sp>
        <p:nvSpPr>
          <p:cNvPr id="529" name="Google Shape;529;p57"/>
          <p:cNvSpPr txBox="1"/>
          <p:nvPr/>
        </p:nvSpPr>
        <p:spPr>
          <a:xfrm>
            <a:off x="8509350" y="2869175"/>
            <a:ext cx="290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highlight>
                  <a:srgbClr val="FFFFFF"/>
                </a:highlight>
              </a:rPr>
              <a:t>Result</a:t>
            </a:r>
            <a:endParaRPr b="1" sz="1600"/>
          </a:p>
        </p:txBody>
      </p:sp>
      <p:pic>
        <p:nvPicPr>
          <p:cNvPr id="530" name="Google Shape;530;p57"/>
          <p:cNvPicPr preferRelativeResize="0"/>
          <p:nvPr/>
        </p:nvPicPr>
        <p:blipFill>
          <a:blip r:embed="rId3">
            <a:alphaModFix/>
          </a:blip>
          <a:stretch>
            <a:fillRect/>
          </a:stretch>
        </p:blipFill>
        <p:spPr>
          <a:xfrm>
            <a:off x="8647888" y="4049263"/>
            <a:ext cx="2238375" cy="1238250"/>
          </a:xfrm>
          <a:prstGeom prst="rect">
            <a:avLst/>
          </a:prstGeom>
          <a:noFill/>
          <a:ln cap="flat" cmpd="sng" w="9525">
            <a:solidFill>
              <a:schemeClr val="dk2"/>
            </a:solidFill>
            <a:prstDash val="solid"/>
            <a:round/>
            <a:headEnd len="sm" w="sm" type="none"/>
            <a:tailEnd len="sm" w="sm" type="none"/>
          </a:ln>
        </p:spPr>
      </p:pic>
      <p:pic>
        <p:nvPicPr>
          <p:cNvPr id="531" name="Google Shape;531;p57"/>
          <p:cNvPicPr preferRelativeResize="0"/>
          <p:nvPr/>
        </p:nvPicPr>
        <p:blipFill>
          <a:blip r:embed="rId4">
            <a:alphaModFix/>
          </a:blip>
          <a:stretch>
            <a:fillRect/>
          </a:stretch>
        </p:blipFill>
        <p:spPr>
          <a:xfrm>
            <a:off x="8575825" y="3291525"/>
            <a:ext cx="1800225" cy="638175"/>
          </a:xfrm>
          <a:prstGeom prst="rect">
            <a:avLst/>
          </a:prstGeom>
          <a:noFill/>
          <a:ln cap="flat" cmpd="sng" w="9525">
            <a:solidFill>
              <a:schemeClr val="dk2"/>
            </a:solidFill>
            <a:prstDash val="solid"/>
            <a:round/>
            <a:headEnd len="sm" w="sm" type="none"/>
            <a:tailEnd len="sm" w="sm" type="none"/>
          </a:ln>
        </p:spPr>
      </p:pic>
      <p:pic>
        <p:nvPicPr>
          <p:cNvPr id="532" name="Google Shape;532;p57"/>
          <p:cNvPicPr preferRelativeResize="0"/>
          <p:nvPr/>
        </p:nvPicPr>
        <p:blipFill>
          <a:blip r:embed="rId5">
            <a:alphaModFix/>
          </a:blip>
          <a:stretch>
            <a:fillRect/>
          </a:stretch>
        </p:blipFill>
        <p:spPr>
          <a:xfrm>
            <a:off x="8462452" y="5482600"/>
            <a:ext cx="2906400" cy="1238250"/>
          </a:xfrm>
          <a:prstGeom prst="rect">
            <a:avLst/>
          </a:prstGeom>
          <a:noFill/>
          <a:ln>
            <a:noFill/>
          </a:ln>
        </p:spPr>
      </p:pic>
      <p:sp>
        <p:nvSpPr>
          <p:cNvPr id="533" name="Google Shape;533;p57"/>
          <p:cNvSpPr txBox="1"/>
          <p:nvPr>
            <p:ph type="title"/>
          </p:nvPr>
        </p:nvSpPr>
        <p:spPr>
          <a:xfrm>
            <a:off x="551775" y="1517525"/>
            <a:ext cx="2217900" cy="217500"/>
          </a:xfrm>
          <a:prstGeom prst="rect">
            <a:avLst/>
          </a:prstGeom>
          <a:noFill/>
          <a:ln>
            <a:noFill/>
          </a:ln>
        </p:spPr>
        <p:txBody>
          <a:bodyPr anchorCtr="0" anchor="t" bIns="0" lIns="0" spcFirstLastPara="1" rIns="0" wrap="square" tIns="12700">
            <a:noAutofit/>
          </a:bodyPr>
          <a:lstStyle/>
          <a:p>
            <a:pPr indent="0" lvl="0" marL="12700" marR="0" rtl="0" algn="l">
              <a:lnSpc>
                <a:spcPct val="116166"/>
              </a:lnSpc>
              <a:spcBef>
                <a:spcPts val="0"/>
              </a:spcBef>
              <a:spcAft>
                <a:spcPts val="0"/>
              </a:spcAft>
              <a:buNone/>
            </a:pPr>
            <a:r>
              <a:rPr b="1" lang="en-US" sz="1400">
                <a:solidFill>
                  <a:srgbClr val="FF9900"/>
                </a:solidFill>
                <a:latin typeface="Century Gothic"/>
                <a:ea typeface="Century Gothic"/>
                <a:cs typeface="Century Gothic"/>
                <a:sym typeface="Century Gothic"/>
              </a:rPr>
              <a:t>App</a:t>
            </a:r>
            <a:r>
              <a:rPr b="1" lang="en-US" sz="1400">
                <a:solidFill>
                  <a:srgbClr val="FF9900"/>
                </a:solidFill>
                <a:latin typeface="Century Gothic"/>
                <a:ea typeface="Century Gothic"/>
                <a:cs typeface="Century Gothic"/>
                <a:sym typeface="Century Gothic"/>
              </a:rPr>
              <a:t>.java Class</a:t>
            </a:r>
            <a:endParaRPr b="1" sz="1400">
              <a:solidFill>
                <a:srgbClr val="FF9900"/>
              </a:solidFill>
              <a:latin typeface="Century Gothic"/>
              <a:ea typeface="Century Gothic"/>
              <a:cs typeface="Century Gothic"/>
              <a:sym typeface="Century Gothic"/>
            </a:endParaRPr>
          </a:p>
        </p:txBody>
      </p:sp>
      <p:sp>
        <p:nvSpPr>
          <p:cNvPr id="534" name="Google Shape;534;p57"/>
          <p:cNvSpPr txBox="1"/>
          <p:nvPr/>
        </p:nvSpPr>
        <p:spPr>
          <a:xfrm>
            <a:off x="10795175" y="871800"/>
            <a:ext cx="1243200" cy="400200"/>
          </a:xfrm>
          <a:prstGeom prst="rect">
            <a:avLst/>
          </a:prstGeom>
          <a:noFill/>
          <a:ln>
            <a:noFill/>
          </a:ln>
        </p:spPr>
        <p:txBody>
          <a:bodyPr anchorCtr="0" anchor="t" bIns="91425" lIns="91425" spcFirstLastPara="1" rIns="91425" wrap="square" tIns="91425">
            <a:spAutoFit/>
          </a:bodyPr>
          <a:lstStyle/>
          <a:p>
            <a:pPr indent="-337185" lvl="0" marL="349250" marR="5080" rtl="0" algn="ctr">
              <a:spcBef>
                <a:spcPts val="0"/>
              </a:spcBef>
              <a:spcAft>
                <a:spcPts val="0"/>
              </a:spcAft>
              <a:buNone/>
            </a:pPr>
            <a:r>
              <a:rPr b="1" lang="en-US">
                <a:solidFill>
                  <a:schemeClr val="dk1"/>
                </a:solidFill>
              </a:rPr>
              <a:t>- continued</a:t>
            </a:r>
            <a:endParaRPr b="1">
              <a:solidFill>
                <a:schemeClr val="dk1"/>
              </a:solidFill>
            </a:endParaRPr>
          </a:p>
        </p:txBody>
      </p:sp>
      <p:sp>
        <p:nvSpPr>
          <p:cNvPr id="535" name="Google Shape;535;p57"/>
          <p:cNvSpPr txBox="1"/>
          <p:nvPr>
            <p:ph idx="4294967295" type="sldNum"/>
          </p:nvPr>
        </p:nvSpPr>
        <p:spPr>
          <a:xfrm>
            <a:off x="11339974" y="6248151"/>
            <a:ext cx="777600" cy="5409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8"/>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Hands On LAB: Many-to-One and One-to-Many</a:t>
            </a:r>
            <a:endParaRPr/>
          </a:p>
        </p:txBody>
      </p:sp>
      <p:sp>
        <p:nvSpPr>
          <p:cNvPr id="541" name="Google Shape;541;p58"/>
          <p:cNvSpPr txBox="1"/>
          <p:nvPr>
            <p:ph idx="1" type="body"/>
          </p:nvPr>
        </p:nvSpPr>
        <p:spPr>
          <a:xfrm>
            <a:off x="522975" y="1668525"/>
            <a:ext cx="11101200" cy="45162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US" sz="2100"/>
              <a:t>Complete the following labs, you can find these labs </a:t>
            </a:r>
            <a:r>
              <a:rPr lang="en-US" sz="2100"/>
              <a:t>on Canvas under the Assignment section.</a:t>
            </a:r>
            <a:endParaRPr sz="2100"/>
          </a:p>
          <a:p>
            <a:pPr indent="-342900" lvl="0" marL="457200" rtl="0" algn="l">
              <a:spcBef>
                <a:spcPts val="1000"/>
              </a:spcBef>
              <a:spcAft>
                <a:spcPts val="0"/>
              </a:spcAft>
              <a:buSzPts val="1800"/>
              <a:buChar char="❑"/>
            </a:pPr>
            <a:r>
              <a:rPr b="1" lang="en-US"/>
              <a:t>For Eclipse users:</a:t>
            </a:r>
            <a:r>
              <a:rPr lang="en-US"/>
              <a:t> </a:t>
            </a:r>
            <a:r>
              <a:rPr lang="en-US" u="sng">
                <a:solidFill>
                  <a:schemeClr val="hlink"/>
                </a:solidFill>
                <a:hlinkClick r:id="rId3"/>
              </a:rPr>
              <a:t>GLAB - 305.5.1 - Demonstration to ManyToOne and OneToMany Relationships and Mapping</a:t>
            </a:r>
            <a:r>
              <a:rPr lang="en-US" u="sng">
                <a:solidFill>
                  <a:schemeClr val="hlink"/>
                </a:solidFill>
                <a:hlinkClick r:id="rId4"/>
              </a:rPr>
              <a:t> </a:t>
            </a:r>
            <a:endParaRPr/>
          </a:p>
          <a:p>
            <a:pPr indent="-342900" lvl="0" marL="457200" rtl="0" algn="l">
              <a:spcBef>
                <a:spcPts val="1000"/>
              </a:spcBef>
              <a:spcAft>
                <a:spcPts val="0"/>
              </a:spcAft>
              <a:buSzPts val="1800"/>
              <a:buChar char="❑"/>
            </a:pPr>
            <a:r>
              <a:rPr b="1" lang="en-US"/>
              <a:t>For IntelliJ users: </a:t>
            </a:r>
            <a:r>
              <a:rPr lang="en-US" u="sng">
                <a:solidFill>
                  <a:schemeClr val="hlink"/>
                </a:solidFill>
                <a:hlinkClick r:id="rId5"/>
              </a:rPr>
              <a:t>GLAB - 305.5.1B - Demonstration to ManyToOne and OneToMany Relationships and Mapping with IntelliJ Ultimate</a:t>
            </a:r>
            <a:endParaRPr sz="2100"/>
          </a:p>
          <a:p>
            <a:pPr indent="0" lvl="0" marL="0" rtl="0" algn="l">
              <a:spcBef>
                <a:spcPts val="1000"/>
              </a:spcBef>
              <a:spcAft>
                <a:spcPts val="0"/>
              </a:spcAft>
              <a:buNone/>
            </a:pPr>
            <a:r>
              <a:rPr lang="en-US" sz="2100"/>
              <a:t>If you have any technical questions while performing the lab activity, ask your instructors for assistance. </a:t>
            </a:r>
            <a:endParaRPr sz="2100"/>
          </a:p>
        </p:txBody>
      </p:sp>
      <p:sp>
        <p:nvSpPr>
          <p:cNvPr id="542" name="Google Shape;542;p58"/>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9"/>
          <p:cNvSpPr txBox="1"/>
          <p:nvPr>
            <p:ph type="title"/>
          </p:nvPr>
        </p:nvSpPr>
        <p:spPr>
          <a:xfrm>
            <a:off x="568017" y="973663"/>
            <a:ext cx="10822500" cy="7071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Clr>
                <a:schemeClr val="dk1"/>
              </a:buClr>
              <a:buFont typeface="Arial"/>
              <a:buNone/>
            </a:pPr>
            <a:r>
              <a:rPr lang="en-US"/>
              <a:t>One-To-One Relationship</a:t>
            </a:r>
            <a:endParaRPr/>
          </a:p>
        </p:txBody>
      </p:sp>
      <p:pic>
        <p:nvPicPr>
          <p:cNvPr id="548" name="Google Shape;548;p59"/>
          <p:cNvPicPr preferRelativeResize="0"/>
          <p:nvPr/>
        </p:nvPicPr>
        <p:blipFill rotWithShape="1">
          <a:blip r:embed="rId3">
            <a:alphaModFix/>
          </a:blip>
          <a:srcRect b="30308" l="7518" r="13585" t="23446"/>
          <a:stretch/>
        </p:blipFill>
        <p:spPr>
          <a:xfrm>
            <a:off x="6078300" y="5293623"/>
            <a:ext cx="4739801" cy="1125600"/>
          </a:xfrm>
          <a:prstGeom prst="rect">
            <a:avLst/>
          </a:prstGeom>
          <a:noFill/>
          <a:ln>
            <a:noFill/>
          </a:ln>
        </p:spPr>
      </p:pic>
      <p:sp>
        <p:nvSpPr>
          <p:cNvPr id="549" name="Google Shape;549;p59"/>
          <p:cNvSpPr txBox="1"/>
          <p:nvPr/>
        </p:nvSpPr>
        <p:spPr>
          <a:xfrm>
            <a:off x="1657550" y="5396475"/>
            <a:ext cx="4305900" cy="92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rgbClr val="09507A"/>
                </a:solidFill>
                <a:latin typeface="Verdana"/>
                <a:ea typeface="Verdana"/>
                <a:cs typeface="Verdana"/>
                <a:sym typeface="Verdana"/>
              </a:rPr>
              <a:t>The Person can have one address and one address belongs to one person only. </a:t>
            </a:r>
            <a:endParaRPr sz="1500"/>
          </a:p>
        </p:txBody>
      </p:sp>
      <p:sp>
        <p:nvSpPr>
          <p:cNvPr id="550" name="Google Shape;550;p59"/>
          <p:cNvSpPr txBox="1"/>
          <p:nvPr>
            <p:ph idx="1" type="body"/>
          </p:nvPr>
        </p:nvSpPr>
        <p:spPr>
          <a:xfrm>
            <a:off x="698500" y="1602725"/>
            <a:ext cx="10915500" cy="3690900"/>
          </a:xfrm>
          <a:prstGeom prst="rect">
            <a:avLst/>
          </a:prstGeom>
        </p:spPr>
        <p:txBody>
          <a:bodyPr anchorCtr="0" anchor="t" bIns="91425" lIns="91425" spcFirstLastPara="1" rIns="91425" wrap="square" tIns="91425">
            <a:noAutofit/>
          </a:bodyPr>
          <a:lstStyle/>
          <a:p>
            <a:pPr indent="-323850" lvl="0" marL="457200" marR="5080" rtl="0" algn="l">
              <a:lnSpc>
                <a:spcPct val="90000"/>
              </a:lnSpc>
              <a:spcBef>
                <a:spcPts val="0"/>
              </a:spcBef>
              <a:spcAft>
                <a:spcPts val="0"/>
              </a:spcAft>
              <a:buClr>
                <a:srgbClr val="E69138"/>
              </a:buClr>
              <a:buSzPts val="1500"/>
              <a:buChar char="❏"/>
            </a:pPr>
            <a:r>
              <a:rPr lang="en-US">
                <a:solidFill>
                  <a:srgbClr val="000000"/>
                </a:solidFill>
              </a:rPr>
              <a:t>A </a:t>
            </a:r>
            <a:r>
              <a:rPr b="1" lang="en-US">
                <a:solidFill>
                  <a:srgbClr val="000000"/>
                </a:solidFill>
              </a:rPr>
              <a:t>@OneToOne</a:t>
            </a:r>
            <a:r>
              <a:rPr lang="en-US">
                <a:solidFill>
                  <a:srgbClr val="000000"/>
                </a:solidFill>
              </a:rPr>
              <a:t> association occurs when there is exactly one record in a table that corresponds to exactly one record in a related table. In this case, both tables will contain the same number of records, and each row of the first table is linked to another row in the second table</a:t>
            </a:r>
            <a:r>
              <a:rPr lang="en-US">
                <a:solidFill>
                  <a:srgbClr val="000000"/>
                </a:solidFill>
                <a:highlight>
                  <a:schemeClr val="lt1"/>
                </a:highlight>
              </a:rPr>
              <a:t>.</a:t>
            </a:r>
            <a:endParaRPr>
              <a:solidFill>
                <a:srgbClr val="000000"/>
              </a:solidFill>
              <a:highlight>
                <a:schemeClr val="lt1"/>
              </a:highlight>
            </a:endParaRPr>
          </a:p>
          <a:p>
            <a:pPr indent="-323850" lvl="0" marL="457200" marR="5080" rtl="0" algn="l">
              <a:lnSpc>
                <a:spcPct val="90000"/>
              </a:lnSpc>
              <a:spcBef>
                <a:spcPts val="1000"/>
              </a:spcBef>
              <a:spcAft>
                <a:spcPts val="0"/>
              </a:spcAft>
              <a:buClr>
                <a:srgbClr val="E69138"/>
              </a:buClr>
              <a:buSzPts val="1500"/>
              <a:buChar char="❏"/>
            </a:pPr>
            <a:r>
              <a:rPr lang="en-US">
                <a:solidFill>
                  <a:srgbClr val="000000"/>
                </a:solidFill>
              </a:rPr>
              <a:t>A one-to-one relationship is where Table </a:t>
            </a:r>
            <a:r>
              <a:rPr i="1" lang="en-US">
                <a:solidFill>
                  <a:srgbClr val="000000"/>
                </a:solidFill>
              </a:rPr>
              <a:t>A</a:t>
            </a:r>
            <a:r>
              <a:rPr lang="en-US">
                <a:solidFill>
                  <a:srgbClr val="000000"/>
                </a:solidFill>
              </a:rPr>
              <a:t> has a special column (foreign-key column) referencing to the primary key column of Table </a:t>
            </a:r>
            <a:r>
              <a:rPr i="1" lang="en-US">
                <a:solidFill>
                  <a:srgbClr val="000000"/>
                </a:solidFill>
              </a:rPr>
              <a:t>B.</a:t>
            </a:r>
            <a:r>
              <a:rPr lang="en-US">
                <a:solidFill>
                  <a:srgbClr val="000000"/>
                </a:solidFill>
              </a:rPr>
              <a:t> Table A is known as the child-table; Table B is known as the parent-table.</a:t>
            </a:r>
            <a:endParaRPr>
              <a:solidFill>
                <a:srgbClr val="000000"/>
              </a:solidFill>
            </a:endParaRPr>
          </a:p>
          <a:p>
            <a:pPr indent="-323850" lvl="0" marL="457200" marR="5080" rtl="0" algn="l">
              <a:lnSpc>
                <a:spcPct val="90000"/>
              </a:lnSpc>
              <a:spcBef>
                <a:spcPts val="0"/>
              </a:spcBef>
              <a:spcAft>
                <a:spcPts val="0"/>
              </a:spcAft>
              <a:buClr>
                <a:srgbClr val="E69138"/>
              </a:buClr>
              <a:buSzPts val="1500"/>
              <a:buChar char="❏"/>
            </a:pPr>
            <a:r>
              <a:rPr lang="en-US">
                <a:solidFill>
                  <a:srgbClr val="000000"/>
                </a:solidFill>
              </a:rPr>
              <a:t>In Hibernate, there are three ways to create one-to-one relationships between two entities.</a:t>
            </a:r>
            <a:endParaRPr>
              <a:solidFill>
                <a:srgbClr val="000000"/>
              </a:solidFill>
            </a:endParaRPr>
          </a:p>
          <a:p>
            <a:pPr indent="-349250" lvl="0" marL="1371600" marR="5080" rtl="0" algn="l">
              <a:lnSpc>
                <a:spcPct val="90000"/>
              </a:lnSpc>
              <a:spcBef>
                <a:spcPts val="1000"/>
              </a:spcBef>
              <a:spcAft>
                <a:spcPts val="0"/>
              </a:spcAft>
              <a:buSzPts val="1900"/>
              <a:buFont typeface="Consolas"/>
              <a:buAutoNum type="arabicPeriod"/>
            </a:pPr>
            <a:r>
              <a:rPr b="1" lang="en-US" sz="1650">
                <a:solidFill>
                  <a:srgbClr val="000000"/>
                </a:solidFill>
                <a:highlight>
                  <a:srgbClr val="F2F2F2"/>
                </a:highlight>
                <a:latin typeface="Consolas"/>
                <a:ea typeface="Consolas"/>
                <a:cs typeface="Consolas"/>
                <a:sym typeface="Consolas"/>
              </a:rPr>
              <a:t>Use Foreign Key association (we will use this technique in this course).</a:t>
            </a:r>
            <a:endParaRPr b="1" sz="1650">
              <a:solidFill>
                <a:srgbClr val="000000"/>
              </a:solidFill>
              <a:highlight>
                <a:srgbClr val="F2F2F2"/>
              </a:highlight>
              <a:latin typeface="Consolas"/>
              <a:ea typeface="Consolas"/>
              <a:cs typeface="Consolas"/>
              <a:sym typeface="Consolas"/>
            </a:endParaRPr>
          </a:p>
          <a:p>
            <a:pPr indent="-349250" lvl="0" marL="1371600" marR="5080" rtl="0" algn="l">
              <a:lnSpc>
                <a:spcPct val="90000"/>
              </a:lnSpc>
              <a:spcBef>
                <a:spcPts val="0"/>
              </a:spcBef>
              <a:spcAft>
                <a:spcPts val="0"/>
              </a:spcAft>
              <a:buSzPts val="1900"/>
              <a:buFont typeface="Consolas"/>
              <a:buAutoNum type="arabicPeriod"/>
            </a:pPr>
            <a:r>
              <a:rPr b="1" lang="en-US" sz="1650">
                <a:solidFill>
                  <a:srgbClr val="000000"/>
                </a:solidFill>
                <a:highlight>
                  <a:srgbClr val="F2F2F2"/>
                </a:highlight>
                <a:latin typeface="Consolas"/>
                <a:ea typeface="Consolas"/>
                <a:cs typeface="Consolas"/>
                <a:sym typeface="Consolas"/>
              </a:rPr>
              <a:t>Use JOIN table.</a:t>
            </a:r>
            <a:endParaRPr b="1" sz="1650">
              <a:solidFill>
                <a:srgbClr val="000000"/>
              </a:solidFill>
              <a:highlight>
                <a:srgbClr val="F2F2F2"/>
              </a:highlight>
              <a:latin typeface="Consolas"/>
              <a:ea typeface="Consolas"/>
              <a:cs typeface="Consolas"/>
              <a:sym typeface="Consolas"/>
            </a:endParaRPr>
          </a:p>
          <a:p>
            <a:pPr indent="-349250" lvl="0" marL="1371600" marR="5080" rtl="0" algn="l">
              <a:lnSpc>
                <a:spcPct val="90000"/>
              </a:lnSpc>
              <a:spcBef>
                <a:spcPts val="0"/>
              </a:spcBef>
              <a:spcAft>
                <a:spcPts val="0"/>
              </a:spcAft>
              <a:buSzPts val="1900"/>
              <a:buFont typeface="Consolas"/>
              <a:buAutoNum type="arabicPeriod"/>
            </a:pPr>
            <a:r>
              <a:rPr b="1" lang="en-US" sz="1650">
                <a:solidFill>
                  <a:srgbClr val="000000"/>
                </a:solidFill>
                <a:highlight>
                  <a:srgbClr val="F2F2F2"/>
                </a:highlight>
                <a:latin typeface="Consolas"/>
                <a:ea typeface="Consolas"/>
                <a:cs typeface="Consolas"/>
                <a:sym typeface="Consolas"/>
              </a:rPr>
              <a:t>Use shared primary key.</a:t>
            </a:r>
            <a:endParaRPr b="1" sz="1800">
              <a:solidFill>
                <a:srgbClr val="000000"/>
              </a:solidFill>
              <a:latin typeface="Consolas"/>
              <a:ea typeface="Consolas"/>
              <a:cs typeface="Consolas"/>
              <a:sym typeface="Consolas"/>
            </a:endParaRPr>
          </a:p>
          <a:p>
            <a:pPr indent="0" lvl="0" marL="914400" marR="5080" rtl="0" algn="l">
              <a:lnSpc>
                <a:spcPct val="90000"/>
              </a:lnSpc>
              <a:spcBef>
                <a:spcPts val="0"/>
              </a:spcBef>
              <a:spcAft>
                <a:spcPts val="0"/>
              </a:spcAft>
              <a:buNone/>
            </a:pPr>
            <a:r>
              <a:t/>
            </a:r>
            <a:endParaRPr>
              <a:solidFill>
                <a:srgbClr val="000000"/>
              </a:solidFill>
              <a:latin typeface="Verdana"/>
              <a:ea typeface="Verdana"/>
              <a:cs typeface="Verdana"/>
              <a:sym typeface="Verdana"/>
            </a:endParaRPr>
          </a:p>
          <a:p>
            <a:pPr indent="0" lvl="0" marL="0" marR="25400" rtl="0" algn="l">
              <a:lnSpc>
                <a:spcPct val="90000"/>
              </a:lnSpc>
              <a:spcBef>
                <a:spcPts val="600"/>
              </a:spcBef>
              <a:spcAft>
                <a:spcPts val="700"/>
              </a:spcAft>
              <a:buNone/>
            </a:pPr>
            <a:r>
              <a:rPr lang="en-US">
                <a:solidFill>
                  <a:srgbClr val="000000"/>
                </a:solidFill>
              </a:rPr>
              <a:t>Let’s consider an example of the relationship between </a:t>
            </a:r>
            <a:r>
              <a:rPr b="1" lang="en-US">
                <a:solidFill>
                  <a:srgbClr val="000000"/>
                </a:solidFill>
              </a:rPr>
              <a:t>Person</a:t>
            </a:r>
            <a:r>
              <a:rPr lang="en-US">
                <a:solidFill>
                  <a:srgbClr val="000000"/>
                </a:solidFill>
              </a:rPr>
              <a:t> and </a:t>
            </a:r>
            <a:r>
              <a:rPr b="1" lang="en-US">
                <a:solidFill>
                  <a:srgbClr val="000000"/>
                </a:solidFill>
              </a:rPr>
              <a:t>Address </a:t>
            </a:r>
            <a:r>
              <a:rPr lang="en-US">
                <a:solidFill>
                  <a:srgbClr val="000000"/>
                </a:solidFill>
              </a:rPr>
              <a:t>entities:</a:t>
            </a:r>
            <a:endParaRPr>
              <a:solidFill>
                <a:srgbClr val="09507A"/>
              </a:solidFill>
              <a:latin typeface="Century Gothic"/>
              <a:ea typeface="Century Gothic"/>
              <a:cs typeface="Century Gothic"/>
              <a:sym typeface="Century Gothic"/>
            </a:endParaRPr>
          </a:p>
        </p:txBody>
      </p:sp>
      <p:sp>
        <p:nvSpPr>
          <p:cNvPr id="551" name="Google Shape;551;p59"/>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0"/>
          <p:cNvSpPr txBox="1"/>
          <p:nvPr>
            <p:ph type="ctrTitle"/>
          </p:nvPr>
        </p:nvSpPr>
        <p:spPr>
          <a:xfrm>
            <a:off x="881050" y="682700"/>
            <a:ext cx="9429900" cy="1020300"/>
          </a:xfrm>
          <a:prstGeom prst="rect">
            <a:avLst/>
          </a:prstGeom>
        </p:spPr>
        <p:txBody>
          <a:bodyPr anchorCtr="0" anchor="t" bIns="0" lIns="0" spcFirstLastPara="1" rIns="0" wrap="square" tIns="0">
            <a:noAutofit/>
          </a:bodyPr>
          <a:lstStyle/>
          <a:p>
            <a:pPr indent="-83820" lvl="0" marL="95885" marR="5080" rtl="0" algn="ctr">
              <a:spcBef>
                <a:spcPts val="0"/>
              </a:spcBef>
              <a:spcAft>
                <a:spcPts val="0"/>
              </a:spcAft>
              <a:buNone/>
            </a:pPr>
            <a:r>
              <a:rPr b="1" lang="en-US" sz="3000">
                <a:solidFill>
                  <a:schemeClr val="dk1"/>
                </a:solidFill>
                <a:latin typeface="Arial"/>
                <a:ea typeface="Arial"/>
                <a:cs typeface="Arial"/>
                <a:sym typeface="Arial"/>
              </a:rPr>
              <a:t>Example: One-To-One  Relationship</a:t>
            </a:r>
            <a:endParaRPr b="1" sz="3000">
              <a:solidFill>
                <a:schemeClr val="dk1"/>
              </a:solidFill>
              <a:latin typeface="Arial"/>
              <a:ea typeface="Arial"/>
              <a:cs typeface="Arial"/>
              <a:sym typeface="Arial"/>
            </a:endParaRPr>
          </a:p>
          <a:p>
            <a:pPr indent="-83820" lvl="0" marL="95885" marR="5080" rtl="0" algn="ctr">
              <a:spcBef>
                <a:spcPts val="0"/>
              </a:spcBef>
              <a:spcAft>
                <a:spcPts val="0"/>
              </a:spcAft>
              <a:buNone/>
            </a:pPr>
            <a:r>
              <a:rPr b="1" lang="en-US" sz="2300">
                <a:solidFill>
                  <a:schemeClr val="dk1"/>
                </a:solidFill>
                <a:latin typeface="Arial"/>
                <a:ea typeface="Arial"/>
                <a:cs typeface="Arial"/>
                <a:sym typeface="Arial"/>
              </a:rPr>
              <a:t>Person </a:t>
            </a:r>
            <a:r>
              <a:rPr b="1" lang="en-US" sz="2100">
                <a:solidFill>
                  <a:schemeClr val="dk1"/>
                </a:solidFill>
                <a:latin typeface="Arial"/>
                <a:ea typeface="Arial"/>
                <a:cs typeface="Arial"/>
                <a:sym typeface="Arial"/>
              </a:rPr>
              <a:t>Entity </a:t>
            </a:r>
            <a:r>
              <a:rPr b="1" lang="en-US" sz="2300">
                <a:solidFill>
                  <a:schemeClr val="dk1"/>
                </a:solidFill>
                <a:latin typeface="Arial"/>
                <a:ea typeface="Arial"/>
                <a:cs typeface="Arial"/>
                <a:sym typeface="Arial"/>
              </a:rPr>
              <a:t>and Address Entity</a:t>
            </a:r>
            <a:endParaRPr b="1" sz="2900">
              <a:solidFill>
                <a:schemeClr val="dk1"/>
              </a:solidFill>
              <a:latin typeface="Arial"/>
              <a:ea typeface="Arial"/>
              <a:cs typeface="Arial"/>
              <a:sym typeface="Arial"/>
            </a:endParaRPr>
          </a:p>
        </p:txBody>
      </p:sp>
      <p:pic>
        <p:nvPicPr>
          <p:cNvPr id="557" name="Google Shape;557;p60"/>
          <p:cNvPicPr preferRelativeResize="0"/>
          <p:nvPr/>
        </p:nvPicPr>
        <p:blipFill>
          <a:blip r:embed="rId3">
            <a:alphaModFix/>
          </a:blip>
          <a:stretch>
            <a:fillRect/>
          </a:stretch>
        </p:blipFill>
        <p:spPr>
          <a:xfrm>
            <a:off x="364675" y="1860175"/>
            <a:ext cx="4956275" cy="4673775"/>
          </a:xfrm>
          <a:prstGeom prst="rect">
            <a:avLst/>
          </a:prstGeom>
          <a:noFill/>
          <a:ln cap="flat" cmpd="sng" w="9525">
            <a:solidFill>
              <a:schemeClr val="dk2"/>
            </a:solidFill>
            <a:prstDash val="solid"/>
            <a:round/>
            <a:headEnd len="sm" w="sm" type="none"/>
            <a:tailEnd len="sm" w="sm" type="none"/>
          </a:ln>
        </p:spPr>
      </p:pic>
      <p:pic>
        <p:nvPicPr>
          <p:cNvPr id="558" name="Google Shape;558;p60"/>
          <p:cNvPicPr preferRelativeResize="0"/>
          <p:nvPr/>
        </p:nvPicPr>
        <p:blipFill>
          <a:blip r:embed="rId4">
            <a:alphaModFix/>
          </a:blip>
          <a:stretch>
            <a:fillRect/>
          </a:stretch>
        </p:blipFill>
        <p:spPr>
          <a:xfrm>
            <a:off x="6012550" y="1860175"/>
            <a:ext cx="4989200" cy="4673775"/>
          </a:xfrm>
          <a:prstGeom prst="rect">
            <a:avLst/>
          </a:prstGeom>
          <a:noFill/>
          <a:ln cap="flat" cmpd="sng" w="9525">
            <a:solidFill>
              <a:schemeClr val="dk2"/>
            </a:solidFill>
            <a:prstDash val="dash"/>
            <a:round/>
            <a:headEnd len="sm" w="sm" type="none"/>
            <a:tailEnd len="sm" w="sm" type="none"/>
          </a:ln>
        </p:spPr>
      </p:pic>
      <p:sp>
        <p:nvSpPr>
          <p:cNvPr id="559" name="Google Shape;559;p60"/>
          <p:cNvSpPr txBox="1"/>
          <p:nvPr>
            <p:ph idx="4294967295" type="title"/>
          </p:nvPr>
        </p:nvSpPr>
        <p:spPr>
          <a:xfrm>
            <a:off x="1324875" y="1631575"/>
            <a:ext cx="2217900" cy="217500"/>
          </a:xfrm>
          <a:prstGeom prst="rect">
            <a:avLst/>
          </a:prstGeom>
          <a:noFill/>
          <a:ln>
            <a:noFill/>
          </a:ln>
        </p:spPr>
        <p:txBody>
          <a:bodyPr anchorCtr="0" anchor="t" bIns="0" lIns="0" spcFirstLastPara="1" rIns="0" wrap="square" tIns="12700">
            <a:noAutofit/>
          </a:bodyPr>
          <a:lstStyle/>
          <a:p>
            <a:pPr indent="0" lvl="0" marL="12700" rtl="0" algn="l">
              <a:lnSpc>
                <a:spcPct val="116166"/>
              </a:lnSpc>
              <a:spcBef>
                <a:spcPts val="0"/>
              </a:spcBef>
              <a:spcAft>
                <a:spcPts val="0"/>
              </a:spcAft>
              <a:buNone/>
            </a:pPr>
            <a:r>
              <a:rPr b="1" lang="en-US" sz="1400">
                <a:solidFill>
                  <a:srgbClr val="FF9900"/>
                </a:solidFill>
                <a:latin typeface="Century Gothic"/>
                <a:ea typeface="Century Gothic"/>
                <a:cs typeface="Century Gothic"/>
                <a:sym typeface="Century Gothic"/>
              </a:rPr>
              <a:t>Address.java Class</a:t>
            </a:r>
            <a:endParaRPr b="1" sz="1400">
              <a:solidFill>
                <a:schemeClr val="dk1"/>
              </a:solidFill>
              <a:latin typeface="Century Gothic"/>
              <a:ea typeface="Century Gothic"/>
              <a:cs typeface="Century Gothic"/>
              <a:sym typeface="Century Gothic"/>
            </a:endParaRPr>
          </a:p>
        </p:txBody>
      </p:sp>
      <p:sp>
        <p:nvSpPr>
          <p:cNvPr id="560" name="Google Shape;560;p60"/>
          <p:cNvSpPr txBox="1"/>
          <p:nvPr>
            <p:ph idx="4294967295" type="title"/>
          </p:nvPr>
        </p:nvSpPr>
        <p:spPr>
          <a:xfrm>
            <a:off x="7219925" y="1631575"/>
            <a:ext cx="2217900" cy="217500"/>
          </a:xfrm>
          <a:prstGeom prst="rect">
            <a:avLst/>
          </a:prstGeom>
          <a:noFill/>
          <a:ln>
            <a:noFill/>
          </a:ln>
        </p:spPr>
        <p:txBody>
          <a:bodyPr anchorCtr="0" anchor="t" bIns="0" lIns="0" spcFirstLastPara="1" rIns="0" wrap="square" tIns="12700">
            <a:noAutofit/>
          </a:bodyPr>
          <a:lstStyle/>
          <a:p>
            <a:pPr indent="0" lvl="0" marL="12700" rtl="0" algn="ctr">
              <a:lnSpc>
                <a:spcPct val="116166"/>
              </a:lnSpc>
              <a:spcBef>
                <a:spcPts val="0"/>
              </a:spcBef>
              <a:spcAft>
                <a:spcPts val="0"/>
              </a:spcAft>
              <a:buNone/>
            </a:pPr>
            <a:r>
              <a:rPr b="1" lang="en-US" sz="1400">
                <a:solidFill>
                  <a:srgbClr val="FF9900"/>
                </a:solidFill>
                <a:latin typeface="Century Gothic"/>
                <a:ea typeface="Century Gothic"/>
                <a:cs typeface="Century Gothic"/>
                <a:sym typeface="Century Gothic"/>
              </a:rPr>
              <a:t>Person.java Class</a:t>
            </a:r>
            <a:endParaRPr b="1" sz="1400">
              <a:solidFill>
                <a:srgbClr val="FF9900"/>
              </a:solidFill>
              <a:latin typeface="Century Gothic"/>
              <a:ea typeface="Century Gothic"/>
              <a:cs typeface="Century Gothic"/>
              <a:sym typeface="Century Gothic"/>
            </a:endParaRPr>
          </a:p>
        </p:txBody>
      </p:sp>
      <p:sp>
        <p:nvSpPr>
          <p:cNvPr id="561" name="Google Shape;561;p60"/>
          <p:cNvSpPr txBox="1"/>
          <p:nvPr>
            <p:ph idx="4294967295" type="sldNum"/>
          </p:nvPr>
        </p:nvSpPr>
        <p:spPr>
          <a:xfrm>
            <a:off x="11339974" y="6248151"/>
            <a:ext cx="777600" cy="5409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3"/>
          <p:cNvSpPr txBox="1"/>
          <p:nvPr>
            <p:ph idx="4294967295" type="title"/>
          </p:nvPr>
        </p:nvSpPr>
        <p:spPr>
          <a:xfrm>
            <a:off x="322550" y="2057600"/>
            <a:ext cx="5265600" cy="2283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sz="3500">
                <a:solidFill>
                  <a:schemeClr val="lt1"/>
                </a:solidFill>
              </a:rPr>
              <a:t>Hibernate Mapping</a:t>
            </a:r>
            <a:endParaRPr sz="3500">
              <a:solidFill>
                <a:schemeClr val="lt1"/>
              </a:solidFill>
            </a:endParaRPr>
          </a:p>
          <a:p>
            <a:pPr indent="0" lvl="0" marL="0" rtl="0" algn="ctr">
              <a:spcBef>
                <a:spcPts val="0"/>
              </a:spcBef>
              <a:spcAft>
                <a:spcPts val="0"/>
              </a:spcAft>
              <a:buNone/>
            </a:pPr>
            <a:r>
              <a:rPr lang="en-US" sz="3500">
                <a:solidFill>
                  <a:schemeClr val="lt1"/>
                </a:solidFill>
              </a:rPr>
              <a:t>and</a:t>
            </a:r>
            <a:endParaRPr sz="3500">
              <a:solidFill>
                <a:schemeClr val="lt1"/>
              </a:solidFill>
            </a:endParaRPr>
          </a:p>
          <a:p>
            <a:pPr indent="0" lvl="0" marL="0" rtl="0" algn="ctr">
              <a:spcBef>
                <a:spcPts val="0"/>
              </a:spcBef>
              <a:spcAft>
                <a:spcPts val="0"/>
              </a:spcAft>
              <a:buNone/>
            </a:pPr>
            <a:r>
              <a:rPr lang="en-US" sz="3500">
                <a:solidFill>
                  <a:schemeClr val="lt1"/>
                </a:solidFill>
              </a:rPr>
              <a:t>Relationship Association</a:t>
            </a:r>
            <a:r>
              <a:rPr lang="en-US">
                <a:solidFill>
                  <a:schemeClr val="lt1"/>
                </a:solidFill>
              </a:rPr>
              <a:t> </a:t>
            </a:r>
            <a:endParaRPr>
              <a:solidFill>
                <a:schemeClr val="lt1"/>
              </a:solidFill>
            </a:endParaRPr>
          </a:p>
        </p:txBody>
      </p:sp>
      <p:sp>
        <p:nvSpPr>
          <p:cNvPr id="410" name="Google Shape;410;p43"/>
          <p:cNvSpPr txBox="1"/>
          <p:nvPr>
            <p:ph idx="1" type="body"/>
          </p:nvPr>
        </p:nvSpPr>
        <p:spPr>
          <a:xfrm>
            <a:off x="5938258" y="1563700"/>
            <a:ext cx="5470800" cy="48723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1" lang="en-US" sz="2300">
                <a:solidFill>
                  <a:schemeClr val="dk1"/>
                </a:solidFill>
              </a:rPr>
              <a:t>Learning Objectives: </a:t>
            </a:r>
            <a:endParaRPr b="1" sz="2300">
              <a:solidFill>
                <a:schemeClr val="dk1"/>
              </a:solidFill>
            </a:endParaRPr>
          </a:p>
          <a:p>
            <a:pPr indent="0" lvl="0" marL="0" rtl="0" algn="l">
              <a:spcBef>
                <a:spcPts val="1600"/>
              </a:spcBef>
              <a:spcAft>
                <a:spcPts val="0"/>
              </a:spcAft>
              <a:buNone/>
            </a:pPr>
            <a:r>
              <a:rPr lang="en-US" sz="1800"/>
              <a:t>This lesson will take you through an example of mapping or association using JPA and Hibernate annotations.</a:t>
            </a:r>
            <a:endParaRPr sz="1800"/>
          </a:p>
          <a:p>
            <a:pPr indent="0" lvl="0" marL="0" rtl="0" algn="l">
              <a:spcBef>
                <a:spcPts val="1600"/>
              </a:spcBef>
              <a:spcAft>
                <a:spcPts val="0"/>
              </a:spcAft>
              <a:buClr>
                <a:schemeClr val="dk1"/>
              </a:buClr>
              <a:buSzPts val="1100"/>
              <a:buFont typeface="Arial"/>
              <a:buNone/>
            </a:pPr>
            <a:r>
              <a:rPr lang="en-US" sz="1800"/>
              <a:t>By the end of this session, learners will be able to:</a:t>
            </a:r>
            <a:endParaRPr sz="1800"/>
          </a:p>
          <a:p>
            <a:pPr indent="-495300" lvl="0" marL="609600" rtl="0" algn="l">
              <a:spcBef>
                <a:spcPts val="1600"/>
              </a:spcBef>
              <a:spcAft>
                <a:spcPts val="0"/>
              </a:spcAft>
              <a:buSzPts val="1800"/>
              <a:buChar char="●"/>
            </a:pPr>
            <a:r>
              <a:rPr lang="en-US" sz="1800"/>
              <a:t>Demonstrate how to work with relationships between entities in Hibernate. </a:t>
            </a:r>
            <a:endParaRPr sz="1800"/>
          </a:p>
          <a:p>
            <a:pPr indent="-495300" lvl="0" marL="609600" rtl="0" algn="l">
              <a:spcBef>
                <a:spcPts val="0"/>
              </a:spcBef>
              <a:spcAft>
                <a:spcPts val="0"/>
              </a:spcAft>
              <a:buSzPts val="1800"/>
              <a:buChar char="●"/>
            </a:pPr>
            <a:r>
              <a:rPr lang="en-US" sz="1800"/>
              <a:t>Describe the relationships and mapping annotations in JPA and Hibernate.</a:t>
            </a:r>
            <a:endParaRPr sz="1800"/>
          </a:p>
        </p:txBody>
      </p:sp>
      <p:sp>
        <p:nvSpPr>
          <p:cNvPr id="411" name="Google Shape;411;p43"/>
          <p:cNvSpPr txBox="1"/>
          <p:nvPr>
            <p:ph idx="12" type="sldNum"/>
          </p:nvPr>
        </p:nvSpPr>
        <p:spPr>
          <a:xfrm>
            <a:off x="11409045" y="6333134"/>
            <a:ext cx="731700" cy="5247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US" sz="1700">
                <a:solidFill>
                  <a:schemeClr val="dk2"/>
                </a:solidFill>
                <a:latin typeface="Arial"/>
                <a:ea typeface="Arial"/>
                <a:cs typeface="Arial"/>
                <a:sym typeface="Arial"/>
              </a:rPr>
              <a:t>‹#›</a:t>
            </a:fld>
            <a:endParaRPr sz="1700">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1"/>
          <p:cNvSpPr txBox="1"/>
          <p:nvPr>
            <p:ph idx="4294967295" type="subTitle"/>
          </p:nvPr>
        </p:nvSpPr>
        <p:spPr>
          <a:xfrm>
            <a:off x="522500" y="1652450"/>
            <a:ext cx="5349600" cy="5120100"/>
          </a:xfrm>
          <a:prstGeom prst="rect">
            <a:avLst/>
          </a:prstGeom>
          <a:solidFill>
            <a:schemeClr val="lt1"/>
          </a:solidFill>
          <a:ln cap="flat" cmpd="sng" w="9525">
            <a:solidFill>
              <a:srgbClr val="000000"/>
            </a:solidFill>
            <a:prstDash val="dash"/>
            <a:round/>
            <a:headEnd len="sm" w="sm" type="none"/>
            <a:tailEnd len="sm" w="sm" type="none"/>
          </a:ln>
        </p:spPr>
        <p:txBody>
          <a:bodyPr anchorCtr="0" anchor="t" bIns="121900" lIns="121900" spcFirstLastPara="1" rIns="121900" wrap="square" tIns="121900">
            <a:normAutofit lnSpcReduction="10000"/>
          </a:bodyPr>
          <a:lstStyle/>
          <a:p>
            <a:pPr indent="0" lvl="0" marL="0" rtl="0" algn="l">
              <a:lnSpc>
                <a:spcPct val="100000"/>
              </a:lnSpc>
              <a:spcBef>
                <a:spcPts val="0"/>
              </a:spcBef>
              <a:spcAft>
                <a:spcPts val="1000"/>
              </a:spcAft>
              <a:buNone/>
            </a:pPr>
            <a:r>
              <a:rPr lang="en-US" sz="900">
                <a:solidFill>
                  <a:srgbClr val="000088"/>
                </a:solidFill>
                <a:highlight>
                  <a:srgbClr val="FFFFFF"/>
                </a:highlight>
                <a:latin typeface="Consolas"/>
                <a:ea typeface="Consolas"/>
                <a:cs typeface="Consolas"/>
                <a:sym typeface="Consolas"/>
              </a:rPr>
              <a:t>public</a:t>
            </a:r>
            <a:r>
              <a:rPr lang="en-US" sz="900">
                <a:solidFill>
                  <a:srgbClr val="000000"/>
                </a:solidFill>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class</a:t>
            </a:r>
            <a:r>
              <a:rPr lang="en-US" sz="900">
                <a:solidFill>
                  <a:srgbClr val="000000"/>
                </a:solidFill>
                <a:highlight>
                  <a:srgbClr val="FFFFFF"/>
                </a:highlight>
                <a:latin typeface="Consolas"/>
                <a:ea typeface="Consolas"/>
                <a:cs typeface="Consolas"/>
                <a:sym typeface="Consolas"/>
              </a:rPr>
              <a:t> </a:t>
            </a:r>
            <a:r>
              <a:rPr lang="en-US" sz="900">
                <a:solidFill>
                  <a:srgbClr val="660066"/>
                </a:solidFill>
                <a:highlight>
                  <a:srgbClr val="FFFFFF"/>
                </a:highlight>
                <a:latin typeface="Consolas"/>
                <a:ea typeface="Consolas"/>
                <a:cs typeface="Consolas"/>
                <a:sym typeface="Consolas"/>
              </a:rPr>
              <a:t>App</a:t>
            </a:r>
            <a:r>
              <a:rPr lang="en-US" sz="900">
                <a:solidFill>
                  <a:srgbClr val="000000"/>
                </a:solidFill>
                <a:highlight>
                  <a:srgbClr val="FFFFFF"/>
                </a:highlight>
                <a:latin typeface="Consolas"/>
                <a:ea typeface="Consolas"/>
                <a:cs typeface="Consolas"/>
                <a:sym typeface="Consolas"/>
              </a:rPr>
              <a:t> </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public</a:t>
            </a:r>
            <a:r>
              <a:rPr lang="en-US" sz="900">
                <a:solidFill>
                  <a:srgbClr val="000000"/>
                </a:solidFill>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static</a:t>
            </a:r>
            <a:r>
              <a:rPr lang="en-US" sz="900">
                <a:solidFill>
                  <a:srgbClr val="000000"/>
                </a:solidFill>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void</a:t>
            </a:r>
            <a:r>
              <a:rPr lang="en-US" sz="900">
                <a:solidFill>
                  <a:srgbClr val="000000"/>
                </a:solidFill>
                <a:highlight>
                  <a:srgbClr val="FFFFFF"/>
                </a:highlight>
                <a:latin typeface="Consolas"/>
                <a:ea typeface="Consolas"/>
                <a:cs typeface="Consolas"/>
                <a:sym typeface="Consolas"/>
              </a:rPr>
              <a:t> </a:t>
            </a:r>
            <a:r>
              <a:rPr lang="en-US" sz="900">
                <a:solidFill>
                  <a:srgbClr val="660066"/>
                </a:solidFill>
                <a:highlight>
                  <a:srgbClr val="FFFFFF"/>
                </a:highlight>
                <a:latin typeface="Consolas"/>
                <a:ea typeface="Consolas"/>
                <a:cs typeface="Consolas"/>
                <a:sym typeface="Consolas"/>
              </a:rPr>
              <a:t>main( String[] args )</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SessionFactory factory = </a:t>
            </a:r>
            <a:r>
              <a:rPr lang="en-US" sz="900">
                <a:solidFill>
                  <a:srgbClr val="000088"/>
                </a:solidFill>
                <a:highlight>
                  <a:srgbClr val="FFFFFF"/>
                </a:highlight>
                <a:latin typeface="Consolas"/>
                <a:ea typeface="Consolas"/>
                <a:cs typeface="Consolas"/>
                <a:sym typeface="Consolas"/>
              </a:rPr>
              <a:t>new</a:t>
            </a:r>
            <a:r>
              <a:rPr lang="en-US" sz="900">
                <a:solidFill>
                  <a:srgbClr val="000000"/>
                </a:solidFill>
                <a:highlight>
                  <a:srgbClr val="FFFFFF"/>
                </a:highlight>
                <a:latin typeface="Consolas"/>
                <a:ea typeface="Consolas"/>
                <a:cs typeface="Consolas"/>
                <a:sym typeface="Consolas"/>
              </a:rPr>
              <a:t> Configuration().configure().buildSessionFactory();</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Session session = factory.openSession();</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Transaction t = session.beginTransaction();   </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Address a1 = </a:t>
            </a:r>
            <a:r>
              <a:rPr lang="en-US" sz="900">
                <a:solidFill>
                  <a:srgbClr val="000088"/>
                </a:solidFill>
                <a:highlight>
                  <a:srgbClr val="FFFFFF"/>
                </a:highlight>
                <a:latin typeface="Consolas"/>
                <a:ea typeface="Consolas"/>
                <a:cs typeface="Consolas"/>
                <a:sym typeface="Consolas"/>
              </a:rPr>
              <a:t>new</a:t>
            </a:r>
            <a:r>
              <a:rPr lang="en-US" sz="900">
                <a:solidFill>
                  <a:srgbClr val="000000"/>
                </a:solidFill>
                <a:highlight>
                  <a:srgbClr val="FFFFFF"/>
                </a:highlight>
                <a:latin typeface="Consolas"/>
                <a:ea typeface="Consolas"/>
                <a:cs typeface="Consolas"/>
                <a:sym typeface="Consolas"/>
              </a:rPr>
              <a:t> Address();</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a1.setCity(</a:t>
            </a:r>
            <a:r>
              <a:rPr lang="en-US" sz="900">
                <a:solidFill>
                  <a:srgbClr val="008800"/>
                </a:solidFill>
                <a:highlight>
                  <a:srgbClr val="FFFFFF"/>
                </a:highlight>
                <a:latin typeface="Consolas"/>
                <a:ea typeface="Consolas"/>
                <a:cs typeface="Consolas"/>
                <a:sym typeface="Consolas"/>
              </a:rPr>
              <a:t>"nyc"</a:t>
            </a:r>
            <a:r>
              <a:rPr lang="en-US" sz="900">
                <a:solidFill>
                  <a:srgbClr val="000000"/>
                </a:solidFill>
                <a:highlight>
                  <a:srgbClr val="FFFFFF"/>
                </a:highlight>
                <a:latin typeface="Consolas"/>
                <a:ea typeface="Consolas"/>
                <a:cs typeface="Consolas"/>
                <a:sym typeface="Consolas"/>
              </a:rPr>
              <a:t>);</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a1.setState(</a:t>
            </a:r>
            <a:r>
              <a:rPr lang="en-US" sz="900">
                <a:solidFill>
                  <a:srgbClr val="008800"/>
                </a:solidFill>
                <a:highlight>
                  <a:srgbClr val="FFFFFF"/>
                </a:highlight>
                <a:latin typeface="Consolas"/>
                <a:ea typeface="Consolas"/>
                <a:cs typeface="Consolas"/>
                <a:sym typeface="Consolas"/>
              </a:rPr>
              <a:t>"NY"</a:t>
            </a:r>
            <a:r>
              <a:rPr lang="en-US" sz="900">
                <a:solidFill>
                  <a:srgbClr val="000000"/>
                </a:solidFill>
                <a:highlight>
                  <a:srgbClr val="FFFFFF"/>
                </a:highlight>
                <a:latin typeface="Consolas"/>
                <a:ea typeface="Consolas"/>
                <a:cs typeface="Consolas"/>
                <a:sym typeface="Consolas"/>
              </a:rPr>
              <a:t>);</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a1.setStreet(</a:t>
            </a:r>
            <a:r>
              <a:rPr lang="en-US" sz="900">
                <a:solidFill>
                  <a:srgbClr val="008800"/>
                </a:solidFill>
                <a:highlight>
                  <a:srgbClr val="FFFFFF"/>
                </a:highlight>
                <a:latin typeface="Consolas"/>
                <a:ea typeface="Consolas"/>
                <a:cs typeface="Consolas"/>
                <a:sym typeface="Consolas"/>
              </a:rPr>
              <a:t>"27th street"</a:t>
            </a:r>
            <a:r>
              <a:rPr lang="en-US" sz="900">
                <a:solidFill>
                  <a:srgbClr val="000000"/>
                </a:solidFill>
                <a:highlight>
                  <a:srgbClr val="FFFFFF"/>
                </a:highlight>
                <a:latin typeface="Consolas"/>
                <a:ea typeface="Consolas"/>
                <a:cs typeface="Consolas"/>
                <a:sym typeface="Consolas"/>
              </a:rPr>
              <a:t>);</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a1.setZipcode(</a:t>
            </a:r>
            <a:r>
              <a:rPr lang="en-US" sz="900">
                <a:solidFill>
                  <a:srgbClr val="006666"/>
                </a:solidFill>
                <a:highlight>
                  <a:srgbClr val="FFFFFF"/>
                </a:highlight>
                <a:latin typeface="Consolas"/>
                <a:ea typeface="Consolas"/>
                <a:cs typeface="Consolas"/>
                <a:sym typeface="Consolas"/>
              </a:rPr>
              <a:t>11103</a:t>
            </a:r>
            <a:r>
              <a:rPr lang="en-US" sz="900">
                <a:solidFill>
                  <a:srgbClr val="000000"/>
                </a:solidFill>
                <a:highlight>
                  <a:srgbClr val="FFFFFF"/>
                </a:highlight>
                <a:latin typeface="Consolas"/>
                <a:ea typeface="Consolas"/>
                <a:cs typeface="Consolas"/>
                <a:sym typeface="Consolas"/>
              </a:rPr>
              <a:t>);</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Address a2 = </a:t>
            </a:r>
            <a:r>
              <a:rPr lang="en-US" sz="900">
                <a:solidFill>
                  <a:srgbClr val="000088"/>
                </a:solidFill>
                <a:highlight>
                  <a:srgbClr val="FFFFFF"/>
                </a:highlight>
                <a:latin typeface="Consolas"/>
                <a:ea typeface="Consolas"/>
                <a:cs typeface="Consolas"/>
                <a:sym typeface="Consolas"/>
              </a:rPr>
              <a:t>new</a:t>
            </a:r>
            <a:r>
              <a:rPr lang="en-US" sz="900">
                <a:solidFill>
                  <a:srgbClr val="000000"/>
                </a:solidFill>
                <a:highlight>
                  <a:srgbClr val="FFFFFF"/>
                </a:highlight>
                <a:latin typeface="Consolas"/>
                <a:ea typeface="Consolas"/>
                <a:cs typeface="Consolas"/>
                <a:sym typeface="Consolas"/>
              </a:rPr>
              <a:t> Address();</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a2.setCity(</a:t>
            </a:r>
            <a:r>
              <a:rPr lang="en-US" sz="900">
                <a:solidFill>
                  <a:srgbClr val="008800"/>
                </a:solidFill>
                <a:highlight>
                  <a:srgbClr val="FFFFFF"/>
                </a:highlight>
                <a:latin typeface="Consolas"/>
                <a:ea typeface="Consolas"/>
                <a:cs typeface="Consolas"/>
                <a:sym typeface="Consolas"/>
              </a:rPr>
              <a:t>"Bufflo"</a:t>
            </a:r>
            <a:r>
              <a:rPr lang="en-US" sz="900">
                <a:solidFill>
                  <a:srgbClr val="000000"/>
                </a:solidFill>
                <a:highlight>
                  <a:srgbClr val="FFFFFF"/>
                </a:highlight>
                <a:latin typeface="Consolas"/>
                <a:ea typeface="Consolas"/>
                <a:cs typeface="Consolas"/>
                <a:sym typeface="Consolas"/>
              </a:rPr>
              <a:t>);</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a2.setState(</a:t>
            </a:r>
            <a:r>
              <a:rPr lang="en-US" sz="900">
                <a:solidFill>
                  <a:srgbClr val="008800"/>
                </a:solidFill>
                <a:highlight>
                  <a:srgbClr val="FFFFFF"/>
                </a:highlight>
                <a:latin typeface="Consolas"/>
                <a:ea typeface="Consolas"/>
                <a:cs typeface="Consolas"/>
                <a:sym typeface="Consolas"/>
              </a:rPr>
              <a:t>"NY"</a:t>
            </a:r>
            <a:r>
              <a:rPr lang="en-US" sz="900">
                <a:solidFill>
                  <a:srgbClr val="000000"/>
                </a:solidFill>
                <a:highlight>
                  <a:srgbClr val="FFFFFF"/>
                </a:highlight>
                <a:latin typeface="Consolas"/>
                <a:ea typeface="Consolas"/>
                <a:cs typeface="Consolas"/>
                <a:sym typeface="Consolas"/>
              </a:rPr>
              <a:t>);</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a2.setStreet(</a:t>
            </a:r>
            <a:r>
              <a:rPr lang="en-US" sz="900">
                <a:solidFill>
                  <a:srgbClr val="008800"/>
                </a:solidFill>
                <a:highlight>
                  <a:srgbClr val="FFFFFF"/>
                </a:highlight>
                <a:latin typeface="Consolas"/>
                <a:ea typeface="Consolas"/>
                <a:cs typeface="Consolas"/>
                <a:sym typeface="Consolas"/>
              </a:rPr>
              <a:t>"28th street"</a:t>
            </a:r>
            <a:r>
              <a:rPr lang="en-US" sz="900">
                <a:solidFill>
                  <a:srgbClr val="000000"/>
                </a:solidFill>
                <a:highlight>
                  <a:srgbClr val="FFFFFF"/>
                </a:highlight>
                <a:latin typeface="Consolas"/>
                <a:ea typeface="Consolas"/>
                <a:cs typeface="Consolas"/>
                <a:sym typeface="Consolas"/>
              </a:rPr>
              <a:t>);</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a2.setZipcode(</a:t>
            </a:r>
            <a:r>
              <a:rPr lang="en-US" sz="900">
                <a:solidFill>
                  <a:srgbClr val="006666"/>
                </a:solidFill>
                <a:highlight>
                  <a:srgbClr val="FFFFFF"/>
                </a:highlight>
                <a:latin typeface="Consolas"/>
                <a:ea typeface="Consolas"/>
                <a:cs typeface="Consolas"/>
                <a:sym typeface="Consolas"/>
              </a:rPr>
              <a:t>15803</a:t>
            </a:r>
            <a:r>
              <a:rPr lang="en-US" sz="900">
                <a:solidFill>
                  <a:srgbClr val="000000"/>
                </a:solidFill>
                <a:highlight>
                  <a:srgbClr val="FFFFFF"/>
                </a:highlight>
                <a:latin typeface="Consolas"/>
                <a:ea typeface="Consolas"/>
                <a:cs typeface="Consolas"/>
                <a:sym typeface="Consolas"/>
              </a:rPr>
              <a:t>);</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Person p1 = </a:t>
            </a:r>
            <a:r>
              <a:rPr lang="en-US" sz="900">
                <a:solidFill>
                  <a:srgbClr val="000088"/>
                </a:solidFill>
                <a:highlight>
                  <a:srgbClr val="FFFFFF"/>
                </a:highlight>
                <a:latin typeface="Consolas"/>
                <a:ea typeface="Consolas"/>
                <a:cs typeface="Consolas"/>
                <a:sym typeface="Consolas"/>
              </a:rPr>
              <a:t>new</a:t>
            </a:r>
            <a:r>
              <a:rPr lang="en-US" sz="900">
                <a:solidFill>
                  <a:srgbClr val="000000"/>
                </a:solidFill>
                <a:highlight>
                  <a:srgbClr val="FFFFFF"/>
                </a:highlight>
                <a:latin typeface="Consolas"/>
                <a:ea typeface="Consolas"/>
                <a:cs typeface="Consolas"/>
                <a:sym typeface="Consolas"/>
              </a:rPr>
              <a:t> Person();</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p1.setAge(</a:t>
            </a:r>
            <a:r>
              <a:rPr lang="en-US" sz="900">
                <a:solidFill>
                  <a:srgbClr val="006666"/>
                </a:solidFill>
                <a:highlight>
                  <a:srgbClr val="FFFFFF"/>
                </a:highlight>
                <a:latin typeface="Consolas"/>
                <a:ea typeface="Consolas"/>
                <a:cs typeface="Consolas"/>
                <a:sym typeface="Consolas"/>
              </a:rPr>
              <a:t>25</a:t>
            </a:r>
            <a:r>
              <a:rPr lang="en-US" sz="900">
                <a:solidFill>
                  <a:srgbClr val="000000"/>
                </a:solidFill>
                <a:highlight>
                  <a:srgbClr val="FFFFFF"/>
                </a:highlight>
                <a:latin typeface="Consolas"/>
                <a:ea typeface="Consolas"/>
                <a:cs typeface="Consolas"/>
                <a:sym typeface="Consolas"/>
              </a:rPr>
              <a:t>);</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p1.setEmail(</a:t>
            </a:r>
            <a:r>
              <a:rPr lang="en-US" sz="900">
                <a:solidFill>
                  <a:srgbClr val="008800"/>
                </a:solidFill>
                <a:highlight>
                  <a:srgbClr val="FFFFFF"/>
                </a:highlight>
                <a:latin typeface="Consolas"/>
                <a:ea typeface="Consolas"/>
                <a:cs typeface="Consolas"/>
                <a:sym typeface="Consolas"/>
              </a:rPr>
              <a:t>"e.jon@email.com"</a:t>
            </a:r>
            <a:r>
              <a:rPr lang="en-US" sz="900">
                <a:solidFill>
                  <a:srgbClr val="000000"/>
                </a:solidFill>
                <a:highlight>
                  <a:srgbClr val="FFFFFF"/>
                </a:highlight>
                <a:latin typeface="Consolas"/>
                <a:ea typeface="Consolas"/>
                <a:cs typeface="Consolas"/>
                <a:sym typeface="Consolas"/>
              </a:rPr>
              <a:t>);</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p1.setName(</a:t>
            </a:r>
            <a:r>
              <a:rPr lang="en-US" sz="900">
                <a:solidFill>
                  <a:srgbClr val="008800"/>
                </a:solidFill>
                <a:highlight>
                  <a:srgbClr val="FFFFFF"/>
                </a:highlight>
                <a:latin typeface="Consolas"/>
                <a:ea typeface="Consolas"/>
                <a:cs typeface="Consolas"/>
                <a:sym typeface="Consolas"/>
              </a:rPr>
              <a:t>"elbert Adam"</a:t>
            </a:r>
            <a:r>
              <a:rPr lang="en-US" sz="900">
                <a:solidFill>
                  <a:srgbClr val="000000"/>
                </a:solidFill>
                <a:highlight>
                  <a:srgbClr val="FFFFFF"/>
                </a:highlight>
                <a:latin typeface="Consolas"/>
                <a:ea typeface="Consolas"/>
                <a:cs typeface="Consolas"/>
                <a:sym typeface="Consolas"/>
              </a:rPr>
              <a:t>);</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p1.setAdress(a1);</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Person p2 = </a:t>
            </a:r>
            <a:r>
              <a:rPr lang="en-US" sz="900">
                <a:solidFill>
                  <a:srgbClr val="000088"/>
                </a:solidFill>
                <a:highlight>
                  <a:srgbClr val="FFFFFF"/>
                </a:highlight>
                <a:latin typeface="Consolas"/>
                <a:ea typeface="Consolas"/>
                <a:cs typeface="Consolas"/>
                <a:sym typeface="Consolas"/>
              </a:rPr>
              <a:t>new</a:t>
            </a:r>
            <a:r>
              <a:rPr lang="en-US" sz="900">
                <a:solidFill>
                  <a:srgbClr val="000000"/>
                </a:solidFill>
                <a:highlight>
                  <a:srgbClr val="FFFFFF"/>
                </a:highlight>
                <a:latin typeface="Consolas"/>
                <a:ea typeface="Consolas"/>
                <a:cs typeface="Consolas"/>
                <a:sym typeface="Consolas"/>
              </a:rPr>
              <a:t> Person();</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p2.setAge(</a:t>
            </a:r>
            <a:r>
              <a:rPr lang="en-US" sz="900">
                <a:solidFill>
                  <a:srgbClr val="006666"/>
                </a:solidFill>
                <a:highlight>
                  <a:srgbClr val="FFFFFF"/>
                </a:highlight>
                <a:latin typeface="Consolas"/>
                <a:ea typeface="Consolas"/>
                <a:cs typeface="Consolas"/>
                <a:sym typeface="Consolas"/>
              </a:rPr>
              <a:t>45</a:t>
            </a:r>
            <a:r>
              <a:rPr lang="en-US" sz="900">
                <a:solidFill>
                  <a:srgbClr val="000000"/>
                </a:solidFill>
                <a:highlight>
                  <a:srgbClr val="FFFFFF"/>
                </a:highlight>
                <a:latin typeface="Consolas"/>
                <a:ea typeface="Consolas"/>
                <a:cs typeface="Consolas"/>
                <a:sym typeface="Consolas"/>
              </a:rPr>
              <a:t>);</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p2.setEmail(</a:t>
            </a:r>
            <a:r>
              <a:rPr lang="en-US" sz="900">
                <a:solidFill>
                  <a:srgbClr val="008800"/>
                </a:solidFill>
                <a:highlight>
                  <a:srgbClr val="FFFFFF"/>
                </a:highlight>
                <a:latin typeface="Consolas"/>
                <a:ea typeface="Consolas"/>
                <a:cs typeface="Consolas"/>
                <a:sym typeface="Consolas"/>
              </a:rPr>
              <a:t>"ch.fink@email.com"</a:t>
            </a:r>
            <a:r>
              <a:rPr lang="en-US" sz="900">
                <a:solidFill>
                  <a:srgbClr val="000000"/>
                </a:solidFill>
                <a:highlight>
                  <a:srgbClr val="FFFFFF"/>
                </a:highlight>
                <a:latin typeface="Consolas"/>
                <a:ea typeface="Consolas"/>
                <a:cs typeface="Consolas"/>
                <a:sym typeface="Consolas"/>
              </a:rPr>
              <a:t>);</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p2.setName(</a:t>
            </a:r>
            <a:r>
              <a:rPr lang="en-US" sz="900">
                <a:solidFill>
                  <a:srgbClr val="008800"/>
                </a:solidFill>
                <a:highlight>
                  <a:srgbClr val="FFFFFF"/>
                </a:highlight>
                <a:latin typeface="Consolas"/>
                <a:ea typeface="Consolas"/>
                <a:cs typeface="Consolas"/>
                <a:sym typeface="Consolas"/>
              </a:rPr>
              <a:t>"Christ fink"</a:t>
            </a:r>
            <a:r>
              <a:rPr lang="en-US" sz="900">
                <a:solidFill>
                  <a:srgbClr val="000000"/>
                </a:solidFill>
                <a:highlight>
                  <a:srgbClr val="FFFFFF"/>
                </a:highlight>
                <a:latin typeface="Consolas"/>
                <a:ea typeface="Consolas"/>
                <a:cs typeface="Consolas"/>
                <a:sym typeface="Consolas"/>
              </a:rPr>
              <a:t>);</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p2.setAdress(a2);</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session.persist(p1);</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session.</a:t>
            </a:r>
            <a:r>
              <a:rPr lang="en-US" sz="900">
                <a:highlight>
                  <a:schemeClr val="lt1"/>
                </a:highlight>
                <a:latin typeface="Consolas"/>
                <a:ea typeface="Consolas"/>
                <a:cs typeface="Consolas"/>
                <a:sym typeface="Consolas"/>
              </a:rPr>
              <a:t>persist</a:t>
            </a:r>
            <a:r>
              <a:rPr lang="en-US" sz="900">
                <a:solidFill>
                  <a:srgbClr val="000000"/>
                </a:solidFill>
                <a:highlight>
                  <a:srgbClr val="FFFFFF"/>
                </a:highlight>
                <a:latin typeface="Consolas"/>
                <a:ea typeface="Consolas"/>
                <a:cs typeface="Consolas"/>
                <a:sym typeface="Consolas"/>
              </a:rPr>
              <a:t>(p2);</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session.</a:t>
            </a:r>
            <a:r>
              <a:rPr lang="en-US" sz="900">
                <a:highlight>
                  <a:schemeClr val="lt1"/>
                </a:highlight>
                <a:latin typeface="Consolas"/>
                <a:ea typeface="Consolas"/>
                <a:cs typeface="Consolas"/>
                <a:sym typeface="Consolas"/>
              </a:rPr>
              <a:t>persist</a:t>
            </a:r>
            <a:r>
              <a:rPr lang="en-US" sz="900">
                <a:solidFill>
                  <a:srgbClr val="000000"/>
                </a:solidFill>
                <a:highlight>
                  <a:srgbClr val="FFFFFF"/>
                </a:highlight>
                <a:latin typeface="Consolas"/>
                <a:ea typeface="Consolas"/>
                <a:cs typeface="Consolas"/>
                <a:sym typeface="Consolas"/>
              </a:rPr>
              <a:t>(a1);</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session.</a:t>
            </a:r>
            <a:r>
              <a:rPr lang="en-US" sz="900">
                <a:highlight>
                  <a:schemeClr val="lt1"/>
                </a:highlight>
                <a:latin typeface="Consolas"/>
                <a:ea typeface="Consolas"/>
                <a:cs typeface="Consolas"/>
                <a:sym typeface="Consolas"/>
              </a:rPr>
              <a:t>persist</a:t>
            </a:r>
            <a:r>
              <a:rPr lang="en-US" sz="900">
                <a:solidFill>
                  <a:srgbClr val="000000"/>
                </a:solidFill>
                <a:highlight>
                  <a:srgbClr val="FFFFFF"/>
                </a:highlight>
                <a:latin typeface="Consolas"/>
                <a:ea typeface="Consolas"/>
                <a:cs typeface="Consolas"/>
                <a:sym typeface="Consolas"/>
              </a:rPr>
              <a:t>(a2);</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t.commit();		</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    }</a:t>
            </a:r>
            <a:br>
              <a:rPr lang="en-US" sz="900">
                <a:solidFill>
                  <a:srgbClr val="000000"/>
                </a:solidFill>
                <a:highlight>
                  <a:srgbClr val="FFFFFF"/>
                </a:highlight>
                <a:latin typeface="Consolas"/>
                <a:ea typeface="Consolas"/>
                <a:cs typeface="Consolas"/>
                <a:sym typeface="Consolas"/>
              </a:rPr>
            </a:br>
            <a:r>
              <a:rPr lang="en-US" sz="900">
                <a:solidFill>
                  <a:srgbClr val="000000"/>
                </a:solidFill>
                <a:highlight>
                  <a:srgbClr val="FFFFFF"/>
                </a:highlight>
                <a:latin typeface="Consolas"/>
                <a:ea typeface="Consolas"/>
                <a:cs typeface="Consolas"/>
                <a:sym typeface="Consolas"/>
              </a:rPr>
              <a:t>}</a:t>
            </a:r>
            <a:endParaRPr sz="1600"/>
          </a:p>
        </p:txBody>
      </p:sp>
      <p:sp>
        <p:nvSpPr>
          <p:cNvPr id="567" name="Google Shape;567;p61"/>
          <p:cNvSpPr txBox="1"/>
          <p:nvPr>
            <p:ph type="ctrTitle"/>
          </p:nvPr>
        </p:nvSpPr>
        <p:spPr>
          <a:xfrm>
            <a:off x="881050" y="606500"/>
            <a:ext cx="9429900" cy="1020300"/>
          </a:xfrm>
          <a:prstGeom prst="rect">
            <a:avLst/>
          </a:prstGeom>
        </p:spPr>
        <p:txBody>
          <a:bodyPr anchorCtr="0" anchor="t" bIns="0" lIns="0" spcFirstLastPara="1" rIns="0" wrap="square" tIns="0">
            <a:noAutofit/>
          </a:bodyPr>
          <a:lstStyle/>
          <a:p>
            <a:pPr indent="-83820" lvl="0" marL="95885" marR="5080" rtl="0" algn="ctr">
              <a:spcBef>
                <a:spcPts val="0"/>
              </a:spcBef>
              <a:spcAft>
                <a:spcPts val="0"/>
              </a:spcAft>
              <a:buNone/>
            </a:pPr>
            <a:r>
              <a:rPr b="1" lang="en-US" sz="3000">
                <a:solidFill>
                  <a:schemeClr val="dk1"/>
                </a:solidFill>
                <a:latin typeface="Arial"/>
                <a:ea typeface="Arial"/>
                <a:cs typeface="Arial"/>
                <a:sym typeface="Arial"/>
              </a:rPr>
              <a:t>Example: One-To-One  Relationship</a:t>
            </a:r>
            <a:endParaRPr b="1" sz="3000">
              <a:solidFill>
                <a:schemeClr val="dk1"/>
              </a:solidFill>
              <a:latin typeface="Arial"/>
              <a:ea typeface="Arial"/>
              <a:cs typeface="Arial"/>
              <a:sym typeface="Arial"/>
            </a:endParaRPr>
          </a:p>
          <a:p>
            <a:pPr indent="-83820" lvl="0" marL="95885" marR="5080" rtl="0" algn="ctr">
              <a:spcBef>
                <a:spcPts val="0"/>
              </a:spcBef>
              <a:spcAft>
                <a:spcPts val="0"/>
              </a:spcAft>
              <a:buNone/>
            </a:pPr>
            <a:r>
              <a:rPr b="1" lang="en-US" sz="2300">
                <a:solidFill>
                  <a:schemeClr val="dk1"/>
                </a:solidFill>
                <a:latin typeface="Arial"/>
                <a:ea typeface="Arial"/>
                <a:cs typeface="Arial"/>
                <a:sym typeface="Arial"/>
              </a:rPr>
              <a:t>Person </a:t>
            </a:r>
            <a:r>
              <a:rPr b="1" lang="en-US" sz="2100">
                <a:solidFill>
                  <a:schemeClr val="dk1"/>
                </a:solidFill>
                <a:latin typeface="Arial"/>
                <a:ea typeface="Arial"/>
                <a:cs typeface="Arial"/>
                <a:sym typeface="Arial"/>
              </a:rPr>
              <a:t>Entity </a:t>
            </a:r>
            <a:r>
              <a:rPr b="1" lang="en-US" sz="2300">
                <a:solidFill>
                  <a:schemeClr val="dk1"/>
                </a:solidFill>
                <a:latin typeface="Arial"/>
                <a:ea typeface="Arial"/>
                <a:cs typeface="Arial"/>
                <a:sym typeface="Arial"/>
              </a:rPr>
              <a:t>and Address Entity</a:t>
            </a:r>
            <a:endParaRPr sz="3300">
              <a:solidFill>
                <a:schemeClr val="lt1"/>
              </a:solidFill>
              <a:latin typeface="Century Gothic"/>
              <a:ea typeface="Century Gothic"/>
              <a:cs typeface="Century Gothic"/>
              <a:sym typeface="Century Gothic"/>
            </a:endParaRPr>
          </a:p>
        </p:txBody>
      </p:sp>
      <p:pic>
        <p:nvPicPr>
          <p:cNvPr id="568" name="Google Shape;568;p61"/>
          <p:cNvPicPr preferRelativeResize="0"/>
          <p:nvPr/>
        </p:nvPicPr>
        <p:blipFill>
          <a:blip r:embed="rId3">
            <a:alphaModFix/>
          </a:blip>
          <a:stretch>
            <a:fillRect/>
          </a:stretch>
        </p:blipFill>
        <p:spPr>
          <a:xfrm>
            <a:off x="6010200" y="3262300"/>
            <a:ext cx="3695700" cy="628650"/>
          </a:xfrm>
          <a:prstGeom prst="rect">
            <a:avLst/>
          </a:prstGeom>
          <a:noFill/>
          <a:ln cap="flat" cmpd="sng" w="9525">
            <a:solidFill>
              <a:schemeClr val="dk2"/>
            </a:solidFill>
            <a:prstDash val="solid"/>
            <a:round/>
            <a:headEnd len="sm" w="sm" type="none"/>
            <a:tailEnd len="sm" w="sm" type="none"/>
          </a:ln>
        </p:spPr>
      </p:pic>
      <p:pic>
        <p:nvPicPr>
          <p:cNvPr id="569" name="Google Shape;569;p61"/>
          <p:cNvPicPr preferRelativeResize="0"/>
          <p:nvPr/>
        </p:nvPicPr>
        <p:blipFill>
          <a:blip r:embed="rId4">
            <a:alphaModFix/>
          </a:blip>
          <a:stretch>
            <a:fillRect/>
          </a:stretch>
        </p:blipFill>
        <p:spPr>
          <a:xfrm>
            <a:off x="6040200" y="4081900"/>
            <a:ext cx="4991100" cy="619125"/>
          </a:xfrm>
          <a:prstGeom prst="rect">
            <a:avLst/>
          </a:prstGeom>
          <a:noFill/>
          <a:ln cap="flat" cmpd="sng" w="9525">
            <a:solidFill>
              <a:schemeClr val="dk2"/>
            </a:solidFill>
            <a:prstDash val="solid"/>
            <a:round/>
            <a:headEnd len="sm" w="sm" type="none"/>
            <a:tailEnd len="sm" w="sm" type="none"/>
          </a:ln>
        </p:spPr>
      </p:pic>
      <p:sp>
        <p:nvSpPr>
          <p:cNvPr id="570" name="Google Shape;570;p61"/>
          <p:cNvSpPr txBox="1"/>
          <p:nvPr/>
        </p:nvSpPr>
        <p:spPr>
          <a:xfrm>
            <a:off x="6040200" y="1652450"/>
            <a:ext cx="5666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App.java class with the </a:t>
            </a:r>
            <a:r>
              <a:rPr b="1" i="1" lang="en-US" sz="1600"/>
              <a:t>main() </a:t>
            </a:r>
            <a:r>
              <a:rPr lang="en-US" sz="1600"/>
              <a:t>method to run the application. We are adding a few people’s records, along with their addresses.</a:t>
            </a:r>
            <a:endParaRPr sz="1600"/>
          </a:p>
        </p:txBody>
      </p:sp>
      <p:sp>
        <p:nvSpPr>
          <p:cNvPr id="571" name="Google Shape;571;p61"/>
          <p:cNvSpPr txBox="1"/>
          <p:nvPr/>
        </p:nvSpPr>
        <p:spPr>
          <a:xfrm>
            <a:off x="6010200" y="4891975"/>
            <a:ext cx="5905200" cy="16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t>One Person can have only one Address. Similarly, an Address will be associated with one Person only. It is one-to-one relationship for this example. </a:t>
            </a:r>
            <a:endParaRPr sz="1500"/>
          </a:p>
          <a:p>
            <a:pPr indent="0" lvl="0" marL="0" rtl="0" algn="l">
              <a:spcBef>
                <a:spcPts val="0"/>
              </a:spcBef>
              <a:spcAft>
                <a:spcPts val="0"/>
              </a:spcAft>
              <a:buNone/>
            </a:pPr>
            <a:r>
              <a:t/>
            </a:r>
            <a:endParaRPr sz="1500"/>
          </a:p>
          <a:p>
            <a:pPr indent="-301625" lvl="0" marL="457200" rtl="0" algn="l">
              <a:lnSpc>
                <a:spcPct val="115000"/>
              </a:lnSpc>
              <a:spcBef>
                <a:spcPts val="0"/>
              </a:spcBef>
              <a:spcAft>
                <a:spcPts val="0"/>
              </a:spcAft>
              <a:buClr>
                <a:srgbClr val="1D1C1D"/>
              </a:buClr>
              <a:buSzPts val="1150"/>
              <a:buChar char="➔"/>
            </a:pPr>
            <a:r>
              <a:rPr b="1" i="1" lang="en-US" sz="1350">
                <a:solidFill>
                  <a:srgbClr val="1D1C1D"/>
                </a:solidFill>
                <a:highlight>
                  <a:srgbClr val="F8F8F8"/>
                </a:highlight>
              </a:rPr>
              <a:t>AddressId </a:t>
            </a:r>
            <a:r>
              <a:rPr lang="en-US" sz="1350">
                <a:solidFill>
                  <a:srgbClr val="1D1C1D"/>
                </a:solidFill>
                <a:highlight>
                  <a:srgbClr val="F8F8F8"/>
                </a:highlight>
              </a:rPr>
              <a:t>is the primary key in the Address table</a:t>
            </a:r>
            <a:r>
              <a:rPr lang="en-US" sz="1700"/>
              <a:t>.</a:t>
            </a:r>
            <a:endParaRPr sz="1350">
              <a:solidFill>
                <a:srgbClr val="1D1C1D"/>
              </a:solidFill>
              <a:highlight>
                <a:srgbClr val="F8F8F8"/>
              </a:highlight>
            </a:endParaRPr>
          </a:p>
          <a:p>
            <a:pPr indent="-314325" lvl="0" marL="457200" rtl="0" algn="l">
              <a:lnSpc>
                <a:spcPct val="115000"/>
              </a:lnSpc>
              <a:spcBef>
                <a:spcPts val="0"/>
              </a:spcBef>
              <a:spcAft>
                <a:spcPts val="0"/>
              </a:spcAft>
              <a:buClr>
                <a:srgbClr val="1D1C1D"/>
              </a:buClr>
              <a:buSzPts val="1350"/>
              <a:buChar char="➔"/>
            </a:pPr>
            <a:r>
              <a:rPr b="1" i="1" lang="en-US" sz="1350">
                <a:solidFill>
                  <a:srgbClr val="1D1C1D"/>
                </a:solidFill>
                <a:highlight>
                  <a:srgbClr val="F8F8F8"/>
                </a:highlight>
              </a:rPr>
              <a:t>adress_AddressID</a:t>
            </a:r>
            <a:r>
              <a:rPr lang="en-US" sz="1350">
                <a:solidFill>
                  <a:srgbClr val="1D1C1D"/>
                </a:solidFill>
                <a:highlight>
                  <a:srgbClr val="F8F8F8"/>
                </a:highlight>
              </a:rPr>
              <a:t> is the foreign-key column in the Person table</a:t>
            </a:r>
            <a:endParaRPr sz="1350">
              <a:solidFill>
                <a:srgbClr val="1D1C1D"/>
              </a:solidFill>
              <a:highlight>
                <a:srgbClr val="F8F8F8"/>
              </a:highlight>
            </a:endParaRPr>
          </a:p>
          <a:p>
            <a:pPr indent="0" lvl="0" marL="0" rtl="0" algn="l">
              <a:spcBef>
                <a:spcPts val="0"/>
              </a:spcBef>
              <a:spcAft>
                <a:spcPts val="0"/>
              </a:spcAft>
              <a:buNone/>
            </a:pPr>
            <a:r>
              <a:t/>
            </a:r>
            <a:endParaRPr sz="1500"/>
          </a:p>
        </p:txBody>
      </p:sp>
      <p:sp>
        <p:nvSpPr>
          <p:cNvPr id="572" name="Google Shape;572;p61"/>
          <p:cNvSpPr txBox="1"/>
          <p:nvPr/>
        </p:nvSpPr>
        <p:spPr>
          <a:xfrm>
            <a:off x="6010200" y="2665025"/>
            <a:ext cx="1992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Result: </a:t>
            </a:r>
            <a:endParaRPr b="1" sz="1900">
              <a:latin typeface="Calibri"/>
              <a:ea typeface="Calibri"/>
              <a:cs typeface="Calibri"/>
              <a:sym typeface="Calibri"/>
            </a:endParaRPr>
          </a:p>
        </p:txBody>
      </p:sp>
      <p:sp>
        <p:nvSpPr>
          <p:cNvPr id="573" name="Google Shape;573;p61"/>
          <p:cNvSpPr txBox="1"/>
          <p:nvPr>
            <p:ph idx="4294967295" type="title"/>
          </p:nvPr>
        </p:nvSpPr>
        <p:spPr>
          <a:xfrm>
            <a:off x="551775" y="1365125"/>
            <a:ext cx="2217900" cy="217500"/>
          </a:xfrm>
          <a:prstGeom prst="rect">
            <a:avLst/>
          </a:prstGeom>
          <a:noFill/>
          <a:ln>
            <a:noFill/>
          </a:ln>
        </p:spPr>
        <p:txBody>
          <a:bodyPr anchorCtr="0" anchor="t" bIns="0" lIns="0" spcFirstLastPara="1" rIns="0" wrap="square" tIns="12700">
            <a:noAutofit/>
          </a:bodyPr>
          <a:lstStyle/>
          <a:p>
            <a:pPr indent="0" lvl="0" marL="12700" marR="0" rtl="0" algn="l">
              <a:lnSpc>
                <a:spcPct val="116166"/>
              </a:lnSpc>
              <a:spcBef>
                <a:spcPts val="0"/>
              </a:spcBef>
              <a:spcAft>
                <a:spcPts val="0"/>
              </a:spcAft>
              <a:buNone/>
            </a:pPr>
            <a:r>
              <a:rPr b="1" lang="en-US" sz="1400">
                <a:solidFill>
                  <a:srgbClr val="FF9900"/>
                </a:solidFill>
                <a:latin typeface="Century Gothic"/>
                <a:ea typeface="Century Gothic"/>
                <a:cs typeface="Century Gothic"/>
                <a:sym typeface="Century Gothic"/>
              </a:rPr>
              <a:t>App.java Class</a:t>
            </a:r>
            <a:endParaRPr b="1" sz="1400">
              <a:solidFill>
                <a:srgbClr val="FF9900"/>
              </a:solidFill>
              <a:latin typeface="Century Gothic"/>
              <a:ea typeface="Century Gothic"/>
              <a:cs typeface="Century Gothic"/>
              <a:sym typeface="Century Gothic"/>
            </a:endParaRPr>
          </a:p>
        </p:txBody>
      </p:sp>
      <p:sp>
        <p:nvSpPr>
          <p:cNvPr id="574" name="Google Shape;574;p61"/>
          <p:cNvSpPr txBox="1"/>
          <p:nvPr/>
        </p:nvSpPr>
        <p:spPr>
          <a:xfrm>
            <a:off x="10795175" y="871800"/>
            <a:ext cx="1243200" cy="400200"/>
          </a:xfrm>
          <a:prstGeom prst="rect">
            <a:avLst/>
          </a:prstGeom>
          <a:noFill/>
          <a:ln>
            <a:noFill/>
          </a:ln>
        </p:spPr>
        <p:txBody>
          <a:bodyPr anchorCtr="0" anchor="t" bIns="91425" lIns="91425" spcFirstLastPara="1" rIns="91425" wrap="square" tIns="91425">
            <a:spAutoFit/>
          </a:bodyPr>
          <a:lstStyle/>
          <a:p>
            <a:pPr indent="-337185" lvl="0" marL="349250" marR="5080" rtl="0" algn="ctr">
              <a:spcBef>
                <a:spcPts val="0"/>
              </a:spcBef>
              <a:spcAft>
                <a:spcPts val="0"/>
              </a:spcAft>
              <a:buNone/>
            </a:pPr>
            <a:r>
              <a:rPr b="1" lang="en-US">
                <a:solidFill>
                  <a:schemeClr val="dk1"/>
                </a:solidFill>
              </a:rPr>
              <a:t>- continued</a:t>
            </a:r>
            <a:endParaRPr b="1">
              <a:solidFill>
                <a:schemeClr val="dk1"/>
              </a:solidFill>
            </a:endParaRPr>
          </a:p>
        </p:txBody>
      </p:sp>
      <p:sp>
        <p:nvSpPr>
          <p:cNvPr id="575" name="Google Shape;575;p61"/>
          <p:cNvSpPr txBox="1"/>
          <p:nvPr>
            <p:ph idx="4294967295" type="sldNum"/>
          </p:nvPr>
        </p:nvSpPr>
        <p:spPr>
          <a:xfrm>
            <a:off x="11339974" y="6248151"/>
            <a:ext cx="777600" cy="5409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2"/>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000"/>
              <a:t>Hands On LAB: One-To-One  Relationship</a:t>
            </a:r>
            <a:endParaRPr b="1" sz="3000"/>
          </a:p>
        </p:txBody>
      </p:sp>
      <p:sp>
        <p:nvSpPr>
          <p:cNvPr id="581" name="Google Shape;581;p62"/>
          <p:cNvSpPr txBox="1"/>
          <p:nvPr>
            <p:ph idx="1" type="body"/>
          </p:nvPr>
        </p:nvSpPr>
        <p:spPr>
          <a:xfrm>
            <a:off x="791500" y="1720800"/>
            <a:ext cx="10822500" cy="4527300"/>
          </a:xfrm>
          <a:prstGeom prst="rect">
            <a:avLst/>
          </a:prstGeom>
        </p:spPr>
        <p:txBody>
          <a:bodyPr anchorCtr="0" anchor="t" bIns="91425" lIns="457200" spcFirstLastPara="1" rIns="91425" wrap="square" tIns="91425">
            <a:normAutofit/>
          </a:bodyPr>
          <a:lstStyle/>
          <a:p>
            <a:pPr indent="0" lvl="0" marL="0" rtl="0" algn="l">
              <a:spcBef>
                <a:spcPts val="1000"/>
              </a:spcBef>
              <a:spcAft>
                <a:spcPts val="0"/>
              </a:spcAft>
              <a:buNone/>
            </a:pPr>
            <a:r>
              <a:rPr lang="en-US" sz="2100"/>
              <a:t>Please complete the following labs. You can find these labs on Canvas under the Assignment area.</a:t>
            </a:r>
            <a:endParaRPr sz="2100"/>
          </a:p>
          <a:p>
            <a:pPr indent="-361950" lvl="0" marL="457200" rtl="0" algn="l">
              <a:spcBef>
                <a:spcPts val="1000"/>
              </a:spcBef>
              <a:spcAft>
                <a:spcPts val="0"/>
              </a:spcAft>
              <a:buSzPts val="2100"/>
              <a:buChar char="❑"/>
            </a:pPr>
            <a:r>
              <a:rPr b="1" lang="en-US" sz="2100"/>
              <a:t>For Eclipse users: </a:t>
            </a:r>
            <a:r>
              <a:rPr lang="en-US" sz="2100" u="sng">
                <a:solidFill>
                  <a:schemeClr val="hlink"/>
                </a:solidFill>
                <a:hlinkClick r:id="rId3"/>
              </a:rPr>
              <a:t>GLAB - 305.5.2A - Demonstration of @OneToOne Relationship and Mapping</a:t>
            </a:r>
            <a:endParaRPr sz="2100"/>
          </a:p>
          <a:p>
            <a:pPr indent="-361950" lvl="0" marL="457200" rtl="0" algn="l">
              <a:spcBef>
                <a:spcPts val="1000"/>
              </a:spcBef>
              <a:spcAft>
                <a:spcPts val="0"/>
              </a:spcAft>
              <a:buSzPts val="2100"/>
              <a:buChar char="❑"/>
            </a:pPr>
            <a:r>
              <a:rPr b="1" lang="en-US" sz="2100"/>
              <a:t>For IntelliJ users: </a:t>
            </a:r>
            <a:r>
              <a:rPr lang="en-US" sz="2100" u="sng">
                <a:solidFill>
                  <a:schemeClr val="hlink"/>
                </a:solidFill>
                <a:hlinkClick r:id="rId4"/>
              </a:rPr>
              <a:t>GLAB - 305.5.2B - Demonstration of OneToOne with Relationship and Mapping in IntelliJ Ultimate</a:t>
            </a:r>
            <a:endParaRPr b="1" sz="2100"/>
          </a:p>
          <a:p>
            <a:pPr indent="0" lvl="0" marL="0" rtl="0" algn="l">
              <a:spcBef>
                <a:spcPts val="1000"/>
              </a:spcBef>
              <a:spcAft>
                <a:spcPts val="1000"/>
              </a:spcAft>
              <a:buNone/>
            </a:pPr>
            <a:r>
              <a:rPr lang="en-US" sz="2100"/>
              <a:t>If you have any technical questions while performing the lab activity, ask your instructors for assistance. </a:t>
            </a:r>
            <a:endParaRPr sz="2100"/>
          </a:p>
        </p:txBody>
      </p:sp>
      <p:sp>
        <p:nvSpPr>
          <p:cNvPr id="582" name="Google Shape;582;p62"/>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3"/>
          <p:cNvSpPr txBox="1"/>
          <p:nvPr>
            <p:ph type="title"/>
          </p:nvPr>
        </p:nvSpPr>
        <p:spPr>
          <a:xfrm>
            <a:off x="568017" y="973663"/>
            <a:ext cx="10822500" cy="7071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None/>
            </a:pPr>
            <a:r>
              <a:rPr lang="en-US"/>
              <a:t>Many-To-Many Relationship</a:t>
            </a:r>
            <a:endParaRPr/>
          </a:p>
        </p:txBody>
      </p:sp>
      <p:sp>
        <p:nvSpPr>
          <p:cNvPr id="588" name="Google Shape;588;p63"/>
          <p:cNvSpPr txBox="1"/>
          <p:nvPr>
            <p:ph idx="1" type="body"/>
          </p:nvPr>
        </p:nvSpPr>
        <p:spPr>
          <a:xfrm>
            <a:off x="521525" y="1680775"/>
            <a:ext cx="10915500" cy="4859700"/>
          </a:xfrm>
          <a:prstGeom prst="rect">
            <a:avLst/>
          </a:prstGeom>
        </p:spPr>
        <p:txBody>
          <a:bodyPr anchorCtr="0" anchor="t" bIns="91425" lIns="91425" spcFirstLastPara="1" rIns="91425" wrap="square" tIns="91425">
            <a:noAutofit/>
          </a:bodyPr>
          <a:lstStyle/>
          <a:p>
            <a:pPr indent="0" lvl="0" marL="0" marR="5080" rtl="0" algn="l">
              <a:lnSpc>
                <a:spcPct val="100000"/>
              </a:lnSpc>
              <a:spcBef>
                <a:spcPts val="400"/>
              </a:spcBef>
              <a:spcAft>
                <a:spcPts val="0"/>
              </a:spcAft>
              <a:buNone/>
            </a:pPr>
            <a:r>
              <a:rPr lang="en-US" sz="1900">
                <a:solidFill>
                  <a:schemeClr val="accent2"/>
                </a:solidFill>
              </a:rPr>
              <a:t>A </a:t>
            </a:r>
            <a:r>
              <a:rPr b="1" lang="en-US" sz="1900">
                <a:solidFill>
                  <a:schemeClr val="accent2"/>
                </a:solidFill>
              </a:rPr>
              <a:t>Many-to-Many</a:t>
            </a:r>
            <a:r>
              <a:rPr lang="en-US" sz="1900">
                <a:solidFill>
                  <a:schemeClr val="accent2"/>
                </a:solidFill>
              </a:rPr>
              <a:t> relationship is where one or more rows from one entity are associated with more than one row in another entity.</a:t>
            </a:r>
            <a:endParaRPr sz="1900">
              <a:solidFill>
                <a:schemeClr val="accent2"/>
              </a:solidFill>
            </a:endParaRPr>
          </a:p>
          <a:p>
            <a:pPr indent="-330200" lvl="0" marL="914400" rtl="0" algn="l">
              <a:lnSpc>
                <a:spcPct val="100000"/>
              </a:lnSpc>
              <a:spcBef>
                <a:spcPts val="400"/>
              </a:spcBef>
              <a:spcAft>
                <a:spcPts val="0"/>
              </a:spcAft>
              <a:buSzPts val="1600"/>
              <a:buChar char="➢"/>
            </a:pPr>
            <a:r>
              <a:rPr b="1" lang="en-US" sz="1900">
                <a:solidFill>
                  <a:schemeClr val="accent2"/>
                </a:solidFill>
              </a:rPr>
              <a:t>@ManyToMany</a:t>
            </a:r>
            <a:r>
              <a:rPr lang="en-US" sz="1900">
                <a:solidFill>
                  <a:schemeClr val="accent2"/>
                </a:solidFill>
              </a:rPr>
              <a:t> association must create an intermediate table called a </a:t>
            </a:r>
            <a:r>
              <a:rPr b="1" lang="en-US" sz="1900">
                <a:solidFill>
                  <a:schemeClr val="accent2"/>
                </a:solidFill>
              </a:rPr>
              <a:t>Join Table </a:t>
            </a:r>
            <a:r>
              <a:rPr lang="en-US" sz="1900">
                <a:solidFill>
                  <a:schemeClr val="accent2"/>
                </a:solidFill>
              </a:rPr>
              <a:t>that holds two foreign key columns. One foreign key column refers to the source table; the other foreign key column refers to the target table.</a:t>
            </a:r>
            <a:endParaRPr sz="1900">
              <a:solidFill>
                <a:schemeClr val="accent2"/>
              </a:solidFill>
            </a:endParaRPr>
          </a:p>
          <a:p>
            <a:pPr indent="-330200" lvl="0" marL="914400" rtl="0" algn="l">
              <a:lnSpc>
                <a:spcPct val="100000"/>
              </a:lnSpc>
              <a:spcBef>
                <a:spcPts val="400"/>
              </a:spcBef>
              <a:spcAft>
                <a:spcPts val="0"/>
              </a:spcAft>
              <a:buSzPts val="1600"/>
              <a:buChar char="➢"/>
            </a:pPr>
            <a:r>
              <a:rPr lang="en-US" sz="1900">
                <a:solidFill>
                  <a:schemeClr val="accent2"/>
                </a:solidFill>
              </a:rPr>
              <a:t>In the join table, there is no unique key constraint on any of the two foreign key columns so that many-to-many multiplicity can be achieved.</a:t>
            </a:r>
            <a:endParaRPr sz="1900">
              <a:solidFill>
                <a:schemeClr val="accent2"/>
              </a:solidFill>
            </a:endParaRPr>
          </a:p>
          <a:p>
            <a:pPr indent="-330200" lvl="0" marL="914400" rtl="0" algn="l">
              <a:lnSpc>
                <a:spcPct val="100000"/>
              </a:lnSpc>
              <a:spcBef>
                <a:spcPts val="400"/>
              </a:spcBef>
              <a:spcAft>
                <a:spcPts val="0"/>
              </a:spcAft>
              <a:buSzPts val="1600"/>
              <a:buChar char="➢"/>
            </a:pPr>
            <a:r>
              <a:rPr lang="en-US" sz="1900">
                <a:solidFill>
                  <a:schemeClr val="accent2"/>
                </a:solidFill>
              </a:rPr>
              <a:t>Having no unique foreign key in the join table also means that the collection can have duplicates, and the same target entity can be shared among different instances of the source entity's collection.</a:t>
            </a:r>
            <a:endParaRPr sz="1900">
              <a:solidFill>
                <a:schemeClr val="accent2"/>
              </a:solidFill>
            </a:endParaRPr>
          </a:p>
          <a:p>
            <a:pPr indent="0" lvl="0" marL="0" marR="5080" rtl="0" algn="l">
              <a:lnSpc>
                <a:spcPct val="100000"/>
              </a:lnSpc>
              <a:spcBef>
                <a:spcPts val="400"/>
              </a:spcBef>
              <a:spcAft>
                <a:spcPts val="0"/>
              </a:spcAft>
              <a:buNone/>
            </a:pPr>
            <a:r>
              <a:rPr lang="en-US" sz="1900">
                <a:solidFill>
                  <a:schemeClr val="accent2"/>
                </a:solidFill>
              </a:rPr>
              <a:t>Typical examples for such a many-to-many association are</a:t>
            </a:r>
            <a:r>
              <a:rPr lang="en-US" sz="1900">
                <a:solidFill>
                  <a:schemeClr val="accent2"/>
                </a:solidFill>
                <a:highlight>
                  <a:schemeClr val="lt1"/>
                </a:highlight>
              </a:rPr>
              <a:t> </a:t>
            </a:r>
            <a:r>
              <a:rPr lang="en-US" sz="1900">
                <a:solidFill>
                  <a:schemeClr val="dk1"/>
                </a:solidFill>
                <a:highlight>
                  <a:schemeClr val="lt1"/>
                </a:highlight>
              </a:rPr>
              <a:t>(</a:t>
            </a:r>
            <a:r>
              <a:rPr lang="en-US" sz="1900">
                <a:solidFill>
                  <a:srgbClr val="D73A49"/>
                </a:solidFill>
              </a:rPr>
              <a:t>Products</a:t>
            </a:r>
            <a:r>
              <a:rPr lang="en-US" sz="1900">
                <a:solidFill>
                  <a:schemeClr val="dk1"/>
                </a:solidFill>
                <a:highlight>
                  <a:schemeClr val="lt1"/>
                </a:highlight>
              </a:rPr>
              <a:t> </a:t>
            </a:r>
            <a:r>
              <a:rPr lang="en-US" sz="1900">
                <a:solidFill>
                  <a:srgbClr val="09507A"/>
                </a:solidFill>
              </a:rPr>
              <a:t>and</a:t>
            </a:r>
            <a:r>
              <a:rPr lang="en-US" sz="1900">
                <a:solidFill>
                  <a:schemeClr val="dk1"/>
                </a:solidFill>
                <a:highlight>
                  <a:schemeClr val="lt1"/>
                </a:highlight>
              </a:rPr>
              <a:t> </a:t>
            </a:r>
            <a:r>
              <a:rPr lang="en-US" sz="1900">
                <a:solidFill>
                  <a:srgbClr val="D73A49"/>
                </a:solidFill>
              </a:rPr>
              <a:t>Stores)</a:t>
            </a:r>
            <a:r>
              <a:rPr lang="en-US" sz="1900">
                <a:solidFill>
                  <a:schemeClr val="dk1"/>
                </a:solidFill>
                <a:highlight>
                  <a:schemeClr val="lt1"/>
                </a:highlight>
              </a:rPr>
              <a:t>, (</a:t>
            </a:r>
            <a:r>
              <a:rPr lang="en-US" sz="1900">
                <a:solidFill>
                  <a:srgbClr val="D73A49"/>
                </a:solidFill>
              </a:rPr>
              <a:t>Class</a:t>
            </a:r>
            <a:r>
              <a:rPr lang="en-US" sz="1900">
                <a:solidFill>
                  <a:schemeClr val="dk1"/>
                </a:solidFill>
                <a:highlight>
                  <a:schemeClr val="lt1"/>
                </a:highlight>
              </a:rPr>
              <a:t> </a:t>
            </a:r>
            <a:r>
              <a:rPr lang="en-US" sz="1900">
                <a:solidFill>
                  <a:srgbClr val="09507A"/>
                </a:solidFill>
              </a:rPr>
              <a:t>and</a:t>
            </a:r>
            <a:r>
              <a:rPr lang="en-US" sz="1900">
                <a:solidFill>
                  <a:schemeClr val="dk1"/>
                </a:solidFill>
                <a:highlight>
                  <a:schemeClr val="lt1"/>
                </a:highlight>
              </a:rPr>
              <a:t> </a:t>
            </a:r>
            <a:r>
              <a:rPr lang="en-US" sz="1900">
                <a:solidFill>
                  <a:srgbClr val="D73A49"/>
                </a:solidFill>
              </a:rPr>
              <a:t>Teacher)</a:t>
            </a:r>
            <a:r>
              <a:rPr lang="en-US" sz="1900">
                <a:solidFill>
                  <a:schemeClr val="dk1"/>
                </a:solidFill>
                <a:highlight>
                  <a:schemeClr val="lt1"/>
                </a:highlight>
              </a:rPr>
              <a:t>,  (</a:t>
            </a:r>
            <a:r>
              <a:rPr lang="en-US" sz="1900">
                <a:solidFill>
                  <a:srgbClr val="D73A49"/>
                </a:solidFill>
              </a:rPr>
              <a:t>employees</a:t>
            </a:r>
            <a:r>
              <a:rPr lang="en-US" sz="1900">
                <a:solidFill>
                  <a:srgbClr val="24292E"/>
                </a:solidFill>
                <a:highlight>
                  <a:schemeClr val="lt1"/>
                </a:highlight>
              </a:rPr>
              <a:t> </a:t>
            </a:r>
            <a:r>
              <a:rPr lang="en-US" sz="1900">
                <a:solidFill>
                  <a:srgbClr val="09507A"/>
                </a:solidFill>
              </a:rPr>
              <a:t>and</a:t>
            </a:r>
            <a:r>
              <a:rPr lang="en-US" sz="1900">
                <a:solidFill>
                  <a:srgbClr val="24292E"/>
                </a:solidFill>
                <a:highlight>
                  <a:schemeClr val="lt1"/>
                </a:highlight>
              </a:rPr>
              <a:t> </a:t>
            </a:r>
            <a:r>
              <a:rPr lang="en-US" sz="1900">
                <a:solidFill>
                  <a:srgbClr val="D73A49"/>
                </a:solidFill>
              </a:rPr>
              <a:t>projects), </a:t>
            </a:r>
            <a:r>
              <a:rPr lang="en-US" sz="1900">
                <a:solidFill>
                  <a:srgbClr val="09507A"/>
                </a:solidFill>
              </a:rPr>
              <a:t>and </a:t>
            </a:r>
            <a:r>
              <a:rPr lang="en-US" sz="1900">
                <a:solidFill>
                  <a:srgbClr val="D73A49"/>
                </a:solidFill>
              </a:rPr>
              <a:t>(groups</a:t>
            </a:r>
            <a:r>
              <a:rPr lang="en-US" sz="1900">
                <a:solidFill>
                  <a:srgbClr val="333333"/>
                </a:solidFill>
                <a:highlight>
                  <a:schemeClr val="lt1"/>
                </a:highlight>
              </a:rPr>
              <a:t> </a:t>
            </a:r>
            <a:r>
              <a:rPr lang="en-US" sz="1900">
                <a:solidFill>
                  <a:srgbClr val="09507A"/>
                </a:solidFill>
              </a:rPr>
              <a:t>and</a:t>
            </a:r>
            <a:r>
              <a:rPr lang="en-US" sz="1900">
                <a:solidFill>
                  <a:srgbClr val="333333"/>
                </a:solidFill>
                <a:highlight>
                  <a:schemeClr val="lt1"/>
                </a:highlight>
              </a:rPr>
              <a:t> </a:t>
            </a:r>
            <a:r>
              <a:rPr lang="en-US" sz="1900">
                <a:solidFill>
                  <a:srgbClr val="D73A49"/>
                </a:solidFill>
              </a:rPr>
              <a:t>users).</a:t>
            </a:r>
            <a:endParaRPr sz="1900">
              <a:solidFill>
                <a:srgbClr val="D73A49"/>
              </a:solidFill>
            </a:endParaRPr>
          </a:p>
          <a:p>
            <a:pPr indent="-330200" lvl="0" marL="457200" rtl="0" algn="l">
              <a:lnSpc>
                <a:spcPct val="100000"/>
              </a:lnSpc>
              <a:spcBef>
                <a:spcPts val="400"/>
              </a:spcBef>
              <a:spcAft>
                <a:spcPts val="0"/>
              </a:spcAft>
              <a:buSzPts val="1600"/>
              <a:buChar char="●"/>
            </a:pPr>
            <a:r>
              <a:rPr lang="en-US" sz="1900"/>
              <a:t>In Hibernate, there are two ways to create many-to-many relationships between two entities:</a:t>
            </a:r>
            <a:endParaRPr sz="1900">
              <a:solidFill>
                <a:srgbClr val="09507A"/>
              </a:solidFill>
            </a:endParaRPr>
          </a:p>
          <a:p>
            <a:pPr indent="-349250" lvl="2" marL="1371600" marR="5080" rtl="0" algn="l">
              <a:lnSpc>
                <a:spcPct val="100000"/>
              </a:lnSpc>
              <a:spcBef>
                <a:spcPts val="400"/>
              </a:spcBef>
              <a:spcAft>
                <a:spcPts val="0"/>
              </a:spcAft>
              <a:buClr>
                <a:srgbClr val="09507A"/>
              </a:buClr>
              <a:buSzPts val="1900"/>
              <a:buChar char="■"/>
            </a:pPr>
            <a:r>
              <a:rPr b="1" lang="en-US" sz="1900">
                <a:solidFill>
                  <a:srgbClr val="0556F3"/>
                </a:solidFill>
                <a:highlight>
                  <a:srgbClr val="F2F2F2"/>
                </a:highlight>
                <a:uFill>
                  <a:noFill/>
                </a:uFill>
                <a:hlinkClick r:id="rId3">
                  <a:extLst>
                    <a:ext uri="{A12FA001-AC4F-418D-AE19-62706E023703}">
                      <ahyp:hlinkClr val="tx"/>
                    </a:ext>
                  </a:extLst>
                </a:hlinkClick>
              </a:rPr>
              <a:t>Using Foreign Key association</a:t>
            </a:r>
            <a:endParaRPr b="1" sz="1800">
              <a:solidFill>
                <a:srgbClr val="3B3B3B"/>
              </a:solidFill>
              <a:highlight>
                <a:srgbClr val="F2F2F2"/>
              </a:highlight>
            </a:endParaRPr>
          </a:p>
          <a:p>
            <a:pPr indent="-342900" lvl="2" marL="1371600" marR="5080" rtl="0" algn="l">
              <a:lnSpc>
                <a:spcPct val="100000"/>
              </a:lnSpc>
              <a:spcBef>
                <a:spcPts val="400"/>
              </a:spcBef>
              <a:spcAft>
                <a:spcPts val="0"/>
              </a:spcAft>
              <a:buClr>
                <a:srgbClr val="09507A"/>
              </a:buClr>
              <a:buSzPts val="1800"/>
              <a:buChar char="■"/>
            </a:pPr>
            <a:r>
              <a:rPr b="1" lang="en-US" sz="1800">
                <a:solidFill>
                  <a:srgbClr val="0556F3"/>
                </a:solidFill>
                <a:highlight>
                  <a:srgbClr val="F2F2F2"/>
                </a:highlight>
                <a:uFill>
                  <a:noFill/>
                </a:uFill>
                <a:hlinkClick r:id="rId4">
                  <a:extLst>
                    <a:ext uri="{A12FA001-AC4F-418D-AE19-62706E023703}">
                      <ahyp:hlinkClr val="tx"/>
                    </a:ext>
                  </a:extLst>
                </a:hlinkClick>
              </a:rPr>
              <a:t>Using JOIN table</a:t>
            </a:r>
            <a:r>
              <a:rPr b="1" lang="en-US" sz="1800">
                <a:solidFill>
                  <a:srgbClr val="3B3B3B"/>
                </a:solidFill>
                <a:highlight>
                  <a:srgbClr val="F2F2F2"/>
                </a:highlight>
              </a:rPr>
              <a:t>.</a:t>
            </a:r>
            <a:endParaRPr b="1" sz="1400">
              <a:solidFill>
                <a:srgbClr val="09507A"/>
              </a:solidFill>
            </a:endParaRPr>
          </a:p>
          <a:p>
            <a:pPr indent="0" lvl="0" marL="0" rtl="0" algn="l">
              <a:lnSpc>
                <a:spcPct val="100000"/>
              </a:lnSpc>
              <a:spcBef>
                <a:spcPts val="400"/>
              </a:spcBef>
              <a:spcAft>
                <a:spcPts val="400"/>
              </a:spcAft>
              <a:buNone/>
            </a:pPr>
            <a:r>
              <a:t/>
            </a:r>
            <a:endParaRPr sz="1900"/>
          </a:p>
        </p:txBody>
      </p:sp>
      <p:sp>
        <p:nvSpPr>
          <p:cNvPr id="589" name="Google Shape;589;p63"/>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4"/>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83820" lvl="0" marL="95885" marR="5080" rtl="0" algn="ctr">
              <a:spcBef>
                <a:spcPts val="0"/>
              </a:spcBef>
              <a:spcAft>
                <a:spcPts val="0"/>
              </a:spcAft>
              <a:buNone/>
            </a:pPr>
            <a:r>
              <a:rPr lang="en-US" sz="3200"/>
              <a:t>Example: Many-To-Many</a:t>
            </a:r>
            <a:r>
              <a:rPr lang="en-US" sz="3200"/>
              <a:t> Relationship </a:t>
            </a:r>
            <a:endParaRPr sz="3200"/>
          </a:p>
          <a:p>
            <a:pPr indent="-83820" lvl="0" marL="95885" marR="5080" rtl="0" algn="ctr">
              <a:spcBef>
                <a:spcPts val="0"/>
              </a:spcBef>
              <a:spcAft>
                <a:spcPts val="0"/>
              </a:spcAft>
              <a:buNone/>
            </a:pPr>
            <a:r>
              <a:rPr lang="en-US" sz="2500"/>
              <a:t>Cohort and Teacher Models</a:t>
            </a:r>
            <a:endParaRPr sz="2500"/>
          </a:p>
        </p:txBody>
      </p:sp>
      <p:sp>
        <p:nvSpPr>
          <p:cNvPr id="595" name="Google Shape;595;p64"/>
          <p:cNvSpPr txBox="1"/>
          <p:nvPr>
            <p:ph idx="1" type="body"/>
          </p:nvPr>
        </p:nvSpPr>
        <p:spPr>
          <a:xfrm>
            <a:off x="698500" y="1885375"/>
            <a:ext cx="10915500" cy="1878600"/>
          </a:xfrm>
          <a:prstGeom prst="rect">
            <a:avLst/>
          </a:prstGeom>
        </p:spPr>
        <p:txBody>
          <a:bodyPr anchorCtr="0" anchor="t" bIns="91425" lIns="91425" spcFirstLastPara="1" rIns="91425" wrap="square" tIns="91425">
            <a:noAutofit/>
          </a:bodyPr>
          <a:lstStyle/>
          <a:p>
            <a:pPr indent="-323850" lvl="0" marL="457200" marR="25400" rtl="0" algn="l">
              <a:spcBef>
                <a:spcPts val="600"/>
              </a:spcBef>
              <a:spcAft>
                <a:spcPts val="0"/>
              </a:spcAft>
              <a:buSzPts val="1500"/>
              <a:buChar char="❏"/>
            </a:pPr>
            <a:r>
              <a:rPr lang="en-US" sz="2000">
                <a:solidFill>
                  <a:schemeClr val="accent2"/>
                </a:solidFill>
              </a:rPr>
              <a:t>Let’s consider an example of the relationship between </a:t>
            </a:r>
            <a:r>
              <a:rPr b="1" lang="en-US" sz="2000">
                <a:solidFill>
                  <a:schemeClr val="accent2"/>
                </a:solidFill>
              </a:rPr>
              <a:t>Class</a:t>
            </a:r>
            <a:r>
              <a:rPr b="1" lang="en-US" sz="1900">
                <a:solidFill>
                  <a:schemeClr val="accent2"/>
                </a:solidFill>
              </a:rPr>
              <a:t> </a:t>
            </a:r>
            <a:r>
              <a:rPr lang="en-US" sz="2000">
                <a:solidFill>
                  <a:schemeClr val="accent2"/>
                </a:solidFill>
              </a:rPr>
              <a:t>and </a:t>
            </a:r>
            <a:r>
              <a:rPr b="1" lang="en-US" sz="2000">
                <a:solidFill>
                  <a:schemeClr val="accent2"/>
                </a:solidFill>
              </a:rPr>
              <a:t>Teacher </a:t>
            </a:r>
            <a:r>
              <a:rPr lang="en-US" sz="2000">
                <a:solidFill>
                  <a:schemeClr val="accent2"/>
                </a:solidFill>
              </a:rPr>
              <a:t>entities.</a:t>
            </a:r>
            <a:endParaRPr sz="2000">
              <a:solidFill>
                <a:schemeClr val="accent2"/>
              </a:solidFill>
            </a:endParaRPr>
          </a:p>
          <a:p>
            <a:pPr indent="-330200" lvl="0" marL="457200" marR="5080" rtl="0" algn="l">
              <a:spcBef>
                <a:spcPts val="1000"/>
              </a:spcBef>
              <a:spcAft>
                <a:spcPts val="0"/>
              </a:spcAft>
              <a:buSzPts val="1600"/>
              <a:buChar char="❏"/>
            </a:pPr>
            <a:r>
              <a:rPr lang="en-US" sz="2000">
                <a:solidFill>
                  <a:schemeClr val="accent2"/>
                </a:solidFill>
              </a:rPr>
              <a:t>@ManyToMany annotation uses any entity class that you would consider as owner of the relationship. The owner of the association should have the @ManyToMany annotation.</a:t>
            </a:r>
            <a:endParaRPr sz="2000">
              <a:solidFill>
                <a:schemeClr val="accent2"/>
              </a:solidFill>
            </a:endParaRPr>
          </a:p>
          <a:p>
            <a:pPr indent="-330200" lvl="0" marL="457200" marR="5080" rtl="0" algn="l">
              <a:spcBef>
                <a:spcPts val="1000"/>
              </a:spcBef>
              <a:spcAft>
                <a:spcPts val="1000"/>
              </a:spcAft>
              <a:buSzPts val="1600"/>
              <a:buChar char="❏"/>
            </a:pPr>
            <a:r>
              <a:rPr lang="en-US" sz="2000">
                <a:solidFill>
                  <a:schemeClr val="accent2"/>
                </a:solidFill>
              </a:rPr>
              <a:t>In our case, the Teacher entity class is the owner side, and the Class entity is the other side.</a:t>
            </a:r>
            <a:endParaRPr sz="2000">
              <a:solidFill>
                <a:schemeClr val="accent2"/>
              </a:solidFill>
            </a:endParaRPr>
          </a:p>
        </p:txBody>
      </p:sp>
      <p:pic>
        <p:nvPicPr>
          <p:cNvPr id="596" name="Google Shape;596;p64"/>
          <p:cNvPicPr preferRelativeResize="0"/>
          <p:nvPr/>
        </p:nvPicPr>
        <p:blipFill>
          <a:blip r:embed="rId3">
            <a:alphaModFix/>
          </a:blip>
          <a:stretch>
            <a:fillRect/>
          </a:stretch>
        </p:blipFill>
        <p:spPr>
          <a:xfrm>
            <a:off x="4375275" y="3855300"/>
            <a:ext cx="3561948" cy="2708674"/>
          </a:xfrm>
          <a:prstGeom prst="rect">
            <a:avLst/>
          </a:prstGeom>
          <a:noFill/>
          <a:ln>
            <a:noFill/>
          </a:ln>
        </p:spPr>
      </p:pic>
      <p:sp>
        <p:nvSpPr>
          <p:cNvPr id="597" name="Google Shape;597;p64"/>
          <p:cNvSpPr txBox="1"/>
          <p:nvPr/>
        </p:nvSpPr>
        <p:spPr>
          <a:xfrm>
            <a:off x="568025" y="5864275"/>
            <a:ext cx="13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latin typeface="Century Gothic"/>
                <a:ea typeface="Century Gothic"/>
                <a:cs typeface="Century Gothic"/>
                <a:sym typeface="Century Gothic"/>
              </a:rPr>
              <a:t>continue…</a:t>
            </a:r>
            <a:endParaRPr b="1" sz="1600">
              <a:solidFill>
                <a:schemeClr val="dk1"/>
              </a:solidFill>
              <a:latin typeface="Century Gothic"/>
              <a:ea typeface="Century Gothic"/>
              <a:cs typeface="Century Gothic"/>
              <a:sym typeface="Century Gothic"/>
            </a:endParaRPr>
          </a:p>
        </p:txBody>
      </p:sp>
      <p:sp>
        <p:nvSpPr>
          <p:cNvPr id="598" name="Google Shape;598;p64"/>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599" name="Google Shape;599;p64"/>
          <p:cNvSpPr txBox="1"/>
          <p:nvPr/>
        </p:nvSpPr>
        <p:spPr>
          <a:xfrm>
            <a:off x="7097725" y="5899125"/>
            <a:ext cx="16572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source: javatell.com</a:t>
            </a:r>
            <a:endParaRPr sz="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5"/>
          <p:cNvSpPr txBox="1"/>
          <p:nvPr>
            <p:ph type="ctrTitle"/>
          </p:nvPr>
        </p:nvSpPr>
        <p:spPr>
          <a:xfrm>
            <a:off x="563050" y="426825"/>
            <a:ext cx="9946200" cy="870300"/>
          </a:xfrm>
          <a:prstGeom prst="rect">
            <a:avLst/>
          </a:prstGeom>
        </p:spPr>
        <p:txBody>
          <a:bodyPr anchorCtr="0" anchor="t" bIns="0" lIns="0" spcFirstLastPara="1" rIns="0" wrap="square" tIns="0">
            <a:noAutofit/>
          </a:bodyPr>
          <a:lstStyle/>
          <a:p>
            <a:pPr indent="-83820" lvl="0" marL="95885" marR="5080" rtl="0" algn="ctr">
              <a:spcBef>
                <a:spcPts val="0"/>
              </a:spcBef>
              <a:spcAft>
                <a:spcPts val="0"/>
              </a:spcAft>
              <a:buNone/>
            </a:pPr>
            <a:r>
              <a:rPr b="1" lang="en-US" sz="2300">
                <a:solidFill>
                  <a:schemeClr val="dk1"/>
                </a:solidFill>
                <a:latin typeface="Arial"/>
                <a:ea typeface="Arial"/>
                <a:cs typeface="Arial"/>
                <a:sym typeface="Arial"/>
              </a:rPr>
              <a:t>Example: Many-To-Many  Relationship </a:t>
            </a:r>
            <a:endParaRPr b="1" sz="2300">
              <a:solidFill>
                <a:schemeClr val="dk1"/>
              </a:solidFill>
              <a:latin typeface="Arial"/>
              <a:ea typeface="Arial"/>
              <a:cs typeface="Arial"/>
              <a:sym typeface="Arial"/>
            </a:endParaRPr>
          </a:p>
          <a:p>
            <a:pPr indent="-83820" lvl="0" marL="95885" marR="5080" rtl="0" algn="ctr">
              <a:spcBef>
                <a:spcPts val="0"/>
              </a:spcBef>
              <a:spcAft>
                <a:spcPts val="0"/>
              </a:spcAft>
              <a:buNone/>
            </a:pPr>
            <a:r>
              <a:rPr b="1" lang="en-US" sz="2500">
                <a:solidFill>
                  <a:schemeClr val="dk1"/>
                </a:solidFill>
                <a:latin typeface="Arial"/>
                <a:ea typeface="Arial"/>
                <a:cs typeface="Arial"/>
                <a:sym typeface="Arial"/>
              </a:rPr>
              <a:t>Cohort and Teacher Models</a:t>
            </a:r>
            <a:endParaRPr sz="2900">
              <a:solidFill>
                <a:schemeClr val="lt1"/>
              </a:solidFill>
              <a:latin typeface="Century Gothic"/>
              <a:ea typeface="Century Gothic"/>
              <a:cs typeface="Century Gothic"/>
              <a:sym typeface="Century Gothic"/>
            </a:endParaRPr>
          </a:p>
        </p:txBody>
      </p:sp>
      <p:graphicFrame>
        <p:nvGraphicFramePr>
          <p:cNvPr id="605" name="Google Shape;605;p65"/>
          <p:cNvGraphicFramePr/>
          <p:nvPr/>
        </p:nvGraphicFramePr>
        <p:xfrm>
          <a:off x="256425" y="1507500"/>
          <a:ext cx="3000000" cy="3000000"/>
        </p:xfrm>
        <a:graphic>
          <a:graphicData uri="http://schemas.openxmlformats.org/drawingml/2006/table">
            <a:tbl>
              <a:tblPr>
                <a:noFill/>
                <a:tableStyleId>{EF5F7DD7-C99A-4F4E-A136-E0978C13180B}</a:tableStyleId>
              </a:tblPr>
              <a:tblGrid>
                <a:gridCol w="3433775"/>
              </a:tblGrid>
              <a:tr h="5030300">
                <a:tc>
                  <a:txBody>
                    <a:bodyPr/>
                    <a:lstStyle/>
                    <a:p>
                      <a:pPr indent="0" lvl="0" marL="0" rtl="0" algn="l">
                        <a:lnSpc>
                          <a:spcPct val="115000"/>
                        </a:lnSpc>
                        <a:spcBef>
                          <a:spcPts val="0"/>
                        </a:spcBef>
                        <a:spcAft>
                          <a:spcPts val="0"/>
                        </a:spcAft>
                        <a:buNone/>
                      </a:pPr>
                      <a:r>
                        <a:rPr lang="en-US" sz="900">
                          <a:solidFill>
                            <a:srgbClr val="006666"/>
                          </a:solidFill>
                          <a:highlight>
                            <a:srgbClr val="FFFFFF"/>
                          </a:highlight>
                          <a:latin typeface="Consolas"/>
                          <a:ea typeface="Consolas"/>
                          <a:cs typeface="Consolas"/>
                          <a:sym typeface="Consolas"/>
                        </a:rPr>
                        <a:t>@Entity</a:t>
                      </a:r>
                      <a:br>
                        <a:rPr lang="en-US" sz="900">
                          <a:highlight>
                            <a:srgbClr val="FFFFFF"/>
                          </a:highlight>
                          <a:latin typeface="Consolas"/>
                          <a:ea typeface="Consolas"/>
                          <a:cs typeface="Consolas"/>
                          <a:sym typeface="Consolas"/>
                        </a:rPr>
                      </a:br>
                      <a:r>
                        <a:rPr lang="en-US" sz="900">
                          <a:solidFill>
                            <a:srgbClr val="006666"/>
                          </a:solidFill>
                          <a:highlight>
                            <a:srgbClr val="FFFFFF"/>
                          </a:highlight>
                          <a:latin typeface="Consolas"/>
                          <a:ea typeface="Consolas"/>
                          <a:cs typeface="Consolas"/>
                          <a:sym typeface="Consolas"/>
                        </a:rPr>
                        <a:t>@Table</a:t>
                      </a:r>
                      <a:r>
                        <a:rPr lang="en-US" sz="900">
                          <a:highlight>
                            <a:srgbClr val="FFFFFF"/>
                          </a:highlight>
                          <a:latin typeface="Consolas"/>
                          <a:ea typeface="Consolas"/>
                          <a:cs typeface="Consolas"/>
                          <a:sym typeface="Consolas"/>
                        </a:rPr>
                        <a:t>(name=</a:t>
                      </a:r>
                      <a:r>
                        <a:rPr lang="en-US" sz="900">
                          <a:solidFill>
                            <a:srgbClr val="008800"/>
                          </a:solidFill>
                          <a:highlight>
                            <a:srgbClr val="FFFFFF"/>
                          </a:highlight>
                          <a:latin typeface="Consolas"/>
                          <a:ea typeface="Consolas"/>
                          <a:cs typeface="Consolas"/>
                          <a:sym typeface="Consolas"/>
                        </a:rPr>
                        <a:t>"cohort"</a:t>
                      </a:r>
                      <a:r>
                        <a:rPr lang="en-US" sz="900">
                          <a:highlight>
                            <a:srgbClr val="FFFFFF"/>
                          </a:highlight>
                          <a:latin typeface="Consolas"/>
                          <a:ea typeface="Consolas"/>
                          <a:cs typeface="Consolas"/>
                          <a:sym typeface="Consolas"/>
                        </a:rPr>
                        <a:t>)</a:t>
                      </a:r>
                      <a:br>
                        <a:rPr lang="en-US" sz="900">
                          <a:highlight>
                            <a:srgbClr val="FFFFFF"/>
                          </a:highlight>
                          <a:latin typeface="Consolas"/>
                          <a:ea typeface="Consolas"/>
                          <a:cs typeface="Consolas"/>
                          <a:sym typeface="Consolas"/>
                        </a:rPr>
                      </a:br>
                      <a:r>
                        <a:rPr lang="en-US" sz="900">
                          <a:solidFill>
                            <a:srgbClr val="000088"/>
                          </a:solidFill>
                          <a:highlight>
                            <a:srgbClr val="FFFFFF"/>
                          </a:highlight>
                          <a:latin typeface="Consolas"/>
                          <a:ea typeface="Consolas"/>
                          <a:cs typeface="Consolas"/>
                          <a:sym typeface="Consolas"/>
                        </a:rPr>
                        <a:t>public</a:t>
                      </a: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class</a:t>
                      </a:r>
                      <a:r>
                        <a:rPr lang="en-US" sz="900">
                          <a:highlight>
                            <a:srgbClr val="FFFFFF"/>
                          </a:highlight>
                          <a:latin typeface="Consolas"/>
                          <a:ea typeface="Consolas"/>
                          <a:cs typeface="Consolas"/>
                          <a:sym typeface="Consolas"/>
                        </a:rPr>
                        <a:t> </a:t>
                      </a:r>
                      <a:r>
                        <a:rPr lang="en-US" sz="900">
                          <a:solidFill>
                            <a:srgbClr val="660066"/>
                          </a:solidFill>
                          <a:highlight>
                            <a:srgbClr val="FFFFFF"/>
                          </a:highlight>
                          <a:latin typeface="Consolas"/>
                          <a:ea typeface="Consolas"/>
                          <a:cs typeface="Consolas"/>
                          <a:sym typeface="Consolas"/>
                        </a:rPr>
                        <a:t>Cohort</a:t>
                      </a:r>
                      <a:r>
                        <a:rPr lang="en-US" sz="900">
                          <a:highlight>
                            <a:srgbClr val="FFFFFF"/>
                          </a:highlight>
                          <a:latin typeface="Consolas"/>
                          <a:ea typeface="Consolas"/>
                          <a:cs typeface="Consolas"/>
                          <a:sym typeface="Consolas"/>
                        </a:rPr>
                        <a:t>{</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r>
                        <a:rPr lang="en-US" sz="900">
                          <a:solidFill>
                            <a:srgbClr val="006666"/>
                          </a:solidFill>
                          <a:highlight>
                            <a:srgbClr val="FFFFFF"/>
                          </a:highlight>
                          <a:latin typeface="Consolas"/>
                          <a:ea typeface="Consolas"/>
                          <a:cs typeface="Consolas"/>
                          <a:sym typeface="Consolas"/>
                        </a:rPr>
                        <a:t>@Id</a:t>
                      </a:r>
                      <a:br>
                        <a:rPr lang="en-US" sz="900">
                          <a:highlight>
                            <a:srgbClr val="FFFFFF"/>
                          </a:highlight>
                          <a:latin typeface="Consolas"/>
                          <a:ea typeface="Consolas"/>
                          <a:cs typeface="Consolas"/>
                          <a:sym typeface="Consolas"/>
                        </a:rPr>
                      </a:br>
                      <a:r>
                        <a:rPr lang="en-US" sz="900">
                          <a:solidFill>
                            <a:srgbClr val="006666"/>
                          </a:solidFill>
                          <a:highlight>
                            <a:srgbClr val="FFFFFF"/>
                          </a:highlight>
                          <a:latin typeface="Consolas"/>
                          <a:ea typeface="Consolas"/>
                          <a:cs typeface="Consolas"/>
                          <a:sym typeface="Consolas"/>
                        </a:rPr>
                        <a:t>@GeneratedValue</a:t>
                      </a:r>
                      <a:r>
                        <a:rPr lang="en-US" sz="900">
                          <a:highlight>
                            <a:srgbClr val="FFFFFF"/>
                          </a:highlight>
                          <a:latin typeface="Consolas"/>
                          <a:ea typeface="Consolas"/>
                          <a:cs typeface="Consolas"/>
                          <a:sym typeface="Consolas"/>
                        </a:rPr>
                        <a:t>( strategy=GenerationType.IDENTITY )</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private</a:t>
                      </a: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int</a:t>
                      </a:r>
                      <a:r>
                        <a:rPr lang="en-US" sz="900">
                          <a:highlight>
                            <a:srgbClr val="FFFFFF"/>
                          </a:highlight>
                          <a:latin typeface="Consolas"/>
                          <a:ea typeface="Consolas"/>
                          <a:cs typeface="Consolas"/>
                          <a:sym typeface="Consolas"/>
                        </a:rPr>
                        <a:t> cid;</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private</a:t>
                      </a:r>
                      <a:r>
                        <a:rPr lang="en-US" sz="900">
                          <a:highlight>
                            <a:srgbClr val="FFFFFF"/>
                          </a:highlight>
                          <a:latin typeface="Consolas"/>
                          <a:ea typeface="Consolas"/>
                          <a:cs typeface="Consolas"/>
                          <a:sym typeface="Consolas"/>
                        </a:rPr>
                        <a:t> String CName;</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private</a:t>
                      </a:r>
                      <a:r>
                        <a:rPr lang="en-US" sz="900">
                          <a:highlight>
                            <a:srgbClr val="FFFFFF"/>
                          </a:highlight>
                          <a:latin typeface="Consolas"/>
                          <a:ea typeface="Consolas"/>
                          <a:cs typeface="Consolas"/>
                          <a:sym typeface="Consolas"/>
                        </a:rPr>
                        <a:t> String duration;</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public</a:t>
                      </a:r>
                      <a:r>
                        <a:rPr lang="en-US" sz="900">
                          <a:highlight>
                            <a:srgbClr val="FFFFFF"/>
                          </a:highlight>
                          <a:latin typeface="Consolas"/>
                          <a:ea typeface="Consolas"/>
                          <a:cs typeface="Consolas"/>
                          <a:sym typeface="Consolas"/>
                        </a:rPr>
                        <a:t> </a:t>
                      </a:r>
                      <a:r>
                        <a:rPr lang="en-US" sz="900">
                          <a:solidFill>
                            <a:srgbClr val="660066"/>
                          </a:solidFill>
                          <a:highlight>
                            <a:srgbClr val="FFFFFF"/>
                          </a:highlight>
                          <a:latin typeface="Consolas"/>
                          <a:ea typeface="Consolas"/>
                          <a:cs typeface="Consolas"/>
                          <a:sym typeface="Consolas"/>
                        </a:rPr>
                        <a:t>Cohort( String cName, String duration)</a:t>
                      </a:r>
                      <a:r>
                        <a:rPr lang="en-US" sz="900">
                          <a:highlight>
                            <a:srgbClr val="FFFFFF"/>
                          </a:highlight>
                          <a:latin typeface="Consolas"/>
                          <a:ea typeface="Consolas"/>
                          <a:cs typeface="Consolas"/>
                          <a:sym typeface="Consolas"/>
                        </a:rPr>
                        <a:t> {		</a:t>
                      </a:r>
                      <a:r>
                        <a:rPr lang="en-US" sz="900">
                          <a:solidFill>
                            <a:srgbClr val="000088"/>
                          </a:solidFill>
                          <a:highlight>
                            <a:srgbClr val="FFFFFF"/>
                          </a:highlight>
                          <a:latin typeface="Consolas"/>
                          <a:ea typeface="Consolas"/>
                          <a:cs typeface="Consolas"/>
                          <a:sym typeface="Consolas"/>
                        </a:rPr>
                        <a:t>this</a:t>
                      </a:r>
                      <a:r>
                        <a:rPr lang="en-US" sz="900">
                          <a:highlight>
                            <a:srgbClr val="FFFFFF"/>
                          </a:highlight>
                          <a:latin typeface="Consolas"/>
                          <a:ea typeface="Consolas"/>
                          <a:cs typeface="Consolas"/>
                          <a:sym typeface="Consolas"/>
                        </a:rPr>
                        <a:t>.CName = cName;</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this</a:t>
                      </a:r>
                      <a:r>
                        <a:rPr lang="en-US" sz="900">
                          <a:highlight>
                            <a:srgbClr val="FFFFFF"/>
                          </a:highlight>
                          <a:latin typeface="Consolas"/>
                          <a:ea typeface="Consolas"/>
                          <a:cs typeface="Consolas"/>
                          <a:sym typeface="Consolas"/>
                        </a:rPr>
                        <a:t>.duration = duration;	}</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public</a:t>
                      </a: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int</a:t>
                      </a:r>
                      <a:r>
                        <a:rPr lang="en-US" sz="900">
                          <a:highlight>
                            <a:srgbClr val="FFFFFF"/>
                          </a:highlight>
                          <a:latin typeface="Consolas"/>
                          <a:ea typeface="Consolas"/>
                          <a:cs typeface="Consolas"/>
                          <a:sym typeface="Consolas"/>
                        </a:rPr>
                        <a:t> </a:t>
                      </a:r>
                      <a:r>
                        <a:rPr lang="en-US" sz="900">
                          <a:solidFill>
                            <a:srgbClr val="660066"/>
                          </a:solidFill>
                          <a:highlight>
                            <a:srgbClr val="FFFFFF"/>
                          </a:highlight>
                          <a:latin typeface="Consolas"/>
                          <a:ea typeface="Consolas"/>
                          <a:cs typeface="Consolas"/>
                          <a:sym typeface="Consolas"/>
                        </a:rPr>
                        <a:t>getCid()</a:t>
                      </a:r>
                      <a:r>
                        <a:rPr lang="en-US" sz="900">
                          <a:highlight>
                            <a:srgbClr val="FFFFFF"/>
                          </a:highlight>
                          <a:latin typeface="Consolas"/>
                          <a:ea typeface="Consolas"/>
                          <a:cs typeface="Consolas"/>
                          <a:sym typeface="Consolas"/>
                        </a:rPr>
                        <a:t> {</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return</a:t>
                      </a:r>
                      <a:r>
                        <a:rPr lang="en-US" sz="900">
                          <a:highlight>
                            <a:srgbClr val="FFFFFF"/>
                          </a:highlight>
                          <a:latin typeface="Consolas"/>
                          <a:ea typeface="Consolas"/>
                          <a:cs typeface="Consolas"/>
                          <a:sym typeface="Consolas"/>
                        </a:rPr>
                        <a:t> cid;</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public</a:t>
                      </a: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void</a:t>
                      </a:r>
                      <a:r>
                        <a:rPr lang="en-US" sz="900">
                          <a:highlight>
                            <a:srgbClr val="FFFFFF"/>
                          </a:highlight>
                          <a:latin typeface="Consolas"/>
                          <a:ea typeface="Consolas"/>
                          <a:cs typeface="Consolas"/>
                          <a:sym typeface="Consolas"/>
                        </a:rPr>
                        <a:t> </a:t>
                      </a:r>
                      <a:r>
                        <a:rPr lang="en-US" sz="900">
                          <a:solidFill>
                            <a:srgbClr val="660066"/>
                          </a:solidFill>
                          <a:highlight>
                            <a:srgbClr val="FFFFFF"/>
                          </a:highlight>
                          <a:latin typeface="Consolas"/>
                          <a:ea typeface="Consolas"/>
                          <a:cs typeface="Consolas"/>
                          <a:sym typeface="Consolas"/>
                        </a:rPr>
                        <a:t>setCid(</a:t>
                      </a:r>
                      <a:r>
                        <a:rPr lang="en-US" sz="900">
                          <a:solidFill>
                            <a:srgbClr val="000088"/>
                          </a:solidFill>
                          <a:highlight>
                            <a:srgbClr val="FFFFFF"/>
                          </a:highlight>
                          <a:latin typeface="Consolas"/>
                          <a:ea typeface="Consolas"/>
                          <a:cs typeface="Consolas"/>
                          <a:sym typeface="Consolas"/>
                        </a:rPr>
                        <a:t>int</a:t>
                      </a:r>
                      <a:r>
                        <a:rPr lang="en-US" sz="900">
                          <a:solidFill>
                            <a:srgbClr val="660066"/>
                          </a:solidFill>
                          <a:highlight>
                            <a:srgbClr val="FFFFFF"/>
                          </a:highlight>
                          <a:latin typeface="Consolas"/>
                          <a:ea typeface="Consolas"/>
                          <a:cs typeface="Consolas"/>
                          <a:sym typeface="Consolas"/>
                        </a:rPr>
                        <a:t> cid)</a:t>
                      </a:r>
                      <a:r>
                        <a:rPr lang="en-US" sz="900">
                          <a:highlight>
                            <a:srgbClr val="FFFFFF"/>
                          </a:highlight>
                          <a:latin typeface="Consolas"/>
                          <a:ea typeface="Consolas"/>
                          <a:cs typeface="Consolas"/>
                          <a:sym typeface="Consolas"/>
                        </a:rPr>
                        <a:t> {</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this</a:t>
                      </a:r>
                      <a:r>
                        <a:rPr lang="en-US" sz="900">
                          <a:highlight>
                            <a:srgbClr val="FFFFFF"/>
                          </a:highlight>
                          <a:latin typeface="Consolas"/>
                          <a:ea typeface="Consolas"/>
                          <a:cs typeface="Consolas"/>
                          <a:sym typeface="Consolas"/>
                        </a:rPr>
                        <a:t>.cid = cid;</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public</a:t>
                      </a:r>
                      <a:r>
                        <a:rPr lang="en-US" sz="900">
                          <a:highlight>
                            <a:srgbClr val="FFFFFF"/>
                          </a:highlight>
                          <a:latin typeface="Consolas"/>
                          <a:ea typeface="Consolas"/>
                          <a:cs typeface="Consolas"/>
                          <a:sym typeface="Consolas"/>
                        </a:rPr>
                        <a:t> String </a:t>
                      </a:r>
                      <a:r>
                        <a:rPr lang="en-US" sz="900">
                          <a:solidFill>
                            <a:srgbClr val="660066"/>
                          </a:solidFill>
                          <a:highlight>
                            <a:srgbClr val="FFFFFF"/>
                          </a:highlight>
                          <a:latin typeface="Consolas"/>
                          <a:ea typeface="Consolas"/>
                          <a:cs typeface="Consolas"/>
                          <a:sym typeface="Consolas"/>
                        </a:rPr>
                        <a:t>getCName()</a:t>
                      </a:r>
                      <a:r>
                        <a:rPr lang="en-US" sz="900">
                          <a:highlight>
                            <a:srgbClr val="FFFFFF"/>
                          </a:highlight>
                          <a:latin typeface="Consolas"/>
                          <a:ea typeface="Consolas"/>
                          <a:cs typeface="Consolas"/>
                          <a:sym typeface="Consolas"/>
                        </a:rPr>
                        <a:t> {</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return</a:t>
                      </a:r>
                      <a:r>
                        <a:rPr lang="en-US" sz="900">
                          <a:highlight>
                            <a:srgbClr val="FFFFFF"/>
                          </a:highlight>
                          <a:latin typeface="Consolas"/>
                          <a:ea typeface="Consolas"/>
                          <a:cs typeface="Consolas"/>
                          <a:sym typeface="Consolas"/>
                        </a:rPr>
                        <a:t> CName;</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public</a:t>
                      </a: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void</a:t>
                      </a:r>
                      <a:r>
                        <a:rPr lang="en-US" sz="900">
                          <a:highlight>
                            <a:srgbClr val="FFFFFF"/>
                          </a:highlight>
                          <a:latin typeface="Consolas"/>
                          <a:ea typeface="Consolas"/>
                          <a:cs typeface="Consolas"/>
                          <a:sym typeface="Consolas"/>
                        </a:rPr>
                        <a:t> </a:t>
                      </a:r>
                      <a:r>
                        <a:rPr lang="en-US" sz="900">
                          <a:solidFill>
                            <a:srgbClr val="660066"/>
                          </a:solidFill>
                          <a:highlight>
                            <a:srgbClr val="FFFFFF"/>
                          </a:highlight>
                          <a:latin typeface="Consolas"/>
                          <a:ea typeface="Consolas"/>
                          <a:cs typeface="Consolas"/>
                          <a:sym typeface="Consolas"/>
                        </a:rPr>
                        <a:t>setCName(String cName)</a:t>
                      </a:r>
                      <a:r>
                        <a:rPr lang="en-US" sz="900">
                          <a:highlight>
                            <a:srgbClr val="FFFFFF"/>
                          </a:highlight>
                          <a:latin typeface="Consolas"/>
                          <a:ea typeface="Consolas"/>
                          <a:cs typeface="Consolas"/>
                          <a:sym typeface="Consolas"/>
                        </a:rPr>
                        <a:t> {</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CName = cName;</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public</a:t>
                      </a:r>
                      <a:r>
                        <a:rPr lang="en-US" sz="900">
                          <a:highlight>
                            <a:srgbClr val="FFFFFF"/>
                          </a:highlight>
                          <a:latin typeface="Consolas"/>
                          <a:ea typeface="Consolas"/>
                          <a:cs typeface="Consolas"/>
                          <a:sym typeface="Consolas"/>
                        </a:rPr>
                        <a:t> String </a:t>
                      </a:r>
                      <a:r>
                        <a:rPr lang="en-US" sz="900">
                          <a:solidFill>
                            <a:srgbClr val="660066"/>
                          </a:solidFill>
                          <a:highlight>
                            <a:srgbClr val="FFFFFF"/>
                          </a:highlight>
                          <a:latin typeface="Consolas"/>
                          <a:ea typeface="Consolas"/>
                          <a:cs typeface="Consolas"/>
                          <a:sym typeface="Consolas"/>
                        </a:rPr>
                        <a:t>getDuration()</a:t>
                      </a:r>
                      <a:r>
                        <a:rPr lang="en-US" sz="900">
                          <a:highlight>
                            <a:srgbClr val="FFFFFF"/>
                          </a:highlight>
                          <a:latin typeface="Consolas"/>
                          <a:ea typeface="Consolas"/>
                          <a:cs typeface="Consolas"/>
                          <a:sym typeface="Consolas"/>
                        </a:rPr>
                        <a:t> {</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return</a:t>
                      </a:r>
                      <a:r>
                        <a:rPr lang="en-US" sz="900">
                          <a:highlight>
                            <a:srgbClr val="FFFFFF"/>
                          </a:highlight>
                          <a:latin typeface="Consolas"/>
                          <a:ea typeface="Consolas"/>
                          <a:cs typeface="Consolas"/>
                          <a:sym typeface="Consolas"/>
                        </a:rPr>
                        <a:t> duration;</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public</a:t>
                      </a: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void</a:t>
                      </a:r>
                      <a:r>
                        <a:rPr lang="en-US" sz="900">
                          <a:highlight>
                            <a:srgbClr val="FFFFFF"/>
                          </a:highlight>
                          <a:latin typeface="Consolas"/>
                          <a:ea typeface="Consolas"/>
                          <a:cs typeface="Consolas"/>
                          <a:sym typeface="Consolas"/>
                        </a:rPr>
                        <a:t> </a:t>
                      </a:r>
                      <a:r>
                        <a:rPr lang="en-US" sz="900">
                          <a:solidFill>
                            <a:srgbClr val="660066"/>
                          </a:solidFill>
                          <a:highlight>
                            <a:srgbClr val="FFFFFF"/>
                          </a:highlight>
                          <a:latin typeface="Consolas"/>
                          <a:ea typeface="Consolas"/>
                          <a:cs typeface="Consolas"/>
                          <a:sym typeface="Consolas"/>
                        </a:rPr>
                        <a:t>setDuration(String duration)</a:t>
                      </a:r>
                      <a:r>
                        <a:rPr lang="en-US" sz="900">
                          <a:highlight>
                            <a:srgbClr val="FFFFFF"/>
                          </a:highlight>
                          <a:latin typeface="Consolas"/>
                          <a:ea typeface="Consolas"/>
                          <a:cs typeface="Consolas"/>
                          <a:sym typeface="Consolas"/>
                        </a:rPr>
                        <a:t> {</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r>
                        <a:rPr lang="en-US" sz="900">
                          <a:solidFill>
                            <a:srgbClr val="000088"/>
                          </a:solidFill>
                          <a:highlight>
                            <a:srgbClr val="FFFFFF"/>
                          </a:highlight>
                          <a:latin typeface="Consolas"/>
                          <a:ea typeface="Consolas"/>
                          <a:cs typeface="Consolas"/>
                          <a:sym typeface="Consolas"/>
                        </a:rPr>
                        <a:t>this</a:t>
                      </a:r>
                      <a:r>
                        <a:rPr lang="en-US" sz="900">
                          <a:highlight>
                            <a:srgbClr val="FFFFFF"/>
                          </a:highlight>
                          <a:latin typeface="Consolas"/>
                          <a:ea typeface="Consolas"/>
                          <a:cs typeface="Consolas"/>
                          <a:sym typeface="Consolas"/>
                        </a:rPr>
                        <a:t>.duration = duration;</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	}</a:t>
                      </a:r>
                      <a:br>
                        <a:rPr lang="en-US" sz="900">
                          <a:highlight>
                            <a:srgbClr val="FFFFFF"/>
                          </a:highlight>
                          <a:latin typeface="Consolas"/>
                          <a:ea typeface="Consolas"/>
                          <a:cs typeface="Consolas"/>
                          <a:sym typeface="Consolas"/>
                        </a:rPr>
                      </a:br>
                      <a:r>
                        <a:rPr lang="en-US" sz="900">
                          <a:highlight>
                            <a:srgbClr val="FFFFFF"/>
                          </a:highlight>
                          <a:latin typeface="Consolas"/>
                          <a:ea typeface="Consolas"/>
                          <a:cs typeface="Consolas"/>
                          <a:sym typeface="Consolas"/>
                        </a:rPr>
                        <a:t>}</a:t>
                      </a:r>
                      <a:endParaRPr sz="800"/>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graphicFrame>
        <p:nvGraphicFramePr>
          <p:cNvPr id="606" name="Google Shape;606;p65"/>
          <p:cNvGraphicFramePr/>
          <p:nvPr/>
        </p:nvGraphicFramePr>
        <p:xfrm>
          <a:off x="3804325" y="1507488"/>
          <a:ext cx="3000000" cy="3000000"/>
        </p:xfrm>
        <a:graphic>
          <a:graphicData uri="http://schemas.openxmlformats.org/drawingml/2006/table">
            <a:tbl>
              <a:tblPr>
                <a:noFill/>
                <a:tableStyleId>{EF5F7DD7-C99A-4F4E-A136-E0978C13180B}</a:tableStyleId>
              </a:tblPr>
              <a:tblGrid>
                <a:gridCol w="4390450"/>
              </a:tblGrid>
              <a:tr h="4669175">
                <a:tc>
                  <a:txBody>
                    <a:bodyPr/>
                    <a:lstStyle/>
                    <a:p>
                      <a:pPr indent="0" lvl="0" marL="0" rtl="0" algn="l">
                        <a:lnSpc>
                          <a:spcPct val="100000"/>
                        </a:lnSpc>
                        <a:spcBef>
                          <a:spcPts val="0"/>
                        </a:spcBef>
                        <a:spcAft>
                          <a:spcPts val="0"/>
                        </a:spcAft>
                        <a:buNone/>
                      </a:pPr>
                      <a:r>
                        <a:rPr b="1" lang="en-US" sz="800">
                          <a:solidFill>
                            <a:srgbClr val="006666"/>
                          </a:solidFill>
                          <a:highlight>
                            <a:srgbClr val="FFFFFF"/>
                          </a:highlight>
                          <a:latin typeface="Consolas"/>
                          <a:ea typeface="Consolas"/>
                          <a:cs typeface="Consolas"/>
                          <a:sym typeface="Consolas"/>
                        </a:rPr>
                        <a:t>@Entity</a:t>
                      </a:r>
                      <a:br>
                        <a:rPr b="1" lang="en-US" sz="800">
                          <a:highlight>
                            <a:srgbClr val="FFFFFF"/>
                          </a:highlight>
                          <a:latin typeface="Consolas"/>
                          <a:ea typeface="Consolas"/>
                          <a:cs typeface="Consolas"/>
                          <a:sym typeface="Consolas"/>
                        </a:rPr>
                      </a:br>
                      <a:r>
                        <a:rPr b="1" lang="en-US" sz="800">
                          <a:solidFill>
                            <a:srgbClr val="006666"/>
                          </a:solidFill>
                          <a:highlight>
                            <a:srgbClr val="FFFFFF"/>
                          </a:highlight>
                          <a:latin typeface="Consolas"/>
                          <a:ea typeface="Consolas"/>
                          <a:cs typeface="Consolas"/>
                          <a:sym typeface="Consolas"/>
                        </a:rPr>
                        <a:t>@Table</a:t>
                      </a:r>
                      <a:r>
                        <a:rPr b="1" lang="en-US" sz="800">
                          <a:highlight>
                            <a:srgbClr val="FFFFFF"/>
                          </a:highlight>
                          <a:latin typeface="Consolas"/>
                          <a:ea typeface="Consolas"/>
                          <a:cs typeface="Consolas"/>
                          <a:sym typeface="Consolas"/>
                        </a:rPr>
                        <a:t>(name=</a:t>
                      </a:r>
                      <a:r>
                        <a:rPr b="1" lang="en-US" sz="800">
                          <a:solidFill>
                            <a:srgbClr val="008800"/>
                          </a:solidFill>
                          <a:highlight>
                            <a:srgbClr val="FFFFFF"/>
                          </a:highlight>
                          <a:latin typeface="Consolas"/>
                          <a:ea typeface="Consolas"/>
                          <a:cs typeface="Consolas"/>
                          <a:sym typeface="Consolas"/>
                        </a:rPr>
                        <a:t>"Teacher"</a:t>
                      </a:r>
                      <a:r>
                        <a:rPr b="1" lang="en-US" sz="800">
                          <a:highlight>
                            <a:srgbClr val="FFFFFF"/>
                          </a:highlight>
                          <a:latin typeface="Consolas"/>
                          <a:ea typeface="Consolas"/>
                          <a:cs typeface="Consolas"/>
                          <a:sym typeface="Consolas"/>
                        </a:rPr>
                        <a:t>)</a:t>
                      </a:r>
                      <a:br>
                        <a:rPr b="1" lang="en-US" sz="800">
                          <a:highlight>
                            <a:srgbClr val="FFFFFF"/>
                          </a:highlight>
                          <a:latin typeface="Consolas"/>
                          <a:ea typeface="Consolas"/>
                          <a:cs typeface="Consolas"/>
                          <a:sym typeface="Consolas"/>
                        </a:rPr>
                      </a:br>
                      <a:r>
                        <a:rPr b="1" lang="en-US" sz="800">
                          <a:solidFill>
                            <a:srgbClr val="000088"/>
                          </a:solidFill>
                          <a:highlight>
                            <a:srgbClr val="FFFFFF"/>
                          </a:highlight>
                          <a:latin typeface="Consolas"/>
                          <a:ea typeface="Consolas"/>
                          <a:cs typeface="Consolas"/>
                          <a:sym typeface="Consolas"/>
                        </a:rPr>
                        <a:t>public</a:t>
                      </a: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class</a:t>
                      </a:r>
                      <a:r>
                        <a:rPr b="1" lang="en-US" sz="800">
                          <a:highlight>
                            <a:srgbClr val="FFFFFF"/>
                          </a:highlight>
                          <a:latin typeface="Consolas"/>
                          <a:ea typeface="Consolas"/>
                          <a:cs typeface="Consolas"/>
                          <a:sym typeface="Consolas"/>
                        </a:rPr>
                        <a:t> </a:t>
                      </a:r>
                      <a:r>
                        <a:rPr b="1" lang="en-US" sz="800">
                          <a:solidFill>
                            <a:srgbClr val="660066"/>
                          </a:solidFill>
                          <a:highlight>
                            <a:srgbClr val="FFFFFF"/>
                          </a:highlight>
                          <a:latin typeface="Consolas"/>
                          <a:ea typeface="Consolas"/>
                          <a:cs typeface="Consolas"/>
                          <a:sym typeface="Consolas"/>
                        </a:rPr>
                        <a:t>Teacher</a:t>
                      </a:r>
                      <a:r>
                        <a:rPr b="1" lang="en-US" sz="800">
                          <a:highlight>
                            <a:srgbClr val="FFFFFF"/>
                          </a:highlight>
                          <a:latin typeface="Consolas"/>
                          <a:ea typeface="Consolas"/>
                          <a:cs typeface="Consolas"/>
                          <a:sym typeface="Consolas"/>
                        </a:rPr>
                        <a:t>{</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6666"/>
                          </a:solidFill>
                          <a:highlight>
                            <a:srgbClr val="FFFFFF"/>
                          </a:highlight>
                          <a:latin typeface="Consolas"/>
                          <a:ea typeface="Consolas"/>
                          <a:cs typeface="Consolas"/>
                          <a:sym typeface="Consolas"/>
                        </a:rPr>
                        <a:t>@Id</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6666"/>
                          </a:solidFill>
                          <a:highlight>
                            <a:srgbClr val="FFFFFF"/>
                          </a:highlight>
                          <a:latin typeface="Consolas"/>
                          <a:ea typeface="Consolas"/>
                          <a:cs typeface="Consolas"/>
                          <a:sym typeface="Consolas"/>
                        </a:rPr>
                        <a:t>@GeneratedValue</a:t>
                      </a:r>
                      <a:r>
                        <a:rPr b="1" lang="en-US" sz="800">
                          <a:highlight>
                            <a:srgbClr val="FFFFFF"/>
                          </a:highlight>
                          <a:latin typeface="Consolas"/>
                          <a:ea typeface="Consolas"/>
                          <a:cs typeface="Consolas"/>
                          <a:sym typeface="Consolas"/>
                        </a:rPr>
                        <a:t>( strategy=GenerationType.IDENTITY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private</a:t>
                      </a: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int</a:t>
                      </a:r>
                      <a:r>
                        <a:rPr b="1" lang="en-US" sz="800">
                          <a:highlight>
                            <a:srgbClr val="FFFFFF"/>
                          </a:highlight>
                          <a:latin typeface="Consolas"/>
                          <a:ea typeface="Consolas"/>
                          <a:cs typeface="Consolas"/>
                          <a:sym typeface="Consolas"/>
                        </a:rPr>
                        <a:t> tit;</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private</a:t>
                      </a:r>
                      <a:r>
                        <a:rPr b="1" lang="en-US" sz="800">
                          <a:highlight>
                            <a:srgbClr val="FFFFFF"/>
                          </a:highlight>
                          <a:latin typeface="Consolas"/>
                          <a:ea typeface="Consolas"/>
                          <a:cs typeface="Consolas"/>
                          <a:sym typeface="Consolas"/>
                        </a:rPr>
                        <a:t> String salary;</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private</a:t>
                      </a:r>
                      <a:r>
                        <a:rPr b="1" lang="en-US" sz="800">
                          <a:highlight>
                            <a:srgbClr val="FFFFFF"/>
                          </a:highlight>
                          <a:latin typeface="Consolas"/>
                          <a:ea typeface="Consolas"/>
                          <a:cs typeface="Consolas"/>
                          <a:sym typeface="Consolas"/>
                        </a:rPr>
                        <a:t> String Teachername;</a:t>
                      </a:r>
                      <a:br>
                        <a:rPr b="1" lang="en-US" sz="800">
                          <a:highlight>
                            <a:srgbClr val="FFFFFF"/>
                          </a:highlight>
                          <a:latin typeface="Consolas"/>
                          <a:ea typeface="Consolas"/>
                          <a:cs typeface="Consolas"/>
                          <a:sym typeface="Consolas"/>
                        </a:rPr>
                      </a:br>
                      <a:r>
                        <a:rPr b="1" lang="en-US" sz="1000">
                          <a:highlight>
                            <a:srgbClr val="FFFFFF"/>
                          </a:highlight>
                          <a:latin typeface="Consolas"/>
                          <a:ea typeface="Consolas"/>
                          <a:cs typeface="Consolas"/>
                          <a:sym typeface="Consolas"/>
                        </a:rPr>
                        <a:t> </a:t>
                      </a:r>
                      <a:r>
                        <a:rPr b="1" lang="en-US" sz="1000">
                          <a:solidFill>
                            <a:srgbClr val="006666"/>
                          </a:solidFill>
                          <a:highlight>
                            <a:srgbClr val="FFFFFF"/>
                          </a:highlight>
                          <a:latin typeface="Consolas"/>
                          <a:ea typeface="Consolas"/>
                          <a:cs typeface="Consolas"/>
                          <a:sym typeface="Consolas"/>
                        </a:rPr>
                        <a:t>@ManyToMany</a:t>
                      </a:r>
                      <a:r>
                        <a:rPr b="1" lang="en-US" sz="1000">
                          <a:highlight>
                            <a:srgbClr val="FFFFFF"/>
                          </a:highlight>
                          <a:latin typeface="Consolas"/>
                          <a:ea typeface="Consolas"/>
                          <a:cs typeface="Consolas"/>
                          <a:sym typeface="Consolas"/>
                        </a:rPr>
                        <a:t>(targetEntity = Cohort.class)</a:t>
                      </a:r>
                      <a:br>
                        <a:rPr b="1" lang="en-US" sz="1000">
                          <a:highlight>
                            <a:srgbClr val="FFFFFF"/>
                          </a:highlight>
                          <a:latin typeface="Consolas"/>
                          <a:ea typeface="Consolas"/>
                          <a:cs typeface="Consolas"/>
                          <a:sym typeface="Consolas"/>
                        </a:rPr>
                      </a:br>
                      <a:r>
                        <a:rPr b="1" lang="en-US" sz="1000">
                          <a:highlight>
                            <a:srgbClr val="FFFFFF"/>
                          </a:highlight>
                          <a:latin typeface="Consolas"/>
                          <a:ea typeface="Consolas"/>
                          <a:cs typeface="Consolas"/>
                          <a:sym typeface="Consolas"/>
                        </a:rPr>
                        <a:t>	</a:t>
                      </a:r>
                      <a:r>
                        <a:rPr b="1" lang="en-US" sz="1000">
                          <a:solidFill>
                            <a:srgbClr val="000088"/>
                          </a:solidFill>
                          <a:highlight>
                            <a:srgbClr val="FFFFFF"/>
                          </a:highlight>
                          <a:latin typeface="Consolas"/>
                          <a:ea typeface="Consolas"/>
                          <a:cs typeface="Consolas"/>
                          <a:sym typeface="Consolas"/>
                        </a:rPr>
                        <a:t>private</a:t>
                      </a:r>
                      <a:r>
                        <a:rPr b="1" lang="en-US" sz="1000">
                          <a:highlight>
                            <a:srgbClr val="FFFFFF"/>
                          </a:highlight>
                          <a:latin typeface="Consolas"/>
                          <a:ea typeface="Consolas"/>
                          <a:cs typeface="Consolas"/>
                          <a:sym typeface="Consolas"/>
                        </a:rPr>
                        <a:t> Set CohortSet;</a:t>
                      </a:r>
                      <a:br>
                        <a:rPr b="1" lang="en-US" sz="10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public</a:t>
                      </a:r>
                      <a:r>
                        <a:rPr b="1" lang="en-US" sz="800">
                          <a:highlight>
                            <a:srgbClr val="FFFFFF"/>
                          </a:highlight>
                          <a:latin typeface="Consolas"/>
                          <a:ea typeface="Consolas"/>
                          <a:cs typeface="Consolas"/>
                          <a:sym typeface="Consolas"/>
                        </a:rPr>
                        <a:t> </a:t>
                      </a:r>
                      <a:r>
                        <a:rPr b="1" lang="en-US" sz="800">
                          <a:solidFill>
                            <a:srgbClr val="660066"/>
                          </a:solidFill>
                          <a:highlight>
                            <a:srgbClr val="FFFFFF"/>
                          </a:highlight>
                          <a:latin typeface="Consolas"/>
                          <a:ea typeface="Consolas"/>
                          <a:cs typeface="Consolas"/>
                          <a:sym typeface="Consolas"/>
                        </a:rPr>
                        <a:t>Teacher(String salary, String teachername, Set CohortSet)</a:t>
                      </a: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this</a:t>
                      </a:r>
                      <a:r>
                        <a:rPr b="1" lang="en-US" sz="800">
                          <a:highlight>
                            <a:srgbClr val="FFFFFF"/>
                          </a:highlight>
                          <a:latin typeface="Consolas"/>
                          <a:ea typeface="Consolas"/>
                          <a:cs typeface="Consolas"/>
                          <a:sym typeface="Consolas"/>
                        </a:rPr>
                        <a:t>.salary = salary;</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this</a:t>
                      </a:r>
                      <a:r>
                        <a:rPr b="1" lang="en-US" sz="800">
                          <a:highlight>
                            <a:srgbClr val="FFFFFF"/>
                          </a:highlight>
                          <a:latin typeface="Consolas"/>
                          <a:ea typeface="Consolas"/>
                          <a:cs typeface="Consolas"/>
                          <a:sym typeface="Consolas"/>
                        </a:rPr>
                        <a:t>.Teachername = teachername;</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this</a:t>
                      </a:r>
                      <a:r>
                        <a:rPr b="1" lang="en-US" sz="800">
                          <a:highlight>
                            <a:srgbClr val="FFFFFF"/>
                          </a:highlight>
                          <a:latin typeface="Consolas"/>
                          <a:ea typeface="Consolas"/>
                          <a:cs typeface="Consolas"/>
                          <a:sym typeface="Consolas"/>
                        </a:rPr>
                        <a:t>.CohortSet = CohortSet;</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public</a:t>
                      </a:r>
                      <a:r>
                        <a:rPr b="1" lang="en-US" sz="800">
                          <a:highlight>
                            <a:srgbClr val="FFFFFF"/>
                          </a:highlight>
                          <a:latin typeface="Consolas"/>
                          <a:ea typeface="Consolas"/>
                          <a:cs typeface="Consolas"/>
                          <a:sym typeface="Consolas"/>
                        </a:rPr>
                        <a:t> </a:t>
                      </a:r>
                      <a:r>
                        <a:rPr b="1" lang="en-US" sz="800">
                          <a:solidFill>
                            <a:srgbClr val="660066"/>
                          </a:solidFill>
                          <a:highlight>
                            <a:srgbClr val="FFFFFF"/>
                          </a:highlight>
                          <a:latin typeface="Consolas"/>
                          <a:ea typeface="Consolas"/>
                          <a:cs typeface="Consolas"/>
                          <a:sym typeface="Consolas"/>
                        </a:rPr>
                        <a:t>Teacher()</a:t>
                      </a:r>
                      <a:r>
                        <a:rPr b="1" lang="en-US" sz="800">
                          <a:highlight>
                            <a:srgbClr val="FFFFFF"/>
                          </a:highlight>
                          <a:latin typeface="Consolas"/>
                          <a:ea typeface="Consolas"/>
                          <a:cs typeface="Consolas"/>
                          <a:sym typeface="Consolas"/>
                        </a:rPr>
                        <a:t> {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public</a:t>
                      </a:r>
                      <a:r>
                        <a:rPr b="1" lang="en-US" sz="800">
                          <a:highlight>
                            <a:srgbClr val="FFFFFF"/>
                          </a:highlight>
                          <a:latin typeface="Consolas"/>
                          <a:ea typeface="Consolas"/>
                          <a:cs typeface="Consolas"/>
                          <a:sym typeface="Consolas"/>
                        </a:rPr>
                        <a:t> Set </a:t>
                      </a:r>
                      <a:r>
                        <a:rPr b="1" lang="en-US" sz="800">
                          <a:solidFill>
                            <a:srgbClr val="660066"/>
                          </a:solidFill>
                          <a:highlight>
                            <a:srgbClr val="FFFFFF"/>
                          </a:highlight>
                          <a:latin typeface="Consolas"/>
                          <a:ea typeface="Consolas"/>
                          <a:cs typeface="Consolas"/>
                          <a:sym typeface="Consolas"/>
                        </a:rPr>
                        <a:t>getCohortSet()</a:t>
                      </a: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return</a:t>
                      </a:r>
                      <a:r>
                        <a:rPr b="1" lang="en-US" sz="800">
                          <a:highlight>
                            <a:srgbClr val="FFFFFF"/>
                          </a:highlight>
                          <a:latin typeface="Consolas"/>
                          <a:ea typeface="Consolas"/>
                          <a:cs typeface="Consolas"/>
                          <a:sym typeface="Consolas"/>
                        </a:rPr>
                        <a:t> CohortSet;</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public</a:t>
                      </a: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void</a:t>
                      </a:r>
                      <a:r>
                        <a:rPr b="1" lang="en-US" sz="800">
                          <a:highlight>
                            <a:srgbClr val="FFFFFF"/>
                          </a:highlight>
                          <a:latin typeface="Consolas"/>
                          <a:ea typeface="Consolas"/>
                          <a:cs typeface="Consolas"/>
                          <a:sym typeface="Consolas"/>
                        </a:rPr>
                        <a:t> </a:t>
                      </a:r>
                      <a:r>
                        <a:rPr b="1" lang="en-US" sz="800">
                          <a:solidFill>
                            <a:srgbClr val="660066"/>
                          </a:solidFill>
                          <a:highlight>
                            <a:srgbClr val="FFFFFF"/>
                          </a:highlight>
                          <a:latin typeface="Consolas"/>
                          <a:ea typeface="Consolas"/>
                          <a:cs typeface="Consolas"/>
                          <a:sym typeface="Consolas"/>
                        </a:rPr>
                        <a:t>setCohortSet(Set cohortSet)</a:t>
                      </a: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CohortSet = cohortSet;</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public</a:t>
                      </a: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int</a:t>
                      </a:r>
                      <a:r>
                        <a:rPr b="1" lang="en-US" sz="800">
                          <a:highlight>
                            <a:srgbClr val="FFFFFF"/>
                          </a:highlight>
                          <a:latin typeface="Consolas"/>
                          <a:ea typeface="Consolas"/>
                          <a:cs typeface="Consolas"/>
                          <a:sym typeface="Consolas"/>
                        </a:rPr>
                        <a:t> </a:t>
                      </a:r>
                      <a:r>
                        <a:rPr b="1" lang="en-US" sz="800">
                          <a:solidFill>
                            <a:srgbClr val="660066"/>
                          </a:solidFill>
                          <a:highlight>
                            <a:srgbClr val="FFFFFF"/>
                          </a:highlight>
                          <a:latin typeface="Consolas"/>
                          <a:ea typeface="Consolas"/>
                          <a:cs typeface="Consolas"/>
                          <a:sym typeface="Consolas"/>
                        </a:rPr>
                        <a:t>getTit()</a:t>
                      </a: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return</a:t>
                      </a:r>
                      <a:r>
                        <a:rPr b="1" lang="en-US" sz="800">
                          <a:highlight>
                            <a:srgbClr val="FFFFFF"/>
                          </a:highlight>
                          <a:latin typeface="Consolas"/>
                          <a:ea typeface="Consolas"/>
                          <a:cs typeface="Consolas"/>
                          <a:sym typeface="Consolas"/>
                        </a:rPr>
                        <a:t> tit;</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public</a:t>
                      </a: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void</a:t>
                      </a:r>
                      <a:r>
                        <a:rPr b="1" lang="en-US" sz="800">
                          <a:highlight>
                            <a:srgbClr val="FFFFFF"/>
                          </a:highlight>
                          <a:latin typeface="Consolas"/>
                          <a:ea typeface="Consolas"/>
                          <a:cs typeface="Consolas"/>
                          <a:sym typeface="Consolas"/>
                        </a:rPr>
                        <a:t> </a:t>
                      </a:r>
                      <a:r>
                        <a:rPr b="1" lang="en-US" sz="800">
                          <a:solidFill>
                            <a:srgbClr val="660066"/>
                          </a:solidFill>
                          <a:highlight>
                            <a:srgbClr val="FFFFFF"/>
                          </a:highlight>
                          <a:latin typeface="Consolas"/>
                          <a:ea typeface="Consolas"/>
                          <a:cs typeface="Consolas"/>
                          <a:sym typeface="Consolas"/>
                        </a:rPr>
                        <a:t>setTit(</a:t>
                      </a:r>
                      <a:r>
                        <a:rPr b="1" lang="en-US" sz="800">
                          <a:solidFill>
                            <a:srgbClr val="000088"/>
                          </a:solidFill>
                          <a:highlight>
                            <a:srgbClr val="FFFFFF"/>
                          </a:highlight>
                          <a:latin typeface="Consolas"/>
                          <a:ea typeface="Consolas"/>
                          <a:cs typeface="Consolas"/>
                          <a:sym typeface="Consolas"/>
                        </a:rPr>
                        <a:t>int</a:t>
                      </a:r>
                      <a:r>
                        <a:rPr b="1" lang="en-US" sz="800">
                          <a:solidFill>
                            <a:srgbClr val="660066"/>
                          </a:solidFill>
                          <a:highlight>
                            <a:srgbClr val="FFFFFF"/>
                          </a:highlight>
                          <a:latin typeface="Consolas"/>
                          <a:ea typeface="Consolas"/>
                          <a:cs typeface="Consolas"/>
                          <a:sym typeface="Consolas"/>
                        </a:rPr>
                        <a:t> tit)</a:t>
                      </a: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this</a:t>
                      </a:r>
                      <a:r>
                        <a:rPr b="1" lang="en-US" sz="800">
                          <a:highlight>
                            <a:srgbClr val="FFFFFF"/>
                          </a:highlight>
                          <a:latin typeface="Consolas"/>
                          <a:ea typeface="Consolas"/>
                          <a:cs typeface="Consolas"/>
                          <a:sym typeface="Consolas"/>
                        </a:rPr>
                        <a:t>.tit = tit;</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public</a:t>
                      </a:r>
                      <a:r>
                        <a:rPr b="1" lang="en-US" sz="800">
                          <a:highlight>
                            <a:srgbClr val="FFFFFF"/>
                          </a:highlight>
                          <a:latin typeface="Consolas"/>
                          <a:ea typeface="Consolas"/>
                          <a:cs typeface="Consolas"/>
                          <a:sym typeface="Consolas"/>
                        </a:rPr>
                        <a:t> String </a:t>
                      </a:r>
                      <a:r>
                        <a:rPr b="1" lang="en-US" sz="800">
                          <a:solidFill>
                            <a:srgbClr val="660066"/>
                          </a:solidFill>
                          <a:highlight>
                            <a:srgbClr val="FFFFFF"/>
                          </a:highlight>
                          <a:latin typeface="Consolas"/>
                          <a:ea typeface="Consolas"/>
                          <a:cs typeface="Consolas"/>
                          <a:sym typeface="Consolas"/>
                        </a:rPr>
                        <a:t>getSalary()</a:t>
                      </a: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return</a:t>
                      </a:r>
                      <a:r>
                        <a:rPr b="1" lang="en-US" sz="800">
                          <a:highlight>
                            <a:srgbClr val="FFFFFF"/>
                          </a:highlight>
                          <a:latin typeface="Consolas"/>
                          <a:ea typeface="Consolas"/>
                          <a:cs typeface="Consolas"/>
                          <a:sym typeface="Consolas"/>
                        </a:rPr>
                        <a:t> salary;</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public</a:t>
                      </a: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void</a:t>
                      </a:r>
                      <a:r>
                        <a:rPr b="1" lang="en-US" sz="800">
                          <a:highlight>
                            <a:srgbClr val="FFFFFF"/>
                          </a:highlight>
                          <a:latin typeface="Consolas"/>
                          <a:ea typeface="Consolas"/>
                          <a:cs typeface="Consolas"/>
                          <a:sym typeface="Consolas"/>
                        </a:rPr>
                        <a:t> </a:t>
                      </a:r>
                      <a:r>
                        <a:rPr b="1" lang="en-US" sz="800">
                          <a:solidFill>
                            <a:srgbClr val="660066"/>
                          </a:solidFill>
                          <a:highlight>
                            <a:srgbClr val="FFFFFF"/>
                          </a:highlight>
                          <a:latin typeface="Consolas"/>
                          <a:ea typeface="Consolas"/>
                          <a:cs typeface="Consolas"/>
                          <a:sym typeface="Consolas"/>
                        </a:rPr>
                        <a:t>setSalary(String salary)</a:t>
                      </a: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this</a:t>
                      </a:r>
                      <a:r>
                        <a:rPr b="1" lang="en-US" sz="800">
                          <a:highlight>
                            <a:srgbClr val="FFFFFF"/>
                          </a:highlight>
                          <a:latin typeface="Consolas"/>
                          <a:ea typeface="Consolas"/>
                          <a:cs typeface="Consolas"/>
                          <a:sym typeface="Consolas"/>
                        </a:rPr>
                        <a:t>.salary = salary;</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public</a:t>
                      </a:r>
                      <a:r>
                        <a:rPr b="1" lang="en-US" sz="800">
                          <a:highlight>
                            <a:srgbClr val="FFFFFF"/>
                          </a:highlight>
                          <a:latin typeface="Consolas"/>
                          <a:ea typeface="Consolas"/>
                          <a:cs typeface="Consolas"/>
                          <a:sym typeface="Consolas"/>
                        </a:rPr>
                        <a:t> String </a:t>
                      </a:r>
                      <a:r>
                        <a:rPr b="1" lang="en-US" sz="800">
                          <a:solidFill>
                            <a:srgbClr val="660066"/>
                          </a:solidFill>
                          <a:highlight>
                            <a:srgbClr val="FFFFFF"/>
                          </a:highlight>
                          <a:latin typeface="Consolas"/>
                          <a:ea typeface="Consolas"/>
                          <a:cs typeface="Consolas"/>
                          <a:sym typeface="Consolas"/>
                        </a:rPr>
                        <a:t>getTeachername()</a:t>
                      </a: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return</a:t>
                      </a:r>
                      <a:r>
                        <a:rPr b="1" lang="en-US" sz="800">
                          <a:highlight>
                            <a:srgbClr val="FFFFFF"/>
                          </a:highlight>
                          <a:latin typeface="Consolas"/>
                          <a:ea typeface="Consolas"/>
                          <a:cs typeface="Consolas"/>
                          <a:sym typeface="Consolas"/>
                        </a:rPr>
                        <a:t> Teachername;</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public</a:t>
                      </a: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void</a:t>
                      </a:r>
                      <a:r>
                        <a:rPr b="1" lang="en-US" sz="800">
                          <a:highlight>
                            <a:srgbClr val="FFFFFF"/>
                          </a:highlight>
                          <a:latin typeface="Consolas"/>
                          <a:ea typeface="Consolas"/>
                          <a:cs typeface="Consolas"/>
                          <a:sym typeface="Consolas"/>
                        </a:rPr>
                        <a:t> </a:t>
                      </a:r>
                      <a:r>
                        <a:rPr b="1" lang="en-US" sz="800">
                          <a:solidFill>
                            <a:srgbClr val="660066"/>
                          </a:solidFill>
                          <a:highlight>
                            <a:srgbClr val="FFFFFF"/>
                          </a:highlight>
                          <a:latin typeface="Consolas"/>
                          <a:ea typeface="Consolas"/>
                          <a:cs typeface="Consolas"/>
                          <a:sym typeface="Consolas"/>
                        </a:rPr>
                        <a:t>setTeachername(String teachername)</a:t>
                      </a: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Teachername = teachername;</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a:t>
                      </a:r>
                      <a:endParaRPr sz="800"/>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sp>
        <p:nvSpPr>
          <p:cNvPr id="607" name="Google Shape;607;p65"/>
          <p:cNvSpPr txBox="1"/>
          <p:nvPr/>
        </p:nvSpPr>
        <p:spPr>
          <a:xfrm>
            <a:off x="3840600" y="1110400"/>
            <a:ext cx="1922100" cy="4002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a:solidFill>
                  <a:srgbClr val="FF9900"/>
                </a:solidFill>
                <a:latin typeface="Century Gothic"/>
                <a:ea typeface="Century Gothic"/>
                <a:cs typeface="Century Gothic"/>
                <a:sym typeface="Century Gothic"/>
              </a:rPr>
              <a:t>Teacher.java Class</a:t>
            </a:r>
            <a:endParaRPr b="1">
              <a:solidFill>
                <a:srgbClr val="FF9900"/>
              </a:solidFill>
              <a:latin typeface="Century Gothic"/>
              <a:ea typeface="Century Gothic"/>
              <a:cs typeface="Century Gothic"/>
              <a:sym typeface="Century Gothic"/>
            </a:endParaRPr>
          </a:p>
        </p:txBody>
      </p:sp>
      <p:sp>
        <p:nvSpPr>
          <p:cNvPr id="608" name="Google Shape;608;p65"/>
          <p:cNvSpPr txBox="1"/>
          <p:nvPr/>
        </p:nvSpPr>
        <p:spPr>
          <a:xfrm>
            <a:off x="490525" y="1097250"/>
            <a:ext cx="33138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FF9900"/>
                </a:solidFill>
                <a:latin typeface="Century Gothic"/>
                <a:ea typeface="Century Gothic"/>
                <a:cs typeface="Century Gothic"/>
                <a:sym typeface="Century Gothic"/>
              </a:rPr>
              <a:t>Cohort.java Class</a:t>
            </a:r>
            <a:endParaRPr b="1">
              <a:solidFill>
                <a:srgbClr val="FF9900"/>
              </a:solidFill>
              <a:latin typeface="Century Gothic"/>
              <a:ea typeface="Century Gothic"/>
              <a:cs typeface="Century Gothic"/>
              <a:sym typeface="Century Gothic"/>
            </a:endParaRPr>
          </a:p>
        </p:txBody>
      </p:sp>
      <p:sp>
        <p:nvSpPr>
          <p:cNvPr id="609" name="Google Shape;609;p65"/>
          <p:cNvSpPr txBox="1"/>
          <p:nvPr/>
        </p:nvSpPr>
        <p:spPr>
          <a:xfrm>
            <a:off x="9201550" y="777600"/>
            <a:ext cx="130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lt1"/>
                </a:solidFill>
                <a:latin typeface="Century Gothic"/>
                <a:ea typeface="Century Gothic"/>
                <a:cs typeface="Century Gothic"/>
                <a:sym typeface="Century Gothic"/>
              </a:rPr>
              <a:t>continued</a:t>
            </a:r>
            <a:endParaRPr sz="1600">
              <a:solidFill>
                <a:schemeClr val="lt1"/>
              </a:solidFill>
              <a:latin typeface="Century Gothic"/>
              <a:ea typeface="Century Gothic"/>
              <a:cs typeface="Century Gothic"/>
              <a:sym typeface="Century Gothic"/>
            </a:endParaRPr>
          </a:p>
        </p:txBody>
      </p:sp>
      <p:sp>
        <p:nvSpPr>
          <p:cNvPr id="610" name="Google Shape;610;p65"/>
          <p:cNvSpPr txBox="1"/>
          <p:nvPr/>
        </p:nvSpPr>
        <p:spPr>
          <a:xfrm>
            <a:off x="8378425" y="1497450"/>
            <a:ext cx="3524400" cy="3576000"/>
          </a:xfrm>
          <a:prstGeom prst="rect">
            <a:avLst/>
          </a:prstGeom>
          <a:solidFill>
            <a:schemeClr val="lt1"/>
          </a:solidFill>
          <a:ln>
            <a:noFill/>
          </a:ln>
        </p:spPr>
        <p:txBody>
          <a:bodyPr anchorCtr="0" anchor="t" bIns="91425" lIns="91425" spcFirstLastPara="1" rIns="91425" wrap="square" tIns="91425">
            <a:spAutoFit/>
          </a:bodyPr>
          <a:lstStyle/>
          <a:p>
            <a:pPr indent="-203200" lvl="0" marL="285750" rtl="0" algn="l">
              <a:spcBef>
                <a:spcPts val="0"/>
              </a:spcBef>
              <a:spcAft>
                <a:spcPts val="0"/>
              </a:spcAft>
              <a:buClr>
                <a:srgbClr val="FF9900"/>
              </a:buClr>
              <a:buSzPts val="1400"/>
              <a:buChar char="●"/>
            </a:pPr>
            <a:r>
              <a:rPr lang="en-US">
                <a:solidFill>
                  <a:srgbClr val="2B2B2B"/>
                </a:solidFill>
                <a:highlight>
                  <a:srgbClr val="FFFFFF"/>
                </a:highlight>
              </a:rPr>
              <a:t>We used a Set collection that does not contain any duplicate elements</a:t>
            </a:r>
            <a:r>
              <a:rPr lang="en-US" sz="1500">
                <a:solidFill>
                  <a:srgbClr val="2B2B2B"/>
                </a:solidFill>
              </a:rPr>
              <a:t>. </a:t>
            </a:r>
            <a:endParaRPr sz="1500">
              <a:solidFill>
                <a:srgbClr val="2B2B2B"/>
              </a:solidFill>
            </a:endParaRPr>
          </a:p>
          <a:p>
            <a:pPr indent="-203200" lvl="0" marL="285750" rtl="0" algn="l">
              <a:spcBef>
                <a:spcPts val="1000"/>
              </a:spcBef>
              <a:spcAft>
                <a:spcPts val="0"/>
              </a:spcAft>
              <a:buClr>
                <a:srgbClr val="FF9900"/>
              </a:buClr>
              <a:buSzPts val="1400"/>
              <a:buChar char="●"/>
            </a:pPr>
            <a:r>
              <a:rPr lang="en-US">
                <a:solidFill>
                  <a:srgbClr val="2B2B2B"/>
                </a:solidFill>
                <a:highlight>
                  <a:srgbClr val="FFFFFF"/>
                </a:highlight>
              </a:rPr>
              <a:t>We can see that the Teacher class has a </a:t>
            </a:r>
            <a:r>
              <a:rPr b="1" lang="en-US">
                <a:solidFill>
                  <a:srgbClr val="2B2B2B"/>
                </a:solidFill>
                <a:highlight>
                  <a:srgbClr val="FFFFFF"/>
                </a:highlight>
              </a:rPr>
              <a:t>collection (Set) </a:t>
            </a:r>
            <a:r>
              <a:rPr lang="en-US">
                <a:solidFill>
                  <a:srgbClr val="2B2B2B"/>
                </a:solidFill>
                <a:highlight>
                  <a:srgbClr val="FFFFFF"/>
                </a:highlight>
              </a:rPr>
              <a:t>of elements because when you map a ManyToMany association, you should use a Set instead of a List as the attribute type. Otherwise, Hibernate will take an inefficient approach to remove entities from the association. It will remove all records from the association table and re-insert the remaining ones. You can avoid that by using a Set instead of a List as the attribute type</a:t>
            </a:r>
            <a:r>
              <a:rPr lang="en-US" sz="1500">
                <a:solidFill>
                  <a:srgbClr val="2B2B2B"/>
                </a:solidFill>
                <a:highlight>
                  <a:srgbClr val="FFFFFF"/>
                </a:highlight>
              </a:rPr>
              <a:t>.</a:t>
            </a:r>
            <a:endParaRPr sz="1500">
              <a:solidFill>
                <a:srgbClr val="2B2B2B"/>
              </a:solidFill>
              <a:highlight>
                <a:srgbClr val="FFFFFF"/>
              </a:highlight>
            </a:endParaRPr>
          </a:p>
        </p:txBody>
      </p:sp>
      <p:sp>
        <p:nvSpPr>
          <p:cNvPr id="611" name="Google Shape;611;p65"/>
          <p:cNvSpPr txBox="1"/>
          <p:nvPr/>
        </p:nvSpPr>
        <p:spPr>
          <a:xfrm>
            <a:off x="10795175" y="871800"/>
            <a:ext cx="1243200" cy="400200"/>
          </a:xfrm>
          <a:prstGeom prst="rect">
            <a:avLst/>
          </a:prstGeom>
          <a:noFill/>
          <a:ln>
            <a:noFill/>
          </a:ln>
        </p:spPr>
        <p:txBody>
          <a:bodyPr anchorCtr="0" anchor="t" bIns="91425" lIns="91425" spcFirstLastPara="1" rIns="91425" wrap="square" tIns="91425">
            <a:spAutoFit/>
          </a:bodyPr>
          <a:lstStyle/>
          <a:p>
            <a:pPr indent="-337185" lvl="0" marL="349250" marR="5080" rtl="0" algn="ctr">
              <a:spcBef>
                <a:spcPts val="0"/>
              </a:spcBef>
              <a:spcAft>
                <a:spcPts val="0"/>
              </a:spcAft>
              <a:buNone/>
            </a:pPr>
            <a:r>
              <a:rPr b="1" lang="en-US">
                <a:solidFill>
                  <a:schemeClr val="dk1"/>
                </a:solidFill>
              </a:rPr>
              <a:t>- continued</a:t>
            </a:r>
            <a:endParaRPr b="1">
              <a:solidFill>
                <a:schemeClr val="dk1"/>
              </a:solidFill>
            </a:endParaRPr>
          </a:p>
        </p:txBody>
      </p:sp>
      <p:sp>
        <p:nvSpPr>
          <p:cNvPr id="612" name="Google Shape;612;p65"/>
          <p:cNvSpPr txBox="1"/>
          <p:nvPr>
            <p:ph idx="4294967295" type="sldNum"/>
          </p:nvPr>
        </p:nvSpPr>
        <p:spPr>
          <a:xfrm>
            <a:off x="11339974" y="6248151"/>
            <a:ext cx="777600" cy="5409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6"/>
          <p:cNvSpPr txBox="1"/>
          <p:nvPr>
            <p:ph idx="4294967295" type="subTitle"/>
          </p:nvPr>
        </p:nvSpPr>
        <p:spPr>
          <a:xfrm>
            <a:off x="5383725" y="1412313"/>
            <a:ext cx="6564000" cy="1946400"/>
          </a:xfrm>
          <a:prstGeom prst="rect">
            <a:avLst/>
          </a:prstGeom>
          <a:solidFill>
            <a:schemeClr val="lt1"/>
          </a:solidFill>
        </p:spPr>
        <p:txBody>
          <a:bodyPr anchorCtr="0" anchor="t" bIns="121900" lIns="121900" spcFirstLastPara="1" rIns="121900" wrap="square" tIns="121900">
            <a:noAutofit/>
          </a:bodyPr>
          <a:lstStyle/>
          <a:p>
            <a:pPr indent="-317500" lvl="0" marL="457200" rtl="0" algn="l">
              <a:lnSpc>
                <a:spcPct val="105000"/>
              </a:lnSpc>
              <a:spcBef>
                <a:spcPts val="0"/>
              </a:spcBef>
              <a:spcAft>
                <a:spcPts val="0"/>
              </a:spcAft>
              <a:buClr>
                <a:schemeClr val="accent2"/>
              </a:buClr>
              <a:buSzPts val="1400"/>
              <a:buChar char="●"/>
            </a:pPr>
            <a:r>
              <a:rPr lang="en-US" sz="1400">
                <a:solidFill>
                  <a:schemeClr val="accent2"/>
                </a:solidFill>
              </a:rPr>
              <a:t>Both </a:t>
            </a:r>
            <a:r>
              <a:rPr b="1" lang="en-US" sz="1400">
                <a:solidFill>
                  <a:schemeClr val="accent2"/>
                </a:solidFill>
              </a:rPr>
              <a:t>Cohort </a:t>
            </a:r>
            <a:r>
              <a:rPr lang="en-US" sz="1400">
                <a:solidFill>
                  <a:schemeClr val="accent2"/>
                </a:solidFill>
              </a:rPr>
              <a:t>and </a:t>
            </a:r>
            <a:r>
              <a:rPr b="1" lang="en-US" sz="1400">
                <a:solidFill>
                  <a:schemeClr val="accent2"/>
                </a:solidFill>
              </a:rPr>
              <a:t>Teacher</a:t>
            </a:r>
            <a:r>
              <a:rPr lang="en-US" sz="1400">
                <a:solidFill>
                  <a:schemeClr val="accent2"/>
                </a:solidFill>
              </a:rPr>
              <a:t> have </a:t>
            </a:r>
            <a:r>
              <a:rPr b="1" lang="en-US" sz="1400">
                <a:solidFill>
                  <a:schemeClr val="accent2"/>
                </a:solidFill>
              </a:rPr>
              <a:t>ManyToMany</a:t>
            </a:r>
            <a:r>
              <a:rPr lang="en-US" sz="1400">
                <a:solidFill>
                  <a:schemeClr val="accent2"/>
                </a:solidFill>
              </a:rPr>
              <a:t> relations. The intermediate (join) table is created by the name of the </a:t>
            </a:r>
            <a:r>
              <a:rPr b="1" lang="en-US" sz="1400">
                <a:solidFill>
                  <a:schemeClr val="accent2"/>
                </a:solidFill>
              </a:rPr>
              <a:t>teacher_cohort, </a:t>
            </a:r>
            <a:r>
              <a:rPr lang="en-US" sz="1400">
                <a:solidFill>
                  <a:schemeClr val="accent2"/>
                </a:solidFill>
              </a:rPr>
              <a:t>containing two foreign keys; one of them refers to the Teacher’s primary (Teacher_tit) key and the other refers to the Cohort’s primary Key.</a:t>
            </a:r>
            <a:endParaRPr sz="1400">
              <a:solidFill>
                <a:schemeClr val="accent2"/>
              </a:solidFill>
            </a:endParaRPr>
          </a:p>
          <a:p>
            <a:pPr indent="-317500" lvl="0" marL="457200" rtl="0" algn="l">
              <a:lnSpc>
                <a:spcPct val="105000"/>
              </a:lnSpc>
              <a:spcBef>
                <a:spcPts val="0"/>
              </a:spcBef>
              <a:spcAft>
                <a:spcPts val="0"/>
              </a:spcAft>
              <a:buClr>
                <a:schemeClr val="accent2"/>
              </a:buClr>
              <a:buSzPts val="1400"/>
              <a:buChar char="●"/>
            </a:pPr>
            <a:r>
              <a:rPr lang="en-US" sz="1400">
                <a:solidFill>
                  <a:schemeClr val="accent2"/>
                </a:solidFill>
              </a:rPr>
              <a:t>There is no way to avoid the join table solution for achieving a </a:t>
            </a:r>
            <a:r>
              <a:rPr b="1" lang="en-US" sz="1400">
                <a:solidFill>
                  <a:schemeClr val="accent2"/>
                </a:solidFill>
              </a:rPr>
              <a:t>ManyToMany </a:t>
            </a:r>
            <a:r>
              <a:rPr lang="en-US" sz="1400">
                <a:solidFill>
                  <a:schemeClr val="accent2"/>
                </a:solidFill>
              </a:rPr>
              <a:t>association because if you thought that you could achieve it through any other technique (e.g., adding new columns, or comma separated values), you are almost getting a performance issue.</a:t>
            </a:r>
            <a:endParaRPr sz="1200">
              <a:solidFill>
                <a:schemeClr val="accent2"/>
              </a:solidFill>
            </a:endParaRPr>
          </a:p>
        </p:txBody>
      </p:sp>
      <p:graphicFrame>
        <p:nvGraphicFramePr>
          <p:cNvPr id="618" name="Google Shape;618;p66"/>
          <p:cNvGraphicFramePr/>
          <p:nvPr/>
        </p:nvGraphicFramePr>
        <p:xfrm>
          <a:off x="228600" y="1259650"/>
          <a:ext cx="3000000" cy="3000000"/>
        </p:xfrm>
        <a:graphic>
          <a:graphicData uri="http://schemas.openxmlformats.org/drawingml/2006/table">
            <a:tbl>
              <a:tblPr>
                <a:noFill/>
                <a:tableStyleId>{EF5F7DD7-C99A-4F4E-A136-E0978C13180B}</a:tableStyleId>
              </a:tblPr>
              <a:tblGrid>
                <a:gridCol w="5065250"/>
              </a:tblGrid>
              <a:tr h="5560800">
                <a:tc>
                  <a:txBody>
                    <a:bodyPr/>
                    <a:lstStyle/>
                    <a:p>
                      <a:pPr indent="0" lvl="0" marL="0" rtl="0" algn="l">
                        <a:lnSpc>
                          <a:spcPct val="115000"/>
                        </a:lnSpc>
                        <a:spcBef>
                          <a:spcPts val="0"/>
                        </a:spcBef>
                        <a:spcAft>
                          <a:spcPts val="0"/>
                        </a:spcAft>
                        <a:buNone/>
                      </a:pPr>
                      <a:r>
                        <a:rPr b="1" lang="en-US" sz="800">
                          <a:solidFill>
                            <a:srgbClr val="000088"/>
                          </a:solidFill>
                          <a:highlight>
                            <a:srgbClr val="FFFFFF"/>
                          </a:highlight>
                          <a:latin typeface="Consolas"/>
                          <a:ea typeface="Consolas"/>
                          <a:cs typeface="Consolas"/>
                          <a:sym typeface="Consolas"/>
                        </a:rPr>
                        <a:t>public</a:t>
                      </a: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class</a:t>
                      </a:r>
                      <a:r>
                        <a:rPr b="1" lang="en-US" sz="800">
                          <a:highlight>
                            <a:srgbClr val="FFFFFF"/>
                          </a:highlight>
                          <a:latin typeface="Consolas"/>
                          <a:ea typeface="Consolas"/>
                          <a:cs typeface="Consolas"/>
                          <a:sym typeface="Consolas"/>
                        </a:rPr>
                        <a:t> </a:t>
                      </a:r>
                      <a:r>
                        <a:rPr b="1" lang="en-US" sz="800">
                          <a:solidFill>
                            <a:srgbClr val="660066"/>
                          </a:solidFill>
                          <a:highlight>
                            <a:srgbClr val="FFFFFF"/>
                          </a:highlight>
                          <a:latin typeface="Consolas"/>
                          <a:ea typeface="Consolas"/>
                          <a:cs typeface="Consolas"/>
                          <a:sym typeface="Consolas"/>
                        </a:rPr>
                        <a:t>App</a:t>
                      </a: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public</a:t>
                      </a: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static</a:t>
                      </a:r>
                      <a:r>
                        <a:rPr b="1" lang="en-US" sz="800">
                          <a:highlight>
                            <a:srgbClr val="FFFFFF"/>
                          </a:highlight>
                          <a:latin typeface="Consolas"/>
                          <a:ea typeface="Consolas"/>
                          <a:cs typeface="Consolas"/>
                          <a:sym typeface="Consolas"/>
                        </a:rPr>
                        <a:t> </a:t>
                      </a:r>
                      <a:r>
                        <a:rPr b="1" lang="en-US" sz="800">
                          <a:solidFill>
                            <a:srgbClr val="000088"/>
                          </a:solidFill>
                          <a:highlight>
                            <a:srgbClr val="FFFFFF"/>
                          </a:highlight>
                          <a:latin typeface="Consolas"/>
                          <a:ea typeface="Consolas"/>
                          <a:cs typeface="Consolas"/>
                          <a:sym typeface="Consolas"/>
                        </a:rPr>
                        <a:t>void</a:t>
                      </a:r>
                      <a:r>
                        <a:rPr b="1" lang="en-US" sz="800">
                          <a:highlight>
                            <a:srgbClr val="FFFFFF"/>
                          </a:highlight>
                          <a:latin typeface="Consolas"/>
                          <a:ea typeface="Consolas"/>
                          <a:cs typeface="Consolas"/>
                          <a:sym typeface="Consolas"/>
                        </a:rPr>
                        <a:t> </a:t>
                      </a:r>
                      <a:r>
                        <a:rPr b="1" lang="en-US" sz="800">
                          <a:solidFill>
                            <a:srgbClr val="660066"/>
                          </a:solidFill>
                          <a:highlight>
                            <a:srgbClr val="FFFFFF"/>
                          </a:highlight>
                          <a:latin typeface="Consolas"/>
                          <a:ea typeface="Consolas"/>
                          <a:cs typeface="Consolas"/>
                          <a:sym typeface="Consolas"/>
                        </a:rPr>
                        <a:t>main( String[] args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SessionFactory factory = </a:t>
                      </a:r>
                      <a:r>
                        <a:rPr b="1" lang="en-US" sz="800">
                          <a:solidFill>
                            <a:srgbClr val="000088"/>
                          </a:solidFill>
                          <a:highlight>
                            <a:srgbClr val="FFFFFF"/>
                          </a:highlight>
                          <a:latin typeface="Consolas"/>
                          <a:ea typeface="Consolas"/>
                          <a:cs typeface="Consolas"/>
                          <a:sym typeface="Consolas"/>
                        </a:rPr>
                        <a:t>new</a:t>
                      </a:r>
                      <a:r>
                        <a:rPr b="1" lang="en-US" sz="800">
                          <a:highlight>
                            <a:srgbClr val="FFFFFF"/>
                          </a:highlight>
                          <a:latin typeface="Consolas"/>
                          <a:ea typeface="Consolas"/>
                          <a:cs typeface="Consolas"/>
                          <a:sym typeface="Consolas"/>
                        </a:rPr>
                        <a:t> Configuration().configure().buildSessionFactory();</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Session session = factory.openSession();</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Transaction t = session.beginTransaction();</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880000"/>
                          </a:solidFill>
                          <a:highlight>
                            <a:srgbClr val="FFFFFF"/>
                          </a:highlight>
                          <a:latin typeface="Consolas"/>
                          <a:ea typeface="Consolas"/>
                          <a:cs typeface="Consolas"/>
                          <a:sym typeface="Consolas"/>
                        </a:rPr>
                        <a:t>//----Create Cohort/class Entity set one----</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Cohort Class1 = </a:t>
                      </a:r>
                      <a:r>
                        <a:rPr b="1" lang="en-US" sz="800">
                          <a:solidFill>
                            <a:srgbClr val="000088"/>
                          </a:solidFill>
                          <a:highlight>
                            <a:srgbClr val="FFFFFF"/>
                          </a:highlight>
                          <a:latin typeface="Consolas"/>
                          <a:ea typeface="Consolas"/>
                          <a:cs typeface="Consolas"/>
                          <a:sym typeface="Consolas"/>
                        </a:rPr>
                        <a:t>new</a:t>
                      </a:r>
                      <a:r>
                        <a:rPr b="1" lang="en-US" sz="800">
                          <a:highlight>
                            <a:srgbClr val="FFFFFF"/>
                          </a:highlight>
                          <a:latin typeface="Consolas"/>
                          <a:ea typeface="Consolas"/>
                          <a:cs typeface="Consolas"/>
                          <a:sym typeface="Consolas"/>
                        </a:rPr>
                        <a:t> Cohort(</a:t>
                      </a:r>
                      <a:r>
                        <a:rPr b="1" lang="en-US" sz="800">
                          <a:solidFill>
                            <a:srgbClr val="008800"/>
                          </a:solidFill>
                          <a:highlight>
                            <a:srgbClr val="FFFFFF"/>
                          </a:highlight>
                          <a:latin typeface="Consolas"/>
                          <a:ea typeface="Consolas"/>
                          <a:cs typeface="Consolas"/>
                          <a:sym typeface="Consolas"/>
                        </a:rPr>
                        <a:t>"Java Developer"</a:t>
                      </a:r>
                      <a:r>
                        <a:rPr b="1" lang="en-US" sz="800">
                          <a:highlight>
                            <a:srgbClr val="FFFFFF"/>
                          </a:highlight>
                          <a:latin typeface="Consolas"/>
                          <a:ea typeface="Consolas"/>
                          <a:cs typeface="Consolas"/>
                          <a:sym typeface="Consolas"/>
                        </a:rPr>
                        <a:t>, </a:t>
                      </a:r>
                      <a:r>
                        <a:rPr b="1" lang="en-US" sz="800">
                          <a:solidFill>
                            <a:srgbClr val="008800"/>
                          </a:solidFill>
                          <a:highlight>
                            <a:srgbClr val="FFFFFF"/>
                          </a:highlight>
                          <a:latin typeface="Consolas"/>
                          <a:ea typeface="Consolas"/>
                          <a:cs typeface="Consolas"/>
                          <a:sym typeface="Consolas"/>
                        </a:rPr>
                        <a:t>"14 weeks"</a:t>
                      </a:r>
                      <a:r>
                        <a:rPr b="1" lang="en-US" sz="800">
                          <a:highlight>
                            <a:srgbClr val="FFFFFF"/>
                          </a:highlight>
                          <a:latin typeface="Consolas"/>
                          <a:ea typeface="Consolas"/>
                          <a:cs typeface="Consolas"/>
                          <a:sym typeface="Consolas"/>
                        </a:rPr>
                        <a:t>);</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Cohort Class2 = </a:t>
                      </a:r>
                      <a:r>
                        <a:rPr b="1" lang="en-US" sz="800">
                          <a:solidFill>
                            <a:srgbClr val="000088"/>
                          </a:solidFill>
                          <a:highlight>
                            <a:srgbClr val="FFFFFF"/>
                          </a:highlight>
                          <a:latin typeface="Consolas"/>
                          <a:ea typeface="Consolas"/>
                          <a:cs typeface="Consolas"/>
                          <a:sym typeface="Consolas"/>
                        </a:rPr>
                        <a:t>new</a:t>
                      </a:r>
                      <a:r>
                        <a:rPr b="1" lang="en-US" sz="800">
                          <a:highlight>
                            <a:srgbClr val="FFFFFF"/>
                          </a:highlight>
                          <a:latin typeface="Consolas"/>
                          <a:ea typeface="Consolas"/>
                          <a:cs typeface="Consolas"/>
                          <a:sym typeface="Consolas"/>
                        </a:rPr>
                        <a:t> Cohort(</a:t>
                      </a:r>
                      <a:r>
                        <a:rPr b="1" lang="en-US" sz="800">
                          <a:solidFill>
                            <a:srgbClr val="008800"/>
                          </a:solidFill>
                          <a:highlight>
                            <a:srgbClr val="FFFFFF"/>
                          </a:highlight>
                          <a:latin typeface="Consolas"/>
                          <a:ea typeface="Consolas"/>
                          <a:cs typeface="Consolas"/>
                          <a:sym typeface="Consolas"/>
                        </a:rPr>
                        <a:t>"FullStack Developer"</a:t>
                      </a:r>
                      <a:r>
                        <a:rPr b="1" lang="en-US" sz="800">
                          <a:highlight>
                            <a:srgbClr val="FFFFFF"/>
                          </a:highlight>
                          <a:latin typeface="Consolas"/>
                          <a:ea typeface="Consolas"/>
                          <a:cs typeface="Consolas"/>
                          <a:sym typeface="Consolas"/>
                        </a:rPr>
                        <a:t>, </a:t>
                      </a:r>
                      <a:r>
                        <a:rPr b="1" lang="en-US" sz="800">
                          <a:solidFill>
                            <a:srgbClr val="008800"/>
                          </a:solidFill>
                          <a:highlight>
                            <a:srgbClr val="FFFFFF"/>
                          </a:highlight>
                          <a:latin typeface="Consolas"/>
                          <a:ea typeface="Consolas"/>
                          <a:cs typeface="Consolas"/>
                          <a:sym typeface="Consolas"/>
                        </a:rPr>
                        <a:t>"7 Weeks"</a:t>
                      </a:r>
                      <a:r>
                        <a:rPr b="1" lang="en-US" sz="800">
                          <a:highlight>
                            <a:srgbClr val="FFFFFF"/>
                          </a:highlight>
                          <a:latin typeface="Consolas"/>
                          <a:ea typeface="Consolas"/>
                          <a:cs typeface="Consolas"/>
                          <a:sym typeface="Consolas"/>
                        </a:rPr>
                        <a:t>);</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Cohort Class3 = </a:t>
                      </a:r>
                      <a:r>
                        <a:rPr b="1" lang="en-US" sz="800">
                          <a:solidFill>
                            <a:srgbClr val="000088"/>
                          </a:solidFill>
                          <a:highlight>
                            <a:srgbClr val="FFFFFF"/>
                          </a:highlight>
                          <a:latin typeface="Consolas"/>
                          <a:ea typeface="Consolas"/>
                          <a:cs typeface="Consolas"/>
                          <a:sym typeface="Consolas"/>
                        </a:rPr>
                        <a:t>new</a:t>
                      </a:r>
                      <a:r>
                        <a:rPr b="1" lang="en-US" sz="800">
                          <a:highlight>
                            <a:srgbClr val="FFFFFF"/>
                          </a:highlight>
                          <a:latin typeface="Consolas"/>
                          <a:ea typeface="Consolas"/>
                          <a:cs typeface="Consolas"/>
                          <a:sym typeface="Consolas"/>
                        </a:rPr>
                        <a:t> Cohort(</a:t>
                      </a:r>
                      <a:r>
                        <a:rPr b="1" lang="en-US" sz="800">
                          <a:solidFill>
                            <a:srgbClr val="008800"/>
                          </a:solidFill>
                          <a:highlight>
                            <a:srgbClr val="FFFFFF"/>
                          </a:highlight>
                          <a:latin typeface="Consolas"/>
                          <a:ea typeface="Consolas"/>
                          <a:cs typeface="Consolas"/>
                          <a:sym typeface="Consolas"/>
                        </a:rPr>
                        <a:t>"Python Developer"</a:t>
                      </a:r>
                      <a:r>
                        <a:rPr b="1" lang="en-US" sz="800">
                          <a:highlight>
                            <a:srgbClr val="FFFFFF"/>
                          </a:highlight>
                          <a:latin typeface="Consolas"/>
                          <a:ea typeface="Consolas"/>
                          <a:cs typeface="Consolas"/>
                          <a:sym typeface="Consolas"/>
                        </a:rPr>
                        <a:t>, </a:t>
                      </a:r>
                      <a:r>
                        <a:rPr b="1" lang="en-US" sz="800">
                          <a:solidFill>
                            <a:srgbClr val="008800"/>
                          </a:solidFill>
                          <a:highlight>
                            <a:srgbClr val="FFFFFF"/>
                          </a:highlight>
                          <a:latin typeface="Consolas"/>
                          <a:ea typeface="Consolas"/>
                          <a:cs typeface="Consolas"/>
                          <a:sym typeface="Consolas"/>
                        </a:rPr>
                        <a:t>"12 Weeks"</a:t>
                      </a:r>
                      <a:r>
                        <a:rPr b="1" lang="en-US" sz="800">
                          <a:highlight>
                            <a:srgbClr val="FFFFFF"/>
                          </a:highlight>
                          <a:latin typeface="Consolas"/>
                          <a:ea typeface="Consolas"/>
                          <a:cs typeface="Consolas"/>
                          <a:sym typeface="Consolas"/>
                        </a:rPr>
                        <a:t>);</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880000"/>
                          </a:solidFill>
                          <a:highlight>
                            <a:srgbClr val="FFFFFF"/>
                          </a:highlight>
                          <a:latin typeface="Consolas"/>
                          <a:ea typeface="Consolas"/>
                          <a:cs typeface="Consolas"/>
                          <a:sym typeface="Consolas"/>
                        </a:rPr>
                        <a:t>//------  Store Cohort/ Class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session.persist(Class1);</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session.</a:t>
                      </a:r>
                      <a:r>
                        <a:rPr b="1" lang="en-US" sz="800">
                          <a:solidFill>
                            <a:schemeClr val="dk1"/>
                          </a:solidFill>
                          <a:highlight>
                            <a:schemeClr val="lt1"/>
                          </a:highlight>
                          <a:latin typeface="Consolas"/>
                          <a:ea typeface="Consolas"/>
                          <a:cs typeface="Consolas"/>
                          <a:sym typeface="Consolas"/>
                        </a:rPr>
                        <a:t>persist</a:t>
                      </a:r>
                      <a:r>
                        <a:rPr b="1" lang="en-US" sz="800">
                          <a:highlight>
                            <a:srgbClr val="FFFFFF"/>
                          </a:highlight>
                          <a:latin typeface="Consolas"/>
                          <a:ea typeface="Consolas"/>
                          <a:cs typeface="Consolas"/>
                          <a:sym typeface="Consolas"/>
                        </a:rPr>
                        <a:t>(Class2);</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session.</a:t>
                      </a:r>
                      <a:r>
                        <a:rPr b="1" lang="en-US" sz="800">
                          <a:solidFill>
                            <a:schemeClr val="dk1"/>
                          </a:solidFill>
                          <a:highlight>
                            <a:schemeClr val="lt1"/>
                          </a:highlight>
                          <a:latin typeface="Consolas"/>
                          <a:ea typeface="Consolas"/>
                          <a:cs typeface="Consolas"/>
                          <a:sym typeface="Consolas"/>
                        </a:rPr>
                        <a:t>persist</a:t>
                      </a:r>
                      <a:r>
                        <a:rPr b="1" lang="en-US" sz="800">
                          <a:highlight>
                            <a:srgbClr val="FFFFFF"/>
                          </a:highlight>
                          <a:latin typeface="Consolas"/>
                          <a:ea typeface="Consolas"/>
                          <a:cs typeface="Consolas"/>
                          <a:sym typeface="Consolas"/>
                        </a:rPr>
                        <a:t>(Class3);</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880000"/>
                          </a:solidFill>
                          <a:highlight>
                            <a:srgbClr val="FFFFFF"/>
                          </a:highlight>
                          <a:latin typeface="Consolas"/>
                          <a:ea typeface="Consolas"/>
                          <a:cs typeface="Consolas"/>
                          <a:sym typeface="Consolas"/>
                        </a:rPr>
                        <a:t>//-----Create Cohort/Class one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Set&lt;Cohort&gt; ClassSet1 = </a:t>
                      </a:r>
                      <a:r>
                        <a:rPr b="1" lang="en-US" sz="800">
                          <a:solidFill>
                            <a:srgbClr val="000088"/>
                          </a:solidFill>
                          <a:highlight>
                            <a:srgbClr val="FFFFFF"/>
                          </a:highlight>
                          <a:latin typeface="Consolas"/>
                          <a:ea typeface="Consolas"/>
                          <a:cs typeface="Consolas"/>
                          <a:sym typeface="Consolas"/>
                        </a:rPr>
                        <a:t>new</a:t>
                      </a:r>
                      <a:r>
                        <a:rPr b="1" lang="en-US" sz="800">
                          <a:highlight>
                            <a:srgbClr val="FFFFFF"/>
                          </a:highlight>
                          <a:latin typeface="Consolas"/>
                          <a:ea typeface="Consolas"/>
                          <a:cs typeface="Consolas"/>
                          <a:sym typeface="Consolas"/>
                        </a:rPr>
                        <a:t> HashSet&lt;Cohort&gt;();</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ClassSet1.add(Class1);</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ClassSet1.add(Class2);</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ClassSet1.add(Class3);</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880000"/>
                          </a:solidFill>
                          <a:highlight>
                            <a:srgbClr val="FFFFFF"/>
                          </a:highlight>
                          <a:latin typeface="Consolas"/>
                          <a:ea typeface="Consolas"/>
                          <a:cs typeface="Consolas"/>
                          <a:sym typeface="Consolas"/>
                        </a:rPr>
                        <a:t>//-----Create Cohort/Class two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Set&lt;Cohort&gt; ClassSet2 = </a:t>
                      </a:r>
                      <a:r>
                        <a:rPr b="1" lang="en-US" sz="800">
                          <a:solidFill>
                            <a:srgbClr val="000088"/>
                          </a:solidFill>
                          <a:highlight>
                            <a:srgbClr val="FFFFFF"/>
                          </a:highlight>
                          <a:latin typeface="Consolas"/>
                          <a:ea typeface="Consolas"/>
                          <a:cs typeface="Consolas"/>
                          <a:sym typeface="Consolas"/>
                        </a:rPr>
                        <a:t>new</a:t>
                      </a:r>
                      <a:r>
                        <a:rPr b="1" lang="en-US" sz="800">
                          <a:highlight>
                            <a:srgbClr val="FFFFFF"/>
                          </a:highlight>
                          <a:latin typeface="Consolas"/>
                          <a:ea typeface="Consolas"/>
                          <a:cs typeface="Consolas"/>
                          <a:sym typeface="Consolas"/>
                        </a:rPr>
                        <a:t> HashSet&lt;Cohort&gt;();</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ClassSet2.add(Class2);</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ClassSet2.add(Class3);</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ClassSet2.add(Class1);</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a:t>
                      </a:r>
                      <a:r>
                        <a:rPr b="1" lang="en-US" sz="800">
                          <a:solidFill>
                            <a:srgbClr val="880000"/>
                          </a:solidFill>
                          <a:highlight>
                            <a:srgbClr val="FFFFFF"/>
                          </a:highlight>
                          <a:latin typeface="Consolas"/>
                          <a:ea typeface="Consolas"/>
                          <a:cs typeface="Consolas"/>
                          <a:sym typeface="Consolas"/>
                        </a:rPr>
                        <a:t>//-----Create Cohort/Class three --------</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Set&lt;Cohort&gt; ClassSet3 = </a:t>
                      </a:r>
                      <a:r>
                        <a:rPr b="1" lang="en-US" sz="800">
                          <a:solidFill>
                            <a:srgbClr val="000088"/>
                          </a:solidFill>
                          <a:highlight>
                            <a:srgbClr val="FFFFFF"/>
                          </a:highlight>
                          <a:latin typeface="Consolas"/>
                          <a:ea typeface="Consolas"/>
                          <a:cs typeface="Consolas"/>
                          <a:sym typeface="Consolas"/>
                        </a:rPr>
                        <a:t>new</a:t>
                      </a:r>
                      <a:r>
                        <a:rPr b="1" lang="en-US" sz="800">
                          <a:highlight>
                            <a:srgbClr val="FFFFFF"/>
                          </a:highlight>
                          <a:latin typeface="Consolas"/>
                          <a:ea typeface="Consolas"/>
                          <a:cs typeface="Consolas"/>
                          <a:sym typeface="Consolas"/>
                        </a:rPr>
                        <a:t> HashSet&lt;Cohort&gt;();</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ClassSet3.add(Class3);</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ClassSet3.add(Class1);</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ClassSet3.add(Class2);</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Teacher t1 = </a:t>
                      </a:r>
                      <a:r>
                        <a:rPr b="1" lang="en-US" sz="800">
                          <a:solidFill>
                            <a:srgbClr val="000088"/>
                          </a:solidFill>
                          <a:highlight>
                            <a:srgbClr val="FFFFFF"/>
                          </a:highlight>
                          <a:latin typeface="Consolas"/>
                          <a:ea typeface="Consolas"/>
                          <a:cs typeface="Consolas"/>
                          <a:sym typeface="Consolas"/>
                        </a:rPr>
                        <a:t>new</a:t>
                      </a:r>
                      <a:r>
                        <a:rPr b="1" lang="en-US" sz="800">
                          <a:highlight>
                            <a:srgbClr val="FFFFFF"/>
                          </a:highlight>
                          <a:latin typeface="Consolas"/>
                          <a:ea typeface="Consolas"/>
                          <a:cs typeface="Consolas"/>
                          <a:sym typeface="Consolas"/>
                        </a:rPr>
                        <a:t> Teacher(</a:t>
                      </a:r>
                      <a:r>
                        <a:rPr b="1" lang="en-US" sz="800">
                          <a:solidFill>
                            <a:srgbClr val="008800"/>
                          </a:solidFill>
                          <a:highlight>
                            <a:srgbClr val="FFFFFF"/>
                          </a:highlight>
                          <a:latin typeface="Consolas"/>
                          <a:ea typeface="Consolas"/>
                          <a:cs typeface="Consolas"/>
                          <a:sym typeface="Consolas"/>
                        </a:rPr>
                        <a:t>"100"</a:t>
                      </a:r>
                      <a:r>
                        <a:rPr b="1" lang="en-US" sz="800">
                          <a:highlight>
                            <a:srgbClr val="FFFFFF"/>
                          </a:highlight>
                          <a:latin typeface="Consolas"/>
                          <a:ea typeface="Consolas"/>
                          <a:cs typeface="Consolas"/>
                          <a:sym typeface="Consolas"/>
                        </a:rPr>
                        <a:t>, </a:t>
                      </a:r>
                      <a:r>
                        <a:rPr b="1" lang="en-US" sz="800">
                          <a:solidFill>
                            <a:srgbClr val="008800"/>
                          </a:solidFill>
                          <a:highlight>
                            <a:srgbClr val="FFFFFF"/>
                          </a:highlight>
                          <a:latin typeface="Consolas"/>
                          <a:ea typeface="Consolas"/>
                          <a:cs typeface="Consolas"/>
                          <a:sym typeface="Consolas"/>
                        </a:rPr>
                        <a:t>"Haseeb"</a:t>
                      </a:r>
                      <a:r>
                        <a:rPr b="1" lang="en-US" sz="800">
                          <a:highlight>
                            <a:srgbClr val="FFFFFF"/>
                          </a:highlight>
                          <a:latin typeface="Consolas"/>
                          <a:ea typeface="Consolas"/>
                          <a:cs typeface="Consolas"/>
                          <a:sym typeface="Consolas"/>
                        </a:rPr>
                        <a:t>, ClassSet1);</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Teacher t2 = </a:t>
                      </a:r>
                      <a:r>
                        <a:rPr b="1" lang="en-US" sz="800">
                          <a:solidFill>
                            <a:srgbClr val="000088"/>
                          </a:solidFill>
                          <a:highlight>
                            <a:srgbClr val="FFFFFF"/>
                          </a:highlight>
                          <a:latin typeface="Consolas"/>
                          <a:ea typeface="Consolas"/>
                          <a:cs typeface="Consolas"/>
                          <a:sym typeface="Consolas"/>
                        </a:rPr>
                        <a:t>new</a:t>
                      </a:r>
                      <a:r>
                        <a:rPr b="1" lang="en-US" sz="800">
                          <a:highlight>
                            <a:srgbClr val="FFFFFF"/>
                          </a:highlight>
                          <a:latin typeface="Consolas"/>
                          <a:ea typeface="Consolas"/>
                          <a:cs typeface="Consolas"/>
                          <a:sym typeface="Consolas"/>
                        </a:rPr>
                        <a:t> Teacher(</a:t>
                      </a:r>
                      <a:r>
                        <a:rPr b="1" lang="en-US" sz="800">
                          <a:solidFill>
                            <a:srgbClr val="008800"/>
                          </a:solidFill>
                          <a:highlight>
                            <a:srgbClr val="FFFFFF"/>
                          </a:highlight>
                          <a:latin typeface="Consolas"/>
                          <a:ea typeface="Consolas"/>
                          <a:cs typeface="Consolas"/>
                          <a:sym typeface="Consolas"/>
                        </a:rPr>
                        <a:t>"200"</a:t>
                      </a:r>
                      <a:r>
                        <a:rPr b="1" lang="en-US" sz="800">
                          <a:highlight>
                            <a:srgbClr val="FFFFFF"/>
                          </a:highlight>
                          <a:latin typeface="Consolas"/>
                          <a:ea typeface="Consolas"/>
                          <a:cs typeface="Consolas"/>
                          <a:sym typeface="Consolas"/>
                        </a:rPr>
                        <a:t>, </a:t>
                      </a:r>
                      <a:r>
                        <a:rPr b="1" lang="en-US" sz="800">
                          <a:solidFill>
                            <a:srgbClr val="008800"/>
                          </a:solidFill>
                          <a:highlight>
                            <a:srgbClr val="FFFFFF"/>
                          </a:highlight>
                          <a:latin typeface="Consolas"/>
                          <a:ea typeface="Consolas"/>
                          <a:cs typeface="Consolas"/>
                          <a:sym typeface="Consolas"/>
                        </a:rPr>
                        <a:t>"Jenny"</a:t>
                      </a:r>
                      <a:r>
                        <a:rPr b="1" lang="en-US" sz="800">
                          <a:highlight>
                            <a:srgbClr val="FFFFFF"/>
                          </a:highlight>
                          <a:latin typeface="Consolas"/>
                          <a:ea typeface="Consolas"/>
                          <a:cs typeface="Consolas"/>
                          <a:sym typeface="Consolas"/>
                        </a:rPr>
                        <a:t>, ClassSet2);</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Teacher t3 = </a:t>
                      </a:r>
                      <a:r>
                        <a:rPr b="1" lang="en-US" sz="800">
                          <a:solidFill>
                            <a:srgbClr val="000088"/>
                          </a:solidFill>
                          <a:highlight>
                            <a:srgbClr val="FFFFFF"/>
                          </a:highlight>
                          <a:latin typeface="Consolas"/>
                          <a:ea typeface="Consolas"/>
                          <a:cs typeface="Consolas"/>
                          <a:sym typeface="Consolas"/>
                        </a:rPr>
                        <a:t>new</a:t>
                      </a:r>
                      <a:r>
                        <a:rPr b="1" lang="en-US" sz="800">
                          <a:highlight>
                            <a:srgbClr val="FFFFFF"/>
                          </a:highlight>
                          <a:latin typeface="Consolas"/>
                          <a:ea typeface="Consolas"/>
                          <a:cs typeface="Consolas"/>
                          <a:sym typeface="Consolas"/>
                        </a:rPr>
                        <a:t> Teacher(</a:t>
                      </a:r>
                      <a:r>
                        <a:rPr b="1" lang="en-US" sz="800">
                          <a:solidFill>
                            <a:srgbClr val="008800"/>
                          </a:solidFill>
                          <a:highlight>
                            <a:srgbClr val="FFFFFF"/>
                          </a:highlight>
                          <a:latin typeface="Consolas"/>
                          <a:ea typeface="Consolas"/>
                          <a:cs typeface="Consolas"/>
                          <a:sym typeface="Consolas"/>
                        </a:rPr>
                        <a:t>"200"</a:t>
                      </a:r>
                      <a:r>
                        <a:rPr b="1" lang="en-US" sz="800">
                          <a:highlight>
                            <a:srgbClr val="FFFFFF"/>
                          </a:highlight>
                          <a:latin typeface="Consolas"/>
                          <a:ea typeface="Consolas"/>
                          <a:cs typeface="Consolas"/>
                          <a:sym typeface="Consolas"/>
                        </a:rPr>
                        <a:t>, </a:t>
                      </a:r>
                      <a:r>
                        <a:rPr b="1" lang="en-US" sz="800">
                          <a:solidFill>
                            <a:srgbClr val="008800"/>
                          </a:solidFill>
                          <a:highlight>
                            <a:srgbClr val="FFFFFF"/>
                          </a:highlight>
                          <a:latin typeface="Consolas"/>
                          <a:ea typeface="Consolas"/>
                          <a:cs typeface="Consolas"/>
                          <a:sym typeface="Consolas"/>
                        </a:rPr>
                        <a:t>"Charlie"</a:t>
                      </a:r>
                      <a:r>
                        <a:rPr b="1" lang="en-US" sz="800">
                          <a:highlight>
                            <a:srgbClr val="FFFFFF"/>
                          </a:highlight>
                          <a:latin typeface="Consolas"/>
                          <a:ea typeface="Consolas"/>
                          <a:cs typeface="Consolas"/>
                          <a:sym typeface="Consolas"/>
                        </a:rPr>
                        <a:t>, ClassSet3);</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session.persist(t1);</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session.</a:t>
                      </a:r>
                      <a:r>
                        <a:rPr b="1" lang="en-US" sz="800">
                          <a:solidFill>
                            <a:schemeClr val="dk1"/>
                          </a:solidFill>
                          <a:highlight>
                            <a:schemeClr val="lt1"/>
                          </a:highlight>
                          <a:latin typeface="Consolas"/>
                          <a:ea typeface="Consolas"/>
                          <a:cs typeface="Consolas"/>
                          <a:sym typeface="Consolas"/>
                        </a:rPr>
                        <a:t>persist</a:t>
                      </a:r>
                      <a:r>
                        <a:rPr b="1" lang="en-US" sz="800">
                          <a:highlight>
                            <a:srgbClr val="FFFFFF"/>
                          </a:highlight>
                          <a:latin typeface="Consolas"/>
                          <a:ea typeface="Consolas"/>
                          <a:cs typeface="Consolas"/>
                          <a:sym typeface="Consolas"/>
                        </a:rPr>
                        <a:t>(t2);</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session.</a:t>
                      </a:r>
                      <a:r>
                        <a:rPr b="1" lang="en-US" sz="800">
                          <a:solidFill>
                            <a:schemeClr val="dk1"/>
                          </a:solidFill>
                          <a:highlight>
                            <a:schemeClr val="lt1"/>
                          </a:highlight>
                          <a:latin typeface="Consolas"/>
                          <a:ea typeface="Consolas"/>
                          <a:cs typeface="Consolas"/>
                          <a:sym typeface="Consolas"/>
                        </a:rPr>
                        <a:t>persist</a:t>
                      </a:r>
                      <a:r>
                        <a:rPr b="1" lang="en-US" sz="800">
                          <a:highlight>
                            <a:srgbClr val="FFFFFF"/>
                          </a:highlight>
                          <a:latin typeface="Consolas"/>
                          <a:ea typeface="Consolas"/>
                          <a:cs typeface="Consolas"/>
                          <a:sym typeface="Consolas"/>
                        </a:rPr>
                        <a:t>(t3);</a:t>
                      </a:r>
                      <a:br>
                        <a:rPr b="1" lang="en-US" sz="800">
                          <a:highlight>
                            <a:srgbClr val="FFFFFF"/>
                          </a:highlight>
                          <a:latin typeface="Consolas"/>
                          <a:ea typeface="Consolas"/>
                          <a:cs typeface="Consolas"/>
                          <a:sym typeface="Consolas"/>
                        </a:rPr>
                      </a:br>
                      <a:r>
                        <a:rPr b="1" lang="en-US" sz="800">
                          <a:highlight>
                            <a:srgbClr val="FFFFFF"/>
                          </a:highlight>
                          <a:latin typeface="Consolas"/>
                          <a:ea typeface="Consolas"/>
                          <a:cs typeface="Consolas"/>
                          <a:sym typeface="Consolas"/>
                        </a:rPr>
                        <a:t>		t.commit();	 }</a:t>
                      </a:r>
                      <a:endParaRPr b="1" sz="800">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b="1" lang="en-US" sz="800">
                          <a:highlight>
                            <a:srgbClr val="FFFFFF"/>
                          </a:highlight>
                          <a:latin typeface="Consolas"/>
                          <a:ea typeface="Consolas"/>
                          <a:cs typeface="Consolas"/>
                          <a:sym typeface="Consolas"/>
                        </a:rPr>
                        <a:t>}</a:t>
                      </a:r>
                      <a:endParaRPr b="1" sz="8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pic>
        <p:nvPicPr>
          <p:cNvPr id="619" name="Google Shape;619;p66"/>
          <p:cNvPicPr preferRelativeResize="0"/>
          <p:nvPr/>
        </p:nvPicPr>
        <p:blipFill>
          <a:blip r:embed="rId3">
            <a:alphaModFix/>
          </a:blip>
          <a:stretch>
            <a:fillRect/>
          </a:stretch>
        </p:blipFill>
        <p:spPr>
          <a:xfrm>
            <a:off x="5674599" y="3813125"/>
            <a:ext cx="1837501" cy="731674"/>
          </a:xfrm>
          <a:prstGeom prst="rect">
            <a:avLst/>
          </a:prstGeom>
          <a:noFill/>
          <a:ln cap="flat" cmpd="sng" w="9525">
            <a:solidFill>
              <a:schemeClr val="dk2"/>
            </a:solidFill>
            <a:prstDash val="solid"/>
            <a:round/>
            <a:headEnd len="sm" w="sm" type="none"/>
            <a:tailEnd len="sm" w="sm" type="none"/>
          </a:ln>
        </p:spPr>
      </p:pic>
      <p:pic>
        <p:nvPicPr>
          <p:cNvPr id="620" name="Google Shape;620;p66"/>
          <p:cNvPicPr preferRelativeResize="0"/>
          <p:nvPr/>
        </p:nvPicPr>
        <p:blipFill>
          <a:blip r:embed="rId4">
            <a:alphaModFix/>
          </a:blip>
          <a:stretch>
            <a:fillRect/>
          </a:stretch>
        </p:blipFill>
        <p:spPr>
          <a:xfrm>
            <a:off x="7892838" y="3778913"/>
            <a:ext cx="2752725" cy="800100"/>
          </a:xfrm>
          <a:prstGeom prst="rect">
            <a:avLst/>
          </a:prstGeom>
          <a:noFill/>
          <a:ln cap="flat" cmpd="sng" w="9525">
            <a:solidFill>
              <a:schemeClr val="dk2"/>
            </a:solidFill>
            <a:prstDash val="solid"/>
            <a:round/>
            <a:headEnd len="sm" w="sm" type="none"/>
            <a:tailEnd len="sm" w="sm" type="none"/>
          </a:ln>
        </p:spPr>
      </p:pic>
      <p:pic>
        <p:nvPicPr>
          <p:cNvPr id="621" name="Google Shape;621;p66"/>
          <p:cNvPicPr preferRelativeResize="0"/>
          <p:nvPr/>
        </p:nvPicPr>
        <p:blipFill>
          <a:blip r:embed="rId5">
            <a:alphaModFix/>
          </a:blip>
          <a:stretch>
            <a:fillRect/>
          </a:stretch>
        </p:blipFill>
        <p:spPr>
          <a:xfrm>
            <a:off x="5700850" y="4977499"/>
            <a:ext cx="2025350" cy="1778550"/>
          </a:xfrm>
          <a:prstGeom prst="rect">
            <a:avLst/>
          </a:prstGeom>
          <a:noFill/>
          <a:ln cap="flat" cmpd="sng" w="9525">
            <a:solidFill>
              <a:schemeClr val="dk2"/>
            </a:solidFill>
            <a:prstDash val="solid"/>
            <a:round/>
            <a:headEnd len="sm" w="sm" type="none"/>
            <a:tailEnd len="sm" w="sm" type="none"/>
          </a:ln>
        </p:spPr>
      </p:pic>
      <p:sp>
        <p:nvSpPr>
          <p:cNvPr id="622" name="Google Shape;622;p66"/>
          <p:cNvSpPr txBox="1"/>
          <p:nvPr/>
        </p:nvSpPr>
        <p:spPr>
          <a:xfrm>
            <a:off x="7892850" y="3434575"/>
            <a:ext cx="14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Cohort Table</a:t>
            </a:r>
            <a:endParaRPr b="1">
              <a:latin typeface="Calibri"/>
              <a:ea typeface="Calibri"/>
              <a:cs typeface="Calibri"/>
              <a:sym typeface="Calibri"/>
            </a:endParaRPr>
          </a:p>
        </p:txBody>
      </p:sp>
      <p:sp>
        <p:nvSpPr>
          <p:cNvPr id="623" name="Google Shape;623;p66"/>
          <p:cNvSpPr txBox="1"/>
          <p:nvPr/>
        </p:nvSpPr>
        <p:spPr>
          <a:xfrm>
            <a:off x="5741675" y="3501725"/>
            <a:ext cx="14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Teacher Table</a:t>
            </a:r>
            <a:endParaRPr b="1">
              <a:latin typeface="Calibri"/>
              <a:ea typeface="Calibri"/>
              <a:cs typeface="Calibri"/>
              <a:sym typeface="Calibri"/>
            </a:endParaRPr>
          </a:p>
        </p:txBody>
      </p:sp>
      <p:sp>
        <p:nvSpPr>
          <p:cNvPr id="624" name="Google Shape;624;p66"/>
          <p:cNvSpPr txBox="1"/>
          <p:nvPr/>
        </p:nvSpPr>
        <p:spPr>
          <a:xfrm>
            <a:off x="5740625" y="4544800"/>
            <a:ext cx="19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teacher_cohort Table</a:t>
            </a:r>
            <a:endParaRPr b="1">
              <a:latin typeface="Calibri"/>
              <a:ea typeface="Calibri"/>
              <a:cs typeface="Calibri"/>
              <a:sym typeface="Calibri"/>
            </a:endParaRPr>
          </a:p>
        </p:txBody>
      </p:sp>
      <p:sp>
        <p:nvSpPr>
          <p:cNvPr id="625" name="Google Shape;625;p66"/>
          <p:cNvSpPr txBox="1"/>
          <p:nvPr>
            <p:ph type="ctrTitle"/>
          </p:nvPr>
        </p:nvSpPr>
        <p:spPr>
          <a:xfrm>
            <a:off x="485550" y="459550"/>
            <a:ext cx="9956400" cy="800100"/>
          </a:xfrm>
          <a:prstGeom prst="rect">
            <a:avLst/>
          </a:prstGeom>
        </p:spPr>
        <p:txBody>
          <a:bodyPr anchorCtr="0" anchor="t" bIns="0" lIns="0" spcFirstLastPara="1" rIns="0" wrap="square" tIns="0">
            <a:noAutofit/>
          </a:bodyPr>
          <a:lstStyle/>
          <a:p>
            <a:pPr indent="-83820" lvl="0" marL="95885" marR="5080" rtl="0" algn="ctr">
              <a:spcBef>
                <a:spcPts val="0"/>
              </a:spcBef>
              <a:spcAft>
                <a:spcPts val="0"/>
              </a:spcAft>
              <a:buNone/>
            </a:pPr>
            <a:r>
              <a:rPr b="1" lang="en-US" sz="2300">
                <a:solidFill>
                  <a:schemeClr val="dk1"/>
                </a:solidFill>
                <a:latin typeface="Arial"/>
                <a:ea typeface="Arial"/>
                <a:cs typeface="Arial"/>
                <a:sym typeface="Arial"/>
              </a:rPr>
              <a:t>Example: Many-To-Many Relationship </a:t>
            </a:r>
            <a:endParaRPr b="1" sz="2300">
              <a:solidFill>
                <a:schemeClr val="dk1"/>
              </a:solidFill>
              <a:latin typeface="Arial"/>
              <a:ea typeface="Arial"/>
              <a:cs typeface="Arial"/>
              <a:sym typeface="Arial"/>
            </a:endParaRPr>
          </a:p>
          <a:p>
            <a:pPr indent="-83820" lvl="0" marL="95885" marR="5080" rtl="0" algn="ctr">
              <a:spcBef>
                <a:spcPts val="0"/>
              </a:spcBef>
              <a:spcAft>
                <a:spcPts val="0"/>
              </a:spcAft>
              <a:buNone/>
            </a:pPr>
            <a:r>
              <a:rPr b="1" lang="en-US" sz="2500">
                <a:solidFill>
                  <a:schemeClr val="dk1"/>
                </a:solidFill>
                <a:latin typeface="Arial"/>
                <a:ea typeface="Arial"/>
                <a:cs typeface="Arial"/>
                <a:sym typeface="Arial"/>
              </a:rPr>
              <a:t>Cohort and Teacher Models</a:t>
            </a:r>
            <a:endParaRPr sz="2900">
              <a:solidFill>
                <a:schemeClr val="lt1"/>
              </a:solidFill>
              <a:latin typeface="Century Gothic"/>
              <a:ea typeface="Century Gothic"/>
              <a:cs typeface="Century Gothic"/>
              <a:sym typeface="Century Gothic"/>
            </a:endParaRPr>
          </a:p>
          <a:p>
            <a:pPr indent="-83820" lvl="0" marL="95885" marR="5080" rtl="0" algn="ctr">
              <a:spcBef>
                <a:spcPts val="0"/>
              </a:spcBef>
              <a:spcAft>
                <a:spcPts val="0"/>
              </a:spcAft>
              <a:buClr>
                <a:schemeClr val="dk1"/>
              </a:buClr>
              <a:buSzPts val="1100"/>
              <a:buFont typeface="Arial"/>
              <a:buNone/>
            </a:pPr>
            <a:r>
              <a:t/>
            </a:r>
            <a:endParaRPr sz="2700">
              <a:solidFill>
                <a:schemeClr val="lt1"/>
              </a:solidFill>
              <a:latin typeface="Century Gothic"/>
              <a:ea typeface="Century Gothic"/>
              <a:cs typeface="Century Gothic"/>
              <a:sym typeface="Century Gothic"/>
            </a:endParaRPr>
          </a:p>
        </p:txBody>
      </p:sp>
      <p:sp>
        <p:nvSpPr>
          <p:cNvPr id="626" name="Google Shape;626;p66"/>
          <p:cNvSpPr txBox="1"/>
          <p:nvPr/>
        </p:nvSpPr>
        <p:spPr>
          <a:xfrm>
            <a:off x="8855575" y="859450"/>
            <a:ext cx="1499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solidFill>
                  <a:schemeClr val="lt1"/>
                </a:solidFill>
                <a:latin typeface="Century Gothic"/>
                <a:ea typeface="Century Gothic"/>
                <a:cs typeface="Century Gothic"/>
                <a:sym typeface="Century Gothic"/>
              </a:rPr>
              <a:t>continued</a:t>
            </a:r>
            <a:endParaRPr sz="1900">
              <a:solidFill>
                <a:schemeClr val="lt1"/>
              </a:solidFill>
              <a:latin typeface="Century Gothic"/>
              <a:ea typeface="Century Gothic"/>
              <a:cs typeface="Century Gothic"/>
              <a:sym typeface="Century Gothic"/>
            </a:endParaRPr>
          </a:p>
        </p:txBody>
      </p:sp>
      <p:sp>
        <p:nvSpPr>
          <p:cNvPr id="627" name="Google Shape;627;p66"/>
          <p:cNvSpPr txBox="1"/>
          <p:nvPr/>
        </p:nvSpPr>
        <p:spPr>
          <a:xfrm>
            <a:off x="10795175" y="871800"/>
            <a:ext cx="1243200" cy="400200"/>
          </a:xfrm>
          <a:prstGeom prst="rect">
            <a:avLst/>
          </a:prstGeom>
          <a:noFill/>
          <a:ln>
            <a:noFill/>
          </a:ln>
        </p:spPr>
        <p:txBody>
          <a:bodyPr anchorCtr="0" anchor="t" bIns="91425" lIns="91425" spcFirstLastPara="1" rIns="91425" wrap="square" tIns="91425">
            <a:spAutoFit/>
          </a:bodyPr>
          <a:lstStyle/>
          <a:p>
            <a:pPr indent="-337185" lvl="0" marL="349250" marR="5080" rtl="0" algn="ctr">
              <a:spcBef>
                <a:spcPts val="0"/>
              </a:spcBef>
              <a:spcAft>
                <a:spcPts val="0"/>
              </a:spcAft>
              <a:buNone/>
            </a:pPr>
            <a:r>
              <a:rPr b="1" lang="en-US">
                <a:solidFill>
                  <a:schemeClr val="dk1"/>
                </a:solidFill>
              </a:rPr>
              <a:t>- continued</a:t>
            </a:r>
            <a:endParaRPr b="1">
              <a:solidFill>
                <a:schemeClr val="dk1"/>
              </a:solidFill>
            </a:endParaRPr>
          </a:p>
        </p:txBody>
      </p:sp>
      <p:sp>
        <p:nvSpPr>
          <p:cNvPr id="628" name="Google Shape;628;p66"/>
          <p:cNvSpPr txBox="1"/>
          <p:nvPr>
            <p:ph idx="4294967295" type="sldNum"/>
          </p:nvPr>
        </p:nvSpPr>
        <p:spPr>
          <a:xfrm>
            <a:off x="11339974" y="6248151"/>
            <a:ext cx="777600" cy="5409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7"/>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US" sz="2400"/>
              <a:t>Please complete the following labs. You can find these labs on Canvas under the Assignment area.</a:t>
            </a:r>
            <a:endParaRPr b="1" sz="2400"/>
          </a:p>
          <a:p>
            <a:pPr indent="-381000" lvl="0" marL="457200" rtl="0" algn="l">
              <a:spcBef>
                <a:spcPts val="1000"/>
              </a:spcBef>
              <a:spcAft>
                <a:spcPts val="0"/>
              </a:spcAft>
              <a:buSzPts val="2400"/>
              <a:buChar char="●"/>
            </a:pPr>
            <a:r>
              <a:rPr b="1" lang="en-US" sz="2400"/>
              <a:t>For Eclipse users:</a:t>
            </a:r>
            <a:r>
              <a:rPr lang="en-US" sz="2400"/>
              <a:t> </a:t>
            </a:r>
            <a:r>
              <a:rPr lang="en-US" sz="2400" u="sng">
                <a:solidFill>
                  <a:schemeClr val="hlink"/>
                </a:solidFill>
                <a:hlinkClick r:id="rId3"/>
              </a:rPr>
              <a:t>GLAB 305.5.3 - Demonstration of @ManytoMany Relationship and Mapping</a:t>
            </a:r>
            <a:r>
              <a:rPr lang="en-US" sz="2400"/>
              <a:t> </a:t>
            </a:r>
            <a:endParaRPr b="1" sz="2400"/>
          </a:p>
          <a:p>
            <a:pPr indent="-381000" lvl="0" marL="457200" rtl="0" algn="l">
              <a:spcBef>
                <a:spcPts val="1000"/>
              </a:spcBef>
              <a:spcAft>
                <a:spcPts val="0"/>
              </a:spcAft>
              <a:buSzPts val="2400"/>
              <a:buChar char="●"/>
            </a:pPr>
            <a:r>
              <a:rPr b="1" lang="en-US" sz="2400"/>
              <a:t>For IntelliJ users: </a:t>
            </a:r>
            <a:r>
              <a:rPr lang="en-US" sz="2400" u="sng">
                <a:solidFill>
                  <a:schemeClr val="hlink"/>
                </a:solidFill>
                <a:hlinkClick r:id="rId4"/>
              </a:rPr>
              <a:t>GLAB - 305.5.3B - Demonstration of @ManytoMany Relationship and Mapping in Intellij Ultimate </a:t>
            </a:r>
            <a:endParaRPr sz="2400"/>
          </a:p>
          <a:p>
            <a:pPr indent="0" lvl="0" marL="0" rtl="0" algn="l">
              <a:spcBef>
                <a:spcPts val="1000"/>
              </a:spcBef>
              <a:spcAft>
                <a:spcPts val="0"/>
              </a:spcAft>
              <a:buNone/>
            </a:pPr>
            <a:r>
              <a:rPr lang="en-US" sz="2400"/>
              <a:t>If you have any technical questions while performing the lab activity, ask your instructors for assistance. </a:t>
            </a:r>
            <a:r>
              <a:rPr b="1" lang="en-US" sz="2400" u="sng">
                <a:solidFill>
                  <a:schemeClr val="hlink"/>
                </a:solidFill>
                <a:hlinkClick r:id="rId5"/>
              </a:rPr>
              <a:t> </a:t>
            </a:r>
            <a:endParaRPr sz="2400"/>
          </a:p>
        </p:txBody>
      </p:sp>
      <p:sp>
        <p:nvSpPr>
          <p:cNvPr id="634" name="Google Shape;634;p67"/>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sz="1600">
                <a:solidFill>
                  <a:srgbClr val="222222"/>
                </a:solidFill>
              </a:rPr>
              <a:t>‹#›</a:t>
            </a:fld>
            <a:endParaRPr sz="1600">
              <a:solidFill>
                <a:srgbClr val="222222"/>
              </a:solidFill>
            </a:endParaRPr>
          </a:p>
        </p:txBody>
      </p:sp>
      <p:sp>
        <p:nvSpPr>
          <p:cNvPr id="635" name="Google Shape;635;p67"/>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Hands-On LAB - Many-to-Many  Relationship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8"/>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200"/>
              <a:t>Knowledge Check</a:t>
            </a:r>
            <a:endParaRPr sz="3200"/>
          </a:p>
        </p:txBody>
      </p:sp>
      <p:sp>
        <p:nvSpPr>
          <p:cNvPr id="641" name="Google Shape;641;p68"/>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323850" lvl="0" marL="457200" rtl="0" algn="l">
              <a:spcBef>
                <a:spcPts val="1000"/>
              </a:spcBef>
              <a:spcAft>
                <a:spcPts val="0"/>
              </a:spcAft>
              <a:buSzPts val="1500"/>
              <a:buChar char="●"/>
            </a:pPr>
            <a:r>
              <a:rPr lang="en-US"/>
              <a:t>What is a One-to-One association in Hibernate?</a:t>
            </a:r>
            <a:endParaRPr/>
          </a:p>
          <a:p>
            <a:pPr indent="-323850" lvl="0" marL="457200" rtl="0" algn="l">
              <a:spcBef>
                <a:spcPts val="1000"/>
              </a:spcBef>
              <a:spcAft>
                <a:spcPts val="0"/>
              </a:spcAft>
              <a:buSzPts val="1500"/>
              <a:buChar char="●"/>
            </a:pPr>
            <a:r>
              <a:rPr lang="en-US"/>
              <a:t>What is a One-to-Many association in Hibernate?</a:t>
            </a:r>
            <a:endParaRPr/>
          </a:p>
          <a:p>
            <a:pPr indent="-323850" lvl="0" marL="457200" rtl="0" algn="l">
              <a:spcBef>
                <a:spcPts val="1000"/>
              </a:spcBef>
              <a:spcAft>
                <a:spcPts val="0"/>
              </a:spcAft>
              <a:buSzPts val="1500"/>
              <a:buChar char="●"/>
            </a:pPr>
            <a:r>
              <a:rPr lang="en-US"/>
              <a:t>What is a Many-to-Many association in Hibernate?</a:t>
            </a:r>
            <a:endParaRPr/>
          </a:p>
        </p:txBody>
      </p:sp>
      <p:sp>
        <p:nvSpPr>
          <p:cNvPr id="642" name="Google Shape;642;p68"/>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9"/>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100"/>
              <a:t>Summary</a:t>
            </a:r>
            <a:endParaRPr sz="3100"/>
          </a:p>
        </p:txBody>
      </p:sp>
      <p:sp>
        <p:nvSpPr>
          <p:cNvPr id="648" name="Google Shape;648;p69"/>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US"/>
              <a:t>Hibernate mappings are one of the key features of hibernate. They establish the relationship between two database tables as attributes in your model that allows you to easily navigate the associations in your model and queries.</a:t>
            </a:r>
            <a:endParaRPr/>
          </a:p>
          <a:p>
            <a:pPr indent="0" lvl="0" marL="0" rtl="0" algn="l">
              <a:spcBef>
                <a:spcPts val="1000"/>
              </a:spcBef>
              <a:spcAft>
                <a:spcPts val="0"/>
              </a:spcAft>
              <a:buNone/>
            </a:pPr>
            <a:r>
              <a:rPr lang="en-US"/>
              <a:t>You can establish either unidirectional or bidirectional mapping. You can either model them as an attribute on only one of the associated entities or on both. It will not impact your database mapping tables, but it defines in which direction you can use the relationship in your model and queries.</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a:t>The relationship that can be established between entities are:</a:t>
            </a:r>
            <a:endParaRPr/>
          </a:p>
          <a:p>
            <a:pPr indent="-323850" lvl="0" marL="457200" rtl="0" algn="l">
              <a:spcBef>
                <a:spcPts val="1000"/>
              </a:spcBef>
              <a:spcAft>
                <a:spcPts val="0"/>
              </a:spcAft>
              <a:buSzPts val="1500"/>
              <a:buChar char="●"/>
            </a:pPr>
            <a:r>
              <a:rPr lang="en-US"/>
              <a:t>one to one — it represents the one-to-one relationship between two tables.</a:t>
            </a:r>
            <a:endParaRPr/>
          </a:p>
          <a:p>
            <a:pPr indent="-323850" lvl="0" marL="457200" rtl="0" algn="l">
              <a:spcBef>
                <a:spcPts val="1000"/>
              </a:spcBef>
              <a:spcAft>
                <a:spcPts val="0"/>
              </a:spcAft>
              <a:buSzPts val="1500"/>
              <a:buChar char="●"/>
            </a:pPr>
            <a:r>
              <a:rPr lang="en-US"/>
              <a:t>one to many/many to one — it represents the one-to-many relationship between two tables.</a:t>
            </a:r>
            <a:endParaRPr/>
          </a:p>
          <a:p>
            <a:pPr indent="-323850" lvl="0" marL="457200" rtl="0" algn="l">
              <a:spcBef>
                <a:spcPts val="1000"/>
              </a:spcBef>
              <a:spcAft>
                <a:spcPts val="0"/>
              </a:spcAft>
              <a:buSzPts val="1500"/>
              <a:buChar char="●"/>
            </a:pPr>
            <a:r>
              <a:rPr lang="en-US"/>
              <a:t>many to many — it represents the many-to-many relationship between two tables.</a:t>
            </a:r>
            <a:endParaRPr/>
          </a:p>
        </p:txBody>
      </p:sp>
      <p:sp>
        <p:nvSpPr>
          <p:cNvPr id="649" name="Google Shape;649;p69"/>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70"/>
          <p:cNvSpPr txBox="1"/>
          <p:nvPr>
            <p:ph type="title"/>
          </p:nvPr>
        </p:nvSpPr>
        <p:spPr>
          <a:xfrm>
            <a:off x="568017" y="973663"/>
            <a:ext cx="10822500" cy="707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3200"/>
              <a:t>Questions?</a:t>
            </a:r>
            <a:endParaRPr sz="3200"/>
          </a:p>
        </p:txBody>
      </p:sp>
      <p:sp>
        <p:nvSpPr>
          <p:cNvPr id="655" name="Google Shape;655;p70"/>
          <p:cNvSpPr txBox="1"/>
          <p:nvPr/>
        </p:nvSpPr>
        <p:spPr>
          <a:xfrm>
            <a:off x="10505693" y="571246"/>
            <a:ext cx="476884" cy="45212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2800">
                <a:solidFill>
                  <a:srgbClr val="FFFFFF"/>
                </a:solidFill>
                <a:latin typeface="Verdana"/>
                <a:ea typeface="Verdana"/>
                <a:cs typeface="Verdana"/>
                <a:sym typeface="Verdana"/>
              </a:rPr>
              <a:t>27</a:t>
            </a:r>
            <a:endParaRPr sz="2800">
              <a:latin typeface="Verdana"/>
              <a:ea typeface="Verdana"/>
              <a:cs typeface="Verdana"/>
              <a:sym typeface="Verdana"/>
            </a:endParaRPr>
          </a:p>
        </p:txBody>
      </p:sp>
      <p:sp>
        <p:nvSpPr>
          <p:cNvPr id="656" name="Google Shape;656;p70"/>
          <p:cNvSpPr/>
          <p:nvPr/>
        </p:nvSpPr>
        <p:spPr>
          <a:xfrm>
            <a:off x="4332732" y="2206752"/>
            <a:ext cx="3535679" cy="353568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57" name="Google Shape;657;p70"/>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4"/>
          <p:cNvSpPr txBox="1"/>
          <p:nvPr>
            <p:ph type="title"/>
          </p:nvPr>
        </p:nvSpPr>
        <p:spPr>
          <a:xfrm>
            <a:off x="568017" y="857163"/>
            <a:ext cx="10822500" cy="7071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Table of Contents</a:t>
            </a:r>
            <a:endParaRPr/>
          </a:p>
        </p:txBody>
      </p:sp>
      <p:sp>
        <p:nvSpPr>
          <p:cNvPr id="417" name="Google Shape;417;p44"/>
          <p:cNvSpPr txBox="1"/>
          <p:nvPr>
            <p:ph idx="1" type="body"/>
          </p:nvPr>
        </p:nvSpPr>
        <p:spPr>
          <a:xfrm>
            <a:off x="795275" y="1450850"/>
            <a:ext cx="10641600" cy="4986300"/>
          </a:xfrm>
          <a:prstGeom prst="rect">
            <a:avLst/>
          </a:prstGeom>
        </p:spPr>
        <p:txBody>
          <a:bodyPr anchorCtr="0" anchor="t" bIns="91425" lIns="91425" spcFirstLastPara="1" rIns="91425" wrap="square" tIns="91425">
            <a:noAutofit/>
          </a:bodyPr>
          <a:lstStyle/>
          <a:p>
            <a:pPr indent="-349250" lvl="0" marL="571500" rtl="0" algn="l">
              <a:lnSpc>
                <a:spcPct val="80000"/>
              </a:lnSpc>
              <a:spcBef>
                <a:spcPts val="1000"/>
              </a:spcBef>
              <a:spcAft>
                <a:spcPts val="0"/>
              </a:spcAft>
              <a:buSzPts val="1900"/>
              <a:buChar char="❑"/>
            </a:pPr>
            <a:r>
              <a:rPr lang="en-US" sz="1900"/>
              <a:t>Hibernate Mapping and Relationship Overview.</a:t>
            </a:r>
            <a:endParaRPr sz="1900"/>
          </a:p>
          <a:p>
            <a:pPr indent="-349250" lvl="0" marL="571500" rtl="0" algn="l">
              <a:spcBef>
                <a:spcPts val="0"/>
              </a:spcBef>
              <a:spcAft>
                <a:spcPts val="0"/>
              </a:spcAft>
              <a:buSzPts val="1900"/>
              <a:buChar char="❑"/>
            </a:pPr>
            <a:r>
              <a:rPr lang="en-US" sz="1900"/>
              <a:t>Annotations - Hibernate Mapping and Relationship </a:t>
            </a:r>
            <a:endParaRPr sz="1900"/>
          </a:p>
          <a:p>
            <a:pPr indent="-349250" lvl="0" marL="571500" rtl="0" algn="l">
              <a:lnSpc>
                <a:spcPct val="80000"/>
              </a:lnSpc>
              <a:spcBef>
                <a:spcPts val="1000"/>
              </a:spcBef>
              <a:spcAft>
                <a:spcPts val="0"/>
              </a:spcAft>
              <a:buSzPts val="1900"/>
              <a:buChar char="❑"/>
            </a:pPr>
            <a:r>
              <a:rPr lang="en-US" sz="1900"/>
              <a:t>Hibernate Mapping and Relationship Example.</a:t>
            </a:r>
            <a:endParaRPr sz="1900"/>
          </a:p>
          <a:p>
            <a:pPr indent="-349250" lvl="0" marL="571500" rtl="0" algn="l">
              <a:lnSpc>
                <a:spcPct val="80000"/>
              </a:lnSpc>
              <a:spcBef>
                <a:spcPts val="1000"/>
              </a:spcBef>
              <a:spcAft>
                <a:spcPts val="0"/>
              </a:spcAft>
              <a:buSzPts val="1900"/>
              <a:buChar char="❑"/>
            </a:pPr>
            <a:r>
              <a:rPr lang="en-US" sz="1900"/>
              <a:t>Unidirectional and bidirectional Association/Mapping. </a:t>
            </a:r>
            <a:endParaRPr sz="1900"/>
          </a:p>
          <a:p>
            <a:pPr indent="-349250" lvl="0" marL="571500" rtl="0" algn="l">
              <a:lnSpc>
                <a:spcPct val="80000"/>
              </a:lnSpc>
              <a:spcBef>
                <a:spcPts val="1000"/>
              </a:spcBef>
              <a:spcAft>
                <a:spcPts val="0"/>
              </a:spcAft>
              <a:buSzPts val="1900"/>
              <a:buChar char="❑"/>
            </a:pPr>
            <a:r>
              <a:rPr lang="en-US" sz="1900"/>
              <a:t>Many-to-One Relationship.</a:t>
            </a:r>
            <a:endParaRPr sz="1900"/>
          </a:p>
          <a:p>
            <a:pPr indent="-349250" lvl="1" marL="1371600" rtl="0" algn="l">
              <a:lnSpc>
                <a:spcPct val="80000"/>
              </a:lnSpc>
              <a:spcBef>
                <a:spcPts val="1000"/>
              </a:spcBef>
              <a:spcAft>
                <a:spcPts val="0"/>
              </a:spcAft>
              <a:buSzPts val="1900"/>
              <a:buChar char="○"/>
            </a:pPr>
            <a:r>
              <a:rPr lang="en-US" sz="1900"/>
              <a:t>Many-To-One Relationship Example.</a:t>
            </a:r>
            <a:endParaRPr sz="1900"/>
          </a:p>
          <a:p>
            <a:pPr indent="-349250" lvl="0" marL="571500" rtl="0" algn="l">
              <a:lnSpc>
                <a:spcPct val="80000"/>
              </a:lnSpc>
              <a:spcBef>
                <a:spcPts val="1000"/>
              </a:spcBef>
              <a:spcAft>
                <a:spcPts val="0"/>
              </a:spcAft>
              <a:buSzPts val="1900"/>
              <a:buChar char="❑"/>
            </a:pPr>
            <a:r>
              <a:rPr lang="en-US" sz="1900"/>
              <a:t>One-to-Many Relationship.</a:t>
            </a:r>
            <a:endParaRPr sz="1900"/>
          </a:p>
          <a:p>
            <a:pPr indent="-349250" lvl="1" marL="1371600" rtl="0" algn="l">
              <a:lnSpc>
                <a:spcPct val="80000"/>
              </a:lnSpc>
              <a:spcBef>
                <a:spcPts val="1000"/>
              </a:spcBef>
              <a:spcAft>
                <a:spcPts val="0"/>
              </a:spcAft>
              <a:buSzPts val="1900"/>
              <a:buChar char="○"/>
            </a:pPr>
            <a:r>
              <a:rPr lang="en-US" sz="1900"/>
              <a:t>One-to-Many Relationship Example.</a:t>
            </a:r>
            <a:endParaRPr sz="1900"/>
          </a:p>
          <a:p>
            <a:pPr indent="-349250" lvl="0" marL="571500" rtl="0" algn="l">
              <a:lnSpc>
                <a:spcPct val="80000"/>
              </a:lnSpc>
              <a:spcBef>
                <a:spcPts val="1000"/>
              </a:spcBef>
              <a:spcAft>
                <a:spcPts val="0"/>
              </a:spcAft>
              <a:buSzPts val="1900"/>
              <a:buChar char="❑"/>
            </a:pPr>
            <a:r>
              <a:rPr lang="en-US" sz="1900"/>
              <a:t>One-to-One Relationship.</a:t>
            </a:r>
            <a:endParaRPr sz="1900"/>
          </a:p>
          <a:p>
            <a:pPr indent="-349250" lvl="1" marL="1371600" rtl="0" algn="l">
              <a:lnSpc>
                <a:spcPct val="80000"/>
              </a:lnSpc>
              <a:spcBef>
                <a:spcPts val="1000"/>
              </a:spcBef>
              <a:spcAft>
                <a:spcPts val="0"/>
              </a:spcAft>
              <a:buSzPts val="1900"/>
              <a:buChar char="○"/>
            </a:pPr>
            <a:r>
              <a:rPr lang="en-US" sz="1900"/>
              <a:t>One-to-One Relationship Example.</a:t>
            </a:r>
            <a:endParaRPr sz="1900"/>
          </a:p>
          <a:p>
            <a:pPr indent="-349250" lvl="0" marL="571500" rtl="0" algn="l">
              <a:lnSpc>
                <a:spcPct val="80000"/>
              </a:lnSpc>
              <a:spcBef>
                <a:spcPts val="1000"/>
              </a:spcBef>
              <a:spcAft>
                <a:spcPts val="0"/>
              </a:spcAft>
              <a:buSzPts val="1900"/>
              <a:buChar char="❑"/>
            </a:pPr>
            <a:r>
              <a:rPr lang="en-US" sz="1900"/>
              <a:t>Many-to-Many Relationship.</a:t>
            </a:r>
            <a:endParaRPr sz="1900"/>
          </a:p>
          <a:p>
            <a:pPr indent="-349250" lvl="1" marL="1371600" rtl="0" algn="l">
              <a:lnSpc>
                <a:spcPct val="80000"/>
              </a:lnSpc>
              <a:spcBef>
                <a:spcPts val="1000"/>
              </a:spcBef>
              <a:spcAft>
                <a:spcPts val="0"/>
              </a:spcAft>
              <a:buSzPts val="1900"/>
              <a:buChar char="○"/>
            </a:pPr>
            <a:r>
              <a:rPr lang="en-US" sz="1900"/>
              <a:t>Many-to-Many Relationship Example.</a:t>
            </a:r>
            <a:endParaRPr sz="1900"/>
          </a:p>
        </p:txBody>
      </p:sp>
      <p:sp>
        <p:nvSpPr>
          <p:cNvPr id="418" name="Google Shape;418;p44"/>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1"/>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References</a:t>
            </a:r>
            <a:endParaRPr/>
          </a:p>
        </p:txBody>
      </p:sp>
      <p:sp>
        <p:nvSpPr>
          <p:cNvPr id="663" name="Google Shape;663;p71"/>
          <p:cNvSpPr txBox="1"/>
          <p:nvPr>
            <p:ph idx="1" type="body"/>
          </p:nvPr>
        </p:nvSpPr>
        <p:spPr>
          <a:xfrm>
            <a:off x="698500" y="1720800"/>
            <a:ext cx="10915500" cy="4527300"/>
          </a:xfrm>
          <a:prstGeom prst="rect">
            <a:avLst/>
          </a:prstGeom>
        </p:spPr>
        <p:txBody>
          <a:bodyPr anchorCtr="0" anchor="t" bIns="91425" lIns="91425" spcFirstLastPara="1" rIns="91425" wrap="square" tIns="91425">
            <a:normAutofit/>
          </a:bodyPr>
          <a:lstStyle/>
          <a:p>
            <a:pPr indent="-317500" lvl="0" marL="457200" rtl="0" algn="l">
              <a:spcBef>
                <a:spcPts val="1000"/>
              </a:spcBef>
              <a:spcAft>
                <a:spcPts val="0"/>
              </a:spcAft>
              <a:buSzPts val="1400"/>
              <a:buChar char="●"/>
            </a:pPr>
            <a:r>
              <a:rPr lang="en-US" sz="1700" u="sng">
                <a:solidFill>
                  <a:schemeClr val="hlink"/>
                </a:solidFill>
                <a:hlinkClick r:id="rId3"/>
              </a:rPr>
              <a:t>https://en.wikibooks.org/wiki/Java_Persistence/Relationships#Join_Fetching</a:t>
            </a:r>
            <a:endParaRPr sz="1700"/>
          </a:p>
          <a:p>
            <a:pPr indent="-317500" lvl="0" marL="457200" rtl="0" algn="l">
              <a:spcBef>
                <a:spcPts val="1000"/>
              </a:spcBef>
              <a:spcAft>
                <a:spcPts val="0"/>
              </a:spcAft>
              <a:buSzPts val="1400"/>
              <a:buChar char="●"/>
            </a:pPr>
            <a:r>
              <a:rPr lang="en-US" sz="1700" u="sng">
                <a:solidFill>
                  <a:schemeClr val="hlink"/>
                </a:solidFill>
                <a:hlinkClick r:id="rId4"/>
              </a:rPr>
              <a:t>https://www.logicbig.com/tutorials/java-ee-tutorial/jpa/jpql-literals.html</a:t>
            </a:r>
            <a:endParaRPr sz="1700"/>
          </a:p>
          <a:p>
            <a:pPr indent="-317500" lvl="0" marL="457200" rtl="0" algn="l">
              <a:spcBef>
                <a:spcPts val="1000"/>
              </a:spcBef>
              <a:spcAft>
                <a:spcPts val="0"/>
              </a:spcAft>
              <a:buSzPts val="1400"/>
              <a:buChar char="●"/>
            </a:pPr>
            <a:r>
              <a:rPr lang="en-US" sz="1700" u="sng">
                <a:solidFill>
                  <a:schemeClr val="hlink"/>
                </a:solidFill>
                <a:hlinkClick r:id="rId5"/>
              </a:rPr>
              <a:t>http://leakfromjavaheap.blogspot.com/2013/01/basic-jpa-mappings.html</a:t>
            </a:r>
            <a:endParaRPr sz="1700"/>
          </a:p>
          <a:p>
            <a:pPr indent="-317500" lvl="0" marL="457200" rtl="0" algn="l">
              <a:spcBef>
                <a:spcPts val="1000"/>
              </a:spcBef>
              <a:spcAft>
                <a:spcPts val="0"/>
              </a:spcAft>
              <a:buSzPts val="1400"/>
              <a:buChar char="●"/>
            </a:pPr>
            <a:r>
              <a:rPr lang="en-US" sz="1700" u="sng">
                <a:solidFill>
                  <a:schemeClr val="hlink"/>
                </a:solidFill>
                <a:hlinkClick r:id="rId6"/>
              </a:rPr>
              <a:t>https://en.wikibooks.org/wiki/Java_Persistence/Mapping</a:t>
            </a:r>
            <a:endParaRPr sz="1700"/>
          </a:p>
          <a:p>
            <a:pPr indent="-317500" lvl="0" marL="457200" rtl="0" algn="l">
              <a:spcBef>
                <a:spcPts val="1000"/>
              </a:spcBef>
              <a:spcAft>
                <a:spcPts val="0"/>
              </a:spcAft>
              <a:buSzPts val="1400"/>
              <a:buChar char="●"/>
            </a:pPr>
            <a:r>
              <a:rPr lang="en-US" sz="1700" u="sng">
                <a:solidFill>
                  <a:schemeClr val="hlink"/>
                </a:solidFill>
                <a:hlinkClick r:id="rId7"/>
              </a:rPr>
              <a:t>https://en.wikibooks.org/wiki/Java_Persistence/ManyToOne</a:t>
            </a:r>
            <a:endParaRPr sz="1700"/>
          </a:p>
          <a:p>
            <a:pPr indent="-317500" lvl="0" marL="457200" rtl="0" algn="l">
              <a:spcBef>
                <a:spcPts val="1000"/>
              </a:spcBef>
              <a:spcAft>
                <a:spcPts val="0"/>
              </a:spcAft>
              <a:buSzPts val="1400"/>
              <a:buChar char="●"/>
            </a:pPr>
            <a:r>
              <a:rPr lang="en-US" sz="1700" u="sng">
                <a:solidFill>
                  <a:schemeClr val="hlink"/>
                </a:solidFill>
                <a:hlinkClick r:id="rId8"/>
              </a:rPr>
              <a:t>https://howtodoinjava.com/hibernate/hibernate-one-to-one-mapping/</a:t>
            </a:r>
            <a:endParaRPr sz="1700"/>
          </a:p>
        </p:txBody>
      </p:sp>
      <p:sp>
        <p:nvSpPr>
          <p:cNvPr id="664" name="Google Shape;664;p71"/>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72"/>
          <p:cNvSpPr txBox="1"/>
          <p:nvPr>
            <p:ph type="title"/>
          </p:nvPr>
        </p:nvSpPr>
        <p:spPr>
          <a:xfrm>
            <a:off x="895975" y="1023375"/>
            <a:ext cx="9319200" cy="6285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None/>
            </a:pPr>
            <a:r>
              <a:rPr b="1" lang="en-US">
                <a:solidFill>
                  <a:schemeClr val="dk1"/>
                </a:solidFill>
                <a:latin typeface="Arial"/>
                <a:ea typeface="Arial"/>
                <a:cs typeface="Arial"/>
                <a:sym typeface="Arial"/>
              </a:rPr>
              <a:t>End of Module</a:t>
            </a:r>
            <a:endParaRPr b="1">
              <a:solidFill>
                <a:schemeClr val="dk1"/>
              </a:solidFill>
              <a:latin typeface="Arial"/>
              <a:ea typeface="Arial"/>
              <a:cs typeface="Arial"/>
              <a:sym typeface="Arial"/>
            </a:endParaRPr>
          </a:p>
        </p:txBody>
      </p:sp>
      <p:sp>
        <p:nvSpPr>
          <p:cNvPr id="670" name="Google Shape;670;p72"/>
          <p:cNvSpPr txBox="1"/>
          <p:nvPr/>
        </p:nvSpPr>
        <p:spPr>
          <a:xfrm>
            <a:off x="10505693" y="571246"/>
            <a:ext cx="476884" cy="45212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2800">
                <a:solidFill>
                  <a:srgbClr val="FFFFFF"/>
                </a:solidFill>
                <a:latin typeface="Verdana"/>
                <a:ea typeface="Verdana"/>
                <a:cs typeface="Verdana"/>
                <a:sym typeface="Verdana"/>
              </a:rPr>
              <a:t>30</a:t>
            </a:r>
            <a:endParaRPr sz="2800">
              <a:latin typeface="Verdana"/>
              <a:ea typeface="Verdana"/>
              <a:cs typeface="Verdana"/>
              <a:sym typeface="Verdana"/>
            </a:endParaRPr>
          </a:p>
        </p:txBody>
      </p:sp>
      <p:sp>
        <p:nvSpPr>
          <p:cNvPr id="671" name="Google Shape;671;p72"/>
          <p:cNvSpPr/>
          <p:nvPr/>
        </p:nvSpPr>
        <p:spPr>
          <a:xfrm>
            <a:off x="2307335" y="2374392"/>
            <a:ext cx="6766559" cy="34183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2" name="Google Shape;672;p72"/>
          <p:cNvSpPr txBox="1"/>
          <p:nvPr>
            <p:ph idx="4294967295" type="sldNum"/>
          </p:nvPr>
        </p:nvSpPr>
        <p:spPr>
          <a:xfrm>
            <a:off x="8778240" y="6377940"/>
            <a:ext cx="2804100" cy="3429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5"/>
          <p:cNvSpPr txBox="1"/>
          <p:nvPr>
            <p:ph type="title"/>
          </p:nvPr>
        </p:nvSpPr>
        <p:spPr>
          <a:xfrm>
            <a:off x="568017" y="973663"/>
            <a:ext cx="10822500" cy="7071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None/>
            </a:pPr>
            <a:r>
              <a:rPr lang="en-US"/>
              <a:t>Hibernate Mapping and Relationship Overview</a:t>
            </a:r>
            <a:endParaRPr/>
          </a:p>
        </p:txBody>
      </p:sp>
      <p:sp>
        <p:nvSpPr>
          <p:cNvPr id="424" name="Google Shape;424;p45"/>
          <p:cNvSpPr txBox="1"/>
          <p:nvPr>
            <p:ph idx="1" type="body"/>
          </p:nvPr>
        </p:nvSpPr>
        <p:spPr>
          <a:xfrm>
            <a:off x="638250" y="1680775"/>
            <a:ext cx="10915500" cy="45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600">
                <a:solidFill>
                  <a:schemeClr val="accent2"/>
                </a:solidFill>
              </a:rPr>
              <a:t>Hibernate is an object-relational mapping tool for the Java programming language. It provides a framework for mapping an object-oriented domain model to a relational database. Hibernate can treat entities as both object-oriented classes and relational tables, and it is possible to create relationships between entities. The relationship between the two entities is called association.</a:t>
            </a:r>
            <a:endParaRPr sz="1600">
              <a:solidFill>
                <a:schemeClr val="accent2"/>
              </a:solidFill>
            </a:endParaRPr>
          </a:p>
          <a:p>
            <a:pPr indent="0" lvl="0" marL="0" rtl="0" algn="l">
              <a:spcBef>
                <a:spcPts val="0"/>
              </a:spcBef>
              <a:spcAft>
                <a:spcPts val="0"/>
              </a:spcAft>
              <a:buNone/>
            </a:pPr>
            <a:r>
              <a:t/>
            </a:r>
            <a:endParaRPr sz="1600">
              <a:solidFill>
                <a:schemeClr val="accent2"/>
              </a:solidFill>
            </a:endParaRPr>
          </a:p>
          <a:p>
            <a:pPr indent="0" lvl="0" marL="0" marR="5080" rtl="0" algn="l">
              <a:spcBef>
                <a:spcPts val="0"/>
              </a:spcBef>
              <a:spcAft>
                <a:spcPts val="0"/>
              </a:spcAft>
              <a:buNone/>
            </a:pPr>
            <a:r>
              <a:rPr lang="en-US" sz="1600">
                <a:solidFill>
                  <a:schemeClr val="accent2"/>
                </a:solidFill>
              </a:rPr>
              <a:t>Hibernate mapping establishes the </a:t>
            </a:r>
            <a:r>
              <a:rPr b="1" lang="en-US" sz="1600">
                <a:solidFill>
                  <a:schemeClr val="accent2"/>
                </a:solidFill>
              </a:rPr>
              <a:t>relationship (association) </a:t>
            </a:r>
            <a:r>
              <a:rPr lang="en-US" sz="1600">
                <a:solidFill>
                  <a:schemeClr val="accent2"/>
                </a:solidFill>
              </a:rPr>
              <a:t>between tables as attributes in</a:t>
            </a:r>
            <a:r>
              <a:rPr b="1" lang="en-US" sz="1600">
                <a:solidFill>
                  <a:schemeClr val="accent2"/>
                </a:solidFill>
              </a:rPr>
              <a:t> entity classes (model classes) </a:t>
            </a:r>
            <a:r>
              <a:rPr lang="en-US" sz="1600">
                <a:solidFill>
                  <a:schemeClr val="accent2"/>
                </a:solidFill>
              </a:rPr>
              <a:t>that allow you to easily navigate the associations in models and queries. The relationships (associations) that can be established between entities include:</a:t>
            </a:r>
            <a:endParaRPr sz="1600">
              <a:solidFill>
                <a:schemeClr val="accent2"/>
              </a:solidFill>
            </a:endParaRPr>
          </a:p>
          <a:p>
            <a:pPr indent="-323850" lvl="1" marL="1371600" rtl="0" algn="l">
              <a:spcBef>
                <a:spcPts val="1000"/>
              </a:spcBef>
              <a:spcAft>
                <a:spcPts val="0"/>
              </a:spcAft>
              <a:buSzPts val="1500"/>
              <a:buChar char="○"/>
            </a:pPr>
            <a:r>
              <a:rPr b="1" lang="en-US">
                <a:solidFill>
                  <a:schemeClr val="accent2"/>
                </a:solidFill>
              </a:rPr>
              <a:t>one-to-one</a:t>
            </a:r>
            <a:r>
              <a:rPr lang="en-US">
                <a:solidFill>
                  <a:schemeClr val="accent2"/>
                </a:solidFill>
              </a:rPr>
              <a:t> — represents the one-to-one relationship between two tables.</a:t>
            </a:r>
            <a:endParaRPr>
              <a:solidFill>
                <a:schemeClr val="accent2"/>
              </a:solidFill>
            </a:endParaRPr>
          </a:p>
          <a:p>
            <a:pPr indent="-323850" lvl="1" marL="1371600" rtl="0" algn="l">
              <a:spcBef>
                <a:spcPts val="1000"/>
              </a:spcBef>
              <a:spcAft>
                <a:spcPts val="0"/>
              </a:spcAft>
              <a:buSzPts val="1500"/>
              <a:buChar char="○"/>
            </a:pPr>
            <a:r>
              <a:rPr b="1" lang="en-US">
                <a:solidFill>
                  <a:schemeClr val="accent2"/>
                </a:solidFill>
              </a:rPr>
              <a:t>one-to-many/many-to-one</a:t>
            </a:r>
            <a:r>
              <a:rPr lang="en-US">
                <a:solidFill>
                  <a:schemeClr val="accent2"/>
                </a:solidFill>
              </a:rPr>
              <a:t> — represents the one-to-many relationship between two tables.</a:t>
            </a:r>
            <a:endParaRPr>
              <a:solidFill>
                <a:schemeClr val="accent2"/>
              </a:solidFill>
            </a:endParaRPr>
          </a:p>
          <a:p>
            <a:pPr indent="-323850" lvl="1" marL="1371600" rtl="0" algn="l">
              <a:spcBef>
                <a:spcPts val="1000"/>
              </a:spcBef>
              <a:spcAft>
                <a:spcPts val="0"/>
              </a:spcAft>
              <a:buSzPts val="1500"/>
              <a:buChar char="○"/>
            </a:pPr>
            <a:r>
              <a:rPr b="1" lang="en-US">
                <a:solidFill>
                  <a:schemeClr val="accent2"/>
                </a:solidFill>
              </a:rPr>
              <a:t>many-to-many</a:t>
            </a:r>
            <a:r>
              <a:rPr lang="en-US">
                <a:solidFill>
                  <a:schemeClr val="accent2"/>
                </a:solidFill>
              </a:rPr>
              <a:t> — represents the many-to-many relationship between two tables.</a:t>
            </a:r>
            <a:endParaRPr>
              <a:solidFill>
                <a:schemeClr val="accent2"/>
              </a:solidFill>
            </a:endParaRPr>
          </a:p>
          <a:p>
            <a:pPr indent="0" lvl="0" marL="0" rtl="0" algn="l">
              <a:spcBef>
                <a:spcPts val="1000"/>
              </a:spcBef>
              <a:spcAft>
                <a:spcPts val="0"/>
              </a:spcAft>
              <a:buNone/>
            </a:pPr>
            <a:r>
              <a:rPr lang="en-US" sz="1600">
                <a:solidFill>
                  <a:schemeClr val="accent2"/>
                </a:solidFill>
              </a:rPr>
              <a:t>Each relationship can be mapped as a </a:t>
            </a:r>
            <a:r>
              <a:rPr b="1" lang="en-US" sz="1600">
                <a:solidFill>
                  <a:schemeClr val="accent2"/>
                </a:solidFill>
              </a:rPr>
              <a:t>unidirectional</a:t>
            </a:r>
            <a:r>
              <a:rPr lang="en-US" sz="1600">
                <a:solidFill>
                  <a:schemeClr val="accent2"/>
                </a:solidFill>
              </a:rPr>
              <a:t> or </a:t>
            </a:r>
            <a:r>
              <a:rPr b="1" lang="en-US" sz="1600">
                <a:solidFill>
                  <a:schemeClr val="accent2"/>
                </a:solidFill>
              </a:rPr>
              <a:t>bi-directional </a:t>
            </a:r>
            <a:r>
              <a:rPr lang="en-US" sz="1600">
                <a:solidFill>
                  <a:schemeClr val="accent2"/>
                </a:solidFill>
              </a:rPr>
              <a:t>relationship, which means that they can be modeled as an attribute on only one of the associated entities, or on both. This has no impact on database mapping, but it does determine in which direction the relationship can be used in the domain model and HQL. </a:t>
            </a:r>
            <a:endParaRPr sz="1600">
              <a:solidFill>
                <a:schemeClr val="accent2"/>
              </a:solidFill>
            </a:endParaRPr>
          </a:p>
          <a:p>
            <a:pPr indent="0" lvl="0" marL="0" rtl="0" algn="l">
              <a:spcBef>
                <a:spcPts val="1000"/>
              </a:spcBef>
              <a:spcAft>
                <a:spcPts val="0"/>
              </a:spcAft>
              <a:buNone/>
            </a:pPr>
            <a:r>
              <a:t/>
            </a:r>
            <a:endParaRPr sz="1600">
              <a:solidFill>
                <a:schemeClr val="accent2"/>
              </a:solidFill>
            </a:endParaRPr>
          </a:p>
        </p:txBody>
      </p:sp>
      <p:sp>
        <p:nvSpPr>
          <p:cNvPr id="425" name="Google Shape;425;p45"/>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6"/>
          <p:cNvSpPr txBox="1"/>
          <p:nvPr>
            <p:ph type="title"/>
          </p:nvPr>
        </p:nvSpPr>
        <p:spPr>
          <a:xfrm>
            <a:off x="265242" y="897963"/>
            <a:ext cx="10822500" cy="7071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SzPts val="1100"/>
              <a:buNone/>
            </a:pPr>
            <a:r>
              <a:rPr lang="en-US"/>
              <a:t>Annotations - Hibernate Mapping and Relationship </a:t>
            </a:r>
            <a:endParaRPr/>
          </a:p>
        </p:txBody>
      </p:sp>
      <p:graphicFrame>
        <p:nvGraphicFramePr>
          <p:cNvPr id="431" name="Google Shape;431;p46"/>
          <p:cNvGraphicFramePr/>
          <p:nvPr/>
        </p:nvGraphicFramePr>
        <p:xfrm>
          <a:off x="574280" y="1693241"/>
          <a:ext cx="3000000" cy="3000000"/>
        </p:xfrm>
        <a:graphic>
          <a:graphicData uri="http://schemas.openxmlformats.org/drawingml/2006/table">
            <a:tbl>
              <a:tblPr bandRow="1" firstRow="1">
                <a:noFill/>
                <a:tableStyleId>{42933D55-304C-42DF-A0D3-8DD016C97DFD}</a:tableStyleId>
              </a:tblPr>
              <a:tblGrid>
                <a:gridCol w="1657425"/>
                <a:gridCol w="9477475"/>
              </a:tblGrid>
              <a:tr h="318850">
                <a:tc>
                  <a:txBody>
                    <a:bodyPr/>
                    <a:lstStyle/>
                    <a:p>
                      <a:pPr indent="0" lvl="0" marL="100330" marR="0" rtl="0" algn="l">
                        <a:lnSpc>
                          <a:spcPct val="100000"/>
                        </a:lnSpc>
                        <a:spcBef>
                          <a:spcPts val="0"/>
                        </a:spcBef>
                        <a:spcAft>
                          <a:spcPts val="0"/>
                        </a:spcAft>
                        <a:buNone/>
                      </a:pPr>
                      <a:r>
                        <a:rPr b="1" lang="en-US" sz="1600" u="none" cap="none" strike="noStrike">
                          <a:solidFill>
                            <a:srgbClr val="09507A"/>
                          </a:solidFill>
                          <a:latin typeface="Verdana"/>
                          <a:ea typeface="Verdana"/>
                          <a:cs typeface="Verdana"/>
                          <a:sym typeface="Verdana"/>
                        </a:rPr>
                        <a:t>Annotation</a:t>
                      </a:r>
                      <a:endParaRPr sz="1600" u="none" cap="none" strike="noStrike">
                        <a:latin typeface="Verdana"/>
                        <a:ea typeface="Verdana"/>
                        <a:cs typeface="Verdana"/>
                        <a:sym typeface="Verdana"/>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0330" marR="0" rtl="0" algn="l">
                        <a:lnSpc>
                          <a:spcPct val="100000"/>
                        </a:lnSpc>
                        <a:spcBef>
                          <a:spcPts val="0"/>
                        </a:spcBef>
                        <a:spcAft>
                          <a:spcPts val="0"/>
                        </a:spcAft>
                        <a:buNone/>
                      </a:pPr>
                      <a:r>
                        <a:rPr b="1" lang="en-US" sz="1600" u="none" cap="none" strike="noStrike">
                          <a:solidFill>
                            <a:srgbClr val="09507A"/>
                          </a:solidFill>
                          <a:latin typeface="Verdana"/>
                          <a:ea typeface="Verdana"/>
                          <a:cs typeface="Verdana"/>
                          <a:sym typeface="Verdana"/>
                        </a:rPr>
                        <a:t>Description</a:t>
                      </a:r>
                      <a:endParaRPr sz="1600" u="none" cap="none" strike="noStrike">
                        <a:latin typeface="Verdana"/>
                        <a:ea typeface="Verdana"/>
                        <a:cs typeface="Verdana"/>
                        <a:sym typeface="Verdana"/>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10800">
                <a:tc>
                  <a:txBody>
                    <a:bodyPr/>
                    <a:lstStyle/>
                    <a:p>
                      <a:pPr indent="0" lvl="0" marL="100330" marR="0" rtl="0" algn="l">
                        <a:lnSpc>
                          <a:spcPct val="100000"/>
                        </a:lnSpc>
                        <a:spcBef>
                          <a:spcPts val="0"/>
                        </a:spcBef>
                        <a:spcAft>
                          <a:spcPts val="0"/>
                        </a:spcAft>
                        <a:buNone/>
                      </a:pPr>
                      <a:r>
                        <a:rPr b="1" lang="en-US" u="none" cap="none" strike="noStrike">
                          <a:solidFill>
                            <a:srgbClr val="09507A"/>
                          </a:solidFill>
                          <a:latin typeface="Verdana"/>
                          <a:ea typeface="Verdana"/>
                          <a:cs typeface="Verdana"/>
                          <a:sym typeface="Verdana"/>
                        </a:rPr>
                        <a:t>@ManyToOne</a:t>
                      </a:r>
                      <a:endParaRPr b="1" u="none" cap="none" strike="noStrike">
                        <a:latin typeface="Verdana"/>
                        <a:ea typeface="Verdana"/>
                        <a:cs typeface="Verdana"/>
                        <a:sym typeface="Verdana"/>
                      </a:endParaRPr>
                    </a:p>
                  </a:txBody>
                  <a:tcPr marT="2400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0330" marR="619125" rtl="0" algn="l">
                        <a:lnSpc>
                          <a:spcPct val="100000"/>
                        </a:lnSpc>
                        <a:spcBef>
                          <a:spcPts val="0"/>
                        </a:spcBef>
                        <a:spcAft>
                          <a:spcPts val="1000"/>
                        </a:spcAft>
                        <a:buNone/>
                      </a:pPr>
                      <a:r>
                        <a:rPr lang="en-US" sz="1550" u="none" cap="none" strike="noStrike">
                          <a:solidFill>
                            <a:schemeClr val="accent2"/>
                          </a:solidFill>
                          <a:latin typeface="Arial"/>
                          <a:ea typeface="Arial"/>
                          <a:cs typeface="Arial"/>
                          <a:sym typeface="Arial"/>
                        </a:rPr>
                        <a:t>Defines that many of this entity can exist in another entity and </a:t>
                      </a:r>
                      <a:r>
                        <a:rPr lang="en-US" sz="1550">
                          <a:solidFill>
                            <a:schemeClr val="accent2"/>
                          </a:solidFill>
                          <a:latin typeface="Arial"/>
                          <a:ea typeface="Arial"/>
                          <a:cs typeface="Arial"/>
                          <a:sym typeface="Arial"/>
                        </a:rPr>
                        <a:t>s</a:t>
                      </a:r>
                      <a:r>
                        <a:rPr lang="en-US" sz="1550" u="none" cap="none" strike="noStrike">
                          <a:solidFill>
                            <a:schemeClr val="accent2"/>
                          </a:solidFill>
                          <a:latin typeface="Arial"/>
                          <a:ea typeface="Arial"/>
                          <a:cs typeface="Arial"/>
                          <a:sym typeface="Arial"/>
                        </a:rPr>
                        <a:t>tores that entity as a variable (e.g., staff can exist in a department; a </a:t>
                      </a:r>
                      <a:r>
                        <a:rPr lang="en-US" sz="1550">
                          <a:solidFill>
                            <a:schemeClr val="accent2"/>
                          </a:solidFill>
                          <a:latin typeface="Arial"/>
                          <a:ea typeface="Arial"/>
                          <a:cs typeface="Arial"/>
                          <a:sym typeface="Arial"/>
                        </a:rPr>
                        <a:t>relationship between a student and a library, in such a way that more than one student can be issued the same book).</a:t>
                      </a:r>
                      <a:endParaRPr sz="1550">
                        <a:solidFill>
                          <a:schemeClr val="accent2"/>
                        </a:solidFill>
                        <a:latin typeface="Arial"/>
                        <a:ea typeface="Arial"/>
                        <a:cs typeface="Arial"/>
                        <a:sym typeface="Arial"/>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61950">
                <a:tc>
                  <a:txBody>
                    <a:bodyPr/>
                    <a:lstStyle/>
                    <a:p>
                      <a:pPr indent="0" lvl="0" marL="0" marR="0" rtl="0" algn="l">
                        <a:lnSpc>
                          <a:spcPct val="100000"/>
                        </a:lnSpc>
                        <a:spcBef>
                          <a:spcPts val="0"/>
                        </a:spcBef>
                        <a:spcAft>
                          <a:spcPts val="0"/>
                        </a:spcAft>
                        <a:buNone/>
                      </a:pPr>
                      <a:r>
                        <a:t/>
                      </a:r>
                      <a:endParaRPr u="none" cap="none" strike="noStrike">
                        <a:latin typeface="Times New Roman"/>
                        <a:ea typeface="Times New Roman"/>
                        <a:cs typeface="Times New Roman"/>
                        <a:sym typeface="Times New Roman"/>
                      </a:endParaRPr>
                    </a:p>
                    <a:p>
                      <a:pPr indent="0" lvl="0" marL="100330" marR="0" rtl="0" algn="l">
                        <a:lnSpc>
                          <a:spcPct val="100000"/>
                        </a:lnSpc>
                        <a:spcBef>
                          <a:spcPts val="0"/>
                        </a:spcBef>
                        <a:spcAft>
                          <a:spcPts val="0"/>
                        </a:spcAft>
                        <a:buNone/>
                      </a:pPr>
                      <a:r>
                        <a:rPr b="1" lang="en-US" u="none" cap="none" strike="noStrike">
                          <a:solidFill>
                            <a:srgbClr val="09507A"/>
                          </a:solidFill>
                          <a:latin typeface="Verdana"/>
                          <a:ea typeface="Verdana"/>
                          <a:cs typeface="Verdana"/>
                          <a:sym typeface="Verdana"/>
                        </a:rPr>
                        <a:t>@OneToMany</a:t>
                      </a:r>
                      <a:endParaRPr b="1" u="none" cap="none" strike="noStrike">
                        <a:latin typeface="Verdana"/>
                        <a:ea typeface="Verdana"/>
                        <a:cs typeface="Verdana"/>
                        <a:sym typeface="Verdana"/>
                      </a:endParaRPr>
                    </a:p>
                  </a:txBody>
                  <a:tcPr marT="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0330" marR="0" rtl="0" algn="l">
                        <a:lnSpc>
                          <a:spcPct val="100000"/>
                        </a:lnSpc>
                        <a:spcBef>
                          <a:spcPts val="0"/>
                        </a:spcBef>
                        <a:spcAft>
                          <a:spcPts val="0"/>
                        </a:spcAft>
                        <a:buNone/>
                      </a:pPr>
                      <a:r>
                        <a:rPr lang="en-US" sz="1550" u="none" cap="none" strike="noStrike">
                          <a:solidFill>
                            <a:schemeClr val="accent2"/>
                          </a:solidFill>
                          <a:latin typeface="Arial"/>
                          <a:ea typeface="Arial"/>
                          <a:cs typeface="Arial"/>
                          <a:sym typeface="Arial"/>
                        </a:rPr>
                        <a:t>Defines that many other entities can relate to one of this entity and </a:t>
                      </a:r>
                      <a:r>
                        <a:rPr lang="en-US" sz="1550">
                          <a:solidFill>
                            <a:schemeClr val="accent2"/>
                          </a:solidFill>
                          <a:latin typeface="Arial"/>
                          <a:ea typeface="Arial"/>
                          <a:cs typeface="Arial"/>
                          <a:sym typeface="Arial"/>
                        </a:rPr>
                        <a:t>s</a:t>
                      </a:r>
                      <a:r>
                        <a:rPr lang="en-US" sz="1550" u="none" cap="none" strike="noStrike">
                          <a:solidFill>
                            <a:schemeClr val="accent2"/>
                          </a:solidFill>
                          <a:latin typeface="Arial"/>
                          <a:ea typeface="Arial"/>
                          <a:cs typeface="Arial"/>
                          <a:sym typeface="Arial"/>
                        </a:rPr>
                        <a:t>tores the entities in a list (e.</a:t>
                      </a:r>
                      <a:r>
                        <a:rPr lang="en-US" sz="1550">
                          <a:solidFill>
                            <a:schemeClr val="accent2"/>
                          </a:solidFill>
                          <a:latin typeface="Arial"/>
                          <a:ea typeface="Arial"/>
                          <a:cs typeface="Arial"/>
                          <a:sym typeface="Arial"/>
                        </a:rPr>
                        <a:t>g., department can have </a:t>
                      </a:r>
                      <a:r>
                        <a:rPr lang="en-US" sz="1550" u="none" cap="none" strike="noStrike">
                          <a:solidFill>
                            <a:schemeClr val="accent2"/>
                          </a:solidFill>
                          <a:latin typeface="Arial"/>
                          <a:ea typeface="Arial"/>
                          <a:cs typeface="Arial"/>
                          <a:sym typeface="Arial"/>
                        </a:rPr>
                        <a:t>one-to-many staff; a </a:t>
                      </a:r>
                      <a:r>
                        <a:rPr lang="en-US" sz="1550">
                          <a:solidFill>
                            <a:schemeClr val="accent2"/>
                          </a:solidFill>
                          <a:latin typeface="Arial"/>
                          <a:ea typeface="Arial"/>
                          <a:cs typeface="Arial"/>
                          <a:sym typeface="Arial"/>
                        </a:rPr>
                        <a:t>relationship between a student and a library, in such a way that one student can be issued more than one type of book from the library).</a:t>
                      </a:r>
                      <a:endParaRPr sz="1550">
                        <a:solidFill>
                          <a:schemeClr val="accent2"/>
                        </a:solidFill>
                        <a:latin typeface="Arial"/>
                        <a:ea typeface="Arial"/>
                        <a:cs typeface="Arial"/>
                        <a:sym typeface="Arial"/>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83250">
                <a:tc>
                  <a:txBody>
                    <a:bodyPr/>
                    <a:lstStyle/>
                    <a:p>
                      <a:pPr indent="0" lvl="0" marL="0" marR="0" rtl="0" algn="l">
                        <a:lnSpc>
                          <a:spcPct val="100000"/>
                        </a:lnSpc>
                        <a:spcBef>
                          <a:spcPts val="0"/>
                        </a:spcBef>
                        <a:spcAft>
                          <a:spcPts val="0"/>
                        </a:spcAft>
                        <a:buNone/>
                      </a:pPr>
                      <a:r>
                        <a:t/>
                      </a:r>
                      <a:endParaRPr u="none" cap="none" strike="noStrike">
                        <a:latin typeface="Times New Roman"/>
                        <a:ea typeface="Times New Roman"/>
                        <a:cs typeface="Times New Roman"/>
                        <a:sym typeface="Times New Roman"/>
                      </a:endParaRPr>
                    </a:p>
                    <a:p>
                      <a:pPr indent="0" lvl="0" marL="100330" marR="0" rtl="0" algn="l">
                        <a:lnSpc>
                          <a:spcPct val="100000"/>
                        </a:lnSpc>
                        <a:spcBef>
                          <a:spcPts val="0"/>
                        </a:spcBef>
                        <a:spcAft>
                          <a:spcPts val="0"/>
                        </a:spcAft>
                        <a:buNone/>
                      </a:pPr>
                      <a:r>
                        <a:rPr b="1" lang="en-US" u="none" cap="none" strike="noStrike">
                          <a:solidFill>
                            <a:srgbClr val="09507A"/>
                          </a:solidFill>
                          <a:latin typeface="Verdana"/>
                          <a:ea typeface="Verdana"/>
                          <a:cs typeface="Verdana"/>
                          <a:sym typeface="Verdana"/>
                        </a:rPr>
                        <a:t>@OneToOne</a:t>
                      </a:r>
                      <a:endParaRPr b="1" u="none" cap="none" strike="noStrike">
                        <a:latin typeface="Verdana"/>
                        <a:ea typeface="Verdana"/>
                        <a:cs typeface="Verdana"/>
                        <a:sym typeface="Verdana"/>
                      </a:endParaRPr>
                    </a:p>
                  </a:txBody>
                  <a:tcPr marT="25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0330" marR="0" rtl="0" algn="l">
                        <a:lnSpc>
                          <a:spcPct val="100000"/>
                        </a:lnSpc>
                        <a:spcBef>
                          <a:spcPts val="0"/>
                        </a:spcBef>
                        <a:spcAft>
                          <a:spcPts val="0"/>
                        </a:spcAft>
                        <a:buNone/>
                      </a:pPr>
                      <a:r>
                        <a:rPr lang="en-US" sz="1550" u="none" cap="none" strike="noStrike">
                          <a:solidFill>
                            <a:schemeClr val="accent2"/>
                          </a:solidFill>
                          <a:latin typeface="Arial"/>
                          <a:ea typeface="Arial"/>
                          <a:cs typeface="Arial"/>
                          <a:sym typeface="Arial"/>
                        </a:rPr>
                        <a:t>Only one of this entity can belong to one of another entity</a:t>
                      </a:r>
                      <a:r>
                        <a:rPr lang="en-US" sz="1550">
                          <a:solidFill>
                            <a:schemeClr val="accent2"/>
                          </a:solidFill>
                          <a:latin typeface="Arial"/>
                          <a:ea typeface="Arial"/>
                          <a:cs typeface="Arial"/>
                          <a:sym typeface="Arial"/>
                        </a:rPr>
                        <a:t> </a:t>
                      </a:r>
                      <a:r>
                        <a:rPr lang="en-US" sz="1550" u="none" cap="none" strike="noStrike">
                          <a:solidFill>
                            <a:schemeClr val="accent2"/>
                          </a:solidFill>
                          <a:latin typeface="Arial"/>
                          <a:ea typeface="Arial"/>
                          <a:cs typeface="Arial"/>
                          <a:sym typeface="Arial"/>
                        </a:rPr>
                        <a:t>(e.g., Staff -&gt; Teaching Staff or Non-Teaching Staff; </a:t>
                      </a:r>
                      <a:r>
                        <a:rPr lang="en-US" sz="1550">
                          <a:solidFill>
                            <a:schemeClr val="accent2"/>
                          </a:solidFill>
                          <a:latin typeface="Arial"/>
                          <a:ea typeface="Arial"/>
                          <a:cs typeface="Arial"/>
                          <a:sym typeface="Arial"/>
                        </a:rPr>
                        <a:t>relationship between a student and a library, in such a way that one student can be issued only one type of book).</a:t>
                      </a:r>
                      <a:endParaRPr sz="1550">
                        <a:solidFill>
                          <a:schemeClr val="accent2"/>
                        </a:solidFill>
                        <a:latin typeface="Arial"/>
                        <a:ea typeface="Arial"/>
                        <a:cs typeface="Arial"/>
                        <a:sym typeface="Arial"/>
                      </a:endParaRPr>
                    </a:p>
                  </a:txBody>
                  <a:tcPr marT="857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09500">
                <a:tc>
                  <a:txBody>
                    <a:bodyPr/>
                    <a:lstStyle/>
                    <a:p>
                      <a:pPr indent="0" lvl="0" marL="0" marR="0" rtl="0" algn="l">
                        <a:lnSpc>
                          <a:spcPct val="100000"/>
                        </a:lnSpc>
                        <a:spcBef>
                          <a:spcPts val="0"/>
                        </a:spcBef>
                        <a:spcAft>
                          <a:spcPts val="0"/>
                        </a:spcAft>
                        <a:buNone/>
                      </a:pPr>
                      <a:r>
                        <a:t/>
                      </a:r>
                      <a:endParaRPr u="none" cap="none" strike="noStrike">
                        <a:latin typeface="Times New Roman"/>
                        <a:ea typeface="Times New Roman"/>
                        <a:cs typeface="Times New Roman"/>
                        <a:sym typeface="Times New Roman"/>
                      </a:endParaRPr>
                    </a:p>
                    <a:p>
                      <a:pPr indent="0" lvl="0" marL="100330" marR="0" rtl="0" algn="l">
                        <a:lnSpc>
                          <a:spcPct val="100000"/>
                        </a:lnSpc>
                        <a:spcBef>
                          <a:spcPts val="0"/>
                        </a:spcBef>
                        <a:spcAft>
                          <a:spcPts val="0"/>
                        </a:spcAft>
                        <a:buNone/>
                      </a:pPr>
                      <a:r>
                        <a:rPr b="1" lang="en-US" u="none" cap="none" strike="noStrike">
                          <a:solidFill>
                            <a:srgbClr val="09507A"/>
                          </a:solidFill>
                          <a:latin typeface="Verdana"/>
                          <a:ea typeface="Verdana"/>
                          <a:cs typeface="Verdana"/>
                          <a:sym typeface="Verdana"/>
                        </a:rPr>
                        <a:t>@ManyToMany</a:t>
                      </a:r>
                      <a:endParaRPr b="1" u="none" cap="none" strike="noStrike">
                        <a:latin typeface="Verdana"/>
                        <a:ea typeface="Verdana"/>
                        <a:cs typeface="Verdana"/>
                        <a:sym typeface="Verdana"/>
                      </a:endParaRPr>
                    </a:p>
                  </a:txBody>
                  <a:tcPr marT="31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0330" marR="0" rtl="0" algn="l">
                        <a:lnSpc>
                          <a:spcPct val="100000"/>
                        </a:lnSpc>
                        <a:spcBef>
                          <a:spcPts val="0"/>
                        </a:spcBef>
                        <a:spcAft>
                          <a:spcPts val="1000"/>
                        </a:spcAft>
                        <a:buNone/>
                      </a:pPr>
                      <a:r>
                        <a:rPr lang="en-US" sz="1550" u="none" cap="none" strike="noStrike">
                          <a:solidFill>
                            <a:schemeClr val="accent2"/>
                          </a:solidFill>
                          <a:latin typeface="Arial"/>
                          <a:ea typeface="Arial"/>
                          <a:cs typeface="Arial"/>
                          <a:sym typeface="Arial"/>
                        </a:rPr>
                        <a:t>Many of this entity can belong to many of another entity</a:t>
                      </a:r>
                      <a:r>
                        <a:rPr lang="en-US" sz="1550">
                          <a:solidFill>
                            <a:schemeClr val="accent2"/>
                          </a:solidFill>
                          <a:latin typeface="Arial"/>
                          <a:ea typeface="Arial"/>
                          <a:cs typeface="Arial"/>
                          <a:sym typeface="Arial"/>
                        </a:rPr>
                        <a:t> </a:t>
                      </a:r>
                      <a:r>
                        <a:rPr lang="en-US" sz="1550" u="none" cap="none" strike="noStrike">
                          <a:solidFill>
                            <a:schemeClr val="accent2"/>
                          </a:solidFill>
                          <a:latin typeface="Arial"/>
                          <a:ea typeface="Arial"/>
                          <a:cs typeface="Arial"/>
                          <a:sym typeface="Arial"/>
                        </a:rPr>
                        <a:t>(e.g., Teachers -&gt; Courses; </a:t>
                      </a:r>
                      <a:r>
                        <a:rPr lang="en-US" sz="1550">
                          <a:solidFill>
                            <a:schemeClr val="accent2"/>
                          </a:solidFill>
                          <a:latin typeface="Arial"/>
                          <a:ea typeface="Arial"/>
                          <a:cs typeface="Arial"/>
                          <a:sym typeface="Arial"/>
                        </a:rPr>
                        <a:t>relationship between a student and a library, in such a way that any number of students can be issued any type of book).</a:t>
                      </a:r>
                      <a:endParaRPr sz="1550">
                        <a:solidFill>
                          <a:schemeClr val="accent2"/>
                        </a:solidFill>
                        <a:latin typeface="Arial"/>
                        <a:ea typeface="Arial"/>
                        <a:cs typeface="Arial"/>
                        <a:sym typeface="Arial"/>
                      </a:endParaRPr>
                    </a:p>
                  </a:txBody>
                  <a:tcPr marT="87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7175">
                <a:tc>
                  <a:txBody>
                    <a:bodyPr/>
                    <a:lstStyle/>
                    <a:p>
                      <a:pPr indent="0" lvl="0" marL="0" marR="0" rtl="0" algn="l">
                        <a:lnSpc>
                          <a:spcPct val="100000"/>
                        </a:lnSpc>
                        <a:spcBef>
                          <a:spcPts val="0"/>
                        </a:spcBef>
                        <a:spcAft>
                          <a:spcPts val="0"/>
                        </a:spcAft>
                        <a:buNone/>
                      </a:pPr>
                      <a:r>
                        <a:t/>
                      </a:r>
                      <a:endParaRPr b="1" sz="1300">
                        <a:highlight>
                          <a:srgbClr val="FFFFFF"/>
                        </a:highlight>
                        <a:latin typeface="Lora"/>
                        <a:ea typeface="Lora"/>
                        <a:cs typeface="Lora"/>
                        <a:sym typeface="Lora"/>
                      </a:endParaRPr>
                    </a:p>
                  </a:txBody>
                  <a:tcPr marT="31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100330" marR="0" rtl="0" algn="ctr">
                        <a:lnSpc>
                          <a:spcPct val="100000"/>
                        </a:lnSpc>
                        <a:spcBef>
                          <a:spcPts val="0"/>
                        </a:spcBef>
                        <a:spcAft>
                          <a:spcPts val="0"/>
                        </a:spcAft>
                        <a:buNone/>
                      </a:pPr>
                      <a:r>
                        <a:rPr b="1" i="1" lang="en-US" sz="1300">
                          <a:solidFill>
                            <a:srgbClr val="000100"/>
                          </a:solidFill>
                          <a:highlight>
                            <a:srgbClr val="FFFFFF"/>
                          </a:highlight>
                          <a:latin typeface="Lora"/>
                          <a:ea typeface="Lora"/>
                          <a:cs typeface="Lora"/>
                          <a:sym typeface="Lora"/>
                        </a:rPr>
                        <a:t>Note: many-to-one and one-to-many associations represent the same association from two different perspectives; it depends on which side of the relationship the entity is present. </a:t>
                      </a:r>
                      <a:endParaRPr b="1" i="1" sz="1300">
                        <a:solidFill>
                          <a:srgbClr val="000100"/>
                        </a:solidFill>
                        <a:highlight>
                          <a:srgbClr val="FFFFFF"/>
                        </a:highlight>
                        <a:latin typeface="Lora"/>
                        <a:ea typeface="Lora"/>
                        <a:cs typeface="Lora"/>
                        <a:sym typeface="Lora"/>
                      </a:endParaRPr>
                    </a:p>
                  </a:txBody>
                  <a:tcPr marT="87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32" name="Google Shape;432;p46"/>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7"/>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100"/>
              <a:t>Additional Annotations</a:t>
            </a:r>
            <a:endParaRPr sz="3100"/>
          </a:p>
        </p:txBody>
      </p:sp>
      <p:sp>
        <p:nvSpPr>
          <p:cNvPr id="438" name="Google Shape;438;p47"/>
          <p:cNvSpPr txBox="1"/>
          <p:nvPr>
            <p:ph idx="1" type="body"/>
          </p:nvPr>
        </p:nvSpPr>
        <p:spPr>
          <a:xfrm>
            <a:off x="698500" y="1720800"/>
            <a:ext cx="10915500" cy="4527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US" sz="2235">
                <a:solidFill>
                  <a:srgbClr val="B45F06"/>
                </a:solidFill>
              </a:rPr>
              <a:t>What</a:t>
            </a:r>
            <a:r>
              <a:rPr b="1" lang="en-US" sz="2235">
                <a:solidFill>
                  <a:srgbClr val="B45F06"/>
                </a:solidFill>
              </a:rPr>
              <a:t> is </a:t>
            </a:r>
            <a:r>
              <a:rPr b="1" lang="en-US" sz="2235">
                <a:solidFill>
                  <a:srgbClr val="B45F06"/>
                </a:solidFill>
              </a:rPr>
              <a:t>Cascading?</a:t>
            </a:r>
            <a:endParaRPr b="1" sz="1035">
              <a:solidFill>
                <a:srgbClr val="B45F06"/>
              </a:solidFill>
            </a:endParaRPr>
          </a:p>
          <a:p>
            <a:pPr indent="-324970" lvl="0" marL="457200" rtl="0" algn="l">
              <a:spcBef>
                <a:spcPts val="1000"/>
              </a:spcBef>
              <a:spcAft>
                <a:spcPts val="0"/>
              </a:spcAft>
              <a:buSzPts val="1518"/>
              <a:buChar char="●"/>
            </a:pPr>
            <a:r>
              <a:rPr lang="en-US" sz="1817"/>
              <a:t>Entity relationships often depend on the existence of another entity. For example, a person–address relationship is dependent. Without the person, the address entity does not have any meaning of its own. When we delete the person entity, the address entity should also get deleted.</a:t>
            </a:r>
            <a:endParaRPr sz="1817"/>
          </a:p>
          <a:p>
            <a:pPr indent="-324970" lvl="0" marL="457200" rtl="0" algn="l">
              <a:spcBef>
                <a:spcPts val="1000"/>
              </a:spcBef>
              <a:spcAft>
                <a:spcPts val="0"/>
              </a:spcAft>
              <a:buSzPts val="1518"/>
              <a:buChar char="●"/>
            </a:pPr>
            <a:r>
              <a:rPr lang="en-US" sz="1817"/>
              <a:t>This is achieved through Cascading. When performing an action on a target entity, the same action will be applied to the associated entity. Cascade types include ALL, </a:t>
            </a:r>
            <a:r>
              <a:rPr b="1" i="1" lang="en-US" sz="1817"/>
              <a:t>PERSIST, MERGE, REMOVE, REFRESH,</a:t>
            </a:r>
            <a:r>
              <a:rPr lang="en-US" sz="1817"/>
              <a:t> and </a:t>
            </a:r>
            <a:r>
              <a:rPr b="1" i="1" lang="en-US" sz="1817"/>
              <a:t>DETACH</a:t>
            </a:r>
            <a:r>
              <a:rPr lang="en-US" sz="1817"/>
              <a:t>. </a:t>
            </a:r>
            <a:endParaRPr sz="2217">
              <a:latin typeface="Century Gothic"/>
              <a:ea typeface="Century Gothic"/>
              <a:cs typeface="Century Gothic"/>
              <a:sym typeface="Century Gothic"/>
            </a:endParaRPr>
          </a:p>
          <a:p>
            <a:pPr indent="0" lvl="0" marL="914400" rtl="0" algn="ctr">
              <a:spcBef>
                <a:spcPts val="1000"/>
              </a:spcBef>
              <a:spcAft>
                <a:spcPts val="0"/>
              </a:spcAft>
              <a:buNone/>
            </a:pPr>
            <a:r>
              <a:rPr b="1" lang="en-US" sz="1817"/>
              <a:t>Example</a:t>
            </a:r>
            <a:r>
              <a:rPr lang="en-US" sz="1817"/>
              <a:t>:</a:t>
            </a:r>
            <a:endParaRPr sz="1817"/>
          </a:p>
          <a:p>
            <a:pPr indent="0" lvl="0" marL="914400" rtl="0" algn="ctr">
              <a:spcBef>
                <a:spcPts val="1000"/>
              </a:spcBef>
              <a:spcAft>
                <a:spcPts val="0"/>
              </a:spcAft>
              <a:buNone/>
            </a:pPr>
            <a:r>
              <a:rPr b="1" lang="en-US" sz="1817">
                <a:latin typeface="Consolas"/>
                <a:ea typeface="Consolas"/>
                <a:cs typeface="Consolas"/>
                <a:sym typeface="Consolas"/>
              </a:rPr>
              <a:t>@ManyToOne(cascade = CascadeType.PERSIST)</a:t>
            </a:r>
            <a:endParaRPr b="1" sz="1817">
              <a:latin typeface="Consolas"/>
              <a:ea typeface="Consolas"/>
              <a:cs typeface="Consolas"/>
              <a:sym typeface="Consolas"/>
            </a:endParaRPr>
          </a:p>
          <a:p>
            <a:pPr indent="0" lvl="0" marL="914400" rtl="0" algn="l">
              <a:spcBef>
                <a:spcPts val="1000"/>
              </a:spcBef>
              <a:spcAft>
                <a:spcPts val="0"/>
              </a:spcAft>
              <a:buNone/>
            </a:pPr>
            <a:r>
              <a:t/>
            </a:r>
            <a:endParaRPr sz="1817"/>
          </a:p>
          <a:p>
            <a:pPr indent="0" lvl="0" marL="0" rtl="0" algn="l">
              <a:spcBef>
                <a:spcPts val="1000"/>
              </a:spcBef>
              <a:spcAft>
                <a:spcPts val="0"/>
              </a:spcAft>
              <a:buClr>
                <a:schemeClr val="dk1"/>
              </a:buClr>
              <a:buSzPts val="1100"/>
              <a:buFont typeface="Arial"/>
              <a:buNone/>
            </a:pPr>
            <a:r>
              <a:rPr lang="en-US" sz="1617"/>
              <a:t>Click here for more information about </a:t>
            </a:r>
            <a:r>
              <a:rPr lang="en-US" sz="1617" u="sng">
                <a:solidFill>
                  <a:schemeClr val="hlink"/>
                </a:solidFill>
                <a:hlinkClick r:id="rId3"/>
              </a:rPr>
              <a:t>JPA/Hibernate Cascade Types.</a:t>
            </a:r>
            <a:r>
              <a:rPr lang="en-US" sz="1617"/>
              <a:t> </a:t>
            </a:r>
            <a:endParaRPr sz="1617"/>
          </a:p>
          <a:p>
            <a:pPr indent="0" lvl="0" marL="0" rtl="0" algn="l">
              <a:lnSpc>
                <a:spcPct val="100000"/>
              </a:lnSpc>
              <a:spcBef>
                <a:spcPts val="0"/>
              </a:spcBef>
              <a:spcAft>
                <a:spcPts val="0"/>
              </a:spcAft>
              <a:buClr>
                <a:schemeClr val="dk1"/>
              </a:buClr>
              <a:buSzPts val="1100"/>
              <a:buFont typeface="Arial"/>
              <a:buNone/>
            </a:pPr>
            <a:r>
              <a:t/>
            </a:r>
            <a:endParaRPr b="1" sz="2017">
              <a:highlight>
                <a:srgbClr val="FFFFFF"/>
              </a:highlight>
              <a:latin typeface="Arial"/>
              <a:ea typeface="Arial"/>
              <a:cs typeface="Arial"/>
              <a:sym typeface="Arial"/>
            </a:endParaRPr>
          </a:p>
          <a:p>
            <a:pPr indent="0" lvl="0" marL="0" rtl="0" algn="l">
              <a:spcBef>
                <a:spcPts val="2200"/>
              </a:spcBef>
              <a:spcAft>
                <a:spcPts val="0"/>
              </a:spcAft>
              <a:buNone/>
            </a:pPr>
            <a:r>
              <a:t/>
            </a:r>
            <a:endParaRPr/>
          </a:p>
        </p:txBody>
      </p:sp>
      <p:sp>
        <p:nvSpPr>
          <p:cNvPr id="439" name="Google Shape;439;p47"/>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8"/>
          <p:cNvSpPr txBox="1"/>
          <p:nvPr>
            <p:ph type="title"/>
          </p:nvPr>
        </p:nvSpPr>
        <p:spPr>
          <a:xfrm>
            <a:off x="568017" y="973663"/>
            <a:ext cx="10822500" cy="7071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Clr>
                <a:schemeClr val="dk1"/>
              </a:buClr>
              <a:buSzPts val="1100"/>
              <a:buFont typeface="Arial"/>
              <a:buNone/>
            </a:pPr>
            <a:r>
              <a:rPr lang="en-US"/>
              <a:t>Example: Hibernate Mapping and Relationship </a:t>
            </a:r>
            <a:endParaRPr/>
          </a:p>
        </p:txBody>
      </p:sp>
      <p:sp>
        <p:nvSpPr>
          <p:cNvPr id="445" name="Google Shape;445;p48"/>
          <p:cNvSpPr txBox="1"/>
          <p:nvPr>
            <p:ph idx="1" type="body"/>
          </p:nvPr>
        </p:nvSpPr>
        <p:spPr>
          <a:xfrm>
            <a:off x="521525" y="1592575"/>
            <a:ext cx="10915500" cy="45273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US" sz="2100">
                <a:solidFill>
                  <a:schemeClr val="accent2"/>
                </a:solidFill>
              </a:rPr>
              <a:t>The Entity Classes (Models):</a:t>
            </a:r>
            <a:endParaRPr sz="2100">
              <a:solidFill>
                <a:schemeClr val="accent2"/>
              </a:solidFill>
            </a:endParaRPr>
          </a:p>
          <a:p>
            <a:pPr indent="-317500" lvl="1" marL="914400" rtl="0" algn="l">
              <a:spcBef>
                <a:spcPts val="15"/>
              </a:spcBef>
              <a:spcAft>
                <a:spcPts val="0"/>
              </a:spcAft>
              <a:buSzPts val="1400"/>
              <a:buChar char="➢"/>
            </a:pPr>
            <a:r>
              <a:rPr lang="en-US" sz="1900">
                <a:solidFill>
                  <a:schemeClr val="accent2"/>
                </a:solidFill>
              </a:rPr>
              <a:t>Teacher</a:t>
            </a:r>
            <a:endParaRPr sz="1900">
              <a:solidFill>
                <a:schemeClr val="accent2"/>
              </a:solidFill>
            </a:endParaRPr>
          </a:p>
          <a:p>
            <a:pPr indent="0" lvl="0" marL="1408430" rtl="0" algn="l">
              <a:lnSpc>
                <a:spcPct val="119625"/>
              </a:lnSpc>
              <a:spcBef>
                <a:spcPts val="10"/>
              </a:spcBef>
              <a:spcAft>
                <a:spcPts val="0"/>
              </a:spcAft>
              <a:buNone/>
            </a:pPr>
            <a:r>
              <a:rPr lang="en-US" sz="1900">
                <a:solidFill>
                  <a:schemeClr val="accent2"/>
                </a:solidFill>
              </a:rPr>
              <a:t>▶	The individual teachers.</a:t>
            </a:r>
            <a:endParaRPr sz="1900">
              <a:solidFill>
                <a:schemeClr val="accent2"/>
              </a:solidFill>
            </a:endParaRPr>
          </a:p>
          <a:p>
            <a:pPr indent="-317500" lvl="1" marL="914400" rtl="0" algn="l">
              <a:lnSpc>
                <a:spcPct val="119722"/>
              </a:lnSpc>
              <a:spcBef>
                <a:spcPts val="0"/>
              </a:spcBef>
              <a:spcAft>
                <a:spcPts val="0"/>
              </a:spcAft>
              <a:buSzPts val="1400"/>
              <a:buChar char="➢"/>
            </a:pPr>
            <a:r>
              <a:rPr lang="en-US" sz="1900">
                <a:solidFill>
                  <a:schemeClr val="accent2"/>
                </a:solidFill>
              </a:rPr>
              <a:t>Department</a:t>
            </a:r>
            <a:endParaRPr sz="1900">
              <a:solidFill>
                <a:schemeClr val="accent2"/>
              </a:solidFill>
            </a:endParaRPr>
          </a:p>
          <a:p>
            <a:pPr indent="0" lvl="0" marL="1408430" rtl="0" algn="l">
              <a:lnSpc>
                <a:spcPct val="119625"/>
              </a:lnSpc>
              <a:spcBef>
                <a:spcPts val="10"/>
              </a:spcBef>
              <a:spcAft>
                <a:spcPts val="0"/>
              </a:spcAft>
              <a:buNone/>
            </a:pPr>
            <a:r>
              <a:rPr lang="en-US" sz="1900">
                <a:solidFill>
                  <a:schemeClr val="accent2"/>
                </a:solidFill>
              </a:rPr>
              <a:t>▶ The department to which the teacher belongs.</a:t>
            </a:r>
            <a:endParaRPr sz="1900">
              <a:solidFill>
                <a:schemeClr val="accent2"/>
              </a:solidFill>
            </a:endParaRPr>
          </a:p>
          <a:p>
            <a:pPr indent="-317500" lvl="1" marL="914400" rtl="0" algn="l">
              <a:lnSpc>
                <a:spcPct val="119722"/>
              </a:lnSpc>
              <a:spcBef>
                <a:spcPts val="0"/>
              </a:spcBef>
              <a:spcAft>
                <a:spcPts val="0"/>
              </a:spcAft>
              <a:buSzPts val="1400"/>
              <a:buChar char="➢"/>
            </a:pPr>
            <a:r>
              <a:rPr lang="en-US" sz="1900">
                <a:solidFill>
                  <a:schemeClr val="accent2"/>
                </a:solidFill>
              </a:rPr>
              <a:t>Credentials</a:t>
            </a:r>
            <a:endParaRPr sz="1900">
              <a:solidFill>
                <a:schemeClr val="accent2"/>
              </a:solidFill>
            </a:endParaRPr>
          </a:p>
          <a:p>
            <a:pPr indent="0" lvl="0" marL="1408430" rtl="0" algn="l">
              <a:lnSpc>
                <a:spcPct val="119625"/>
              </a:lnSpc>
              <a:spcBef>
                <a:spcPts val="10"/>
              </a:spcBef>
              <a:spcAft>
                <a:spcPts val="0"/>
              </a:spcAft>
              <a:buNone/>
            </a:pPr>
            <a:r>
              <a:rPr lang="en-US" sz="1900">
                <a:solidFill>
                  <a:schemeClr val="accent2"/>
                </a:solidFill>
              </a:rPr>
              <a:t>▶	The login information for each teacher.</a:t>
            </a:r>
            <a:endParaRPr sz="1900">
              <a:solidFill>
                <a:schemeClr val="accent2"/>
              </a:solidFill>
            </a:endParaRPr>
          </a:p>
          <a:p>
            <a:pPr indent="-317500" lvl="1" marL="914400" rtl="0" algn="l">
              <a:lnSpc>
                <a:spcPct val="119722"/>
              </a:lnSpc>
              <a:spcBef>
                <a:spcPts val="0"/>
              </a:spcBef>
              <a:spcAft>
                <a:spcPts val="0"/>
              </a:spcAft>
              <a:buSzPts val="1400"/>
              <a:buChar char="➢"/>
            </a:pPr>
            <a:r>
              <a:rPr lang="en-US" sz="1900">
                <a:solidFill>
                  <a:schemeClr val="accent2"/>
                </a:solidFill>
              </a:rPr>
              <a:t>Assigned Course</a:t>
            </a:r>
            <a:endParaRPr sz="1900">
              <a:solidFill>
                <a:schemeClr val="accent2"/>
              </a:solidFill>
            </a:endParaRPr>
          </a:p>
          <a:p>
            <a:pPr indent="0" lvl="0" marL="1408430" rtl="0" algn="l">
              <a:lnSpc>
                <a:spcPct val="119062"/>
              </a:lnSpc>
              <a:spcBef>
                <a:spcPts val="20"/>
              </a:spcBef>
              <a:spcAft>
                <a:spcPts val="0"/>
              </a:spcAft>
              <a:buNone/>
            </a:pPr>
            <a:r>
              <a:rPr lang="en-US" sz="1900">
                <a:solidFill>
                  <a:schemeClr val="accent2"/>
                </a:solidFill>
              </a:rPr>
              <a:t>▶	The courses that the teachers are assigned.</a:t>
            </a:r>
            <a:endParaRPr sz="1900">
              <a:solidFill>
                <a:schemeClr val="accent2"/>
              </a:solidFill>
            </a:endParaRPr>
          </a:p>
          <a:p>
            <a:pPr indent="-330200" lvl="0" marL="457200" rtl="0" algn="l">
              <a:lnSpc>
                <a:spcPct val="119250"/>
              </a:lnSpc>
              <a:spcBef>
                <a:spcPts val="0"/>
              </a:spcBef>
              <a:spcAft>
                <a:spcPts val="0"/>
              </a:spcAft>
              <a:buSzPts val="1600"/>
              <a:buChar char="❑"/>
            </a:pPr>
            <a:r>
              <a:rPr lang="en-US" sz="2100">
                <a:solidFill>
                  <a:schemeClr val="accent2"/>
                </a:solidFill>
              </a:rPr>
              <a:t>Relationships:</a:t>
            </a:r>
            <a:endParaRPr sz="2100">
              <a:solidFill>
                <a:schemeClr val="accent2"/>
              </a:solidFill>
            </a:endParaRPr>
          </a:p>
          <a:p>
            <a:pPr indent="-317500" lvl="1" marL="914400" rtl="0" algn="l">
              <a:spcBef>
                <a:spcPts val="5"/>
              </a:spcBef>
              <a:spcAft>
                <a:spcPts val="0"/>
              </a:spcAft>
              <a:buSzPts val="1400"/>
              <a:buChar char="➢"/>
            </a:pPr>
            <a:r>
              <a:rPr lang="en-US" sz="1900">
                <a:solidFill>
                  <a:schemeClr val="accent2"/>
                </a:solidFill>
              </a:rPr>
              <a:t>Teacher 	-&gt; Department (Many → One)</a:t>
            </a:r>
            <a:endParaRPr sz="1900">
              <a:solidFill>
                <a:schemeClr val="accent2"/>
              </a:solidFill>
            </a:endParaRPr>
          </a:p>
          <a:p>
            <a:pPr indent="-317500" lvl="1" marL="914400" rtl="0" algn="l">
              <a:spcBef>
                <a:spcPts val="0"/>
              </a:spcBef>
              <a:spcAft>
                <a:spcPts val="0"/>
              </a:spcAft>
              <a:buSzPts val="1400"/>
              <a:buChar char="➢"/>
            </a:pPr>
            <a:r>
              <a:rPr lang="en-US" sz="1900">
                <a:solidFill>
                  <a:schemeClr val="accent2"/>
                </a:solidFill>
              </a:rPr>
              <a:t>Department -&gt; Teacher (One → Many)</a:t>
            </a:r>
            <a:endParaRPr sz="1900">
              <a:solidFill>
                <a:schemeClr val="accent2"/>
              </a:solidFill>
            </a:endParaRPr>
          </a:p>
          <a:p>
            <a:pPr indent="-317500" lvl="1" marL="914400" rtl="0" algn="l">
              <a:spcBef>
                <a:spcPts val="5"/>
              </a:spcBef>
              <a:spcAft>
                <a:spcPts val="0"/>
              </a:spcAft>
              <a:buSzPts val="1400"/>
              <a:buChar char="➢"/>
            </a:pPr>
            <a:r>
              <a:rPr lang="en-US" sz="1900">
                <a:solidFill>
                  <a:schemeClr val="accent2"/>
                </a:solidFill>
              </a:rPr>
              <a:t>Teacher 	-&gt; Credentials (One → One)</a:t>
            </a:r>
            <a:endParaRPr sz="1900">
              <a:solidFill>
                <a:schemeClr val="accent2"/>
              </a:solidFill>
            </a:endParaRPr>
          </a:p>
          <a:p>
            <a:pPr indent="-317500" lvl="1" marL="914400" rtl="0" algn="l">
              <a:spcBef>
                <a:spcPts val="25"/>
              </a:spcBef>
              <a:spcAft>
                <a:spcPts val="0"/>
              </a:spcAft>
              <a:buSzPts val="1400"/>
              <a:buChar char="➢"/>
            </a:pPr>
            <a:r>
              <a:rPr lang="en-US" sz="1900">
                <a:solidFill>
                  <a:schemeClr val="accent2"/>
                </a:solidFill>
              </a:rPr>
              <a:t>Teacher 	-&gt; Assigned Course (Many → Many)</a:t>
            </a:r>
            <a:endParaRPr sz="1700">
              <a:solidFill>
                <a:schemeClr val="accent2"/>
              </a:solidFill>
            </a:endParaRPr>
          </a:p>
        </p:txBody>
      </p:sp>
      <p:sp>
        <p:nvSpPr>
          <p:cNvPr id="446" name="Google Shape;446;p48"/>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9"/>
          <p:cNvSpPr txBox="1"/>
          <p:nvPr>
            <p:ph type="title"/>
          </p:nvPr>
        </p:nvSpPr>
        <p:spPr>
          <a:xfrm>
            <a:off x="568017" y="97366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U</a:t>
            </a:r>
            <a:r>
              <a:rPr lang="en-US"/>
              <a:t>nidirectional and bidirectional Association/Mapping </a:t>
            </a:r>
            <a:endParaRPr>
              <a:latin typeface="Century Gothic"/>
              <a:ea typeface="Century Gothic"/>
              <a:cs typeface="Century Gothic"/>
              <a:sym typeface="Century Gothic"/>
            </a:endParaRPr>
          </a:p>
        </p:txBody>
      </p:sp>
      <p:sp>
        <p:nvSpPr>
          <p:cNvPr id="452" name="Google Shape;452;p49"/>
          <p:cNvSpPr txBox="1"/>
          <p:nvPr>
            <p:ph idx="1" type="body"/>
          </p:nvPr>
        </p:nvSpPr>
        <p:spPr>
          <a:xfrm>
            <a:off x="791500" y="1720800"/>
            <a:ext cx="10822500" cy="47007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Clr>
                <a:schemeClr val="dk1"/>
              </a:buClr>
              <a:buSzPts val="1100"/>
              <a:buFont typeface="Arial"/>
              <a:buNone/>
            </a:pPr>
            <a:r>
              <a:rPr lang="en-US" sz="2000">
                <a:solidFill>
                  <a:schemeClr val="accent2"/>
                </a:solidFill>
              </a:rPr>
              <a:t>The Association/Mapping can be either </a:t>
            </a:r>
            <a:r>
              <a:rPr b="1" lang="en-US" sz="2000">
                <a:solidFill>
                  <a:schemeClr val="accent2"/>
                </a:solidFill>
              </a:rPr>
              <a:t>Unidirectional</a:t>
            </a:r>
            <a:r>
              <a:rPr lang="en-US" sz="2000">
                <a:solidFill>
                  <a:schemeClr val="accent2"/>
                </a:solidFill>
              </a:rPr>
              <a:t> or </a:t>
            </a:r>
            <a:r>
              <a:rPr b="1" lang="en-US" sz="2000">
                <a:solidFill>
                  <a:schemeClr val="accent2"/>
                </a:solidFill>
              </a:rPr>
              <a:t>Bidirectional</a:t>
            </a:r>
            <a:r>
              <a:rPr lang="en-US" sz="2000">
                <a:solidFill>
                  <a:schemeClr val="accent2"/>
                </a:solidFill>
              </a:rPr>
              <a:t>. </a:t>
            </a:r>
            <a:r>
              <a:rPr lang="en-US" sz="2200">
                <a:solidFill>
                  <a:schemeClr val="accent2"/>
                </a:solidFill>
              </a:rPr>
              <a:t> </a:t>
            </a:r>
            <a:endParaRPr sz="2200">
              <a:solidFill>
                <a:schemeClr val="accent2"/>
              </a:solidFill>
            </a:endParaRPr>
          </a:p>
          <a:p>
            <a:pPr indent="0" lvl="0" marL="0" rtl="0" algn="just">
              <a:spcBef>
                <a:spcPts val="1000"/>
              </a:spcBef>
              <a:spcAft>
                <a:spcPts val="0"/>
              </a:spcAft>
              <a:buClr>
                <a:schemeClr val="dk1"/>
              </a:buClr>
              <a:buSzPts val="1100"/>
              <a:buFont typeface="Arial"/>
              <a:buNone/>
            </a:pPr>
            <a:r>
              <a:rPr b="1" lang="en-US" sz="1900" u="sng">
                <a:solidFill>
                  <a:schemeClr val="accent2"/>
                </a:solidFill>
              </a:rPr>
              <a:t>Unidirectional Association:</a:t>
            </a:r>
            <a:endParaRPr sz="1900" u="sng">
              <a:solidFill>
                <a:schemeClr val="accent2"/>
              </a:solidFill>
            </a:endParaRPr>
          </a:p>
          <a:p>
            <a:pPr indent="0" lvl="0" marL="0" rtl="0" algn="l">
              <a:spcBef>
                <a:spcPts val="1000"/>
              </a:spcBef>
              <a:spcAft>
                <a:spcPts val="0"/>
              </a:spcAft>
              <a:buClr>
                <a:schemeClr val="dk1"/>
              </a:buClr>
              <a:buSzPts val="1100"/>
              <a:buFont typeface="Arial"/>
              <a:buNone/>
            </a:pPr>
            <a:r>
              <a:rPr lang="en-US">
                <a:solidFill>
                  <a:schemeClr val="accent2"/>
                </a:solidFill>
              </a:rPr>
              <a:t>Unidirectional association means that only one entity has a relationship field or property that refers to the other</a:t>
            </a:r>
            <a:r>
              <a:rPr lang="en-US">
                <a:solidFill>
                  <a:schemeClr val="accent2"/>
                </a:solidFill>
                <a:highlight>
                  <a:schemeClr val="lt1"/>
                </a:highlight>
              </a:rPr>
              <a:t>.</a:t>
            </a:r>
            <a:r>
              <a:rPr lang="en-US">
                <a:solidFill>
                  <a:schemeClr val="accent2"/>
                </a:solidFill>
              </a:rPr>
              <a:t> The </a:t>
            </a:r>
            <a:r>
              <a:rPr lang="en-US">
                <a:solidFill>
                  <a:srgbClr val="880000"/>
                </a:solidFill>
              </a:rPr>
              <a:t>source entity </a:t>
            </a:r>
            <a:r>
              <a:rPr lang="en-US">
                <a:solidFill>
                  <a:schemeClr val="accent2"/>
                </a:solidFill>
              </a:rPr>
              <a:t>has a relationship field that refers to the target entity, and the source entity’s table contains the foreign key. </a:t>
            </a:r>
            <a:endParaRPr>
              <a:solidFill>
                <a:schemeClr val="accent2"/>
              </a:solidFill>
            </a:endParaRPr>
          </a:p>
          <a:p>
            <a:pPr indent="0" lvl="0" marL="0" rtl="0" algn="ctr">
              <a:spcBef>
                <a:spcPts val="200"/>
              </a:spcBef>
              <a:spcAft>
                <a:spcPts val="0"/>
              </a:spcAft>
              <a:buClr>
                <a:schemeClr val="dk1"/>
              </a:buClr>
              <a:buSzPts val="1100"/>
              <a:buFont typeface="Arial"/>
              <a:buNone/>
            </a:pPr>
            <a:r>
              <a:rPr i="1" lang="en-US" sz="1600">
                <a:solidFill>
                  <a:schemeClr val="accent2"/>
                </a:solidFill>
              </a:rPr>
              <a:t>Note: In this course, we will implement only </a:t>
            </a:r>
            <a:r>
              <a:rPr b="1" i="1" lang="en-US" sz="1600">
                <a:solidFill>
                  <a:schemeClr val="accent2"/>
                </a:solidFill>
              </a:rPr>
              <a:t>uni-directional </a:t>
            </a:r>
            <a:r>
              <a:rPr i="1" lang="en-US" sz="1600">
                <a:solidFill>
                  <a:schemeClr val="accent2"/>
                </a:solidFill>
              </a:rPr>
              <a:t>entity mapping using Hibernate.</a:t>
            </a:r>
            <a:endParaRPr i="1" sz="1600">
              <a:solidFill>
                <a:schemeClr val="accent2"/>
              </a:solidFill>
            </a:endParaRPr>
          </a:p>
          <a:p>
            <a:pPr indent="0" lvl="0" marL="0" rtl="0" algn="just">
              <a:spcBef>
                <a:spcPts val="200"/>
              </a:spcBef>
              <a:spcAft>
                <a:spcPts val="0"/>
              </a:spcAft>
              <a:buClr>
                <a:schemeClr val="dk1"/>
              </a:buClr>
              <a:buSzPts val="1100"/>
              <a:buFont typeface="Arial"/>
              <a:buNone/>
            </a:pPr>
            <a:r>
              <a:t/>
            </a:r>
            <a:endParaRPr b="1" u="sng">
              <a:solidFill>
                <a:schemeClr val="accent2"/>
              </a:solidFill>
            </a:endParaRPr>
          </a:p>
          <a:p>
            <a:pPr indent="0" lvl="0" marL="0" rtl="0" algn="just">
              <a:spcBef>
                <a:spcPts val="200"/>
              </a:spcBef>
              <a:spcAft>
                <a:spcPts val="0"/>
              </a:spcAft>
              <a:buClr>
                <a:schemeClr val="dk1"/>
              </a:buClr>
              <a:buSzPts val="1100"/>
              <a:buFont typeface="Arial"/>
              <a:buNone/>
            </a:pPr>
            <a:r>
              <a:rPr b="1" lang="en-US" sz="1900" u="sng">
                <a:solidFill>
                  <a:schemeClr val="accent2"/>
                </a:solidFill>
              </a:rPr>
              <a:t>Bidirectional Association:</a:t>
            </a:r>
            <a:r>
              <a:rPr lang="en-US" sz="1900">
                <a:solidFill>
                  <a:schemeClr val="accent2"/>
                </a:solidFill>
              </a:rPr>
              <a:t> </a:t>
            </a:r>
            <a:endParaRPr sz="1900">
              <a:solidFill>
                <a:schemeClr val="accent2"/>
              </a:solidFill>
            </a:endParaRPr>
          </a:p>
          <a:p>
            <a:pPr indent="0" lvl="0" marL="0" rtl="0" algn="l">
              <a:spcBef>
                <a:spcPts val="1000"/>
              </a:spcBef>
              <a:spcAft>
                <a:spcPts val="0"/>
              </a:spcAft>
              <a:buClr>
                <a:schemeClr val="dk1"/>
              </a:buClr>
              <a:buSzPts val="1100"/>
              <a:buFont typeface="Arial"/>
              <a:buNone/>
            </a:pPr>
            <a:r>
              <a:rPr lang="en-US">
                <a:solidFill>
                  <a:schemeClr val="accent2"/>
                </a:solidFill>
              </a:rPr>
              <a:t>The term “bidirectional” literally means “functioning in two directions. In a </a:t>
            </a:r>
            <a:r>
              <a:rPr b="1" lang="en-US">
                <a:solidFill>
                  <a:schemeClr val="accent2"/>
                </a:solidFill>
              </a:rPr>
              <a:t>bidirectional association</a:t>
            </a:r>
            <a:r>
              <a:rPr lang="en-US">
                <a:solidFill>
                  <a:schemeClr val="accent2"/>
                </a:solidFill>
              </a:rPr>
              <a:t>, each entity (i.e. </a:t>
            </a:r>
            <a:r>
              <a:rPr lang="en-US">
                <a:solidFill>
                  <a:srgbClr val="880000"/>
                </a:solidFill>
              </a:rPr>
              <a:t>source and target</a:t>
            </a:r>
            <a:r>
              <a:rPr lang="en-US">
                <a:solidFill>
                  <a:srgbClr val="09507A"/>
                </a:solidFill>
              </a:rPr>
              <a:t>) </a:t>
            </a:r>
            <a:r>
              <a:rPr lang="en-US">
                <a:solidFill>
                  <a:schemeClr val="accent2"/>
                </a:solidFill>
              </a:rPr>
              <a:t>has a relationship field that refers to each other and the target entity’s table contains the foreign key. The</a:t>
            </a:r>
            <a:r>
              <a:rPr lang="en-US">
                <a:solidFill>
                  <a:srgbClr val="09507A"/>
                </a:solidFill>
              </a:rPr>
              <a:t> </a:t>
            </a:r>
            <a:r>
              <a:rPr lang="en-US">
                <a:solidFill>
                  <a:srgbClr val="880000"/>
                </a:solidFill>
              </a:rPr>
              <a:t>source entity</a:t>
            </a:r>
            <a:r>
              <a:rPr lang="en-US">
                <a:solidFill>
                  <a:srgbClr val="09507A"/>
                </a:solidFill>
              </a:rPr>
              <a:t> must use the </a:t>
            </a:r>
            <a:r>
              <a:rPr b="1" lang="en-US">
                <a:solidFill>
                  <a:srgbClr val="FF0000"/>
                </a:solidFill>
              </a:rPr>
              <a:t>mappedBy </a:t>
            </a:r>
            <a:r>
              <a:rPr lang="en-US" sz="1900"/>
              <a:t>attribute to define the bidirectional mapping.</a:t>
            </a:r>
            <a:endParaRPr sz="1900"/>
          </a:p>
          <a:p>
            <a:pPr indent="0" lvl="0" marL="0" rtl="0" algn="ctr">
              <a:spcBef>
                <a:spcPts val="2400"/>
              </a:spcBef>
              <a:spcAft>
                <a:spcPts val="2400"/>
              </a:spcAft>
              <a:buClr>
                <a:schemeClr val="dk1"/>
              </a:buClr>
              <a:buSzPts val="1100"/>
              <a:buFont typeface="Arial"/>
              <a:buNone/>
            </a:pPr>
            <a:r>
              <a:rPr lang="en-US" sz="1600">
                <a:solidFill>
                  <a:srgbClr val="09507A"/>
                </a:solidFill>
                <a:highlight>
                  <a:srgbClr val="EBEBEB"/>
                </a:highlight>
                <a:latin typeface="Century Gothic"/>
                <a:ea typeface="Century Gothic"/>
                <a:cs typeface="Century Gothic"/>
                <a:sym typeface="Century Gothic"/>
              </a:rPr>
              <a:t> </a:t>
            </a:r>
            <a:r>
              <a:rPr lang="en-US" sz="1500">
                <a:solidFill>
                  <a:srgbClr val="09507A"/>
                </a:solidFill>
                <a:highlight>
                  <a:srgbClr val="EBEBEB"/>
                </a:highlight>
                <a:latin typeface="Century Gothic"/>
                <a:ea typeface="Century Gothic"/>
                <a:cs typeface="Century Gothic"/>
                <a:sym typeface="Century Gothic"/>
              </a:rPr>
              <a:t>Visit for more details: </a:t>
            </a:r>
            <a:r>
              <a:rPr lang="en-US" sz="1500" u="sng">
                <a:solidFill>
                  <a:srgbClr val="CC7832"/>
                </a:solidFill>
                <a:highlight>
                  <a:srgbClr val="EBEBEB"/>
                </a:highlight>
                <a:latin typeface="Century Gothic"/>
                <a:ea typeface="Century Gothic"/>
                <a:cs typeface="Century Gothic"/>
                <a:sym typeface="Century Gothic"/>
                <a:hlinkClick r:id="rId3">
                  <a:extLst>
                    <a:ext uri="{A12FA001-AC4F-418D-AE19-62706E023703}">
                      <ahyp:hlinkClr val="tx"/>
                    </a:ext>
                  </a:extLst>
                </a:hlinkClick>
              </a:rPr>
              <a:t>https://docs.jboss.org/hibernate/core/3.6/reference/en-US/html/associations.html</a:t>
            </a:r>
            <a:endParaRPr sz="1900">
              <a:solidFill>
                <a:srgbClr val="CC7832"/>
              </a:solidFill>
              <a:highlight>
                <a:srgbClr val="EBEBEB"/>
              </a:highlight>
              <a:latin typeface="Century Gothic"/>
              <a:ea typeface="Century Gothic"/>
              <a:cs typeface="Century Gothic"/>
              <a:sym typeface="Century Gothic"/>
            </a:endParaRPr>
          </a:p>
        </p:txBody>
      </p:sp>
      <p:sp>
        <p:nvSpPr>
          <p:cNvPr id="453" name="Google Shape;453;p49"/>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pic>
        <p:nvPicPr>
          <p:cNvPr id="458" name="Google Shape;458;p50"/>
          <p:cNvPicPr preferRelativeResize="0"/>
          <p:nvPr/>
        </p:nvPicPr>
        <p:blipFill>
          <a:blip r:embed="rId3">
            <a:alphaModFix/>
          </a:blip>
          <a:stretch>
            <a:fillRect/>
          </a:stretch>
        </p:blipFill>
        <p:spPr>
          <a:xfrm>
            <a:off x="3452500" y="4726500"/>
            <a:ext cx="5197305" cy="1854900"/>
          </a:xfrm>
          <a:prstGeom prst="rect">
            <a:avLst/>
          </a:prstGeom>
          <a:noFill/>
          <a:ln>
            <a:noFill/>
          </a:ln>
        </p:spPr>
      </p:pic>
      <p:sp>
        <p:nvSpPr>
          <p:cNvPr id="459" name="Google Shape;459;p50"/>
          <p:cNvSpPr txBox="1"/>
          <p:nvPr>
            <p:ph type="title"/>
          </p:nvPr>
        </p:nvSpPr>
        <p:spPr>
          <a:xfrm>
            <a:off x="744992" y="963813"/>
            <a:ext cx="10822500" cy="7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Many-To-One Relationship</a:t>
            </a:r>
            <a:endParaRPr/>
          </a:p>
        </p:txBody>
      </p:sp>
      <p:sp>
        <p:nvSpPr>
          <p:cNvPr id="460" name="Google Shape;460;p50"/>
          <p:cNvSpPr txBox="1"/>
          <p:nvPr>
            <p:ph idx="1" type="body"/>
          </p:nvPr>
        </p:nvSpPr>
        <p:spPr>
          <a:xfrm>
            <a:off x="836650" y="1543175"/>
            <a:ext cx="10915500" cy="31833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Clr>
                <a:schemeClr val="dk1"/>
              </a:buClr>
              <a:buSzPts val="1100"/>
              <a:buFont typeface="Arial"/>
              <a:buNone/>
            </a:pPr>
            <a:r>
              <a:rPr lang="en-US"/>
              <a:t>In Hibernate, there are two ways to create Many-to-One relationships between entities:</a:t>
            </a:r>
            <a:endParaRPr/>
          </a:p>
          <a:p>
            <a:pPr indent="0" lvl="0" marL="457200" marR="5080" rtl="0" algn="l">
              <a:spcBef>
                <a:spcPts val="1000"/>
              </a:spcBef>
              <a:spcAft>
                <a:spcPts val="0"/>
              </a:spcAft>
              <a:buClr>
                <a:schemeClr val="dk1"/>
              </a:buClr>
              <a:buSzPts val="1100"/>
              <a:buFont typeface="Arial"/>
              <a:buNone/>
            </a:pPr>
            <a:r>
              <a:t/>
            </a:r>
            <a:endParaRPr>
              <a:solidFill>
                <a:srgbClr val="09507A"/>
              </a:solidFill>
              <a:latin typeface="Century Gothic"/>
              <a:ea typeface="Century Gothic"/>
              <a:cs typeface="Century Gothic"/>
              <a:sym typeface="Century Gothic"/>
            </a:endParaRPr>
          </a:p>
          <a:p>
            <a:pPr indent="-333375" lvl="0" marL="914400" marR="5080" rtl="0" algn="l">
              <a:spcBef>
                <a:spcPts val="0"/>
              </a:spcBef>
              <a:spcAft>
                <a:spcPts val="0"/>
              </a:spcAft>
              <a:buClr>
                <a:srgbClr val="3B3B3B"/>
              </a:buClr>
              <a:buSzPts val="1650"/>
              <a:buFont typeface="Consolas"/>
              <a:buAutoNum type="arabicPeriod"/>
            </a:pPr>
            <a:r>
              <a:rPr b="1" lang="en-US" sz="1650">
                <a:solidFill>
                  <a:srgbClr val="3B3B3B"/>
                </a:solidFill>
                <a:highlight>
                  <a:srgbClr val="F2F2F2"/>
                </a:highlight>
                <a:latin typeface="Consolas"/>
                <a:ea typeface="Consolas"/>
                <a:cs typeface="Consolas"/>
                <a:sym typeface="Consolas"/>
              </a:rPr>
              <a:t>Use Foreign Key association (we will use this technique in this course).</a:t>
            </a:r>
            <a:endParaRPr b="1" sz="1650">
              <a:solidFill>
                <a:srgbClr val="3B3B3B"/>
              </a:solidFill>
              <a:highlight>
                <a:srgbClr val="F2F2F2"/>
              </a:highlight>
              <a:latin typeface="Consolas"/>
              <a:ea typeface="Consolas"/>
              <a:cs typeface="Consolas"/>
              <a:sym typeface="Consolas"/>
            </a:endParaRPr>
          </a:p>
          <a:p>
            <a:pPr indent="-333375" lvl="0" marL="914400" marR="5080" rtl="0" algn="l">
              <a:spcBef>
                <a:spcPts val="0"/>
              </a:spcBef>
              <a:spcAft>
                <a:spcPts val="0"/>
              </a:spcAft>
              <a:buClr>
                <a:srgbClr val="3B3B3B"/>
              </a:buClr>
              <a:buSzPts val="1650"/>
              <a:buFont typeface="Consolas"/>
              <a:buAutoNum type="arabicPeriod"/>
            </a:pPr>
            <a:r>
              <a:rPr b="1" lang="en-US" sz="1650">
                <a:solidFill>
                  <a:srgbClr val="3B3B3B"/>
                </a:solidFill>
                <a:highlight>
                  <a:srgbClr val="F2F2F2"/>
                </a:highlight>
                <a:latin typeface="Consolas"/>
                <a:ea typeface="Consolas"/>
                <a:cs typeface="Consolas"/>
                <a:sym typeface="Consolas"/>
              </a:rPr>
              <a:t>Use JOIN table.</a:t>
            </a:r>
            <a:endParaRPr b="1" sz="1650">
              <a:solidFill>
                <a:srgbClr val="3B3B3B"/>
              </a:solidFill>
              <a:highlight>
                <a:srgbClr val="F2F2F2"/>
              </a:highlight>
              <a:latin typeface="Consolas"/>
              <a:ea typeface="Consolas"/>
              <a:cs typeface="Consolas"/>
              <a:sym typeface="Consolas"/>
            </a:endParaRPr>
          </a:p>
          <a:p>
            <a:pPr indent="0" lvl="0" marL="0" marR="5080" rtl="0" algn="l">
              <a:spcBef>
                <a:spcPts val="0"/>
              </a:spcBef>
              <a:spcAft>
                <a:spcPts val="0"/>
              </a:spcAft>
              <a:buClr>
                <a:schemeClr val="dk1"/>
              </a:buClr>
              <a:buSzPts val="1100"/>
              <a:buFont typeface="Arial"/>
              <a:buNone/>
            </a:pPr>
            <a:r>
              <a:t/>
            </a:r>
            <a:endParaRPr sz="1350">
              <a:solidFill>
                <a:srgbClr val="3B3B3B"/>
              </a:solidFill>
              <a:highlight>
                <a:srgbClr val="F2F2F2"/>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US"/>
              <a:t>Let’s consider an example of the relationship between the </a:t>
            </a:r>
            <a:r>
              <a:rPr b="1" lang="en-US"/>
              <a:t>Employee </a:t>
            </a:r>
            <a:r>
              <a:rPr lang="en-US"/>
              <a:t>and </a:t>
            </a:r>
            <a:r>
              <a:rPr b="1" lang="en-US"/>
              <a:t>Department </a:t>
            </a:r>
            <a:r>
              <a:rPr lang="en-US"/>
              <a:t>entities. In a unidirectional manner (i.e. from Employee to Department - many-to-one relationship is applicable). This means that each employee record contains one department id, which should be a primary key in the Department table. Here in the Employee table, Department id is the foreign Key (did).</a:t>
            </a:r>
            <a:endParaRPr/>
          </a:p>
        </p:txBody>
      </p:sp>
      <p:sp>
        <p:nvSpPr>
          <p:cNvPr id="461" name="Google Shape;461;p50"/>
          <p:cNvSpPr txBox="1"/>
          <p:nvPr>
            <p:ph idx="12" type="sldNum"/>
          </p:nvPr>
        </p:nvSpPr>
        <p:spPr>
          <a:xfrm>
            <a:off x="11339974" y="6248151"/>
            <a:ext cx="777600" cy="540900"/>
          </a:xfrm>
          <a:prstGeom prst="rect">
            <a:avLst/>
          </a:prstGeom>
        </p:spPr>
        <p:txBody>
          <a:bodyPr anchorCtr="0" anchor="b" bIns="45675" lIns="91425" spcFirstLastPara="1" rIns="91425" wrap="square" tIns="45675">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462" name="Google Shape;462;p50"/>
          <p:cNvSpPr txBox="1"/>
          <p:nvPr/>
        </p:nvSpPr>
        <p:spPr>
          <a:xfrm>
            <a:off x="8765325" y="6039300"/>
            <a:ext cx="16572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source: javatell.com</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