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7.xml"/><Relationship Id="rId33" Type="http://schemas.openxmlformats.org/officeDocument/2006/relationships/font" Target="fonts/CenturyGothic-bold.fntdata"/><Relationship Id="rId10" Type="http://schemas.openxmlformats.org/officeDocument/2006/relationships/slide" Target="slides/slide6.xml"/><Relationship Id="rId32" Type="http://schemas.openxmlformats.org/officeDocument/2006/relationships/font" Target="fonts/CenturyGothic-regular.fntdata"/><Relationship Id="rId13" Type="http://schemas.openxmlformats.org/officeDocument/2006/relationships/slide" Target="slides/slide9.xml"/><Relationship Id="rId35" Type="http://schemas.openxmlformats.org/officeDocument/2006/relationships/font" Target="fonts/CenturyGothic-boldItalic.fntdata"/><Relationship Id="rId12" Type="http://schemas.openxmlformats.org/officeDocument/2006/relationships/slide" Target="slides/slide8.xml"/><Relationship Id="rId34" Type="http://schemas.openxmlformats.org/officeDocument/2006/relationships/font" Target="fonts/CenturyGothic-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rzwitserloot/lombok/issues/927"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447" name="Google Shape;4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ed588e9b26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ed588e9b26_0_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en-US" sz="1300">
                <a:highlight>
                  <a:srgbClr val="FFFFFF"/>
                </a:highlight>
                <a:latin typeface="Arial"/>
                <a:ea typeface="Arial"/>
                <a:cs typeface="Arial"/>
                <a:sym typeface="Arial"/>
              </a:rPr>
              <a:t>By default It will not include any static field in the implementation of toString(). Further, we can exclude the specific field in the implementation of toString() by using optional parameter ‘exclude’. </a:t>
            </a:r>
            <a:endParaRPr/>
          </a:p>
        </p:txBody>
      </p:sp>
      <p:sp>
        <p:nvSpPr>
          <p:cNvPr id="525" name="Google Shape;525;g1ed588e9b26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f74496f484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f74496f484_0_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gf74496f484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ed588e9b26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ed588e9b26_0_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374151"/>
                </a:solidFill>
                <a:latin typeface="Roboto"/>
                <a:ea typeface="Roboto"/>
                <a:cs typeface="Roboto"/>
                <a:sym typeface="Roboto"/>
              </a:rPr>
              <a:t>This example demonstrates how Lombok annotations can significantly reduce the boilerplate code in your Java classes, making them more concise and readable. </a:t>
            </a:r>
            <a:endParaRPr/>
          </a:p>
        </p:txBody>
      </p:sp>
      <p:sp>
        <p:nvSpPr>
          <p:cNvPr id="546" name="Google Shape;546;g1ed588e9b26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ed588e9b2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ed588e9b26_0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g1ed588e9b26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ed588e9b26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ed588e9b26_0_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1ed588e9b26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f74496f484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f74496f484_0_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gf74496f484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b034c3ac20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b034c3ac20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g1b034c3ac20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b034c3ac20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b034c3ac20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g1b034c3ac20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f28cbc85e8_0_5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f28cbc85e8_0_5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gf28cbc85e8_0_5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6" name="Google Shape;606;p4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07" name="Google Shape;607;p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024836770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0248367700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1024836770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b232e3ae6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b232e3ae61_0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1b232e3ae61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f74496f48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f74496f484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t>Note:  </a:t>
            </a:r>
            <a:r>
              <a:rPr lang="en-US" sz="1400">
                <a:solidFill>
                  <a:srgbClr val="2B3636"/>
                </a:solidFill>
                <a:highlight>
                  <a:srgbClr val="FFFFFF"/>
                </a:highlight>
                <a:latin typeface="Arial"/>
                <a:ea typeface="Arial"/>
                <a:cs typeface="Arial"/>
                <a:sym typeface="Arial"/>
              </a:rPr>
              <a:t>Lombok makes heavy usage of its own internal APIs for configuring the compiler. So you must be aware that upgrading your compiler might break your code. But, by saying so, Lombok being a matured tool with huge adoption, the probability is pretty low.</a:t>
            </a:r>
            <a:endParaRPr b="1" sz="1400">
              <a:highlight>
                <a:srgbClr val="FFFFFF"/>
              </a:highlight>
              <a:latin typeface="Century Gothic"/>
              <a:ea typeface="Century Gothic"/>
              <a:cs typeface="Century Gothic"/>
              <a:sym typeface="Century Gothic"/>
            </a:endParaRPr>
          </a:p>
          <a:p>
            <a:pPr indent="0" lvl="0" marL="0" rtl="0" algn="l">
              <a:spcBef>
                <a:spcPts val="0"/>
              </a:spcBef>
              <a:spcAft>
                <a:spcPts val="0"/>
              </a:spcAft>
              <a:buNone/>
            </a:pPr>
            <a:r>
              <a:t/>
            </a:r>
            <a:endParaRPr sz="1400"/>
          </a:p>
        </p:txBody>
      </p:sp>
      <p:sp>
        <p:nvSpPr>
          <p:cNvPr id="469" name="Google Shape;469;gf74496f48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f74496f484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f74496f484_0_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https://howtodoinjava.com/lombok/lombok-eclipse-installation-examples/</a:t>
            </a:r>
            <a:endParaRPr/>
          </a:p>
        </p:txBody>
      </p:sp>
      <p:sp>
        <p:nvSpPr>
          <p:cNvPr id="477" name="Google Shape;477;gf74496f484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f74496f484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f74496f484_0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f74496f484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ed588e9b2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ed588e9b26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1ed588e9b2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ed588e9b26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ed588e9b26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1ed588e9b26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f74496f484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f74496f484_0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b="1" lang="en-US" sz="1400">
                <a:highlight>
                  <a:srgbClr val="FFFFFF"/>
                </a:highlight>
                <a:latin typeface="Nunito"/>
                <a:ea typeface="Nunito"/>
                <a:cs typeface="Nunito"/>
                <a:sym typeface="Nunito"/>
              </a:rPr>
              <a:t>Lombok issues with first char lowerCase and next upperCase.  </a:t>
            </a:r>
            <a:r>
              <a:rPr lang="en-US" sz="1400">
                <a:highlight>
                  <a:srgbClr val="FFFFFF"/>
                </a:highlight>
                <a:latin typeface="Nunito"/>
                <a:ea typeface="Nunito"/>
                <a:cs typeface="Nunito"/>
                <a:sym typeface="Nunito"/>
              </a:rPr>
              <a:t>There is a </a:t>
            </a:r>
            <a:r>
              <a:rPr lang="en-US" sz="1400" u="sng">
                <a:solidFill>
                  <a:schemeClr val="hlink"/>
                </a:solidFill>
                <a:highlight>
                  <a:srgbClr val="FFFFFF"/>
                </a:highlight>
                <a:latin typeface="Nunito"/>
                <a:ea typeface="Nunito"/>
                <a:cs typeface="Nunito"/>
                <a:sym typeface="Nunito"/>
                <a:hlinkClick r:id="rId2"/>
              </a:rPr>
              <a:t>known issue</a:t>
            </a:r>
            <a:r>
              <a:rPr lang="en-US" sz="1400">
                <a:highlight>
                  <a:srgbClr val="FFFFFF"/>
                </a:highlight>
                <a:latin typeface="Nunito"/>
                <a:ea typeface="Nunito"/>
                <a:cs typeface="Nunito"/>
                <a:sym typeface="Nunito"/>
              </a:rPr>
              <a:t> with Lombok, where that Lombok </a:t>
            </a:r>
            <a:r>
              <a:rPr b="1" lang="en-US" sz="1400">
                <a:highlight>
                  <a:srgbClr val="FFFFFF"/>
                </a:highlight>
                <a:latin typeface="Nunito"/>
                <a:ea typeface="Nunito"/>
                <a:cs typeface="Nunito"/>
                <a:sym typeface="Nunito"/>
              </a:rPr>
              <a:t>generates wrong getter and setter</a:t>
            </a:r>
            <a:r>
              <a:rPr lang="en-US" sz="1400">
                <a:highlight>
                  <a:srgbClr val="FFFFFF"/>
                </a:highlight>
                <a:latin typeface="Nunito"/>
                <a:ea typeface="Nunito"/>
                <a:cs typeface="Nunito"/>
                <a:sym typeface="Nunito"/>
              </a:rPr>
              <a:t> for variable/attributes which named as </a:t>
            </a:r>
            <a:r>
              <a:rPr b="1" lang="en-US" sz="1400">
                <a:highlight>
                  <a:srgbClr val="FFFFFF"/>
                </a:highlight>
                <a:latin typeface="Nunito"/>
                <a:ea typeface="Nunito"/>
                <a:cs typeface="Nunito"/>
                <a:sym typeface="Nunito"/>
              </a:rPr>
              <a:t>first char lowerCase and next char upperCase</a:t>
            </a:r>
            <a:r>
              <a:rPr lang="en-US" sz="1400">
                <a:highlight>
                  <a:srgbClr val="FFFFFF"/>
                </a:highlight>
                <a:latin typeface="Nunito"/>
                <a:ea typeface="Nunito"/>
                <a:cs typeface="Nunito"/>
                <a:sym typeface="Nunito"/>
              </a:rPr>
              <a:t>.</a:t>
            </a:r>
            <a:endParaRPr sz="1400">
              <a:highlight>
                <a:srgbClr val="FFFFFF"/>
              </a:highlight>
              <a:latin typeface="Nunito"/>
              <a:ea typeface="Nunito"/>
              <a:cs typeface="Nunito"/>
              <a:sym typeface="Nunito"/>
            </a:endParaRPr>
          </a:p>
          <a:p>
            <a:pPr indent="0" lvl="0" marL="0" rtl="0" algn="l">
              <a:spcBef>
                <a:spcPts val="700"/>
              </a:spcBef>
              <a:spcAft>
                <a:spcPts val="0"/>
              </a:spcAft>
              <a:buNone/>
            </a:pPr>
            <a:r>
              <a:t/>
            </a:r>
            <a:endParaRPr/>
          </a:p>
        </p:txBody>
      </p:sp>
      <p:sp>
        <p:nvSpPr>
          <p:cNvPr id="515" name="Google Shape;515;gf74496f484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42" name="Shape 42"/>
        <p:cNvGrpSpPr/>
        <p:nvPr/>
      </p:nvGrpSpPr>
      <p:grpSpPr>
        <a:xfrm>
          <a:off x="0" y="0"/>
          <a:ext cx="0" cy="0"/>
          <a:chOff x="0" y="0"/>
          <a:chExt cx="0" cy="0"/>
        </a:xfrm>
      </p:grpSpPr>
      <p:sp>
        <p:nvSpPr>
          <p:cNvPr id="43" name="Google Shape;43;p2"/>
          <p:cNvSpPr/>
          <p:nvPr/>
        </p:nvSpPr>
        <p:spPr>
          <a:xfrm>
            <a:off x="0" y="1572833"/>
            <a:ext cx="12192000" cy="4127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2"/>
          <p:cNvSpPr txBox="1"/>
          <p:nvPr>
            <p:ph type="title"/>
          </p:nvPr>
        </p:nvSpPr>
        <p:spPr>
          <a:xfrm>
            <a:off x="0" y="2800533"/>
            <a:ext cx="12192000" cy="19176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FEC14F"/>
              </a:buClr>
              <a:buSzPts val="5300"/>
              <a:buFont typeface="Avenir"/>
              <a:buNone/>
              <a:defRPr sz="5300">
                <a:solidFill>
                  <a:srgbClr val="FEC14F"/>
                </a:solidFill>
                <a:latin typeface="Avenir"/>
                <a:ea typeface="Avenir"/>
                <a:cs typeface="Avenir"/>
                <a:sym typeface="Avenir"/>
              </a:defRPr>
            </a:lvl1pPr>
            <a:lvl2pPr lvl="1" algn="ctr">
              <a:spcBef>
                <a:spcPts val="0"/>
              </a:spcBef>
              <a:spcAft>
                <a:spcPts val="0"/>
              </a:spcAft>
              <a:buClr>
                <a:srgbClr val="FEC14F"/>
              </a:buClr>
              <a:buSzPts val="4800"/>
              <a:buNone/>
              <a:defRPr sz="4800">
                <a:solidFill>
                  <a:srgbClr val="FEC14F"/>
                </a:solidFill>
              </a:defRPr>
            </a:lvl2pPr>
            <a:lvl3pPr lvl="2" algn="ctr">
              <a:spcBef>
                <a:spcPts val="0"/>
              </a:spcBef>
              <a:spcAft>
                <a:spcPts val="0"/>
              </a:spcAft>
              <a:buClr>
                <a:srgbClr val="FEC14F"/>
              </a:buClr>
              <a:buSzPts val="4800"/>
              <a:buNone/>
              <a:defRPr sz="4800">
                <a:solidFill>
                  <a:srgbClr val="FEC14F"/>
                </a:solidFill>
              </a:defRPr>
            </a:lvl3pPr>
            <a:lvl4pPr lvl="3" algn="ctr">
              <a:spcBef>
                <a:spcPts val="0"/>
              </a:spcBef>
              <a:spcAft>
                <a:spcPts val="0"/>
              </a:spcAft>
              <a:buClr>
                <a:srgbClr val="FEC14F"/>
              </a:buClr>
              <a:buSzPts val="4800"/>
              <a:buNone/>
              <a:defRPr sz="4800">
                <a:solidFill>
                  <a:srgbClr val="FEC14F"/>
                </a:solidFill>
              </a:defRPr>
            </a:lvl4pPr>
            <a:lvl5pPr lvl="4" algn="ctr">
              <a:spcBef>
                <a:spcPts val="0"/>
              </a:spcBef>
              <a:spcAft>
                <a:spcPts val="0"/>
              </a:spcAft>
              <a:buClr>
                <a:srgbClr val="FEC14F"/>
              </a:buClr>
              <a:buSzPts val="4800"/>
              <a:buNone/>
              <a:defRPr sz="4800">
                <a:solidFill>
                  <a:srgbClr val="FEC14F"/>
                </a:solidFill>
              </a:defRPr>
            </a:lvl5pPr>
            <a:lvl6pPr lvl="5" algn="ctr">
              <a:spcBef>
                <a:spcPts val="0"/>
              </a:spcBef>
              <a:spcAft>
                <a:spcPts val="0"/>
              </a:spcAft>
              <a:buClr>
                <a:srgbClr val="FEC14F"/>
              </a:buClr>
              <a:buSzPts val="4800"/>
              <a:buNone/>
              <a:defRPr sz="4800">
                <a:solidFill>
                  <a:srgbClr val="FEC14F"/>
                </a:solidFill>
              </a:defRPr>
            </a:lvl6pPr>
            <a:lvl7pPr lvl="6" algn="ctr">
              <a:spcBef>
                <a:spcPts val="0"/>
              </a:spcBef>
              <a:spcAft>
                <a:spcPts val="0"/>
              </a:spcAft>
              <a:buClr>
                <a:srgbClr val="FEC14F"/>
              </a:buClr>
              <a:buSzPts val="4800"/>
              <a:buNone/>
              <a:defRPr sz="4800">
                <a:solidFill>
                  <a:srgbClr val="FEC14F"/>
                </a:solidFill>
              </a:defRPr>
            </a:lvl7pPr>
            <a:lvl8pPr lvl="7" algn="ctr">
              <a:spcBef>
                <a:spcPts val="0"/>
              </a:spcBef>
              <a:spcAft>
                <a:spcPts val="0"/>
              </a:spcAft>
              <a:buClr>
                <a:srgbClr val="FEC14F"/>
              </a:buClr>
              <a:buSzPts val="4800"/>
              <a:buNone/>
              <a:defRPr sz="4800">
                <a:solidFill>
                  <a:srgbClr val="FEC14F"/>
                </a:solidFill>
              </a:defRPr>
            </a:lvl8pPr>
            <a:lvl9pPr lvl="8" algn="ctr">
              <a:spcBef>
                <a:spcPts val="0"/>
              </a:spcBef>
              <a:spcAft>
                <a:spcPts val="0"/>
              </a:spcAft>
              <a:buClr>
                <a:srgbClr val="FEC14F"/>
              </a:buClr>
              <a:buSzPts val="4800"/>
              <a:buNone/>
              <a:defRPr sz="4800">
                <a:solidFill>
                  <a:srgbClr val="FEC14F"/>
                </a:solidFill>
              </a:defRPr>
            </a:lvl9pPr>
          </a:lstStyle>
          <a:p/>
        </p:txBody>
      </p:sp>
      <p:sp>
        <p:nvSpPr>
          <p:cNvPr id="45" name="Google Shape;45;p2"/>
          <p:cNvSpPr/>
          <p:nvPr/>
        </p:nvSpPr>
        <p:spPr>
          <a:xfrm rot="10800000">
            <a:off x="3562533" y="4262593"/>
            <a:ext cx="4862564" cy="1578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5" name="Shape 95"/>
        <p:cNvGrpSpPr/>
        <p:nvPr/>
      </p:nvGrpSpPr>
      <p:grpSpPr>
        <a:xfrm>
          <a:off x="0" y="0"/>
          <a:ext cx="0" cy="0"/>
          <a:chOff x="0" y="0"/>
          <a:chExt cx="0" cy="0"/>
        </a:xfrm>
      </p:grpSpPr>
      <p:sp>
        <p:nvSpPr>
          <p:cNvPr id="96" name="Google Shape;96;p11"/>
          <p:cNvSpPr txBox="1"/>
          <p:nvPr>
            <p:ph type="title"/>
          </p:nvPr>
        </p:nvSpPr>
        <p:spPr>
          <a:xfrm>
            <a:off x="647433" y="899933"/>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300"/>
              <a:buNone/>
              <a:defRPr b="1"/>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97" name="Google Shape;97;p11"/>
          <p:cNvSpPr/>
          <p:nvPr/>
        </p:nvSpPr>
        <p:spPr>
          <a:xfrm>
            <a:off x="647433" y="1970433"/>
            <a:ext cx="31908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11"/>
          <p:cNvSpPr/>
          <p:nvPr/>
        </p:nvSpPr>
        <p:spPr>
          <a:xfrm>
            <a:off x="4125567" y="1970433"/>
            <a:ext cx="73893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p11"/>
          <p:cNvSpPr/>
          <p:nvPr>
            <p:ph idx="2" type="pic"/>
          </p:nvPr>
        </p:nvSpPr>
        <p:spPr>
          <a:xfrm>
            <a:off x="1149400" y="2421967"/>
            <a:ext cx="2258100" cy="2853300"/>
          </a:xfrm>
          <a:prstGeom prst="roundRect">
            <a:avLst>
              <a:gd fmla="val 16667" name="adj"/>
            </a:avLst>
          </a:prstGeom>
          <a:noFill/>
          <a:ln>
            <a:noFill/>
          </a:ln>
        </p:spPr>
      </p:sp>
      <p:sp>
        <p:nvSpPr>
          <p:cNvPr id="100" name="Google Shape;100;p11"/>
          <p:cNvSpPr txBox="1"/>
          <p:nvPr>
            <p:ph idx="1" type="body"/>
          </p:nvPr>
        </p:nvSpPr>
        <p:spPr>
          <a:xfrm>
            <a:off x="4536067" y="2421967"/>
            <a:ext cx="6629700" cy="30171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chemeClr val="lt1"/>
              </a:buClr>
              <a:buSzPts val="21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101" name="Google Shape;101;p11"/>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1"/>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12"/>
          <p:cNvSpPr txBox="1"/>
          <p:nvPr>
            <p:ph type="title"/>
          </p:nvPr>
        </p:nvSpPr>
        <p:spPr>
          <a:xfrm>
            <a:off x="653667" y="600200"/>
            <a:ext cx="11220900" cy="5454300"/>
          </a:xfrm>
          <a:prstGeom prst="rect">
            <a:avLst/>
          </a:prstGeom>
        </p:spPr>
        <p:txBody>
          <a:bodyPr anchorCtr="0" anchor="ctr" bIns="121900" lIns="121900" spcFirstLastPara="1" rIns="121900" wrap="square" tIns="121900">
            <a:spAutoFit/>
          </a:bodyPr>
          <a:lstStyle>
            <a:lvl1pPr lvl="0">
              <a:spcBef>
                <a:spcPts val="0"/>
              </a:spcBef>
              <a:spcAft>
                <a:spcPts val="0"/>
              </a:spcAft>
              <a:buClr>
                <a:srgbClr val="0079C0"/>
              </a:buClr>
              <a:buSzPts val="6300"/>
              <a:buChar char="●"/>
              <a:defRPr b="1" sz="6300">
                <a:solidFill>
                  <a:srgbClr val="0079C0"/>
                </a:solidFill>
              </a:defRPr>
            </a:lvl1pPr>
            <a:lvl2pPr lvl="1">
              <a:spcBef>
                <a:spcPts val="0"/>
              </a:spcBef>
              <a:spcAft>
                <a:spcPts val="0"/>
              </a:spcAft>
              <a:buSzPts val="6400"/>
              <a:buChar char="○"/>
              <a:defRPr sz="6400"/>
            </a:lvl2pPr>
            <a:lvl3pPr lvl="2">
              <a:spcBef>
                <a:spcPts val="0"/>
              </a:spcBef>
              <a:spcAft>
                <a:spcPts val="0"/>
              </a:spcAft>
              <a:buSzPts val="6400"/>
              <a:buChar char="■"/>
              <a:defRPr sz="6400"/>
            </a:lvl3pPr>
            <a:lvl4pPr lvl="3">
              <a:spcBef>
                <a:spcPts val="0"/>
              </a:spcBef>
              <a:spcAft>
                <a:spcPts val="0"/>
              </a:spcAft>
              <a:buSzPts val="6400"/>
              <a:buChar char="●"/>
              <a:defRPr sz="6400"/>
            </a:lvl4pPr>
            <a:lvl5pPr lvl="4">
              <a:spcBef>
                <a:spcPts val="0"/>
              </a:spcBef>
              <a:spcAft>
                <a:spcPts val="0"/>
              </a:spcAft>
              <a:buSzPts val="6400"/>
              <a:buChar char="○"/>
              <a:defRPr sz="6400"/>
            </a:lvl5pPr>
            <a:lvl6pPr lvl="5">
              <a:spcBef>
                <a:spcPts val="0"/>
              </a:spcBef>
              <a:spcAft>
                <a:spcPts val="0"/>
              </a:spcAft>
              <a:buSzPts val="6400"/>
              <a:buChar char="■"/>
              <a:defRPr sz="6400"/>
            </a:lvl6pPr>
            <a:lvl7pPr lvl="6">
              <a:spcBef>
                <a:spcPts val="0"/>
              </a:spcBef>
              <a:spcAft>
                <a:spcPts val="0"/>
              </a:spcAft>
              <a:buSzPts val="6400"/>
              <a:buChar char="●"/>
              <a:defRPr sz="6400"/>
            </a:lvl7pPr>
            <a:lvl8pPr lvl="7">
              <a:spcBef>
                <a:spcPts val="0"/>
              </a:spcBef>
              <a:spcAft>
                <a:spcPts val="0"/>
              </a:spcAft>
              <a:buSzPts val="6400"/>
              <a:buChar char="○"/>
              <a:defRPr sz="6400"/>
            </a:lvl8pPr>
            <a:lvl9pPr lvl="8">
              <a:spcBef>
                <a:spcPts val="0"/>
              </a:spcBef>
              <a:spcAft>
                <a:spcPts val="0"/>
              </a:spcAft>
              <a:buSzPts val="6400"/>
              <a:buChar char="■"/>
              <a:defRPr sz="6400"/>
            </a:lvl9pPr>
          </a:lstStyle>
          <a:p/>
        </p:txBody>
      </p:sp>
      <p:sp>
        <p:nvSpPr>
          <p:cNvPr id="105" name="Google Shape;105;p12"/>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12"/>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13"/>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10" name="Shape 110"/>
        <p:cNvGrpSpPr/>
        <p:nvPr/>
      </p:nvGrpSpPr>
      <p:grpSpPr>
        <a:xfrm>
          <a:off x="0" y="0"/>
          <a:ext cx="0" cy="0"/>
          <a:chOff x="0" y="0"/>
          <a:chExt cx="0" cy="0"/>
        </a:xfrm>
      </p:grpSpPr>
      <p:pic>
        <p:nvPicPr>
          <p:cNvPr descr="Celestia-R1---OverlayTitleHD.png" id="111" name="Google Shape;111;p14"/>
          <p:cNvPicPr preferRelativeResize="0"/>
          <p:nvPr/>
        </p:nvPicPr>
        <p:blipFill rotWithShape="1">
          <a:blip r:embed="rId3">
            <a:alphaModFix/>
          </a:blip>
          <a:srcRect b="0" l="0" r="0" t="0"/>
          <a:stretch/>
        </p:blipFill>
        <p:spPr>
          <a:xfrm>
            <a:off x="1" y="0"/>
            <a:ext cx="12187848" cy="6855719"/>
          </a:xfrm>
          <a:prstGeom prst="rect">
            <a:avLst/>
          </a:prstGeom>
          <a:noFill/>
          <a:ln>
            <a:noFill/>
          </a:ln>
        </p:spPr>
      </p:pic>
      <p:sp>
        <p:nvSpPr>
          <p:cNvPr id="112" name="Google Shape;112;p1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9pPr>
          </a:lstStyle>
          <a:p/>
        </p:txBody>
      </p:sp>
      <p:sp>
        <p:nvSpPr>
          <p:cNvPr id="113" name="Google Shape;113;p1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14" name="Google Shape;114;p14"/>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115" name="Google Shape;115;p1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116" name="Google Shape;116;p14"/>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7" name="Shape 117"/>
        <p:cNvGrpSpPr/>
        <p:nvPr/>
      </p:nvGrpSpPr>
      <p:grpSpPr>
        <a:xfrm>
          <a:off x="0" y="0"/>
          <a:ext cx="0" cy="0"/>
          <a:chOff x="0" y="0"/>
          <a:chExt cx="0" cy="0"/>
        </a:xfrm>
      </p:grpSpPr>
      <p:grpSp>
        <p:nvGrpSpPr>
          <p:cNvPr id="118" name="Google Shape;118;p15"/>
          <p:cNvGrpSpPr/>
          <p:nvPr/>
        </p:nvGrpSpPr>
        <p:grpSpPr>
          <a:xfrm>
            <a:off x="0" y="-2373"/>
            <a:ext cx="12192000" cy="6867714"/>
            <a:chOff x="0" y="-2373"/>
            <a:chExt cx="12192000" cy="6867027"/>
          </a:xfrm>
        </p:grpSpPr>
        <p:sp>
          <p:nvSpPr>
            <p:cNvPr id="119" name="Google Shape;119;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0" name="Google Shape;120;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1" name="Google Shape;121;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2" name="Google Shape;122;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3" name="Google Shape;123;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4" name="Google Shape;124;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5" name="Google Shape;125;p1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6" name="Google Shape;126;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7" name="Google Shape;127;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8" name="Google Shape;128;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9" name="Google Shape;129;p1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130" name="Google Shape;130;p15"/>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31" name="Google Shape;131;p15"/>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32" name="Google Shape;132;p15"/>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33" name="Google Shape;133;p15"/>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34" name="Google Shape;134;p15"/>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16"/>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SzPts val="3100"/>
              <a:buNone/>
              <a:defRPr b="1" i="0" sz="3100" u="none" cap="none" strike="noStrike"/>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137" name="Google Shape;137;p16"/>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lvl1pPr indent="-323850" lvl="0" marL="457200" marR="0" rtl="0" algn="l">
              <a:lnSpc>
                <a:spcPct val="100000"/>
              </a:lnSpc>
              <a:spcBef>
                <a:spcPts val="1100"/>
              </a:spcBef>
              <a:spcAft>
                <a:spcPts val="0"/>
              </a:spcAft>
              <a:buClr>
                <a:srgbClr val="FF9900"/>
              </a:buClr>
              <a:buSzPts val="1500"/>
              <a:buChar char="❑"/>
              <a:defRPr i="0" sz="1900" u="none" cap="none" strike="noStrike">
                <a:solidFill>
                  <a:srgbClr val="222222"/>
                </a:solidFill>
              </a:defRPr>
            </a:lvl1pPr>
            <a:lvl2pPr indent="-311150" lvl="1" marL="914400" marR="0" rtl="0" algn="l">
              <a:lnSpc>
                <a:spcPct val="100000"/>
              </a:lnSpc>
              <a:spcBef>
                <a:spcPts val="1100"/>
              </a:spcBef>
              <a:spcAft>
                <a:spcPts val="0"/>
              </a:spcAft>
              <a:buClr>
                <a:srgbClr val="E69138"/>
              </a:buClr>
              <a:buSzPts val="1300"/>
              <a:buChar char="➢"/>
              <a:defRPr i="0" sz="1600" u="none" cap="none" strike="noStrike">
                <a:solidFill>
                  <a:srgbClr val="222222"/>
                </a:solidFill>
              </a:defRPr>
            </a:lvl2pPr>
            <a:lvl3pPr indent="-298450" lvl="2" marL="1371600" marR="0" rtl="0" algn="l">
              <a:lnSpc>
                <a:spcPct val="100000"/>
              </a:lnSpc>
              <a:spcBef>
                <a:spcPts val="1100"/>
              </a:spcBef>
              <a:spcAft>
                <a:spcPts val="0"/>
              </a:spcAft>
              <a:buClr>
                <a:srgbClr val="E69138"/>
              </a:buClr>
              <a:buSzPts val="1100"/>
              <a:buChar char="▶"/>
              <a:defRPr i="0" sz="1500" u="none" cap="none" strike="noStrike">
                <a:solidFill>
                  <a:srgbClr val="222222"/>
                </a:solidFill>
              </a:defRPr>
            </a:lvl3pPr>
            <a:lvl4pPr indent="-298450" lvl="3" marL="1828800" marR="0" rtl="0" algn="l">
              <a:lnSpc>
                <a:spcPct val="100000"/>
              </a:lnSpc>
              <a:spcBef>
                <a:spcPts val="1100"/>
              </a:spcBef>
              <a:spcAft>
                <a:spcPts val="0"/>
              </a:spcAft>
              <a:buClr>
                <a:srgbClr val="B45F06"/>
              </a:buClr>
              <a:buSzPts val="1100"/>
              <a:buChar char="▶"/>
              <a:defRPr i="0" sz="1200" u="none" cap="none" strike="noStrike">
                <a:solidFill>
                  <a:srgbClr val="222222"/>
                </a:solidFill>
              </a:defRPr>
            </a:lvl4pPr>
            <a:lvl5pPr indent="-298450" lvl="4" marL="2286000" marR="0" rtl="0" algn="l">
              <a:lnSpc>
                <a:spcPct val="100000"/>
              </a:lnSpc>
              <a:spcBef>
                <a:spcPts val="1100"/>
              </a:spcBef>
              <a:spcAft>
                <a:spcPts val="0"/>
              </a:spcAft>
              <a:buClr>
                <a:srgbClr val="222222"/>
              </a:buClr>
              <a:buSzPts val="1100"/>
              <a:buChar char="▶"/>
              <a:defRPr i="0" sz="1200" u="none" cap="none" strike="noStrike">
                <a:solidFill>
                  <a:srgbClr val="222222"/>
                </a:solidFill>
              </a:defRPr>
            </a:lvl5pPr>
            <a:lvl6pPr indent="-298450" lvl="5" marL="2743200" marR="0" rtl="0" algn="l">
              <a:lnSpc>
                <a:spcPct val="100000"/>
              </a:lnSpc>
              <a:spcBef>
                <a:spcPts val="1100"/>
              </a:spcBef>
              <a:spcAft>
                <a:spcPts val="0"/>
              </a:spcAft>
              <a:buClr>
                <a:srgbClr val="222222"/>
              </a:buClr>
              <a:buSzPts val="1100"/>
              <a:buChar char="▶"/>
              <a:defRPr i="0" sz="1200" u="none" cap="none" strike="noStrike">
                <a:solidFill>
                  <a:srgbClr val="222222"/>
                </a:solidFill>
              </a:defRPr>
            </a:lvl6pPr>
            <a:lvl7pPr indent="-298450" lvl="6" marL="3200400" marR="0" rtl="0" algn="l">
              <a:lnSpc>
                <a:spcPct val="100000"/>
              </a:lnSpc>
              <a:spcBef>
                <a:spcPts val="1100"/>
              </a:spcBef>
              <a:spcAft>
                <a:spcPts val="0"/>
              </a:spcAft>
              <a:buClr>
                <a:srgbClr val="222222"/>
              </a:buClr>
              <a:buSzPts val="1100"/>
              <a:buChar char="▶"/>
              <a:defRPr i="0" sz="1200" u="none" cap="none" strike="noStrike">
                <a:solidFill>
                  <a:srgbClr val="222222"/>
                </a:solidFill>
              </a:defRPr>
            </a:lvl7pPr>
            <a:lvl8pPr indent="-298450" lvl="7" marL="3657600" marR="0" rtl="0" algn="l">
              <a:lnSpc>
                <a:spcPct val="100000"/>
              </a:lnSpc>
              <a:spcBef>
                <a:spcPts val="1100"/>
              </a:spcBef>
              <a:spcAft>
                <a:spcPts val="0"/>
              </a:spcAft>
              <a:buClr>
                <a:srgbClr val="222222"/>
              </a:buClr>
              <a:buSzPts val="1100"/>
              <a:buChar char="▶"/>
              <a:defRPr i="0" sz="1200" u="none" cap="none" strike="noStrike">
                <a:solidFill>
                  <a:srgbClr val="222222"/>
                </a:solidFill>
              </a:defRPr>
            </a:lvl8pPr>
            <a:lvl9pPr indent="-298450" lvl="8" marL="4114800" marR="0" rtl="0" algn="l">
              <a:lnSpc>
                <a:spcPct val="100000"/>
              </a:lnSpc>
              <a:spcBef>
                <a:spcPts val="1100"/>
              </a:spcBef>
              <a:spcAft>
                <a:spcPts val="0"/>
              </a:spcAft>
              <a:buClr>
                <a:srgbClr val="222222"/>
              </a:buClr>
              <a:buSzPts val="1100"/>
              <a:buChar char="▶"/>
              <a:defRPr i="0" sz="1200" u="none" cap="none" strike="noStrike">
                <a:solidFill>
                  <a:srgbClr val="222222"/>
                </a:solidFill>
              </a:defRPr>
            </a:lvl9pPr>
          </a:lstStyle>
          <a:p/>
        </p:txBody>
      </p:sp>
      <p:sp>
        <p:nvSpPr>
          <p:cNvPr id="138" name="Google Shape;138;p16"/>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 name="Google Shape;139;p16"/>
          <p:cNvSpPr txBox="1"/>
          <p:nvPr>
            <p:ph idx="12" type="sldNum"/>
          </p:nvPr>
        </p:nvSpPr>
        <p:spPr>
          <a:xfrm>
            <a:off x="11339974" y="6248151"/>
            <a:ext cx="777600" cy="5409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1pPr>
            <a:lvl2pPr indent="0" lvl="1"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2pPr>
            <a:lvl3pPr indent="0" lvl="2"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3pPr>
            <a:lvl4pPr indent="0" lvl="3"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4pPr>
            <a:lvl5pPr indent="0" lvl="4"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5pPr>
            <a:lvl6pPr indent="0" lvl="5"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6pPr>
            <a:lvl7pPr indent="0" lvl="6"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7pPr>
            <a:lvl8pPr indent="0" lvl="7"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8pPr>
            <a:lvl9pPr indent="0" lvl="8"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40" name="Shape 140"/>
        <p:cNvGrpSpPr/>
        <p:nvPr/>
      </p:nvGrpSpPr>
      <p:grpSpPr>
        <a:xfrm>
          <a:off x="0" y="0"/>
          <a:ext cx="0" cy="0"/>
          <a:chOff x="0" y="0"/>
          <a:chExt cx="0" cy="0"/>
        </a:xfrm>
      </p:grpSpPr>
      <p:sp>
        <p:nvSpPr>
          <p:cNvPr id="141" name="Google Shape;141;p17"/>
          <p:cNvSpPr txBox="1"/>
          <p:nvPr>
            <p:ph type="ctrTitle"/>
          </p:nvPr>
        </p:nvSpPr>
        <p:spPr>
          <a:xfrm>
            <a:off x="1524000" y="1122363"/>
            <a:ext cx="9144300" cy="2387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500"/>
              <a:buChar char="●"/>
              <a:defRPr sz="6000"/>
            </a:lvl1pPr>
            <a:lvl2pPr lvl="1" rtl="0" algn="l">
              <a:lnSpc>
                <a:spcPct val="100000"/>
              </a:lnSpc>
              <a:spcBef>
                <a:spcPts val="0"/>
              </a:spcBef>
              <a:spcAft>
                <a:spcPts val="0"/>
              </a:spcAft>
              <a:buSzPts val="1500"/>
              <a:buChar char="○"/>
              <a:defRPr/>
            </a:lvl2pPr>
            <a:lvl3pPr lvl="2" rtl="0" algn="l">
              <a:lnSpc>
                <a:spcPct val="100000"/>
              </a:lnSpc>
              <a:spcBef>
                <a:spcPts val="0"/>
              </a:spcBef>
              <a:spcAft>
                <a:spcPts val="0"/>
              </a:spcAft>
              <a:buSzPts val="1500"/>
              <a:buChar char="■"/>
              <a:defRPr/>
            </a:lvl3pPr>
            <a:lvl4pPr lvl="3" rtl="0" algn="l">
              <a:lnSpc>
                <a:spcPct val="100000"/>
              </a:lnSpc>
              <a:spcBef>
                <a:spcPts val="0"/>
              </a:spcBef>
              <a:spcAft>
                <a:spcPts val="0"/>
              </a:spcAft>
              <a:buSzPts val="1500"/>
              <a:buChar char="●"/>
              <a:defRPr/>
            </a:lvl4pPr>
            <a:lvl5pPr lvl="4" rtl="0" algn="l">
              <a:lnSpc>
                <a:spcPct val="100000"/>
              </a:lnSpc>
              <a:spcBef>
                <a:spcPts val="0"/>
              </a:spcBef>
              <a:spcAft>
                <a:spcPts val="0"/>
              </a:spcAft>
              <a:buSzPts val="1500"/>
              <a:buChar char="○"/>
              <a:defRPr/>
            </a:lvl5pPr>
            <a:lvl6pPr lvl="5" rtl="0" algn="l">
              <a:lnSpc>
                <a:spcPct val="100000"/>
              </a:lnSpc>
              <a:spcBef>
                <a:spcPts val="0"/>
              </a:spcBef>
              <a:spcAft>
                <a:spcPts val="0"/>
              </a:spcAft>
              <a:buSzPts val="1500"/>
              <a:buChar char="■"/>
              <a:defRPr/>
            </a:lvl6pPr>
            <a:lvl7pPr lvl="6" rtl="0" algn="l">
              <a:lnSpc>
                <a:spcPct val="100000"/>
              </a:lnSpc>
              <a:spcBef>
                <a:spcPts val="0"/>
              </a:spcBef>
              <a:spcAft>
                <a:spcPts val="0"/>
              </a:spcAft>
              <a:buSzPts val="1500"/>
              <a:buChar char="●"/>
              <a:defRPr/>
            </a:lvl7pPr>
            <a:lvl8pPr lvl="7" rtl="0" algn="l">
              <a:lnSpc>
                <a:spcPct val="100000"/>
              </a:lnSpc>
              <a:spcBef>
                <a:spcPts val="0"/>
              </a:spcBef>
              <a:spcAft>
                <a:spcPts val="0"/>
              </a:spcAft>
              <a:buSzPts val="1500"/>
              <a:buChar char="○"/>
              <a:defRPr/>
            </a:lvl8pPr>
            <a:lvl9pPr lvl="8" rtl="0" algn="l">
              <a:lnSpc>
                <a:spcPct val="100000"/>
              </a:lnSpc>
              <a:spcBef>
                <a:spcPts val="0"/>
              </a:spcBef>
              <a:spcAft>
                <a:spcPts val="0"/>
              </a:spcAft>
              <a:buSzPts val="1500"/>
              <a:buChar char="■"/>
              <a:defRPr/>
            </a:lvl9pPr>
          </a:lstStyle>
          <a:p/>
        </p:txBody>
      </p:sp>
      <p:sp>
        <p:nvSpPr>
          <p:cNvPr id="142" name="Google Shape;142;p17"/>
          <p:cNvSpPr txBox="1"/>
          <p:nvPr>
            <p:ph idx="1" type="subTitle"/>
          </p:nvPr>
        </p:nvSpPr>
        <p:spPr>
          <a:xfrm>
            <a:off x="1524000" y="3602038"/>
            <a:ext cx="9144300" cy="1655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1900"/>
              <a:buNone/>
              <a:defRPr sz="2400"/>
            </a:lvl1pPr>
            <a:lvl2pPr lvl="1" rtl="0" algn="ctr">
              <a:lnSpc>
                <a:spcPct val="100000"/>
              </a:lnSpc>
              <a:spcBef>
                <a:spcPts val="1100"/>
              </a:spcBef>
              <a:spcAft>
                <a:spcPts val="0"/>
              </a:spcAft>
              <a:buSzPts val="1600"/>
              <a:buNone/>
              <a:defRPr sz="2100"/>
            </a:lvl2pPr>
            <a:lvl3pPr lvl="2" rtl="0" algn="ctr">
              <a:lnSpc>
                <a:spcPct val="100000"/>
              </a:lnSpc>
              <a:spcBef>
                <a:spcPts val="1100"/>
              </a:spcBef>
              <a:spcAft>
                <a:spcPts val="0"/>
              </a:spcAft>
              <a:buSzPts val="1500"/>
              <a:buNone/>
              <a:defRPr sz="1900"/>
            </a:lvl3pPr>
            <a:lvl4pPr lvl="3" rtl="0" algn="ctr">
              <a:lnSpc>
                <a:spcPct val="100000"/>
              </a:lnSpc>
              <a:spcBef>
                <a:spcPts val="1100"/>
              </a:spcBef>
              <a:spcAft>
                <a:spcPts val="0"/>
              </a:spcAft>
              <a:buSzPts val="1200"/>
              <a:buNone/>
              <a:defRPr sz="1600"/>
            </a:lvl4pPr>
            <a:lvl5pPr lvl="4" rtl="0" algn="ctr">
              <a:lnSpc>
                <a:spcPct val="100000"/>
              </a:lnSpc>
              <a:spcBef>
                <a:spcPts val="1100"/>
              </a:spcBef>
              <a:spcAft>
                <a:spcPts val="0"/>
              </a:spcAft>
              <a:buSzPts val="1200"/>
              <a:buNone/>
              <a:defRPr sz="1600"/>
            </a:lvl5pPr>
            <a:lvl6pPr lvl="5" rtl="0" algn="ctr">
              <a:lnSpc>
                <a:spcPct val="100000"/>
              </a:lnSpc>
              <a:spcBef>
                <a:spcPts val="1100"/>
              </a:spcBef>
              <a:spcAft>
                <a:spcPts val="0"/>
              </a:spcAft>
              <a:buSzPts val="1200"/>
              <a:buNone/>
              <a:defRPr sz="1600"/>
            </a:lvl6pPr>
            <a:lvl7pPr lvl="6" rtl="0" algn="ctr">
              <a:lnSpc>
                <a:spcPct val="100000"/>
              </a:lnSpc>
              <a:spcBef>
                <a:spcPts val="1100"/>
              </a:spcBef>
              <a:spcAft>
                <a:spcPts val="0"/>
              </a:spcAft>
              <a:buSzPts val="1200"/>
              <a:buNone/>
              <a:defRPr sz="1600"/>
            </a:lvl7pPr>
            <a:lvl8pPr lvl="7" rtl="0" algn="ctr">
              <a:lnSpc>
                <a:spcPct val="100000"/>
              </a:lnSpc>
              <a:spcBef>
                <a:spcPts val="1100"/>
              </a:spcBef>
              <a:spcAft>
                <a:spcPts val="0"/>
              </a:spcAft>
              <a:buSzPts val="1200"/>
              <a:buNone/>
              <a:defRPr sz="1600"/>
            </a:lvl8pPr>
            <a:lvl9pPr lvl="8" rtl="0" algn="ctr">
              <a:lnSpc>
                <a:spcPct val="100000"/>
              </a:lnSpc>
              <a:spcBef>
                <a:spcPts val="1100"/>
              </a:spcBef>
              <a:spcAft>
                <a:spcPts val="1100"/>
              </a:spcAft>
              <a:buSzPts val="1200"/>
              <a:buNone/>
              <a:defRPr sz="1600"/>
            </a:lvl9pPr>
          </a:lstStyle>
          <a:p/>
        </p:txBody>
      </p:sp>
      <p:sp>
        <p:nvSpPr>
          <p:cNvPr id="143" name="Google Shape;143;p17"/>
          <p:cNvSpPr txBox="1"/>
          <p:nvPr>
            <p:ph idx="10" type="dt"/>
          </p:nvPr>
        </p:nvSpPr>
        <p:spPr>
          <a:xfrm>
            <a:off x="8589660" y="5870575"/>
            <a:ext cx="1600500" cy="377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500"/>
              <a:buChar char="●"/>
              <a:defRPr sz="1500"/>
            </a:lvl1pPr>
            <a:lvl2pPr lvl="1" rtl="0" algn="l">
              <a:lnSpc>
                <a:spcPct val="100000"/>
              </a:lnSpc>
              <a:spcBef>
                <a:spcPts val="0"/>
              </a:spcBef>
              <a:spcAft>
                <a:spcPts val="0"/>
              </a:spcAft>
              <a:buSzPts val="1500"/>
              <a:buChar char="○"/>
              <a:defRPr sz="1500"/>
            </a:lvl2pPr>
            <a:lvl3pPr lvl="2" rtl="0" algn="l">
              <a:lnSpc>
                <a:spcPct val="100000"/>
              </a:lnSpc>
              <a:spcBef>
                <a:spcPts val="0"/>
              </a:spcBef>
              <a:spcAft>
                <a:spcPts val="0"/>
              </a:spcAft>
              <a:buSzPts val="1500"/>
              <a:buChar char="■"/>
              <a:defRPr sz="1500"/>
            </a:lvl3pPr>
            <a:lvl4pPr lvl="3" rtl="0" algn="l">
              <a:lnSpc>
                <a:spcPct val="100000"/>
              </a:lnSpc>
              <a:spcBef>
                <a:spcPts val="0"/>
              </a:spcBef>
              <a:spcAft>
                <a:spcPts val="0"/>
              </a:spcAft>
              <a:buSzPts val="1500"/>
              <a:buChar char="●"/>
              <a:defRPr sz="1500"/>
            </a:lvl4pPr>
            <a:lvl5pPr lvl="4" rtl="0" algn="l">
              <a:lnSpc>
                <a:spcPct val="100000"/>
              </a:lnSpc>
              <a:spcBef>
                <a:spcPts val="0"/>
              </a:spcBef>
              <a:spcAft>
                <a:spcPts val="0"/>
              </a:spcAft>
              <a:buSzPts val="1500"/>
              <a:buChar char="○"/>
              <a:defRPr sz="1500"/>
            </a:lvl5pPr>
            <a:lvl6pPr lvl="5" rtl="0" algn="l">
              <a:lnSpc>
                <a:spcPct val="100000"/>
              </a:lnSpc>
              <a:spcBef>
                <a:spcPts val="0"/>
              </a:spcBef>
              <a:spcAft>
                <a:spcPts val="0"/>
              </a:spcAft>
              <a:buSzPts val="1500"/>
              <a:buChar char="■"/>
              <a:defRPr sz="1500"/>
            </a:lvl6pPr>
            <a:lvl7pPr lvl="6" rtl="0" algn="l">
              <a:lnSpc>
                <a:spcPct val="100000"/>
              </a:lnSpc>
              <a:spcBef>
                <a:spcPts val="0"/>
              </a:spcBef>
              <a:spcAft>
                <a:spcPts val="0"/>
              </a:spcAft>
              <a:buSzPts val="1500"/>
              <a:buChar char="●"/>
              <a:defRPr sz="1500"/>
            </a:lvl7pPr>
            <a:lvl8pPr lvl="7" rtl="0" algn="l">
              <a:lnSpc>
                <a:spcPct val="100000"/>
              </a:lnSpc>
              <a:spcBef>
                <a:spcPts val="0"/>
              </a:spcBef>
              <a:spcAft>
                <a:spcPts val="0"/>
              </a:spcAft>
              <a:buSzPts val="1500"/>
              <a:buChar char="○"/>
              <a:defRPr sz="1500"/>
            </a:lvl8pPr>
            <a:lvl9pPr lvl="8" rtl="0" algn="l">
              <a:lnSpc>
                <a:spcPct val="100000"/>
              </a:lnSpc>
              <a:spcBef>
                <a:spcPts val="0"/>
              </a:spcBef>
              <a:spcAft>
                <a:spcPts val="0"/>
              </a:spcAft>
              <a:buSzPts val="1500"/>
              <a:buChar char="■"/>
              <a:defRPr sz="1500"/>
            </a:lvl9pPr>
          </a:lstStyle>
          <a:p/>
        </p:txBody>
      </p:sp>
      <p:sp>
        <p:nvSpPr>
          <p:cNvPr id="144" name="Google Shape;144;p17"/>
          <p:cNvSpPr txBox="1"/>
          <p:nvPr>
            <p:ph idx="11" type="ftr"/>
          </p:nvPr>
        </p:nvSpPr>
        <p:spPr>
          <a:xfrm>
            <a:off x="685800" y="5870575"/>
            <a:ext cx="7827300" cy="37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500"/>
              <a:buChar char="●"/>
              <a:defRPr sz="1500"/>
            </a:lvl1pPr>
            <a:lvl2pPr lvl="1" rtl="0" algn="l">
              <a:lnSpc>
                <a:spcPct val="100000"/>
              </a:lnSpc>
              <a:spcBef>
                <a:spcPts val="0"/>
              </a:spcBef>
              <a:spcAft>
                <a:spcPts val="0"/>
              </a:spcAft>
              <a:buSzPts val="1500"/>
              <a:buChar char="○"/>
              <a:defRPr sz="1500"/>
            </a:lvl2pPr>
            <a:lvl3pPr lvl="2" rtl="0" algn="l">
              <a:lnSpc>
                <a:spcPct val="100000"/>
              </a:lnSpc>
              <a:spcBef>
                <a:spcPts val="0"/>
              </a:spcBef>
              <a:spcAft>
                <a:spcPts val="0"/>
              </a:spcAft>
              <a:buSzPts val="1500"/>
              <a:buChar char="■"/>
              <a:defRPr sz="1500"/>
            </a:lvl3pPr>
            <a:lvl4pPr lvl="3" rtl="0" algn="l">
              <a:lnSpc>
                <a:spcPct val="100000"/>
              </a:lnSpc>
              <a:spcBef>
                <a:spcPts val="0"/>
              </a:spcBef>
              <a:spcAft>
                <a:spcPts val="0"/>
              </a:spcAft>
              <a:buSzPts val="1500"/>
              <a:buChar char="●"/>
              <a:defRPr sz="1500"/>
            </a:lvl4pPr>
            <a:lvl5pPr lvl="4" rtl="0" algn="l">
              <a:lnSpc>
                <a:spcPct val="100000"/>
              </a:lnSpc>
              <a:spcBef>
                <a:spcPts val="0"/>
              </a:spcBef>
              <a:spcAft>
                <a:spcPts val="0"/>
              </a:spcAft>
              <a:buSzPts val="1500"/>
              <a:buChar char="○"/>
              <a:defRPr sz="1500"/>
            </a:lvl5pPr>
            <a:lvl6pPr lvl="5" rtl="0" algn="l">
              <a:lnSpc>
                <a:spcPct val="100000"/>
              </a:lnSpc>
              <a:spcBef>
                <a:spcPts val="0"/>
              </a:spcBef>
              <a:spcAft>
                <a:spcPts val="0"/>
              </a:spcAft>
              <a:buSzPts val="1500"/>
              <a:buChar char="■"/>
              <a:defRPr sz="1500"/>
            </a:lvl6pPr>
            <a:lvl7pPr lvl="6" rtl="0" algn="l">
              <a:lnSpc>
                <a:spcPct val="100000"/>
              </a:lnSpc>
              <a:spcBef>
                <a:spcPts val="0"/>
              </a:spcBef>
              <a:spcAft>
                <a:spcPts val="0"/>
              </a:spcAft>
              <a:buSzPts val="1500"/>
              <a:buChar char="●"/>
              <a:defRPr sz="1500"/>
            </a:lvl7pPr>
            <a:lvl8pPr lvl="7" rtl="0" algn="l">
              <a:lnSpc>
                <a:spcPct val="100000"/>
              </a:lnSpc>
              <a:spcBef>
                <a:spcPts val="0"/>
              </a:spcBef>
              <a:spcAft>
                <a:spcPts val="0"/>
              </a:spcAft>
              <a:buSzPts val="1500"/>
              <a:buChar char="○"/>
              <a:defRPr sz="1500"/>
            </a:lvl8pPr>
            <a:lvl9pPr lvl="8" rtl="0" algn="l">
              <a:lnSpc>
                <a:spcPct val="100000"/>
              </a:lnSpc>
              <a:spcBef>
                <a:spcPts val="0"/>
              </a:spcBef>
              <a:spcAft>
                <a:spcPts val="0"/>
              </a:spcAft>
              <a:buSzPts val="1500"/>
              <a:buChar char="■"/>
              <a:defRPr sz="1500"/>
            </a:lvl9pPr>
          </a:lstStyle>
          <a:p/>
        </p:txBody>
      </p:sp>
      <p:sp>
        <p:nvSpPr>
          <p:cNvPr id="145" name="Google Shape;145;p17"/>
          <p:cNvSpPr txBox="1"/>
          <p:nvPr>
            <p:ph idx="12" type="sldNum"/>
          </p:nvPr>
        </p:nvSpPr>
        <p:spPr>
          <a:xfrm>
            <a:off x="10266061"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a:lvl1pPr>
            <a:lvl2pPr indent="0" lvl="1" marL="0" marR="0" rtl="0" algn="r">
              <a:lnSpc>
                <a:spcPct val="100000"/>
              </a:lnSpc>
              <a:spcBef>
                <a:spcPts val="0"/>
              </a:spcBef>
              <a:spcAft>
                <a:spcPts val="0"/>
              </a:spcAft>
              <a:buClr>
                <a:srgbClr val="000000"/>
              </a:buClr>
              <a:buSzPts val="1100"/>
              <a:buFont typeface="Arial"/>
              <a:buNone/>
              <a:defRPr/>
            </a:lvl2pPr>
            <a:lvl3pPr indent="0" lvl="2" marL="0" marR="0" rtl="0" algn="r">
              <a:lnSpc>
                <a:spcPct val="100000"/>
              </a:lnSpc>
              <a:spcBef>
                <a:spcPts val="0"/>
              </a:spcBef>
              <a:spcAft>
                <a:spcPts val="0"/>
              </a:spcAft>
              <a:buClr>
                <a:srgbClr val="000000"/>
              </a:buClr>
              <a:buSzPts val="1100"/>
              <a:buFont typeface="Arial"/>
              <a:buNone/>
              <a:defRPr/>
            </a:lvl3pPr>
            <a:lvl4pPr indent="0" lvl="3" marL="0" marR="0" rtl="0" algn="r">
              <a:lnSpc>
                <a:spcPct val="100000"/>
              </a:lnSpc>
              <a:spcBef>
                <a:spcPts val="0"/>
              </a:spcBef>
              <a:spcAft>
                <a:spcPts val="0"/>
              </a:spcAft>
              <a:buClr>
                <a:srgbClr val="000000"/>
              </a:buClr>
              <a:buSzPts val="1100"/>
              <a:buFont typeface="Arial"/>
              <a:buNone/>
              <a:defRPr/>
            </a:lvl4pPr>
            <a:lvl5pPr indent="0" lvl="4" marL="0" marR="0" rtl="0" algn="r">
              <a:lnSpc>
                <a:spcPct val="100000"/>
              </a:lnSpc>
              <a:spcBef>
                <a:spcPts val="0"/>
              </a:spcBef>
              <a:spcAft>
                <a:spcPts val="0"/>
              </a:spcAft>
              <a:buClr>
                <a:srgbClr val="000000"/>
              </a:buClr>
              <a:buSzPts val="1100"/>
              <a:buFont typeface="Arial"/>
              <a:buNone/>
              <a:defRPr/>
            </a:lvl5pPr>
            <a:lvl6pPr indent="0" lvl="5" marL="0" marR="0" rtl="0" algn="r">
              <a:lnSpc>
                <a:spcPct val="100000"/>
              </a:lnSpc>
              <a:spcBef>
                <a:spcPts val="0"/>
              </a:spcBef>
              <a:spcAft>
                <a:spcPts val="0"/>
              </a:spcAft>
              <a:buClr>
                <a:srgbClr val="000000"/>
              </a:buClr>
              <a:buSzPts val="1100"/>
              <a:buFont typeface="Arial"/>
              <a:buNone/>
              <a:defRPr/>
            </a:lvl6pPr>
            <a:lvl7pPr indent="0" lvl="6" marL="0" marR="0" rtl="0" algn="r">
              <a:lnSpc>
                <a:spcPct val="100000"/>
              </a:lnSpc>
              <a:spcBef>
                <a:spcPts val="0"/>
              </a:spcBef>
              <a:spcAft>
                <a:spcPts val="0"/>
              </a:spcAft>
              <a:buClr>
                <a:srgbClr val="000000"/>
              </a:buClr>
              <a:buSzPts val="1100"/>
              <a:buFont typeface="Arial"/>
              <a:buNone/>
              <a:defRPr/>
            </a:lvl7pPr>
            <a:lvl8pPr indent="0" lvl="7" marL="0" marR="0" rtl="0" algn="r">
              <a:lnSpc>
                <a:spcPct val="100000"/>
              </a:lnSpc>
              <a:spcBef>
                <a:spcPts val="0"/>
              </a:spcBef>
              <a:spcAft>
                <a:spcPts val="0"/>
              </a:spcAft>
              <a:buClr>
                <a:srgbClr val="000000"/>
              </a:buClr>
              <a:buSzPts val="1100"/>
              <a:buFont typeface="Arial"/>
              <a:buNone/>
              <a:defRPr/>
            </a:lvl8pPr>
            <a:lvl9pPr indent="0" lvl="8" marL="0" marR="0" rtl="0" algn="r">
              <a:lnSpc>
                <a:spcPct val="100000"/>
              </a:lnSpc>
              <a:spcBef>
                <a:spcPts val="0"/>
              </a:spcBef>
              <a:spcAft>
                <a:spcPts val="0"/>
              </a:spcAft>
              <a:buClr>
                <a:srgbClr val="000000"/>
              </a:buClr>
              <a:buSzPts val="11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6" name="Shape 146"/>
        <p:cNvGrpSpPr/>
        <p:nvPr/>
      </p:nvGrpSpPr>
      <p:grpSpPr>
        <a:xfrm>
          <a:off x="0" y="0"/>
          <a:ext cx="0" cy="0"/>
          <a:chOff x="0" y="0"/>
          <a:chExt cx="0" cy="0"/>
        </a:xfrm>
      </p:grpSpPr>
      <p:grpSp>
        <p:nvGrpSpPr>
          <p:cNvPr id="147" name="Google Shape;147;p18"/>
          <p:cNvGrpSpPr/>
          <p:nvPr/>
        </p:nvGrpSpPr>
        <p:grpSpPr>
          <a:xfrm>
            <a:off x="0" y="-2373"/>
            <a:ext cx="12192000" cy="6867714"/>
            <a:chOff x="0" y="-2373"/>
            <a:chExt cx="12192000" cy="6867027"/>
          </a:xfrm>
        </p:grpSpPr>
        <p:sp>
          <p:nvSpPr>
            <p:cNvPr id="148" name="Google Shape;148;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49" name="Google Shape;149;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0" name="Google Shape;150;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1" name="Google Shape;151;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2" name="Google Shape;152;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3" name="Google Shape;153;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4" name="Google Shape;154;p1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5" name="Google Shape;155;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6" name="Google Shape;156;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7" name="Google Shape;157;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8" name="Google Shape;158;p1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159" name="Google Shape;159;p18"/>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60" name="Google Shape;160;p18"/>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61" name="Google Shape;161;p18"/>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62" name="Google Shape;162;p18"/>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63" name="Google Shape;163;p18"/>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4" name="Shape 164"/>
        <p:cNvGrpSpPr/>
        <p:nvPr/>
      </p:nvGrpSpPr>
      <p:grpSpPr>
        <a:xfrm>
          <a:off x="0" y="0"/>
          <a:ext cx="0" cy="0"/>
          <a:chOff x="0" y="0"/>
          <a:chExt cx="0" cy="0"/>
        </a:xfrm>
      </p:grpSpPr>
      <p:sp>
        <p:nvSpPr>
          <p:cNvPr id="165" name="Google Shape;165;p19"/>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19"/>
          <p:cNvSpPr txBox="1"/>
          <p:nvPr/>
        </p:nvSpPr>
        <p:spPr>
          <a:xfrm>
            <a:off x="340499" y="1063425"/>
            <a:ext cx="9865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EBEBEB"/>
              </a:buClr>
              <a:buSzPts val="3600"/>
              <a:buFont typeface="Century Gothic"/>
              <a:buNone/>
            </a:pPr>
            <a:r>
              <a:rPr lang="en-US" sz="3100">
                <a:solidFill>
                  <a:schemeClr val="dk1"/>
                </a:solidFill>
              </a:rPr>
              <a:t>Questions?</a:t>
            </a:r>
            <a:endParaRPr sz="3100">
              <a:solidFill>
                <a:schemeClr val="dk1"/>
              </a:solidFill>
            </a:endParaRPr>
          </a:p>
        </p:txBody>
      </p:sp>
      <p:pic>
        <p:nvPicPr>
          <p:cNvPr id="167" name="Google Shape;167;p19"/>
          <p:cNvPicPr preferRelativeResize="0"/>
          <p:nvPr/>
        </p:nvPicPr>
        <p:blipFill rotWithShape="1">
          <a:blip r:embed="rId2">
            <a:alphaModFix/>
          </a:blip>
          <a:srcRect b="0" l="0" r="0" t="0"/>
          <a:stretch/>
        </p:blipFill>
        <p:spPr>
          <a:xfrm>
            <a:off x="3690860" y="2228809"/>
            <a:ext cx="3537027" cy="353702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8" name="Shape 168"/>
        <p:cNvGrpSpPr/>
        <p:nvPr/>
      </p:nvGrpSpPr>
      <p:grpSpPr>
        <a:xfrm>
          <a:off x="0" y="0"/>
          <a:ext cx="0" cy="0"/>
          <a:chOff x="0" y="0"/>
          <a:chExt cx="0" cy="0"/>
        </a:xfrm>
      </p:grpSpPr>
      <p:pic>
        <p:nvPicPr>
          <p:cNvPr descr="Celestia-R1---OverlayTitleHD.png" id="169" name="Google Shape;169;p20"/>
          <p:cNvPicPr preferRelativeResize="0"/>
          <p:nvPr/>
        </p:nvPicPr>
        <p:blipFill rotWithShape="1">
          <a:blip r:embed="rId3">
            <a:alphaModFix/>
          </a:blip>
          <a:srcRect b="0" l="0" r="0" t="0"/>
          <a:stretch/>
        </p:blipFill>
        <p:spPr>
          <a:xfrm>
            <a:off x="1" y="0"/>
            <a:ext cx="12187848" cy="6855719"/>
          </a:xfrm>
          <a:prstGeom prst="rect">
            <a:avLst/>
          </a:prstGeom>
          <a:noFill/>
          <a:ln>
            <a:noFill/>
          </a:ln>
        </p:spPr>
      </p:pic>
      <p:sp>
        <p:nvSpPr>
          <p:cNvPr id="170" name="Google Shape;170;p20"/>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171" name="Google Shape;171;p20"/>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72" name="Google Shape;172;p20"/>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173" name="Google Shape;173;p20"/>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174" name="Google Shape;174;p20"/>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type="title"/>
          </p:nvPr>
        </p:nvSpPr>
        <p:spPr>
          <a:xfrm>
            <a:off x="-49633" y="2799633"/>
            <a:ext cx="12192000" cy="8649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E69138"/>
              </a:buClr>
              <a:buSzPts val="4700"/>
              <a:buFont typeface="Avenir"/>
              <a:buNone/>
              <a:defRPr sz="4700">
                <a:solidFill>
                  <a:srgbClr val="E69138"/>
                </a:solidFill>
                <a:latin typeface="Avenir"/>
                <a:ea typeface="Avenir"/>
                <a:cs typeface="Avenir"/>
                <a:sym typeface="Avenir"/>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grpSp>
        <p:nvGrpSpPr>
          <p:cNvPr id="48" name="Google Shape;48;p3"/>
          <p:cNvGrpSpPr/>
          <p:nvPr/>
        </p:nvGrpSpPr>
        <p:grpSpPr>
          <a:xfrm>
            <a:off x="122817" y="2363843"/>
            <a:ext cx="10656633" cy="2129806"/>
            <a:chOff x="1032650" y="1735501"/>
            <a:chExt cx="2458221" cy="2138575"/>
          </a:xfrm>
        </p:grpSpPr>
        <p:sp>
          <p:nvSpPr>
            <p:cNvPr id="49" name="Google Shape;49;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54" name="Google Shape;54;p3"/>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5" name="Shape 175"/>
        <p:cNvGrpSpPr/>
        <p:nvPr/>
      </p:nvGrpSpPr>
      <p:grpSpPr>
        <a:xfrm>
          <a:off x="0" y="0"/>
          <a:ext cx="0" cy="0"/>
          <a:chOff x="0" y="0"/>
          <a:chExt cx="0" cy="0"/>
        </a:xfrm>
      </p:grpSpPr>
      <p:grpSp>
        <p:nvGrpSpPr>
          <p:cNvPr id="176" name="Google Shape;176;p21"/>
          <p:cNvGrpSpPr/>
          <p:nvPr/>
        </p:nvGrpSpPr>
        <p:grpSpPr>
          <a:xfrm>
            <a:off x="0" y="-2373"/>
            <a:ext cx="12192000" cy="6867714"/>
            <a:chOff x="0" y="-2373"/>
            <a:chExt cx="12192000" cy="6867027"/>
          </a:xfrm>
        </p:grpSpPr>
        <p:sp>
          <p:nvSpPr>
            <p:cNvPr id="177" name="Google Shape;177;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8" name="Google Shape;178;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9" name="Google Shape;179;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0" name="Google Shape;180;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1" name="Google Shape;181;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2" name="Google Shape;182;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3" name="Google Shape;183;p2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4" name="Google Shape;184;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5" name="Google Shape;185;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6" name="Google Shape;186;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7" name="Google Shape;187;p2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188" name="Google Shape;188;p21"/>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89" name="Google Shape;189;p21"/>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90" name="Google Shape;190;p21"/>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91" name="Google Shape;191;p21"/>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2" name="Google Shape;192;p21"/>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93" name="Shape 193"/>
        <p:cNvGrpSpPr/>
        <p:nvPr/>
      </p:nvGrpSpPr>
      <p:grpSpPr>
        <a:xfrm>
          <a:off x="0" y="0"/>
          <a:ext cx="0" cy="0"/>
          <a:chOff x="0" y="0"/>
          <a:chExt cx="0" cy="0"/>
        </a:xfrm>
      </p:grpSpPr>
      <p:sp>
        <p:nvSpPr>
          <p:cNvPr id="194" name="Google Shape;194;p22"/>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3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195" name="Google Shape;195;p22"/>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300"/>
              <a:buChar char="●"/>
              <a:defRPr/>
            </a:lvl1pPr>
            <a:lvl2pPr lvl="1" rtl="0" algn="l">
              <a:lnSpc>
                <a:spcPct val="90000"/>
              </a:lnSpc>
              <a:spcBef>
                <a:spcPts val="1600"/>
              </a:spcBef>
              <a:spcAft>
                <a:spcPts val="0"/>
              </a:spcAft>
              <a:buClr>
                <a:schemeClr val="dk1"/>
              </a:buClr>
              <a:buSzPts val="2300"/>
              <a:buChar char="○"/>
              <a:defRPr/>
            </a:lvl2pPr>
            <a:lvl3pPr lvl="2" rtl="0" algn="l">
              <a:lnSpc>
                <a:spcPct val="90000"/>
              </a:lnSpc>
              <a:spcBef>
                <a:spcPts val="1600"/>
              </a:spcBef>
              <a:spcAft>
                <a:spcPts val="0"/>
              </a:spcAft>
              <a:buClr>
                <a:schemeClr val="dk1"/>
              </a:buClr>
              <a:buSzPts val="2300"/>
              <a:buChar char="■"/>
              <a:defRPr/>
            </a:lvl3pPr>
            <a:lvl4pPr lvl="3" rtl="0" algn="l">
              <a:lnSpc>
                <a:spcPct val="90000"/>
              </a:lnSpc>
              <a:spcBef>
                <a:spcPts val="1600"/>
              </a:spcBef>
              <a:spcAft>
                <a:spcPts val="0"/>
              </a:spcAft>
              <a:buClr>
                <a:schemeClr val="dk1"/>
              </a:buClr>
              <a:buSzPts val="2300"/>
              <a:buChar char="●"/>
              <a:defRPr/>
            </a:lvl4pPr>
            <a:lvl5pPr lvl="4" rtl="0" algn="l">
              <a:lnSpc>
                <a:spcPct val="90000"/>
              </a:lnSpc>
              <a:spcBef>
                <a:spcPts val="1600"/>
              </a:spcBef>
              <a:spcAft>
                <a:spcPts val="0"/>
              </a:spcAft>
              <a:buClr>
                <a:schemeClr val="dk1"/>
              </a:buClr>
              <a:buSzPts val="2300"/>
              <a:buChar char="○"/>
              <a:defRPr/>
            </a:lvl5pPr>
            <a:lvl6pPr lvl="5" rtl="0" algn="l">
              <a:lnSpc>
                <a:spcPct val="90000"/>
              </a:lnSpc>
              <a:spcBef>
                <a:spcPts val="1600"/>
              </a:spcBef>
              <a:spcAft>
                <a:spcPts val="0"/>
              </a:spcAft>
              <a:buClr>
                <a:schemeClr val="dk1"/>
              </a:buClr>
              <a:buSzPts val="2300"/>
              <a:buChar char="■"/>
              <a:defRPr/>
            </a:lvl6pPr>
            <a:lvl7pPr lvl="6" rtl="0" algn="l">
              <a:lnSpc>
                <a:spcPct val="90000"/>
              </a:lnSpc>
              <a:spcBef>
                <a:spcPts val="1600"/>
              </a:spcBef>
              <a:spcAft>
                <a:spcPts val="0"/>
              </a:spcAft>
              <a:buClr>
                <a:schemeClr val="dk1"/>
              </a:buClr>
              <a:buSzPts val="2300"/>
              <a:buChar char="●"/>
              <a:defRPr/>
            </a:lvl7pPr>
            <a:lvl8pPr lvl="7" rtl="0" algn="l">
              <a:lnSpc>
                <a:spcPct val="90000"/>
              </a:lnSpc>
              <a:spcBef>
                <a:spcPts val="1600"/>
              </a:spcBef>
              <a:spcAft>
                <a:spcPts val="0"/>
              </a:spcAft>
              <a:buClr>
                <a:schemeClr val="dk1"/>
              </a:buClr>
              <a:buSzPts val="2300"/>
              <a:buChar char="○"/>
              <a:defRPr/>
            </a:lvl8pPr>
            <a:lvl9pPr lvl="8" rtl="0" algn="l">
              <a:lnSpc>
                <a:spcPct val="90000"/>
              </a:lnSpc>
              <a:spcBef>
                <a:spcPts val="1600"/>
              </a:spcBef>
              <a:spcAft>
                <a:spcPts val="1600"/>
              </a:spcAft>
              <a:buClr>
                <a:schemeClr val="dk1"/>
              </a:buClr>
              <a:buSzPts val="23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6" name="Shape 196"/>
        <p:cNvGrpSpPr/>
        <p:nvPr/>
      </p:nvGrpSpPr>
      <p:grpSpPr>
        <a:xfrm>
          <a:off x="0" y="0"/>
          <a:ext cx="0" cy="0"/>
          <a:chOff x="0" y="0"/>
          <a:chExt cx="0" cy="0"/>
        </a:xfrm>
      </p:grpSpPr>
      <p:grpSp>
        <p:nvGrpSpPr>
          <p:cNvPr id="197" name="Google Shape;197;p23"/>
          <p:cNvGrpSpPr/>
          <p:nvPr/>
        </p:nvGrpSpPr>
        <p:grpSpPr>
          <a:xfrm>
            <a:off x="0" y="-2373"/>
            <a:ext cx="12192000" cy="6867714"/>
            <a:chOff x="0" y="-2373"/>
            <a:chExt cx="12192000" cy="6867027"/>
          </a:xfrm>
        </p:grpSpPr>
        <p:sp>
          <p:nvSpPr>
            <p:cNvPr id="198" name="Google Shape;198;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9" name="Google Shape;199;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0" name="Google Shape;200;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1" name="Google Shape;201;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2" name="Google Shape;202;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3" name="Google Shape;203;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4" name="Google Shape;204;p23"/>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5" name="Google Shape;205;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6" name="Google Shape;206;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7" name="Google Shape;207;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8" name="Google Shape;208;p23"/>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09" name="Google Shape;209;p23"/>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10" name="Google Shape;210;p23"/>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11" name="Google Shape;211;p23"/>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12" name="Google Shape;212;p23"/>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13" name="Google Shape;213;p23"/>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4" name="Shape 214"/>
        <p:cNvGrpSpPr/>
        <p:nvPr/>
      </p:nvGrpSpPr>
      <p:grpSpPr>
        <a:xfrm>
          <a:off x="0" y="0"/>
          <a:ext cx="0" cy="0"/>
          <a:chOff x="0" y="0"/>
          <a:chExt cx="0" cy="0"/>
        </a:xfrm>
      </p:grpSpPr>
      <p:sp>
        <p:nvSpPr>
          <p:cNvPr id="215" name="Google Shape;215;p24"/>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3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16" name="Google Shape;216;p24"/>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300"/>
              <a:buChar char="●"/>
              <a:defRPr/>
            </a:lvl1pPr>
            <a:lvl2pPr lvl="1" rtl="0" algn="l">
              <a:lnSpc>
                <a:spcPct val="90000"/>
              </a:lnSpc>
              <a:spcBef>
                <a:spcPts val="1600"/>
              </a:spcBef>
              <a:spcAft>
                <a:spcPts val="0"/>
              </a:spcAft>
              <a:buClr>
                <a:schemeClr val="dk1"/>
              </a:buClr>
              <a:buSzPts val="2300"/>
              <a:buChar char="○"/>
              <a:defRPr/>
            </a:lvl2pPr>
            <a:lvl3pPr lvl="2" rtl="0" algn="l">
              <a:lnSpc>
                <a:spcPct val="90000"/>
              </a:lnSpc>
              <a:spcBef>
                <a:spcPts val="1600"/>
              </a:spcBef>
              <a:spcAft>
                <a:spcPts val="0"/>
              </a:spcAft>
              <a:buClr>
                <a:schemeClr val="dk1"/>
              </a:buClr>
              <a:buSzPts val="2300"/>
              <a:buChar char="■"/>
              <a:defRPr/>
            </a:lvl3pPr>
            <a:lvl4pPr lvl="3" rtl="0" algn="l">
              <a:lnSpc>
                <a:spcPct val="90000"/>
              </a:lnSpc>
              <a:spcBef>
                <a:spcPts val="1600"/>
              </a:spcBef>
              <a:spcAft>
                <a:spcPts val="0"/>
              </a:spcAft>
              <a:buClr>
                <a:schemeClr val="dk1"/>
              </a:buClr>
              <a:buSzPts val="2300"/>
              <a:buChar char="●"/>
              <a:defRPr/>
            </a:lvl4pPr>
            <a:lvl5pPr lvl="4" rtl="0" algn="l">
              <a:lnSpc>
                <a:spcPct val="90000"/>
              </a:lnSpc>
              <a:spcBef>
                <a:spcPts val="1600"/>
              </a:spcBef>
              <a:spcAft>
                <a:spcPts val="0"/>
              </a:spcAft>
              <a:buClr>
                <a:schemeClr val="dk1"/>
              </a:buClr>
              <a:buSzPts val="2300"/>
              <a:buChar char="○"/>
              <a:defRPr/>
            </a:lvl5pPr>
            <a:lvl6pPr lvl="5" rtl="0" algn="l">
              <a:lnSpc>
                <a:spcPct val="90000"/>
              </a:lnSpc>
              <a:spcBef>
                <a:spcPts val="1600"/>
              </a:spcBef>
              <a:spcAft>
                <a:spcPts val="0"/>
              </a:spcAft>
              <a:buClr>
                <a:schemeClr val="dk1"/>
              </a:buClr>
              <a:buSzPts val="2300"/>
              <a:buChar char="■"/>
              <a:defRPr/>
            </a:lvl6pPr>
            <a:lvl7pPr lvl="6" rtl="0" algn="l">
              <a:lnSpc>
                <a:spcPct val="90000"/>
              </a:lnSpc>
              <a:spcBef>
                <a:spcPts val="1600"/>
              </a:spcBef>
              <a:spcAft>
                <a:spcPts val="0"/>
              </a:spcAft>
              <a:buClr>
                <a:schemeClr val="dk1"/>
              </a:buClr>
              <a:buSzPts val="2300"/>
              <a:buChar char="●"/>
              <a:defRPr/>
            </a:lvl7pPr>
            <a:lvl8pPr lvl="7" rtl="0" algn="l">
              <a:lnSpc>
                <a:spcPct val="90000"/>
              </a:lnSpc>
              <a:spcBef>
                <a:spcPts val="1600"/>
              </a:spcBef>
              <a:spcAft>
                <a:spcPts val="0"/>
              </a:spcAft>
              <a:buClr>
                <a:schemeClr val="dk1"/>
              </a:buClr>
              <a:buSzPts val="2300"/>
              <a:buChar char="○"/>
              <a:defRPr/>
            </a:lvl8pPr>
            <a:lvl9pPr lvl="8" rtl="0" algn="l">
              <a:lnSpc>
                <a:spcPct val="90000"/>
              </a:lnSpc>
              <a:spcBef>
                <a:spcPts val="1600"/>
              </a:spcBef>
              <a:spcAft>
                <a:spcPts val="1600"/>
              </a:spcAft>
              <a:buClr>
                <a:schemeClr val="dk1"/>
              </a:buClr>
              <a:buSzPts val="2300"/>
              <a:buChar char="■"/>
              <a:defRPr/>
            </a:lvl9pPr>
          </a:lstStyle>
          <a:p/>
        </p:txBody>
      </p:sp>
      <p:pic>
        <p:nvPicPr>
          <p:cNvPr id="217" name="Google Shape;217;p24"/>
          <p:cNvPicPr preferRelativeResize="0"/>
          <p:nvPr/>
        </p:nvPicPr>
        <p:blipFill>
          <a:blip r:embed="rId2">
            <a:alphaModFix/>
          </a:blip>
          <a:stretch>
            <a:fillRect/>
          </a:stretch>
        </p:blipFill>
        <p:spPr>
          <a:xfrm>
            <a:off x="146494" y="137358"/>
            <a:ext cx="2920736" cy="42125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8" name="Shape 218"/>
        <p:cNvGrpSpPr/>
        <p:nvPr/>
      </p:nvGrpSpPr>
      <p:grpSpPr>
        <a:xfrm>
          <a:off x="0" y="0"/>
          <a:ext cx="0" cy="0"/>
          <a:chOff x="0" y="0"/>
          <a:chExt cx="0" cy="0"/>
        </a:xfrm>
      </p:grpSpPr>
      <p:grpSp>
        <p:nvGrpSpPr>
          <p:cNvPr id="219" name="Google Shape;219;p25"/>
          <p:cNvGrpSpPr/>
          <p:nvPr/>
        </p:nvGrpSpPr>
        <p:grpSpPr>
          <a:xfrm>
            <a:off x="0" y="-2373"/>
            <a:ext cx="12192000" cy="6867714"/>
            <a:chOff x="0" y="-2373"/>
            <a:chExt cx="12192000" cy="6867027"/>
          </a:xfrm>
        </p:grpSpPr>
        <p:sp>
          <p:nvSpPr>
            <p:cNvPr id="220" name="Google Shape;220;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1" name="Google Shape;221;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2" name="Google Shape;222;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3" name="Google Shape;223;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4" name="Google Shape;224;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5" name="Google Shape;225;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6" name="Google Shape;226;p2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7" name="Google Shape;227;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8" name="Google Shape;228;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9" name="Google Shape;229;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0" name="Google Shape;230;p2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31" name="Google Shape;231;p25"/>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32" name="Google Shape;232;p25"/>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33" name="Google Shape;233;p25"/>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34" name="Google Shape;234;p25"/>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35" name="Google Shape;235;p25"/>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6" name="Shape 236"/>
        <p:cNvGrpSpPr/>
        <p:nvPr/>
      </p:nvGrpSpPr>
      <p:grpSpPr>
        <a:xfrm>
          <a:off x="0" y="0"/>
          <a:ext cx="0" cy="0"/>
          <a:chOff x="0" y="0"/>
          <a:chExt cx="0" cy="0"/>
        </a:xfrm>
      </p:grpSpPr>
      <p:sp>
        <p:nvSpPr>
          <p:cNvPr id="237" name="Google Shape;237;p26"/>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3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38" name="Google Shape;238;p26"/>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300"/>
              <a:buChar char="●"/>
              <a:defRPr/>
            </a:lvl1pPr>
            <a:lvl2pPr lvl="1" rtl="0" algn="l">
              <a:lnSpc>
                <a:spcPct val="90000"/>
              </a:lnSpc>
              <a:spcBef>
                <a:spcPts val="1600"/>
              </a:spcBef>
              <a:spcAft>
                <a:spcPts val="0"/>
              </a:spcAft>
              <a:buClr>
                <a:schemeClr val="dk1"/>
              </a:buClr>
              <a:buSzPts val="2300"/>
              <a:buChar char="○"/>
              <a:defRPr/>
            </a:lvl2pPr>
            <a:lvl3pPr lvl="2" rtl="0" algn="l">
              <a:lnSpc>
                <a:spcPct val="90000"/>
              </a:lnSpc>
              <a:spcBef>
                <a:spcPts val="1600"/>
              </a:spcBef>
              <a:spcAft>
                <a:spcPts val="0"/>
              </a:spcAft>
              <a:buClr>
                <a:schemeClr val="dk1"/>
              </a:buClr>
              <a:buSzPts val="2300"/>
              <a:buChar char="■"/>
              <a:defRPr/>
            </a:lvl3pPr>
            <a:lvl4pPr lvl="3" rtl="0" algn="l">
              <a:lnSpc>
                <a:spcPct val="90000"/>
              </a:lnSpc>
              <a:spcBef>
                <a:spcPts val="1600"/>
              </a:spcBef>
              <a:spcAft>
                <a:spcPts val="0"/>
              </a:spcAft>
              <a:buClr>
                <a:schemeClr val="dk1"/>
              </a:buClr>
              <a:buSzPts val="2300"/>
              <a:buChar char="●"/>
              <a:defRPr/>
            </a:lvl4pPr>
            <a:lvl5pPr lvl="4" rtl="0" algn="l">
              <a:lnSpc>
                <a:spcPct val="90000"/>
              </a:lnSpc>
              <a:spcBef>
                <a:spcPts val="1600"/>
              </a:spcBef>
              <a:spcAft>
                <a:spcPts val="0"/>
              </a:spcAft>
              <a:buClr>
                <a:schemeClr val="dk1"/>
              </a:buClr>
              <a:buSzPts val="2300"/>
              <a:buChar char="○"/>
              <a:defRPr/>
            </a:lvl5pPr>
            <a:lvl6pPr lvl="5" rtl="0" algn="l">
              <a:lnSpc>
                <a:spcPct val="90000"/>
              </a:lnSpc>
              <a:spcBef>
                <a:spcPts val="1600"/>
              </a:spcBef>
              <a:spcAft>
                <a:spcPts val="0"/>
              </a:spcAft>
              <a:buClr>
                <a:schemeClr val="dk1"/>
              </a:buClr>
              <a:buSzPts val="2300"/>
              <a:buChar char="■"/>
              <a:defRPr/>
            </a:lvl6pPr>
            <a:lvl7pPr lvl="6" rtl="0" algn="l">
              <a:lnSpc>
                <a:spcPct val="90000"/>
              </a:lnSpc>
              <a:spcBef>
                <a:spcPts val="1600"/>
              </a:spcBef>
              <a:spcAft>
                <a:spcPts val="0"/>
              </a:spcAft>
              <a:buClr>
                <a:schemeClr val="dk1"/>
              </a:buClr>
              <a:buSzPts val="2300"/>
              <a:buChar char="●"/>
              <a:defRPr/>
            </a:lvl7pPr>
            <a:lvl8pPr lvl="7" rtl="0" algn="l">
              <a:lnSpc>
                <a:spcPct val="90000"/>
              </a:lnSpc>
              <a:spcBef>
                <a:spcPts val="1600"/>
              </a:spcBef>
              <a:spcAft>
                <a:spcPts val="0"/>
              </a:spcAft>
              <a:buClr>
                <a:schemeClr val="dk1"/>
              </a:buClr>
              <a:buSzPts val="2300"/>
              <a:buChar char="○"/>
              <a:defRPr/>
            </a:lvl8pPr>
            <a:lvl9pPr lvl="8" rtl="0" algn="l">
              <a:lnSpc>
                <a:spcPct val="90000"/>
              </a:lnSpc>
              <a:spcBef>
                <a:spcPts val="1600"/>
              </a:spcBef>
              <a:spcAft>
                <a:spcPts val="1600"/>
              </a:spcAft>
              <a:buClr>
                <a:schemeClr val="dk1"/>
              </a:buClr>
              <a:buSzPts val="23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9" name="Shape 239"/>
        <p:cNvGrpSpPr/>
        <p:nvPr/>
      </p:nvGrpSpPr>
      <p:grpSpPr>
        <a:xfrm>
          <a:off x="0" y="0"/>
          <a:ext cx="0" cy="0"/>
          <a:chOff x="0" y="0"/>
          <a:chExt cx="0" cy="0"/>
        </a:xfrm>
      </p:grpSpPr>
      <p:grpSp>
        <p:nvGrpSpPr>
          <p:cNvPr id="240" name="Google Shape;240;p27"/>
          <p:cNvGrpSpPr/>
          <p:nvPr/>
        </p:nvGrpSpPr>
        <p:grpSpPr>
          <a:xfrm>
            <a:off x="0" y="-2373"/>
            <a:ext cx="12192000" cy="6867714"/>
            <a:chOff x="0" y="-2373"/>
            <a:chExt cx="12192000" cy="6867027"/>
          </a:xfrm>
        </p:grpSpPr>
        <p:sp>
          <p:nvSpPr>
            <p:cNvPr id="241" name="Google Shape;241;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2" name="Google Shape;242;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3" name="Google Shape;243;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4" name="Google Shape;244;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5" name="Google Shape;245;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6" name="Google Shape;246;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7" name="Google Shape;247;p27"/>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8" name="Google Shape;248;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9" name="Google Shape;249;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50" name="Google Shape;250;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51" name="Google Shape;251;p27"/>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52" name="Google Shape;252;p27"/>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53" name="Google Shape;253;p27"/>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54" name="Google Shape;254;p27"/>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55" name="Google Shape;255;p27"/>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56" name="Google Shape;256;p27"/>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7" name="Shape 257"/>
        <p:cNvGrpSpPr/>
        <p:nvPr/>
      </p:nvGrpSpPr>
      <p:grpSpPr>
        <a:xfrm>
          <a:off x="0" y="0"/>
          <a:ext cx="0" cy="0"/>
          <a:chOff x="0" y="0"/>
          <a:chExt cx="0" cy="0"/>
        </a:xfrm>
      </p:grpSpPr>
      <p:pic>
        <p:nvPicPr>
          <p:cNvPr descr="Celestia-R1---OverlayTitleHD.png" id="258" name="Google Shape;258;p28"/>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259" name="Google Shape;259;p28"/>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260" name="Google Shape;260;p28"/>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261" name="Google Shape;261;p28"/>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262" name="Google Shape;262;p28"/>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263" name="Google Shape;263;p28"/>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4" name="Shape 264"/>
        <p:cNvGrpSpPr/>
        <p:nvPr/>
      </p:nvGrpSpPr>
      <p:grpSpPr>
        <a:xfrm>
          <a:off x="0" y="0"/>
          <a:ext cx="0" cy="0"/>
          <a:chOff x="0" y="0"/>
          <a:chExt cx="0" cy="0"/>
        </a:xfrm>
      </p:grpSpPr>
      <p:grpSp>
        <p:nvGrpSpPr>
          <p:cNvPr id="265" name="Google Shape;265;p29"/>
          <p:cNvGrpSpPr/>
          <p:nvPr/>
        </p:nvGrpSpPr>
        <p:grpSpPr>
          <a:xfrm>
            <a:off x="0" y="-2373"/>
            <a:ext cx="12192000" cy="6867714"/>
            <a:chOff x="0" y="-2373"/>
            <a:chExt cx="12192000" cy="6867027"/>
          </a:xfrm>
        </p:grpSpPr>
        <p:sp>
          <p:nvSpPr>
            <p:cNvPr id="266" name="Google Shape;266;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7" name="Google Shape;267;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8" name="Google Shape;268;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9" name="Google Shape;269;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0" name="Google Shape;270;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1" name="Google Shape;271;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2" name="Google Shape;272;p29"/>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3" name="Google Shape;273;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4" name="Google Shape;274;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5" name="Google Shape;275;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6" name="Google Shape;276;p29"/>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77" name="Google Shape;277;p29"/>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78" name="Google Shape;278;p29"/>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79" name="Google Shape;279;p29"/>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80" name="Google Shape;280;p29"/>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1" name="Google Shape;281;p29"/>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82" name="Shape 282"/>
        <p:cNvGrpSpPr/>
        <p:nvPr/>
      </p:nvGrpSpPr>
      <p:grpSpPr>
        <a:xfrm>
          <a:off x="0" y="0"/>
          <a:ext cx="0" cy="0"/>
          <a:chOff x="0" y="0"/>
          <a:chExt cx="0" cy="0"/>
        </a:xfrm>
      </p:grpSpPr>
      <p:sp>
        <p:nvSpPr>
          <p:cNvPr id="283" name="Google Shape;283;p30"/>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3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84" name="Google Shape;284;p30"/>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300"/>
              <a:buChar char="●"/>
              <a:defRPr/>
            </a:lvl1pPr>
            <a:lvl2pPr lvl="1" rtl="0" algn="l">
              <a:lnSpc>
                <a:spcPct val="90000"/>
              </a:lnSpc>
              <a:spcBef>
                <a:spcPts val="1600"/>
              </a:spcBef>
              <a:spcAft>
                <a:spcPts val="0"/>
              </a:spcAft>
              <a:buClr>
                <a:schemeClr val="dk1"/>
              </a:buClr>
              <a:buSzPts val="2300"/>
              <a:buChar char="○"/>
              <a:defRPr/>
            </a:lvl2pPr>
            <a:lvl3pPr lvl="2" rtl="0" algn="l">
              <a:lnSpc>
                <a:spcPct val="90000"/>
              </a:lnSpc>
              <a:spcBef>
                <a:spcPts val="1600"/>
              </a:spcBef>
              <a:spcAft>
                <a:spcPts val="0"/>
              </a:spcAft>
              <a:buClr>
                <a:schemeClr val="dk1"/>
              </a:buClr>
              <a:buSzPts val="2300"/>
              <a:buChar char="■"/>
              <a:defRPr/>
            </a:lvl3pPr>
            <a:lvl4pPr lvl="3" rtl="0" algn="l">
              <a:lnSpc>
                <a:spcPct val="90000"/>
              </a:lnSpc>
              <a:spcBef>
                <a:spcPts val="1600"/>
              </a:spcBef>
              <a:spcAft>
                <a:spcPts val="0"/>
              </a:spcAft>
              <a:buClr>
                <a:schemeClr val="dk1"/>
              </a:buClr>
              <a:buSzPts val="2300"/>
              <a:buChar char="●"/>
              <a:defRPr/>
            </a:lvl4pPr>
            <a:lvl5pPr lvl="4" rtl="0" algn="l">
              <a:lnSpc>
                <a:spcPct val="90000"/>
              </a:lnSpc>
              <a:spcBef>
                <a:spcPts val="1600"/>
              </a:spcBef>
              <a:spcAft>
                <a:spcPts val="0"/>
              </a:spcAft>
              <a:buClr>
                <a:schemeClr val="dk1"/>
              </a:buClr>
              <a:buSzPts val="2300"/>
              <a:buChar char="○"/>
              <a:defRPr/>
            </a:lvl5pPr>
            <a:lvl6pPr lvl="5" rtl="0" algn="l">
              <a:lnSpc>
                <a:spcPct val="90000"/>
              </a:lnSpc>
              <a:spcBef>
                <a:spcPts val="1600"/>
              </a:spcBef>
              <a:spcAft>
                <a:spcPts val="0"/>
              </a:spcAft>
              <a:buClr>
                <a:schemeClr val="dk1"/>
              </a:buClr>
              <a:buSzPts val="2300"/>
              <a:buChar char="■"/>
              <a:defRPr/>
            </a:lvl6pPr>
            <a:lvl7pPr lvl="6" rtl="0" algn="l">
              <a:lnSpc>
                <a:spcPct val="90000"/>
              </a:lnSpc>
              <a:spcBef>
                <a:spcPts val="1600"/>
              </a:spcBef>
              <a:spcAft>
                <a:spcPts val="0"/>
              </a:spcAft>
              <a:buClr>
                <a:schemeClr val="dk1"/>
              </a:buClr>
              <a:buSzPts val="2300"/>
              <a:buChar char="●"/>
              <a:defRPr/>
            </a:lvl7pPr>
            <a:lvl8pPr lvl="7" rtl="0" algn="l">
              <a:lnSpc>
                <a:spcPct val="90000"/>
              </a:lnSpc>
              <a:spcBef>
                <a:spcPts val="1600"/>
              </a:spcBef>
              <a:spcAft>
                <a:spcPts val="0"/>
              </a:spcAft>
              <a:buClr>
                <a:schemeClr val="dk1"/>
              </a:buClr>
              <a:buSzPts val="2300"/>
              <a:buChar char="○"/>
              <a:defRPr/>
            </a:lvl8pPr>
            <a:lvl9pPr lvl="8" rtl="0" algn="l">
              <a:lnSpc>
                <a:spcPct val="90000"/>
              </a:lnSpc>
              <a:spcBef>
                <a:spcPts val="1600"/>
              </a:spcBef>
              <a:spcAft>
                <a:spcPts val="1600"/>
              </a:spcAft>
              <a:buClr>
                <a:schemeClr val="dk1"/>
              </a:buClr>
              <a:buSzPts val="23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6" name="Shape 56"/>
        <p:cNvGrpSpPr/>
        <p:nvPr/>
      </p:nvGrpSpPr>
      <p:grpSpPr>
        <a:xfrm>
          <a:off x="0" y="0"/>
          <a:ext cx="0" cy="0"/>
          <a:chOff x="0" y="0"/>
          <a:chExt cx="0" cy="0"/>
        </a:xfrm>
      </p:grpSpPr>
      <p:sp>
        <p:nvSpPr>
          <p:cNvPr id="57" name="Google Shape;57;p4"/>
          <p:cNvSpPr/>
          <p:nvPr/>
        </p:nvSpPr>
        <p:spPr>
          <a:xfrm>
            <a:off x="0" y="872800"/>
            <a:ext cx="5821200" cy="5985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285293"/>
              </a:solidFill>
            </a:endParaRPr>
          </a:p>
        </p:txBody>
      </p:sp>
      <p:sp>
        <p:nvSpPr>
          <p:cNvPr id="58" name="Google Shape;58;p4"/>
          <p:cNvSpPr txBox="1"/>
          <p:nvPr/>
        </p:nvSpPr>
        <p:spPr>
          <a:xfrm>
            <a:off x="5887600" y="1198367"/>
            <a:ext cx="5548800" cy="4617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t/>
            </a:r>
            <a:endParaRPr/>
          </a:p>
        </p:txBody>
      </p:sp>
      <p:sp>
        <p:nvSpPr>
          <p:cNvPr id="59" name="Google Shape;59;p4"/>
          <p:cNvSpPr txBox="1"/>
          <p:nvPr>
            <p:ph idx="1" type="body"/>
          </p:nvPr>
        </p:nvSpPr>
        <p:spPr>
          <a:xfrm>
            <a:off x="5965733" y="1796700"/>
            <a:ext cx="5470800" cy="48723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rgbClr val="F98C61"/>
              </a:buClr>
              <a:buSzPts val="2100"/>
              <a:buChar char="●"/>
              <a:defRPr>
                <a:solidFill>
                  <a:srgbClr val="000000"/>
                </a:solidFill>
              </a:defRPr>
            </a:lvl1pPr>
            <a:lvl2pPr indent="-349250" lvl="1" marL="914400">
              <a:spcBef>
                <a:spcPts val="0"/>
              </a:spcBef>
              <a:spcAft>
                <a:spcPts val="0"/>
              </a:spcAft>
              <a:buClr>
                <a:srgbClr val="F98C61"/>
              </a:buClr>
              <a:buSzPts val="1900"/>
              <a:buChar char="○"/>
              <a:defRPr>
                <a:solidFill>
                  <a:srgbClr val="000000"/>
                </a:solidFill>
              </a:defRPr>
            </a:lvl2pPr>
            <a:lvl3pPr indent="-349250" lvl="2" marL="1371600">
              <a:spcBef>
                <a:spcPts val="0"/>
              </a:spcBef>
              <a:spcAft>
                <a:spcPts val="0"/>
              </a:spcAft>
              <a:buClr>
                <a:srgbClr val="E69138"/>
              </a:buClr>
              <a:buSzPts val="1900"/>
              <a:buChar char="■"/>
              <a:defRPr>
                <a:solidFill>
                  <a:srgbClr val="000000"/>
                </a:solidFill>
              </a:defRPr>
            </a:lvl3pPr>
            <a:lvl4pPr indent="-349250" lvl="3" marL="1828800">
              <a:spcBef>
                <a:spcPts val="0"/>
              </a:spcBef>
              <a:spcAft>
                <a:spcPts val="0"/>
              </a:spcAft>
              <a:buClr>
                <a:srgbClr val="000000"/>
              </a:buClr>
              <a:buSzPts val="1900"/>
              <a:buChar char="●"/>
              <a:defRPr>
                <a:solidFill>
                  <a:srgbClr val="000000"/>
                </a:solidFill>
              </a:defRPr>
            </a:lvl4pPr>
            <a:lvl5pPr indent="-361950" lvl="4" marL="2286000">
              <a:spcBef>
                <a:spcPts val="0"/>
              </a:spcBef>
              <a:spcAft>
                <a:spcPts val="0"/>
              </a:spcAft>
              <a:buClr>
                <a:srgbClr val="000000"/>
              </a:buClr>
              <a:buSzPts val="2100"/>
              <a:buChar char="○"/>
              <a:defRPr sz="2100">
                <a:solidFill>
                  <a:srgbClr val="000000"/>
                </a:solidFill>
              </a:defRPr>
            </a:lvl5pPr>
            <a:lvl6pPr indent="-349250" lvl="5" marL="2743200">
              <a:spcBef>
                <a:spcPts val="0"/>
              </a:spcBef>
              <a:spcAft>
                <a:spcPts val="0"/>
              </a:spcAft>
              <a:buClr>
                <a:srgbClr val="000000"/>
              </a:buClr>
              <a:buSzPts val="1900"/>
              <a:buChar char="■"/>
              <a:defRPr>
                <a:solidFill>
                  <a:srgbClr val="000000"/>
                </a:solidFill>
              </a:defRPr>
            </a:lvl6pPr>
            <a:lvl7pPr indent="-349250" lvl="6" marL="3200400">
              <a:spcBef>
                <a:spcPts val="0"/>
              </a:spcBef>
              <a:spcAft>
                <a:spcPts val="0"/>
              </a:spcAft>
              <a:buClr>
                <a:srgbClr val="000000"/>
              </a:buClr>
              <a:buSzPts val="1900"/>
              <a:buChar char="●"/>
              <a:defRPr>
                <a:solidFill>
                  <a:srgbClr val="000000"/>
                </a:solidFill>
              </a:defRPr>
            </a:lvl7pPr>
            <a:lvl8pPr indent="-349250" lvl="7" marL="3657600">
              <a:spcBef>
                <a:spcPts val="0"/>
              </a:spcBef>
              <a:spcAft>
                <a:spcPts val="0"/>
              </a:spcAft>
              <a:buClr>
                <a:srgbClr val="000000"/>
              </a:buClr>
              <a:buSzPts val="1900"/>
              <a:buChar char="○"/>
              <a:defRPr>
                <a:solidFill>
                  <a:srgbClr val="000000"/>
                </a:solidFill>
              </a:defRPr>
            </a:lvl8pPr>
            <a:lvl9pPr indent="-349250" lvl="8" marL="4114800">
              <a:spcBef>
                <a:spcPts val="0"/>
              </a:spcBef>
              <a:spcAft>
                <a:spcPts val="0"/>
              </a:spcAft>
              <a:buClr>
                <a:srgbClr val="000000"/>
              </a:buClr>
              <a:buSzPts val="1900"/>
              <a:buChar char="■"/>
              <a:defRPr>
                <a:solidFill>
                  <a:srgbClr val="000000"/>
                </a:solidFill>
              </a:defRPr>
            </a:lvl9pPr>
          </a:lstStyle>
          <a:p/>
        </p:txBody>
      </p:sp>
      <p:sp>
        <p:nvSpPr>
          <p:cNvPr id="60" name="Google Shape;60;p4"/>
          <p:cNvSpPr txBox="1"/>
          <p:nvPr/>
        </p:nvSpPr>
        <p:spPr>
          <a:xfrm>
            <a:off x="486833" y="3047300"/>
            <a:ext cx="4793700" cy="1062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t/>
            </a:r>
            <a:endParaRPr sz="5300">
              <a:solidFill>
                <a:schemeClr val="lt1"/>
              </a:solidFill>
              <a:latin typeface="Avenir"/>
              <a:ea typeface="Avenir"/>
              <a:cs typeface="Avenir"/>
              <a:sym typeface="Avenir"/>
            </a:endParaRPr>
          </a:p>
        </p:txBody>
      </p:sp>
      <p:sp>
        <p:nvSpPr>
          <p:cNvPr id="61" name="Google Shape;61;p4"/>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5" name="Shape 285"/>
        <p:cNvGrpSpPr/>
        <p:nvPr/>
      </p:nvGrpSpPr>
      <p:grpSpPr>
        <a:xfrm>
          <a:off x="0" y="0"/>
          <a:ext cx="0" cy="0"/>
          <a:chOff x="0" y="0"/>
          <a:chExt cx="0" cy="0"/>
        </a:xfrm>
      </p:grpSpPr>
      <p:grpSp>
        <p:nvGrpSpPr>
          <p:cNvPr id="286" name="Google Shape;286;p31"/>
          <p:cNvGrpSpPr/>
          <p:nvPr/>
        </p:nvGrpSpPr>
        <p:grpSpPr>
          <a:xfrm>
            <a:off x="0" y="-2373"/>
            <a:ext cx="12192000" cy="6867714"/>
            <a:chOff x="0" y="-2373"/>
            <a:chExt cx="12192000" cy="6867027"/>
          </a:xfrm>
        </p:grpSpPr>
        <p:sp>
          <p:nvSpPr>
            <p:cNvPr id="287" name="Google Shape;287;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8" name="Google Shape;288;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9" name="Google Shape;289;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0" name="Google Shape;290;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1" name="Google Shape;291;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2" name="Google Shape;292;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3" name="Google Shape;293;p3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4" name="Google Shape;294;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5" name="Google Shape;295;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6" name="Google Shape;296;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7" name="Google Shape;297;p3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98" name="Google Shape;298;p31"/>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99" name="Google Shape;299;p31"/>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00" name="Google Shape;300;p31"/>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01" name="Google Shape;301;p31"/>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02" name="Google Shape;302;p31"/>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303" name="Shape 303"/>
        <p:cNvGrpSpPr/>
        <p:nvPr/>
      </p:nvGrpSpPr>
      <p:grpSpPr>
        <a:xfrm>
          <a:off x="0" y="0"/>
          <a:ext cx="0" cy="0"/>
          <a:chOff x="0" y="0"/>
          <a:chExt cx="0" cy="0"/>
        </a:xfrm>
      </p:grpSpPr>
      <p:pic>
        <p:nvPicPr>
          <p:cNvPr descr="Celestia-R1---OverlayTitleHD.png" id="304" name="Google Shape;304;p32"/>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305" name="Google Shape;305;p32"/>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306" name="Google Shape;306;p32"/>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07" name="Google Shape;307;p32"/>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08" name="Google Shape;308;p32"/>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09" name="Google Shape;309;p32"/>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10" name="Shape 310"/>
        <p:cNvGrpSpPr/>
        <p:nvPr/>
      </p:nvGrpSpPr>
      <p:grpSpPr>
        <a:xfrm>
          <a:off x="0" y="0"/>
          <a:ext cx="0" cy="0"/>
          <a:chOff x="0" y="0"/>
          <a:chExt cx="0" cy="0"/>
        </a:xfrm>
      </p:grpSpPr>
      <p:grpSp>
        <p:nvGrpSpPr>
          <p:cNvPr id="311" name="Google Shape;311;p33"/>
          <p:cNvGrpSpPr/>
          <p:nvPr/>
        </p:nvGrpSpPr>
        <p:grpSpPr>
          <a:xfrm>
            <a:off x="0" y="-2373"/>
            <a:ext cx="12192000" cy="6867714"/>
            <a:chOff x="0" y="-2373"/>
            <a:chExt cx="12192000" cy="6867027"/>
          </a:xfrm>
        </p:grpSpPr>
        <p:sp>
          <p:nvSpPr>
            <p:cNvPr id="312" name="Google Shape;312;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3" name="Google Shape;313;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4" name="Google Shape;314;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5" name="Google Shape;315;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6" name="Google Shape;316;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7" name="Google Shape;317;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8" name="Google Shape;318;p33"/>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9" name="Google Shape;319;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20" name="Google Shape;320;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21" name="Google Shape;321;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22" name="Google Shape;322;p33"/>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323" name="Google Shape;323;p33"/>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24" name="Google Shape;324;p33"/>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25" name="Google Shape;325;p33"/>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26" name="Google Shape;326;p33"/>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27" name="Google Shape;327;p33"/>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8" name="Shape 328"/>
        <p:cNvGrpSpPr/>
        <p:nvPr/>
      </p:nvGrpSpPr>
      <p:grpSpPr>
        <a:xfrm>
          <a:off x="0" y="0"/>
          <a:ext cx="0" cy="0"/>
          <a:chOff x="0" y="0"/>
          <a:chExt cx="0" cy="0"/>
        </a:xfrm>
      </p:grpSpPr>
      <p:pic>
        <p:nvPicPr>
          <p:cNvPr descr="Celestia-R1---OverlayTitleHD.png" id="329" name="Google Shape;329;p34"/>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330" name="Google Shape;330;p3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331" name="Google Shape;331;p3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32" name="Google Shape;332;p34"/>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33" name="Google Shape;333;p3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34" name="Google Shape;334;p34"/>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5" name="Shape 335"/>
        <p:cNvGrpSpPr/>
        <p:nvPr/>
      </p:nvGrpSpPr>
      <p:grpSpPr>
        <a:xfrm>
          <a:off x="0" y="0"/>
          <a:ext cx="0" cy="0"/>
          <a:chOff x="0" y="0"/>
          <a:chExt cx="0" cy="0"/>
        </a:xfrm>
      </p:grpSpPr>
      <p:grpSp>
        <p:nvGrpSpPr>
          <p:cNvPr id="336" name="Google Shape;336;p35"/>
          <p:cNvGrpSpPr/>
          <p:nvPr/>
        </p:nvGrpSpPr>
        <p:grpSpPr>
          <a:xfrm>
            <a:off x="0" y="-2373"/>
            <a:ext cx="12192000" cy="6867714"/>
            <a:chOff x="0" y="-2373"/>
            <a:chExt cx="12192000" cy="6867027"/>
          </a:xfrm>
        </p:grpSpPr>
        <p:sp>
          <p:nvSpPr>
            <p:cNvPr id="337" name="Google Shape;337;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8" name="Google Shape;338;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9" name="Google Shape;339;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0" name="Google Shape;340;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1" name="Google Shape;341;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2" name="Google Shape;342;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3" name="Google Shape;343;p3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4" name="Google Shape;344;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5" name="Google Shape;345;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6" name="Google Shape;346;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7" name="Google Shape;347;p3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348" name="Google Shape;348;p35"/>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49" name="Google Shape;349;p35"/>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50" name="Google Shape;350;p35"/>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51" name="Google Shape;351;p35"/>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52" name="Google Shape;352;p35"/>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3" name="Shape 353"/>
        <p:cNvGrpSpPr/>
        <p:nvPr/>
      </p:nvGrpSpPr>
      <p:grpSpPr>
        <a:xfrm>
          <a:off x="0" y="0"/>
          <a:ext cx="0" cy="0"/>
          <a:chOff x="0" y="0"/>
          <a:chExt cx="0" cy="0"/>
        </a:xfrm>
      </p:grpSpPr>
      <p:sp>
        <p:nvSpPr>
          <p:cNvPr id="354" name="Google Shape;354;p36"/>
          <p:cNvSpPr txBox="1"/>
          <p:nvPr>
            <p:ph type="title"/>
          </p:nvPr>
        </p:nvSpPr>
        <p:spPr>
          <a:xfrm>
            <a:off x="486739" y="484550"/>
            <a:ext cx="8761500" cy="707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chemeClr val="lt2"/>
              </a:buClr>
              <a:buSzPts val="1500"/>
              <a:buFont typeface="Century Gothic"/>
              <a:buNone/>
              <a:defRPr b="0" i="0" sz="27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500"/>
              <a:buNone/>
              <a:defRPr b="0" i="0" sz="1300" u="none" cap="none" strike="noStrike">
                <a:solidFill>
                  <a:schemeClr val="dk2"/>
                </a:solidFill>
              </a:defRPr>
            </a:lvl2pPr>
            <a:lvl3pPr lvl="2" marR="0" rtl="0" algn="l">
              <a:spcBef>
                <a:spcPts val="0"/>
              </a:spcBef>
              <a:spcAft>
                <a:spcPts val="0"/>
              </a:spcAft>
              <a:buSzPts val="1500"/>
              <a:buNone/>
              <a:defRPr b="0" i="0" sz="1300" u="none" cap="none" strike="noStrike">
                <a:solidFill>
                  <a:schemeClr val="dk2"/>
                </a:solidFill>
              </a:defRPr>
            </a:lvl3pPr>
            <a:lvl4pPr lvl="3" marR="0" rtl="0" algn="l">
              <a:spcBef>
                <a:spcPts val="0"/>
              </a:spcBef>
              <a:spcAft>
                <a:spcPts val="0"/>
              </a:spcAft>
              <a:buSzPts val="1500"/>
              <a:buNone/>
              <a:defRPr b="0" i="0" sz="1300" u="none" cap="none" strike="noStrike">
                <a:solidFill>
                  <a:schemeClr val="dk2"/>
                </a:solidFill>
              </a:defRPr>
            </a:lvl4pPr>
            <a:lvl5pPr lvl="4" marR="0" rtl="0" algn="l">
              <a:spcBef>
                <a:spcPts val="0"/>
              </a:spcBef>
              <a:spcAft>
                <a:spcPts val="0"/>
              </a:spcAft>
              <a:buSzPts val="1500"/>
              <a:buNone/>
              <a:defRPr b="0" i="0" sz="1300" u="none" cap="none" strike="noStrike">
                <a:solidFill>
                  <a:schemeClr val="dk2"/>
                </a:solidFill>
              </a:defRPr>
            </a:lvl5pPr>
            <a:lvl6pPr lvl="5" marR="0" rtl="0" algn="l">
              <a:lnSpc>
                <a:spcPct val="100000"/>
              </a:lnSpc>
              <a:spcBef>
                <a:spcPts val="0"/>
              </a:spcBef>
              <a:spcAft>
                <a:spcPts val="0"/>
              </a:spcAft>
              <a:buSzPts val="1500"/>
              <a:buNone/>
              <a:defRPr b="0" i="0" sz="1300" u="none" cap="none" strike="noStrike">
                <a:solidFill>
                  <a:schemeClr val="dk2"/>
                </a:solidFill>
              </a:defRPr>
            </a:lvl6pPr>
            <a:lvl7pPr lvl="6" marR="0" rtl="0" algn="l">
              <a:lnSpc>
                <a:spcPct val="100000"/>
              </a:lnSpc>
              <a:spcBef>
                <a:spcPts val="0"/>
              </a:spcBef>
              <a:spcAft>
                <a:spcPts val="0"/>
              </a:spcAft>
              <a:buSzPts val="1500"/>
              <a:buNone/>
              <a:defRPr b="0" i="0" sz="1300" u="none" cap="none" strike="noStrike">
                <a:solidFill>
                  <a:schemeClr val="dk2"/>
                </a:solidFill>
              </a:defRPr>
            </a:lvl7pPr>
            <a:lvl8pPr lvl="7" marR="0" rtl="0" algn="l">
              <a:lnSpc>
                <a:spcPct val="100000"/>
              </a:lnSpc>
              <a:spcBef>
                <a:spcPts val="0"/>
              </a:spcBef>
              <a:spcAft>
                <a:spcPts val="0"/>
              </a:spcAft>
              <a:buSzPts val="1500"/>
              <a:buNone/>
              <a:defRPr b="0" i="0" sz="1300" u="none" cap="none" strike="noStrike">
                <a:solidFill>
                  <a:schemeClr val="dk2"/>
                </a:solidFill>
              </a:defRPr>
            </a:lvl8pPr>
            <a:lvl9pPr lvl="8" marR="0" rtl="0" algn="l">
              <a:lnSpc>
                <a:spcPct val="100000"/>
              </a:lnSpc>
              <a:spcBef>
                <a:spcPts val="0"/>
              </a:spcBef>
              <a:spcAft>
                <a:spcPts val="0"/>
              </a:spcAft>
              <a:buSzPts val="1500"/>
              <a:buNone/>
              <a:defRPr b="0" i="0" sz="1300" u="none" cap="none" strike="noStrike">
                <a:solidFill>
                  <a:schemeClr val="dk2"/>
                </a:solidFill>
              </a:defRPr>
            </a:lvl9pPr>
          </a:lstStyle>
          <a:p/>
        </p:txBody>
      </p:sp>
      <p:sp>
        <p:nvSpPr>
          <p:cNvPr id="355" name="Google Shape;355;p36"/>
          <p:cNvSpPr txBox="1"/>
          <p:nvPr>
            <p:ph idx="1" type="body"/>
          </p:nvPr>
        </p:nvSpPr>
        <p:spPr>
          <a:xfrm>
            <a:off x="1154955" y="2603500"/>
            <a:ext cx="4825200" cy="3416400"/>
          </a:xfrm>
          <a:prstGeom prst="rect">
            <a:avLst/>
          </a:prstGeom>
          <a:noFill/>
          <a:ln>
            <a:noFill/>
          </a:ln>
        </p:spPr>
        <p:txBody>
          <a:bodyPr anchorCtr="0" anchor="t" bIns="91425" lIns="91425" spcFirstLastPara="1" rIns="91425" wrap="square" tIns="91425">
            <a:normAutofit/>
          </a:bodyPr>
          <a:lstStyle>
            <a:lvl1pPr indent="-323850" lvl="0" marL="457200" marR="0" rtl="0" algn="l">
              <a:spcBef>
                <a:spcPts val="700"/>
              </a:spcBef>
              <a:spcAft>
                <a:spcPts val="0"/>
              </a:spcAft>
              <a:buClr>
                <a:schemeClr val="accent1"/>
              </a:buClr>
              <a:buSzPts val="1500"/>
              <a:buFont typeface="Noto Sans Symbols"/>
              <a:buChar char="❑"/>
              <a:defRPr b="0" i="0" sz="1300" u="none" cap="none" strike="noStrike">
                <a:solidFill>
                  <a:srgbClr val="3F3F3F"/>
                </a:solidFill>
                <a:latin typeface="Century Gothic"/>
                <a:ea typeface="Century Gothic"/>
                <a:cs typeface="Century Gothic"/>
                <a:sym typeface="Century Gothic"/>
              </a:defRPr>
            </a:lvl1pPr>
            <a:lvl2pPr indent="-311150" lvl="1" marL="914400" marR="0" rtl="0" algn="l">
              <a:spcBef>
                <a:spcPts val="700"/>
              </a:spcBef>
              <a:spcAft>
                <a:spcPts val="0"/>
              </a:spcAft>
              <a:buClr>
                <a:schemeClr val="accent1"/>
              </a:buClr>
              <a:buSzPts val="13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7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98450" lvl="3" marL="1828800" marR="0" rtl="0" algn="l">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4pPr>
            <a:lvl5pPr indent="-298450" lvl="4" marL="2286000" marR="0" rtl="0" algn="l">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5pPr>
            <a:lvl6pPr indent="-298450" lvl="5" marL="27432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6pPr>
            <a:lvl7pPr indent="-298450" lvl="6" marL="32004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7pPr>
            <a:lvl8pPr indent="-298450" lvl="7" marL="36576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8pPr>
            <a:lvl9pPr indent="-298450" lvl="8" marL="41148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9pPr>
          </a:lstStyle>
          <a:p/>
        </p:txBody>
      </p:sp>
      <p:sp>
        <p:nvSpPr>
          <p:cNvPr id="356" name="Google Shape;356;p36"/>
          <p:cNvSpPr txBox="1"/>
          <p:nvPr>
            <p:ph idx="2" type="body"/>
          </p:nvPr>
        </p:nvSpPr>
        <p:spPr>
          <a:xfrm>
            <a:off x="6208712" y="2603500"/>
            <a:ext cx="4825200" cy="3416400"/>
          </a:xfrm>
          <a:prstGeom prst="rect">
            <a:avLst/>
          </a:prstGeom>
          <a:noFill/>
          <a:ln>
            <a:noFill/>
          </a:ln>
        </p:spPr>
        <p:txBody>
          <a:bodyPr anchorCtr="0" anchor="t" bIns="91425" lIns="91425" spcFirstLastPara="1" rIns="91425" wrap="square" tIns="91425">
            <a:normAutofit/>
          </a:bodyPr>
          <a:lstStyle>
            <a:lvl1pPr indent="-323850" lvl="0" marL="457200" marR="0" rtl="0" algn="l">
              <a:spcBef>
                <a:spcPts val="700"/>
              </a:spcBef>
              <a:spcAft>
                <a:spcPts val="0"/>
              </a:spcAft>
              <a:buClr>
                <a:schemeClr val="accent1"/>
              </a:buClr>
              <a:buSzPts val="1500"/>
              <a:buFont typeface="Noto Sans Symbols"/>
              <a:buChar char="❑"/>
              <a:defRPr b="0" i="0" sz="1300" u="none" cap="none" strike="noStrike">
                <a:solidFill>
                  <a:srgbClr val="3F3F3F"/>
                </a:solidFill>
                <a:latin typeface="Century Gothic"/>
                <a:ea typeface="Century Gothic"/>
                <a:cs typeface="Century Gothic"/>
                <a:sym typeface="Century Gothic"/>
              </a:defRPr>
            </a:lvl1pPr>
            <a:lvl2pPr indent="-311150" lvl="1" marL="914400" marR="0" rtl="0" algn="l">
              <a:spcBef>
                <a:spcPts val="700"/>
              </a:spcBef>
              <a:spcAft>
                <a:spcPts val="0"/>
              </a:spcAft>
              <a:buClr>
                <a:schemeClr val="accent1"/>
              </a:buClr>
              <a:buSzPts val="13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7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98450" lvl="3" marL="1828800" marR="0" rtl="0" algn="l">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4pPr>
            <a:lvl5pPr indent="-298450" lvl="4" marL="2286000" marR="0" rtl="0" algn="l">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5pPr>
            <a:lvl6pPr indent="-298450" lvl="5" marL="27432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6pPr>
            <a:lvl7pPr indent="-298450" lvl="6" marL="32004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7pPr>
            <a:lvl8pPr indent="-298450" lvl="7" marL="36576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8pPr>
            <a:lvl9pPr indent="-298450" lvl="8" marL="41148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9pPr>
          </a:lstStyle>
          <a:p/>
        </p:txBody>
      </p:sp>
      <p:sp>
        <p:nvSpPr>
          <p:cNvPr id="357" name="Google Shape;357;p36"/>
          <p:cNvSpPr txBox="1"/>
          <p:nvPr>
            <p:ph idx="12" type="sldNum"/>
          </p:nvPr>
        </p:nvSpPr>
        <p:spPr>
          <a:xfrm>
            <a:off x="10352088" y="295275"/>
            <a:ext cx="838500" cy="768300"/>
          </a:xfrm>
          <a:prstGeom prst="rect">
            <a:avLst/>
          </a:prstGeom>
          <a:noFill/>
          <a:ln>
            <a:noFill/>
          </a:ln>
        </p:spPr>
        <p:txBody>
          <a:bodyPr anchorCtr="0" anchor="b" bIns="45675" lIns="91425" spcFirstLastPara="1" rIns="91425" wrap="square" tIns="45675">
            <a:noAutofit/>
          </a:bodyPr>
          <a:lstStyle>
            <a:lvl1pPr indent="0" lvl="0"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 Slide">
    <p:spTree>
      <p:nvGrpSpPr>
        <p:cNvPr id="358" name="Shape 358"/>
        <p:cNvGrpSpPr/>
        <p:nvPr/>
      </p:nvGrpSpPr>
      <p:grpSpPr>
        <a:xfrm>
          <a:off x="0" y="0"/>
          <a:ext cx="0" cy="0"/>
          <a:chOff x="0" y="0"/>
          <a:chExt cx="0" cy="0"/>
        </a:xfrm>
      </p:grpSpPr>
      <p:sp>
        <p:nvSpPr>
          <p:cNvPr id="359" name="Google Shape;359;p37"/>
          <p:cNvSpPr txBox="1"/>
          <p:nvPr>
            <p:ph type="title"/>
          </p:nvPr>
        </p:nvSpPr>
        <p:spPr>
          <a:xfrm>
            <a:off x="644769" y="2311643"/>
            <a:ext cx="10902900" cy="135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500"/>
              <a:buChar char="●"/>
              <a:defRPr/>
            </a:lvl1pPr>
            <a:lvl2pPr lvl="1" rtl="0" algn="l">
              <a:lnSpc>
                <a:spcPct val="100000"/>
              </a:lnSpc>
              <a:spcBef>
                <a:spcPts val="0"/>
              </a:spcBef>
              <a:spcAft>
                <a:spcPts val="0"/>
              </a:spcAft>
              <a:buSzPts val="1500"/>
              <a:buChar char="○"/>
              <a:defRPr/>
            </a:lvl2pPr>
            <a:lvl3pPr lvl="2" rtl="0" algn="l">
              <a:lnSpc>
                <a:spcPct val="100000"/>
              </a:lnSpc>
              <a:spcBef>
                <a:spcPts val="0"/>
              </a:spcBef>
              <a:spcAft>
                <a:spcPts val="0"/>
              </a:spcAft>
              <a:buSzPts val="1500"/>
              <a:buChar char="■"/>
              <a:defRPr/>
            </a:lvl3pPr>
            <a:lvl4pPr lvl="3" rtl="0" algn="l">
              <a:lnSpc>
                <a:spcPct val="100000"/>
              </a:lnSpc>
              <a:spcBef>
                <a:spcPts val="0"/>
              </a:spcBef>
              <a:spcAft>
                <a:spcPts val="0"/>
              </a:spcAft>
              <a:buSzPts val="1500"/>
              <a:buChar char="●"/>
              <a:defRPr/>
            </a:lvl4pPr>
            <a:lvl5pPr lvl="4" rtl="0" algn="l">
              <a:lnSpc>
                <a:spcPct val="100000"/>
              </a:lnSpc>
              <a:spcBef>
                <a:spcPts val="0"/>
              </a:spcBef>
              <a:spcAft>
                <a:spcPts val="0"/>
              </a:spcAft>
              <a:buSzPts val="1500"/>
              <a:buChar char="○"/>
              <a:defRPr/>
            </a:lvl5pPr>
            <a:lvl6pPr lvl="5" rtl="0" algn="l">
              <a:lnSpc>
                <a:spcPct val="100000"/>
              </a:lnSpc>
              <a:spcBef>
                <a:spcPts val="0"/>
              </a:spcBef>
              <a:spcAft>
                <a:spcPts val="0"/>
              </a:spcAft>
              <a:buSzPts val="1500"/>
              <a:buChar char="■"/>
              <a:defRPr/>
            </a:lvl6pPr>
            <a:lvl7pPr lvl="6" rtl="0" algn="l">
              <a:lnSpc>
                <a:spcPct val="100000"/>
              </a:lnSpc>
              <a:spcBef>
                <a:spcPts val="0"/>
              </a:spcBef>
              <a:spcAft>
                <a:spcPts val="0"/>
              </a:spcAft>
              <a:buSzPts val="1500"/>
              <a:buChar char="●"/>
              <a:defRPr/>
            </a:lvl7pPr>
            <a:lvl8pPr lvl="7" rtl="0" algn="l">
              <a:lnSpc>
                <a:spcPct val="100000"/>
              </a:lnSpc>
              <a:spcBef>
                <a:spcPts val="0"/>
              </a:spcBef>
              <a:spcAft>
                <a:spcPts val="0"/>
              </a:spcAft>
              <a:buSzPts val="1500"/>
              <a:buChar char="○"/>
              <a:defRPr/>
            </a:lvl8pPr>
            <a:lvl9pPr lvl="8" rtl="0" algn="l">
              <a:lnSpc>
                <a:spcPct val="100000"/>
              </a:lnSpc>
              <a:spcBef>
                <a:spcPts val="0"/>
              </a:spcBef>
              <a:spcAft>
                <a:spcPts val="0"/>
              </a:spcAft>
              <a:buSzPts val="1500"/>
              <a:buChar char="■"/>
              <a:defRPr/>
            </a:lvl9pPr>
          </a:lstStyle>
          <a:p/>
        </p:txBody>
      </p:sp>
      <p:sp>
        <p:nvSpPr>
          <p:cNvPr id="360" name="Google Shape;360;p37"/>
          <p:cNvSpPr txBox="1"/>
          <p:nvPr>
            <p:ph idx="1" type="body"/>
          </p:nvPr>
        </p:nvSpPr>
        <p:spPr>
          <a:xfrm>
            <a:off x="615950" y="3895725"/>
            <a:ext cx="10958400" cy="706500"/>
          </a:xfrm>
          <a:prstGeom prst="rect">
            <a:avLst/>
          </a:prstGeom>
          <a:noFill/>
          <a:ln>
            <a:noFill/>
          </a:ln>
        </p:spPr>
        <p:txBody>
          <a:bodyPr anchorCtr="0" anchor="ctr" bIns="91425" lIns="91425" spcFirstLastPara="1" rIns="91425" wrap="square" tIns="91425">
            <a:normAutofit/>
          </a:bodyPr>
          <a:lstStyle>
            <a:lvl1pPr indent="-228600" lvl="0" marL="457200" rtl="0" algn="ctr">
              <a:lnSpc>
                <a:spcPct val="100000"/>
              </a:lnSpc>
              <a:spcBef>
                <a:spcPts val="0"/>
              </a:spcBef>
              <a:spcAft>
                <a:spcPts val="0"/>
              </a:spcAft>
              <a:buSzPts val="1900"/>
              <a:buNone/>
              <a:defRPr sz="2400"/>
            </a:lvl1pPr>
            <a:lvl2pPr indent="-330200" lvl="1" marL="914400" rtl="0" algn="l">
              <a:lnSpc>
                <a:spcPct val="100000"/>
              </a:lnSpc>
              <a:spcBef>
                <a:spcPts val="1100"/>
              </a:spcBef>
              <a:spcAft>
                <a:spcPts val="0"/>
              </a:spcAft>
              <a:buSzPts val="1600"/>
              <a:buChar char="○"/>
              <a:defRPr/>
            </a:lvl2pPr>
            <a:lvl3pPr indent="-323850" lvl="2" marL="1371600" rtl="0" algn="l">
              <a:lnSpc>
                <a:spcPct val="100000"/>
              </a:lnSpc>
              <a:spcBef>
                <a:spcPts val="1100"/>
              </a:spcBef>
              <a:spcAft>
                <a:spcPts val="0"/>
              </a:spcAft>
              <a:buSzPts val="1500"/>
              <a:buChar char="■"/>
              <a:defRPr/>
            </a:lvl3pPr>
            <a:lvl4pPr indent="-304800" lvl="3" marL="1828800" rtl="0" algn="l">
              <a:lnSpc>
                <a:spcPct val="100000"/>
              </a:lnSpc>
              <a:spcBef>
                <a:spcPts val="1100"/>
              </a:spcBef>
              <a:spcAft>
                <a:spcPts val="0"/>
              </a:spcAft>
              <a:buSzPts val="1200"/>
              <a:buChar char="●"/>
              <a:defRPr/>
            </a:lvl4pPr>
            <a:lvl5pPr indent="-304800" lvl="4" marL="2286000" rtl="0" algn="l">
              <a:lnSpc>
                <a:spcPct val="100000"/>
              </a:lnSpc>
              <a:spcBef>
                <a:spcPts val="1100"/>
              </a:spcBef>
              <a:spcAft>
                <a:spcPts val="0"/>
              </a:spcAft>
              <a:buSzPts val="1200"/>
              <a:buChar char="○"/>
              <a:defRPr/>
            </a:lvl5pPr>
            <a:lvl6pPr indent="-304800" lvl="5" marL="2743200" rtl="0" algn="l">
              <a:lnSpc>
                <a:spcPct val="100000"/>
              </a:lnSpc>
              <a:spcBef>
                <a:spcPts val="1100"/>
              </a:spcBef>
              <a:spcAft>
                <a:spcPts val="0"/>
              </a:spcAft>
              <a:buSzPts val="1200"/>
              <a:buChar char="■"/>
              <a:defRPr/>
            </a:lvl6pPr>
            <a:lvl7pPr indent="-304800" lvl="6" marL="3200400" rtl="0" algn="l">
              <a:lnSpc>
                <a:spcPct val="100000"/>
              </a:lnSpc>
              <a:spcBef>
                <a:spcPts val="1100"/>
              </a:spcBef>
              <a:spcAft>
                <a:spcPts val="0"/>
              </a:spcAft>
              <a:buSzPts val="1200"/>
              <a:buChar char="●"/>
              <a:defRPr/>
            </a:lvl7pPr>
            <a:lvl8pPr indent="-304800" lvl="7" marL="3657600" rtl="0" algn="l">
              <a:lnSpc>
                <a:spcPct val="100000"/>
              </a:lnSpc>
              <a:spcBef>
                <a:spcPts val="1100"/>
              </a:spcBef>
              <a:spcAft>
                <a:spcPts val="0"/>
              </a:spcAft>
              <a:buSzPts val="1200"/>
              <a:buChar char="○"/>
              <a:defRPr/>
            </a:lvl8pPr>
            <a:lvl9pPr indent="-304800" lvl="8" marL="4114800" rtl="0" algn="l">
              <a:lnSpc>
                <a:spcPct val="100000"/>
              </a:lnSpc>
              <a:spcBef>
                <a:spcPts val="1100"/>
              </a:spcBef>
              <a:spcAft>
                <a:spcPts val="110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361" name="Shape 361"/>
        <p:cNvGrpSpPr/>
        <p:nvPr/>
      </p:nvGrpSpPr>
      <p:grpSpPr>
        <a:xfrm>
          <a:off x="0" y="0"/>
          <a:ext cx="0" cy="0"/>
          <a:chOff x="0" y="0"/>
          <a:chExt cx="0" cy="0"/>
        </a:xfrm>
      </p:grpSpPr>
      <p:grpSp>
        <p:nvGrpSpPr>
          <p:cNvPr id="362" name="Google Shape;362;p38"/>
          <p:cNvGrpSpPr/>
          <p:nvPr/>
        </p:nvGrpSpPr>
        <p:grpSpPr>
          <a:xfrm>
            <a:off x="0" y="-2373"/>
            <a:ext cx="12192000" cy="6867027"/>
            <a:chOff x="0" y="-2373"/>
            <a:chExt cx="12192000" cy="6867027"/>
          </a:xfrm>
        </p:grpSpPr>
        <p:sp>
          <p:nvSpPr>
            <p:cNvPr id="363" name="Google Shape;363;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4" name="Google Shape;364;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5" name="Google Shape;365;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6" name="Google Shape;366;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7" name="Google Shape;367;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8" name="Google Shape;368;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9" name="Google Shape;369;p3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0" name="Google Shape;370;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1" name="Google Shape;371;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72" name="Google Shape;372;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73" name="Google Shape;373;p3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374" name="Google Shape;374;p38"/>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75" name="Google Shape;375;p38"/>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76" name="Google Shape;376;p38"/>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77" name="Google Shape;377;p38"/>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8" name="Google Shape;378;p38"/>
          <p:cNvSpPr txBox="1"/>
          <p:nvPr>
            <p:ph idx="12" type="sldNum"/>
          </p:nvPr>
        </p:nvSpPr>
        <p:spPr>
          <a:xfrm>
            <a:off x="10352540" y="295729"/>
            <a:ext cx="8385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1">
  <p:cSld name="TITLE_7">
    <p:bg>
      <p:bgPr>
        <a:blipFill>
          <a:blip r:embed="rId2">
            <a:alphaModFix/>
          </a:blip>
          <a:stretch>
            <a:fillRect/>
          </a:stretch>
        </a:blipFill>
      </p:bgPr>
    </p:bg>
    <p:spTree>
      <p:nvGrpSpPr>
        <p:cNvPr id="379" name="Shape 379"/>
        <p:cNvGrpSpPr/>
        <p:nvPr/>
      </p:nvGrpSpPr>
      <p:grpSpPr>
        <a:xfrm>
          <a:off x="0" y="0"/>
          <a:ext cx="0" cy="0"/>
          <a:chOff x="0" y="0"/>
          <a:chExt cx="0" cy="0"/>
        </a:xfrm>
      </p:grpSpPr>
      <p:pic>
        <p:nvPicPr>
          <p:cNvPr descr="Celestia-R1---OverlayTitleHD.png" id="380" name="Google Shape;380;p39"/>
          <p:cNvPicPr preferRelativeResize="0"/>
          <p:nvPr/>
        </p:nvPicPr>
        <p:blipFill rotWithShape="1">
          <a:blip r:embed="rId3">
            <a:alphaModFix/>
          </a:blip>
          <a:srcRect b="0" l="0" r="0" t="0"/>
          <a:stretch/>
        </p:blipFill>
        <p:spPr>
          <a:xfrm>
            <a:off x="1" y="0"/>
            <a:ext cx="12188698" cy="6856199"/>
          </a:xfrm>
          <a:prstGeom prst="rect">
            <a:avLst/>
          </a:prstGeom>
          <a:noFill/>
          <a:ln>
            <a:noFill/>
          </a:ln>
        </p:spPr>
      </p:pic>
      <p:sp>
        <p:nvSpPr>
          <p:cNvPr id="381" name="Google Shape;381;p39"/>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382" name="Google Shape;382;p39"/>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83" name="Google Shape;383;p39"/>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84" name="Google Shape;384;p39"/>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85" name="Google Shape;385;p39"/>
          <p:cNvSpPr txBox="1"/>
          <p:nvPr>
            <p:ph idx="12" type="sldNum"/>
          </p:nvPr>
        </p:nvSpPr>
        <p:spPr>
          <a:xfrm>
            <a:off x="10608958"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1">
  <p:cSld name="CUSTOM_4">
    <p:spTree>
      <p:nvGrpSpPr>
        <p:cNvPr id="386" name="Shape 386"/>
        <p:cNvGrpSpPr/>
        <p:nvPr/>
      </p:nvGrpSpPr>
      <p:grpSpPr>
        <a:xfrm>
          <a:off x="0" y="0"/>
          <a:ext cx="0" cy="0"/>
          <a:chOff x="0" y="0"/>
          <a:chExt cx="0" cy="0"/>
        </a:xfrm>
      </p:grpSpPr>
      <p:sp>
        <p:nvSpPr>
          <p:cNvPr id="387" name="Google Shape;387;p4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88" name="Google Shape;388;p40"/>
          <p:cNvSpPr txBox="1"/>
          <p:nvPr/>
        </p:nvSpPr>
        <p:spPr>
          <a:xfrm>
            <a:off x="486999" y="501650"/>
            <a:ext cx="9865500" cy="70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2"/>
                </a:solidFill>
                <a:latin typeface="Century Gothic"/>
                <a:ea typeface="Century Gothic"/>
                <a:cs typeface="Century Gothic"/>
                <a:sym typeface="Century Gothic"/>
              </a:rPr>
              <a:t>Questions?</a:t>
            </a:r>
            <a:endParaRPr b="0" i="0" sz="3600" u="none" cap="none" strike="noStrike">
              <a:solidFill>
                <a:schemeClr val="lt2"/>
              </a:solidFill>
              <a:latin typeface="Century Gothic"/>
              <a:ea typeface="Century Gothic"/>
              <a:cs typeface="Century Gothic"/>
              <a:sym typeface="Century Gothic"/>
            </a:endParaRPr>
          </a:p>
        </p:txBody>
      </p:sp>
      <p:pic>
        <p:nvPicPr>
          <p:cNvPr id="389" name="Google Shape;389;p40"/>
          <p:cNvPicPr preferRelativeResize="0"/>
          <p:nvPr/>
        </p:nvPicPr>
        <p:blipFill rotWithShape="1">
          <a:blip r:embed="rId2">
            <a:alphaModFix/>
          </a:blip>
          <a:srcRect b="0" l="0" r="0" t="0"/>
          <a:stretch/>
        </p:blipFill>
        <p:spPr>
          <a:xfrm>
            <a:off x="3690860" y="2228809"/>
            <a:ext cx="3537275" cy="3537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62" name="Shape 62"/>
        <p:cNvGrpSpPr/>
        <p:nvPr/>
      </p:nvGrpSpPr>
      <p:grpSpPr>
        <a:xfrm>
          <a:off x="0" y="0"/>
          <a:ext cx="0" cy="0"/>
          <a:chOff x="0" y="0"/>
          <a:chExt cx="0" cy="0"/>
        </a:xfrm>
      </p:grpSpPr>
      <p:sp>
        <p:nvSpPr>
          <p:cNvPr id="63" name="Google Shape;63;p5"/>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64" name="Google Shape;64;p5"/>
          <p:cNvSpPr/>
          <p:nvPr>
            <p:ph idx="2" type="pic"/>
          </p:nvPr>
        </p:nvSpPr>
        <p:spPr>
          <a:xfrm>
            <a:off x="7614667" y="1663033"/>
            <a:ext cx="3873600" cy="4286400"/>
          </a:xfrm>
          <a:prstGeom prst="rect">
            <a:avLst/>
          </a:prstGeom>
          <a:noFill/>
          <a:ln>
            <a:noFill/>
          </a:ln>
        </p:spPr>
      </p:sp>
      <p:sp>
        <p:nvSpPr>
          <p:cNvPr id="65" name="Google Shape;65;p5"/>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66" name="Google Shape;66;p5"/>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Overview">
    <p:spTree>
      <p:nvGrpSpPr>
        <p:cNvPr id="390" name="Shape 390"/>
        <p:cNvGrpSpPr/>
        <p:nvPr/>
      </p:nvGrpSpPr>
      <p:grpSpPr>
        <a:xfrm>
          <a:off x="0" y="0"/>
          <a:ext cx="0" cy="0"/>
          <a:chOff x="0" y="0"/>
          <a:chExt cx="0" cy="0"/>
        </a:xfrm>
      </p:grpSpPr>
      <p:sp>
        <p:nvSpPr>
          <p:cNvPr id="391" name="Google Shape;391;p41"/>
          <p:cNvSpPr txBox="1"/>
          <p:nvPr>
            <p:ph type="title"/>
          </p:nvPr>
        </p:nvSpPr>
        <p:spPr>
          <a:xfrm>
            <a:off x="685801" y="609600"/>
            <a:ext cx="10131300" cy="665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Char char="●"/>
              <a:defRPr/>
            </a:lvl1pPr>
            <a:lvl2pPr lvl="1" rtl="0" algn="l">
              <a:lnSpc>
                <a:spcPct val="100000"/>
              </a:lnSpc>
              <a:spcBef>
                <a:spcPts val="0"/>
              </a:spcBef>
              <a:spcAft>
                <a:spcPts val="0"/>
              </a:spcAft>
              <a:buSzPts val="1400"/>
              <a:buChar char="○"/>
              <a:defRPr/>
            </a:lvl2pPr>
            <a:lvl3pPr lvl="2" rtl="0" algn="l">
              <a:lnSpc>
                <a:spcPct val="100000"/>
              </a:lnSpc>
              <a:spcBef>
                <a:spcPts val="0"/>
              </a:spcBef>
              <a:spcAft>
                <a:spcPts val="0"/>
              </a:spcAft>
              <a:buSzPts val="1400"/>
              <a:buChar char="■"/>
              <a:defRPr/>
            </a:lvl3pPr>
            <a:lvl4pPr lvl="3" rtl="0" algn="l">
              <a:lnSpc>
                <a:spcPct val="100000"/>
              </a:lnSpc>
              <a:spcBef>
                <a:spcPts val="0"/>
              </a:spcBef>
              <a:spcAft>
                <a:spcPts val="0"/>
              </a:spcAft>
              <a:buSzPts val="1400"/>
              <a:buChar char="●"/>
              <a:defRPr/>
            </a:lvl4pPr>
            <a:lvl5pPr lvl="4" rtl="0" algn="l">
              <a:lnSpc>
                <a:spcPct val="100000"/>
              </a:lnSpc>
              <a:spcBef>
                <a:spcPts val="0"/>
              </a:spcBef>
              <a:spcAft>
                <a:spcPts val="0"/>
              </a:spcAft>
              <a:buSzPts val="1400"/>
              <a:buChar char="○"/>
              <a:defRPr/>
            </a:lvl5pPr>
            <a:lvl6pPr lvl="5" rtl="0" algn="l">
              <a:lnSpc>
                <a:spcPct val="100000"/>
              </a:lnSpc>
              <a:spcBef>
                <a:spcPts val="0"/>
              </a:spcBef>
              <a:spcAft>
                <a:spcPts val="0"/>
              </a:spcAft>
              <a:buSzPts val="1400"/>
              <a:buChar char="■"/>
              <a:defRPr/>
            </a:lvl6pPr>
            <a:lvl7pPr lvl="6" rtl="0" algn="l">
              <a:lnSpc>
                <a:spcPct val="100000"/>
              </a:lnSpc>
              <a:spcBef>
                <a:spcPts val="0"/>
              </a:spcBef>
              <a:spcAft>
                <a:spcPts val="0"/>
              </a:spcAft>
              <a:buSzPts val="1400"/>
              <a:buChar char="●"/>
              <a:defRPr/>
            </a:lvl7pPr>
            <a:lvl8pPr lvl="7" rtl="0" algn="l">
              <a:lnSpc>
                <a:spcPct val="100000"/>
              </a:lnSpc>
              <a:spcBef>
                <a:spcPts val="0"/>
              </a:spcBef>
              <a:spcAft>
                <a:spcPts val="0"/>
              </a:spcAft>
              <a:buSzPts val="1400"/>
              <a:buChar char="○"/>
              <a:defRPr/>
            </a:lvl8pPr>
            <a:lvl9pPr lvl="8" rtl="0" algn="l">
              <a:lnSpc>
                <a:spcPct val="100000"/>
              </a:lnSpc>
              <a:spcBef>
                <a:spcPts val="0"/>
              </a:spcBef>
              <a:spcAft>
                <a:spcPts val="0"/>
              </a:spcAft>
              <a:buSzPts val="1400"/>
              <a:buChar char="■"/>
              <a:defRPr/>
            </a:lvl9pPr>
          </a:lstStyle>
          <a:p/>
        </p:txBody>
      </p:sp>
      <p:sp>
        <p:nvSpPr>
          <p:cNvPr id="392" name="Google Shape;392;p41"/>
          <p:cNvSpPr txBox="1"/>
          <p:nvPr>
            <p:ph idx="1" type="body"/>
          </p:nvPr>
        </p:nvSpPr>
        <p:spPr>
          <a:xfrm>
            <a:off x="276958" y="1728423"/>
            <a:ext cx="5538900" cy="4624500"/>
          </a:xfrm>
          <a:prstGeom prst="rect">
            <a:avLst/>
          </a:prstGeom>
          <a:noFill/>
          <a:ln>
            <a:noFill/>
          </a:ln>
        </p:spPr>
        <p:txBody>
          <a:bodyPr anchorCtr="0" anchor="t" bIns="91425" lIns="91425" spcFirstLastPara="1" rIns="91425" wrap="square" tIns="91425">
            <a:normAutofit/>
          </a:bodyPr>
          <a:lstStyle>
            <a:lvl1pPr indent="-342900" lvl="0" marL="457200" rtl="0" algn="l">
              <a:lnSpc>
                <a:spcPct val="100000"/>
              </a:lnSpc>
              <a:spcBef>
                <a:spcPts val="0"/>
              </a:spcBef>
              <a:spcAft>
                <a:spcPts val="0"/>
              </a:spcAft>
              <a:buClr>
                <a:schemeClr val="accent6"/>
              </a:buClr>
              <a:buSzPts val="1800"/>
              <a:buFont typeface="Noto Sans Symbols"/>
              <a:buChar char="❑"/>
              <a:defRPr sz="2400">
                <a:latin typeface="Arial"/>
                <a:ea typeface="Arial"/>
                <a:cs typeface="Arial"/>
                <a:sym typeface="Arial"/>
              </a:defRPr>
            </a:lvl1pPr>
            <a:lvl2pPr indent="-330200" lvl="1" marL="914400" rtl="0" algn="l">
              <a:lnSpc>
                <a:spcPct val="100000"/>
              </a:lnSpc>
              <a:spcBef>
                <a:spcPts val="0"/>
              </a:spcBef>
              <a:spcAft>
                <a:spcPts val="0"/>
              </a:spcAft>
              <a:buClr>
                <a:schemeClr val="accent6"/>
              </a:buClr>
              <a:buSzPts val="1600"/>
              <a:buFont typeface="Noto Sans Symbols"/>
              <a:buChar char="⮚"/>
              <a:defRPr sz="2000">
                <a:latin typeface="Arial"/>
                <a:ea typeface="Arial"/>
                <a:cs typeface="Arial"/>
                <a:sym typeface="Arial"/>
              </a:defRPr>
            </a:lvl2pPr>
            <a:lvl3pPr indent="-317500" lvl="2" marL="1371600" rtl="0" algn="l">
              <a:lnSpc>
                <a:spcPct val="100000"/>
              </a:lnSpc>
              <a:spcBef>
                <a:spcPts val="0"/>
              </a:spcBef>
              <a:spcAft>
                <a:spcPts val="0"/>
              </a:spcAft>
              <a:buClr>
                <a:schemeClr val="accent6"/>
              </a:buClr>
              <a:buSzPts val="1400"/>
              <a:buFont typeface="Courier New"/>
              <a:buChar char="o"/>
              <a:defRPr sz="1800">
                <a:latin typeface="Arial"/>
                <a:ea typeface="Arial"/>
                <a:cs typeface="Arial"/>
                <a:sym typeface="Arial"/>
              </a:defRPr>
            </a:lvl3pPr>
            <a:lvl4pPr indent="-304800" lvl="3" marL="1828800" rtl="0" algn="l">
              <a:lnSpc>
                <a:spcPct val="100000"/>
              </a:lnSpc>
              <a:spcBef>
                <a:spcPts val="0"/>
              </a:spcBef>
              <a:spcAft>
                <a:spcPts val="0"/>
              </a:spcAft>
              <a:buClr>
                <a:schemeClr val="accent6"/>
              </a:buClr>
              <a:buSzPts val="1200"/>
              <a:buFont typeface="Arial"/>
              <a:buChar char="•"/>
              <a:defRPr sz="1600">
                <a:latin typeface="Arial"/>
                <a:ea typeface="Arial"/>
                <a:cs typeface="Arial"/>
                <a:sym typeface="Arial"/>
              </a:defRPr>
            </a:lvl4pPr>
            <a:lvl5pPr indent="-304800" lvl="4" marL="2286000" rtl="0" algn="l">
              <a:lnSpc>
                <a:spcPct val="100000"/>
              </a:lnSpc>
              <a:spcBef>
                <a:spcPts val="0"/>
              </a:spcBef>
              <a:spcAft>
                <a:spcPts val="0"/>
              </a:spcAft>
              <a:buSzPts val="1200"/>
              <a:buFont typeface="Arial"/>
              <a:buChar char="•"/>
              <a:defRPr sz="1600">
                <a:latin typeface="Arial"/>
                <a:ea typeface="Arial"/>
                <a:cs typeface="Arial"/>
                <a:sym typeface="Arial"/>
              </a:defRPr>
            </a:lvl5pPr>
            <a:lvl6pPr indent="-304800" lvl="5" marL="2743200" rtl="0" algn="l">
              <a:lnSpc>
                <a:spcPct val="100000"/>
              </a:lnSpc>
              <a:spcBef>
                <a:spcPts val="1000"/>
              </a:spcBef>
              <a:spcAft>
                <a:spcPts val="0"/>
              </a:spcAft>
              <a:buSzPts val="1200"/>
              <a:buChar char="■"/>
              <a:defRPr/>
            </a:lvl6pPr>
            <a:lvl7pPr indent="-304800" lvl="6" marL="3200400" rtl="0" algn="l">
              <a:lnSpc>
                <a:spcPct val="100000"/>
              </a:lnSpc>
              <a:spcBef>
                <a:spcPts val="1000"/>
              </a:spcBef>
              <a:spcAft>
                <a:spcPts val="0"/>
              </a:spcAft>
              <a:buSzPts val="1200"/>
              <a:buChar char="●"/>
              <a:defRPr/>
            </a:lvl7pPr>
            <a:lvl8pPr indent="-304800" lvl="7" marL="3657600" rtl="0" algn="l">
              <a:lnSpc>
                <a:spcPct val="100000"/>
              </a:lnSpc>
              <a:spcBef>
                <a:spcPts val="1000"/>
              </a:spcBef>
              <a:spcAft>
                <a:spcPts val="0"/>
              </a:spcAft>
              <a:buSzPts val="1200"/>
              <a:buChar char="○"/>
              <a:defRPr/>
            </a:lvl8pPr>
            <a:lvl9pPr indent="-304800" lvl="8" marL="4114800" rtl="0" algn="l">
              <a:lnSpc>
                <a:spcPct val="100000"/>
              </a:lnSpc>
              <a:spcBef>
                <a:spcPts val="1000"/>
              </a:spcBef>
              <a:spcAft>
                <a:spcPts val="1000"/>
              </a:spcAft>
              <a:buSzPts val="1200"/>
              <a:buChar char="■"/>
              <a:defRPr/>
            </a:lvl9pPr>
          </a:lstStyle>
          <a:p/>
        </p:txBody>
      </p:sp>
      <p:sp>
        <p:nvSpPr>
          <p:cNvPr id="393" name="Google Shape;393;p41"/>
          <p:cNvSpPr txBox="1"/>
          <p:nvPr>
            <p:ph idx="2" type="body"/>
          </p:nvPr>
        </p:nvSpPr>
        <p:spPr>
          <a:xfrm>
            <a:off x="5815746" y="1728423"/>
            <a:ext cx="5538900" cy="4624500"/>
          </a:xfrm>
          <a:prstGeom prst="rect">
            <a:avLst/>
          </a:prstGeom>
          <a:noFill/>
          <a:ln>
            <a:noFill/>
          </a:ln>
        </p:spPr>
        <p:txBody>
          <a:bodyPr anchorCtr="0" anchor="t" bIns="91425" lIns="91425" spcFirstLastPara="1" rIns="91425" wrap="square" tIns="91425">
            <a:normAutofit/>
          </a:bodyPr>
          <a:lstStyle>
            <a:lvl1pPr indent="-342900" lvl="0" marL="457200" rtl="0" algn="l">
              <a:lnSpc>
                <a:spcPct val="100000"/>
              </a:lnSpc>
              <a:spcBef>
                <a:spcPts val="0"/>
              </a:spcBef>
              <a:spcAft>
                <a:spcPts val="0"/>
              </a:spcAft>
              <a:buClr>
                <a:schemeClr val="accent6"/>
              </a:buClr>
              <a:buSzPts val="1800"/>
              <a:buFont typeface="Noto Sans Symbols"/>
              <a:buChar char="❑"/>
              <a:defRPr sz="2400">
                <a:latin typeface="Arial"/>
                <a:ea typeface="Arial"/>
                <a:cs typeface="Arial"/>
                <a:sym typeface="Arial"/>
              </a:defRPr>
            </a:lvl1pPr>
            <a:lvl2pPr indent="-330200" lvl="1" marL="914400" rtl="0" algn="l">
              <a:lnSpc>
                <a:spcPct val="100000"/>
              </a:lnSpc>
              <a:spcBef>
                <a:spcPts val="0"/>
              </a:spcBef>
              <a:spcAft>
                <a:spcPts val="0"/>
              </a:spcAft>
              <a:buClr>
                <a:schemeClr val="accent6"/>
              </a:buClr>
              <a:buSzPts val="1600"/>
              <a:buFont typeface="Noto Sans Symbols"/>
              <a:buChar char="⮚"/>
              <a:defRPr sz="2000">
                <a:latin typeface="Arial"/>
                <a:ea typeface="Arial"/>
                <a:cs typeface="Arial"/>
                <a:sym typeface="Arial"/>
              </a:defRPr>
            </a:lvl2pPr>
            <a:lvl3pPr indent="-317500" lvl="2" marL="1371600" rtl="0" algn="l">
              <a:lnSpc>
                <a:spcPct val="100000"/>
              </a:lnSpc>
              <a:spcBef>
                <a:spcPts val="0"/>
              </a:spcBef>
              <a:spcAft>
                <a:spcPts val="0"/>
              </a:spcAft>
              <a:buClr>
                <a:schemeClr val="accent6"/>
              </a:buClr>
              <a:buSzPts val="1400"/>
              <a:buFont typeface="Courier New"/>
              <a:buChar char="o"/>
              <a:defRPr sz="1800">
                <a:latin typeface="Arial"/>
                <a:ea typeface="Arial"/>
                <a:cs typeface="Arial"/>
                <a:sym typeface="Arial"/>
              </a:defRPr>
            </a:lvl3pPr>
            <a:lvl4pPr indent="-304800" lvl="3" marL="1828800" rtl="0" algn="l">
              <a:lnSpc>
                <a:spcPct val="100000"/>
              </a:lnSpc>
              <a:spcBef>
                <a:spcPts val="0"/>
              </a:spcBef>
              <a:spcAft>
                <a:spcPts val="0"/>
              </a:spcAft>
              <a:buClr>
                <a:schemeClr val="accent6"/>
              </a:buClr>
              <a:buSzPts val="1200"/>
              <a:buFont typeface="Arial"/>
              <a:buChar char="•"/>
              <a:defRPr sz="1600">
                <a:latin typeface="Arial"/>
                <a:ea typeface="Arial"/>
                <a:cs typeface="Arial"/>
                <a:sym typeface="Arial"/>
              </a:defRPr>
            </a:lvl4pPr>
            <a:lvl5pPr indent="-304800" lvl="4" marL="2286000" rtl="0" algn="l">
              <a:lnSpc>
                <a:spcPct val="100000"/>
              </a:lnSpc>
              <a:spcBef>
                <a:spcPts val="0"/>
              </a:spcBef>
              <a:spcAft>
                <a:spcPts val="0"/>
              </a:spcAft>
              <a:buSzPts val="1200"/>
              <a:buFont typeface="Arial"/>
              <a:buChar char="•"/>
              <a:defRPr sz="1600">
                <a:latin typeface="Arial"/>
                <a:ea typeface="Arial"/>
                <a:cs typeface="Arial"/>
                <a:sym typeface="Arial"/>
              </a:defRPr>
            </a:lvl5pPr>
            <a:lvl6pPr indent="-304800" lvl="5" marL="2743200" rtl="0" algn="l">
              <a:lnSpc>
                <a:spcPct val="100000"/>
              </a:lnSpc>
              <a:spcBef>
                <a:spcPts val="1000"/>
              </a:spcBef>
              <a:spcAft>
                <a:spcPts val="0"/>
              </a:spcAft>
              <a:buSzPts val="1200"/>
              <a:buChar char="■"/>
              <a:defRPr/>
            </a:lvl6pPr>
            <a:lvl7pPr indent="-304800" lvl="6" marL="3200400" rtl="0" algn="l">
              <a:lnSpc>
                <a:spcPct val="100000"/>
              </a:lnSpc>
              <a:spcBef>
                <a:spcPts val="1000"/>
              </a:spcBef>
              <a:spcAft>
                <a:spcPts val="0"/>
              </a:spcAft>
              <a:buSzPts val="1200"/>
              <a:buChar char="●"/>
              <a:defRPr/>
            </a:lvl7pPr>
            <a:lvl8pPr indent="-304800" lvl="7" marL="3657600" rtl="0" algn="l">
              <a:lnSpc>
                <a:spcPct val="100000"/>
              </a:lnSpc>
              <a:spcBef>
                <a:spcPts val="1000"/>
              </a:spcBef>
              <a:spcAft>
                <a:spcPts val="0"/>
              </a:spcAft>
              <a:buSzPts val="1200"/>
              <a:buChar char="○"/>
              <a:defRPr/>
            </a:lvl8pPr>
            <a:lvl9pPr indent="-304800" lvl="8" marL="4114800" rtl="0" algn="l">
              <a:lnSpc>
                <a:spcPct val="100000"/>
              </a:lnSpc>
              <a:spcBef>
                <a:spcPts val="1000"/>
              </a:spcBef>
              <a:spcAft>
                <a:spcPts val="1000"/>
              </a:spcAft>
              <a:buSzPts val="12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1" showMasterSp="0">
  <p:cSld name="SECTION_HEADER_12">
    <p:spTree>
      <p:nvGrpSpPr>
        <p:cNvPr id="394" name="Shape 394"/>
        <p:cNvGrpSpPr/>
        <p:nvPr/>
      </p:nvGrpSpPr>
      <p:grpSpPr>
        <a:xfrm>
          <a:off x="0" y="0"/>
          <a:ext cx="0" cy="0"/>
          <a:chOff x="0" y="0"/>
          <a:chExt cx="0" cy="0"/>
        </a:xfrm>
      </p:grpSpPr>
      <p:grpSp>
        <p:nvGrpSpPr>
          <p:cNvPr id="395" name="Google Shape;395;p42"/>
          <p:cNvGrpSpPr/>
          <p:nvPr/>
        </p:nvGrpSpPr>
        <p:grpSpPr>
          <a:xfrm>
            <a:off x="0" y="-2373"/>
            <a:ext cx="12192000" cy="6867027"/>
            <a:chOff x="0" y="-2373"/>
            <a:chExt cx="12192000" cy="6867027"/>
          </a:xfrm>
        </p:grpSpPr>
        <p:sp>
          <p:nvSpPr>
            <p:cNvPr id="396" name="Google Shape;396;p4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2"/>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2"/>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2"/>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2"/>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2"/>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2"/>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2"/>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2"/>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05" name="Google Shape;405;p42"/>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06" name="Google Shape;406;p42"/>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4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2"/>
                </a:solidFill>
              </a:defRPr>
            </a:lvl2pPr>
            <a:lvl3pPr lvl="2" marR="0" rtl="0" algn="l">
              <a:lnSpc>
                <a:spcPct val="100000"/>
              </a:lnSpc>
              <a:spcBef>
                <a:spcPts val="0"/>
              </a:spcBef>
              <a:spcAft>
                <a:spcPts val="0"/>
              </a:spcAft>
              <a:buSzPts val="1400"/>
              <a:buNone/>
              <a:defRPr b="0" i="0" sz="1800" u="none" cap="none" strike="noStrike">
                <a:solidFill>
                  <a:schemeClr val="dk2"/>
                </a:solidFill>
              </a:defRPr>
            </a:lvl3pPr>
            <a:lvl4pPr lvl="3" marR="0" rtl="0" algn="l">
              <a:lnSpc>
                <a:spcPct val="100000"/>
              </a:lnSpc>
              <a:spcBef>
                <a:spcPts val="0"/>
              </a:spcBef>
              <a:spcAft>
                <a:spcPts val="0"/>
              </a:spcAft>
              <a:buSzPts val="1400"/>
              <a:buNone/>
              <a:defRPr b="0" i="0" sz="1800" u="none" cap="none" strike="noStrike">
                <a:solidFill>
                  <a:schemeClr val="dk2"/>
                </a:solidFill>
              </a:defRPr>
            </a:lvl4pPr>
            <a:lvl5pPr lvl="4" marR="0" rtl="0" algn="l">
              <a:lnSpc>
                <a:spcPct val="100000"/>
              </a:lnSpc>
              <a:spcBef>
                <a:spcPts val="0"/>
              </a:spcBef>
              <a:spcAft>
                <a:spcPts val="0"/>
              </a:spcAft>
              <a:buSzPts val="1400"/>
              <a:buNone/>
              <a:defRPr b="0" i="0" sz="1800" u="none" cap="none" strike="noStrike">
                <a:solidFill>
                  <a:schemeClr val="dk2"/>
                </a:solidFill>
              </a:defRPr>
            </a:lvl5pPr>
            <a:lvl6pPr lvl="5" marR="0" rtl="0" algn="l">
              <a:lnSpc>
                <a:spcPct val="100000"/>
              </a:lnSpc>
              <a:spcBef>
                <a:spcPts val="0"/>
              </a:spcBef>
              <a:spcAft>
                <a:spcPts val="0"/>
              </a:spcAft>
              <a:buSzPts val="1400"/>
              <a:buNone/>
              <a:defRPr b="0" i="0" sz="1800" u="none" cap="none" strike="noStrike">
                <a:solidFill>
                  <a:schemeClr val="dk2"/>
                </a:solidFill>
              </a:defRPr>
            </a:lvl6pPr>
            <a:lvl7pPr lvl="6" marR="0" rtl="0" algn="l">
              <a:lnSpc>
                <a:spcPct val="100000"/>
              </a:lnSpc>
              <a:spcBef>
                <a:spcPts val="0"/>
              </a:spcBef>
              <a:spcAft>
                <a:spcPts val="0"/>
              </a:spcAft>
              <a:buSzPts val="1400"/>
              <a:buNone/>
              <a:defRPr b="0" i="0" sz="1800" u="none" cap="none" strike="noStrike">
                <a:solidFill>
                  <a:schemeClr val="dk2"/>
                </a:solidFill>
              </a:defRPr>
            </a:lvl7pPr>
            <a:lvl8pPr lvl="7" marR="0" rtl="0" algn="l">
              <a:lnSpc>
                <a:spcPct val="100000"/>
              </a:lnSpc>
              <a:spcBef>
                <a:spcPts val="0"/>
              </a:spcBef>
              <a:spcAft>
                <a:spcPts val="0"/>
              </a:spcAft>
              <a:buSzPts val="1400"/>
              <a:buNone/>
              <a:defRPr b="0" i="0" sz="1800" u="none" cap="none" strike="noStrike">
                <a:solidFill>
                  <a:schemeClr val="dk2"/>
                </a:solidFill>
              </a:defRPr>
            </a:lvl8pPr>
            <a:lvl9pPr lvl="8" marR="0" rtl="0" algn="l">
              <a:lnSpc>
                <a:spcPct val="100000"/>
              </a:lnSpc>
              <a:spcBef>
                <a:spcPts val="0"/>
              </a:spcBef>
              <a:spcAft>
                <a:spcPts val="0"/>
              </a:spcAft>
              <a:buSzPts val="1400"/>
              <a:buNone/>
              <a:defRPr b="0" i="0" sz="1800" u="none" cap="none" strike="noStrike">
                <a:solidFill>
                  <a:schemeClr val="dk2"/>
                </a:solidFill>
              </a:defRPr>
            </a:lvl9pPr>
          </a:lstStyle>
          <a:p/>
        </p:txBody>
      </p:sp>
      <p:sp>
        <p:nvSpPr>
          <p:cNvPr id="407" name="Google Shape;407;p42"/>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44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28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2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96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sp>
        <p:nvSpPr>
          <p:cNvPr id="408" name="Google Shape;408;p42"/>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9" name="Google Shape;409;p42"/>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0" name="Google Shape;410;p4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2"/>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Content Layout">
  <p:cSld name="Single Content Layout">
    <p:spTree>
      <p:nvGrpSpPr>
        <p:cNvPr id="412" name="Shape 412"/>
        <p:cNvGrpSpPr/>
        <p:nvPr/>
      </p:nvGrpSpPr>
      <p:grpSpPr>
        <a:xfrm>
          <a:off x="0" y="0"/>
          <a:ext cx="0" cy="0"/>
          <a:chOff x="0" y="0"/>
          <a:chExt cx="0" cy="0"/>
        </a:xfrm>
      </p:grpSpPr>
      <p:sp>
        <p:nvSpPr>
          <p:cNvPr id="413" name="Google Shape;413;p43"/>
          <p:cNvSpPr txBox="1"/>
          <p:nvPr>
            <p:ph type="title"/>
          </p:nvPr>
        </p:nvSpPr>
        <p:spPr>
          <a:xfrm>
            <a:off x="487484" y="481461"/>
            <a:ext cx="8761500" cy="707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Char char="●"/>
              <a:defRPr/>
            </a:lvl1pPr>
            <a:lvl2pPr lvl="1" rtl="0" algn="l">
              <a:lnSpc>
                <a:spcPct val="100000"/>
              </a:lnSpc>
              <a:spcBef>
                <a:spcPts val="0"/>
              </a:spcBef>
              <a:spcAft>
                <a:spcPts val="0"/>
              </a:spcAft>
              <a:buSzPts val="1400"/>
              <a:buChar char="○"/>
              <a:defRPr/>
            </a:lvl2pPr>
            <a:lvl3pPr lvl="2" rtl="0" algn="l">
              <a:lnSpc>
                <a:spcPct val="100000"/>
              </a:lnSpc>
              <a:spcBef>
                <a:spcPts val="0"/>
              </a:spcBef>
              <a:spcAft>
                <a:spcPts val="0"/>
              </a:spcAft>
              <a:buSzPts val="1400"/>
              <a:buChar char="■"/>
              <a:defRPr/>
            </a:lvl3pPr>
            <a:lvl4pPr lvl="3" rtl="0" algn="l">
              <a:lnSpc>
                <a:spcPct val="100000"/>
              </a:lnSpc>
              <a:spcBef>
                <a:spcPts val="0"/>
              </a:spcBef>
              <a:spcAft>
                <a:spcPts val="0"/>
              </a:spcAft>
              <a:buSzPts val="1400"/>
              <a:buChar char="●"/>
              <a:defRPr/>
            </a:lvl4pPr>
            <a:lvl5pPr lvl="4" rtl="0" algn="l">
              <a:lnSpc>
                <a:spcPct val="100000"/>
              </a:lnSpc>
              <a:spcBef>
                <a:spcPts val="0"/>
              </a:spcBef>
              <a:spcAft>
                <a:spcPts val="0"/>
              </a:spcAft>
              <a:buSzPts val="1400"/>
              <a:buChar char="○"/>
              <a:defRPr/>
            </a:lvl5pPr>
            <a:lvl6pPr lvl="5" rtl="0" algn="l">
              <a:lnSpc>
                <a:spcPct val="100000"/>
              </a:lnSpc>
              <a:spcBef>
                <a:spcPts val="0"/>
              </a:spcBef>
              <a:spcAft>
                <a:spcPts val="0"/>
              </a:spcAft>
              <a:buSzPts val="1400"/>
              <a:buChar char="■"/>
              <a:defRPr/>
            </a:lvl6pPr>
            <a:lvl7pPr lvl="6" rtl="0" algn="l">
              <a:lnSpc>
                <a:spcPct val="100000"/>
              </a:lnSpc>
              <a:spcBef>
                <a:spcPts val="0"/>
              </a:spcBef>
              <a:spcAft>
                <a:spcPts val="0"/>
              </a:spcAft>
              <a:buSzPts val="1400"/>
              <a:buChar char="●"/>
              <a:defRPr/>
            </a:lvl7pPr>
            <a:lvl8pPr lvl="7" rtl="0" algn="l">
              <a:lnSpc>
                <a:spcPct val="100000"/>
              </a:lnSpc>
              <a:spcBef>
                <a:spcPts val="0"/>
              </a:spcBef>
              <a:spcAft>
                <a:spcPts val="0"/>
              </a:spcAft>
              <a:buSzPts val="1400"/>
              <a:buChar char="○"/>
              <a:defRPr/>
            </a:lvl8pPr>
            <a:lvl9pPr lvl="8" rtl="0" algn="l">
              <a:lnSpc>
                <a:spcPct val="100000"/>
              </a:lnSpc>
              <a:spcBef>
                <a:spcPts val="0"/>
              </a:spcBef>
              <a:spcAft>
                <a:spcPts val="0"/>
              </a:spcAft>
              <a:buSzPts val="1400"/>
              <a:buChar char="■"/>
              <a:defRPr/>
            </a:lvl9pPr>
          </a:lstStyle>
          <a:p/>
        </p:txBody>
      </p:sp>
      <p:sp>
        <p:nvSpPr>
          <p:cNvPr id="414" name="Google Shape;414;p4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15" name="Google Shape;415;p43"/>
          <p:cNvSpPr txBox="1"/>
          <p:nvPr>
            <p:ph idx="1" type="body"/>
          </p:nvPr>
        </p:nvSpPr>
        <p:spPr>
          <a:xfrm>
            <a:off x="487363" y="1714500"/>
            <a:ext cx="11199900" cy="46626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00000"/>
              </a:lnSpc>
              <a:spcBef>
                <a:spcPts val="0"/>
              </a:spcBef>
              <a:spcAft>
                <a:spcPts val="0"/>
              </a:spcAft>
              <a:buClr>
                <a:schemeClr val="accent1"/>
              </a:buClr>
              <a:buSzPts val="2000"/>
              <a:buFont typeface="Noto Sans Symbols"/>
              <a:buChar char="❑"/>
              <a:defRPr b="0" i="0" sz="2000" u="none" cap="none" strike="noStrike">
                <a:solidFill>
                  <a:srgbClr val="000000"/>
                </a:solidFill>
                <a:latin typeface="Century Gothic"/>
                <a:ea typeface="Century Gothic"/>
                <a:cs typeface="Century Gothic"/>
                <a:sym typeface="Century Gothic"/>
              </a:defRPr>
            </a:lvl1pPr>
            <a:lvl2pPr indent="-355600" lvl="1" marL="914400" marR="0" rtl="0" algn="l">
              <a:lnSpc>
                <a:spcPct val="100000"/>
              </a:lnSpc>
              <a:spcBef>
                <a:spcPts val="1200"/>
              </a:spcBef>
              <a:spcAft>
                <a:spcPts val="0"/>
              </a:spcAft>
              <a:buClr>
                <a:schemeClr val="accent1"/>
              </a:buClr>
              <a:buSzPts val="2000"/>
              <a:buFont typeface="Noto Sans Symbols"/>
              <a:buChar char="⮚"/>
              <a:defRPr b="0" i="0" sz="2000" u="none" cap="none" strike="noStrike">
                <a:solidFill>
                  <a:srgbClr val="000000"/>
                </a:solidFill>
                <a:latin typeface="Century Gothic"/>
                <a:ea typeface="Century Gothic"/>
                <a:cs typeface="Century Gothic"/>
                <a:sym typeface="Century Gothic"/>
              </a:defRPr>
            </a:lvl2pPr>
            <a:lvl3pPr indent="-355600" lvl="2" marL="1371600" marR="0" rtl="0" algn="l">
              <a:lnSpc>
                <a:spcPct val="100000"/>
              </a:lnSpc>
              <a:spcBef>
                <a:spcPts val="1200"/>
              </a:spcBef>
              <a:spcAft>
                <a:spcPts val="0"/>
              </a:spcAft>
              <a:buClr>
                <a:schemeClr val="accent1"/>
              </a:buClr>
              <a:buSzPts val="2000"/>
              <a:buFont typeface="Courier New"/>
              <a:buChar char="o"/>
              <a:defRPr b="0" i="0" sz="2000" u="none" cap="none" strike="noStrike">
                <a:solidFill>
                  <a:srgbClr val="000000"/>
                </a:solidFill>
                <a:latin typeface="Century Gothic"/>
                <a:ea typeface="Century Gothic"/>
                <a:cs typeface="Century Gothic"/>
                <a:sym typeface="Century Gothic"/>
              </a:defRPr>
            </a:lvl3pPr>
            <a:lvl4pPr indent="-355600" lvl="3" marL="1828800" marR="0" rtl="0" algn="l">
              <a:lnSpc>
                <a:spcPct val="100000"/>
              </a:lnSpc>
              <a:spcBef>
                <a:spcPts val="1200"/>
              </a:spcBef>
              <a:spcAft>
                <a:spcPts val="0"/>
              </a:spcAft>
              <a:buClr>
                <a:schemeClr val="accent1"/>
              </a:buClr>
              <a:buSzPts val="2000"/>
              <a:buFont typeface="Arial"/>
              <a:buChar char="•"/>
              <a:defRPr b="0" i="0" sz="2000" u="none" cap="none" strike="noStrike">
                <a:solidFill>
                  <a:srgbClr val="000000"/>
                </a:solidFill>
                <a:latin typeface="Century Gothic"/>
                <a:ea typeface="Century Gothic"/>
                <a:cs typeface="Century Gothic"/>
                <a:sym typeface="Century Gothic"/>
              </a:defRPr>
            </a:lvl4pPr>
            <a:lvl5pPr indent="-355600" lvl="4" marL="2286000" marR="0" rtl="0" algn="l">
              <a:lnSpc>
                <a:spcPct val="100000"/>
              </a:lnSpc>
              <a:spcBef>
                <a:spcPts val="1200"/>
              </a:spcBef>
              <a:spcAft>
                <a:spcPts val="0"/>
              </a:spcAft>
              <a:buClr>
                <a:schemeClr val="accent1"/>
              </a:buClr>
              <a:buSzPts val="2000"/>
              <a:buFont typeface="Noto Sans Symbols"/>
              <a:buChar char="▪"/>
              <a:defRPr b="0" i="0" sz="2000" u="none" cap="none" strike="noStrike">
                <a:solidFill>
                  <a:srgbClr val="000000"/>
                </a:solidFill>
                <a:latin typeface="Century Gothic"/>
                <a:ea typeface="Century Gothic"/>
                <a:cs typeface="Century Gothic"/>
                <a:sym typeface="Century Gothic"/>
              </a:defRPr>
            </a:lvl5pPr>
            <a:lvl6pPr indent="-228600" lvl="5" marL="2743200" marR="0" rtl="0" algn="l">
              <a:lnSpc>
                <a:spcPct val="100000"/>
              </a:lnSpc>
              <a:spcBef>
                <a:spcPts val="1200"/>
              </a:spcBef>
              <a:spcAft>
                <a:spcPts val="0"/>
              </a:spcAft>
              <a:buSzPts val="19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9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9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9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2">
  <p:cSld name="TITLE_8">
    <p:bg>
      <p:bgPr>
        <a:blipFill>
          <a:blip r:embed="rId2">
            <a:alphaModFix/>
          </a:blip>
          <a:stretch>
            <a:fillRect/>
          </a:stretch>
        </a:blipFill>
      </p:bgPr>
    </p:bg>
    <p:spTree>
      <p:nvGrpSpPr>
        <p:cNvPr id="416" name="Shape 416"/>
        <p:cNvGrpSpPr/>
        <p:nvPr/>
      </p:nvGrpSpPr>
      <p:grpSpPr>
        <a:xfrm>
          <a:off x="0" y="0"/>
          <a:ext cx="0" cy="0"/>
          <a:chOff x="0" y="0"/>
          <a:chExt cx="0" cy="0"/>
        </a:xfrm>
      </p:grpSpPr>
      <p:pic>
        <p:nvPicPr>
          <p:cNvPr descr="Celestia-R1---OverlayTitleHD.png" id="417" name="Google Shape;417;p44"/>
          <p:cNvPicPr preferRelativeResize="0"/>
          <p:nvPr/>
        </p:nvPicPr>
        <p:blipFill rotWithShape="1">
          <a:blip r:embed="rId3">
            <a:alphaModFix/>
          </a:blip>
          <a:srcRect b="0" l="0" r="0" t="0"/>
          <a:stretch/>
        </p:blipFill>
        <p:spPr>
          <a:xfrm>
            <a:off x="1" y="0"/>
            <a:ext cx="12188698" cy="6856199"/>
          </a:xfrm>
          <a:prstGeom prst="rect">
            <a:avLst/>
          </a:prstGeom>
          <a:noFill/>
          <a:ln>
            <a:noFill/>
          </a:ln>
        </p:spPr>
      </p:pic>
      <p:sp>
        <p:nvSpPr>
          <p:cNvPr id="418" name="Google Shape;418;p4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4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419" name="Google Shape;419;p4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420" name="Google Shape;420;p44"/>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4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421" name="Google Shape;421;p4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4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422" name="Google Shape;422;p44"/>
          <p:cNvSpPr txBox="1"/>
          <p:nvPr>
            <p:ph idx="12" type="sldNum"/>
          </p:nvPr>
        </p:nvSpPr>
        <p:spPr>
          <a:xfrm>
            <a:off x="10608958"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6">
    <p:spTree>
      <p:nvGrpSpPr>
        <p:cNvPr id="423" name="Shape 423"/>
        <p:cNvGrpSpPr/>
        <p:nvPr/>
      </p:nvGrpSpPr>
      <p:grpSpPr>
        <a:xfrm>
          <a:off x="0" y="0"/>
          <a:ext cx="0" cy="0"/>
          <a:chOff x="0" y="0"/>
          <a:chExt cx="0" cy="0"/>
        </a:xfrm>
      </p:grpSpPr>
      <p:sp>
        <p:nvSpPr>
          <p:cNvPr id="424" name="Google Shape;424;p45"/>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Autofit/>
          </a:bodyPr>
          <a:lstStyle>
            <a:lvl1pPr lvl="0" rtl="0" algn="l">
              <a:lnSpc>
                <a:spcPct val="85000"/>
              </a:lnSpc>
              <a:spcBef>
                <a:spcPts val="0"/>
              </a:spcBef>
              <a:spcAft>
                <a:spcPts val="0"/>
              </a:spcAft>
              <a:buClr>
                <a:srgbClr val="3F3F3F"/>
              </a:buClr>
              <a:buSzPts val="4800"/>
              <a:buFont typeface="Calibri"/>
              <a:buNone/>
              <a:defRPr/>
            </a:lvl1pPr>
            <a:lvl2pPr lvl="1" rtl="0" algn="l">
              <a:lnSpc>
                <a:spcPct val="100000"/>
              </a:lnSpc>
              <a:spcBef>
                <a:spcPts val="0"/>
              </a:spcBef>
              <a:spcAft>
                <a:spcPts val="0"/>
              </a:spcAft>
              <a:buSzPts val="4800"/>
              <a:buNone/>
              <a:defRPr/>
            </a:lvl2pPr>
            <a:lvl3pPr lvl="2" rtl="0" algn="l">
              <a:lnSpc>
                <a:spcPct val="100000"/>
              </a:lnSpc>
              <a:spcBef>
                <a:spcPts val="0"/>
              </a:spcBef>
              <a:spcAft>
                <a:spcPts val="0"/>
              </a:spcAft>
              <a:buSzPts val="4800"/>
              <a:buNone/>
              <a:defRPr/>
            </a:lvl3pPr>
            <a:lvl4pPr lvl="3" rtl="0" algn="l">
              <a:lnSpc>
                <a:spcPct val="100000"/>
              </a:lnSpc>
              <a:spcBef>
                <a:spcPts val="0"/>
              </a:spcBef>
              <a:spcAft>
                <a:spcPts val="0"/>
              </a:spcAft>
              <a:buSzPts val="4800"/>
              <a:buNone/>
              <a:defRPr/>
            </a:lvl4pPr>
            <a:lvl5pPr lvl="4" rtl="0" algn="l">
              <a:lnSpc>
                <a:spcPct val="100000"/>
              </a:lnSpc>
              <a:spcBef>
                <a:spcPts val="0"/>
              </a:spcBef>
              <a:spcAft>
                <a:spcPts val="0"/>
              </a:spcAft>
              <a:buSzPts val="4800"/>
              <a:buNone/>
              <a:defRPr/>
            </a:lvl5pPr>
            <a:lvl6pPr lvl="5" rtl="0" algn="l">
              <a:lnSpc>
                <a:spcPct val="100000"/>
              </a:lnSpc>
              <a:spcBef>
                <a:spcPts val="0"/>
              </a:spcBef>
              <a:spcAft>
                <a:spcPts val="0"/>
              </a:spcAft>
              <a:buSzPts val="4800"/>
              <a:buNone/>
              <a:defRPr/>
            </a:lvl6pPr>
            <a:lvl7pPr lvl="6" rtl="0" algn="l">
              <a:lnSpc>
                <a:spcPct val="100000"/>
              </a:lnSpc>
              <a:spcBef>
                <a:spcPts val="0"/>
              </a:spcBef>
              <a:spcAft>
                <a:spcPts val="0"/>
              </a:spcAft>
              <a:buSzPts val="4800"/>
              <a:buNone/>
              <a:defRPr/>
            </a:lvl7pPr>
            <a:lvl8pPr lvl="7" rtl="0" algn="l">
              <a:lnSpc>
                <a:spcPct val="100000"/>
              </a:lnSpc>
              <a:spcBef>
                <a:spcPts val="0"/>
              </a:spcBef>
              <a:spcAft>
                <a:spcPts val="0"/>
              </a:spcAft>
              <a:buSzPts val="4800"/>
              <a:buNone/>
              <a:defRPr/>
            </a:lvl8pPr>
            <a:lvl9pPr lvl="8" rtl="0" algn="l">
              <a:lnSpc>
                <a:spcPct val="100000"/>
              </a:lnSpc>
              <a:spcBef>
                <a:spcPts val="0"/>
              </a:spcBef>
              <a:spcAft>
                <a:spcPts val="0"/>
              </a:spcAft>
              <a:buSzPts val="4800"/>
              <a:buNone/>
              <a:defRPr/>
            </a:lvl9pPr>
          </a:lstStyle>
          <a:p/>
        </p:txBody>
      </p:sp>
      <p:sp>
        <p:nvSpPr>
          <p:cNvPr id="425" name="Google Shape;425;p45"/>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rmAutofit/>
          </a:bodyPr>
          <a:lstStyle>
            <a:lvl1pPr indent="-381000" lvl="0" marL="457200" rtl="0" algn="l">
              <a:lnSpc>
                <a:spcPct val="90000"/>
              </a:lnSpc>
              <a:spcBef>
                <a:spcPts val="0"/>
              </a:spcBef>
              <a:spcAft>
                <a:spcPts val="0"/>
              </a:spcAft>
              <a:buSzPts val="2400"/>
              <a:buChar char="●"/>
              <a:defRPr/>
            </a:lvl1pPr>
            <a:lvl2pPr indent="-349250" lvl="1" marL="914400" rtl="0" algn="l">
              <a:lnSpc>
                <a:spcPct val="90000"/>
              </a:lnSpc>
              <a:spcBef>
                <a:spcPts val="2100"/>
              </a:spcBef>
              <a:spcAft>
                <a:spcPts val="0"/>
              </a:spcAft>
              <a:buSzPts val="1900"/>
              <a:buChar char="○"/>
              <a:defRPr/>
            </a:lvl2pPr>
            <a:lvl3pPr indent="-349250" lvl="2" marL="1371600" rtl="0" algn="l">
              <a:lnSpc>
                <a:spcPct val="90000"/>
              </a:lnSpc>
              <a:spcBef>
                <a:spcPts val="2100"/>
              </a:spcBef>
              <a:spcAft>
                <a:spcPts val="0"/>
              </a:spcAft>
              <a:buSzPts val="1900"/>
              <a:buChar char="■"/>
              <a:defRPr/>
            </a:lvl3pPr>
            <a:lvl4pPr indent="-349250" lvl="3" marL="1828800" rtl="0" algn="l">
              <a:lnSpc>
                <a:spcPct val="90000"/>
              </a:lnSpc>
              <a:spcBef>
                <a:spcPts val="2100"/>
              </a:spcBef>
              <a:spcAft>
                <a:spcPts val="0"/>
              </a:spcAft>
              <a:buSzPts val="1900"/>
              <a:buChar char="●"/>
              <a:defRPr/>
            </a:lvl4pPr>
            <a:lvl5pPr indent="-349250" lvl="4" marL="2286000" rtl="0" algn="l">
              <a:lnSpc>
                <a:spcPct val="90000"/>
              </a:lnSpc>
              <a:spcBef>
                <a:spcPts val="2100"/>
              </a:spcBef>
              <a:spcAft>
                <a:spcPts val="0"/>
              </a:spcAft>
              <a:buSzPts val="1900"/>
              <a:buChar char="○"/>
              <a:defRPr/>
            </a:lvl5pPr>
            <a:lvl6pPr indent="-349250" lvl="5" marL="2743200" rtl="0" algn="l">
              <a:lnSpc>
                <a:spcPct val="90000"/>
              </a:lnSpc>
              <a:spcBef>
                <a:spcPts val="2100"/>
              </a:spcBef>
              <a:spcAft>
                <a:spcPts val="0"/>
              </a:spcAft>
              <a:buSzPts val="1900"/>
              <a:buChar char="■"/>
              <a:defRPr/>
            </a:lvl6pPr>
            <a:lvl7pPr indent="-349250" lvl="6" marL="3200400" rtl="0" algn="l">
              <a:lnSpc>
                <a:spcPct val="90000"/>
              </a:lnSpc>
              <a:spcBef>
                <a:spcPts val="2100"/>
              </a:spcBef>
              <a:spcAft>
                <a:spcPts val="0"/>
              </a:spcAft>
              <a:buSzPts val="1900"/>
              <a:buChar char="●"/>
              <a:defRPr/>
            </a:lvl7pPr>
            <a:lvl8pPr indent="-349250" lvl="7" marL="3657600" rtl="0" algn="l">
              <a:lnSpc>
                <a:spcPct val="90000"/>
              </a:lnSpc>
              <a:spcBef>
                <a:spcPts val="2100"/>
              </a:spcBef>
              <a:spcAft>
                <a:spcPts val="0"/>
              </a:spcAft>
              <a:buSzPts val="1900"/>
              <a:buChar char="○"/>
              <a:defRPr/>
            </a:lvl8pPr>
            <a:lvl9pPr indent="-349250" lvl="8" marL="4114800" rtl="0" algn="l">
              <a:lnSpc>
                <a:spcPct val="90000"/>
              </a:lnSpc>
              <a:spcBef>
                <a:spcPts val="2100"/>
              </a:spcBef>
              <a:spcAft>
                <a:spcPts val="2100"/>
              </a:spcAft>
              <a:buSzPts val="19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426" name="Shape 426"/>
        <p:cNvGrpSpPr/>
        <p:nvPr/>
      </p:nvGrpSpPr>
      <p:grpSpPr>
        <a:xfrm>
          <a:off x="0" y="0"/>
          <a:ext cx="0" cy="0"/>
          <a:chOff x="0" y="0"/>
          <a:chExt cx="0" cy="0"/>
        </a:xfrm>
      </p:grpSpPr>
      <p:grpSp>
        <p:nvGrpSpPr>
          <p:cNvPr id="427" name="Google Shape;427;p46"/>
          <p:cNvGrpSpPr/>
          <p:nvPr/>
        </p:nvGrpSpPr>
        <p:grpSpPr>
          <a:xfrm>
            <a:off x="0" y="-2373"/>
            <a:ext cx="12192000" cy="6867027"/>
            <a:chOff x="0" y="-2373"/>
            <a:chExt cx="12192000" cy="6867027"/>
          </a:xfrm>
        </p:grpSpPr>
        <p:sp>
          <p:nvSpPr>
            <p:cNvPr id="428" name="Google Shape;428;p4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6"/>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6"/>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6"/>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6"/>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6"/>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6"/>
            <p:cNvSpPr/>
            <p:nvPr/>
          </p:nvSpPr>
          <p:spPr>
            <a:xfrm>
              <a:off x="5713412" y="402165"/>
              <a:ext cx="6055200" cy="6053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6"/>
            <p:cNvSpPr/>
            <p:nvPr/>
          </p:nvSpPr>
          <p:spPr>
            <a:xfrm rot="-5677564">
              <a:off x="3140497" y="1826025"/>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6"/>
            <p:cNvSpPr/>
            <p:nvPr/>
          </p:nvSpPr>
          <p:spPr>
            <a:xfrm rot="-5400000">
              <a:off x="2229383"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37" name="Google Shape;437;p46"/>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38" name="Google Shape;438;p46"/>
          <p:cNvSpPr txBox="1"/>
          <p:nvPr>
            <p:ph type="title"/>
          </p:nvPr>
        </p:nvSpPr>
        <p:spPr>
          <a:xfrm>
            <a:off x="1154954" y="1295400"/>
            <a:ext cx="2793300" cy="1600200"/>
          </a:xfrm>
          <a:prstGeom prst="rect">
            <a:avLst/>
          </a:prstGeom>
          <a:noFill/>
          <a:ln>
            <a:noFill/>
          </a:ln>
        </p:spPr>
        <p:txBody>
          <a:bodyPr anchorCtr="0" anchor="b" bIns="121900" lIns="121900" spcFirstLastPara="1" rIns="121900" wrap="square" tIns="121900">
            <a:noAutofit/>
          </a:bodyPr>
          <a:lstStyle>
            <a:lvl1pPr indent="0" lvl="0" marL="0" marR="0" rtl="0" algn="l">
              <a:spcBef>
                <a:spcPts val="0"/>
              </a:spcBef>
              <a:spcAft>
                <a:spcPts val="0"/>
              </a:spcAft>
              <a:buClr>
                <a:schemeClr val="lt2"/>
              </a:buClr>
              <a:buSzPts val="3300"/>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900"/>
              <a:buNone/>
              <a:defRPr b="0" i="0" sz="1800" u="none" cap="none" strike="noStrike">
                <a:solidFill>
                  <a:schemeClr val="dk2"/>
                </a:solidFill>
              </a:defRPr>
            </a:lvl2pPr>
            <a:lvl3pPr indent="0" lvl="2" marL="0" marR="0" rtl="0" algn="l">
              <a:spcBef>
                <a:spcPts val="0"/>
              </a:spcBef>
              <a:spcAft>
                <a:spcPts val="0"/>
              </a:spcAft>
              <a:buSzPts val="1900"/>
              <a:buNone/>
              <a:defRPr b="0" i="0" sz="1800" u="none" cap="none" strike="noStrike">
                <a:solidFill>
                  <a:schemeClr val="dk2"/>
                </a:solidFill>
              </a:defRPr>
            </a:lvl3pPr>
            <a:lvl4pPr indent="0" lvl="3" marL="0" marR="0" rtl="0" algn="l">
              <a:spcBef>
                <a:spcPts val="0"/>
              </a:spcBef>
              <a:spcAft>
                <a:spcPts val="0"/>
              </a:spcAft>
              <a:buSzPts val="1900"/>
              <a:buNone/>
              <a:defRPr b="0" i="0" sz="1800" u="none" cap="none" strike="noStrike">
                <a:solidFill>
                  <a:schemeClr val="dk2"/>
                </a:solidFill>
              </a:defRPr>
            </a:lvl4pPr>
            <a:lvl5pPr indent="0" lvl="4" marL="0" marR="0" rtl="0" algn="l">
              <a:spcBef>
                <a:spcPts val="0"/>
              </a:spcBef>
              <a:spcAft>
                <a:spcPts val="0"/>
              </a:spcAft>
              <a:buSzPts val="1900"/>
              <a:buNone/>
              <a:defRPr b="0" i="0" sz="1800" u="none" cap="none" strike="noStrike">
                <a:solidFill>
                  <a:schemeClr val="dk2"/>
                </a:solidFill>
              </a:defRPr>
            </a:lvl5pPr>
            <a:lvl6pPr indent="0" lvl="5" marL="0" marR="0" rtl="0" algn="l">
              <a:spcBef>
                <a:spcPts val="0"/>
              </a:spcBef>
              <a:spcAft>
                <a:spcPts val="0"/>
              </a:spcAft>
              <a:buSzPts val="1900"/>
              <a:buNone/>
              <a:defRPr b="0" i="0" sz="1800" u="none" cap="none" strike="noStrike">
                <a:solidFill>
                  <a:schemeClr val="dk2"/>
                </a:solidFill>
              </a:defRPr>
            </a:lvl6pPr>
            <a:lvl7pPr indent="0" lvl="6" marL="0" marR="0" rtl="0" algn="l">
              <a:spcBef>
                <a:spcPts val="0"/>
              </a:spcBef>
              <a:spcAft>
                <a:spcPts val="0"/>
              </a:spcAft>
              <a:buSzPts val="1900"/>
              <a:buNone/>
              <a:defRPr b="0" i="0" sz="1800" u="none" cap="none" strike="noStrike">
                <a:solidFill>
                  <a:schemeClr val="dk2"/>
                </a:solidFill>
              </a:defRPr>
            </a:lvl7pPr>
            <a:lvl8pPr indent="0" lvl="7" marL="0" marR="0" rtl="0" algn="l">
              <a:spcBef>
                <a:spcPts val="0"/>
              </a:spcBef>
              <a:spcAft>
                <a:spcPts val="0"/>
              </a:spcAft>
              <a:buSzPts val="1900"/>
              <a:buNone/>
              <a:defRPr b="0" i="0" sz="1800" u="none" cap="none" strike="noStrike">
                <a:solidFill>
                  <a:schemeClr val="dk2"/>
                </a:solidFill>
              </a:defRPr>
            </a:lvl8pPr>
            <a:lvl9pPr indent="0" lvl="8" marL="0" marR="0" rtl="0" algn="l">
              <a:spcBef>
                <a:spcPts val="0"/>
              </a:spcBef>
              <a:spcAft>
                <a:spcPts val="0"/>
              </a:spcAft>
              <a:buSzPts val="1900"/>
              <a:buNone/>
              <a:defRPr b="0" i="0" sz="1800" u="none" cap="none" strike="noStrike">
                <a:solidFill>
                  <a:schemeClr val="dk2"/>
                </a:solidFill>
              </a:defRPr>
            </a:lvl9pPr>
          </a:lstStyle>
          <a:p/>
        </p:txBody>
      </p:sp>
      <p:sp>
        <p:nvSpPr>
          <p:cNvPr id="439" name="Google Shape;439;p46"/>
          <p:cNvSpPr txBox="1"/>
          <p:nvPr>
            <p:ph idx="1" type="body"/>
          </p:nvPr>
        </p:nvSpPr>
        <p:spPr>
          <a:xfrm>
            <a:off x="5781146" y="1447800"/>
            <a:ext cx="5190000" cy="4572000"/>
          </a:xfrm>
          <a:prstGeom prst="rect">
            <a:avLst/>
          </a:prstGeom>
          <a:noFill/>
          <a:ln>
            <a:noFill/>
          </a:ln>
        </p:spPr>
        <p:txBody>
          <a:bodyPr anchorCtr="0" anchor="ctr" bIns="121900" lIns="121900" spcFirstLastPara="1" rIns="121900" wrap="square" tIns="1219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440" name="Google Shape;440;p46"/>
          <p:cNvSpPr txBox="1"/>
          <p:nvPr>
            <p:ph idx="2" type="body"/>
          </p:nvPr>
        </p:nvSpPr>
        <p:spPr>
          <a:xfrm>
            <a:off x="1154955" y="2895600"/>
            <a:ext cx="2793300" cy="3129300"/>
          </a:xfrm>
          <a:prstGeom prst="rect">
            <a:avLst/>
          </a:prstGeom>
          <a:noFill/>
          <a:ln>
            <a:noFill/>
          </a:ln>
        </p:spPr>
        <p:txBody>
          <a:bodyPr anchorCtr="0" anchor="t" bIns="121900" lIns="121900" spcFirstLastPara="1" rIns="121900" wrap="square" tIns="121900">
            <a:normAutofit/>
          </a:bodyPr>
          <a:lstStyle>
            <a:lvl1pPr indent="-228600" lvl="0" marL="457200" marR="0" rtl="0" algn="l">
              <a:spcBef>
                <a:spcPts val="1000"/>
              </a:spcBef>
              <a:spcAft>
                <a:spcPts val="0"/>
              </a:spcAft>
              <a:buClr>
                <a:schemeClr val="accent1"/>
              </a:buClr>
              <a:buSzPts val="2100"/>
              <a:buFont typeface="Noto Sans Symbols"/>
              <a:buNone/>
              <a:defRPr b="0" i="0" sz="1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900"/>
              <a:buFont typeface="Noto Sans Symbols"/>
              <a:buNone/>
              <a:defRPr b="0" i="0" sz="1200" u="none" cap="none" strike="noStrike">
                <a:solidFill>
                  <a:srgbClr val="3F3F3F"/>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900"/>
              <a:buFont typeface="Noto Sans Symbols"/>
              <a:buNone/>
              <a:defRPr b="0" i="0" sz="1000" u="none" cap="none" strike="noStrike">
                <a:solidFill>
                  <a:srgbClr val="3F3F3F"/>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900"/>
              <a:buFont typeface="Noto Sans Symbols"/>
              <a:buNone/>
              <a:defRPr b="0" i="0" sz="900" u="none" cap="none" strike="noStrike">
                <a:solidFill>
                  <a:srgbClr val="3F3F3F"/>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900"/>
              <a:buFont typeface="Noto Sans Symbols"/>
              <a:buNone/>
              <a:defRPr b="0" i="0" sz="900" u="none" cap="none" strike="noStrike">
                <a:solidFill>
                  <a:srgbClr val="3F3F3F"/>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900"/>
              <a:buFont typeface="Noto Sans Symbols"/>
              <a:buNone/>
              <a:defRPr b="0" i="0" sz="900" u="none" cap="none" strike="noStrike">
                <a:solidFill>
                  <a:srgbClr val="3F3F3F"/>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900"/>
              <a:buFont typeface="Noto Sans Symbols"/>
              <a:buNone/>
              <a:defRPr b="0" i="0" sz="900" u="none" cap="none" strike="noStrike">
                <a:solidFill>
                  <a:srgbClr val="3F3F3F"/>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900"/>
              <a:buFont typeface="Noto Sans Symbols"/>
              <a:buNone/>
              <a:defRPr b="0" i="0" sz="900" u="none" cap="none" strike="noStrike">
                <a:solidFill>
                  <a:srgbClr val="3F3F3F"/>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900"/>
              <a:buFont typeface="Noto Sans Symbols"/>
              <a:buNone/>
              <a:defRPr b="0" i="0" sz="900" u="none" cap="none" strike="noStrike">
                <a:solidFill>
                  <a:srgbClr val="3F3F3F"/>
                </a:solidFill>
                <a:latin typeface="Century Gothic"/>
                <a:ea typeface="Century Gothic"/>
                <a:cs typeface="Century Gothic"/>
                <a:sym typeface="Century Gothic"/>
              </a:defRPr>
            </a:lvl9pPr>
          </a:lstStyle>
          <a:p/>
        </p:txBody>
      </p:sp>
      <p:sp>
        <p:nvSpPr>
          <p:cNvPr id="441" name="Google Shape;441;p46"/>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42" name="Google Shape;442;p46"/>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43" name="Google Shape;443;p4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6"/>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8" name="Shape 68"/>
        <p:cNvGrpSpPr/>
        <p:nvPr/>
      </p:nvGrpSpPr>
      <p:grpSpPr>
        <a:xfrm>
          <a:off x="0" y="0"/>
          <a:ext cx="0" cy="0"/>
          <a:chOff x="0" y="0"/>
          <a:chExt cx="0" cy="0"/>
        </a:xfrm>
      </p:grpSpPr>
      <p:sp>
        <p:nvSpPr>
          <p:cNvPr id="69" name="Google Shape;69;p6"/>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0" name="Google Shape;70;p6"/>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rgbClr val="F98C61"/>
              </a:buClr>
              <a:buSzPts val="2100"/>
              <a:buChar char="●"/>
              <a:defRPr sz="2100">
                <a:solidFill>
                  <a:srgbClr val="222222"/>
                </a:solidFill>
              </a:defRPr>
            </a:lvl1pPr>
            <a:lvl2pPr indent="-349250" lvl="1" marL="914400" rtl="0">
              <a:lnSpc>
                <a:spcPct val="115000"/>
              </a:lnSpc>
              <a:spcBef>
                <a:spcPts val="0"/>
              </a:spcBef>
              <a:spcAft>
                <a:spcPts val="0"/>
              </a:spcAft>
              <a:buClr>
                <a:srgbClr val="F98C61"/>
              </a:buClr>
              <a:buSzPts val="1900"/>
              <a:buChar char="○"/>
              <a:defRPr>
                <a:solidFill>
                  <a:srgbClr val="222222"/>
                </a:solidFill>
              </a:defRPr>
            </a:lvl2pPr>
            <a:lvl3pPr indent="-349250" lvl="2" marL="1371600" rtl="0">
              <a:lnSpc>
                <a:spcPct val="115000"/>
              </a:lnSpc>
              <a:spcBef>
                <a:spcPts val="0"/>
              </a:spcBef>
              <a:spcAft>
                <a:spcPts val="0"/>
              </a:spcAft>
              <a:buClr>
                <a:srgbClr val="F98C61"/>
              </a:buClr>
              <a:buSzPts val="1900"/>
              <a:buChar char="■"/>
              <a:defRPr>
                <a:solidFill>
                  <a:srgbClr val="222222"/>
                </a:solidFill>
              </a:defRPr>
            </a:lvl3pPr>
            <a:lvl4pPr indent="-349250" lvl="3" marL="1828800" rtl="0">
              <a:lnSpc>
                <a:spcPct val="115000"/>
              </a:lnSpc>
              <a:spcBef>
                <a:spcPts val="0"/>
              </a:spcBef>
              <a:spcAft>
                <a:spcPts val="0"/>
              </a:spcAft>
              <a:buClr>
                <a:srgbClr val="222222"/>
              </a:buClr>
              <a:buSzPts val="1900"/>
              <a:buChar char="●"/>
              <a:defRPr>
                <a:solidFill>
                  <a:srgbClr val="222222"/>
                </a:solidFill>
              </a:defRPr>
            </a:lvl4pPr>
            <a:lvl5pPr indent="-349250" lvl="4" marL="2286000" rtl="0">
              <a:lnSpc>
                <a:spcPct val="115000"/>
              </a:lnSpc>
              <a:spcBef>
                <a:spcPts val="0"/>
              </a:spcBef>
              <a:spcAft>
                <a:spcPts val="0"/>
              </a:spcAft>
              <a:buClr>
                <a:srgbClr val="222222"/>
              </a:buClr>
              <a:buSzPts val="1900"/>
              <a:buChar char="○"/>
              <a:defRPr>
                <a:solidFill>
                  <a:srgbClr val="222222"/>
                </a:solidFill>
              </a:defRPr>
            </a:lvl5pPr>
            <a:lvl6pPr indent="-349250" lvl="5" marL="2743200" rtl="0">
              <a:lnSpc>
                <a:spcPct val="115000"/>
              </a:lnSpc>
              <a:spcBef>
                <a:spcPts val="0"/>
              </a:spcBef>
              <a:spcAft>
                <a:spcPts val="0"/>
              </a:spcAft>
              <a:buClr>
                <a:srgbClr val="222222"/>
              </a:buClr>
              <a:buSzPts val="1900"/>
              <a:buChar char="■"/>
              <a:defRPr>
                <a:solidFill>
                  <a:srgbClr val="222222"/>
                </a:solidFill>
              </a:defRPr>
            </a:lvl6pPr>
            <a:lvl7pPr indent="-349250" lvl="6" marL="3200400" rtl="0">
              <a:lnSpc>
                <a:spcPct val="115000"/>
              </a:lnSpc>
              <a:spcBef>
                <a:spcPts val="0"/>
              </a:spcBef>
              <a:spcAft>
                <a:spcPts val="0"/>
              </a:spcAft>
              <a:buClr>
                <a:srgbClr val="222222"/>
              </a:buClr>
              <a:buSzPts val="1900"/>
              <a:buChar char="●"/>
              <a:defRPr>
                <a:solidFill>
                  <a:srgbClr val="222222"/>
                </a:solidFill>
              </a:defRPr>
            </a:lvl7pPr>
            <a:lvl8pPr indent="-349250" lvl="7" marL="3657600" rtl="0">
              <a:lnSpc>
                <a:spcPct val="115000"/>
              </a:lnSpc>
              <a:spcBef>
                <a:spcPts val="0"/>
              </a:spcBef>
              <a:spcAft>
                <a:spcPts val="0"/>
              </a:spcAft>
              <a:buClr>
                <a:srgbClr val="222222"/>
              </a:buClr>
              <a:buSzPts val="1900"/>
              <a:buChar char="○"/>
              <a:defRPr>
                <a:solidFill>
                  <a:srgbClr val="222222"/>
                </a:solidFill>
              </a:defRPr>
            </a:lvl8pPr>
            <a:lvl9pPr indent="-349250" lvl="8" marL="4114800" rtl="0">
              <a:lnSpc>
                <a:spcPct val="115000"/>
              </a:lnSpc>
              <a:spcBef>
                <a:spcPts val="0"/>
              </a:spcBef>
              <a:spcAft>
                <a:spcPts val="0"/>
              </a:spcAft>
              <a:buClr>
                <a:srgbClr val="222222"/>
              </a:buClr>
              <a:buSzPts val="1900"/>
              <a:buChar char="■"/>
              <a:defRPr>
                <a:solidFill>
                  <a:srgbClr val="222222"/>
                </a:solidFill>
              </a:defRPr>
            </a:lvl9pPr>
          </a:lstStyle>
          <a:p/>
        </p:txBody>
      </p:sp>
      <p:sp>
        <p:nvSpPr>
          <p:cNvPr id="71" name="Google Shape;71;p6"/>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6"/>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3" name="Shape 73"/>
        <p:cNvGrpSpPr/>
        <p:nvPr/>
      </p:nvGrpSpPr>
      <p:grpSpPr>
        <a:xfrm>
          <a:off x="0" y="0"/>
          <a:ext cx="0" cy="0"/>
          <a:chOff x="0" y="0"/>
          <a:chExt cx="0" cy="0"/>
        </a:xfrm>
      </p:grpSpPr>
      <p:sp>
        <p:nvSpPr>
          <p:cNvPr id="74" name="Google Shape;74;p7"/>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5" name="Google Shape;75;p7"/>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7"/>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77" name="Google Shape;77;p7"/>
          <p:cNvSpPr/>
          <p:nvPr/>
        </p:nvSpPr>
        <p:spPr>
          <a:xfrm>
            <a:off x="7432467" y="1841067"/>
            <a:ext cx="4036800" cy="46641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7"/>
          <p:cNvSpPr txBox="1"/>
          <p:nvPr>
            <p:ph idx="2" type="subTitle"/>
          </p:nvPr>
        </p:nvSpPr>
        <p:spPr>
          <a:xfrm>
            <a:off x="7773433" y="2168367"/>
            <a:ext cx="3314100" cy="41184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2100"/>
              <a:buNone/>
              <a:defRPr>
                <a:solidFill>
                  <a:schemeClr val="lt1"/>
                </a:solidFill>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79" name="Google Shape;79;p7"/>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80" name="Shape 80"/>
        <p:cNvGrpSpPr/>
        <p:nvPr/>
      </p:nvGrpSpPr>
      <p:grpSpPr>
        <a:xfrm>
          <a:off x="0" y="0"/>
          <a:ext cx="0" cy="0"/>
          <a:chOff x="0" y="0"/>
          <a:chExt cx="0" cy="0"/>
        </a:xfrm>
      </p:grpSpPr>
      <p:sp>
        <p:nvSpPr>
          <p:cNvPr id="81" name="Google Shape;81;p8"/>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2" name="Google Shape;82;p8"/>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83" name="Google Shape;83;p8"/>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9"/>
          <p:cNvSpPr txBox="1"/>
          <p:nvPr>
            <p:ph idx="1" type="body"/>
          </p:nvPr>
        </p:nvSpPr>
        <p:spPr>
          <a:xfrm>
            <a:off x="415600" y="1994667"/>
            <a:ext cx="53328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Clr>
                <a:srgbClr val="FF9900"/>
              </a:buClr>
              <a:buSzPts val="1900"/>
              <a:buChar char="●"/>
              <a:defRPr sz="1900"/>
            </a:lvl1pPr>
            <a:lvl2pPr indent="-330200" lvl="1" marL="914400">
              <a:spcBef>
                <a:spcPts val="0"/>
              </a:spcBef>
              <a:spcAft>
                <a:spcPts val="0"/>
              </a:spcAft>
              <a:buClr>
                <a:srgbClr val="FF9900"/>
              </a:buClr>
              <a:buSzPts val="1600"/>
              <a:buChar char="○"/>
              <a:defRPr sz="1600"/>
            </a:lvl2pPr>
            <a:lvl3pPr indent="-330200" lvl="2" marL="1371600">
              <a:spcBef>
                <a:spcPts val="0"/>
              </a:spcBef>
              <a:spcAft>
                <a:spcPts val="0"/>
              </a:spcAft>
              <a:buClr>
                <a:srgbClr val="FF9900"/>
              </a:buClr>
              <a:buSzPts val="1600"/>
              <a:buChar char="■"/>
              <a:defRPr sz="1600"/>
            </a:lvl3pPr>
            <a:lvl4pPr indent="-330200" lvl="3" marL="1828800">
              <a:spcBef>
                <a:spcPts val="0"/>
              </a:spcBef>
              <a:spcAft>
                <a:spcPts val="0"/>
              </a:spcAft>
              <a:buClr>
                <a:srgbClr val="FF9900"/>
              </a:buClr>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7" name="Google Shape;87;p9"/>
          <p:cNvSpPr txBox="1"/>
          <p:nvPr>
            <p:ph idx="2" type="body"/>
          </p:nvPr>
        </p:nvSpPr>
        <p:spPr>
          <a:xfrm>
            <a:off x="6512267" y="1994667"/>
            <a:ext cx="53328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Clr>
                <a:srgbClr val="FF9900"/>
              </a:buClr>
              <a:buSzPts val="1900"/>
              <a:buChar char="●"/>
              <a:defRPr sz="1900"/>
            </a:lvl1pPr>
            <a:lvl2pPr indent="-330200" lvl="1" marL="914400">
              <a:spcBef>
                <a:spcPts val="0"/>
              </a:spcBef>
              <a:spcAft>
                <a:spcPts val="0"/>
              </a:spcAft>
              <a:buClr>
                <a:srgbClr val="FF9900"/>
              </a:buClr>
              <a:buSzPts val="1600"/>
              <a:buChar char="○"/>
              <a:defRPr sz="1600"/>
            </a:lvl2pPr>
            <a:lvl3pPr indent="-330200" lvl="2" marL="1371600">
              <a:spcBef>
                <a:spcPts val="0"/>
              </a:spcBef>
              <a:spcAft>
                <a:spcPts val="0"/>
              </a:spcAft>
              <a:buClr>
                <a:srgbClr val="FF9900"/>
              </a:buClr>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8" name="Google Shape;88;p9"/>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9" name="Google Shape;89;p9"/>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p9"/>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0"/>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93" name="Google Shape;93;p10"/>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10"/>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22" Type="http://schemas.openxmlformats.org/officeDocument/2006/relationships/slideLayout" Target="../slideLayouts/slideLayout21.xml"/><Relationship Id="rId44" Type="http://schemas.openxmlformats.org/officeDocument/2006/relationships/slideLayout" Target="../slideLayouts/slideLayout43.xml"/><Relationship Id="rId21" Type="http://schemas.openxmlformats.org/officeDocument/2006/relationships/slideLayout" Target="../slideLayouts/slideLayout20.xml"/><Relationship Id="rId43" Type="http://schemas.openxmlformats.org/officeDocument/2006/relationships/slideLayout" Target="../slideLayouts/slideLayout42.xml"/><Relationship Id="rId24" Type="http://schemas.openxmlformats.org/officeDocument/2006/relationships/slideLayout" Target="../slideLayouts/slideLayout23.xml"/><Relationship Id="rId46" Type="http://schemas.openxmlformats.org/officeDocument/2006/relationships/slideLayout" Target="../slideLayouts/slideLayout45.xml"/><Relationship Id="rId23" Type="http://schemas.openxmlformats.org/officeDocument/2006/relationships/slideLayout" Target="../slideLayouts/slideLayout22.xml"/><Relationship Id="rId45" Type="http://schemas.openxmlformats.org/officeDocument/2006/relationships/slideLayout" Target="../slideLayouts/slideLayout44.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47" Type="http://schemas.openxmlformats.org/officeDocument/2006/relationships/theme" Target="../theme/theme2.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579267" y="1663533"/>
            <a:ext cx="11360700" cy="4555200"/>
          </a:xfrm>
          <a:prstGeom prst="rect">
            <a:avLst/>
          </a:prstGeom>
          <a:noFill/>
          <a:ln>
            <a:noFill/>
          </a:ln>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SzPts val="2100"/>
              <a:buChar char="●"/>
              <a:defRPr sz="2100"/>
            </a:lvl1pPr>
            <a:lvl2pPr indent="-349250" lvl="1" marL="914400" rtl="0">
              <a:lnSpc>
                <a:spcPct val="115000"/>
              </a:lnSpc>
              <a:spcBef>
                <a:spcPts val="0"/>
              </a:spcBef>
              <a:spcAft>
                <a:spcPts val="0"/>
              </a:spcAft>
              <a:buSzPts val="1900"/>
              <a:buChar char="○"/>
              <a:defRPr sz="1900"/>
            </a:lvl2pPr>
            <a:lvl3pPr indent="-349250" lvl="2" marL="1371600" rtl="0">
              <a:lnSpc>
                <a:spcPct val="115000"/>
              </a:lnSpc>
              <a:spcBef>
                <a:spcPts val="0"/>
              </a:spcBef>
              <a:spcAft>
                <a:spcPts val="0"/>
              </a:spcAft>
              <a:buSzPts val="1900"/>
              <a:buChar char="■"/>
              <a:defRPr sz="1900"/>
            </a:lvl3pPr>
            <a:lvl4pPr indent="-349250" lvl="3" marL="1828800" rtl="0">
              <a:lnSpc>
                <a:spcPct val="115000"/>
              </a:lnSpc>
              <a:spcBef>
                <a:spcPts val="0"/>
              </a:spcBef>
              <a:spcAft>
                <a:spcPts val="0"/>
              </a:spcAft>
              <a:buSzPts val="1900"/>
              <a:buChar char="●"/>
              <a:defRPr sz="1900"/>
            </a:lvl4pPr>
            <a:lvl5pPr indent="-349250" lvl="4" marL="2286000" rtl="0">
              <a:lnSpc>
                <a:spcPct val="115000"/>
              </a:lnSpc>
              <a:spcBef>
                <a:spcPts val="0"/>
              </a:spcBef>
              <a:spcAft>
                <a:spcPts val="0"/>
              </a:spcAft>
              <a:buSzPts val="1900"/>
              <a:buChar char="○"/>
              <a:defRPr sz="1900"/>
            </a:lvl5pPr>
            <a:lvl6pPr indent="-349250" lvl="5" marL="2743200" rtl="0">
              <a:lnSpc>
                <a:spcPct val="115000"/>
              </a:lnSpc>
              <a:spcBef>
                <a:spcPts val="0"/>
              </a:spcBef>
              <a:spcAft>
                <a:spcPts val="0"/>
              </a:spcAft>
              <a:buSzPts val="1900"/>
              <a:buChar char="■"/>
              <a:defRPr sz="1900"/>
            </a:lvl6pPr>
            <a:lvl7pPr indent="-349250" lvl="6" marL="3200400" rtl="0">
              <a:lnSpc>
                <a:spcPct val="115000"/>
              </a:lnSpc>
              <a:spcBef>
                <a:spcPts val="0"/>
              </a:spcBef>
              <a:spcAft>
                <a:spcPts val="0"/>
              </a:spcAft>
              <a:buSzPts val="1900"/>
              <a:buChar char="●"/>
              <a:defRPr sz="1900"/>
            </a:lvl7pPr>
            <a:lvl8pPr indent="-349250" lvl="7" marL="3657600" rtl="0">
              <a:lnSpc>
                <a:spcPct val="115000"/>
              </a:lnSpc>
              <a:spcBef>
                <a:spcPts val="0"/>
              </a:spcBef>
              <a:spcAft>
                <a:spcPts val="0"/>
              </a:spcAft>
              <a:buSzPts val="1900"/>
              <a:buChar char="○"/>
              <a:defRPr sz="1900"/>
            </a:lvl8pPr>
            <a:lvl9pPr indent="-349250" lvl="8" marL="4114800" rtl="0">
              <a:lnSpc>
                <a:spcPct val="115000"/>
              </a:lnSpc>
              <a:spcBef>
                <a:spcPts val="0"/>
              </a:spcBef>
              <a:spcAft>
                <a:spcPts val="0"/>
              </a:spcAft>
              <a:buSzPts val="1900"/>
              <a:buChar char="■"/>
              <a:defRPr sz="1900"/>
            </a:lvl9pPr>
          </a:lstStyle>
          <a:p/>
        </p:txBody>
      </p:sp>
      <p:sp>
        <p:nvSpPr>
          <p:cNvPr id="11" name="Google Shape;11;p1"/>
          <p:cNvSpPr txBox="1"/>
          <p:nvPr>
            <p:ph type="title"/>
          </p:nvPr>
        </p:nvSpPr>
        <p:spPr>
          <a:xfrm>
            <a:off x="647433" y="899933"/>
            <a:ext cx="11360700" cy="763500"/>
          </a:xfrm>
          <a:prstGeom prst="rect">
            <a:avLst/>
          </a:prstGeom>
          <a:noFill/>
          <a:ln>
            <a:noFill/>
          </a:ln>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sz="3300">
                <a:solidFill>
                  <a:schemeClr val="dk1"/>
                </a:solidFill>
              </a:defRPr>
            </a:lvl1pPr>
            <a:lvl2pPr lvl="1" rtl="0">
              <a:spcBef>
                <a:spcPts val="0"/>
              </a:spcBef>
              <a:spcAft>
                <a:spcPts val="0"/>
              </a:spcAft>
              <a:buSzPts val="1900"/>
              <a:buChar char="○"/>
              <a:defRPr sz="1900"/>
            </a:lvl2pPr>
            <a:lvl3pPr lvl="2" rtl="0">
              <a:spcBef>
                <a:spcPts val="0"/>
              </a:spcBef>
              <a:spcAft>
                <a:spcPts val="0"/>
              </a:spcAft>
              <a:buSzPts val="1900"/>
              <a:buChar char="■"/>
              <a:defRPr sz="1900"/>
            </a:lvl3pPr>
            <a:lvl4pPr lvl="3" rtl="0">
              <a:spcBef>
                <a:spcPts val="0"/>
              </a:spcBef>
              <a:spcAft>
                <a:spcPts val="0"/>
              </a:spcAft>
              <a:buSzPts val="1900"/>
              <a:buChar char="●"/>
              <a:defRPr sz="1900"/>
            </a:lvl4pPr>
            <a:lvl5pPr lvl="4" rtl="0">
              <a:spcBef>
                <a:spcPts val="0"/>
              </a:spcBef>
              <a:spcAft>
                <a:spcPts val="0"/>
              </a:spcAft>
              <a:buSzPts val="1900"/>
              <a:buChar char="○"/>
              <a:defRPr sz="1900"/>
            </a:lvl5pPr>
            <a:lvl6pPr lvl="5" rtl="0">
              <a:spcBef>
                <a:spcPts val="0"/>
              </a:spcBef>
              <a:spcAft>
                <a:spcPts val="0"/>
              </a:spcAft>
              <a:buSzPts val="1900"/>
              <a:buChar char="■"/>
              <a:defRPr sz="1900"/>
            </a:lvl6pPr>
            <a:lvl7pPr lvl="6" rtl="0">
              <a:spcBef>
                <a:spcPts val="0"/>
              </a:spcBef>
              <a:spcAft>
                <a:spcPts val="0"/>
              </a:spcAft>
              <a:buSzPts val="1900"/>
              <a:buChar char="●"/>
              <a:defRPr sz="1900"/>
            </a:lvl7pPr>
            <a:lvl8pPr lvl="7" rtl="0">
              <a:spcBef>
                <a:spcPts val="0"/>
              </a:spcBef>
              <a:spcAft>
                <a:spcPts val="0"/>
              </a:spcAft>
              <a:buSzPts val="1900"/>
              <a:buChar char="○"/>
              <a:defRPr sz="1900"/>
            </a:lvl8pPr>
            <a:lvl9pPr lvl="8" rtl="0">
              <a:spcBef>
                <a:spcPts val="0"/>
              </a:spcBef>
              <a:spcAft>
                <a:spcPts val="0"/>
              </a:spcAft>
              <a:buSzPts val="1900"/>
              <a:buChar char="■"/>
              <a:defRPr sz="1900"/>
            </a:lvl9pPr>
          </a:lstStyle>
          <a:p/>
        </p:txBody>
      </p:sp>
      <p:pic>
        <p:nvPicPr>
          <p:cNvPr id="12" name="Google Shape;12;p1"/>
          <p:cNvPicPr preferRelativeResize="0"/>
          <p:nvPr/>
        </p:nvPicPr>
        <p:blipFill>
          <a:blip r:embed="rId1">
            <a:alphaModFix/>
          </a:blip>
          <a:stretch>
            <a:fillRect/>
          </a:stretch>
        </p:blipFill>
        <p:spPr>
          <a:xfrm>
            <a:off x="272400" y="145833"/>
            <a:ext cx="2480179" cy="524764"/>
          </a:xfrm>
          <a:prstGeom prst="rect">
            <a:avLst/>
          </a:prstGeom>
          <a:noFill/>
          <a:ln>
            <a:noFill/>
          </a:ln>
        </p:spPr>
      </p:pic>
      <p:grpSp>
        <p:nvGrpSpPr>
          <p:cNvPr id="13" name="Google Shape;13;p1"/>
          <p:cNvGrpSpPr/>
          <p:nvPr/>
        </p:nvGrpSpPr>
        <p:grpSpPr>
          <a:xfrm rot="5400000">
            <a:off x="680399" y="5765331"/>
            <a:ext cx="303670" cy="1663144"/>
            <a:chOff x="327125" y="2375600"/>
            <a:chExt cx="536425" cy="2953025"/>
          </a:xfrm>
        </p:grpSpPr>
        <p:sp>
          <p:nvSpPr>
            <p:cNvPr id="14" name="Google Shape;1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5" name="Google Shape;15;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6" name="Google Shape;1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grpSp>
        <p:nvGrpSpPr>
          <p:cNvPr id="27" name="Google Shape;27;p1"/>
          <p:cNvGrpSpPr/>
          <p:nvPr/>
        </p:nvGrpSpPr>
        <p:grpSpPr>
          <a:xfrm flipH="1" rot="-5400000">
            <a:off x="9718265" y="-1794016"/>
            <a:ext cx="582933" cy="4364402"/>
            <a:chOff x="327125" y="2375600"/>
            <a:chExt cx="536425" cy="2976473"/>
          </a:xfrm>
        </p:grpSpPr>
        <p:sp>
          <p:nvSpPr>
            <p:cNvPr id="28" name="Google Shape;28;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29" name="Google Shape;29;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0" name="Google Shape;30;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1" name="Google Shape;31;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6" name="Google Shape;36;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41" name="Google Shape;41;p1"/>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lvl="0" algn="r">
              <a:buNone/>
              <a:defRPr sz="1700">
                <a:solidFill>
                  <a:schemeClr val="dk2"/>
                </a:solidFill>
              </a:defRPr>
            </a:lvl1pPr>
            <a:lvl2pPr lvl="1" algn="r">
              <a:buNone/>
              <a:defRPr sz="1700">
                <a:solidFill>
                  <a:schemeClr val="dk2"/>
                </a:solidFill>
              </a:defRPr>
            </a:lvl2pPr>
            <a:lvl3pPr lvl="2" algn="r">
              <a:buNone/>
              <a:defRPr sz="1700">
                <a:solidFill>
                  <a:schemeClr val="dk2"/>
                </a:solidFill>
              </a:defRPr>
            </a:lvl3pPr>
            <a:lvl4pPr lvl="3" algn="r">
              <a:buNone/>
              <a:defRPr sz="1700">
                <a:solidFill>
                  <a:schemeClr val="dk2"/>
                </a:solidFill>
              </a:defRPr>
            </a:lvl4pPr>
            <a:lvl5pPr lvl="4" algn="r">
              <a:buNone/>
              <a:defRPr sz="1700">
                <a:solidFill>
                  <a:schemeClr val="dk2"/>
                </a:solidFill>
              </a:defRPr>
            </a:lvl5pPr>
            <a:lvl6pPr lvl="5" algn="r">
              <a:buNone/>
              <a:defRPr sz="1700">
                <a:solidFill>
                  <a:schemeClr val="dk2"/>
                </a:solidFill>
              </a:defRPr>
            </a:lvl6pPr>
            <a:lvl7pPr lvl="6" algn="r">
              <a:buNone/>
              <a:defRPr sz="1700">
                <a:solidFill>
                  <a:schemeClr val="dk2"/>
                </a:solidFill>
              </a:defRPr>
            </a:lvl7pPr>
            <a:lvl8pPr lvl="7" algn="r">
              <a:buNone/>
              <a:defRPr sz="1700">
                <a:solidFill>
                  <a:schemeClr val="dk2"/>
                </a:solidFill>
              </a:defRPr>
            </a:lvl8pPr>
            <a:lvl9pPr lvl="8" algn="r">
              <a:buNone/>
              <a:defRPr sz="17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www.javanibble.com/how-to-use-the-builder-annotation-of-project-lombo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s://projectlombok.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hyperlink" Target="https://start.spring.io/" TargetMode="External"/><Relationship Id="rId5" Type="http://schemas.openxmlformats.org/officeDocument/2006/relationships/hyperlink" Target="https://mvnrepository.com/artifact/org.projectlombok/lombok/1.18.2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7"/>
          <p:cNvSpPr txBox="1"/>
          <p:nvPr>
            <p:ph type="title"/>
          </p:nvPr>
        </p:nvSpPr>
        <p:spPr>
          <a:xfrm>
            <a:off x="1487850" y="2060475"/>
            <a:ext cx="9216300" cy="2016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1400"/>
              <a:buFont typeface="Calibri"/>
              <a:buNone/>
            </a:pPr>
            <a:r>
              <a:rPr b="1" lang="en-US" sz="4600">
                <a:latin typeface="Century Gothic"/>
                <a:ea typeface="Century Gothic"/>
                <a:cs typeface="Century Gothic"/>
                <a:sym typeface="Century Gothic"/>
              </a:rPr>
              <a:t>Project Lombok</a:t>
            </a:r>
            <a:endParaRPr b="1" sz="4600">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6"/>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Lombok - </a:t>
            </a:r>
            <a:r>
              <a:rPr lang="en-US">
                <a:solidFill>
                  <a:srgbClr val="09507C"/>
                </a:solidFill>
              </a:rPr>
              <a:t>@ToString</a:t>
            </a:r>
            <a:r>
              <a:rPr lang="en-US"/>
              <a:t> Annotation</a:t>
            </a:r>
            <a:endParaRPr/>
          </a:p>
        </p:txBody>
      </p:sp>
      <p:sp>
        <p:nvSpPr>
          <p:cNvPr id="528" name="Google Shape;528;p56"/>
          <p:cNvSpPr txBox="1"/>
          <p:nvPr>
            <p:ph idx="1" type="body"/>
          </p:nvPr>
        </p:nvSpPr>
        <p:spPr>
          <a:xfrm>
            <a:off x="698500" y="1720800"/>
            <a:ext cx="10915500" cy="5409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US" sz="1400">
                <a:solidFill>
                  <a:srgbClr val="374151"/>
                </a:solidFill>
              </a:rPr>
              <a:t>The </a:t>
            </a:r>
            <a:r>
              <a:rPr b="1" lang="en-US" sz="1400">
                <a:solidFill>
                  <a:srgbClr val="188038"/>
                </a:solidFill>
              </a:rPr>
              <a:t>@ToString</a:t>
            </a:r>
            <a:r>
              <a:rPr b="1" lang="en-US" sz="1400">
                <a:solidFill>
                  <a:srgbClr val="374151"/>
                </a:solidFill>
              </a:rPr>
              <a:t> annotation in Lombok is used to automatically generate a </a:t>
            </a:r>
            <a:r>
              <a:rPr b="1" lang="en-US" sz="1400">
                <a:solidFill>
                  <a:srgbClr val="188038"/>
                </a:solidFill>
              </a:rPr>
              <a:t>toString()</a:t>
            </a:r>
            <a:r>
              <a:rPr b="1" lang="en-US" sz="1400">
                <a:solidFill>
                  <a:srgbClr val="374151"/>
                </a:solidFill>
              </a:rPr>
              <a:t> method for a class. This method produces a human-readable string representation of the object's state, including the values of its fields. </a:t>
            </a:r>
            <a:endParaRPr b="1" sz="1400"/>
          </a:p>
        </p:txBody>
      </p:sp>
      <p:sp>
        <p:nvSpPr>
          <p:cNvPr id="529" name="Google Shape;529;p56"/>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530" name="Google Shape;530;p56"/>
          <p:cNvSpPr txBox="1"/>
          <p:nvPr/>
        </p:nvSpPr>
        <p:spPr>
          <a:xfrm>
            <a:off x="1897025" y="2218850"/>
            <a:ext cx="300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b="1" lang="en-US" sz="1700" u="sng">
                <a:solidFill>
                  <a:schemeClr val="dk1"/>
                </a:solidFill>
                <a:highlight>
                  <a:srgbClr val="EAD1DC"/>
                </a:highlight>
              </a:rPr>
              <a:t>Traditional Way </a:t>
            </a:r>
            <a:endParaRPr b="1" sz="1650">
              <a:latin typeface="Roboto"/>
              <a:ea typeface="Roboto"/>
              <a:cs typeface="Roboto"/>
              <a:sym typeface="Roboto"/>
            </a:endParaRPr>
          </a:p>
        </p:txBody>
      </p:sp>
      <p:sp>
        <p:nvSpPr>
          <p:cNvPr id="531" name="Google Shape;531;p56"/>
          <p:cNvSpPr txBox="1"/>
          <p:nvPr/>
        </p:nvSpPr>
        <p:spPr>
          <a:xfrm>
            <a:off x="476550" y="2665250"/>
            <a:ext cx="5880000" cy="38790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Consolas"/>
                <a:ea typeface="Consolas"/>
                <a:cs typeface="Consolas"/>
                <a:sym typeface="Consolas"/>
              </a:rPr>
              <a:t>public class Person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private String firstName;</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private String lastName;</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private int age;</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public Person(String firstName, String lastName, int age)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this.firstName = firstName;</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this.lastName = lastName;</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this.age = age;</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 Manual implementation of toString() method</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public String toString()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return "Person{"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"firstName='" + firstName + '\''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a:t>
            </a:r>
            <a:r>
              <a:rPr lang="en-US" sz="1200">
                <a:latin typeface="Consolas"/>
                <a:ea typeface="Consolas"/>
                <a:cs typeface="Consolas"/>
                <a:sym typeface="Consolas"/>
              </a:rPr>
              <a:t> ", lastName='" + lastName + '\''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a:t>
            </a:r>
            <a:r>
              <a:rPr lang="en-US" sz="1200">
                <a:latin typeface="Consolas"/>
                <a:ea typeface="Consolas"/>
                <a:cs typeface="Consolas"/>
                <a:sym typeface="Consolas"/>
              </a:rPr>
              <a:t>    ", age=" + age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    // Getters and setters...</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p:txBody>
      </p:sp>
      <p:sp>
        <p:nvSpPr>
          <p:cNvPr id="532" name="Google Shape;532;p56"/>
          <p:cNvSpPr txBox="1"/>
          <p:nvPr/>
        </p:nvSpPr>
        <p:spPr>
          <a:xfrm>
            <a:off x="7111925" y="2833600"/>
            <a:ext cx="4625400" cy="30168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nsolas"/>
                <a:ea typeface="Consolas"/>
                <a:cs typeface="Consolas"/>
                <a:sym typeface="Consolas"/>
              </a:rPr>
              <a:t>import lombok.ToString;</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b="1" lang="en-US" sz="1600">
                <a:solidFill>
                  <a:srgbClr val="0E5580"/>
                </a:solidFill>
                <a:highlight>
                  <a:srgbClr val="E6C133"/>
                </a:highlight>
                <a:latin typeface="Consolas"/>
                <a:ea typeface="Consolas"/>
                <a:cs typeface="Consolas"/>
                <a:sym typeface="Consolas"/>
              </a:rPr>
              <a:t>@ToString</a:t>
            </a:r>
            <a:endParaRPr sz="1500">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public class Person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private String firstName;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private String lastName;</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private int age;</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Lombok generates the no-argument constructor</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 Getters and setters...</a:t>
            </a:r>
            <a:endParaRPr>
              <a:latin typeface="Consolas"/>
              <a:ea typeface="Consolas"/>
              <a:cs typeface="Consolas"/>
              <a:sym typeface="Consolas"/>
            </a:endParaRPr>
          </a:p>
          <a:p>
            <a:pPr indent="0" lvl="0" marL="0" rtl="0" algn="l">
              <a:spcBef>
                <a:spcPts val="0"/>
              </a:spcBef>
              <a:spcAft>
                <a:spcPts val="0"/>
              </a:spcAft>
              <a:buNone/>
            </a:pPr>
            <a:r>
              <a:rPr lang="en-U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533" name="Google Shape;533;p56"/>
          <p:cNvSpPr txBox="1"/>
          <p:nvPr/>
        </p:nvSpPr>
        <p:spPr>
          <a:xfrm>
            <a:off x="7562450" y="2301725"/>
            <a:ext cx="4278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u="sng">
                <a:solidFill>
                  <a:schemeClr val="dk1"/>
                </a:solidFill>
                <a:highlight>
                  <a:srgbClr val="EAD1DC"/>
                </a:highlight>
                <a:latin typeface="Century Gothic"/>
                <a:ea typeface="Century Gothic"/>
                <a:cs typeface="Century Gothic"/>
                <a:sym typeface="Century Gothic"/>
              </a:rPr>
              <a:t>Lombok wa</a:t>
            </a:r>
            <a:r>
              <a:rPr b="1" lang="en-US" sz="1700" u="sng">
                <a:solidFill>
                  <a:schemeClr val="dk1"/>
                </a:solidFill>
                <a:highlight>
                  <a:srgbClr val="EAD1DC"/>
                </a:highlight>
                <a:latin typeface="Century Gothic"/>
                <a:ea typeface="Century Gothic"/>
                <a:cs typeface="Century Gothic"/>
                <a:sym typeface="Century Gothic"/>
              </a:rPr>
              <a:t>y (using @ToString) </a:t>
            </a:r>
            <a:endParaRPr b="1" sz="1700" u="sng">
              <a:solidFill>
                <a:schemeClr val="dk1"/>
              </a:solidFill>
              <a:highlight>
                <a:srgbClr val="EAD1DC"/>
              </a:highlight>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7"/>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Lombok - Constructor Annotations</a:t>
            </a:r>
            <a:endParaRPr sz="2200"/>
          </a:p>
        </p:txBody>
      </p:sp>
      <p:sp>
        <p:nvSpPr>
          <p:cNvPr id="540" name="Google Shape;540;p57"/>
          <p:cNvSpPr txBox="1"/>
          <p:nvPr>
            <p:ph idx="1" type="body"/>
          </p:nvPr>
        </p:nvSpPr>
        <p:spPr>
          <a:xfrm>
            <a:off x="698500" y="1720800"/>
            <a:ext cx="10915500" cy="13086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1100"/>
              </a:spcBef>
              <a:spcAft>
                <a:spcPts val="0"/>
              </a:spcAft>
              <a:buClr>
                <a:schemeClr val="accent2"/>
              </a:buClr>
              <a:buSzPts val="1600"/>
              <a:buChar char="●"/>
            </a:pPr>
            <a:r>
              <a:rPr b="1" lang="en-US" sz="1800">
                <a:solidFill>
                  <a:srgbClr val="09507C"/>
                </a:solidFill>
              </a:rPr>
              <a:t>@</a:t>
            </a:r>
            <a:r>
              <a:rPr b="1" lang="en-US" sz="1600">
                <a:solidFill>
                  <a:srgbClr val="09507C"/>
                </a:solidFill>
              </a:rPr>
              <a:t>NoArgsConstructor:</a:t>
            </a:r>
            <a:r>
              <a:rPr b="1" lang="en-US" sz="1600">
                <a:solidFill>
                  <a:schemeClr val="accent2"/>
                </a:solidFill>
              </a:rPr>
              <a:t> </a:t>
            </a:r>
            <a:r>
              <a:rPr lang="en-US" sz="1600">
                <a:solidFill>
                  <a:schemeClr val="accent2"/>
                </a:solidFill>
              </a:rPr>
              <a:t>U</a:t>
            </a:r>
            <a:r>
              <a:rPr lang="en-US" sz="1600">
                <a:solidFill>
                  <a:schemeClr val="accent2"/>
                </a:solidFill>
              </a:rPr>
              <a:t>se the </a:t>
            </a:r>
            <a:r>
              <a:rPr b="1" lang="en-US" sz="1600">
                <a:solidFill>
                  <a:schemeClr val="accent2"/>
                </a:solidFill>
              </a:rPr>
              <a:t>@NoArgsConstructor</a:t>
            </a:r>
            <a:r>
              <a:rPr lang="en-US" sz="1600">
                <a:solidFill>
                  <a:schemeClr val="accent2"/>
                </a:solidFill>
              </a:rPr>
              <a:t> annotation to generate the default constructor that takes no arguments.</a:t>
            </a:r>
            <a:endParaRPr sz="1600">
              <a:solidFill>
                <a:schemeClr val="accent2"/>
              </a:solidFill>
            </a:endParaRPr>
          </a:p>
          <a:p>
            <a:pPr indent="-330200" lvl="0" marL="457200" rtl="0" algn="l">
              <a:lnSpc>
                <a:spcPct val="90000"/>
              </a:lnSpc>
              <a:spcBef>
                <a:spcPts val="1100"/>
              </a:spcBef>
              <a:spcAft>
                <a:spcPts val="1000"/>
              </a:spcAft>
              <a:buClr>
                <a:schemeClr val="accent2"/>
              </a:buClr>
              <a:buSzPts val="1600"/>
              <a:buChar char="●"/>
            </a:pPr>
            <a:r>
              <a:rPr b="1" lang="en-US" sz="1600">
                <a:solidFill>
                  <a:srgbClr val="09507C"/>
                </a:solidFill>
              </a:rPr>
              <a:t>@AllArgsConstructor:</a:t>
            </a:r>
            <a:r>
              <a:rPr lang="en-US" sz="1600">
                <a:solidFill>
                  <a:schemeClr val="accent2"/>
                </a:solidFill>
              </a:rPr>
              <a:t> Use the </a:t>
            </a:r>
            <a:r>
              <a:rPr b="1" lang="en-US" sz="1600">
                <a:solidFill>
                  <a:schemeClr val="accent2"/>
                </a:solidFill>
              </a:rPr>
              <a:t>@AllArgsConstructor</a:t>
            </a:r>
            <a:r>
              <a:rPr lang="en-US" sz="1600">
                <a:solidFill>
                  <a:schemeClr val="accent2"/>
                </a:solidFill>
              </a:rPr>
              <a:t> to generate </a:t>
            </a:r>
            <a:r>
              <a:rPr lang="en-US" sz="1600">
                <a:solidFill>
                  <a:schemeClr val="accent2"/>
                </a:solidFill>
              </a:rPr>
              <a:t>a constructor with arguments for all the </a:t>
            </a:r>
            <a:r>
              <a:rPr lang="en-US" sz="1600">
                <a:solidFill>
                  <a:schemeClr val="accent2"/>
                </a:solidFill>
              </a:rPr>
              <a:t>variable</a:t>
            </a:r>
            <a:r>
              <a:rPr lang="en-US" sz="1600">
                <a:solidFill>
                  <a:schemeClr val="accent2"/>
                </a:solidFill>
              </a:rPr>
              <a:t>/attributes.</a:t>
            </a:r>
            <a:endParaRPr sz="1200">
              <a:solidFill>
                <a:schemeClr val="accent2"/>
              </a:solidFill>
              <a:highlight>
                <a:srgbClr val="FFFFFF"/>
              </a:highlight>
            </a:endParaRPr>
          </a:p>
        </p:txBody>
      </p:sp>
      <p:sp>
        <p:nvSpPr>
          <p:cNvPr id="541" name="Google Shape;541;p57"/>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542" name="Google Shape;542;p57"/>
          <p:cNvSpPr txBox="1"/>
          <p:nvPr/>
        </p:nvSpPr>
        <p:spPr>
          <a:xfrm>
            <a:off x="580000" y="3291300"/>
            <a:ext cx="11152500" cy="289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101600" rtl="0" algn="l">
              <a:lnSpc>
                <a:spcPct val="100000"/>
              </a:lnSpc>
              <a:spcBef>
                <a:spcPts val="0"/>
              </a:spcBef>
              <a:spcAft>
                <a:spcPts val="0"/>
              </a:spcAft>
              <a:buNone/>
            </a:pPr>
            <a:r>
              <a:rPr lang="en-US" sz="1600">
                <a:solidFill>
                  <a:schemeClr val="dk1"/>
                </a:solidFill>
                <a:highlight>
                  <a:srgbClr val="FFFFFF"/>
                </a:highlight>
                <a:latin typeface="Consolas"/>
                <a:ea typeface="Consolas"/>
                <a:cs typeface="Consolas"/>
                <a:sym typeface="Consolas"/>
              </a:rPr>
              <a:t>import lombok.*;</a:t>
            </a:r>
            <a:endParaRPr sz="1600">
              <a:solidFill>
                <a:schemeClr val="dk1"/>
              </a:solidFill>
              <a:highlight>
                <a:srgbClr val="FFFFFF"/>
              </a:highlight>
              <a:latin typeface="Consolas"/>
              <a:ea typeface="Consolas"/>
              <a:cs typeface="Consolas"/>
              <a:sym typeface="Consolas"/>
            </a:endParaRPr>
          </a:p>
          <a:p>
            <a:pPr indent="0" lvl="0" marL="101600" rtl="0" algn="l">
              <a:lnSpc>
                <a:spcPct val="100000"/>
              </a:lnSpc>
              <a:spcBef>
                <a:spcPts val="0"/>
              </a:spcBef>
              <a:spcAft>
                <a:spcPts val="0"/>
              </a:spcAft>
              <a:buNone/>
            </a:pPr>
            <a:r>
              <a:rPr lang="en-US" sz="1600">
                <a:solidFill>
                  <a:srgbClr val="3F3F3F"/>
                </a:solidFill>
                <a:highlight>
                  <a:srgbClr val="FFFFFF"/>
                </a:highlight>
                <a:latin typeface="Consolas"/>
                <a:ea typeface="Consolas"/>
                <a:cs typeface="Consolas"/>
                <a:sym typeface="Consolas"/>
              </a:rPr>
              <a:t>//@NoArgsConstructor annotation for generating a constructor with no parameters</a:t>
            </a:r>
            <a:endParaRPr sz="1600">
              <a:solidFill>
                <a:srgbClr val="3F3F3F"/>
              </a:solidFill>
              <a:highlight>
                <a:srgbClr val="FFFFFF"/>
              </a:highlight>
              <a:latin typeface="Consolas"/>
              <a:ea typeface="Consolas"/>
              <a:cs typeface="Consolas"/>
              <a:sym typeface="Consolas"/>
            </a:endParaRPr>
          </a:p>
          <a:p>
            <a:pPr indent="0" lvl="0" marL="101600" rtl="0" algn="l">
              <a:lnSpc>
                <a:spcPct val="100000"/>
              </a:lnSpc>
              <a:spcBef>
                <a:spcPts val="0"/>
              </a:spcBef>
              <a:spcAft>
                <a:spcPts val="0"/>
              </a:spcAft>
              <a:buNone/>
            </a:pPr>
            <a:r>
              <a:rPr lang="en-US" sz="1600">
                <a:solidFill>
                  <a:srgbClr val="3F3F3F"/>
                </a:solidFill>
                <a:highlight>
                  <a:srgbClr val="FFFFFF"/>
                </a:highlight>
                <a:latin typeface="Consolas"/>
                <a:ea typeface="Consolas"/>
                <a:cs typeface="Consolas"/>
                <a:sym typeface="Consolas"/>
              </a:rPr>
              <a:t>//@AllArgsConstructor annotation for generating a constructor with parameter for each field</a:t>
            </a:r>
            <a:endParaRPr sz="1600">
              <a:solidFill>
                <a:srgbClr val="3F3F3F"/>
              </a:solidFill>
              <a:highlight>
                <a:srgbClr val="FFFFFF"/>
              </a:highlight>
              <a:latin typeface="Consolas"/>
              <a:ea typeface="Consolas"/>
              <a:cs typeface="Consolas"/>
              <a:sym typeface="Consolas"/>
            </a:endParaRPr>
          </a:p>
          <a:p>
            <a:pPr indent="0" lvl="0" marL="101600" rtl="0" algn="l">
              <a:lnSpc>
                <a:spcPct val="100000"/>
              </a:lnSpc>
              <a:spcBef>
                <a:spcPts val="0"/>
              </a:spcBef>
              <a:spcAft>
                <a:spcPts val="0"/>
              </a:spcAft>
              <a:buNone/>
            </a:pPr>
            <a:r>
              <a:t/>
            </a:r>
            <a:endParaRPr sz="1600">
              <a:solidFill>
                <a:schemeClr val="dk1"/>
              </a:solidFill>
              <a:highlight>
                <a:srgbClr val="FFFFFF"/>
              </a:highlight>
              <a:latin typeface="Consolas"/>
              <a:ea typeface="Consolas"/>
              <a:cs typeface="Consolas"/>
              <a:sym typeface="Consolas"/>
            </a:endParaRPr>
          </a:p>
          <a:p>
            <a:pPr indent="0" lvl="0" marL="101600" rtl="0" algn="l">
              <a:spcBef>
                <a:spcPts val="0"/>
              </a:spcBef>
              <a:spcAft>
                <a:spcPts val="0"/>
              </a:spcAft>
              <a:buNone/>
            </a:pPr>
            <a:r>
              <a:rPr b="1" lang="en-US" sz="1600">
                <a:solidFill>
                  <a:srgbClr val="7F007F"/>
                </a:solidFill>
                <a:highlight>
                  <a:srgbClr val="FFFFFF"/>
                </a:highlight>
                <a:latin typeface="Consolas"/>
                <a:ea typeface="Consolas"/>
                <a:cs typeface="Consolas"/>
                <a:sym typeface="Consolas"/>
              </a:rPr>
              <a:t>@NoArgsConstructor</a:t>
            </a:r>
            <a:endParaRPr b="1" sz="1600">
              <a:solidFill>
                <a:srgbClr val="7F007F"/>
              </a:solidFill>
              <a:highlight>
                <a:srgbClr val="FFFFFF"/>
              </a:highlight>
              <a:latin typeface="Consolas"/>
              <a:ea typeface="Consolas"/>
              <a:cs typeface="Consolas"/>
              <a:sym typeface="Consolas"/>
            </a:endParaRPr>
          </a:p>
          <a:p>
            <a:pPr indent="0" lvl="0" marL="101600" rtl="0" algn="l">
              <a:lnSpc>
                <a:spcPct val="100000"/>
              </a:lnSpc>
              <a:spcBef>
                <a:spcPts val="0"/>
              </a:spcBef>
              <a:spcAft>
                <a:spcPts val="0"/>
              </a:spcAft>
              <a:buNone/>
            </a:pPr>
            <a:r>
              <a:rPr b="1" lang="en-US" sz="1600">
                <a:solidFill>
                  <a:srgbClr val="7F007F"/>
                </a:solidFill>
                <a:highlight>
                  <a:srgbClr val="FFFFFF"/>
                </a:highlight>
                <a:latin typeface="Consolas"/>
                <a:ea typeface="Consolas"/>
                <a:cs typeface="Consolas"/>
                <a:sym typeface="Consolas"/>
              </a:rPr>
              <a:t>@AllArgsConstructor</a:t>
            </a:r>
            <a:endParaRPr b="1" sz="1600">
              <a:solidFill>
                <a:srgbClr val="7F007F"/>
              </a:solidFill>
              <a:highlight>
                <a:srgbClr val="FFFFFF"/>
              </a:highlight>
              <a:latin typeface="Consolas"/>
              <a:ea typeface="Consolas"/>
              <a:cs typeface="Consolas"/>
              <a:sym typeface="Consolas"/>
            </a:endParaRPr>
          </a:p>
          <a:p>
            <a:pPr indent="0" lvl="0" marL="101600" rtl="0" algn="l">
              <a:lnSpc>
                <a:spcPct val="100000"/>
              </a:lnSpc>
              <a:spcBef>
                <a:spcPts val="0"/>
              </a:spcBef>
              <a:spcAft>
                <a:spcPts val="0"/>
              </a:spcAft>
              <a:buNone/>
            </a:pPr>
            <a:r>
              <a:rPr lang="en-US" sz="1600">
                <a:solidFill>
                  <a:schemeClr val="dk1"/>
                </a:solidFill>
                <a:highlight>
                  <a:srgbClr val="FFFFFF"/>
                </a:highlight>
                <a:latin typeface="Consolas"/>
                <a:ea typeface="Consolas"/>
                <a:cs typeface="Consolas"/>
                <a:sym typeface="Consolas"/>
              </a:rPr>
              <a:t>public class ConstructorUserDemo {</a:t>
            </a:r>
            <a:endParaRPr sz="1600">
              <a:solidFill>
                <a:schemeClr val="dk1"/>
              </a:solidFill>
              <a:highlight>
                <a:srgbClr val="FFFFFF"/>
              </a:highlight>
              <a:latin typeface="Consolas"/>
              <a:ea typeface="Consolas"/>
              <a:cs typeface="Consolas"/>
              <a:sym typeface="Consolas"/>
            </a:endParaRPr>
          </a:p>
          <a:p>
            <a:pPr indent="0" lvl="0" marL="558800" rtl="0" algn="l">
              <a:lnSpc>
                <a:spcPct val="100000"/>
              </a:lnSpc>
              <a:spcBef>
                <a:spcPts val="0"/>
              </a:spcBef>
              <a:spcAft>
                <a:spcPts val="0"/>
              </a:spcAft>
              <a:buNone/>
            </a:pPr>
            <a:r>
              <a:rPr lang="en-US" sz="1600">
                <a:solidFill>
                  <a:schemeClr val="dk1"/>
                </a:solidFill>
                <a:highlight>
                  <a:srgbClr val="FFFFFF"/>
                </a:highlight>
                <a:latin typeface="Consolas"/>
                <a:ea typeface="Consolas"/>
                <a:cs typeface="Consolas"/>
                <a:sym typeface="Consolas"/>
              </a:rPr>
              <a:t> private int userId;</a:t>
            </a:r>
            <a:endParaRPr sz="1600">
              <a:solidFill>
                <a:schemeClr val="dk1"/>
              </a:solidFill>
              <a:highlight>
                <a:srgbClr val="FFFFFF"/>
              </a:highlight>
              <a:latin typeface="Consolas"/>
              <a:ea typeface="Consolas"/>
              <a:cs typeface="Consolas"/>
              <a:sym typeface="Consolas"/>
            </a:endParaRPr>
          </a:p>
          <a:p>
            <a:pPr indent="0" lvl="0" marL="558800" rtl="0" algn="l">
              <a:lnSpc>
                <a:spcPct val="100000"/>
              </a:lnSpc>
              <a:spcBef>
                <a:spcPts val="0"/>
              </a:spcBef>
              <a:spcAft>
                <a:spcPts val="0"/>
              </a:spcAft>
              <a:buNone/>
            </a:pPr>
            <a:r>
              <a:rPr lang="en-US" sz="1600">
                <a:solidFill>
                  <a:schemeClr val="dk1"/>
                </a:solidFill>
                <a:highlight>
                  <a:srgbClr val="FFFFFF"/>
                </a:highlight>
                <a:latin typeface="Consolas"/>
                <a:ea typeface="Consolas"/>
                <a:cs typeface="Consolas"/>
                <a:sym typeface="Consolas"/>
              </a:rPr>
              <a:t> private String userName;</a:t>
            </a:r>
            <a:endParaRPr sz="1600">
              <a:solidFill>
                <a:schemeClr val="dk1"/>
              </a:solidFill>
              <a:highlight>
                <a:srgbClr val="FFFFFF"/>
              </a:highlight>
              <a:latin typeface="Consolas"/>
              <a:ea typeface="Consolas"/>
              <a:cs typeface="Consolas"/>
              <a:sym typeface="Consolas"/>
            </a:endParaRPr>
          </a:p>
          <a:p>
            <a:pPr indent="0" lvl="0" marL="558800" rtl="0" algn="l">
              <a:lnSpc>
                <a:spcPct val="100000"/>
              </a:lnSpc>
              <a:spcBef>
                <a:spcPts val="0"/>
              </a:spcBef>
              <a:spcAft>
                <a:spcPts val="0"/>
              </a:spcAft>
              <a:buNone/>
            </a:pPr>
            <a:r>
              <a:rPr lang="en-US" sz="1600">
                <a:solidFill>
                  <a:schemeClr val="dk1"/>
                </a:solidFill>
                <a:highlight>
                  <a:srgbClr val="FFFFFF"/>
                </a:highlight>
                <a:latin typeface="Consolas"/>
                <a:ea typeface="Consolas"/>
                <a:cs typeface="Consolas"/>
                <a:sym typeface="Consolas"/>
              </a:rPr>
              <a:t> private int userAge;</a:t>
            </a:r>
            <a:endParaRPr sz="1600">
              <a:solidFill>
                <a:schemeClr val="dk1"/>
              </a:solidFill>
              <a:highlight>
                <a:srgbClr val="FFFFFF"/>
              </a:highlight>
              <a:latin typeface="Consolas"/>
              <a:ea typeface="Consolas"/>
              <a:cs typeface="Consolas"/>
              <a:sym typeface="Consolas"/>
            </a:endParaRPr>
          </a:p>
          <a:p>
            <a:pPr indent="0" lvl="0" marL="101600" rtl="0" algn="l">
              <a:lnSpc>
                <a:spcPct val="100000"/>
              </a:lnSpc>
              <a:spcBef>
                <a:spcPts val="0"/>
              </a:spcBef>
              <a:spcAft>
                <a:spcPts val="0"/>
              </a:spcAft>
              <a:buNone/>
            </a:pPr>
            <a:r>
              <a:rPr lang="en-US" sz="1600">
                <a:solidFill>
                  <a:schemeClr val="dk1"/>
                </a:solidFill>
                <a:highlight>
                  <a:srgbClr val="FFFFFF"/>
                </a:highlight>
                <a:latin typeface="Consolas"/>
                <a:ea typeface="Consolas"/>
                <a:cs typeface="Consolas"/>
                <a:sym typeface="Consolas"/>
              </a:rPr>
              <a:t>}</a:t>
            </a:r>
            <a:endParaRPr sz="160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8"/>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Example - Lombok</a:t>
            </a:r>
            <a:endParaRPr/>
          </a:p>
        </p:txBody>
      </p:sp>
      <p:sp>
        <p:nvSpPr>
          <p:cNvPr id="549" name="Google Shape;549;p58"/>
          <p:cNvSpPr txBox="1"/>
          <p:nvPr>
            <p:ph idx="1" type="body"/>
          </p:nvPr>
        </p:nvSpPr>
        <p:spPr>
          <a:xfrm>
            <a:off x="698500" y="1720800"/>
            <a:ext cx="10915500" cy="14595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b="1" lang="en-US" sz="1500">
                <a:solidFill>
                  <a:srgbClr val="374151"/>
                </a:solidFill>
              </a:rPr>
              <a:t>Step 1: </a:t>
            </a:r>
            <a:r>
              <a:rPr lang="en-US" sz="1500">
                <a:solidFill>
                  <a:srgbClr val="374151"/>
                </a:solidFill>
              </a:rPr>
              <a:t>Before using Lombok, you need to ensure that the Lombok library is added to your project. This can be done by using a build tool like Maven..</a:t>
            </a:r>
            <a:endParaRPr sz="1500">
              <a:solidFill>
                <a:srgbClr val="374151"/>
              </a:solidFill>
            </a:endParaRPr>
          </a:p>
          <a:p>
            <a:pPr indent="0" lvl="0" marL="0" rtl="0" algn="l">
              <a:spcBef>
                <a:spcPts val="1100"/>
              </a:spcBef>
              <a:spcAft>
                <a:spcPts val="0"/>
              </a:spcAft>
              <a:buNone/>
            </a:pPr>
            <a:r>
              <a:rPr b="1" lang="en-US" sz="1500">
                <a:solidFill>
                  <a:srgbClr val="374151"/>
                </a:solidFill>
              </a:rPr>
              <a:t>Step 2: </a:t>
            </a:r>
            <a:r>
              <a:rPr lang="en-US" sz="1500">
                <a:solidFill>
                  <a:srgbClr val="374151"/>
                </a:solidFill>
              </a:rPr>
              <a:t>Let's create a </a:t>
            </a:r>
            <a:r>
              <a:rPr b="1" lang="en-US" sz="1500">
                <a:solidFill>
                  <a:srgbClr val="188038"/>
                </a:solidFill>
              </a:rPr>
              <a:t>Person</a:t>
            </a:r>
            <a:r>
              <a:rPr b="1" lang="en-US" sz="1500">
                <a:solidFill>
                  <a:srgbClr val="374151"/>
                </a:solidFill>
              </a:rPr>
              <a:t> </a:t>
            </a:r>
            <a:r>
              <a:rPr lang="en-US" sz="1500">
                <a:solidFill>
                  <a:srgbClr val="374151"/>
                </a:solidFill>
              </a:rPr>
              <a:t>class with Lombok annotations.</a:t>
            </a:r>
            <a:endParaRPr sz="1500"/>
          </a:p>
        </p:txBody>
      </p:sp>
      <p:sp>
        <p:nvSpPr>
          <p:cNvPr id="550" name="Google Shape;550;p58"/>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None/>
            </a:pPr>
            <a:fld id="{00000000-1234-1234-1234-123412341234}" type="slidenum">
              <a:rPr lang="en-US"/>
              <a:t>‹#›</a:t>
            </a:fld>
            <a:endParaRPr/>
          </a:p>
        </p:txBody>
      </p:sp>
      <p:sp>
        <p:nvSpPr>
          <p:cNvPr id="551" name="Google Shape;551;p58"/>
          <p:cNvSpPr txBox="1"/>
          <p:nvPr/>
        </p:nvSpPr>
        <p:spPr>
          <a:xfrm>
            <a:off x="3019200" y="2724550"/>
            <a:ext cx="4439700" cy="3848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onsolas"/>
                <a:ea typeface="Consolas"/>
                <a:cs typeface="Consolas"/>
                <a:sym typeface="Consolas"/>
              </a:rPr>
              <a:t>import lombok.Getter;</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import lombok.Setter;</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import lombok.ToString;</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import lombok.NoArgsConstructor;</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@Getter</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@Setter</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@ToString</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@NoArgsConstructor</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public class Person {</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    private String firstName;</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    private String lastName;</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    private int age;</a:t>
            </a:r>
            <a:endParaRPr sz="1700">
              <a:latin typeface="Consolas"/>
              <a:ea typeface="Consolas"/>
              <a:cs typeface="Consolas"/>
              <a:sym typeface="Consolas"/>
            </a:endParaRPr>
          </a:p>
          <a:p>
            <a:pPr indent="0" lvl="0" marL="0" rtl="0" algn="l">
              <a:spcBef>
                <a:spcPts val="0"/>
              </a:spcBef>
              <a:spcAft>
                <a:spcPts val="0"/>
              </a:spcAft>
              <a:buNone/>
            </a:pPr>
            <a:r>
              <a:rPr lang="en-US" sz="1700">
                <a:latin typeface="Consolas"/>
                <a:ea typeface="Consolas"/>
                <a:cs typeface="Consolas"/>
                <a:sym typeface="Consolas"/>
              </a:rPr>
              <a:t>}</a:t>
            </a:r>
            <a:endParaRPr sz="1700">
              <a:latin typeface="Consolas"/>
              <a:ea typeface="Consolas"/>
              <a:cs typeface="Consolas"/>
              <a:sym typeface="Consolas"/>
            </a:endParaRPr>
          </a:p>
        </p:txBody>
      </p:sp>
      <p:sp>
        <p:nvSpPr>
          <p:cNvPr id="552" name="Google Shape;552;p58"/>
          <p:cNvSpPr txBox="1"/>
          <p:nvPr/>
        </p:nvSpPr>
        <p:spPr>
          <a:xfrm>
            <a:off x="7572800" y="2724550"/>
            <a:ext cx="4041300" cy="318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US" sz="1500">
                <a:solidFill>
                  <a:srgbClr val="374151"/>
                </a:solidFill>
                <a:latin typeface="Roboto"/>
                <a:ea typeface="Roboto"/>
                <a:cs typeface="Roboto"/>
                <a:sym typeface="Roboto"/>
              </a:rPr>
              <a:t>In this example:</a:t>
            </a:r>
            <a:endParaRPr sz="15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b="1" lang="en-US" sz="1350">
                <a:solidFill>
                  <a:srgbClr val="374151"/>
                </a:solidFill>
                <a:latin typeface="Consolas"/>
                <a:ea typeface="Consolas"/>
                <a:cs typeface="Consolas"/>
                <a:sym typeface="Consolas"/>
              </a:rPr>
              <a:t>@Getter</a:t>
            </a:r>
            <a:r>
              <a:rPr b="1" lang="en-US" sz="1500">
                <a:solidFill>
                  <a:srgbClr val="374151"/>
                </a:solidFill>
                <a:latin typeface="Consolas"/>
                <a:ea typeface="Consolas"/>
                <a:cs typeface="Consolas"/>
                <a:sym typeface="Consolas"/>
              </a:rPr>
              <a:t>:</a:t>
            </a:r>
            <a:r>
              <a:rPr lang="en-US" sz="1500">
                <a:solidFill>
                  <a:srgbClr val="374151"/>
                </a:solidFill>
                <a:latin typeface="Roboto"/>
                <a:ea typeface="Roboto"/>
                <a:cs typeface="Roboto"/>
                <a:sym typeface="Roboto"/>
              </a:rPr>
              <a:t> Automatically generates getter methods for all fields.</a:t>
            </a:r>
            <a:endParaRPr sz="1500">
              <a:solidFill>
                <a:srgbClr val="374151"/>
              </a:solidFill>
              <a:latin typeface="Roboto"/>
              <a:ea typeface="Roboto"/>
              <a:cs typeface="Roboto"/>
              <a:sym typeface="Roboto"/>
            </a:endParaRPr>
          </a:p>
          <a:p>
            <a:pPr indent="-304800" lvl="0" marL="457200" rtl="0" algn="l">
              <a:lnSpc>
                <a:spcPct val="115000"/>
              </a:lnSpc>
              <a:spcBef>
                <a:spcPts val="1000"/>
              </a:spcBef>
              <a:spcAft>
                <a:spcPts val="0"/>
              </a:spcAft>
              <a:buClr>
                <a:srgbClr val="374151"/>
              </a:buClr>
              <a:buSzPts val="1200"/>
              <a:buFont typeface="Roboto"/>
              <a:buChar char="●"/>
            </a:pPr>
            <a:r>
              <a:rPr b="1" lang="en-US" sz="1350">
                <a:solidFill>
                  <a:srgbClr val="374151"/>
                </a:solidFill>
                <a:latin typeface="Consolas"/>
                <a:ea typeface="Consolas"/>
                <a:cs typeface="Consolas"/>
                <a:sym typeface="Consolas"/>
              </a:rPr>
              <a:t>@Setter:</a:t>
            </a:r>
            <a:r>
              <a:rPr lang="en-US" sz="1500">
                <a:solidFill>
                  <a:srgbClr val="374151"/>
                </a:solidFill>
                <a:latin typeface="Roboto"/>
                <a:ea typeface="Roboto"/>
                <a:cs typeface="Roboto"/>
                <a:sym typeface="Roboto"/>
              </a:rPr>
              <a:t> Automatically generates setter methods for all fields.</a:t>
            </a:r>
            <a:endParaRPr sz="1500">
              <a:solidFill>
                <a:srgbClr val="374151"/>
              </a:solidFill>
              <a:latin typeface="Roboto"/>
              <a:ea typeface="Roboto"/>
              <a:cs typeface="Roboto"/>
              <a:sym typeface="Roboto"/>
            </a:endParaRPr>
          </a:p>
          <a:p>
            <a:pPr indent="-304800" lvl="0" marL="457200" rtl="0" algn="l">
              <a:lnSpc>
                <a:spcPct val="115000"/>
              </a:lnSpc>
              <a:spcBef>
                <a:spcPts val="1000"/>
              </a:spcBef>
              <a:spcAft>
                <a:spcPts val="0"/>
              </a:spcAft>
              <a:buClr>
                <a:srgbClr val="374151"/>
              </a:buClr>
              <a:buSzPts val="1200"/>
              <a:buFont typeface="Roboto"/>
              <a:buChar char="●"/>
            </a:pPr>
            <a:r>
              <a:rPr b="1" lang="en-US" sz="1350">
                <a:solidFill>
                  <a:srgbClr val="374151"/>
                </a:solidFill>
                <a:latin typeface="Consolas"/>
                <a:ea typeface="Consolas"/>
                <a:cs typeface="Consolas"/>
                <a:sym typeface="Consolas"/>
              </a:rPr>
              <a:t>@ToString:</a:t>
            </a:r>
            <a:r>
              <a:rPr lang="en-US" sz="1500">
                <a:solidFill>
                  <a:srgbClr val="374151"/>
                </a:solidFill>
                <a:latin typeface="Roboto"/>
                <a:ea typeface="Roboto"/>
                <a:cs typeface="Roboto"/>
                <a:sym typeface="Roboto"/>
              </a:rPr>
              <a:t> Generates a </a:t>
            </a:r>
            <a:r>
              <a:rPr lang="en-US" sz="1350">
                <a:solidFill>
                  <a:srgbClr val="374151"/>
                </a:solidFill>
                <a:latin typeface="Courier New"/>
                <a:ea typeface="Courier New"/>
                <a:cs typeface="Courier New"/>
                <a:sym typeface="Courier New"/>
              </a:rPr>
              <a:t>toString()</a:t>
            </a:r>
            <a:r>
              <a:rPr lang="en-US" sz="1500">
                <a:solidFill>
                  <a:srgbClr val="374151"/>
                </a:solidFill>
                <a:latin typeface="Roboto"/>
                <a:ea typeface="Roboto"/>
                <a:cs typeface="Roboto"/>
                <a:sym typeface="Roboto"/>
              </a:rPr>
              <a:t> method including all fields.</a:t>
            </a:r>
            <a:endParaRPr sz="1500">
              <a:solidFill>
                <a:srgbClr val="374151"/>
              </a:solidFill>
              <a:latin typeface="Roboto"/>
              <a:ea typeface="Roboto"/>
              <a:cs typeface="Roboto"/>
              <a:sym typeface="Roboto"/>
            </a:endParaRPr>
          </a:p>
          <a:p>
            <a:pPr indent="-304800" lvl="0" marL="457200" rtl="0" algn="l">
              <a:lnSpc>
                <a:spcPct val="115000"/>
              </a:lnSpc>
              <a:spcBef>
                <a:spcPts val="1500"/>
              </a:spcBef>
              <a:spcAft>
                <a:spcPts val="1000"/>
              </a:spcAft>
              <a:buClr>
                <a:srgbClr val="374151"/>
              </a:buClr>
              <a:buSzPts val="1200"/>
              <a:buFont typeface="Roboto"/>
              <a:buChar char="●"/>
            </a:pPr>
            <a:r>
              <a:rPr b="1" lang="en-US" sz="1350">
                <a:solidFill>
                  <a:srgbClr val="374151"/>
                </a:solidFill>
                <a:latin typeface="Consolas"/>
                <a:ea typeface="Consolas"/>
                <a:cs typeface="Consolas"/>
                <a:sym typeface="Consolas"/>
              </a:rPr>
              <a:t>@NoArgsConstructor:</a:t>
            </a:r>
            <a:r>
              <a:rPr lang="en-US" sz="1500">
                <a:solidFill>
                  <a:srgbClr val="374151"/>
                </a:solidFill>
                <a:latin typeface="Roboto"/>
                <a:ea typeface="Roboto"/>
                <a:cs typeface="Roboto"/>
                <a:sym typeface="Roboto"/>
              </a:rPr>
              <a:t> Generates a no-argument constructor.</a:t>
            </a:r>
            <a:endParaRPr sz="1500">
              <a:solidFill>
                <a:srgbClr val="37415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9"/>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Example - Lombok     (continued)</a:t>
            </a:r>
            <a:endParaRPr/>
          </a:p>
        </p:txBody>
      </p:sp>
      <p:sp>
        <p:nvSpPr>
          <p:cNvPr id="559" name="Google Shape;559;p59"/>
          <p:cNvSpPr txBox="1"/>
          <p:nvPr>
            <p:ph idx="1" type="body"/>
          </p:nvPr>
        </p:nvSpPr>
        <p:spPr>
          <a:xfrm>
            <a:off x="698500" y="1720800"/>
            <a:ext cx="4118700" cy="2464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US" sz="1500"/>
              <a:t>Step 3: </a:t>
            </a:r>
            <a:r>
              <a:rPr b="1" lang="en-US" sz="1500"/>
              <a:t>Use the Lombok-Annotated Class: </a:t>
            </a:r>
            <a:endParaRPr b="1" sz="1500"/>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Create a class named </a:t>
            </a:r>
            <a:r>
              <a:rPr b="1" lang="en-US" sz="1400">
                <a:solidFill>
                  <a:srgbClr val="000000"/>
                </a:solidFill>
              </a:rPr>
              <a:t>LombokExample </a:t>
            </a:r>
            <a:r>
              <a:rPr lang="en-US" sz="1400">
                <a:solidFill>
                  <a:srgbClr val="000000"/>
                </a:solidFill>
              </a:rPr>
              <a:t>with</a:t>
            </a:r>
            <a:r>
              <a:rPr b="1" lang="en-US" sz="1400">
                <a:solidFill>
                  <a:srgbClr val="000000"/>
                </a:solidFill>
              </a:rPr>
              <a:t> main() </a:t>
            </a:r>
            <a:r>
              <a:rPr lang="en-US" sz="1400">
                <a:solidFill>
                  <a:srgbClr val="000000"/>
                </a:solidFill>
              </a:rPr>
              <a:t>method, in this class we will</a:t>
            </a:r>
            <a:r>
              <a:rPr lang="en-US" sz="1400"/>
              <a:t> </a:t>
            </a:r>
            <a:r>
              <a:rPr lang="en-US" sz="1400"/>
              <a:t>use the Person class, as shown in the code on </a:t>
            </a:r>
            <a:r>
              <a:rPr lang="en-US" sz="1400"/>
              <a:t>right side</a:t>
            </a:r>
            <a:r>
              <a:rPr lang="en-US" sz="1400"/>
              <a:t>.</a:t>
            </a:r>
            <a:endParaRPr sz="1400"/>
          </a:p>
        </p:txBody>
      </p:sp>
      <p:sp>
        <p:nvSpPr>
          <p:cNvPr id="560" name="Google Shape;560;p59"/>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561" name="Google Shape;561;p59"/>
          <p:cNvSpPr txBox="1"/>
          <p:nvPr/>
        </p:nvSpPr>
        <p:spPr>
          <a:xfrm>
            <a:off x="4817200" y="1720800"/>
            <a:ext cx="7023600" cy="4371300"/>
          </a:xfrm>
          <a:prstGeom prst="rect">
            <a:avLst/>
          </a:prstGeom>
          <a:noFill/>
          <a:ln cap="flat" cmpd="sng" w="9525">
            <a:solidFill>
              <a:schemeClr val="dk2"/>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onsolas"/>
                <a:ea typeface="Consolas"/>
                <a:cs typeface="Consolas"/>
                <a:sym typeface="Consolas"/>
              </a:rPr>
              <a:t>public class LombokExample {</a:t>
            </a:r>
            <a:endParaRPr sz="1600">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    public static void main(String[] args) {</a:t>
            </a:r>
            <a:endParaRPr sz="1600">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        </a:t>
            </a:r>
            <a:r>
              <a:rPr i="1" lang="en-US" sz="1600">
                <a:solidFill>
                  <a:schemeClr val="dk2"/>
                </a:solidFill>
                <a:latin typeface="Consolas"/>
                <a:ea typeface="Consolas"/>
                <a:cs typeface="Consolas"/>
                <a:sym typeface="Consolas"/>
              </a:rPr>
              <a:t>// Create a new Person object using the generated no-argument constructor</a:t>
            </a:r>
            <a:endParaRPr i="1" sz="1600">
              <a:solidFill>
                <a:schemeClr val="dk2"/>
              </a:solidFill>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        Person person = new Person();</a:t>
            </a:r>
            <a:endParaRPr sz="1600">
              <a:latin typeface="Consolas"/>
              <a:ea typeface="Consolas"/>
              <a:cs typeface="Consolas"/>
              <a:sym typeface="Consolas"/>
            </a:endParaRPr>
          </a:p>
          <a:p>
            <a:pPr indent="0" lvl="0" marL="0" rtl="0" algn="l">
              <a:spcBef>
                <a:spcPts val="0"/>
              </a:spcBef>
              <a:spcAft>
                <a:spcPts val="0"/>
              </a:spcAft>
              <a:buNone/>
            </a:pPr>
            <a:r>
              <a:t/>
            </a:r>
            <a:endParaRPr sz="1600">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        </a:t>
            </a:r>
            <a:r>
              <a:rPr i="1" lang="en-US" sz="1600">
                <a:solidFill>
                  <a:schemeClr val="dk2"/>
                </a:solidFill>
                <a:latin typeface="Consolas"/>
                <a:ea typeface="Consolas"/>
                <a:cs typeface="Consolas"/>
                <a:sym typeface="Consolas"/>
              </a:rPr>
              <a:t>// Set values using the generated setter methods</a:t>
            </a:r>
            <a:endParaRPr i="1" sz="1600">
              <a:solidFill>
                <a:schemeClr val="dk2"/>
              </a:solidFill>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        person.setFirstName("John");</a:t>
            </a:r>
            <a:endParaRPr sz="1600">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        person.setLastName("Doe");</a:t>
            </a:r>
            <a:endParaRPr sz="1600">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        person.setAge(30);</a:t>
            </a:r>
            <a:endParaRPr sz="1600">
              <a:latin typeface="Consolas"/>
              <a:ea typeface="Consolas"/>
              <a:cs typeface="Consolas"/>
              <a:sym typeface="Consolas"/>
            </a:endParaRPr>
          </a:p>
          <a:p>
            <a:pPr indent="0" lvl="0" marL="0" rtl="0" algn="l">
              <a:spcBef>
                <a:spcPts val="0"/>
              </a:spcBef>
              <a:spcAft>
                <a:spcPts val="0"/>
              </a:spcAft>
              <a:buNone/>
            </a:pPr>
            <a:r>
              <a:t/>
            </a:r>
            <a:endParaRPr sz="1600">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        </a:t>
            </a:r>
            <a:r>
              <a:rPr i="1" lang="en-US" sz="1600">
                <a:solidFill>
                  <a:schemeClr val="dk2"/>
                </a:solidFill>
                <a:latin typeface="Consolas"/>
                <a:ea typeface="Consolas"/>
                <a:cs typeface="Consolas"/>
                <a:sym typeface="Consolas"/>
              </a:rPr>
              <a:t>// Print the object using the generated toString() method</a:t>
            </a:r>
            <a:endParaRPr i="1" sz="1600">
              <a:solidFill>
                <a:schemeClr val="dk2"/>
              </a:solidFill>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        System.out.println("Person details: " + person.toString());</a:t>
            </a:r>
            <a:endParaRPr sz="1600">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None/>
            </a:pPr>
            <a:r>
              <a:rPr lang="en-US" sz="1600">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0"/>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Example - Lombok     (continued)</a:t>
            </a:r>
            <a:endParaRPr/>
          </a:p>
        </p:txBody>
      </p:sp>
      <p:sp>
        <p:nvSpPr>
          <p:cNvPr id="568" name="Google Shape;568;p60"/>
          <p:cNvSpPr txBox="1"/>
          <p:nvPr>
            <p:ph idx="1" type="body"/>
          </p:nvPr>
        </p:nvSpPr>
        <p:spPr>
          <a:xfrm>
            <a:off x="698500" y="1720800"/>
            <a:ext cx="10915500" cy="9519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b="1" lang="en-US" sz="1600">
                <a:solidFill>
                  <a:srgbClr val="000000"/>
                </a:solidFill>
              </a:rPr>
              <a:t>Step 4: Run the Program:</a:t>
            </a:r>
            <a:endParaRPr b="1" sz="1600">
              <a:solidFill>
                <a:srgbClr val="374151"/>
              </a:solidFill>
            </a:endParaRPr>
          </a:p>
          <a:p>
            <a:pPr indent="0" lvl="0" marL="0" rtl="0" algn="l">
              <a:spcBef>
                <a:spcPts val="1100"/>
              </a:spcBef>
              <a:spcAft>
                <a:spcPts val="0"/>
              </a:spcAft>
              <a:buNone/>
            </a:pPr>
            <a:r>
              <a:rPr lang="en-US" sz="1800">
                <a:solidFill>
                  <a:srgbClr val="374151"/>
                </a:solidFill>
              </a:rPr>
              <a:t>Run the </a:t>
            </a:r>
            <a:r>
              <a:rPr b="1" lang="en-US" sz="1800">
                <a:solidFill>
                  <a:srgbClr val="188038"/>
                </a:solidFill>
                <a:latin typeface="Consolas"/>
                <a:ea typeface="Consolas"/>
                <a:cs typeface="Consolas"/>
                <a:sym typeface="Consolas"/>
              </a:rPr>
              <a:t>LombokExample</a:t>
            </a:r>
            <a:r>
              <a:rPr b="1" lang="en-US" sz="1800">
                <a:solidFill>
                  <a:srgbClr val="374151"/>
                </a:solidFill>
                <a:latin typeface="Consolas"/>
                <a:ea typeface="Consolas"/>
                <a:cs typeface="Consolas"/>
                <a:sym typeface="Consolas"/>
              </a:rPr>
              <a:t> </a:t>
            </a:r>
            <a:r>
              <a:rPr lang="en-US" sz="1800">
                <a:solidFill>
                  <a:srgbClr val="374151"/>
                </a:solidFill>
              </a:rPr>
              <a:t>program, and you should see the similar output as shown below:</a:t>
            </a:r>
            <a:endParaRPr sz="1800"/>
          </a:p>
        </p:txBody>
      </p:sp>
      <p:sp>
        <p:nvSpPr>
          <p:cNvPr id="569" name="Google Shape;569;p60"/>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570" name="Google Shape;570;p60"/>
          <p:cNvSpPr txBox="1"/>
          <p:nvPr/>
        </p:nvSpPr>
        <p:spPr>
          <a:xfrm>
            <a:off x="1978625" y="3294325"/>
            <a:ext cx="83085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onsolas"/>
                <a:ea typeface="Consolas"/>
                <a:cs typeface="Consolas"/>
                <a:sym typeface="Consolas"/>
              </a:rPr>
              <a:t>Person details: Person(firstName=John, lastName=Doe, age=30)</a:t>
            </a:r>
            <a:endParaRPr sz="18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1"/>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Lombok </a:t>
            </a:r>
            <a:r>
              <a:rPr lang="en-US">
                <a:solidFill>
                  <a:srgbClr val="0A476D"/>
                </a:solidFill>
              </a:rPr>
              <a:t>@Data</a:t>
            </a:r>
            <a:r>
              <a:rPr lang="en-US"/>
              <a:t> for Additional Methods </a:t>
            </a:r>
            <a:endParaRPr/>
          </a:p>
        </p:txBody>
      </p:sp>
      <p:sp>
        <p:nvSpPr>
          <p:cNvPr id="577" name="Google Shape;577;p61"/>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b="1" lang="en-US" sz="1800">
                <a:solidFill>
                  <a:schemeClr val="accent2"/>
                </a:solidFill>
              </a:rPr>
              <a:t>@Data</a:t>
            </a:r>
            <a:r>
              <a:rPr lang="en-US" sz="1800">
                <a:solidFill>
                  <a:schemeClr val="accent2"/>
                </a:solidFill>
              </a:rPr>
              <a:t> annotation is more powerful </a:t>
            </a:r>
            <a:r>
              <a:rPr lang="en-US" sz="1800">
                <a:solidFill>
                  <a:schemeClr val="accent2"/>
                </a:solidFill>
              </a:rPr>
              <a:t>than</a:t>
            </a:r>
            <a:r>
              <a:rPr lang="en-US" sz="1800">
                <a:solidFill>
                  <a:schemeClr val="accent2"/>
                </a:solidFill>
              </a:rPr>
              <a:t> just using Getter and Setter alone; </a:t>
            </a:r>
            <a:r>
              <a:rPr b="1" lang="en-US" sz="1800">
                <a:solidFill>
                  <a:schemeClr val="accent2"/>
                </a:solidFill>
              </a:rPr>
              <a:t>@Data </a:t>
            </a:r>
            <a:r>
              <a:rPr lang="en-US" sz="1800">
                <a:solidFill>
                  <a:schemeClr val="accent2"/>
                </a:solidFill>
              </a:rPr>
              <a:t>annotation comes with the following additional auto-generated methods:</a:t>
            </a:r>
            <a:endParaRPr sz="1800">
              <a:solidFill>
                <a:schemeClr val="accent2"/>
              </a:solidFill>
              <a:highlight>
                <a:srgbClr val="FFFFFF"/>
              </a:highlight>
            </a:endParaRPr>
          </a:p>
          <a:p>
            <a:pPr indent="-317500" lvl="1" marL="914400" rtl="0" algn="l">
              <a:lnSpc>
                <a:spcPct val="100000"/>
              </a:lnSpc>
              <a:spcBef>
                <a:spcPts val="1000"/>
              </a:spcBef>
              <a:spcAft>
                <a:spcPts val="0"/>
              </a:spcAft>
              <a:buSzPts val="1400"/>
              <a:buChar char="➢"/>
            </a:pPr>
            <a:r>
              <a:rPr b="1" lang="en-US" sz="1800">
                <a:solidFill>
                  <a:schemeClr val="accent2"/>
                </a:solidFill>
                <a:highlight>
                  <a:srgbClr val="FFFFFF"/>
                </a:highlight>
              </a:rPr>
              <a:t>RequiredArgsConstructor</a:t>
            </a:r>
            <a:r>
              <a:rPr lang="en-US" sz="1800">
                <a:solidFill>
                  <a:schemeClr val="accent2"/>
                </a:solidFill>
                <a:highlight>
                  <a:srgbClr val="FFFFFF"/>
                </a:highlight>
              </a:rPr>
              <a:t> – Generates a constructor with required arguments.</a:t>
            </a:r>
            <a:endParaRPr sz="1800">
              <a:solidFill>
                <a:schemeClr val="accent2"/>
              </a:solidFill>
              <a:highlight>
                <a:srgbClr val="FFFFFF"/>
              </a:highlight>
            </a:endParaRPr>
          </a:p>
          <a:p>
            <a:pPr indent="-317500" lvl="1" marL="914400" rtl="0" algn="l">
              <a:lnSpc>
                <a:spcPct val="100000"/>
              </a:lnSpc>
              <a:spcBef>
                <a:spcPts val="200"/>
              </a:spcBef>
              <a:spcAft>
                <a:spcPts val="0"/>
              </a:spcAft>
              <a:buSzPts val="1400"/>
              <a:buChar char="➢"/>
            </a:pPr>
            <a:r>
              <a:rPr b="1" lang="en-US" sz="1800">
                <a:solidFill>
                  <a:schemeClr val="accent2"/>
                </a:solidFill>
                <a:highlight>
                  <a:srgbClr val="FFFFFF"/>
                </a:highlight>
              </a:rPr>
              <a:t>ToString</a:t>
            </a:r>
            <a:r>
              <a:rPr lang="en-US" sz="1800">
                <a:solidFill>
                  <a:schemeClr val="accent2"/>
                </a:solidFill>
                <a:highlight>
                  <a:srgbClr val="FFFFFF"/>
                </a:highlight>
              </a:rPr>
              <a:t> – Useful to String method.</a:t>
            </a:r>
            <a:endParaRPr sz="1800">
              <a:solidFill>
                <a:schemeClr val="accent2"/>
              </a:solidFill>
              <a:highlight>
                <a:srgbClr val="FFFFFF"/>
              </a:highlight>
            </a:endParaRPr>
          </a:p>
          <a:p>
            <a:pPr indent="-317500" lvl="1" marL="914400" rtl="0" algn="l">
              <a:lnSpc>
                <a:spcPct val="100000"/>
              </a:lnSpc>
              <a:spcBef>
                <a:spcPts val="200"/>
              </a:spcBef>
              <a:spcAft>
                <a:spcPts val="0"/>
              </a:spcAft>
              <a:buSzPts val="1400"/>
              <a:buChar char="➢"/>
            </a:pPr>
            <a:r>
              <a:rPr b="1" lang="en-US" sz="1800">
                <a:solidFill>
                  <a:schemeClr val="accent2"/>
                </a:solidFill>
                <a:highlight>
                  <a:srgbClr val="FFFFFF"/>
                </a:highlight>
              </a:rPr>
              <a:t>EqualsAndHashCode</a:t>
            </a:r>
            <a:r>
              <a:rPr lang="en-US" sz="1800">
                <a:solidFill>
                  <a:schemeClr val="accent2"/>
                </a:solidFill>
                <a:highlight>
                  <a:srgbClr val="FFFFFF"/>
                </a:highlight>
              </a:rPr>
              <a:t> – Has hashcode and equals implementation that check all non-transient fields.</a:t>
            </a:r>
            <a:endParaRPr sz="1800">
              <a:solidFill>
                <a:schemeClr val="accent2"/>
              </a:solidFill>
              <a:highlight>
                <a:srgbClr val="FFFFFF"/>
              </a:highlight>
            </a:endParaRPr>
          </a:p>
          <a:p>
            <a:pPr indent="0" lvl="0" marL="0" rtl="0" algn="l">
              <a:spcBef>
                <a:spcPts val="200"/>
              </a:spcBef>
              <a:spcAft>
                <a:spcPts val="0"/>
              </a:spcAft>
              <a:buNone/>
            </a:pPr>
            <a:r>
              <a:rPr b="1" lang="en-US" sz="1800">
                <a:solidFill>
                  <a:schemeClr val="accent2"/>
                </a:solidFill>
              </a:rPr>
              <a:t>@Data </a:t>
            </a:r>
            <a:r>
              <a:rPr lang="en-US" sz="1800">
                <a:solidFill>
                  <a:schemeClr val="accent2"/>
                </a:solidFill>
              </a:rPr>
              <a:t>is a convenient annotation that combines the features of the following annotations:</a:t>
            </a:r>
            <a:endParaRPr sz="1800">
              <a:solidFill>
                <a:schemeClr val="accent2"/>
              </a:solidFill>
            </a:endParaRPr>
          </a:p>
          <a:p>
            <a:pPr indent="-330200" lvl="0" marL="914400" rtl="0" algn="l">
              <a:spcBef>
                <a:spcPts val="1000"/>
              </a:spcBef>
              <a:spcAft>
                <a:spcPts val="0"/>
              </a:spcAft>
              <a:buSzPts val="1600"/>
              <a:buChar char="❖"/>
            </a:pPr>
            <a:r>
              <a:rPr lang="en-US" sz="1800">
                <a:solidFill>
                  <a:schemeClr val="accent2"/>
                </a:solidFill>
              </a:rPr>
              <a:t>@ToString</a:t>
            </a:r>
            <a:endParaRPr sz="1800">
              <a:solidFill>
                <a:schemeClr val="accent2"/>
              </a:solidFill>
            </a:endParaRPr>
          </a:p>
          <a:p>
            <a:pPr indent="-330200" lvl="0" marL="914400" rtl="0" algn="l">
              <a:spcBef>
                <a:spcPts val="200"/>
              </a:spcBef>
              <a:spcAft>
                <a:spcPts val="0"/>
              </a:spcAft>
              <a:buSzPts val="1600"/>
              <a:buChar char="❖"/>
            </a:pPr>
            <a:r>
              <a:rPr lang="en-US" sz="1800">
                <a:solidFill>
                  <a:schemeClr val="accent2"/>
                </a:solidFill>
              </a:rPr>
              <a:t>@EqualsAndHashCode</a:t>
            </a:r>
            <a:endParaRPr sz="1800">
              <a:solidFill>
                <a:schemeClr val="accent2"/>
              </a:solidFill>
            </a:endParaRPr>
          </a:p>
          <a:p>
            <a:pPr indent="-330200" lvl="0" marL="914400" rtl="0" algn="l">
              <a:spcBef>
                <a:spcPts val="200"/>
              </a:spcBef>
              <a:spcAft>
                <a:spcPts val="0"/>
              </a:spcAft>
              <a:buSzPts val="1600"/>
              <a:buChar char="❖"/>
            </a:pPr>
            <a:r>
              <a:rPr lang="en-US" sz="1800">
                <a:solidFill>
                  <a:schemeClr val="accent2"/>
                </a:solidFill>
              </a:rPr>
              <a:t>@Getter</a:t>
            </a:r>
            <a:endParaRPr sz="1800">
              <a:solidFill>
                <a:schemeClr val="accent2"/>
              </a:solidFill>
            </a:endParaRPr>
          </a:p>
          <a:p>
            <a:pPr indent="-330200" lvl="0" marL="914400" rtl="0" algn="l">
              <a:spcBef>
                <a:spcPts val="200"/>
              </a:spcBef>
              <a:spcAft>
                <a:spcPts val="0"/>
              </a:spcAft>
              <a:buSzPts val="1600"/>
              <a:buChar char="❖"/>
            </a:pPr>
            <a:r>
              <a:rPr lang="en-US" sz="1800">
                <a:solidFill>
                  <a:schemeClr val="accent2"/>
                </a:solidFill>
              </a:rPr>
              <a:t>@Setter</a:t>
            </a:r>
            <a:endParaRPr sz="1800">
              <a:solidFill>
                <a:schemeClr val="accent2"/>
              </a:solidFill>
            </a:endParaRPr>
          </a:p>
          <a:p>
            <a:pPr indent="-330200" lvl="0" marL="914400" rtl="0" algn="l">
              <a:spcBef>
                <a:spcPts val="200"/>
              </a:spcBef>
              <a:spcAft>
                <a:spcPts val="200"/>
              </a:spcAft>
              <a:buSzPts val="1600"/>
              <a:buChar char="❖"/>
            </a:pPr>
            <a:r>
              <a:rPr lang="en-US" sz="1800">
                <a:solidFill>
                  <a:schemeClr val="accent2"/>
                </a:solidFill>
              </a:rPr>
              <a:t>@RequiredArgsConstructor</a:t>
            </a:r>
            <a:endParaRPr sz="1750">
              <a:solidFill>
                <a:schemeClr val="accent2"/>
              </a:solidFill>
            </a:endParaRPr>
          </a:p>
        </p:txBody>
      </p:sp>
      <p:sp>
        <p:nvSpPr>
          <p:cNvPr id="578" name="Google Shape;578;p61"/>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579" name="Google Shape;579;p61"/>
          <p:cNvSpPr txBox="1"/>
          <p:nvPr/>
        </p:nvSpPr>
        <p:spPr>
          <a:xfrm>
            <a:off x="5830200" y="4073150"/>
            <a:ext cx="4389300" cy="2715900"/>
          </a:xfrm>
          <a:prstGeom prst="rect">
            <a:avLst/>
          </a:prstGeom>
          <a:solidFill>
            <a:srgbClr val="F7F7F7"/>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700">
                <a:highlight>
                  <a:srgbClr val="EAD1DC"/>
                </a:highlight>
                <a:latin typeface="Century Gothic"/>
                <a:ea typeface="Century Gothic"/>
                <a:cs typeface="Century Gothic"/>
                <a:sym typeface="Century Gothic"/>
              </a:rPr>
              <a:t>Example usage of @Data for a class</a:t>
            </a:r>
            <a:r>
              <a:rPr lang="en-US" sz="1350">
                <a:highlight>
                  <a:schemeClr val="lt1"/>
                </a:highlight>
                <a:latin typeface="Century Gothic"/>
                <a:ea typeface="Century Gothic"/>
                <a:cs typeface="Century Gothic"/>
                <a:sym typeface="Century Gothic"/>
              </a:rPr>
              <a:t>.</a:t>
            </a:r>
            <a:endParaRPr sz="1350">
              <a:highlight>
                <a:schemeClr val="lt1"/>
              </a:highlight>
              <a:latin typeface="Century Gothic"/>
              <a:ea typeface="Century Gothic"/>
              <a:cs typeface="Century Gothic"/>
              <a:sym typeface="Century Gothic"/>
            </a:endParaRPr>
          </a:p>
          <a:p>
            <a:pPr indent="0" lvl="0" marL="101600" marR="50800" rtl="0" algn="l">
              <a:lnSpc>
                <a:spcPct val="135000"/>
              </a:lnSpc>
              <a:spcBef>
                <a:spcPts val="2100"/>
              </a:spcBef>
              <a:spcAft>
                <a:spcPts val="0"/>
              </a:spcAft>
              <a:buNone/>
            </a:pPr>
            <a:r>
              <a:rPr b="1" lang="en-US">
                <a:solidFill>
                  <a:srgbClr val="3F7F95"/>
                </a:solidFill>
                <a:highlight>
                  <a:schemeClr val="lt1"/>
                </a:highlight>
                <a:latin typeface="Consolas"/>
                <a:ea typeface="Consolas"/>
                <a:cs typeface="Consolas"/>
                <a:sym typeface="Consolas"/>
              </a:rPr>
              <a:t>import</a:t>
            </a:r>
            <a:r>
              <a:rPr lang="en-US">
                <a:solidFill>
                  <a:srgbClr val="990073"/>
                </a:solidFill>
                <a:highlight>
                  <a:schemeClr val="lt1"/>
                </a:highlight>
                <a:latin typeface="Consolas"/>
                <a:ea typeface="Consolas"/>
                <a:cs typeface="Consolas"/>
                <a:sym typeface="Consolas"/>
              </a:rPr>
              <a:t> lombok.Data</a:t>
            </a:r>
            <a:r>
              <a:rPr lang="en-US">
                <a:highlight>
                  <a:schemeClr val="lt1"/>
                </a:highlight>
                <a:latin typeface="Consolas"/>
                <a:ea typeface="Consolas"/>
                <a:cs typeface="Consolas"/>
                <a:sym typeface="Consolas"/>
              </a:rPr>
              <a:t>;</a:t>
            </a:r>
            <a:endParaRPr>
              <a:highlight>
                <a:schemeClr val="lt1"/>
              </a:highlight>
              <a:latin typeface="Consolas"/>
              <a:ea typeface="Consolas"/>
              <a:cs typeface="Consolas"/>
              <a:sym typeface="Consolas"/>
            </a:endParaRPr>
          </a:p>
          <a:p>
            <a:pPr indent="0" lvl="0" marL="101600" marR="50800" rtl="0" algn="l">
              <a:lnSpc>
                <a:spcPct val="135000"/>
              </a:lnSpc>
              <a:spcBef>
                <a:spcPts val="0"/>
              </a:spcBef>
              <a:spcAft>
                <a:spcPts val="0"/>
              </a:spcAft>
              <a:buNone/>
            </a:pPr>
            <a:r>
              <a:rPr b="1" lang="en-US">
                <a:highlight>
                  <a:srgbClr val="E6C133"/>
                </a:highlight>
                <a:latin typeface="Consolas"/>
                <a:ea typeface="Consolas"/>
                <a:cs typeface="Consolas"/>
                <a:sym typeface="Consolas"/>
              </a:rPr>
              <a:t>@Data</a:t>
            </a:r>
            <a:endParaRPr b="1">
              <a:highlight>
                <a:srgbClr val="E6C133"/>
              </a:highlight>
              <a:latin typeface="Consolas"/>
              <a:ea typeface="Consolas"/>
              <a:cs typeface="Consolas"/>
              <a:sym typeface="Consolas"/>
            </a:endParaRPr>
          </a:p>
          <a:p>
            <a:pPr indent="0" lvl="0" marL="101600" marR="50800" rtl="0" algn="l">
              <a:lnSpc>
                <a:spcPct val="135000"/>
              </a:lnSpc>
              <a:spcBef>
                <a:spcPts val="0"/>
              </a:spcBef>
              <a:spcAft>
                <a:spcPts val="0"/>
              </a:spcAft>
              <a:buNone/>
            </a:pPr>
            <a:r>
              <a:rPr b="1" lang="en-US">
                <a:solidFill>
                  <a:srgbClr val="3F7F95"/>
                </a:solidFill>
                <a:highlight>
                  <a:schemeClr val="lt1"/>
                </a:highlight>
                <a:latin typeface="Consolas"/>
                <a:ea typeface="Consolas"/>
                <a:cs typeface="Consolas"/>
                <a:sym typeface="Consolas"/>
              </a:rPr>
              <a:t>public</a:t>
            </a:r>
            <a:r>
              <a:rPr lang="en-US">
                <a:highlight>
                  <a:schemeClr val="lt1"/>
                </a:highlight>
                <a:latin typeface="Consolas"/>
                <a:ea typeface="Consolas"/>
                <a:cs typeface="Consolas"/>
                <a:sym typeface="Consolas"/>
              </a:rPr>
              <a:t> </a:t>
            </a:r>
            <a:r>
              <a:rPr b="1" lang="en-US">
                <a:solidFill>
                  <a:srgbClr val="3F7F95"/>
                </a:solidFill>
                <a:highlight>
                  <a:schemeClr val="lt1"/>
                </a:highlight>
                <a:latin typeface="Consolas"/>
                <a:ea typeface="Consolas"/>
                <a:cs typeface="Consolas"/>
                <a:sym typeface="Consolas"/>
              </a:rPr>
              <a:t>class</a:t>
            </a:r>
            <a:r>
              <a:rPr lang="en-US">
                <a:highlight>
                  <a:schemeClr val="lt1"/>
                </a:highlight>
                <a:latin typeface="Consolas"/>
                <a:ea typeface="Consolas"/>
                <a:cs typeface="Consolas"/>
                <a:sym typeface="Consolas"/>
              </a:rPr>
              <a:t> BooksResponse </a:t>
            </a:r>
            <a:r>
              <a:rPr lang="en-US">
                <a:solidFill>
                  <a:srgbClr val="777777"/>
                </a:solidFill>
                <a:highlight>
                  <a:schemeClr val="lt1"/>
                </a:highlight>
                <a:latin typeface="Consolas"/>
                <a:ea typeface="Consolas"/>
                <a:cs typeface="Consolas"/>
                <a:sym typeface="Consolas"/>
              </a:rPr>
              <a:t>{</a:t>
            </a:r>
            <a:endParaRPr>
              <a:solidFill>
                <a:srgbClr val="777777"/>
              </a:solidFill>
              <a:highlight>
                <a:schemeClr val="lt1"/>
              </a:highlight>
              <a:latin typeface="Consolas"/>
              <a:ea typeface="Consolas"/>
              <a:cs typeface="Consolas"/>
              <a:sym typeface="Consolas"/>
            </a:endParaRPr>
          </a:p>
          <a:p>
            <a:pPr indent="0" lvl="0" marL="101600" marR="50800" rtl="0" algn="l">
              <a:lnSpc>
                <a:spcPct val="135000"/>
              </a:lnSpc>
              <a:spcBef>
                <a:spcPts val="0"/>
              </a:spcBef>
              <a:spcAft>
                <a:spcPts val="0"/>
              </a:spcAft>
              <a:buNone/>
            </a:pPr>
            <a:r>
              <a:rPr lang="en-US">
                <a:highlight>
                  <a:schemeClr val="lt1"/>
                </a:highlight>
                <a:latin typeface="Consolas"/>
                <a:ea typeface="Consolas"/>
                <a:cs typeface="Consolas"/>
                <a:sym typeface="Consolas"/>
              </a:rPr>
              <a:t>   </a:t>
            </a:r>
            <a:r>
              <a:rPr b="1" lang="en-US">
                <a:solidFill>
                  <a:srgbClr val="3F7F95"/>
                </a:solidFill>
                <a:highlight>
                  <a:schemeClr val="lt1"/>
                </a:highlight>
                <a:latin typeface="Consolas"/>
                <a:ea typeface="Consolas"/>
                <a:cs typeface="Consolas"/>
                <a:sym typeface="Consolas"/>
              </a:rPr>
              <a:t>private</a:t>
            </a:r>
            <a:r>
              <a:rPr lang="en-US">
                <a:highlight>
                  <a:schemeClr val="lt1"/>
                </a:highlight>
                <a:latin typeface="Consolas"/>
                <a:ea typeface="Consolas"/>
                <a:cs typeface="Consolas"/>
                <a:sym typeface="Consolas"/>
              </a:rPr>
              <a:t> </a:t>
            </a:r>
            <a:r>
              <a:rPr b="1" lang="en-US">
                <a:solidFill>
                  <a:srgbClr val="7F007F"/>
                </a:solidFill>
                <a:highlight>
                  <a:schemeClr val="lt1"/>
                </a:highlight>
                <a:latin typeface="Consolas"/>
                <a:ea typeface="Consolas"/>
                <a:cs typeface="Consolas"/>
                <a:sym typeface="Consolas"/>
              </a:rPr>
              <a:t>String</a:t>
            </a:r>
            <a:r>
              <a:rPr lang="en-US">
                <a:highlight>
                  <a:schemeClr val="lt1"/>
                </a:highlight>
                <a:latin typeface="Consolas"/>
                <a:ea typeface="Consolas"/>
                <a:cs typeface="Consolas"/>
                <a:sym typeface="Consolas"/>
              </a:rPr>
              <a:t> bookIsbn;</a:t>
            </a:r>
            <a:endParaRPr>
              <a:highlight>
                <a:schemeClr val="lt1"/>
              </a:highlight>
              <a:latin typeface="Consolas"/>
              <a:ea typeface="Consolas"/>
              <a:cs typeface="Consolas"/>
              <a:sym typeface="Consolas"/>
            </a:endParaRPr>
          </a:p>
          <a:p>
            <a:pPr indent="0" lvl="0" marL="101600" marR="50800" rtl="0" algn="l">
              <a:lnSpc>
                <a:spcPct val="135000"/>
              </a:lnSpc>
              <a:spcBef>
                <a:spcPts val="0"/>
              </a:spcBef>
              <a:spcAft>
                <a:spcPts val="0"/>
              </a:spcAft>
              <a:buNone/>
            </a:pPr>
            <a:r>
              <a:rPr lang="en-US">
                <a:highlight>
                  <a:schemeClr val="lt1"/>
                </a:highlight>
                <a:latin typeface="Consolas"/>
                <a:ea typeface="Consolas"/>
                <a:cs typeface="Consolas"/>
                <a:sym typeface="Consolas"/>
              </a:rPr>
              <a:t>   </a:t>
            </a:r>
            <a:r>
              <a:rPr b="1" lang="en-US">
                <a:solidFill>
                  <a:srgbClr val="3F7F95"/>
                </a:solidFill>
                <a:highlight>
                  <a:schemeClr val="lt1"/>
                </a:highlight>
                <a:latin typeface="Consolas"/>
                <a:ea typeface="Consolas"/>
                <a:cs typeface="Consolas"/>
                <a:sym typeface="Consolas"/>
              </a:rPr>
              <a:t>private</a:t>
            </a:r>
            <a:r>
              <a:rPr lang="en-US">
                <a:highlight>
                  <a:schemeClr val="lt1"/>
                </a:highlight>
                <a:latin typeface="Consolas"/>
                <a:ea typeface="Consolas"/>
                <a:cs typeface="Consolas"/>
                <a:sym typeface="Consolas"/>
              </a:rPr>
              <a:t> </a:t>
            </a:r>
            <a:r>
              <a:rPr b="1" lang="en-US">
                <a:solidFill>
                  <a:srgbClr val="7F007F"/>
                </a:solidFill>
                <a:highlight>
                  <a:schemeClr val="lt1"/>
                </a:highlight>
                <a:latin typeface="Consolas"/>
                <a:ea typeface="Consolas"/>
                <a:cs typeface="Consolas"/>
                <a:sym typeface="Consolas"/>
              </a:rPr>
              <a:t>String</a:t>
            </a:r>
            <a:r>
              <a:rPr lang="en-US">
                <a:highlight>
                  <a:schemeClr val="lt1"/>
                </a:highlight>
                <a:latin typeface="Consolas"/>
                <a:ea typeface="Consolas"/>
                <a:cs typeface="Consolas"/>
                <a:sym typeface="Consolas"/>
              </a:rPr>
              <a:t> authorName;</a:t>
            </a:r>
            <a:endParaRPr>
              <a:highlight>
                <a:schemeClr val="lt1"/>
              </a:highlight>
              <a:latin typeface="Consolas"/>
              <a:ea typeface="Consolas"/>
              <a:cs typeface="Consolas"/>
              <a:sym typeface="Consolas"/>
            </a:endParaRPr>
          </a:p>
          <a:p>
            <a:pPr indent="0" lvl="0" marL="101600" marR="50800" rtl="0" algn="l">
              <a:lnSpc>
                <a:spcPct val="135000"/>
              </a:lnSpc>
              <a:spcBef>
                <a:spcPts val="0"/>
              </a:spcBef>
              <a:spcAft>
                <a:spcPts val="0"/>
              </a:spcAft>
              <a:buNone/>
            </a:pPr>
            <a:r>
              <a:rPr lang="en-US">
                <a:highlight>
                  <a:schemeClr val="lt1"/>
                </a:highlight>
                <a:latin typeface="Consolas"/>
                <a:ea typeface="Consolas"/>
                <a:cs typeface="Consolas"/>
                <a:sym typeface="Consolas"/>
              </a:rPr>
              <a:t>   </a:t>
            </a:r>
            <a:r>
              <a:rPr b="1" lang="en-US">
                <a:solidFill>
                  <a:srgbClr val="3F7F95"/>
                </a:solidFill>
                <a:highlight>
                  <a:schemeClr val="lt1"/>
                </a:highlight>
                <a:latin typeface="Consolas"/>
                <a:ea typeface="Consolas"/>
                <a:cs typeface="Consolas"/>
                <a:sym typeface="Consolas"/>
              </a:rPr>
              <a:t>private</a:t>
            </a:r>
            <a:r>
              <a:rPr lang="en-US">
                <a:highlight>
                  <a:schemeClr val="lt1"/>
                </a:highlight>
                <a:latin typeface="Consolas"/>
                <a:ea typeface="Consolas"/>
                <a:cs typeface="Consolas"/>
                <a:sym typeface="Consolas"/>
              </a:rPr>
              <a:t> </a:t>
            </a:r>
            <a:r>
              <a:rPr b="1" lang="en-US">
                <a:solidFill>
                  <a:srgbClr val="7F007F"/>
                </a:solidFill>
                <a:highlight>
                  <a:schemeClr val="lt1"/>
                </a:highlight>
                <a:latin typeface="Consolas"/>
                <a:ea typeface="Consolas"/>
                <a:cs typeface="Consolas"/>
                <a:sym typeface="Consolas"/>
              </a:rPr>
              <a:t>Double</a:t>
            </a:r>
            <a:r>
              <a:rPr lang="en-US">
                <a:highlight>
                  <a:schemeClr val="lt1"/>
                </a:highlight>
                <a:latin typeface="Consolas"/>
                <a:ea typeface="Consolas"/>
                <a:cs typeface="Consolas"/>
                <a:sym typeface="Consolas"/>
              </a:rPr>
              <a:t> netPrice;</a:t>
            </a:r>
            <a:endParaRPr>
              <a:highlight>
                <a:schemeClr val="lt1"/>
              </a:highlight>
              <a:latin typeface="Consolas"/>
              <a:ea typeface="Consolas"/>
              <a:cs typeface="Consolas"/>
              <a:sym typeface="Consolas"/>
            </a:endParaRPr>
          </a:p>
          <a:p>
            <a:pPr indent="0" lvl="0" marL="101600" marR="50800" rtl="0" algn="l">
              <a:lnSpc>
                <a:spcPct val="135000"/>
              </a:lnSpc>
              <a:spcBef>
                <a:spcPts val="0"/>
              </a:spcBef>
              <a:spcAft>
                <a:spcPts val="0"/>
              </a:spcAft>
              <a:buNone/>
            </a:pPr>
            <a:r>
              <a:rPr lang="en-US">
                <a:solidFill>
                  <a:srgbClr val="777777"/>
                </a:solidFill>
                <a:highlight>
                  <a:schemeClr val="lt1"/>
                </a:highlight>
                <a:latin typeface="Consolas"/>
                <a:ea typeface="Consolas"/>
                <a:cs typeface="Consolas"/>
                <a:sym typeface="Consolas"/>
              </a:rPr>
              <a:t>}</a:t>
            </a:r>
            <a:endParaRPr b="1" sz="1700">
              <a:solidFill>
                <a:schemeClr val="dk1"/>
              </a:solidFill>
              <a:highlight>
                <a:srgbClr val="EAD1DC"/>
              </a:highlight>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2"/>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600"/>
              <a:t>K</a:t>
            </a:r>
            <a:r>
              <a:rPr lang="en-US" sz="3600"/>
              <a:t>nowledge Check</a:t>
            </a:r>
            <a:endParaRPr sz="3600"/>
          </a:p>
        </p:txBody>
      </p:sp>
      <p:sp>
        <p:nvSpPr>
          <p:cNvPr id="586" name="Google Shape;586;p62"/>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323850" lvl="0" marL="457200" rtl="0" algn="l">
              <a:spcBef>
                <a:spcPts val="1100"/>
              </a:spcBef>
              <a:spcAft>
                <a:spcPts val="0"/>
              </a:spcAft>
              <a:buSzPts val="1500"/>
              <a:buChar char="❑"/>
            </a:pPr>
            <a:r>
              <a:rPr lang="en-US" sz="2450">
                <a:solidFill>
                  <a:schemeClr val="dk2"/>
                </a:solidFill>
              </a:rPr>
              <a:t>Describe </a:t>
            </a:r>
            <a:r>
              <a:rPr lang="en-US" sz="2450">
                <a:solidFill>
                  <a:schemeClr val="dk2"/>
                </a:solidFill>
              </a:rPr>
              <a:t>Project Lombok.</a:t>
            </a:r>
            <a:endParaRPr sz="2450">
              <a:solidFill>
                <a:schemeClr val="dk2"/>
              </a:solidFill>
            </a:endParaRPr>
          </a:p>
          <a:p>
            <a:pPr indent="-323850" lvl="0" marL="457200" rtl="0" algn="l">
              <a:spcBef>
                <a:spcPts val="0"/>
              </a:spcBef>
              <a:spcAft>
                <a:spcPts val="0"/>
              </a:spcAft>
              <a:buSzPts val="1500"/>
              <a:buChar char="❑"/>
            </a:pPr>
            <a:r>
              <a:rPr lang="en-US" sz="2450">
                <a:solidFill>
                  <a:schemeClr val="dk2"/>
                </a:solidFill>
              </a:rPr>
              <a:t>What are the benefits of Project Lombok?</a:t>
            </a:r>
            <a:endParaRPr sz="2450">
              <a:solidFill>
                <a:schemeClr val="dk2"/>
              </a:solidFill>
            </a:endParaRPr>
          </a:p>
        </p:txBody>
      </p:sp>
      <p:sp>
        <p:nvSpPr>
          <p:cNvPr id="587" name="Google Shape;587;p62"/>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3"/>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600"/>
              <a:t>Summary</a:t>
            </a:r>
            <a:endParaRPr sz="3600"/>
          </a:p>
        </p:txBody>
      </p:sp>
      <p:sp>
        <p:nvSpPr>
          <p:cNvPr id="594" name="Google Shape;594;p63"/>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US">
                <a:solidFill>
                  <a:schemeClr val="accent2"/>
                </a:solidFill>
              </a:rPr>
              <a:t>Project Lombok</a:t>
            </a:r>
            <a:r>
              <a:rPr lang="en-US">
                <a:solidFill>
                  <a:schemeClr val="accent2"/>
                </a:solidFill>
              </a:rPr>
              <a:t> is a Java library that automatically plugs into your editor and build tools, spicing up your java. Never write another getter or equals method again. With one annotation, your class has a fully featured builder, automates your logging variables, and much </a:t>
            </a:r>
            <a:r>
              <a:rPr lang="en-US">
                <a:solidFill>
                  <a:schemeClr val="accent2"/>
                </a:solidFill>
              </a:rPr>
              <a:t>more</a:t>
            </a:r>
            <a:r>
              <a:rPr lang="en-US">
                <a:solidFill>
                  <a:schemeClr val="accent2"/>
                </a:solidFill>
              </a:rPr>
              <a:t>.</a:t>
            </a:r>
            <a:endParaRPr>
              <a:solidFill>
                <a:schemeClr val="accent2"/>
              </a:solidFill>
            </a:endParaRPr>
          </a:p>
          <a:p>
            <a:pPr indent="0" lvl="0" marL="0" rtl="0" algn="l">
              <a:spcBef>
                <a:spcPts val="0"/>
              </a:spcBef>
              <a:spcAft>
                <a:spcPts val="0"/>
              </a:spcAft>
              <a:buClr>
                <a:schemeClr val="dk1"/>
              </a:buClr>
              <a:buSzPts val="1100"/>
              <a:buFont typeface="Arial"/>
              <a:buNone/>
            </a:pPr>
            <a:r>
              <a:t/>
            </a:r>
            <a:endParaRPr>
              <a:solidFill>
                <a:schemeClr val="accent2"/>
              </a:solidFill>
            </a:endParaRPr>
          </a:p>
          <a:p>
            <a:pPr indent="0" lvl="0" marL="0" rtl="0" algn="l">
              <a:spcBef>
                <a:spcPts val="0"/>
              </a:spcBef>
              <a:spcAft>
                <a:spcPts val="0"/>
              </a:spcAft>
              <a:buClr>
                <a:schemeClr val="dk1"/>
              </a:buClr>
              <a:buSzPts val="1100"/>
              <a:buFont typeface="Arial"/>
              <a:buNone/>
            </a:pPr>
            <a:r>
              <a:t/>
            </a:r>
            <a:endParaRPr>
              <a:solidFill>
                <a:schemeClr val="accent2"/>
              </a:solidFill>
            </a:endParaRPr>
          </a:p>
        </p:txBody>
      </p:sp>
      <p:sp>
        <p:nvSpPr>
          <p:cNvPr id="595" name="Google Shape;595;p63"/>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4"/>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200"/>
              <a:t>References</a:t>
            </a:r>
            <a:endParaRPr sz="3200"/>
          </a:p>
        </p:txBody>
      </p:sp>
      <p:sp>
        <p:nvSpPr>
          <p:cNvPr id="602" name="Google Shape;602;p64"/>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342900" lvl="0" marL="457200" rtl="0" algn="l">
              <a:spcBef>
                <a:spcPts val="1100"/>
              </a:spcBef>
              <a:spcAft>
                <a:spcPts val="0"/>
              </a:spcAft>
              <a:buSzPts val="1800"/>
              <a:buChar char="❑"/>
            </a:pPr>
            <a:r>
              <a:rPr lang="en-US" sz="1800" u="sng">
                <a:solidFill>
                  <a:schemeClr val="hlink"/>
                </a:solidFill>
                <a:hlinkClick r:id="rId3"/>
              </a:rPr>
              <a:t>https://www.javanibble.com/how-to-use-the-builder-annotation-of-project-lombok/</a:t>
            </a:r>
            <a:endParaRPr sz="1800">
              <a:solidFill>
                <a:srgbClr val="90B54D"/>
              </a:solidFill>
            </a:endParaRPr>
          </a:p>
          <a:p>
            <a:pPr indent="0" lvl="0" marL="457200" rtl="0" algn="l">
              <a:spcBef>
                <a:spcPts val="1100"/>
              </a:spcBef>
              <a:spcAft>
                <a:spcPts val="0"/>
              </a:spcAft>
              <a:buNone/>
            </a:pPr>
            <a:r>
              <a:t/>
            </a:r>
            <a:endParaRPr sz="1800">
              <a:solidFill>
                <a:srgbClr val="90B54D"/>
              </a:solidFill>
            </a:endParaRPr>
          </a:p>
          <a:p>
            <a:pPr indent="0" lvl="0" marL="0" rtl="0" algn="l">
              <a:spcBef>
                <a:spcPts val="1100"/>
              </a:spcBef>
              <a:spcAft>
                <a:spcPts val="0"/>
              </a:spcAft>
              <a:buNone/>
            </a:pPr>
            <a:r>
              <a:t/>
            </a:r>
            <a:endParaRPr>
              <a:solidFill>
                <a:srgbClr val="90B54D"/>
              </a:solidFill>
            </a:endParaRPr>
          </a:p>
          <a:p>
            <a:pPr indent="0" lvl="0" marL="0" rtl="0" algn="l">
              <a:spcBef>
                <a:spcPts val="1100"/>
              </a:spcBef>
              <a:spcAft>
                <a:spcPts val="0"/>
              </a:spcAft>
              <a:buClr>
                <a:schemeClr val="dk1"/>
              </a:buClr>
              <a:buSzPts val="1100"/>
              <a:buFont typeface="Arial"/>
              <a:buNone/>
            </a:pPr>
            <a:r>
              <a:t/>
            </a:r>
            <a:endParaRPr>
              <a:solidFill>
                <a:srgbClr val="90B54D"/>
              </a:solidFill>
            </a:endParaRPr>
          </a:p>
        </p:txBody>
      </p:sp>
      <p:sp>
        <p:nvSpPr>
          <p:cNvPr id="603" name="Google Shape;603;p64"/>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5"/>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t>End of Section</a:t>
            </a:r>
            <a:endParaRPr/>
          </a:p>
        </p:txBody>
      </p:sp>
      <p:sp>
        <p:nvSpPr>
          <p:cNvPr id="610" name="Google Shape;610;p65"/>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611" name="Google Shape;611;p65"/>
          <p:cNvPicPr preferRelativeResize="0"/>
          <p:nvPr/>
        </p:nvPicPr>
        <p:blipFill rotWithShape="1">
          <a:blip r:embed="rId3">
            <a:alphaModFix/>
          </a:blip>
          <a:srcRect b="0" l="0" r="0" t="0"/>
          <a:stretch/>
        </p:blipFill>
        <p:spPr>
          <a:xfrm>
            <a:off x="4027161" y="2687399"/>
            <a:ext cx="3983353" cy="1797216"/>
          </a:xfrm>
          <a:prstGeom prst="rect">
            <a:avLst/>
          </a:prstGeom>
          <a:noFill/>
          <a:ln>
            <a:noFill/>
          </a:ln>
        </p:spPr>
      </p:pic>
      <p:sp>
        <p:nvSpPr>
          <p:cNvPr id="612" name="Google Shape;612;p65"/>
          <p:cNvSpPr txBox="1"/>
          <p:nvPr/>
        </p:nvSpPr>
        <p:spPr>
          <a:xfrm>
            <a:off x="403900" y="6067025"/>
            <a:ext cx="82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1A1A70"/>
                </a:solidFill>
                <a:latin typeface="Calibri"/>
                <a:ea typeface="Calibri"/>
                <a:cs typeface="Calibri"/>
                <a:sym typeface="Calibri"/>
              </a:rPr>
              <a:t>All trademarks, service marks, and trade names in this course are the marks of the respective owner(s).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8"/>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1700">
                <a:solidFill>
                  <a:schemeClr val="dk2"/>
                </a:solidFill>
                <a:latin typeface="Arial"/>
                <a:ea typeface="Arial"/>
                <a:cs typeface="Arial"/>
                <a:sym typeface="Arial"/>
              </a:rPr>
              <a:t>‹#›</a:t>
            </a:fld>
            <a:endParaRPr sz="1700">
              <a:solidFill>
                <a:schemeClr val="dk2"/>
              </a:solidFill>
              <a:latin typeface="Arial"/>
              <a:ea typeface="Arial"/>
              <a:cs typeface="Arial"/>
              <a:sym typeface="Arial"/>
            </a:endParaRPr>
          </a:p>
        </p:txBody>
      </p:sp>
      <p:sp>
        <p:nvSpPr>
          <p:cNvPr id="456" name="Google Shape;456;p48"/>
          <p:cNvSpPr txBox="1"/>
          <p:nvPr>
            <p:ph idx="4294967295" type="title"/>
          </p:nvPr>
        </p:nvSpPr>
        <p:spPr>
          <a:xfrm>
            <a:off x="693050" y="2642250"/>
            <a:ext cx="4270500" cy="157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US" sz="3900">
                <a:solidFill>
                  <a:schemeClr val="lt1"/>
                </a:solidFill>
              </a:rPr>
              <a:t>Project Lombok</a:t>
            </a:r>
            <a:endParaRPr sz="3900">
              <a:solidFill>
                <a:schemeClr val="lt1"/>
              </a:solidFill>
            </a:endParaRPr>
          </a:p>
        </p:txBody>
      </p:sp>
      <p:sp>
        <p:nvSpPr>
          <p:cNvPr id="457" name="Google Shape;457;p48"/>
          <p:cNvSpPr txBox="1"/>
          <p:nvPr>
            <p:ph idx="1" type="body"/>
          </p:nvPr>
        </p:nvSpPr>
        <p:spPr>
          <a:xfrm>
            <a:off x="5938258" y="1214500"/>
            <a:ext cx="5470800" cy="48723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Clr>
                <a:schemeClr val="dk1"/>
              </a:buClr>
              <a:buSzPts val="1100"/>
              <a:buFont typeface="Arial"/>
              <a:buNone/>
            </a:pPr>
            <a:r>
              <a:rPr b="1" lang="en-US"/>
              <a:t>Learning Objectives:</a:t>
            </a:r>
            <a:endParaRPr b="1"/>
          </a:p>
          <a:p>
            <a:pPr indent="0" lvl="0" marL="0" rtl="0" algn="l">
              <a:spcBef>
                <a:spcPts val="1600"/>
              </a:spcBef>
              <a:spcAft>
                <a:spcPts val="0"/>
              </a:spcAft>
              <a:buNone/>
            </a:pPr>
            <a:r>
              <a:rPr lang="en-US" sz="1800"/>
              <a:t>By the end of this section, learners will be able to:</a:t>
            </a:r>
            <a:endParaRPr sz="1800"/>
          </a:p>
          <a:p>
            <a:pPr indent="-342900" lvl="0" marL="457200" rtl="0" algn="l">
              <a:spcBef>
                <a:spcPts val="1600"/>
              </a:spcBef>
              <a:spcAft>
                <a:spcPts val="0"/>
              </a:spcAft>
              <a:buSzPts val="1800"/>
              <a:buChar char="●"/>
            </a:pPr>
            <a:r>
              <a:rPr lang="en-US" sz="1800"/>
              <a:t>Describe the Project Lombok library and its advantages.</a:t>
            </a:r>
            <a:endParaRPr sz="1800"/>
          </a:p>
          <a:p>
            <a:pPr indent="-342900" lvl="0" marL="457200" rtl="0" algn="l">
              <a:spcBef>
                <a:spcPts val="1000"/>
              </a:spcBef>
              <a:spcAft>
                <a:spcPts val="0"/>
              </a:spcAft>
              <a:buSzPts val="1800"/>
              <a:buChar char="●"/>
            </a:pPr>
            <a:r>
              <a:rPr lang="en-US" sz="1800"/>
              <a:t>Remove the boilerplate code and save the precious time of developers during development by just using some annotations</a:t>
            </a:r>
            <a:endParaRPr sz="1800"/>
          </a:p>
          <a:p>
            <a:pPr indent="-342900" lvl="0" marL="457200" rtl="0" algn="l">
              <a:spcBef>
                <a:spcPts val="0"/>
              </a:spcBef>
              <a:spcAft>
                <a:spcPts val="0"/>
              </a:spcAft>
              <a:buSzPts val="1800"/>
              <a:buChar char="●"/>
            </a:pPr>
            <a:r>
              <a:rPr lang="en-US" sz="1800"/>
              <a:t>Use Project Lombok with Spring boot application.</a:t>
            </a:r>
            <a:endParaRPr sz="1800"/>
          </a:p>
          <a:p>
            <a:pPr indent="0" lvl="0" marL="0" rtl="0" algn="l">
              <a:spcBef>
                <a:spcPts val="1600"/>
              </a:spcBef>
              <a:spcAft>
                <a:spcPts val="1600"/>
              </a:spcAft>
              <a:buNone/>
            </a:pPr>
            <a:r>
              <a:t/>
            </a:r>
            <a:endParaRPr b="1" sz="19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9"/>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600"/>
              <a:t>Table of Contents</a:t>
            </a:r>
            <a:endParaRPr sz="3600"/>
          </a:p>
        </p:txBody>
      </p:sp>
      <p:sp>
        <p:nvSpPr>
          <p:cNvPr id="464" name="Google Shape;464;p49"/>
          <p:cNvSpPr txBox="1"/>
          <p:nvPr>
            <p:ph idx="1" type="body"/>
          </p:nvPr>
        </p:nvSpPr>
        <p:spPr>
          <a:xfrm>
            <a:off x="666100" y="1720800"/>
            <a:ext cx="10936800" cy="3416400"/>
          </a:xfrm>
          <a:prstGeom prst="rect">
            <a:avLst/>
          </a:prstGeom>
        </p:spPr>
        <p:txBody>
          <a:bodyPr anchorCtr="0" anchor="t" bIns="91425" lIns="91425" spcFirstLastPara="1" rIns="91425" wrap="square" tIns="91425">
            <a:normAutofit lnSpcReduction="10000"/>
          </a:bodyPr>
          <a:lstStyle/>
          <a:p>
            <a:pPr indent="-311150" lvl="0" marL="457200" rtl="0" algn="l">
              <a:spcBef>
                <a:spcPts val="1100"/>
              </a:spcBef>
              <a:spcAft>
                <a:spcPts val="0"/>
              </a:spcAft>
              <a:buSzPts val="1500"/>
              <a:buChar char="❑"/>
            </a:pPr>
            <a:r>
              <a:rPr lang="en-US"/>
              <a:t>Overview of Project Lombok.</a:t>
            </a:r>
            <a:endParaRPr/>
          </a:p>
          <a:p>
            <a:pPr indent="-311150" lvl="0" marL="457200" rtl="0" algn="l">
              <a:spcBef>
                <a:spcPts val="1100"/>
              </a:spcBef>
              <a:spcAft>
                <a:spcPts val="0"/>
              </a:spcAft>
              <a:buSzPts val="1500"/>
              <a:buChar char="❑"/>
            </a:pPr>
            <a:r>
              <a:rPr lang="en-US"/>
              <a:t>How Project Lombok Works.</a:t>
            </a:r>
            <a:endParaRPr/>
          </a:p>
          <a:p>
            <a:pPr indent="-311150" lvl="0" marL="457200" rtl="0" algn="l">
              <a:spcBef>
                <a:spcPts val="1100"/>
              </a:spcBef>
              <a:spcAft>
                <a:spcPts val="0"/>
              </a:spcAft>
              <a:buSzPts val="1500"/>
              <a:buChar char="❑"/>
            </a:pPr>
            <a:r>
              <a:rPr lang="en-US"/>
              <a:t>Project Lombok Maven Dependencies.</a:t>
            </a:r>
            <a:endParaRPr/>
          </a:p>
          <a:p>
            <a:pPr indent="-311150" lvl="0" marL="457200" rtl="0" algn="l">
              <a:spcBef>
                <a:spcPts val="1100"/>
              </a:spcBef>
              <a:spcAft>
                <a:spcPts val="0"/>
              </a:spcAft>
              <a:buSzPts val="1500"/>
              <a:buChar char="❑"/>
            </a:pPr>
            <a:r>
              <a:rPr lang="en-US"/>
              <a:t>Important Annotations from Lombok </a:t>
            </a:r>
            <a:endParaRPr/>
          </a:p>
          <a:p>
            <a:pPr indent="-311150" lvl="0" marL="457200" rtl="0" algn="l">
              <a:spcBef>
                <a:spcPts val="1100"/>
              </a:spcBef>
              <a:spcAft>
                <a:spcPts val="0"/>
              </a:spcAft>
              <a:buSzPts val="1500"/>
              <a:buChar char="❑"/>
            </a:pPr>
            <a:r>
              <a:rPr lang="en-US"/>
              <a:t>Lombok - @Getter and @Setter Annotation.</a:t>
            </a:r>
            <a:endParaRPr/>
          </a:p>
          <a:p>
            <a:pPr indent="-311150" lvl="0" marL="457200" rtl="0" algn="l">
              <a:spcBef>
                <a:spcPts val="1100"/>
              </a:spcBef>
              <a:spcAft>
                <a:spcPts val="0"/>
              </a:spcAft>
              <a:buSzPts val="1500"/>
              <a:buChar char="❑"/>
            </a:pPr>
            <a:r>
              <a:rPr lang="en-US"/>
              <a:t>Lombok - @Tostring Annotation.</a:t>
            </a:r>
            <a:endParaRPr/>
          </a:p>
          <a:p>
            <a:pPr indent="-311150" lvl="0" marL="457200" rtl="0" algn="l">
              <a:spcBef>
                <a:spcPts val="1100"/>
              </a:spcBef>
              <a:spcAft>
                <a:spcPts val="0"/>
              </a:spcAft>
              <a:buSzPts val="1500"/>
              <a:buChar char="❑"/>
            </a:pPr>
            <a:r>
              <a:rPr lang="en-US"/>
              <a:t>Lombok - Constructor Annotations.</a:t>
            </a:r>
            <a:endParaRPr/>
          </a:p>
          <a:p>
            <a:pPr indent="-311150" lvl="0" marL="457200" rtl="0" algn="l">
              <a:spcBef>
                <a:spcPts val="1100"/>
              </a:spcBef>
              <a:spcAft>
                <a:spcPts val="0"/>
              </a:spcAft>
              <a:buSzPts val="1500"/>
              <a:buChar char="❑"/>
            </a:pPr>
            <a:r>
              <a:rPr lang="en-US"/>
              <a:t>Lombok - @Data for Additional Methods. </a:t>
            </a:r>
            <a:endParaRPr/>
          </a:p>
        </p:txBody>
      </p:sp>
      <p:sp>
        <p:nvSpPr>
          <p:cNvPr id="465" name="Google Shape;465;p49"/>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0"/>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Overview of </a:t>
            </a:r>
            <a:r>
              <a:rPr lang="en-US"/>
              <a:t>Project Lombok</a:t>
            </a:r>
            <a:endParaRPr sz="3600"/>
          </a:p>
        </p:txBody>
      </p:sp>
      <p:sp>
        <p:nvSpPr>
          <p:cNvPr id="472" name="Google Shape;472;p50"/>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342900" lvl="0" marL="457200" rtl="0" algn="l">
              <a:spcBef>
                <a:spcPts val="1100"/>
              </a:spcBef>
              <a:spcAft>
                <a:spcPts val="0"/>
              </a:spcAft>
              <a:buSzPts val="1800"/>
              <a:buChar char="❑"/>
            </a:pPr>
            <a:r>
              <a:rPr lang="en-US" sz="1800" u="sng">
                <a:solidFill>
                  <a:schemeClr val="hlink"/>
                </a:solidFill>
                <a:hlinkClick r:id="rId3"/>
              </a:rPr>
              <a:t>Project Lombok </a:t>
            </a:r>
            <a:r>
              <a:rPr lang="en-US" sz="1800">
                <a:solidFill>
                  <a:schemeClr val="accent2"/>
                </a:solidFill>
                <a:highlight>
                  <a:srgbClr val="FFFFFF"/>
                </a:highlight>
              </a:rPr>
              <a:t>is a Java library capable of </a:t>
            </a:r>
            <a:r>
              <a:rPr b="1" lang="en-US" sz="1800">
                <a:solidFill>
                  <a:schemeClr val="accent2"/>
                </a:solidFill>
                <a:highlight>
                  <a:srgbClr val="FFFFFF"/>
                </a:highlight>
              </a:rPr>
              <a:t>minimizing code. </a:t>
            </a:r>
            <a:r>
              <a:rPr lang="en-US" sz="1800">
                <a:solidFill>
                  <a:schemeClr val="accent2"/>
                </a:solidFill>
                <a:highlight>
                  <a:srgbClr val="FFFFFF"/>
                </a:highlight>
              </a:rPr>
              <a:t>The library replaces boilerplate code with easy-to-use annotations. With </a:t>
            </a:r>
            <a:r>
              <a:rPr b="1" lang="en-US" sz="1800">
                <a:solidFill>
                  <a:schemeClr val="accent2"/>
                </a:solidFill>
                <a:highlight>
                  <a:srgbClr val="FFFFFF"/>
                </a:highlight>
              </a:rPr>
              <a:t>Lombok plugin, </a:t>
            </a:r>
            <a:r>
              <a:rPr lang="en-US" sz="1800">
                <a:solidFill>
                  <a:schemeClr val="accent2"/>
                </a:solidFill>
                <a:highlight>
                  <a:srgbClr val="FFFFFF"/>
                </a:highlight>
              </a:rPr>
              <a:t>you do </a:t>
            </a:r>
            <a:r>
              <a:rPr b="1" lang="en-US" sz="1800">
                <a:solidFill>
                  <a:schemeClr val="accent2"/>
                </a:solidFill>
                <a:highlight>
                  <a:srgbClr val="FFFFFF"/>
                </a:highlight>
              </a:rPr>
              <a:t>not have to worry about writing getters, setters, constructors, hashcode, equals, toString </a:t>
            </a:r>
            <a:r>
              <a:rPr b="1" lang="en-US" sz="1800">
                <a:solidFill>
                  <a:schemeClr val="accent2"/>
                </a:solidFill>
                <a:highlight>
                  <a:srgbClr val="FFFFFF"/>
                </a:highlight>
              </a:rPr>
              <a:t>methods</a:t>
            </a:r>
            <a:r>
              <a:rPr lang="en-US" sz="1800">
                <a:solidFill>
                  <a:schemeClr val="accent2"/>
                </a:solidFill>
                <a:highlight>
                  <a:srgbClr val="FFFFFF"/>
                </a:highlight>
              </a:rPr>
              <a:t>, </a:t>
            </a:r>
            <a:r>
              <a:rPr b="1" lang="en-US" sz="1800">
                <a:solidFill>
                  <a:schemeClr val="accent2"/>
                </a:solidFill>
                <a:highlight>
                  <a:srgbClr val="FFFFFF"/>
                </a:highlight>
              </a:rPr>
              <a:t>and other boilerplate items that you have to write in Java classes.</a:t>
            </a:r>
            <a:endParaRPr b="1" sz="1800">
              <a:solidFill>
                <a:schemeClr val="accent2"/>
              </a:solidFill>
              <a:highlight>
                <a:srgbClr val="FFFFFF"/>
              </a:highlight>
            </a:endParaRPr>
          </a:p>
          <a:p>
            <a:pPr indent="-342900" lvl="0" marL="457200" rtl="0" algn="l">
              <a:spcBef>
                <a:spcPts val="1100"/>
              </a:spcBef>
              <a:spcAft>
                <a:spcPts val="0"/>
              </a:spcAft>
              <a:buSzPts val="1800"/>
              <a:buChar char="❑"/>
            </a:pPr>
            <a:r>
              <a:rPr b="1" lang="en-US" sz="1800">
                <a:solidFill>
                  <a:srgbClr val="242424"/>
                </a:solidFill>
                <a:highlight>
                  <a:srgbClr val="FFFFFF"/>
                </a:highlight>
              </a:rPr>
              <a:t>Annotation processors:</a:t>
            </a:r>
            <a:r>
              <a:rPr lang="en-US" sz="1800">
                <a:solidFill>
                  <a:srgbClr val="242424"/>
                </a:solidFill>
                <a:highlight>
                  <a:srgbClr val="FFFFFF"/>
                </a:highlight>
              </a:rPr>
              <a:t> Lombok works by using annotation processors, which are components of the Java compiler that process annotations and generate additional code based on those annotations. When you build your project, the Lombok annotation processor will run and generate the necessary code for you.</a:t>
            </a:r>
            <a:endParaRPr sz="1800">
              <a:solidFill>
                <a:schemeClr val="accent2"/>
              </a:solidFill>
            </a:endParaRPr>
          </a:p>
          <a:p>
            <a:pPr indent="-342900" lvl="0" marL="457200" rtl="0" algn="l">
              <a:spcBef>
                <a:spcPts val="1100"/>
              </a:spcBef>
              <a:spcAft>
                <a:spcPts val="1000"/>
              </a:spcAft>
              <a:buSzPts val="1800"/>
              <a:buChar char="❑"/>
            </a:pPr>
            <a:r>
              <a:rPr b="1" lang="en-US" sz="1800"/>
              <a:t>IDE support: </a:t>
            </a:r>
            <a:r>
              <a:rPr lang="en-US" sz="1800"/>
              <a:t>Lombok integrates with popular Java IDEs and provides plugins that allow you to use Lombok annotations with full support from your IDE. This means that your IDE will recognize Lombok annotations and provide code completion, syntax highlighting, and other features for them.</a:t>
            </a:r>
            <a:endParaRPr b="1" sz="1800">
              <a:solidFill>
                <a:schemeClr val="dk2"/>
              </a:solidFill>
              <a:highlight>
                <a:srgbClr val="FFFFFF"/>
              </a:highlight>
            </a:endParaRPr>
          </a:p>
        </p:txBody>
      </p:sp>
      <p:sp>
        <p:nvSpPr>
          <p:cNvPr id="473" name="Google Shape;473;p50"/>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1"/>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How Project Lombok Works</a:t>
            </a:r>
            <a:endParaRPr sz="3600"/>
          </a:p>
        </p:txBody>
      </p:sp>
      <p:sp>
        <p:nvSpPr>
          <p:cNvPr id="480" name="Google Shape;480;p51"/>
          <p:cNvSpPr txBox="1"/>
          <p:nvPr>
            <p:ph idx="1" type="body"/>
          </p:nvPr>
        </p:nvSpPr>
        <p:spPr>
          <a:xfrm>
            <a:off x="7372275" y="1605375"/>
            <a:ext cx="4434000" cy="464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500">
                <a:solidFill>
                  <a:schemeClr val="accent2"/>
                </a:solidFill>
                <a:highlight>
                  <a:srgbClr val="FFFFFF"/>
                </a:highlight>
              </a:rPr>
              <a:t>Project </a:t>
            </a:r>
            <a:r>
              <a:rPr b="1" lang="en-US" sz="1500">
                <a:solidFill>
                  <a:schemeClr val="accent2"/>
                </a:solidFill>
                <a:highlight>
                  <a:srgbClr val="FFFFFF"/>
                </a:highlight>
              </a:rPr>
              <a:t>L</a:t>
            </a:r>
            <a:r>
              <a:rPr b="1" lang="en-US" sz="1700">
                <a:solidFill>
                  <a:schemeClr val="accent2"/>
                </a:solidFill>
                <a:highlight>
                  <a:srgbClr val="FFFFFF"/>
                </a:highlight>
              </a:rPr>
              <a:t>ombok is an annotation processor</a:t>
            </a:r>
            <a:r>
              <a:rPr lang="en-US" sz="1700">
                <a:solidFill>
                  <a:schemeClr val="accent2"/>
                </a:solidFill>
                <a:highlight>
                  <a:srgbClr val="FFFFFF"/>
                </a:highlight>
              </a:rPr>
              <a:t>, which works on compile time to add codes into classes (added in </a:t>
            </a:r>
            <a:r>
              <a:rPr b="1" lang="en-US" sz="1700">
                <a:solidFill>
                  <a:schemeClr val="accent2"/>
                </a:solidFill>
                <a:highlight>
                  <a:srgbClr val="FFFFFF"/>
                </a:highlight>
              </a:rPr>
              <a:t>Java 5</a:t>
            </a:r>
            <a:r>
              <a:rPr lang="en-US" sz="1700">
                <a:solidFill>
                  <a:schemeClr val="accent2"/>
                </a:solidFill>
                <a:highlight>
                  <a:srgbClr val="FFFFFF"/>
                </a:highlight>
              </a:rPr>
              <a:t>)</a:t>
            </a:r>
            <a:r>
              <a:rPr b="1" lang="en-US" sz="1700">
                <a:solidFill>
                  <a:schemeClr val="accent2"/>
                </a:solidFill>
                <a:highlight>
                  <a:srgbClr val="FFFFFF"/>
                </a:highlight>
              </a:rPr>
              <a:t>.</a:t>
            </a:r>
            <a:r>
              <a:rPr lang="en-US" sz="1700">
                <a:solidFill>
                  <a:schemeClr val="accent2"/>
                </a:solidFill>
                <a:highlight>
                  <a:srgbClr val="FFFFFF"/>
                </a:highlight>
              </a:rPr>
              <a:t> If we use any type of annotation processor, the compiler comes to that level when compiling the class, and is given control to that specific processor to process and do what is needed for that class. </a:t>
            </a:r>
            <a:endParaRPr sz="1700">
              <a:solidFill>
                <a:schemeClr val="accent2"/>
              </a:solidFill>
              <a:highlight>
                <a:srgbClr val="FFFFFF"/>
              </a:highlight>
            </a:endParaRPr>
          </a:p>
          <a:p>
            <a:pPr indent="0" lvl="0" marL="0" rtl="0" algn="l">
              <a:lnSpc>
                <a:spcPct val="115000"/>
              </a:lnSpc>
              <a:spcBef>
                <a:spcPts val="1000"/>
              </a:spcBef>
              <a:spcAft>
                <a:spcPts val="1000"/>
              </a:spcAft>
              <a:buNone/>
            </a:pPr>
            <a:r>
              <a:rPr lang="en-US" sz="1700">
                <a:solidFill>
                  <a:schemeClr val="accent2"/>
                </a:solidFill>
                <a:highlight>
                  <a:srgbClr val="FFFFFF"/>
                </a:highlight>
              </a:rPr>
              <a:t>Let’s think we added </a:t>
            </a:r>
            <a:r>
              <a:rPr b="1" i="1" lang="en-US" sz="1700">
                <a:solidFill>
                  <a:schemeClr val="accent2"/>
                </a:solidFill>
                <a:highlight>
                  <a:srgbClr val="FFFFFF"/>
                </a:highlight>
              </a:rPr>
              <a:t>@Getter</a:t>
            </a:r>
            <a:r>
              <a:rPr lang="en-US" sz="1700">
                <a:solidFill>
                  <a:schemeClr val="accent2"/>
                </a:solidFill>
                <a:highlight>
                  <a:srgbClr val="FFFFFF"/>
                </a:highlight>
              </a:rPr>
              <a:t> and </a:t>
            </a:r>
            <a:r>
              <a:rPr b="1" i="1" lang="en-US" sz="1700">
                <a:solidFill>
                  <a:schemeClr val="accent2"/>
                </a:solidFill>
                <a:highlight>
                  <a:srgbClr val="FFFFFF"/>
                </a:highlight>
              </a:rPr>
              <a:t>@Setter </a:t>
            </a:r>
            <a:r>
              <a:rPr lang="en-US" sz="1700">
                <a:solidFill>
                  <a:schemeClr val="accent2"/>
                </a:solidFill>
                <a:highlight>
                  <a:srgbClr val="FFFFFF"/>
                </a:highlight>
              </a:rPr>
              <a:t>annotation from Lombok to any class. While compilation is happening, the compiler gives the Lombok annotation processor a chance </a:t>
            </a:r>
            <a:r>
              <a:rPr b="1" lang="en-US" sz="1700">
                <a:solidFill>
                  <a:schemeClr val="accent2"/>
                </a:solidFill>
                <a:highlight>
                  <a:srgbClr val="FFFFFF"/>
                </a:highlight>
              </a:rPr>
              <a:t>to add whatever things needed to be added</a:t>
            </a:r>
            <a:r>
              <a:rPr lang="en-US" sz="1700">
                <a:solidFill>
                  <a:schemeClr val="accent2"/>
                </a:solidFill>
                <a:highlight>
                  <a:srgbClr val="FFFFFF"/>
                </a:highlight>
              </a:rPr>
              <a:t> inside the class.</a:t>
            </a:r>
            <a:endParaRPr sz="1700">
              <a:solidFill>
                <a:schemeClr val="accent2"/>
              </a:solidFill>
            </a:endParaRPr>
          </a:p>
        </p:txBody>
      </p:sp>
      <p:sp>
        <p:nvSpPr>
          <p:cNvPr id="481" name="Google Shape;481;p51"/>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482" name="Google Shape;482;p51"/>
          <p:cNvPicPr preferRelativeResize="0"/>
          <p:nvPr/>
        </p:nvPicPr>
        <p:blipFill rotWithShape="1">
          <a:blip r:embed="rId3">
            <a:alphaModFix/>
          </a:blip>
          <a:srcRect b="-2965" l="-2658" r="0" t="0"/>
          <a:stretch/>
        </p:blipFill>
        <p:spPr>
          <a:xfrm>
            <a:off x="559075" y="1834175"/>
            <a:ext cx="6662624" cy="4413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2"/>
          <p:cNvSpPr txBox="1"/>
          <p:nvPr>
            <p:ph type="title"/>
          </p:nvPr>
        </p:nvSpPr>
        <p:spPr>
          <a:xfrm>
            <a:off x="475800" y="973675"/>
            <a:ext cx="10914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600"/>
              <a:t>Project Lombok Maven Dependencies</a:t>
            </a:r>
            <a:endParaRPr sz="3600"/>
          </a:p>
        </p:txBody>
      </p:sp>
      <p:sp>
        <p:nvSpPr>
          <p:cNvPr id="489" name="Google Shape;489;p52"/>
          <p:cNvSpPr txBox="1"/>
          <p:nvPr>
            <p:ph idx="1" type="body"/>
          </p:nvPr>
        </p:nvSpPr>
        <p:spPr>
          <a:xfrm>
            <a:off x="7202650" y="2941575"/>
            <a:ext cx="4341600" cy="2063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US" sz="1500">
                <a:solidFill>
                  <a:schemeClr val="dk1"/>
                </a:solidFill>
                <a:latin typeface="Consolas"/>
                <a:ea typeface="Consolas"/>
                <a:cs typeface="Consolas"/>
                <a:sym typeface="Consolas"/>
              </a:rPr>
              <a:t>&lt;</a:t>
            </a:r>
            <a:r>
              <a:rPr b="1" lang="en-US" sz="1500">
                <a:solidFill>
                  <a:srgbClr val="63B175"/>
                </a:solidFill>
                <a:latin typeface="Consolas"/>
                <a:ea typeface="Consolas"/>
                <a:cs typeface="Consolas"/>
                <a:sym typeface="Consolas"/>
              </a:rPr>
              <a:t>dependency</a:t>
            </a:r>
            <a:r>
              <a:rPr b="1" lang="en-US" sz="1500">
                <a:solidFill>
                  <a:schemeClr val="dk1"/>
                </a:solidFill>
                <a:latin typeface="Consolas"/>
                <a:ea typeface="Consolas"/>
                <a:cs typeface="Consolas"/>
                <a:sym typeface="Consolas"/>
              </a:rPr>
              <a:t>&gt;</a:t>
            </a:r>
            <a:r>
              <a:rPr b="1" lang="en-US" sz="1500">
                <a:solidFill>
                  <a:schemeClr val="dk1"/>
                </a:solidFill>
                <a:highlight>
                  <a:srgbClr val="FAFAFA"/>
                </a:highlight>
                <a:latin typeface="Consolas"/>
                <a:ea typeface="Consolas"/>
                <a:cs typeface="Consolas"/>
                <a:sym typeface="Consolas"/>
              </a:rPr>
              <a:t>       </a:t>
            </a:r>
            <a:r>
              <a:rPr b="1" lang="en-US" sz="1500">
                <a:solidFill>
                  <a:schemeClr val="dk1"/>
                </a:solidFill>
                <a:latin typeface="Consolas"/>
                <a:ea typeface="Consolas"/>
                <a:cs typeface="Consolas"/>
                <a:sym typeface="Consolas"/>
              </a:rPr>
              <a:t>&lt;</a:t>
            </a:r>
            <a:r>
              <a:rPr b="1" lang="en-US" sz="1500">
                <a:solidFill>
                  <a:srgbClr val="63B175"/>
                </a:solidFill>
                <a:latin typeface="Consolas"/>
                <a:ea typeface="Consolas"/>
                <a:cs typeface="Consolas"/>
                <a:sym typeface="Consolas"/>
              </a:rPr>
              <a:t>groupId</a:t>
            </a:r>
            <a:r>
              <a:rPr b="1" lang="en-US" sz="1500">
                <a:solidFill>
                  <a:schemeClr val="dk1"/>
                </a:solidFill>
                <a:latin typeface="Consolas"/>
                <a:ea typeface="Consolas"/>
                <a:cs typeface="Consolas"/>
                <a:sym typeface="Consolas"/>
              </a:rPr>
              <a:t>&gt;</a:t>
            </a:r>
            <a:r>
              <a:rPr b="1" lang="en-US" sz="1500">
                <a:solidFill>
                  <a:schemeClr val="dk1"/>
                </a:solidFill>
                <a:highlight>
                  <a:srgbClr val="FAFAFA"/>
                </a:highlight>
                <a:latin typeface="Consolas"/>
                <a:ea typeface="Consolas"/>
                <a:cs typeface="Consolas"/>
                <a:sym typeface="Consolas"/>
              </a:rPr>
              <a:t>org.projectlombok</a:t>
            </a:r>
            <a:r>
              <a:rPr b="1" lang="en-US" sz="1500">
                <a:solidFill>
                  <a:schemeClr val="dk1"/>
                </a:solidFill>
                <a:latin typeface="Consolas"/>
                <a:ea typeface="Consolas"/>
                <a:cs typeface="Consolas"/>
                <a:sym typeface="Consolas"/>
              </a:rPr>
              <a:t>&lt;/</a:t>
            </a:r>
            <a:r>
              <a:rPr b="1" lang="en-US" sz="1500">
                <a:solidFill>
                  <a:srgbClr val="63B175"/>
                </a:solidFill>
                <a:latin typeface="Consolas"/>
                <a:ea typeface="Consolas"/>
                <a:cs typeface="Consolas"/>
                <a:sym typeface="Consolas"/>
              </a:rPr>
              <a:t>groupId</a:t>
            </a:r>
            <a:r>
              <a:rPr b="1" lang="en-US" sz="1500">
                <a:solidFill>
                  <a:schemeClr val="dk1"/>
                </a:solidFill>
                <a:latin typeface="Consolas"/>
                <a:ea typeface="Consolas"/>
                <a:cs typeface="Consolas"/>
                <a:sym typeface="Consolas"/>
              </a:rPr>
              <a:t>&gt;</a:t>
            </a:r>
            <a:endParaRPr b="1" sz="1500">
              <a:solidFill>
                <a:schemeClr val="dk1"/>
              </a:solidFill>
              <a:highlight>
                <a:srgbClr val="FAFAFA"/>
              </a:highlight>
              <a:latin typeface="Consolas"/>
              <a:ea typeface="Consolas"/>
              <a:cs typeface="Consolas"/>
              <a:sym typeface="Consolas"/>
            </a:endParaRPr>
          </a:p>
          <a:p>
            <a:pPr indent="0" lvl="0" marL="0" rtl="0" algn="l">
              <a:lnSpc>
                <a:spcPct val="100000"/>
              </a:lnSpc>
              <a:spcBef>
                <a:spcPts val="900"/>
              </a:spcBef>
              <a:spcAft>
                <a:spcPts val="0"/>
              </a:spcAft>
              <a:buNone/>
            </a:pPr>
            <a:r>
              <a:rPr b="1" lang="en-US" sz="1500">
                <a:solidFill>
                  <a:schemeClr val="dk1"/>
                </a:solidFill>
                <a:highlight>
                  <a:srgbClr val="FAFAFA"/>
                </a:highlight>
                <a:latin typeface="Consolas"/>
                <a:ea typeface="Consolas"/>
                <a:cs typeface="Consolas"/>
                <a:sym typeface="Consolas"/>
              </a:rPr>
              <a:t>        </a:t>
            </a:r>
            <a:r>
              <a:rPr b="1" lang="en-US" sz="1500">
                <a:solidFill>
                  <a:schemeClr val="dk1"/>
                </a:solidFill>
                <a:latin typeface="Consolas"/>
                <a:ea typeface="Consolas"/>
                <a:cs typeface="Consolas"/>
                <a:sym typeface="Consolas"/>
              </a:rPr>
              <a:t>&lt;</a:t>
            </a:r>
            <a:r>
              <a:rPr b="1" lang="en-US" sz="1500">
                <a:solidFill>
                  <a:srgbClr val="63B175"/>
                </a:solidFill>
                <a:latin typeface="Consolas"/>
                <a:ea typeface="Consolas"/>
                <a:cs typeface="Consolas"/>
                <a:sym typeface="Consolas"/>
              </a:rPr>
              <a:t>artifactId</a:t>
            </a:r>
            <a:r>
              <a:rPr b="1" lang="en-US" sz="1500">
                <a:solidFill>
                  <a:schemeClr val="dk1"/>
                </a:solidFill>
                <a:latin typeface="Consolas"/>
                <a:ea typeface="Consolas"/>
                <a:cs typeface="Consolas"/>
                <a:sym typeface="Consolas"/>
              </a:rPr>
              <a:t>&gt;</a:t>
            </a:r>
            <a:r>
              <a:rPr b="1" lang="en-US" sz="1500">
                <a:solidFill>
                  <a:schemeClr val="dk1"/>
                </a:solidFill>
                <a:highlight>
                  <a:srgbClr val="FAFAFA"/>
                </a:highlight>
                <a:latin typeface="Consolas"/>
                <a:ea typeface="Consolas"/>
                <a:cs typeface="Consolas"/>
                <a:sym typeface="Consolas"/>
              </a:rPr>
              <a:t>lombok</a:t>
            </a:r>
            <a:r>
              <a:rPr b="1" lang="en-US" sz="1500">
                <a:solidFill>
                  <a:schemeClr val="dk1"/>
                </a:solidFill>
                <a:latin typeface="Consolas"/>
                <a:ea typeface="Consolas"/>
                <a:cs typeface="Consolas"/>
                <a:sym typeface="Consolas"/>
              </a:rPr>
              <a:t>&lt;/</a:t>
            </a:r>
            <a:r>
              <a:rPr b="1" lang="en-US" sz="1500">
                <a:solidFill>
                  <a:srgbClr val="63B175"/>
                </a:solidFill>
                <a:latin typeface="Consolas"/>
                <a:ea typeface="Consolas"/>
                <a:cs typeface="Consolas"/>
                <a:sym typeface="Consolas"/>
              </a:rPr>
              <a:t>artifactId</a:t>
            </a:r>
            <a:r>
              <a:rPr b="1" lang="en-US" sz="1500">
                <a:solidFill>
                  <a:schemeClr val="dk1"/>
                </a:solidFill>
                <a:latin typeface="Consolas"/>
                <a:ea typeface="Consolas"/>
                <a:cs typeface="Consolas"/>
                <a:sym typeface="Consolas"/>
              </a:rPr>
              <a:t>&gt;</a:t>
            </a:r>
            <a:endParaRPr b="1" sz="1500">
              <a:solidFill>
                <a:schemeClr val="dk1"/>
              </a:solidFill>
              <a:highlight>
                <a:srgbClr val="FAFAFA"/>
              </a:highlight>
              <a:latin typeface="Consolas"/>
              <a:ea typeface="Consolas"/>
              <a:cs typeface="Consolas"/>
              <a:sym typeface="Consolas"/>
            </a:endParaRPr>
          </a:p>
          <a:p>
            <a:pPr indent="0" lvl="0" marL="0" rtl="0" algn="l">
              <a:lnSpc>
                <a:spcPct val="100000"/>
              </a:lnSpc>
              <a:spcBef>
                <a:spcPts val="900"/>
              </a:spcBef>
              <a:spcAft>
                <a:spcPts val="0"/>
              </a:spcAft>
              <a:buNone/>
            </a:pPr>
            <a:r>
              <a:rPr b="1" lang="en-US" sz="1500">
                <a:solidFill>
                  <a:schemeClr val="dk1"/>
                </a:solidFill>
                <a:highlight>
                  <a:srgbClr val="FAFAFA"/>
                </a:highlight>
                <a:latin typeface="Consolas"/>
                <a:ea typeface="Consolas"/>
                <a:cs typeface="Consolas"/>
                <a:sym typeface="Consolas"/>
              </a:rPr>
              <a:t>        </a:t>
            </a:r>
            <a:r>
              <a:rPr b="1" lang="en-US" sz="1500">
                <a:solidFill>
                  <a:schemeClr val="dk1"/>
                </a:solidFill>
                <a:latin typeface="Consolas"/>
                <a:ea typeface="Consolas"/>
                <a:cs typeface="Consolas"/>
                <a:sym typeface="Consolas"/>
              </a:rPr>
              <a:t>&lt;</a:t>
            </a:r>
            <a:r>
              <a:rPr b="1" lang="en-US" sz="1500">
                <a:solidFill>
                  <a:srgbClr val="63B175"/>
                </a:solidFill>
                <a:latin typeface="Consolas"/>
                <a:ea typeface="Consolas"/>
                <a:cs typeface="Consolas"/>
                <a:sym typeface="Consolas"/>
              </a:rPr>
              <a:t>version</a:t>
            </a:r>
            <a:r>
              <a:rPr b="1" lang="en-US" sz="1500">
                <a:solidFill>
                  <a:schemeClr val="dk1"/>
                </a:solidFill>
                <a:latin typeface="Consolas"/>
                <a:ea typeface="Consolas"/>
                <a:cs typeface="Consolas"/>
                <a:sym typeface="Consolas"/>
              </a:rPr>
              <a:t>&gt;</a:t>
            </a:r>
            <a:r>
              <a:rPr b="1" lang="en-US" sz="1500">
                <a:solidFill>
                  <a:schemeClr val="dk1"/>
                </a:solidFill>
                <a:highlight>
                  <a:srgbClr val="FAFAFA"/>
                </a:highlight>
                <a:latin typeface="Consolas"/>
                <a:ea typeface="Consolas"/>
                <a:cs typeface="Consolas"/>
                <a:sym typeface="Consolas"/>
              </a:rPr>
              <a:t>1.18.20</a:t>
            </a:r>
            <a:r>
              <a:rPr b="1" lang="en-US" sz="1500">
                <a:solidFill>
                  <a:schemeClr val="dk1"/>
                </a:solidFill>
                <a:latin typeface="Consolas"/>
                <a:ea typeface="Consolas"/>
                <a:cs typeface="Consolas"/>
                <a:sym typeface="Consolas"/>
              </a:rPr>
              <a:t>&lt;/</a:t>
            </a:r>
            <a:r>
              <a:rPr b="1" lang="en-US" sz="1500">
                <a:solidFill>
                  <a:srgbClr val="63B175"/>
                </a:solidFill>
                <a:latin typeface="Consolas"/>
                <a:ea typeface="Consolas"/>
                <a:cs typeface="Consolas"/>
                <a:sym typeface="Consolas"/>
              </a:rPr>
              <a:t>version</a:t>
            </a:r>
            <a:r>
              <a:rPr b="1" lang="en-US" sz="1500">
                <a:solidFill>
                  <a:schemeClr val="dk1"/>
                </a:solidFill>
                <a:latin typeface="Consolas"/>
                <a:ea typeface="Consolas"/>
                <a:cs typeface="Consolas"/>
                <a:sym typeface="Consolas"/>
              </a:rPr>
              <a:t>&gt;</a:t>
            </a:r>
            <a:endParaRPr b="1" sz="1500">
              <a:solidFill>
                <a:schemeClr val="dk1"/>
              </a:solidFill>
              <a:highlight>
                <a:srgbClr val="FAFAFA"/>
              </a:highlight>
              <a:latin typeface="Consolas"/>
              <a:ea typeface="Consolas"/>
              <a:cs typeface="Consolas"/>
              <a:sym typeface="Consolas"/>
            </a:endParaRPr>
          </a:p>
          <a:p>
            <a:pPr indent="0" lvl="0" marL="0" rtl="0" algn="l">
              <a:lnSpc>
                <a:spcPct val="100000"/>
              </a:lnSpc>
              <a:spcBef>
                <a:spcPts val="900"/>
              </a:spcBef>
              <a:spcAft>
                <a:spcPts val="0"/>
              </a:spcAft>
              <a:buNone/>
            </a:pPr>
            <a:r>
              <a:rPr b="1" lang="en-US" sz="1500">
                <a:solidFill>
                  <a:schemeClr val="dk1"/>
                </a:solidFill>
                <a:highlight>
                  <a:srgbClr val="FAFAFA"/>
                </a:highlight>
                <a:latin typeface="Consolas"/>
                <a:ea typeface="Consolas"/>
                <a:cs typeface="Consolas"/>
                <a:sym typeface="Consolas"/>
              </a:rPr>
              <a:t>        </a:t>
            </a:r>
            <a:r>
              <a:rPr b="1" lang="en-US" sz="1500">
                <a:solidFill>
                  <a:schemeClr val="dk1"/>
                </a:solidFill>
                <a:latin typeface="Consolas"/>
                <a:ea typeface="Consolas"/>
                <a:cs typeface="Consolas"/>
                <a:sym typeface="Consolas"/>
              </a:rPr>
              <a:t>&lt;</a:t>
            </a:r>
            <a:r>
              <a:rPr b="1" lang="en-US" sz="1500">
                <a:solidFill>
                  <a:srgbClr val="63B175"/>
                </a:solidFill>
                <a:latin typeface="Consolas"/>
                <a:ea typeface="Consolas"/>
                <a:cs typeface="Consolas"/>
                <a:sym typeface="Consolas"/>
              </a:rPr>
              <a:t>scope</a:t>
            </a:r>
            <a:r>
              <a:rPr b="1" lang="en-US" sz="1500">
                <a:solidFill>
                  <a:schemeClr val="dk1"/>
                </a:solidFill>
                <a:latin typeface="Consolas"/>
                <a:ea typeface="Consolas"/>
                <a:cs typeface="Consolas"/>
                <a:sym typeface="Consolas"/>
              </a:rPr>
              <a:t>&gt;</a:t>
            </a:r>
            <a:r>
              <a:rPr b="1" lang="en-US" sz="1500">
                <a:solidFill>
                  <a:schemeClr val="dk1"/>
                </a:solidFill>
                <a:highlight>
                  <a:srgbClr val="FAFAFA"/>
                </a:highlight>
                <a:latin typeface="Consolas"/>
                <a:ea typeface="Consolas"/>
                <a:cs typeface="Consolas"/>
                <a:sym typeface="Consolas"/>
              </a:rPr>
              <a:t>provided</a:t>
            </a:r>
            <a:r>
              <a:rPr b="1" lang="en-US" sz="1500">
                <a:solidFill>
                  <a:schemeClr val="dk1"/>
                </a:solidFill>
                <a:latin typeface="Consolas"/>
                <a:ea typeface="Consolas"/>
                <a:cs typeface="Consolas"/>
                <a:sym typeface="Consolas"/>
              </a:rPr>
              <a:t>&lt;/</a:t>
            </a:r>
            <a:r>
              <a:rPr b="1" lang="en-US" sz="1500">
                <a:solidFill>
                  <a:srgbClr val="63B175"/>
                </a:solidFill>
                <a:latin typeface="Consolas"/>
                <a:ea typeface="Consolas"/>
                <a:cs typeface="Consolas"/>
                <a:sym typeface="Consolas"/>
              </a:rPr>
              <a:t>scope</a:t>
            </a:r>
            <a:r>
              <a:rPr b="1" lang="en-US" sz="1500">
                <a:solidFill>
                  <a:schemeClr val="dk1"/>
                </a:solidFill>
                <a:latin typeface="Consolas"/>
                <a:ea typeface="Consolas"/>
                <a:cs typeface="Consolas"/>
                <a:sym typeface="Consolas"/>
              </a:rPr>
              <a:t>&gt;</a:t>
            </a:r>
            <a:endParaRPr b="1" sz="1500">
              <a:solidFill>
                <a:schemeClr val="dk1"/>
              </a:solidFill>
              <a:highlight>
                <a:srgbClr val="FAFAFA"/>
              </a:highlight>
              <a:latin typeface="Consolas"/>
              <a:ea typeface="Consolas"/>
              <a:cs typeface="Consolas"/>
              <a:sym typeface="Consolas"/>
            </a:endParaRPr>
          </a:p>
          <a:p>
            <a:pPr indent="0" lvl="0" marL="0" rtl="0" algn="l">
              <a:lnSpc>
                <a:spcPct val="100000"/>
              </a:lnSpc>
              <a:spcBef>
                <a:spcPts val="900"/>
              </a:spcBef>
              <a:spcAft>
                <a:spcPts val="900"/>
              </a:spcAft>
              <a:buNone/>
            </a:pPr>
            <a:r>
              <a:rPr b="1" lang="en-US" sz="1500">
                <a:solidFill>
                  <a:schemeClr val="dk1"/>
                </a:solidFill>
                <a:highlight>
                  <a:srgbClr val="FAFAFA"/>
                </a:highlight>
                <a:latin typeface="Consolas"/>
                <a:ea typeface="Consolas"/>
                <a:cs typeface="Consolas"/>
                <a:sym typeface="Consolas"/>
              </a:rPr>
              <a:t> </a:t>
            </a:r>
            <a:r>
              <a:rPr b="1" lang="en-US" sz="1500">
                <a:solidFill>
                  <a:schemeClr val="dk1"/>
                </a:solidFill>
                <a:latin typeface="Consolas"/>
                <a:ea typeface="Consolas"/>
                <a:cs typeface="Consolas"/>
                <a:sym typeface="Consolas"/>
              </a:rPr>
              <a:t>&lt;/</a:t>
            </a:r>
            <a:r>
              <a:rPr b="1" lang="en-US" sz="1500">
                <a:solidFill>
                  <a:srgbClr val="63B175"/>
                </a:solidFill>
                <a:latin typeface="Consolas"/>
                <a:ea typeface="Consolas"/>
                <a:cs typeface="Consolas"/>
                <a:sym typeface="Consolas"/>
              </a:rPr>
              <a:t>dependency</a:t>
            </a:r>
            <a:r>
              <a:rPr b="1" lang="en-US" sz="1500">
                <a:solidFill>
                  <a:schemeClr val="dk1"/>
                </a:solidFill>
                <a:latin typeface="Consolas"/>
                <a:ea typeface="Consolas"/>
                <a:cs typeface="Consolas"/>
                <a:sym typeface="Consolas"/>
              </a:rPr>
              <a:t>&gt;</a:t>
            </a:r>
            <a:endParaRPr b="1" sz="1500">
              <a:solidFill>
                <a:srgbClr val="2B3636"/>
              </a:solidFill>
              <a:highlight>
                <a:srgbClr val="FFFFFF"/>
              </a:highlight>
            </a:endParaRPr>
          </a:p>
        </p:txBody>
      </p:sp>
      <p:sp>
        <p:nvSpPr>
          <p:cNvPr id="490" name="Google Shape;490;p52"/>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491" name="Google Shape;491;p52"/>
          <p:cNvPicPr preferRelativeResize="0"/>
          <p:nvPr/>
        </p:nvPicPr>
        <p:blipFill rotWithShape="1">
          <a:blip r:embed="rId3">
            <a:alphaModFix/>
          </a:blip>
          <a:srcRect b="17115" l="2163" r="6554" t="0"/>
          <a:stretch/>
        </p:blipFill>
        <p:spPr>
          <a:xfrm>
            <a:off x="376275" y="2756250"/>
            <a:ext cx="6736100" cy="3567700"/>
          </a:xfrm>
          <a:prstGeom prst="rect">
            <a:avLst/>
          </a:prstGeom>
          <a:noFill/>
          <a:ln cap="flat" cmpd="sng" w="9525">
            <a:solidFill>
              <a:schemeClr val="dk2"/>
            </a:solidFill>
            <a:prstDash val="solid"/>
            <a:round/>
            <a:headEnd len="sm" w="sm" type="none"/>
            <a:tailEnd len="sm" w="sm" type="none"/>
          </a:ln>
        </p:spPr>
      </p:pic>
      <p:sp>
        <p:nvSpPr>
          <p:cNvPr id="492" name="Google Shape;492;p52"/>
          <p:cNvSpPr txBox="1"/>
          <p:nvPr/>
        </p:nvSpPr>
        <p:spPr>
          <a:xfrm>
            <a:off x="648925" y="1710075"/>
            <a:ext cx="6380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2"/>
                </a:solidFill>
                <a:highlight>
                  <a:srgbClr val="FFFFFF"/>
                </a:highlight>
              </a:rPr>
              <a:t>If you are creating new Spring boot project using </a:t>
            </a:r>
            <a:r>
              <a:rPr b="1" lang="en-US" sz="1600" u="sng">
                <a:solidFill>
                  <a:schemeClr val="dk2"/>
                </a:solidFill>
                <a:highlight>
                  <a:srgbClr val="FFFFFF"/>
                </a:highlight>
                <a:hlinkClick r:id="rId4">
                  <a:extLst>
                    <a:ext uri="{A12FA001-AC4F-418D-AE19-62706E023703}">
                      <ahyp:hlinkClr val="tx"/>
                    </a:ext>
                  </a:extLst>
                </a:hlinkClick>
              </a:rPr>
              <a:t>Spring Initializr</a:t>
            </a:r>
            <a:r>
              <a:rPr lang="en-US" sz="1600">
                <a:solidFill>
                  <a:schemeClr val="dk2"/>
                </a:solidFill>
              </a:rPr>
              <a:t>, you can add Project Lombok dependencies as shown in the screenshot below:</a:t>
            </a:r>
            <a:endParaRPr sz="1600">
              <a:solidFill>
                <a:schemeClr val="dk2"/>
              </a:solidFill>
            </a:endParaRPr>
          </a:p>
        </p:txBody>
      </p:sp>
      <p:sp>
        <p:nvSpPr>
          <p:cNvPr id="493" name="Google Shape;493;p52"/>
          <p:cNvSpPr/>
          <p:nvPr/>
        </p:nvSpPr>
        <p:spPr>
          <a:xfrm>
            <a:off x="3949150" y="3728750"/>
            <a:ext cx="2232300" cy="404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2"/>
          <p:cNvSpPr txBox="1"/>
          <p:nvPr/>
        </p:nvSpPr>
        <p:spPr>
          <a:xfrm>
            <a:off x="7202650" y="1680775"/>
            <a:ext cx="4558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If you need to add lombok manually in your project, add the below lombok dependency to the Maven POM (pom.xml).</a:t>
            </a:r>
            <a:endParaRPr sz="1900"/>
          </a:p>
        </p:txBody>
      </p:sp>
      <p:sp>
        <p:nvSpPr>
          <p:cNvPr id="495" name="Google Shape;495;p52"/>
          <p:cNvSpPr txBox="1"/>
          <p:nvPr/>
        </p:nvSpPr>
        <p:spPr>
          <a:xfrm>
            <a:off x="7640250" y="5843400"/>
            <a:ext cx="4219500" cy="400200"/>
          </a:xfrm>
          <a:prstGeom prst="rect">
            <a:avLst/>
          </a:prstGeom>
          <a:no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u="sng">
                <a:solidFill>
                  <a:srgbClr val="222222"/>
                </a:solidFill>
                <a:hlinkClick r:id="rId5">
                  <a:extLst>
                    <a:ext uri="{A12FA001-AC4F-418D-AE19-62706E023703}">
                      <ahyp:hlinkClr val="tx"/>
                    </a:ext>
                  </a:extLst>
                </a:hlinkClick>
              </a:rPr>
              <a:t>Click here to review the Maven website</a:t>
            </a:r>
            <a:r>
              <a:rPr b="1" lang="en-US">
                <a:solidFill>
                  <a:srgbClr val="222222"/>
                </a:solidFill>
              </a:rPr>
              <a:t>.</a:t>
            </a:r>
            <a:endParaRPr b="1">
              <a:solidFill>
                <a:srgbClr val="22222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3"/>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Important A</a:t>
            </a:r>
            <a:r>
              <a:rPr lang="en-US"/>
              <a:t>nnotations from Lombok </a:t>
            </a:r>
            <a:endParaRPr/>
          </a:p>
        </p:txBody>
      </p:sp>
      <p:sp>
        <p:nvSpPr>
          <p:cNvPr id="502" name="Google Shape;502;p53"/>
          <p:cNvSpPr txBox="1"/>
          <p:nvPr>
            <p:ph idx="1" type="body"/>
          </p:nvPr>
        </p:nvSpPr>
        <p:spPr>
          <a:xfrm>
            <a:off x="698500" y="1720800"/>
            <a:ext cx="10458600" cy="47229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500"/>
              </a:spcBef>
              <a:spcAft>
                <a:spcPts val="0"/>
              </a:spcAft>
              <a:buNone/>
            </a:pPr>
            <a:r>
              <a:rPr lang="en-US" sz="1800"/>
              <a:t>Some of the key features and annotations provided by Lombok include:</a:t>
            </a:r>
            <a:endParaRPr sz="1800"/>
          </a:p>
          <a:p>
            <a:pPr indent="-228600" lvl="0" marL="457200" rtl="0" algn="l">
              <a:lnSpc>
                <a:spcPct val="115000"/>
              </a:lnSpc>
              <a:spcBef>
                <a:spcPts val="1500"/>
              </a:spcBef>
              <a:spcAft>
                <a:spcPts val="0"/>
              </a:spcAft>
              <a:buClr>
                <a:srgbClr val="222222"/>
              </a:buClr>
              <a:buSzPts val="1800"/>
              <a:buFont typeface="Arial"/>
              <a:buNone/>
            </a:pPr>
            <a:r>
              <a:rPr b="1" lang="en-US" sz="1800"/>
              <a:t>@Getter and @Setter:</a:t>
            </a:r>
            <a:endParaRPr b="1" sz="1800"/>
          </a:p>
          <a:p>
            <a:pPr indent="-342900" lvl="1" marL="914400" rtl="0" algn="l">
              <a:lnSpc>
                <a:spcPct val="115000"/>
              </a:lnSpc>
              <a:spcBef>
                <a:spcPts val="1000"/>
              </a:spcBef>
              <a:spcAft>
                <a:spcPts val="0"/>
              </a:spcAft>
              <a:buClr>
                <a:srgbClr val="222222"/>
              </a:buClr>
              <a:buSzPts val="1800"/>
              <a:buFont typeface="Roboto"/>
              <a:buChar char="●"/>
            </a:pPr>
            <a:r>
              <a:rPr lang="en-US" sz="1800">
                <a:latin typeface="Roboto"/>
                <a:ea typeface="Roboto"/>
                <a:cs typeface="Roboto"/>
                <a:sym typeface="Roboto"/>
              </a:rPr>
              <a:t>Automatically generates getter and setter methods for class fields.</a:t>
            </a:r>
            <a:endParaRPr sz="1800">
              <a:latin typeface="Roboto"/>
              <a:ea typeface="Roboto"/>
              <a:cs typeface="Roboto"/>
              <a:sym typeface="Roboto"/>
            </a:endParaRPr>
          </a:p>
          <a:p>
            <a:pPr indent="-228600" lvl="0" marL="457200" rtl="0" algn="l">
              <a:lnSpc>
                <a:spcPct val="115000"/>
              </a:lnSpc>
              <a:spcBef>
                <a:spcPts val="1000"/>
              </a:spcBef>
              <a:spcAft>
                <a:spcPts val="0"/>
              </a:spcAft>
              <a:buClr>
                <a:srgbClr val="222222"/>
              </a:buClr>
              <a:buSzPts val="1800"/>
              <a:buFont typeface="Arial"/>
              <a:buNone/>
            </a:pPr>
            <a:r>
              <a:rPr b="1" lang="en-US" sz="1800"/>
              <a:t>@ToString:</a:t>
            </a:r>
            <a:endParaRPr b="1" sz="1800"/>
          </a:p>
          <a:p>
            <a:pPr indent="-342900" lvl="1" marL="914400" rtl="0" algn="l">
              <a:lnSpc>
                <a:spcPct val="115000"/>
              </a:lnSpc>
              <a:spcBef>
                <a:spcPts val="1000"/>
              </a:spcBef>
              <a:spcAft>
                <a:spcPts val="0"/>
              </a:spcAft>
              <a:buClr>
                <a:srgbClr val="222222"/>
              </a:buClr>
              <a:buSzPts val="1800"/>
              <a:buFont typeface="Roboto"/>
              <a:buChar char="●"/>
            </a:pPr>
            <a:r>
              <a:rPr lang="en-US" sz="1800">
                <a:latin typeface="Roboto"/>
                <a:ea typeface="Roboto"/>
                <a:cs typeface="Roboto"/>
                <a:sym typeface="Roboto"/>
              </a:rPr>
              <a:t>Generates a </a:t>
            </a:r>
            <a:r>
              <a:rPr b="1" lang="en-US" sz="1800">
                <a:latin typeface="Consolas"/>
                <a:ea typeface="Consolas"/>
                <a:cs typeface="Consolas"/>
                <a:sym typeface="Consolas"/>
              </a:rPr>
              <a:t>toString()</a:t>
            </a:r>
            <a:r>
              <a:rPr lang="en-US" sz="1800">
                <a:latin typeface="Roboto"/>
                <a:ea typeface="Roboto"/>
                <a:cs typeface="Roboto"/>
                <a:sym typeface="Roboto"/>
              </a:rPr>
              <a:t> method for the class, including all its fields.</a:t>
            </a:r>
            <a:endParaRPr sz="1800">
              <a:latin typeface="Roboto"/>
              <a:ea typeface="Roboto"/>
              <a:cs typeface="Roboto"/>
              <a:sym typeface="Roboto"/>
            </a:endParaRPr>
          </a:p>
          <a:p>
            <a:pPr indent="-228600" lvl="0" marL="457200" rtl="0" algn="l">
              <a:lnSpc>
                <a:spcPct val="115000"/>
              </a:lnSpc>
              <a:spcBef>
                <a:spcPts val="1000"/>
              </a:spcBef>
              <a:spcAft>
                <a:spcPts val="0"/>
              </a:spcAft>
              <a:buClr>
                <a:srgbClr val="222222"/>
              </a:buClr>
              <a:buSzPts val="1800"/>
              <a:buFont typeface="Arial"/>
              <a:buNone/>
            </a:pPr>
            <a:r>
              <a:rPr b="1" lang="en-US" sz="1800"/>
              <a:t>@EqualsAndHashCode:</a:t>
            </a:r>
            <a:endParaRPr b="1" sz="1800"/>
          </a:p>
          <a:p>
            <a:pPr indent="-342900" lvl="1" marL="914400" rtl="0" algn="l">
              <a:lnSpc>
                <a:spcPct val="115000"/>
              </a:lnSpc>
              <a:spcBef>
                <a:spcPts val="1000"/>
              </a:spcBef>
              <a:spcAft>
                <a:spcPts val="0"/>
              </a:spcAft>
              <a:buClr>
                <a:srgbClr val="222222"/>
              </a:buClr>
              <a:buSzPts val="1800"/>
              <a:buFont typeface="Roboto"/>
              <a:buChar char="●"/>
            </a:pPr>
            <a:r>
              <a:rPr lang="en-US" sz="1800">
                <a:latin typeface="Roboto"/>
                <a:ea typeface="Roboto"/>
                <a:cs typeface="Roboto"/>
                <a:sym typeface="Roboto"/>
              </a:rPr>
              <a:t>Generates</a:t>
            </a:r>
            <a:r>
              <a:rPr b="1" lang="en-US" sz="1800">
                <a:latin typeface="Consolas"/>
                <a:ea typeface="Consolas"/>
                <a:cs typeface="Consolas"/>
                <a:sym typeface="Consolas"/>
              </a:rPr>
              <a:t> equals()</a:t>
            </a:r>
            <a:r>
              <a:rPr lang="en-US" sz="1800">
                <a:latin typeface="Roboto"/>
                <a:ea typeface="Roboto"/>
                <a:cs typeface="Roboto"/>
                <a:sym typeface="Roboto"/>
              </a:rPr>
              <a:t> and </a:t>
            </a:r>
            <a:r>
              <a:rPr b="1" lang="en-US" sz="1800">
                <a:latin typeface="Consolas"/>
                <a:ea typeface="Consolas"/>
                <a:cs typeface="Consolas"/>
                <a:sym typeface="Consolas"/>
              </a:rPr>
              <a:t>hashCode()</a:t>
            </a:r>
            <a:r>
              <a:rPr lang="en-US" sz="1800">
                <a:latin typeface="Roboto"/>
                <a:ea typeface="Roboto"/>
                <a:cs typeface="Roboto"/>
                <a:sym typeface="Roboto"/>
              </a:rPr>
              <a:t> methods based on the class fields.</a:t>
            </a:r>
            <a:endParaRPr sz="1800">
              <a:latin typeface="Roboto"/>
              <a:ea typeface="Roboto"/>
              <a:cs typeface="Roboto"/>
              <a:sym typeface="Roboto"/>
            </a:endParaRPr>
          </a:p>
          <a:p>
            <a:pPr indent="-228600" lvl="0" marL="457200" rtl="0" algn="l">
              <a:lnSpc>
                <a:spcPct val="115000"/>
              </a:lnSpc>
              <a:spcBef>
                <a:spcPts val="1000"/>
              </a:spcBef>
              <a:spcAft>
                <a:spcPts val="0"/>
              </a:spcAft>
              <a:buClr>
                <a:srgbClr val="222222"/>
              </a:buClr>
              <a:buSzPts val="1800"/>
              <a:buFont typeface="Arial"/>
              <a:buNone/>
            </a:pPr>
            <a:r>
              <a:rPr b="1" lang="en-US" sz="1800"/>
              <a:t>@Builder:</a:t>
            </a:r>
            <a:endParaRPr b="1" sz="1800"/>
          </a:p>
          <a:p>
            <a:pPr indent="-342900" lvl="1" marL="914400" rtl="0" algn="l">
              <a:lnSpc>
                <a:spcPct val="115000"/>
              </a:lnSpc>
              <a:spcBef>
                <a:spcPts val="1000"/>
              </a:spcBef>
              <a:spcAft>
                <a:spcPts val="0"/>
              </a:spcAft>
              <a:buClr>
                <a:srgbClr val="222222"/>
              </a:buClr>
              <a:buSzPts val="1800"/>
              <a:buFont typeface="Roboto"/>
              <a:buChar char="●"/>
            </a:pPr>
            <a:r>
              <a:rPr lang="en-US" sz="1800">
                <a:latin typeface="Roboto"/>
                <a:ea typeface="Roboto"/>
                <a:cs typeface="Roboto"/>
                <a:sym typeface="Roboto"/>
              </a:rPr>
              <a:t>Simplifies the creation of builder patterns for complex object creation.</a:t>
            </a:r>
            <a:endParaRPr sz="1800">
              <a:latin typeface="Roboto"/>
              <a:ea typeface="Roboto"/>
              <a:cs typeface="Roboto"/>
              <a:sym typeface="Roboto"/>
            </a:endParaRPr>
          </a:p>
          <a:p>
            <a:pPr indent="-228600" lvl="0" marL="457200" rtl="0" algn="l">
              <a:lnSpc>
                <a:spcPct val="115000"/>
              </a:lnSpc>
              <a:spcBef>
                <a:spcPts val="1000"/>
              </a:spcBef>
              <a:spcAft>
                <a:spcPts val="0"/>
              </a:spcAft>
              <a:buClr>
                <a:srgbClr val="222222"/>
              </a:buClr>
              <a:buSzPts val="1800"/>
              <a:buFont typeface="Arial"/>
              <a:buNone/>
            </a:pPr>
            <a:r>
              <a:rPr b="1" lang="en-US" sz="1800"/>
              <a:t>@Slf4j:</a:t>
            </a:r>
            <a:endParaRPr b="1" sz="1800"/>
          </a:p>
          <a:p>
            <a:pPr indent="-342900" lvl="1" marL="914400" rtl="0" algn="l">
              <a:lnSpc>
                <a:spcPct val="115000"/>
              </a:lnSpc>
              <a:spcBef>
                <a:spcPts val="1000"/>
              </a:spcBef>
              <a:spcAft>
                <a:spcPts val="1000"/>
              </a:spcAft>
              <a:buClr>
                <a:srgbClr val="222222"/>
              </a:buClr>
              <a:buSzPts val="1800"/>
              <a:buFont typeface="Roboto"/>
              <a:buChar char="●"/>
            </a:pPr>
            <a:r>
              <a:rPr lang="en-US" sz="1800">
                <a:latin typeface="Roboto"/>
                <a:ea typeface="Roboto"/>
                <a:cs typeface="Roboto"/>
                <a:sym typeface="Roboto"/>
              </a:rPr>
              <a:t>Integrates with SLF4J logging, providing a logger field in the class.</a:t>
            </a:r>
            <a:endParaRPr sz="1800"/>
          </a:p>
        </p:txBody>
      </p:sp>
      <p:sp>
        <p:nvSpPr>
          <p:cNvPr id="503" name="Google Shape;503;p53"/>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4"/>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Important Annotations from Lombok     (continued)</a:t>
            </a:r>
            <a:endParaRPr/>
          </a:p>
        </p:txBody>
      </p:sp>
      <p:sp>
        <p:nvSpPr>
          <p:cNvPr id="510" name="Google Shape;510;p54"/>
          <p:cNvSpPr txBox="1"/>
          <p:nvPr>
            <p:ph idx="1" type="body"/>
          </p:nvPr>
        </p:nvSpPr>
        <p:spPr>
          <a:xfrm>
            <a:off x="781375" y="1700813"/>
            <a:ext cx="10915500" cy="4527300"/>
          </a:xfrm>
          <a:prstGeom prst="rect">
            <a:avLst/>
          </a:prstGeom>
        </p:spPr>
        <p:txBody>
          <a:bodyPr anchorCtr="0" anchor="t" bIns="91425" lIns="91425" spcFirstLastPara="1" rIns="91425" wrap="square" tIns="91425">
            <a:normAutofit lnSpcReduction="10000"/>
          </a:bodyPr>
          <a:lstStyle/>
          <a:p>
            <a:pPr indent="-228600" lvl="0" marL="457200" marR="0" rtl="0" algn="l">
              <a:lnSpc>
                <a:spcPct val="115000"/>
              </a:lnSpc>
              <a:spcBef>
                <a:spcPts val="0"/>
              </a:spcBef>
              <a:spcAft>
                <a:spcPts val="0"/>
              </a:spcAft>
              <a:buClr>
                <a:srgbClr val="374151"/>
              </a:buClr>
              <a:buSzPts val="1900"/>
              <a:buFont typeface="Arial"/>
              <a:buNone/>
            </a:pPr>
            <a:r>
              <a:rPr b="1" lang="en-US">
                <a:solidFill>
                  <a:srgbClr val="374151"/>
                </a:solidFill>
              </a:rPr>
              <a:t>@Value:</a:t>
            </a:r>
            <a:endParaRPr b="1">
              <a:solidFill>
                <a:srgbClr val="374151"/>
              </a:solidFill>
            </a:endParaRPr>
          </a:p>
          <a:p>
            <a:pPr indent="-349250" lvl="1" marL="914400" rtl="0" algn="l">
              <a:lnSpc>
                <a:spcPct val="115000"/>
              </a:lnSpc>
              <a:spcBef>
                <a:spcPts val="1000"/>
              </a:spcBef>
              <a:spcAft>
                <a:spcPts val="0"/>
              </a:spcAft>
              <a:buClr>
                <a:srgbClr val="374151"/>
              </a:buClr>
              <a:buSzPts val="1900"/>
              <a:buFont typeface="Roboto"/>
              <a:buChar char="●"/>
            </a:pPr>
            <a:r>
              <a:rPr lang="en-US" sz="1900">
                <a:solidFill>
                  <a:srgbClr val="374151"/>
                </a:solidFill>
                <a:latin typeface="Roboto"/>
                <a:ea typeface="Roboto"/>
                <a:cs typeface="Roboto"/>
                <a:sym typeface="Roboto"/>
              </a:rPr>
              <a:t>Similar to </a:t>
            </a:r>
            <a:r>
              <a:rPr b="1" lang="en-US" sz="1900">
                <a:solidFill>
                  <a:srgbClr val="374151"/>
                </a:solidFill>
                <a:latin typeface="Consolas"/>
                <a:ea typeface="Consolas"/>
                <a:cs typeface="Consolas"/>
                <a:sym typeface="Consolas"/>
              </a:rPr>
              <a:t>@Data</a:t>
            </a:r>
            <a:r>
              <a:rPr lang="en-US" sz="1900">
                <a:solidFill>
                  <a:srgbClr val="374151"/>
                </a:solidFill>
                <a:latin typeface="Roboto"/>
                <a:ea typeface="Roboto"/>
                <a:cs typeface="Roboto"/>
                <a:sym typeface="Roboto"/>
              </a:rPr>
              <a:t>, but treats the class as immutable, generating </a:t>
            </a:r>
            <a:r>
              <a:rPr b="1" lang="en-US" sz="1900">
                <a:solidFill>
                  <a:srgbClr val="374151"/>
                </a:solidFill>
                <a:latin typeface="Consolas"/>
                <a:ea typeface="Consolas"/>
                <a:cs typeface="Consolas"/>
                <a:sym typeface="Consolas"/>
              </a:rPr>
              <a:t>final</a:t>
            </a:r>
            <a:r>
              <a:rPr lang="en-US" sz="1900">
                <a:solidFill>
                  <a:srgbClr val="374151"/>
                </a:solidFill>
                <a:latin typeface="Roboto"/>
                <a:ea typeface="Roboto"/>
                <a:cs typeface="Roboto"/>
                <a:sym typeface="Roboto"/>
              </a:rPr>
              <a:t> fields and removing setters.</a:t>
            </a:r>
            <a:endParaRPr sz="1900">
              <a:solidFill>
                <a:srgbClr val="374151"/>
              </a:solidFill>
              <a:latin typeface="Roboto"/>
              <a:ea typeface="Roboto"/>
              <a:cs typeface="Roboto"/>
              <a:sym typeface="Roboto"/>
            </a:endParaRPr>
          </a:p>
          <a:p>
            <a:pPr indent="-228600" lvl="0" marL="457200" marR="0" rtl="0" algn="l">
              <a:lnSpc>
                <a:spcPct val="115000"/>
              </a:lnSpc>
              <a:spcBef>
                <a:spcPts val="1000"/>
              </a:spcBef>
              <a:spcAft>
                <a:spcPts val="0"/>
              </a:spcAft>
              <a:buClr>
                <a:srgbClr val="374151"/>
              </a:buClr>
              <a:buSzPts val="1900"/>
              <a:buFont typeface="Arial"/>
              <a:buNone/>
            </a:pPr>
            <a:r>
              <a:rPr b="1" lang="en-US">
                <a:solidFill>
                  <a:srgbClr val="374151"/>
                </a:solidFill>
              </a:rPr>
              <a:t>@Cleanup:</a:t>
            </a:r>
            <a:endParaRPr b="1">
              <a:solidFill>
                <a:srgbClr val="374151"/>
              </a:solidFill>
            </a:endParaRPr>
          </a:p>
          <a:p>
            <a:pPr indent="-349250" lvl="1" marL="914400" rtl="0" algn="l">
              <a:lnSpc>
                <a:spcPct val="115000"/>
              </a:lnSpc>
              <a:spcBef>
                <a:spcPts val="1000"/>
              </a:spcBef>
              <a:spcAft>
                <a:spcPts val="0"/>
              </a:spcAft>
              <a:buClr>
                <a:srgbClr val="374151"/>
              </a:buClr>
              <a:buSzPts val="1900"/>
              <a:buFont typeface="Roboto"/>
              <a:buChar char="●"/>
            </a:pPr>
            <a:r>
              <a:rPr lang="en-US" sz="1900">
                <a:solidFill>
                  <a:srgbClr val="374151"/>
                </a:solidFill>
                <a:latin typeface="Roboto"/>
                <a:ea typeface="Roboto"/>
                <a:cs typeface="Roboto"/>
                <a:sym typeface="Roboto"/>
              </a:rPr>
              <a:t>Automatically closes resources (like streams) when they go out of scope.</a:t>
            </a:r>
            <a:endParaRPr sz="1900">
              <a:solidFill>
                <a:srgbClr val="374151"/>
              </a:solidFill>
              <a:latin typeface="Roboto"/>
              <a:ea typeface="Roboto"/>
              <a:cs typeface="Roboto"/>
              <a:sym typeface="Roboto"/>
            </a:endParaRPr>
          </a:p>
          <a:p>
            <a:pPr indent="-228600" lvl="0" marL="457200" rtl="0" algn="l">
              <a:lnSpc>
                <a:spcPct val="115000"/>
              </a:lnSpc>
              <a:spcBef>
                <a:spcPts val="1000"/>
              </a:spcBef>
              <a:spcAft>
                <a:spcPts val="0"/>
              </a:spcAft>
              <a:buClr>
                <a:srgbClr val="374151"/>
              </a:buClr>
              <a:buSzPts val="1900"/>
              <a:buFont typeface="Arial"/>
              <a:buNone/>
            </a:pPr>
            <a:r>
              <a:rPr b="1" lang="en-US">
                <a:solidFill>
                  <a:srgbClr val="374151"/>
                </a:solidFill>
              </a:rPr>
              <a:t>@NoArgsConstructor, @RequiredArgsConstructor, and @AllArgsConstructor:</a:t>
            </a:r>
            <a:endParaRPr b="1">
              <a:solidFill>
                <a:srgbClr val="374151"/>
              </a:solidFill>
            </a:endParaRPr>
          </a:p>
          <a:p>
            <a:pPr indent="-349250" lvl="1" marL="914400" rtl="0" algn="l">
              <a:lnSpc>
                <a:spcPct val="115000"/>
              </a:lnSpc>
              <a:spcBef>
                <a:spcPts val="1000"/>
              </a:spcBef>
              <a:spcAft>
                <a:spcPts val="0"/>
              </a:spcAft>
              <a:buClr>
                <a:srgbClr val="374151"/>
              </a:buClr>
              <a:buSzPts val="1900"/>
              <a:buFont typeface="Roboto"/>
              <a:buChar char="●"/>
            </a:pPr>
            <a:r>
              <a:rPr lang="en-US" sz="1900">
                <a:solidFill>
                  <a:srgbClr val="374151"/>
                </a:solidFill>
                <a:latin typeface="Roboto"/>
                <a:ea typeface="Roboto"/>
                <a:cs typeface="Roboto"/>
                <a:sym typeface="Roboto"/>
              </a:rPr>
              <a:t>Generate constructors with no arguments, constructors with required arguments, and constructors with all arguments, respectively.</a:t>
            </a:r>
            <a:endParaRPr sz="1900">
              <a:solidFill>
                <a:srgbClr val="374151"/>
              </a:solidFill>
              <a:latin typeface="Roboto"/>
              <a:ea typeface="Roboto"/>
              <a:cs typeface="Roboto"/>
              <a:sym typeface="Roboto"/>
            </a:endParaRPr>
          </a:p>
          <a:p>
            <a:pPr indent="-228600" lvl="0" marL="457200" marR="0" rtl="0" algn="l">
              <a:lnSpc>
                <a:spcPct val="115000"/>
              </a:lnSpc>
              <a:spcBef>
                <a:spcPts val="1000"/>
              </a:spcBef>
              <a:spcAft>
                <a:spcPts val="0"/>
              </a:spcAft>
              <a:buClr>
                <a:srgbClr val="374151"/>
              </a:buClr>
              <a:buSzPts val="1900"/>
              <a:buFont typeface="Arial"/>
              <a:buNone/>
            </a:pPr>
            <a:r>
              <a:rPr b="1" lang="en-US">
                <a:solidFill>
                  <a:srgbClr val="374151"/>
                </a:solidFill>
              </a:rPr>
              <a:t>@Data:</a:t>
            </a:r>
            <a:endParaRPr b="1">
              <a:solidFill>
                <a:srgbClr val="374151"/>
              </a:solidFill>
            </a:endParaRPr>
          </a:p>
          <a:p>
            <a:pPr indent="-349250" lvl="1" marL="914400" rtl="0" algn="l">
              <a:lnSpc>
                <a:spcPct val="115000"/>
              </a:lnSpc>
              <a:spcBef>
                <a:spcPts val="1500"/>
              </a:spcBef>
              <a:spcAft>
                <a:spcPts val="1000"/>
              </a:spcAft>
              <a:buClr>
                <a:srgbClr val="374151"/>
              </a:buClr>
              <a:buSzPts val="1900"/>
              <a:buFont typeface="Roboto"/>
              <a:buChar char="●"/>
            </a:pPr>
            <a:r>
              <a:rPr lang="en-US" sz="1900">
                <a:solidFill>
                  <a:srgbClr val="374151"/>
                </a:solidFill>
                <a:latin typeface="Roboto"/>
                <a:ea typeface="Roboto"/>
                <a:cs typeface="Roboto"/>
                <a:sym typeface="Roboto"/>
              </a:rPr>
              <a:t>Combines the functionality of </a:t>
            </a:r>
            <a:r>
              <a:rPr b="1" lang="en-US" sz="1900">
                <a:solidFill>
                  <a:srgbClr val="374151"/>
                </a:solidFill>
                <a:latin typeface="Consolas"/>
                <a:ea typeface="Consolas"/>
                <a:cs typeface="Consolas"/>
                <a:sym typeface="Consolas"/>
              </a:rPr>
              <a:t>@Getter, @Setter, @ToString, @EqualsAndHashCode,</a:t>
            </a:r>
            <a:r>
              <a:rPr lang="en-US" sz="1900">
                <a:solidFill>
                  <a:srgbClr val="374151"/>
                </a:solidFill>
                <a:latin typeface="Roboto"/>
                <a:ea typeface="Roboto"/>
                <a:cs typeface="Roboto"/>
                <a:sym typeface="Roboto"/>
              </a:rPr>
              <a:t> and</a:t>
            </a:r>
            <a:r>
              <a:rPr b="1" lang="en-US" sz="1900">
                <a:solidFill>
                  <a:srgbClr val="374151"/>
                </a:solidFill>
                <a:latin typeface="Consolas"/>
                <a:ea typeface="Consolas"/>
                <a:cs typeface="Consolas"/>
                <a:sym typeface="Consolas"/>
              </a:rPr>
              <a:t> @RequiredArgsConstructor</a:t>
            </a:r>
            <a:r>
              <a:rPr lang="en-US" sz="1900">
                <a:solidFill>
                  <a:srgbClr val="374151"/>
                </a:solidFill>
                <a:latin typeface="Roboto"/>
                <a:ea typeface="Roboto"/>
                <a:cs typeface="Roboto"/>
                <a:sym typeface="Roboto"/>
              </a:rPr>
              <a:t> in a single annotation.</a:t>
            </a:r>
            <a:endParaRPr sz="1900">
              <a:solidFill>
                <a:srgbClr val="374151"/>
              </a:solidFill>
              <a:latin typeface="Roboto"/>
              <a:ea typeface="Roboto"/>
              <a:cs typeface="Roboto"/>
              <a:sym typeface="Roboto"/>
            </a:endParaRPr>
          </a:p>
        </p:txBody>
      </p:sp>
      <p:sp>
        <p:nvSpPr>
          <p:cNvPr id="511" name="Google Shape;511;p54"/>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5"/>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Lombok - </a:t>
            </a:r>
            <a:r>
              <a:rPr lang="en-US">
                <a:solidFill>
                  <a:srgbClr val="09507C"/>
                </a:solidFill>
              </a:rPr>
              <a:t>@Getter</a:t>
            </a:r>
            <a:r>
              <a:rPr lang="en-US"/>
              <a:t> and </a:t>
            </a:r>
            <a:r>
              <a:rPr lang="en-US">
                <a:solidFill>
                  <a:srgbClr val="09507C"/>
                </a:solidFill>
              </a:rPr>
              <a:t>@Setter</a:t>
            </a:r>
            <a:r>
              <a:rPr lang="en-US"/>
              <a:t> Annotation</a:t>
            </a:r>
            <a:endParaRPr sz="3400"/>
          </a:p>
        </p:txBody>
      </p:sp>
      <p:sp>
        <p:nvSpPr>
          <p:cNvPr id="518" name="Google Shape;518;p55"/>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519" name="Google Shape;519;p55"/>
          <p:cNvSpPr txBox="1"/>
          <p:nvPr/>
        </p:nvSpPr>
        <p:spPr>
          <a:xfrm>
            <a:off x="495350" y="1690975"/>
            <a:ext cx="5712900" cy="50691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700" u="sng">
                <a:solidFill>
                  <a:schemeClr val="dk1"/>
                </a:solidFill>
                <a:highlight>
                  <a:srgbClr val="EAD1DC"/>
                </a:highlight>
              </a:rPr>
              <a:t>Traditional Way </a:t>
            </a:r>
            <a:endParaRPr b="1" sz="1700" u="sng">
              <a:solidFill>
                <a:schemeClr val="dk1"/>
              </a:solidFill>
              <a:highlight>
                <a:srgbClr val="EAD1DC"/>
              </a:highlight>
            </a:endParaRPr>
          </a:p>
          <a:p>
            <a:pPr indent="0" lvl="0" marL="0" rtl="0" algn="l">
              <a:spcBef>
                <a:spcPts val="1000"/>
              </a:spcBef>
              <a:spcAft>
                <a:spcPts val="0"/>
              </a:spcAft>
              <a:buNone/>
            </a:pPr>
            <a:r>
              <a:rPr lang="en-US" sz="1500">
                <a:solidFill>
                  <a:schemeClr val="accent2"/>
                </a:solidFill>
                <a:highlight>
                  <a:srgbClr val="FFFFFF"/>
                </a:highlight>
              </a:rPr>
              <a:t>We use </a:t>
            </a:r>
            <a:r>
              <a:rPr b="1" lang="en-US" sz="1500">
                <a:solidFill>
                  <a:schemeClr val="accent2"/>
                </a:solidFill>
                <a:highlight>
                  <a:srgbClr val="FFFFFF"/>
                </a:highlight>
              </a:rPr>
              <a:t>getters and setters</a:t>
            </a:r>
            <a:r>
              <a:rPr lang="en-US" sz="1500">
                <a:solidFill>
                  <a:schemeClr val="accent2"/>
                </a:solidFill>
                <a:highlight>
                  <a:srgbClr val="FFFFFF"/>
                </a:highlight>
              </a:rPr>
              <a:t> to achieve the </a:t>
            </a:r>
            <a:r>
              <a:rPr b="1" lang="en-US" sz="1500">
                <a:solidFill>
                  <a:schemeClr val="accent2"/>
                </a:solidFill>
                <a:highlight>
                  <a:srgbClr val="FFFFFF"/>
                </a:highlight>
              </a:rPr>
              <a:t>encapsulations</a:t>
            </a:r>
            <a:r>
              <a:rPr lang="en-US" sz="1500">
                <a:solidFill>
                  <a:schemeClr val="accent2"/>
                </a:solidFill>
                <a:highlight>
                  <a:srgbClr val="FFFFFF"/>
                </a:highlight>
              </a:rPr>
              <a:t> in Java. We declare variables/attributes as private, and provide public methods to access and update those private variables:</a:t>
            </a:r>
            <a:r>
              <a:rPr lang="en-US" sz="1300">
                <a:solidFill>
                  <a:schemeClr val="accent2"/>
                </a:solidFill>
                <a:highlight>
                  <a:srgbClr val="FFFFFF"/>
                </a:highlight>
              </a:rPr>
              <a:t> </a:t>
            </a:r>
            <a:endParaRPr b="1" sz="1000">
              <a:solidFill>
                <a:schemeClr val="accent2"/>
              </a:solidFill>
              <a:highlight>
                <a:srgbClr val="FFFFFF"/>
              </a:highlight>
            </a:endParaRPr>
          </a:p>
          <a:p>
            <a:pPr indent="0" lvl="0" marL="101600" marR="50800" rtl="0" algn="l">
              <a:spcBef>
                <a:spcPts val="0"/>
              </a:spcBef>
              <a:spcAft>
                <a:spcPts val="0"/>
              </a:spcAft>
              <a:buNone/>
            </a:pPr>
            <a:r>
              <a:t/>
            </a:r>
            <a:endParaRPr b="1" sz="1200">
              <a:solidFill>
                <a:srgbClr val="3F7F95"/>
              </a:solidFill>
              <a:highlight>
                <a:srgbClr val="FFFFFF"/>
              </a:highlight>
              <a:latin typeface="Courier New"/>
              <a:ea typeface="Courier New"/>
              <a:cs typeface="Courier New"/>
              <a:sym typeface="Courier New"/>
            </a:endParaRPr>
          </a:p>
          <a:p>
            <a:pPr indent="0" lvl="0" marL="101600" marR="50800" rtl="0" algn="l">
              <a:spcBef>
                <a:spcPts val="0"/>
              </a:spcBef>
              <a:spcAft>
                <a:spcPts val="0"/>
              </a:spcAft>
              <a:buNone/>
            </a:pPr>
            <a:r>
              <a:rPr b="1" lang="en-US" sz="1300">
                <a:solidFill>
                  <a:srgbClr val="3F7F95"/>
                </a:solidFill>
                <a:highlight>
                  <a:srgbClr val="FFFFFF"/>
                </a:highlight>
                <a:latin typeface="Consolas"/>
                <a:ea typeface="Consolas"/>
                <a:cs typeface="Consolas"/>
                <a:sym typeface="Consolas"/>
              </a:rPr>
              <a:t>public</a:t>
            </a:r>
            <a:r>
              <a:rPr lang="en-US" sz="1300">
                <a:solidFill>
                  <a:schemeClr val="dk1"/>
                </a:solidFill>
                <a:highlight>
                  <a:srgbClr val="FFFFFF"/>
                </a:highlight>
                <a:latin typeface="Consolas"/>
                <a:ea typeface="Consolas"/>
                <a:cs typeface="Consolas"/>
                <a:sym typeface="Consolas"/>
              </a:rPr>
              <a:t> </a:t>
            </a:r>
            <a:r>
              <a:rPr b="1" lang="en-US" sz="1300">
                <a:solidFill>
                  <a:srgbClr val="3F7F95"/>
                </a:solidFill>
                <a:highlight>
                  <a:srgbClr val="FFFFFF"/>
                </a:highlight>
                <a:latin typeface="Consolas"/>
                <a:ea typeface="Consolas"/>
                <a:cs typeface="Consolas"/>
                <a:sym typeface="Consolas"/>
              </a:rPr>
              <a:t>class</a:t>
            </a:r>
            <a:r>
              <a:rPr lang="en-US" sz="1300">
                <a:solidFill>
                  <a:schemeClr val="dk1"/>
                </a:solidFill>
                <a:highlight>
                  <a:srgbClr val="FFFFFF"/>
                </a:highlight>
                <a:latin typeface="Consolas"/>
                <a:ea typeface="Consolas"/>
                <a:cs typeface="Consolas"/>
                <a:sym typeface="Consolas"/>
              </a:rPr>
              <a:t> UserCreateRequest </a:t>
            </a:r>
            <a:r>
              <a:rPr lang="en-US" sz="1300">
                <a:solidFill>
                  <a:srgbClr val="777777"/>
                </a:solidFill>
                <a:highlight>
                  <a:srgbClr val="FFFFFF"/>
                </a:highlight>
                <a:latin typeface="Consolas"/>
                <a:ea typeface="Consolas"/>
                <a:cs typeface="Consolas"/>
                <a:sym typeface="Consolas"/>
              </a:rPr>
              <a:t>{</a:t>
            </a:r>
            <a:endParaRPr sz="1300">
              <a:solidFill>
                <a:srgbClr val="777777"/>
              </a:solidFill>
              <a:highlight>
                <a:srgbClr val="FFFFFF"/>
              </a:highlight>
              <a:latin typeface="Consolas"/>
              <a:ea typeface="Consolas"/>
              <a:cs typeface="Consolas"/>
              <a:sym typeface="Consolas"/>
            </a:endParaRPr>
          </a:p>
          <a:p>
            <a:pPr indent="0" lvl="0" marL="101600" marR="5080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b="1" lang="en-US" sz="1300">
                <a:solidFill>
                  <a:srgbClr val="3F7F95"/>
                </a:solidFill>
                <a:highlight>
                  <a:srgbClr val="FFFFFF"/>
                </a:highlight>
                <a:latin typeface="Consolas"/>
                <a:ea typeface="Consolas"/>
                <a:cs typeface="Consolas"/>
                <a:sym typeface="Consolas"/>
              </a:rPr>
              <a:t>private</a:t>
            </a:r>
            <a:r>
              <a:rPr lang="en-US" sz="1300">
                <a:solidFill>
                  <a:schemeClr val="dk1"/>
                </a:solidFill>
                <a:highlight>
                  <a:srgbClr val="FFFFFF"/>
                </a:highlight>
                <a:latin typeface="Consolas"/>
                <a:ea typeface="Consolas"/>
                <a:cs typeface="Consolas"/>
                <a:sym typeface="Consolas"/>
              </a:rPr>
              <a:t> </a:t>
            </a:r>
            <a:r>
              <a:rPr b="1" lang="en-US" sz="1300">
                <a:solidFill>
                  <a:srgbClr val="7F007F"/>
                </a:solidFill>
                <a:highlight>
                  <a:srgbClr val="FFFFFF"/>
                </a:highlight>
                <a:latin typeface="Consolas"/>
                <a:ea typeface="Consolas"/>
                <a:cs typeface="Consolas"/>
                <a:sym typeface="Consolas"/>
              </a:rPr>
              <a:t>String</a:t>
            </a:r>
            <a:r>
              <a:rPr lang="en-US" sz="1300">
                <a:solidFill>
                  <a:schemeClr val="dk1"/>
                </a:solidFill>
                <a:highlight>
                  <a:srgbClr val="FFFFFF"/>
                </a:highlight>
                <a:latin typeface="Consolas"/>
                <a:ea typeface="Consolas"/>
                <a:cs typeface="Consolas"/>
                <a:sym typeface="Consolas"/>
              </a:rPr>
              <a:t> username;</a:t>
            </a:r>
            <a:endParaRPr sz="1300">
              <a:solidFill>
                <a:schemeClr val="dk1"/>
              </a:solidFill>
              <a:highlight>
                <a:srgbClr val="FFFFFF"/>
              </a:highlight>
              <a:latin typeface="Consolas"/>
              <a:ea typeface="Consolas"/>
              <a:cs typeface="Consolas"/>
              <a:sym typeface="Consolas"/>
            </a:endParaRPr>
          </a:p>
          <a:p>
            <a:pPr indent="0" lvl="0" marL="101600" marR="5080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b="1" lang="en-US" sz="1300">
                <a:solidFill>
                  <a:srgbClr val="3F7F95"/>
                </a:solidFill>
                <a:highlight>
                  <a:srgbClr val="FFFFFF"/>
                </a:highlight>
                <a:latin typeface="Consolas"/>
                <a:ea typeface="Consolas"/>
                <a:cs typeface="Consolas"/>
                <a:sym typeface="Consolas"/>
              </a:rPr>
              <a:t>private</a:t>
            </a:r>
            <a:r>
              <a:rPr lang="en-US" sz="1300">
                <a:solidFill>
                  <a:schemeClr val="dk1"/>
                </a:solidFill>
                <a:highlight>
                  <a:srgbClr val="FFFFFF"/>
                </a:highlight>
                <a:latin typeface="Consolas"/>
                <a:ea typeface="Consolas"/>
                <a:cs typeface="Consolas"/>
                <a:sym typeface="Consolas"/>
              </a:rPr>
              <a:t> </a:t>
            </a:r>
            <a:r>
              <a:rPr b="1" lang="en-US" sz="1300">
                <a:solidFill>
                  <a:srgbClr val="7F007F"/>
                </a:solidFill>
                <a:highlight>
                  <a:srgbClr val="FFFFFF"/>
                </a:highlight>
                <a:latin typeface="Consolas"/>
                <a:ea typeface="Consolas"/>
                <a:cs typeface="Consolas"/>
                <a:sym typeface="Consolas"/>
              </a:rPr>
              <a:t>String</a:t>
            </a:r>
            <a:r>
              <a:rPr lang="en-US" sz="1300">
                <a:solidFill>
                  <a:schemeClr val="dk1"/>
                </a:solidFill>
                <a:highlight>
                  <a:srgbClr val="FFFFFF"/>
                </a:highlight>
                <a:latin typeface="Consolas"/>
                <a:ea typeface="Consolas"/>
                <a:cs typeface="Consolas"/>
                <a:sym typeface="Consolas"/>
              </a:rPr>
              <a:t> password;</a:t>
            </a:r>
            <a:endParaRPr sz="1300">
              <a:solidFill>
                <a:schemeClr val="dk1"/>
              </a:solidFill>
              <a:highlight>
                <a:srgbClr val="FFFFFF"/>
              </a:highlight>
              <a:latin typeface="Consolas"/>
              <a:ea typeface="Consolas"/>
              <a:cs typeface="Consolas"/>
              <a:sym typeface="Consolas"/>
            </a:endParaRPr>
          </a:p>
          <a:p>
            <a:pPr indent="0" lvl="0" marL="101600" marR="5080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endParaRPr sz="1300">
              <a:solidFill>
                <a:schemeClr val="dk1"/>
              </a:solidFill>
              <a:highlight>
                <a:srgbClr val="FFFFFF"/>
              </a:highlight>
              <a:latin typeface="Consolas"/>
              <a:ea typeface="Consolas"/>
              <a:cs typeface="Consolas"/>
              <a:sym typeface="Consolas"/>
            </a:endParaRPr>
          </a:p>
          <a:p>
            <a:pPr indent="0" lvl="0" marL="101600" marR="5080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b="1" lang="en-US" sz="1300">
                <a:solidFill>
                  <a:srgbClr val="3F7F95"/>
                </a:solidFill>
                <a:highlight>
                  <a:srgbClr val="FFFFFF"/>
                </a:highlight>
                <a:latin typeface="Consolas"/>
                <a:ea typeface="Consolas"/>
                <a:cs typeface="Consolas"/>
                <a:sym typeface="Consolas"/>
              </a:rPr>
              <a:t>public</a:t>
            </a:r>
            <a:r>
              <a:rPr lang="en-US" sz="1300">
                <a:solidFill>
                  <a:schemeClr val="dk1"/>
                </a:solidFill>
                <a:highlight>
                  <a:srgbClr val="FFFFFF"/>
                </a:highlight>
                <a:latin typeface="Consolas"/>
                <a:ea typeface="Consolas"/>
                <a:cs typeface="Consolas"/>
                <a:sym typeface="Consolas"/>
              </a:rPr>
              <a:t> </a:t>
            </a:r>
            <a:r>
              <a:rPr b="1" lang="en-US" sz="1300">
                <a:solidFill>
                  <a:srgbClr val="7F007F"/>
                </a:solidFill>
                <a:highlight>
                  <a:srgbClr val="FFFFFF"/>
                </a:highlight>
                <a:latin typeface="Consolas"/>
                <a:ea typeface="Consolas"/>
                <a:cs typeface="Consolas"/>
                <a:sym typeface="Consolas"/>
              </a:rPr>
              <a:t>String</a:t>
            </a:r>
            <a:r>
              <a:rPr lang="en-US" sz="1300">
                <a:solidFill>
                  <a:schemeClr val="dk1"/>
                </a:solidFill>
                <a:highlight>
                  <a:srgbClr val="FFFFFF"/>
                </a:highlight>
                <a:latin typeface="Consolas"/>
                <a:ea typeface="Consolas"/>
                <a:cs typeface="Consolas"/>
                <a:sym typeface="Consolas"/>
              </a:rPr>
              <a:t> getUsername</a:t>
            </a:r>
            <a:r>
              <a:rPr lang="en-US" sz="1300">
                <a:solidFill>
                  <a:srgbClr val="777777"/>
                </a:solidFill>
                <a:highlight>
                  <a:srgbClr val="FFFFFF"/>
                </a:highlight>
                <a:latin typeface="Consolas"/>
                <a:ea typeface="Consolas"/>
                <a:cs typeface="Consolas"/>
                <a:sym typeface="Consolas"/>
              </a:rPr>
              <a:t>()</a:t>
            </a:r>
            <a:r>
              <a:rPr lang="en-US" sz="1300">
                <a:solidFill>
                  <a:schemeClr val="dk1"/>
                </a:solidFill>
                <a:highlight>
                  <a:srgbClr val="FFFFFF"/>
                </a:highlight>
                <a:latin typeface="Consolas"/>
                <a:ea typeface="Consolas"/>
                <a:cs typeface="Consolas"/>
                <a:sym typeface="Consolas"/>
              </a:rPr>
              <a:t> </a:t>
            </a:r>
            <a:r>
              <a:rPr lang="en-US" sz="1300">
                <a:solidFill>
                  <a:srgbClr val="777777"/>
                </a:solidFill>
                <a:highlight>
                  <a:srgbClr val="FFFFFF"/>
                </a:highlight>
                <a:latin typeface="Consolas"/>
                <a:ea typeface="Consolas"/>
                <a:cs typeface="Consolas"/>
                <a:sym typeface="Consolas"/>
              </a:rPr>
              <a:t>{</a:t>
            </a:r>
            <a:endParaRPr sz="1300">
              <a:solidFill>
                <a:srgbClr val="777777"/>
              </a:solidFill>
              <a:highlight>
                <a:srgbClr val="FFFFFF"/>
              </a:highlight>
              <a:latin typeface="Consolas"/>
              <a:ea typeface="Consolas"/>
              <a:cs typeface="Consolas"/>
              <a:sym typeface="Consolas"/>
            </a:endParaRPr>
          </a:p>
          <a:p>
            <a:pPr indent="0" lvl="0" marL="101600" marR="5080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b="1" lang="en-US" sz="1300">
                <a:solidFill>
                  <a:srgbClr val="3F7F95"/>
                </a:solidFill>
                <a:highlight>
                  <a:srgbClr val="FFFFFF"/>
                </a:highlight>
                <a:latin typeface="Consolas"/>
                <a:ea typeface="Consolas"/>
                <a:cs typeface="Consolas"/>
                <a:sym typeface="Consolas"/>
              </a:rPr>
              <a:t>return</a:t>
            </a:r>
            <a:r>
              <a:rPr lang="en-US" sz="1300">
                <a:solidFill>
                  <a:schemeClr val="dk1"/>
                </a:solidFill>
                <a:highlight>
                  <a:srgbClr val="FFFFFF"/>
                </a:highlight>
                <a:latin typeface="Consolas"/>
                <a:ea typeface="Consolas"/>
                <a:cs typeface="Consolas"/>
                <a:sym typeface="Consolas"/>
              </a:rPr>
              <a:t> username;</a:t>
            </a:r>
            <a:endParaRPr sz="1300">
              <a:solidFill>
                <a:schemeClr val="dk1"/>
              </a:solidFill>
              <a:highlight>
                <a:srgbClr val="FFFFFF"/>
              </a:highlight>
              <a:latin typeface="Consolas"/>
              <a:ea typeface="Consolas"/>
              <a:cs typeface="Consolas"/>
              <a:sym typeface="Consolas"/>
            </a:endParaRPr>
          </a:p>
          <a:p>
            <a:pPr indent="0" lvl="0" marL="101600" marR="5080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lang="en-US" sz="1300">
                <a:solidFill>
                  <a:srgbClr val="777777"/>
                </a:solidFill>
                <a:highlight>
                  <a:srgbClr val="FFFFFF"/>
                </a:highlight>
                <a:latin typeface="Consolas"/>
                <a:ea typeface="Consolas"/>
                <a:cs typeface="Consolas"/>
                <a:sym typeface="Consolas"/>
              </a:rPr>
              <a:t>}</a:t>
            </a:r>
            <a:endParaRPr sz="1300">
              <a:solidFill>
                <a:srgbClr val="777777"/>
              </a:solidFill>
              <a:highlight>
                <a:srgbClr val="FFFFFF"/>
              </a:highlight>
              <a:latin typeface="Consolas"/>
              <a:ea typeface="Consolas"/>
              <a:cs typeface="Consolas"/>
              <a:sym typeface="Consolas"/>
            </a:endParaRPr>
          </a:p>
          <a:p>
            <a:pPr indent="0" lvl="0" marL="101600" marR="5080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b="1" lang="en-US" sz="1300">
                <a:solidFill>
                  <a:srgbClr val="3F7F95"/>
                </a:solidFill>
                <a:highlight>
                  <a:srgbClr val="FFFFFF"/>
                </a:highlight>
                <a:latin typeface="Consolas"/>
                <a:ea typeface="Consolas"/>
                <a:cs typeface="Consolas"/>
                <a:sym typeface="Consolas"/>
              </a:rPr>
              <a:t>public</a:t>
            </a:r>
            <a:r>
              <a:rPr lang="en-US" sz="1300">
                <a:solidFill>
                  <a:schemeClr val="dk1"/>
                </a:solidFill>
                <a:highlight>
                  <a:srgbClr val="FFFFFF"/>
                </a:highlight>
                <a:latin typeface="Consolas"/>
                <a:ea typeface="Consolas"/>
                <a:cs typeface="Consolas"/>
                <a:sym typeface="Consolas"/>
              </a:rPr>
              <a:t> </a:t>
            </a:r>
            <a:r>
              <a:rPr b="1" lang="en-US" sz="1300">
                <a:solidFill>
                  <a:srgbClr val="7F007F"/>
                </a:solidFill>
                <a:highlight>
                  <a:srgbClr val="FFFFFF"/>
                </a:highlight>
                <a:latin typeface="Consolas"/>
                <a:ea typeface="Consolas"/>
                <a:cs typeface="Consolas"/>
                <a:sym typeface="Consolas"/>
              </a:rPr>
              <a:t>void</a:t>
            </a:r>
            <a:r>
              <a:rPr lang="en-US" sz="1300">
                <a:solidFill>
                  <a:schemeClr val="dk1"/>
                </a:solidFill>
                <a:highlight>
                  <a:srgbClr val="FFFFFF"/>
                </a:highlight>
                <a:latin typeface="Consolas"/>
                <a:ea typeface="Consolas"/>
                <a:cs typeface="Consolas"/>
                <a:sym typeface="Consolas"/>
              </a:rPr>
              <a:t> setUsername</a:t>
            </a:r>
            <a:r>
              <a:rPr lang="en-US" sz="1300">
                <a:solidFill>
                  <a:srgbClr val="777777"/>
                </a:solidFill>
                <a:highlight>
                  <a:srgbClr val="FFFFFF"/>
                </a:highlight>
                <a:latin typeface="Consolas"/>
                <a:ea typeface="Consolas"/>
                <a:cs typeface="Consolas"/>
                <a:sym typeface="Consolas"/>
              </a:rPr>
              <a:t>(</a:t>
            </a:r>
            <a:r>
              <a:rPr b="1" lang="en-US" sz="1300">
                <a:solidFill>
                  <a:srgbClr val="7F007F"/>
                </a:solidFill>
                <a:highlight>
                  <a:srgbClr val="FFFFFF"/>
                </a:highlight>
                <a:latin typeface="Consolas"/>
                <a:ea typeface="Consolas"/>
                <a:cs typeface="Consolas"/>
                <a:sym typeface="Consolas"/>
              </a:rPr>
              <a:t>String</a:t>
            </a:r>
            <a:r>
              <a:rPr lang="en-US" sz="1300">
                <a:solidFill>
                  <a:schemeClr val="dk1"/>
                </a:solidFill>
                <a:highlight>
                  <a:srgbClr val="FFFFFF"/>
                </a:highlight>
                <a:latin typeface="Consolas"/>
                <a:ea typeface="Consolas"/>
                <a:cs typeface="Consolas"/>
                <a:sym typeface="Consolas"/>
              </a:rPr>
              <a:t> username</a:t>
            </a:r>
            <a:r>
              <a:rPr lang="en-US" sz="1300">
                <a:solidFill>
                  <a:srgbClr val="777777"/>
                </a:solidFill>
                <a:highlight>
                  <a:srgbClr val="FFFFFF"/>
                </a:highlight>
                <a:latin typeface="Consolas"/>
                <a:ea typeface="Consolas"/>
                <a:cs typeface="Consolas"/>
                <a:sym typeface="Consolas"/>
              </a:rPr>
              <a:t>)</a:t>
            </a:r>
            <a:r>
              <a:rPr lang="en-US" sz="1300">
                <a:solidFill>
                  <a:schemeClr val="dk1"/>
                </a:solidFill>
                <a:highlight>
                  <a:srgbClr val="FFFFFF"/>
                </a:highlight>
                <a:latin typeface="Consolas"/>
                <a:ea typeface="Consolas"/>
                <a:cs typeface="Consolas"/>
                <a:sym typeface="Consolas"/>
              </a:rPr>
              <a:t> </a:t>
            </a:r>
            <a:r>
              <a:rPr lang="en-US" sz="1300">
                <a:solidFill>
                  <a:srgbClr val="777777"/>
                </a:solidFill>
                <a:highlight>
                  <a:srgbClr val="FFFFFF"/>
                </a:highlight>
                <a:latin typeface="Consolas"/>
                <a:ea typeface="Consolas"/>
                <a:cs typeface="Consolas"/>
                <a:sym typeface="Consolas"/>
              </a:rPr>
              <a:t>{</a:t>
            </a:r>
            <a:endParaRPr sz="1300">
              <a:solidFill>
                <a:srgbClr val="777777"/>
              </a:solidFill>
              <a:highlight>
                <a:srgbClr val="FFFFFF"/>
              </a:highlight>
              <a:latin typeface="Consolas"/>
              <a:ea typeface="Consolas"/>
              <a:cs typeface="Consolas"/>
              <a:sym typeface="Consolas"/>
            </a:endParaRPr>
          </a:p>
          <a:p>
            <a:pPr indent="0" lvl="0" marL="101600" marR="5080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lang="en-US" sz="1300">
                <a:solidFill>
                  <a:srgbClr val="990073"/>
                </a:solidFill>
                <a:highlight>
                  <a:srgbClr val="FFFFFF"/>
                </a:highlight>
                <a:latin typeface="Consolas"/>
                <a:ea typeface="Consolas"/>
                <a:cs typeface="Consolas"/>
                <a:sym typeface="Consolas"/>
              </a:rPr>
              <a:t>this</a:t>
            </a:r>
            <a:r>
              <a:rPr lang="en-US" sz="1300">
                <a:solidFill>
                  <a:schemeClr val="dk1"/>
                </a:solidFill>
                <a:highlight>
                  <a:srgbClr val="FFFFFF"/>
                </a:highlight>
                <a:latin typeface="Consolas"/>
                <a:ea typeface="Consolas"/>
                <a:cs typeface="Consolas"/>
                <a:sym typeface="Consolas"/>
              </a:rPr>
              <a:t>.username = username;</a:t>
            </a:r>
            <a:endParaRPr sz="1300">
              <a:solidFill>
                <a:schemeClr val="dk1"/>
              </a:solidFill>
              <a:highlight>
                <a:srgbClr val="FFFFFF"/>
              </a:highlight>
              <a:latin typeface="Consolas"/>
              <a:ea typeface="Consolas"/>
              <a:cs typeface="Consolas"/>
              <a:sym typeface="Consolas"/>
            </a:endParaRPr>
          </a:p>
          <a:p>
            <a:pPr indent="0" lvl="0" marL="101600" marR="5080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lang="en-US" sz="1300">
                <a:solidFill>
                  <a:srgbClr val="777777"/>
                </a:solidFill>
                <a:highlight>
                  <a:srgbClr val="FFFFFF"/>
                </a:highlight>
                <a:latin typeface="Consolas"/>
                <a:ea typeface="Consolas"/>
                <a:cs typeface="Consolas"/>
                <a:sym typeface="Consolas"/>
              </a:rPr>
              <a:t>}</a:t>
            </a:r>
            <a:endParaRPr sz="1300">
              <a:solidFill>
                <a:srgbClr val="777777"/>
              </a:solidFill>
              <a:highlight>
                <a:srgbClr val="FFFFFF"/>
              </a:highlight>
              <a:latin typeface="Consolas"/>
              <a:ea typeface="Consolas"/>
              <a:cs typeface="Consolas"/>
              <a:sym typeface="Consolas"/>
            </a:endParaRPr>
          </a:p>
          <a:p>
            <a:pPr indent="0" lvl="0" marL="101600" marR="5080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b="1" lang="en-US" sz="1300">
                <a:solidFill>
                  <a:srgbClr val="3F7F95"/>
                </a:solidFill>
                <a:highlight>
                  <a:srgbClr val="FFFFFF"/>
                </a:highlight>
                <a:latin typeface="Consolas"/>
                <a:ea typeface="Consolas"/>
                <a:cs typeface="Consolas"/>
                <a:sym typeface="Consolas"/>
              </a:rPr>
              <a:t>public</a:t>
            </a:r>
            <a:r>
              <a:rPr lang="en-US" sz="1300">
                <a:solidFill>
                  <a:schemeClr val="dk1"/>
                </a:solidFill>
                <a:highlight>
                  <a:srgbClr val="FFFFFF"/>
                </a:highlight>
                <a:latin typeface="Consolas"/>
                <a:ea typeface="Consolas"/>
                <a:cs typeface="Consolas"/>
                <a:sym typeface="Consolas"/>
              </a:rPr>
              <a:t> </a:t>
            </a:r>
            <a:r>
              <a:rPr b="1" lang="en-US" sz="1300">
                <a:solidFill>
                  <a:srgbClr val="7F007F"/>
                </a:solidFill>
                <a:highlight>
                  <a:srgbClr val="FFFFFF"/>
                </a:highlight>
                <a:latin typeface="Consolas"/>
                <a:ea typeface="Consolas"/>
                <a:cs typeface="Consolas"/>
                <a:sym typeface="Consolas"/>
              </a:rPr>
              <a:t>String</a:t>
            </a:r>
            <a:r>
              <a:rPr lang="en-US" sz="1300">
                <a:solidFill>
                  <a:schemeClr val="dk1"/>
                </a:solidFill>
                <a:highlight>
                  <a:srgbClr val="FFFFFF"/>
                </a:highlight>
                <a:latin typeface="Consolas"/>
                <a:ea typeface="Consolas"/>
                <a:cs typeface="Consolas"/>
                <a:sym typeface="Consolas"/>
              </a:rPr>
              <a:t> getPassword</a:t>
            </a:r>
            <a:r>
              <a:rPr lang="en-US" sz="1300">
                <a:solidFill>
                  <a:srgbClr val="777777"/>
                </a:solidFill>
                <a:highlight>
                  <a:srgbClr val="FFFFFF"/>
                </a:highlight>
                <a:latin typeface="Consolas"/>
                <a:ea typeface="Consolas"/>
                <a:cs typeface="Consolas"/>
                <a:sym typeface="Consolas"/>
              </a:rPr>
              <a:t>()</a:t>
            </a:r>
            <a:r>
              <a:rPr lang="en-US" sz="1300">
                <a:solidFill>
                  <a:schemeClr val="dk1"/>
                </a:solidFill>
                <a:highlight>
                  <a:srgbClr val="FFFFFF"/>
                </a:highlight>
                <a:latin typeface="Consolas"/>
                <a:ea typeface="Consolas"/>
                <a:cs typeface="Consolas"/>
                <a:sym typeface="Consolas"/>
              </a:rPr>
              <a:t> </a:t>
            </a:r>
            <a:r>
              <a:rPr lang="en-US" sz="1300">
                <a:solidFill>
                  <a:srgbClr val="777777"/>
                </a:solidFill>
                <a:highlight>
                  <a:srgbClr val="FFFFFF"/>
                </a:highlight>
                <a:latin typeface="Consolas"/>
                <a:ea typeface="Consolas"/>
                <a:cs typeface="Consolas"/>
                <a:sym typeface="Consolas"/>
              </a:rPr>
              <a:t>{</a:t>
            </a:r>
            <a:endParaRPr sz="1300">
              <a:solidFill>
                <a:srgbClr val="777777"/>
              </a:solidFill>
              <a:highlight>
                <a:srgbClr val="FFFFFF"/>
              </a:highlight>
              <a:latin typeface="Consolas"/>
              <a:ea typeface="Consolas"/>
              <a:cs typeface="Consolas"/>
              <a:sym typeface="Consolas"/>
            </a:endParaRPr>
          </a:p>
          <a:p>
            <a:pPr indent="0" lvl="0" marL="101600" marR="5080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b="1" lang="en-US" sz="1300">
                <a:solidFill>
                  <a:srgbClr val="3F7F95"/>
                </a:solidFill>
                <a:highlight>
                  <a:srgbClr val="FFFFFF"/>
                </a:highlight>
                <a:latin typeface="Consolas"/>
                <a:ea typeface="Consolas"/>
                <a:cs typeface="Consolas"/>
                <a:sym typeface="Consolas"/>
              </a:rPr>
              <a:t>return</a:t>
            </a:r>
            <a:r>
              <a:rPr lang="en-US" sz="1300">
                <a:solidFill>
                  <a:schemeClr val="dk1"/>
                </a:solidFill>
                <a:highlight>
                  <a:srgbClr val="FFFFFF"/>
                </a:highlight>
                <a:latin typeface="Consolas"/>
                <a:ea typeface="Consolas"/>
                <a:cs typeface="Consolas"/>
                <a:sym typeface="Consolas"/>
              </a:rPr>
              <a:t> password;</a:t>
            </a:r>
            <a:endParaRPr sz="1300">
              <a:solidFill>
                <a:schemeClr val="dk1"/>
              </a:solidFill>
              <a:highlight>
                <a:srgbClr val="FFFFFF"/>
              </a:highlight>
              <a:latin typeface="Consolas"/>
              <a:ea typeface="Consolas"/>
              <a:cs typeface="Consolas"/>
              <a:sym typeface="Consolas"/>
            </a:endParaRPr>
          </a:p>
          <a:p>
            <a:pPr indent="0" lvl="0" marL="101600" marR="5080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lang="en-US" sz="1300">
                <a:solidFill>
                  <a:srgbClr val="777777"/>
                </a:solidFill>
                <a:highlight>
                  <a:srgbClr val="FFFFFF"/>
                </a:highlight>
                <a:latin typeface="Consolas"/>
                <a:ea typeface="Consolas"/>
                <a:cs typeface="Consolas"/>
                <a:sym typeface="Consolas"/>
              </a:rPr>
              <a:t>}</a:t>
            </a:r>
            <a:endParaRPr sz="1300">
              <a:solidFill>
                <a:srgbClr val="777777"/>
              </a:solidFill>
              <a:highlight>
                <a:srgbClr val="FFFFFF"/>
              </a:highlight>
              <a:latin typeface="Consolas"/>
              <a:ea typeface="Consolas"/>
              <a:cs typeface="Consolas"/>
              <a:sym typeface="Consolas"/>
            </a:endParaRPr>
          </a:p>
          <a:p>
            <a:pPr indent="0" lvl="0" marL="101600" marR="5080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b="1" lang="en-US" sz="1300">
                <a:solidFill>
                  <a:srgbClr val="3F7F95"/>
                </a:solidFill>
                <a:highlight>
                  <a:srgbClr val="FFFFFF"/>
                </a:highlight>
                <a:latin typeface="Consolas"/>
                <a:ea typeface="Consolas"/>
                <a:cs typeface="Consolas"/>
                <a:sym typeface="Consolas"/>
              </a:rPr>
              <a:t>public</a:t>
            </a:r>
            <a:r>
              <a:rPr lang="en-US" sz="1300">
                <a:solidFill>
                  <a:schemeClr val="dk1"/>
                </a:solidFill>
                <a:highlight>
                  <a:srgbClr val="FFFFFF"/>
                </a:highlight>
                <a:latin typeface="Consolas"/>
                <a:ea typeface="Consolas"/>
                <a:cs typeface="Consolas"/>
                <a:sym typeface="Consolas"/>
              </a:rPr>
              <a:t> </a:t>
            </a:r>
            <a:r>
              <a:rPr b="1" lang="en-US" sz="1300">
                <a:solidFill>
                  <a:srgbClr val="7F007F"/>
                </a:solidFill>
                <a:highlight>
                  <a:srgbClr val="FFFFFF"/>
                </a:highlight>
                <a:latin typeface="Consolas"/>
                <a:ea typeface="Consolas"/>
                <a:cs typeface="Consolas"/>
                <a:sym typeface="Consolas"/>
              </a:rPr>
              <a:t>void</a:t>
            </a:r>
            <a:r>
              <a:rPr lang="en-US" sz="1300">
                <a:solidFill>
                  <a:schemeClr val="dk1"/>
                </a:solidFill>
                <a:highlight>
                  <a:srgbClr val="FFFFFF"/>
                </a:highlight>
                <a:latin typeface="Consolas"/>
                <a:ea typeface="Consolas"/>
                <a:cs typeface="Consolas"/>
                <a:sym typeface="Consolas"/>
              </a:rPr>
              <a:t> setPassword</a:t>
            </a:r>
            <a:r>
              <a:rPr lang="en-US" sz="1300">
                <a:solidFill>
                  <a:srgbClr val="777777"/>
                </a:solidFill>
                <a:highlight>
                  <a:srgbClr val="FFFFFF"/>
                </a:highlight>
                <a:latin typeface="Consolas"/>
                <a:ea typeface="Consolas"/>
                <a:cs typeface="Consolas"/>
                <a:sym typeface="Consolas"/>
              </a:rPr>
              <a:t>(</a:t>
            </a:r>
            <a:r>
              <a:rPr b="1" lang="en-US" sz="1300">
                <a:solidFill>
                  <a:srgbClr val="7F007F"/>
                </a:solidFill>
                <a:highlight>
                  <a:srgbClr val="FFFFFF"/>
                </a:highlight>
                <a:latin typeface="Consolas"/>
                <a:ea typeface="Consolas"/>
                <a:cs typeface="Consolas"/>
                <a:sym typeface="Consolas"/>
              </a:rPr>
              <a:t>String</a:t>
            </a:r>
            <a:r>
              <a:rPr lang="en-US" sz="1300">
                <a:solidFill>
                  <a:schemeClr val="dk1"/>
                </a:solidFill>
                <a:highlight>
                  <a:srgbClr val="FFFFFF"/>
                </a:highlight>
                <a:latin typeface="Consolas"/>
                <a:ea typeface="Consolas"/>
                <a:cs typeface="Consolas"/>
                <a:sym typeface="Consolas"/>
              </a:rPr>
              <a:t> password</a:t>
            </a:r>
            <a:r>
              <a:rPr lang="en-US" sz="1300">
                <a:solidFill>
                  <a:srgbClr val="777777"/>
                </a:solidFill>
                <a:highlight>
                  <a:srgbClr val="FFFFFF"/>
                </a:highlight>
                <a:latin typeface="Consolas"/>
                <a:ea typeface="Consolas"/>
                <a:cs typeface="Consolas"/>
                <a:sym typeface="Consolas"/>
              </a:rPr>
              <a:t>)</a:t>
            </a:r>
            <a:r>
              <a:rPr lang="en-US" sz="1300">
                <a:solidFill>
                  <a:schemeClr val="dk1"/>
                </a:solidFill>
                <a:highlight>
                  <a:srgbClr val="FFFFFF"/>
                </a:highlight>
                <a:latin typeface="Consolas"/>
                <a:ea typeface="Consolas"/>
                <a:cs typeface="Consolas"/>
                <a:sym typeface="Consolas"/>
              </a:rPr>
              <a:t> </a:t>
            </a:r>
            <a:r>
              <a:rPr lang="en-US" sz="1300">
                <a:solidFill>
                  <a:srgbClr val="777777"/>
                </a:solidFill>
                <a:highlight>
                  <a:srgbClr val="FFFFFF"/>
                </a:highlight>
                <a:latin typeface="Consolas"/>
                <a:ea typeface="Consolas"/>
                <a:cs typeface="Consolas"/>
                <a:sym typeface="Consolas"/>
              </a:rPr>
              <a:t>{</a:t>
            </a:r>
            <a:endParaRPr sz="1300">
              <a:solidFill>
                <a:srgbClr val="777777"/>
              </a:solidFill>
              <a:highlight>
                <a:srgbClr val="FFFFFF"/>
              </a:highlight>
              <a:latin typeface="Consolas"/>
              <a:ea typeface="Consolas"/>
              <a:cs typeface="Consolas"/>
              <a:sym typeface="Consolas"/>
            </a:endParaRPr>
          </a:p>
          <a:p>
            <a:pPr indent="0" lvl="0" marL="101600" marR="5080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lang="en-US" sz="1300">
                <a:solidFill>
                  <a:srgbClr val="990073"/>
                </a:solidFill>
                <a:highlight>
                  <a:srgbClr val="FFFFFF"/>
                </a:highlight>
                <a:latin typeface="Consolas"/>
                <a:ea typeface="Consolas"/>
                <a:cs typeface="Consolas"/>
                <a:sym typeface="Consolas"/>
              </a:rPr>
              <a:t>this</a:t>
            </a:r>
            <a:r>
              <a:rPr lang="en-US" sz="1300">
                <a:solidFill>
                  <a:schemeClr val="dk1"/>
                </a:solidFill>
                <a:highlight>
                  <a:srgbClr val="FFFFFF"/>
                </a:highlight>
                <a:latin typeface="Consolas"/>
                <a:ea typeface="Consolas"/>
                <a:cs typeface="Consolas"/>
                <a:sym typeface="Consolas"/>
              </a:rPr>
              <a:t>.password = password;</a:t>
            </a:r>
            <a:endParaRPr sz="1300">
              <a:solidFill>
                <a:schemeClr val="dk1"/>
              </a:solidFill>
              <a:highlight>
                <a:srgbClr val="FFFFFF"/>
              </a:highlight>
              <a:latin typeface="Consolas"/>
              <a:ea typeface="Consolas"/>
              <a:cs typeface="Consolas"/>
              <a:sym typeface="Consolas"/>
            </a:endParaRPr>
          </a:p>
          <a:p>
            <a:pPr indent="0" lvl="0" marL="101600" marR="50800" rtl="0" algn="l">
              <a:spcBef>
                <a:spcPts val="0"/>
              </a:spcBef>
              <a:spcAft>
                <a:spcPts val="0"/>
              </a:spcAft>
              <a:buNone/>
            </a:pPr>
            <a:r>
              <a:rPr lang="en-US" sz="1300">
                <a:solidFill>
                  <a:schemeClr val="dk1"/>
                </a:solidFill>
                <a:highlight>
                  <a:srgbClr val="FFFFFF"/>
                </a:highlight>
                <a:latin typeface="Consolas"/>
                <a:ea typeface="Consolas"/>
                <a:cs typeface="Consolas"/>
                <a:sym typeface="Consolas"/>
              </a:rPr>
              <a:t>   </a:t>
            </a:r>
            <a:r>
              <a:rPr lang="en-US" sz="1300">
                <a:solidFill>
                  <a:srgbClr val="777777"/>
                </a:solidFill>
                <a:highlight>
                  <a:srgbClr val="FFFFFF"/>
                </a:highlight>
                <a:latin typeface="Consolas"/>
                <a:ea typeface="Consolas"/>
                <a:cs typeface="Consolas"/>
                <a:sym typeface="Consolas"/>
              </a:rPr>
              <a:t>}</a:t>
            </a:r>
            <a:endParaRPr sz="1300">
              <a:solidFill>
                <a:srgbClr val="777777"/>
              </a:solidFill>
              <a:highlight>
                <a:srgbClr val="FFFFFF"/>
              </a:highlight>
              <a:latin typeface="Consolas"/>
              <a:ea typeface="Consolas"/>
              <a:cs typeface="Consolas"/>
              <a:sym typeface="Consolas"/>
            </a:endParaRPr>
          </a:p>
          <a:p>
            <a:pPr indent="0" lvl="0" marL="101600" marR="50800" rtl="0" algn="l">
              <a:spcBef>
                <a:spcPts val="0"/>
              </a:spcBef>
              <a:spcAft>
                <a:spcPts val="0"/>
              </a:spcAft>
              <a:buNone/>
            </a:pPr>
            <a:r>
              <a:rPr lang="en-US" sz="1300">
                <a:solidFill>
                  <a:srgbClr val="777777"/>
                </a:solidFill>
                <a:highlight>
                  <a:srgbClr val="FFFFFF"/>
                </a:highlight>
                <a:latin typeface="Consolas"/>
                <a:ea typeface="Consolas"/>
                <a:cs typeface="Consolas"/>
                <a:sym typeface="Consolas"/>
              </a:rPr>
              <a:t>}</a:t>
            </a:r>
            <a:endParaRPr sz="1700">
              <a:latin typeface="Consolas"/>
              <a:ea typeface="Consolas"/>
              <a:cs typeface="Consolas"/>
              <a:sym typeface="Consolas"/>
            </a:endParaRPr>
          </a:p>
        </p:txBody>
      </p:sp>
      <p:sp>
        <p:nvSpPr>
          <p:cNvPr id="520" name="Google Shape;520;p55"/>
          <p:cNvSpPr txBox="1"/>
          <p:nvPr/>
        </p:nvSpPr>
        <p:spPr>
          <a:xfrm>
            <a:off x="6297975" y="1690975"/>
            <a:ext cx="5246400" cy="296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u="sng">
                <a:solidFill>
                  <a:schemeClr val="dk1"/>
                </a:solidFill>
                <a:highlight>
                  <a:srgbClr val="EAD1DC"/>
                </a:highlight>
                <a:latin typeface="Century Gothic"/>
                <a:ea typeface="Century Gothic"/>
                <a:cs typeface="Century Gothic"/>
                <a:sym typeface="Century Gothic"/>
              </a:rPr>
              <a:t>Lombok way (using @Getter and @Setter) </a:t>
            </a:r>
            <a:endParaRPr b="1" sz="1800" u="sng">
              <a:solidFill>
                <a:schemeClr val="dk1"/>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50">
              <a:solidFill>
                <a:schemeClr val="dk1"/>
              </a:solidFill>
              <a:highlight>
                <a:srgbClr val="FFFFFF"/>
              </a:highlight>
              <a:latin typeface="Nunito"/>
              <a:ea typeface="Nunito"/>
              <a:cs typeface="Nunito"/>
              <a:sym typeface="Nunito"/>
            </a:endParaRPr>
          </a:p>
          <a:p>
            <a:pPr indent="0" lvl="0" marL="0" rtl="0" algn="l">
              <a:spcBef>
                <a:spcPts val="0"/>
              </a:spcBef>
              <a:spcAft>
                <a:spcPts val="0"/>
              </a:spcAft>
              <a:buNone/>
            </a:pPr>
            <a:r>
              <a:rPr lang="en-US"/>
              <a:t>We can write the same class using Lombok with fewer codes:</a:t>
            </a:r>
            <a:endParaRPr sz="1600">
              <a:solidFill>
                <a:schemeClr val="dk2"/>
              </a:solidFill>
              <a:highlight>
                <a:srgbClr val="FFFFFF"/>
              </a:highlight>
              <a:latin typeface="Century Gothic"/>
              <a:ea typeface="Century Gothic"/>
              <a:cs typeface="Century Gothic"/>
              <a:sym typeface="Century Gothic"/>
            </a:endParaRPr>
          </a:p>
          <a:p>
            <a:pPr indent="0" lvl="0" marL="0" rtl="0" algn="l">
              <a:spcBef>
                <a:spcPts val="0"/>
              </a:spcBef>
              <a:spcAft>
                <a:spcPts val="0"/>
              </a:spcAft>
              <a:buNone/>
            </a:pPr>
            <a:r>
              <a:t/>
            </a:r>
            <a:endParaRPr sz="1700">
              <a:solidFill>
                <a:schemeClr val="dk2"/>
              </a:solidFill>
              <a:highlight>
                <a:srgbClr val="FFFFFF"/>
              </a:highlight>
              <a:latin typeface="Century Gothic"/>
              <a:ea typeface="Century Gothic"/>
              <a:cs typeface="Century Gothic"/>
              <a:sym typeface="Century Gothic"/>
            </a:endParaRPr>
          </a:p>
          <a:p>
            <a:pPr indent="0" lvl="0" marL="101600" marR="50800" rtl="0" algn="l">
              <a:lnSpc>
                <a:spcPct val="100000"/>
              </a:lnSpc>
              <a:spcBef>
                <a:spcPts val="0"/>
              </a:spcBef>
              <a:spcAft>
                <a:spcPts val="0"/>
              </a:spcAft>
              <a:buClr>
                <a:schemeClr val="dk1"/>
              </a:buClr>
              <a:buSzPts val="1100"/>
              <a:buFont typeface="Arial"/>
              <a:buNone/>
            </a:pPr>
            <a:r>
              <a:rPr b="1" lang="en-US" sz="1500">
                <a:solidFill>
                  <a:srgbClr val="3F7F95"/>
                </a:solidFill>
                <a:latin typeface="Consolas"/>
                <a:ea typeface="Consolas"/>
                <a:cs typeface="Consolas"/>
                <a:sym typeface="Consolas"/>
              </a:rPr>
              <a:t>import</a:t>
            </a:r>
            <a:r>
              <a:rPr lang="en-US" sz="1500">
                <a:solidFill>
                  <a:srgbClr val="990073"/>
                </a:solidFill>
                <a:latin typeface="Consolas"/>
                <a:ea typeface="Consolas"/>
                <a:cs typeface="Consolas"/>
                <a:sym typeface="Consolas"/>
              </a:rPr>
              <a:t> lombok.Getter</a:t>
            </a:r>
            <a:r>
              <a:rPr lang="en-US" sz="1500">
                <a:solidFill>
                  <a:schemeClr val="dk1"/>
                </a:solidFill>
                <a:latin typeface="Consolas"/>
                <a:ea typeface="Consolas"/>
                <a:cs typeface="Consolas"/>
                <a:sym typeface="Consolas"/>
              </a:rPr>
              <a:t>;</a:t>
            </a:r>
            <a:endParaRPr sz="1500">
              <a:solidFill>
                <a:schemeClr val="dk1"/>
              </a:solidFill>
              <a:latin typeface="Consolas"/>
              <a:ea typeface="Consolas"/>
              <a:cs typeface="Consolas"/>
              <a:sym typeface="Consolas"/>
            </a:endParaRPr>
          </a:p>
          <a:p>
            <a:pPr indent="0" lvl="0" marL="101600" marR="50800" rtl="0" algn="l">
              <a:lnSpc>
                <a:spcPct val="100000"/>
              </a:lnSpc>
              <a:spcBef>
                <a:spcPts val="0"/>
              </a:spcBef>
              <a:spcAft>
                <a:spcPts val="0"/>
              </a:spcAft>
              <a:buClr>
                <a:schemeClr val="dk1"/>
              </a:buClr>
              <a:buSzPts val="1100"/>
              <a:buFont typeface="Arial"/>
              <a:buNone/>
            </a:pPr>
            <a:r>
              <a:rPr b="1" lang="en-US" sz="1500">
                <a:solidFill>
                  <a:srgbClr val="3F7F95"/>
                </a:solidFill>
                <a:latin typeface="Consolas"/>
                <a:ea typeface="Consolas"/>
                <a:cs typeface="Consolas"/>
                <a:sym typeface="Consolas"/>
              </a:rPr>
              <a:t>import</a:t>
            </a:r>
            <a:r>
              <a:rPr lang="en-US" sz="1500">
                <a:solidFill>
                  <a:srgbClr val="990073"/>
                </a:solidFill>
                <a:latin typeface="Consolas"/>
                <a:ea typeface="Consolas"/>
                <a:cs typeface="Consolas"/>
                <a:sym typeface="Consolas"/>
              </a:rPr>
              <a:t> lombok.Setter</a:t>
            </a:r>
            <a:r>
              <a:rPr lang="en-US" sz="1500">
                <a:solidFill>
                  <a:schemeClr val="dk1"/>
                </a:solidFill>
                <a:latin typeface="Consolas"/>
                <a:ea typeface="Consolas"/>
                <a:cs typeface="Consolas"/>
                <a:sym typeface="Consolas"/>
              </a:rPr>
              <a:t>;</a:t>
            </a:r>
            <a:endParaRPr sz="1500">
              <a:solidFill>
                <a:schemeClr val="dk1"/>
              </a:solidFill>
              <a:latin typeface="Consolas"/>
              <a:ea typeface="Consolas"/>
              <a:cs typeface="Consolas"/>
              <a:sym typeface="Consolas"/>
            </a:endParaRPr>
          </a:p>
          <a:p>
            <a:pPr indent="0" lvl="0" marL="101600" marR="50800" rtl="0" algn="l">
              <a:spcBef>
                <a:spcPts val="0"/>
              </a:spcBef>
              <a:spcAft>
                <a:spcPts val="0"/>
              </a:spcAft>
              <a:buNone/>
            </a:pPr>
            <a:r>
              <a:rPr b="1" lang="en-US" sz="1500">
                <a:solidFill>
                  <a:srgbClr val="0E5580"/>
                </a:solidFill>
                <a:highlight>
                  <a:srgbClr val="E6C133"/>
                </a:highlight>
                <a:latin typeface="Consolas"/>
                <a:ea typeface="Consolas"/>
                <a:cs typeface="Consolas"/>
                <a:sym typeface="Consolas"/>
              </a:rPr>
              <a:t>@Getter</a:t>
            </a:r>
            <a:endParaRPr b="1" sz="1500">
              <a:solidFill>
                <a:srgbClr val="0E5580"/>
              </a:solidFill>
              <a:highlight>
                <a:srgbClr val="E6C133"/>
              </a:highlight>
              <a:latin typeface="Consolas"/>
              <a:ea typeface="Consolas"/>
              <a:cs typeface="Consolas"/>
              <a:sym typeface="Consolas"/>
            </a:endParaRPr>
          </a:p>
          <a:p>
            <a:pPr indent="0" lvl="0" marL="101600" marR="50800" rtl="0" algn="l">
              <a:spcBef>
                <a:spcPts val="0"/>
              </a:spcBef>
              <a:spcAft>
                <a:spcPts val="0"/>
              </a:spcAft>
              <a:buNone/>
            </a:pPr>
            <a:r>
              <a:rPr b="1" lang="en-US" sz="1500">
                <a:solidFill>
                  <a:srgbClr val="0E5580"/>
                </a:solidFill>
                <a:highlight>
                  <a:srgbClr val="E6C133"/>
                </a:highlight>
                <a:latin typeface="Consolas"/>
                <a:ea typeface="Consolas"/>
                <a:cs typeface="Consolas"/>
                <a:sym typeface="Consolas"/>
              </a:rPr>
              <a:t>@Setter</a:t>
            </a:r>
            <a:endParaRPr b="1" sz="1500">
              <a:solidFill>
                <a:schemeClr val="dk2"/>
              </a:solidFill>
              <a:highlight>
                <a:schemeClr val="accent2"/>
              </a:highlight>
              <a:latin typeface="Consolas"/>
              <a:ea typeface="Consolas"/>
              <a:cs typeface="Consolas"/>
              <a:sym typeface="Consolas"/>
            </a:endParaRPr>
          </a:p>
          <a:p>
            <a:pPr indent="0" lvl="0" marL="101600" marR="50800" rtl="0" algn="l">
              <a:lnSpc>
                <a:spcPct val="100000"/>
              </a:lnSpc>
              <a:spcBef>
                <a:spcPts val="0"/>
              </a:spcBef>
              <a:spcAft>
                <a:spcPts val="0"/>
              </a:spcAft>
              <a:buClr>
                <a:schemeClr val="dk1"/>
              </a:buClr>
              <a:buSzPts val="1100"/>
              <a:buFont typeface="Arial"/>
              <a:buNone/>
            </a:pPr>
            <a:r>
              <a:rPr b="1" lang="en-US" sz="1500">
                <a:solidFill>
                  <a:srgbClr val="3F7F95"/>
                </a:solidFill>
                <a:latin typeface="Consolas"/>
                <a:ea typeface="Consolas"/>
                <a:cs typeface="Consolas"/>
                <a:sym typeface="Consolas"/>
              </a:rPr>
              <a:t>public</a:t>
            </a:r>
            <a:r>
              <a:rPr lang="en-US" sz="1500">
                <a:solidFill>
                  <a:schemeClr val="dk1"/>
                </a:solidFill>
                <a:latin typeface="Consolas"/>
                <a:ea typeface="Consolas"/>
                <a:cs typeface="Consolas"/>
                <a:sym typeface="Consolas"/>
              </a:rPr>
              <a:t> </a:t>
            </a:r>
            <a:r>
              <a:rPr b="1" lang="en-US" sz="1500">
                <a:solidFill>
                  <a:srgbClr val="3F7F95"/>
                </a:solidFill>
                <a:latin typeface="Consolas"/>
                <a:ea typeface="Consolas"/>
                <a:cs typeface="Consolas"/>
                <a:sym typeface="Consolas"/>
              </a:rPr>
              <a:t>class</a:t>
            </a:r>
            <a:r>
              <a:rPr lang="en-US" sz="1500">
                <a:solidFill>
                  <a:schemeClr val="dk1"/>
                </a:solidFill>
                <a:latin typeface="Consolas"/>
                <a:ea typeface="Consolas"/>
                <a:cs typeface="Consolas"/>
                <a:sym typeface="Consolas"/>
              </a:rPr>
              <a:t> UserCreateRequest </a:t>
            </a:r>
            <a:r>
              <a:rPr lang="en-US" sz="1500">
                <a:solidFill>
                  <a:srgbClr val="777777"/>
                </a:solidFill>
                <a:latin typeface="Consolas"/>
                <a:ea typeface="Consolas"/>
                <a:cs typeface="Consolas"/>
                <a:sym typeface="Consolas"/>
              </a:rPr>
              <a:t>{</a:t>
            </a:r>
            <a:endParaRPr sz="1500">
              <a:solidFill>
                <a:srgbClr val="777777"/>
              </a:solidFill>
              <a:latin typeface="Consolas"/>
              <a:ea typeface="Consolas"/>
              <a:cs typeface="Consolas"/>
              <a:sym typeface="Consolas"/>
            </a:endParaRPr>
          </a:p>
          <a:p>
            <a:pPr indent="0" lvl="0" marL="101600" marR="50800" rtl="0" algn="l">
              <a:lnSpc>
                <a:spcPct val="100000"/>
              </a:lnSpc>
              <a:spcBef>
                <a:spcPts val="0"/>
              </a:spcBef>
              <a:spcAft>
                <a:spcPts val="0"/>
              </a:spcAft>
              <a:buClr>
                <a:schemeClr val="dk1"/>
              </a:buClr>
              <a:buSzPts val="1100"/>
              <a:buFont typeface="Arial"/>
              <a:buNone/>
            </a:pPr>
            <a:r>
              <a:rPr lang="en-US" sz="1500">
                <a:solidFill>
                  <a:schemeClr val="dk1"/>
                </a:solidFill>
                <a:latin typeface="Consolas"/>
                <a:ea typeface="Consolas"/>
                <a:cs typeface="Consolas"/>
                <a:sym typeface="Consolas"/>
              </a:rPr>
              <a:t>   </a:t>
            </a:r>
            <a:r>
              <a:rPr b="1" lang="en-US" sz="1500">
                <a:solidFill>
                  <a:srgbClr val="3F7F95"/>
                </a:solidFill>
                <a:latin typeface="Consolas"/>
                <a:ea typeface="Consolas"/>
                <a:cs typeface="Consolas"/>
                <a:sym typeface="Consolas"/>
              </a:rPr>
              <a:t>private</a:t>
            </a:r>
            <a:r>
              <a:rPr lang="en-US" sz="1500">
                <a:solidFill>
                  <a:schemeClr val="dk1"/>
                </a:solidFill>
                <a:latin typeface="Consolas"/>
                <a:ea typeface="Consolas"/>
                <a:cs typeface="Consolas"/>
                <a:sym typeface="Consolas"/>
              </a:rPr>
              <a:t> </a:t>
            </a:r>
            <a:r>
              <a:rPr b="1" lang="en-US" sz="1500">
                <a:solidFill>
                  <a:srgbClr val="7F007F"/>
                </a:solidFill>
                <a:latin typeface="Consolas"/>
                <a:ea typeface="Consolas"/>
                <a:cs typeface="Consolas"/>
                <a:sym typeface="Consolas"/>
              </a:rPr>
              <a:t>String</a:t>
            </a:r>
            <a:r>
              <a:rPr lang="en-US" sz="1500">
                <a:solidFill>
                  <a:schemeClr val="dk1"/>
                </a:solidFill>
                <a:latin typeface="Consolas"/>
                <a:ea typeface="Consolas"/>
                <a:cs typeface="Consolas"/>
                <a:sym typeface="Consolas"/>
              </a:rPr>
              <a:t> username;</a:t>
            </a:r>
            <a:endParaRPr sz="1500">
              <a:solidFill>
                <a:schemeClr val="dk1"/>
              </a:solidFill>
              <a:latin typeface="Consolas"/>
              <a:ea typeface="Consolas"/>
              <a:cs typeface="Consolas"/>
              <a:sym typeface="Consolas"/>
            </a:endParaRPr>
          </a:p>
          <a:p>
            <a:pPr indent="0" lvl="0" marL="101600" marR="50800" rtl="0" algn="l">
              <a:lnSpc>
                <a:spcPct val="100000"/>
              </a:lnSpc>
              <a:spcBef>
                <a:spcPts val="0"/>
              </a:spcBef>
              <a:spcAft>
                <a:spcPts val="0"/>
              </a:spcAft>
              <a:buClr>
                <a:schemeClr val="dk1"/>
              </a:buClr>
              <a:buSzPts val="1100"/>
              <a:buFont typeface="Arial"/>
              <a:buNone/>
            </a:pPr>
            <a:r>
              <a:rPr lang="en-US" sz="1500">
                <a:solidFill>
                  <a:schemeClr val="dk1"/>
                </a:solidFill>
                <a:latin typeface="Consolas"/>
                <a:ea typeface="Consolas"/>
                <a:cs typeface="Consolas"/>
                <a:sym typeface="Consolas"/>
              </a:rPr>
              <a:t>   </a:t>
            </a:r>
            <a:r>
              <a:rPr b="1" lang="en-US" sz="1500">
                <a:solidFill>
                  <a:srgbClr val="3F7F95"/>
                </a:solidFill>
                <a:latin typeface="Consolas"/>
                <a:ea typeface="Consolas"/>
                <a:cs typeface="Consolas"/>
                <a:sym typeface="Consolas"/>
              </a:rPr>
              <a:t>private</a:t>
            </a:r>
            <a:r>
              <a:rPr lang="en-US" sz="1500">
                <a:solidFill>
                  <a:schemeClr val="dk1"/>
                </a:solidFill>
                <a:latin typeface="Consolas"/>
                <a:ea typeface="Consolas"/>
                <a:cs typeface="Consolas"/>
                <a:sym typeface="Consolas"/>
              </a:rPr>
              <a:t> </a:t>
            </a:r>
            <a:r>
              <a:rPr b="1" lang="en-US" sz="1500">
                <a:solidFill>
                  <a:srgbClr val="7F007F"/>
                </a:solidFill>
                <a:latin typeface="Consolas"/>
                <a:ea typeface="Consolas"/>
                <a:cs typeface="Consolas"/>
                <a:sym typeface="Consolas"/>
              </a:rPr>
              <a:t>String</a:t>
            </a:r>
            <a:r>
              <a:rPr lang="en-US" sz="1500">
                <a:solidFill>
                  <a:schemeClr val="dk1"/>
                </a:solidFill>
                <a:latin typeface="Consolas"/>
                <a:ea typeface="Consolas"/>
                <a:cs typeface="Consolas"/>
                <a:sym typeface="Consolas"/>
              </a:rPr>
              <a:t> password;</a:t>
            </a:r>
            <a:endParaRPr sz="1500">
              <a:solidFill>
                <a:schemeClr val="dk1"/>
              </a:solidFill>
              <a:latin typeface="Consolas"/>
              <a:ea typeface="Consolas"/>
              <a:cs typeface="Consolas"/>
              <a:sym typeface="Consolas"/>
            </a:endParaRPr>
          </a:p>
          <a:p>
            <a:pPr indent="0" lvl="0" marL="101600" marR="50800" rtl="0" algn="l">
              <a:lnSpc>
                <a:spcPct val="100000"/>
              </a:lnSpc>
              <a:spcBef>
                <a:spcPts val="0"/>
              </a:spcBef>
              <a:spcAft>
                <a:spcPts val="0"/>
              </a:spcAft>
              <a:buNone/>
            </a:pPr>
            <a:r>
              <a:rPr lang="en-US">
                <a:solidFill>
                  <a:srgbClr val="777777"/>
                </a:solidFill>
                <a:latin typeface="Consolas"/>
                <a:ea typeface="Consolas"/>
                <a:cs typeface="Consolas"/>
                <a:sym typeface="Consolas"/>
              </a:rPr>
              <a:t>}</a:t>
            </a:r>
            <a:endParaRPr sz="1350">
              <a:solidFill>
                <a:schemeClr val="dk1"/>
              </a:solidFill>
              <a:highlight>
                <a:srgbClr val="FFFFFF"/>
              </a:highlight>
              <a:latin typeface="Consolas"/>
              <a:ea typeface="Consolas"/>
              <a:cs typeface="Consolas"/>
              <a:sym typeface="Consolas"/>
            </a:endParaRPr>
          </a:p>
        </p:txBody>
      </p:sp>
      <p:sp>
        <p:nvSpPr>
          <p:cNvPr id="521" name="Google Shape;521;p55"/>
          <p:cNvSpPr txBox="1"/>
          <p:nvPr/>
        </p:nvSpPr>
        <p:spPr>
          <a:xfrm>
            <a:off x="6297975" y="5045825"/>
            <a:ext cx="5246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accent2"/>
                </a:solidFill>
                <a:highlight>
                  <a:srgbClr val="FFFFFF"/>
                </a:highlight>
              </a:rPr>
              <a:t>We can use </a:t>
            </a:r>
            <a:r>
              <a:rPr b="1" lang="en-US" sz="1700">
                <a:solidFill>
                  <a:schemeClr val="accent2"/>
                </a:solidFill>
                <a:highlight>
                  <a:srgbClr val="FFFFFF"/>
                </a:highlight>
              </a:rPr>
              <a:t>@Getter</a:t>
            </a:r>
            <a:r>
              <a:rPr lang="en-US" sz="1700">
                <a:solidFill>
                  <a:schemeClr val="accent2"/>
                </a:solidFill>
                <a:highlight>
                  <a:srgbClr val="FFFFFF"/>
                </a:highlight>
              </a:rPr>
              <a:t> and </a:t>
            </a:r>
            <a:r>
              <a:rPr b="1" lang="en-US" sz="1700">
                <a:solidFill>
                  <a:schemeClr val="accent2"/>
                </a:solidFill>
                <a:highlight>
                  <a:srgbClr val="FFFFFF"/>
                </a:highlight>
              </a:rPr>
              <a:t>@Setter </a:t>
            </a:r>
            <a:r>
              <a:rPr lang="en-US" sz="1700">
                <a:solidFill>
                  <a:schemeClr val="accent2"/>
                </a:solidFill>
                <a:highlight>
                  <a:srgbClr val="FFFFFF"/>
                </a:highlight>
              </a:rPr>
              <a:t>annotations at the class level. Lombok generates getter and setter methods for all the fields.</a:t>
            </a:r>
            <a:endParaRPr sz="1700">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