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Nunito"/>
      <p:regular r:id="rId26"/>
      <p:bold r:id="rId27"/>
      <p:italic r:id="rId28"/>
      <p:boldItalic r:id="rId29"/>
    </p:embeddedFont>
    <p:embeddedFont>
      <p:font typeface="Century Gothic"/>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813EA4-95DA-49A6-BC22-B7E173879BCE}">
  <a:tblStyle styleId="{62813EA4-95DA-49A6-BC22-B7E173879BC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regular.fntdata"/><Relationship Id="rId25" Type="http://schemas.openxmlformats.org/officeDocument/2006/relationships/font" Target="fonts/Roboto-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enturyGothic-bold.fntdata"/><Relationship Id="rId30" Type="http://schemas.openxmlformats.org/officeDocument/2006/relationships/font" Target="fonts/CenturyGothic-regular.fntdata"/><Relationship Id="rId11" Type="http://schemas.openxmlformats.org/officeDocument/2006/relationships/slide" Target="slides/slide5.xml"/><Relationship Id="rId33" Type="http://schemas.openxmlformats.org/officeDocument/2006/relationships/font" Target="fonts/CenturyGothic-boldItalic.fntdata"/><Relationship Id="rId10" Type="http://schemas.openxmlformats.org/officeDocument/2006/relationships/slide" Target="slides/slide4.xml"/><Relationship Id="rId32" Type="http://schemas.openxmlformats.org/officeDocument/2006/relationships/font" Target="fonts/CenturyGothic-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7d92dd413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17d92dd413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7d92dd413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7d92dd413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7d92dd413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7d92dd413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7d92dd413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7d92dd413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dfe665a95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dfe665a95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7d92dd413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7d92dd413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7d92dd413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7d92dd413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7d92dd41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7d92dd413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7d92dd413f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7d92dd413f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7d92dd413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7d92dd413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UA" sz="1050">
                <a:solidFill>
                  <a:srgbClr val="202124"/>
                </a:solidFill>
                <a:highlight>
                  <a:srgbClr val="FFFFFF"/>
                </a:highlight>
                <a:latin typeface="Roboto"/>
                <a:ea typeface="Roboto"/>
                <a:cs typeface="Roboto"/>
                <a:sym typeface="Roboto"/>
              </a:rPr>
              <a:t>A proof of concept (POC) is </a:t>
            </a:r>
            <a:r>
              <a:rPr b="1" lang="uk-UA" sz="1050">
                <a:solidFill>
                  <a:srgbClr val="202124"/>
                </a:solidFill>
                <a:highlight>
                  <a:srgbClr val="FFFFFF"/>
                </a:highlight>
                <a:latin typeface="Roboto"/>
                <a:ea typeface="Roboto"/>
                <a:cs typeface="Roboto"/>
                <a:sym typeface="Roboto"/>
              </a:rPr>
              <a:t>a demonstration to verify that certain concepts or theories have the potential for real-world application</a:t>
            </a:r>
            <a:r>
              <a:rPr lang="uk-UA" sz="1050">
                <a:solidFill>
                  <a:srgbClr val="202124"/>
                </a:solidFill>
                <a:highlight>
                  <a:srgbClr val="FFFFFF"/>
                </a:highlight>
                <a:latin typeface="Roboto"/>
                <a:ea typeface="Roboto"/>
                <a:cs typeface="Roboto"/>
                <a:sym typeface="Roboto"/>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7d92dd413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7d92dd413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UA" sz="1050">
                <a:solidFill>
                  <a:srgbClr val="202124"/>
                </a:solidFill>
                <a:highlight>
                  <a:srgbClr val="FFFFFF"/>
                </a:highlight>
                <a:latin typeface="Roboto"/>
                <a:ea typeface="Roboto"/>
                <a:cs typeface="Roboto"/>
                <a:sym typeface="Roboto"/>
              </a:rPr>
              <a:t>A proof of concept (POC) is </a:t>
            </a:r>
            <a:r>
              <a:rPr b="1" lang="uk-UA" sz="1050">
                <a:solidFill>
                  <a:srgbClr val="202124"/>
                </a:solidFill>
                <a:highlight>
                  <a:srgbClr val="FFFFFF"/>
                </a:highlight>
                <a:latin typeface="Roboto"/>
                <a:ea typeface="Roboto"/>
                <a:cs typeface="Roboto"/>
                <a:sym typeface="Roboto"/>
              </a:rPr>
              <a:t>a demonstration to verify that certain concepts or theories have the potential for real-world application</a:t>
            </a:r>
            <a:r>
              <a:rPr lang="uk-UA" sz="1050">
                <a:solidFill>
                  <a:srgbClr val="202124"/>
                </a:solidFill>
                <a:highlight>
                  <a:srgbClr val="FFFFFF"/>
                </a:highlight>
                <a:latin typeface="Roboto"/>
                <a:ea typeface="Roboto"/>
                <a:cs typeface="Roboto"/>
                <a:sym typeface="Roboto"/>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7d92dd413f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17d92dd413f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7d92dd413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7d92dd413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7d92dd413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7d92dd413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7d92dd413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7d92dd413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8.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8.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8.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38" name="Shape 38"/>
        <p:cNvGrpSpPr/>
        <p:nvPr/>
      </p:nvGrpSpPr>
      <p:grpSpPr>
        <a:xfrm>
          <a:off x="0" y="0"/>
          <a:ext cx="0" cy="0"/>
          <a:chOff x="0" y="0"/>
          <a:chExt cx="0" cy="0"/>
        </a:xfrm>
      </p:grpSpPr>
      <p:sp>
        <p:nvSpPr>
          <p:cNvPr id="39" name="Google Shape;39;p2"/>
          <p:cNvSpPr/>
          <p:nvPr/>
        </p:nvSpPr>
        <p:spPr>
          <a:xfrm>
            <a:off x="0" y="1179625"/>
            <a:ext cx="9144000" cy="3096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txBox="1"/>
          <p:nvPr>
            <p:ph type="title"/>
          </p:nvPr>
        </p:nvSpPr>
        <p:spPr>
          <a:xfrm>
            <a:off x="0" y="2100400"/>
            <a:ext cx="9144000" cy="14382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EC14F"/>
              </a:buClr>
              <a:buSzPts val="4000"/>
              <a:buFont typeface="Avenir"/>
              <a:buNone/>
              <a:defRPr sz="4000">
                <a:solidFill>
                  <a:srgbClr val="FEC14F"/>
                </a:solidFill>
                <a:latin typeface="Avenir"/>
                <a:ea typeface="Avenir"/>
                <a:cs typeface="Avenir"/>
                <a:sym typeface="Avenir"/>
              </a:defRPr>
            </a:lvl1pPr>
            <a:lvl2pPr lvl="1" algn="ctr">
              <a:spcBef>
                <a:spcPts val="0"/>
              </a:spcBef>
              <a:spcAft>
                <a:spcPts val="0"/>
              </a:spcAft>
              <a:buClr>
                <a:srgbClr val="FEC14F"/>
              </a:buClr>
              <a:buSzPts val="3600"/>
              <a:buNone/>
              <a:defRPr sz="3600">
                <a:solidFill>
                  <a:srgbClr val="FEC14F"/>
                </a:solidFill>
              </a:defRPr>
            </a:lvl2pPr>
            <a:lvl3pPr lvl="2" algn="ctr">
              <a:spcBef>
                <a:spcPts val="0"/>
              </a:spcBef>
              <a:spcAft>
                <a:spcPts val="0"/>
              </a:spcAft>
              <a:buClr>
                <a:srgbClr val="FEC14F"/>
              </a:buClr>
              <a:buSzPts val="3600"/>
              <a:buNone/>
              <a:defRPr sz="3600">
                <a:solidFill>
                  <a:srgbClr val="FEC14F"/>
                </a:solidFill>
              </a:defRPr>
            </a:lvl3pPr>
            <a:lvl4pPr lvl="3" algn="ctr">
              <a:spcBef>
                <a:spcPts val="0"/>
              </a:spcBef>
              <a:spcAft>
                <a:spcPts val="0"/>
              </a:spcAft>
              <a:buClr>
                <a:srgbClr val="FEC14F"/>
              </a:buClr>
              <a:buSzPts val="3600"/>
              <a:buNone/>
              <a:defRPr sz="3600">
                <a:solidFill>
                  <a:srgbClr val="FEC14F"/>
                </a:solidFill>
              </a:defRPr>
            </a:lvl4pPr>
            <a:lvl5pPr lvl="4" algn="ctr">
              <a:spcBef>
                <a:spcPts val="0"/>
              </a:spcBef>
              <a:spcAft>
                <a:spcPts val="0"/>
              </a:spcAft>
              <a:buClr>
                <a:srgbClr val="FEC14F"/>
              </a:buClr>
              <a:buSzPts val="3600"/>
              <a:buNone/>
              <a:defRPr sz="3600">
                <a:solidFill>
                  <a:srgbClr val="FEC14F"/>
                </a:solidFill>
              </a:defRPr>
            </a:lvl5pPr>
            <a:lvl6pPr lvl="5" algn="ctr">
              <a:spcBef>
                <a:spcPts val="0"/>
              </a:spcBef>
              <a:spcAft>
                <a:spcPts val="0"/>
              </a:spcAft>
              <a:buClr>
                <a:srgbClr val="FEC14F"/>
              </a:buClr>
              <a:buSzPts val="3600"/>
              <a:buNone/>
              <a:defRPr sz="3600">
                <a:solidFill>
                  <a:srgbClr val="FEC14F"/>
                </a:solidFill>
              </a:defRPr>
            </a:lvl6pPr>
            <a:lvl7pPr lvl="6" algn="ctr">
              <a:spcBef>
                <a:spcPts val="0"/>
              </a:spcBef>
              <a:spcAft>
                <a:spcPts val="0"/>
              </a:spcAft>
              <a:buClr>
                <a:srgbClr val="FEC14F"/>
              </a:buClr>
              <a:buSzPts val="3600"/>
              <a:buNone/>
              <a:defRPr sz="3600">
                <a:solidFill>
                  <a:srgbClr val="FEC14F"/>
                </a:solidFill>
              </a:defRPr>
            </a:lvl7pPr>
            <a:lvl8pPr lvl="7" algn="ctr">
              <a:spcBef>
                <a:spcPts val="0"/>
              </a:spcBef>
              <a:spcAft>
                <a:spcPts val="0"/>
              </a:spcAft>
              <a:buClr>
                <a:srgbClr val="FEC14F"/>
              </a:buClr>
              <a:buSzPts val="3600"/>
              <a:buNone/>
              <a:defRPr sz="3600">
                <a:solidFill>
                  <a:srgbClr val="FEC14F"/>
                </a:solidFill>
              </a:defRPr>
            </a:lvl8pPr>
            <a:lvl9pPr lvl="8" algn="ctr">
              <a:spcBef>
                <a:spcPts val="0"/>
              </a:spcBef>
              <a:spcAft>
                <a:spcPts val="0"/>
              </a:spcAft>
              <a:buClr>
                <a:srgbClr val="FEC14F"/>
              </a:buClr>
              <a:buSzPts val="3600"/>
              <a:buNone/>
              <a:defRPr sz="3600">
                <a:solidFill>
                  <a:srgbClr val="FEC14F"/>
                </a:solidFill>
              </a:defRPr>
            </a:lvl9pPr>
          </a:lstStyle>
          <a:p/>
        </p:txBody>
      </p:sp>
      <p:sp>
        <p:nvSpPr>
          <p:cNvPr id="41" name="Google Shape;41;p2"/>
          <p:cNvSpPr/>
          <p:nvPr/>
        </p:nvSpPr>
        <p:spPr>
          <a:xfrm rot="10800000">
            <a:off x="2671975" y="3196944"/>
            <a:ext cx="3646848" cy="11839"/>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91" name="Shape 91"/>
        <p:cNvGrpSpPr/>
        <p:nvPr/>
      </p:nvGrpSpPr>
      <p:grpSpPr>
        <a:xfrm>
          <a:off x="0" y="0"/>
          <a:ext cx="0" cy="0"/>
          <a:chOff x="0" y="0"/>
          <a:chExt cx="0" cy="0"/>
        </a:xfrm>
      </p:grpSpPr>
      <p:sp>
        <p:nvSpPr>
          <p:cNvPr id="92" name="Google Shape;92;p11"/>
          <p:cNvSpPr txBox="1"/>
          <p:nvPr>
            <p:ph type="title"/>
          </p:nvPr>
        </p:nvSpPr>
        <p:spPr>
          <a:xfrm>
            <a:off x="485575" y="674950"/>
            <a:ext cx="8520600" cy="5724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b="1"/>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93" name="Google Shape;93;p11"/>
          <p:cNvSpPr/>
          <p:nvPr/>
        </p:nvSpPr>
        <p:spPr>
          <a:xfrm>
            <a:off x="485575" y="1477825"/>
            <a:ext cx="23931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a:off x="3094175" y="1477825"/>
            <a:ext cx="55419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ph idx="2" type="pic"/>
          </p:nvPr>
        </p:nvSpPr>
        <p:spPr>
          <a:xfrm>
            <a:off x="862050" y="1816475"/>
            <a:ext cx="1693500" cy="2139900"/>
          </a:xfrm>
          <a:prstGeom prst="roundRect">
            <a:avLst>
              <a:gd fmla="val 16667" name="adj"/>
            </a:avLst>
          </a:prstGeom>
          <a:noFill/>
          <a:ln>
            <a:noFill/>
          </a:ln>
        </p:spPr>
      </p:sp>
      <p:sp>
        <p:nvSpPr>
          <p:cNvPr id="96" name="Google Shape;96;p11"/>
          <p:cNvSpPr txBox="1"/>
          <p:nvPr>
            <p:ph idx="1" type="body"/>
          </p:nvPr>
        </p:nvSpPr>
        <p:spPr>
          <a:xfrm>
            <a:off x="3402050" y="1816475"/>
            <a:ext cx="4972200" cy="2262900"/>
          </a:xfrm>
          <a:prstGeom prst="rect">
            <a:avLst/>
          </a:prstGeom>
        </p:spPr>
        <p:txBody>
          <a:bodyPr anchorCtr="0" anchor="t" bIns="91425" lIns="91425" spcFirstLastPara="1" rIns="91425" wrap="square" tIns="91425">
            <a:norm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a:solidFill>
                  <a:schemeClr val="lt1"/>
                </a:solidFill>
              </a:defRPr>
            </a:lvl2pPr>
            <a:lvl3pPr indent="-323850" lvl="2" marL="1371600">
              <a:spcBef>
                <a:spcPts val="0"/>
              </a:spcBef>
              <a:spcAft>
                <a:spcPts val="0"/>
              </a:spcAft>
              <a:buClr>
                <a:schemeClr val="lt1"/>
              </a:buClr>
              <a:buSzPts val="1500"/>
              <a:buChar char="■"/>
              <a:defRPr>
                <a:solidFill>
                  <a:schemeClr val="lt1"/>
                </a:solidFill>
              </a:defRPr>
            </a:lvl3pPr>
            <a:lvl4pPr indent="-323850" lvl="3" marL="1828800">
              <a:spcBef>
                <a:spcPts val="0"/>
              </a:spcBef>
              <a:spcAft>
                <a:spcPts val="0"/>
              </a:spcAft>
              <a:buClr>
                <a:schemeClr val="lt1"/>
              </a:buClr>
              <a:buSzPts val="1500"/>
              <a:buChar char="●"/>
              <a:defRPr>
                <a:solidFill>
                  <a:schemeClr val="lt1"/>
                </a:solidFill>
              </a:defRPr>
            </a:lvl4pPr>
            <a:lvl5pPr indent="-323850" lvl="4" marL="2286000">
              <a:spcBef>
                <a:spcPts val="0"/>
              </a:spcBef>
              <a:spcAft>
                <a:spcPts val="0"/>
              </a:spcAft>
              <a:buClr>
                <a:schemeClr val="lt1"/>
              </a:buClr>
              <a:buSzPts val="1500"/>
              <a:buChar char="○"/>
              <a:defRPr>
                <a:solidFill>
                  <a:schemeClr val="lt1"/>
                </a:solidFill>
              </a:defRPr>
            </a:lvl5pPr>
            <a:lvl6pPr indent="-323850" lvl="5" marL="2743200">
              <a:spcBef>
                <a:spcPts val="0"/>
              </a:spcBef>
              <a:spcAft>
                <a:spcPts val="0"/>
              </a:spcAft>
              <a:buClr>
                <a:schemeClr val="lt1"/>
              </a:buClr>
              <a:buSzPts val="1500"/>
              <a:buChar char="■"/>
              <a:defRPr>
                <a:solidFill>
                  <a:schemeClr val="lt1"/>
                </a:solidFill>
              </a:defRPr>
            </a:lvl6pPr>
            <a:lvl7pPr indent="-323850" lvl="6" marL="3200400">
              <a:spcBef>
                <a:spcPts val="0"/>
              </a:spcBef>
              <a:spcAft>
                <a:spcPts val="0"/>
              </a:spcAft>
              <a:buClr>
                <a:schemeClr val="lt1"/>
              </a:buClr>
              <a:buSzPts val="1500"/>
              <a:buChar char="●"/>
              <a:defRPr>
                <a:solidFill>
                  <a:schemeClr val="lt1"/>
                </a:solidFill>
              </a:defRPr>
            </a:lvl7pPr>
            <a:lvl8pPr indent="-323850" lvl="7" marL="3657600">
              <a:spcBef>
                <a:spcPts val="0"/>
              </a:spcBef>
              <a:spcAft>
                <a:spcPts val="0"/>
              </a:spcAft>
              <a:buClr>
                <a:schemeClr val="lt1"/>
              </a:buClr>
              <a:buSzPts val="1500"/>
              <a:buChar char="○"/>
              <a:defRPr>
                <a:solidFill>
                  <a:schemeClr val="lt1"/>
                </a:solidFill>
              </a:defRPr>
            </a:lvl8pPr>
            <a:lvl9pPr indent="-323850" lvl="8" marL="4114800">
              <a:spcBef>
                <a:spcPts val="0"/>
              </a:spcBef>
              <a:spcAft>
                <a:spcPts val="0"/>
              </a:spcAft>
              <a:buClr>
                <a:schemeClr val="lt1"/>
              </a:buClr>
              <a:buSzPts val="1500"/>
              <a:buChar char="■"/>
              <a:defRPr>
                <a:solidFill>
                  <a:schemeClr val="lt1"/>
                </a:solidFill>
              </a:defRPr>
            </a:lvl9pPr>
          </a:lstStyle>
          <a:p/>
        </p:txBody>
      </p:sp>
      <p:sp>
        <p:nvSpPr>
          <p:cNvPr id="97" name="Google Shape;97;p11"/>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9" name="Shape 99"/>
        <p:cNvGrpSpPr/>
        <p:nvPr/>
      </p:nvGrpSpPr>
      <p:grpSpPr>
        <a:xfrm>
          <a:off x="0" y="0"/>
          <a:ext cx="0" cy="0"/>
          <a:chOff x="0" y="0"/>
          <a:chExt cx="0" cy="0"/>
        </a:xfrm>
      </p:grpSpPr>
      <p:sp>
        <p:nvSpPr>
          <p:cNvPr id="100" name="Google Shape;100;p12"/>
          <p:cNvSpPr txBox="1"/>
          <p:nvPr>
            <p:ph type="title"/>
          </p:nvPr>
        </p:nvSpPr>
        <p:spPr>
          <a:xfrm>
            <a:off x="490250" y="450150"/>
            <a:ext cx="8415900" cy="4090800"/>
          </a:xfrm>
          <a:prstGeom prst="rect">
            <a:avLst/>
          </a:prstGeom>
        </p:spPr>
        <p:txBody>
          <a:bodyPr anchorCtr="0" anchor="ctr" bIns="91425" lIns="91425" spcFirstLastPara="1" rIns="91425" wrap="square" tIns="91425">
            <a:spAutoFit/>
          </a:bodyPr>
          <a:lstStyle>
            <a:lvl1pPr lvl="0">
              <a:spcBef>
                <a:spcPts val="0"/>
              </a:spcBef>
              <a:spcAft>
                <a:spcPts val="0"/>
              </a:spcAft>
              <a:buClr>
                <a:srgbClr val="0079C0"/>
              </a:buClr>
              <a:buSzPts val="4700"/>
              <a:buChar char="●"/>
              <a:defRPr b="1" sz="4700">
                <a:solidFill>
                  <a:srgbClr val="0079C0"/>
                </a:solidFill>
              </a:defRPr>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
        <p:nvSpPr>
          <p:cNvPr id="101" name="Google Shape;101;p12"/>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13"/>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blipFill>
          <a:blip r:embed="rId2">
            <a:alphaModFix/>
          </a:blip>
          <a:stretch>
            <a:fillRect/>
          </a:stretch>
        </a:blipFill>
      </p:bgPr>
    </p:bg>
    <p:spTree>
      <p:nvGrpSpPr>
        <p:cNvPr id="106" name="Shape 106"/>
        <p:cNvGrpSpPr/>
        <p:nvPr/>
      </p:nvGrpSpPr>
      <p:grpSpPr>
        <a:xfrm>
          <a:off x="0" y="0"/>
          <a:ext cx="0" cy="0"/>
          <a:chOff x="0" y="0"/>
          <a:chExt cx="0" cy="0"/>
        </a:xfrm>
      </p:grpSpPr>
      <p:pic>
        <p:nvPicPr>
          <p:cNvPr descr="Celestia-R1---OverlayTitleHD.png" id="107" name="Google Shape;107;p14"/>
          <p:cNvPicPr preferRelativeResize="0"/>
          <p:nvPr/>
        </p:nvPicPr>
        <p:blipFill rotWithShape="1">
          <a:blip r:embed="rId3">
            <a:alphaModFix/>
          </a:blip>
          <a:srcRect b="0" l="0" r="0" t="0"/>
          <a:stretch/>
        </p:blipFill>
        <p:spPr>
          <a:xfrm>
            <a:off x="1" y="0"/>
            <a:ext cx="9140885" cy="5141788"/>
          </a:xfrm>
          <a:prstGeom prst="rect">
            <a:avLst/>
          </a:prstGeom>
          <a:noFill/>
          <a:ln>
            <a:noFill/>
          </a:ln>
        </p:spPr>
      </p:pic>
      <p:sp>
        <p:nvSpPr>
          <p:cNvPr id="108" name="Google Shape;108;p14"/>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9pPr>
          </a:lstStyle>
          <a:p/>
        </p:txBody>
      </p:sp>
      <p:sp>
        <p:nvSpPr>
          <p:cNvPr id="109" name="Google Shape;109;p14"/>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7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7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700"/>
              </a:spcBef>
              <a:spcAft>
                <a:spcPts val="7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110" name="Google Shape;110;p14"/>
          <p:cNvSpPr txBox="1"/>
          <p:nvPr>
            <p:ph idx="10" type="dt"/>
          </p:nvPr>
        </p:nvSpPr>
        <p:spPr>
          <a:xfrm>
            <a:off x="6699418" y="4402931"/>
            <a:ext cx="12000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7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11" name="Google Shape;111;p14"/>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7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12" name="Google Shape;112;p14"/>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113" name="Shape 113"/>
        <p:cNvGrpSpPr/>
        <p:nvPr/>
      </p:nvGrpSpPr>
      <p:grpSpPr>
        <a:xfrm>
          <a:off x="0" y="0"/>
          <a:ext cx="0" cy="0"/>
          <a:chOff x="0" y="0"/>
          <a:chExt cx="0" cy="0"/>
        </a:xfrm>
      </p:grpSpPr>
      <p:grpSp>
        <p:nvGrpSpPr>
          <p:cNvPr id="114" name="Google Shape;114;p15"/>
          <p:cNvGrpSpPr/>
          <p:nvPr/>
        </p:nvGrpSpPr>
        <p:grpSpPr>
          <a:xfrm>
            <a:off x="0" y="-1780"/>
            <a:ext cx="9144000" cy="5150270"/>
            <a:chOff x="0" y="-2373"/>
            <a:chExt cx="12192000" cy="6867027"/>
          </a:xfrm>
        </p:grpSpPr>
        <p:sp>
          <p:nvSpPr>
            <p:cNvPr id="115" name="Google Shape;115;p1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6" name="Google Shape;116;p1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7" name="Google Shape;117;p1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8" name="Google Shape;118;p1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9" name="Google Shape;119;p1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0" name="Google Shape;120;p1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1" name="Google Shape;121;p1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2" name="Google Shape;122;p1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3" name="Google Shape;123;p1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24" name="Google Shape;124;p1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25" name="Google Shape;125;p1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26" name="Google Shape;126;p15"/>
          <p:cNvSpPr txBox="1"/>
          <p:nvPr>
            <p:ph idx="1" type="body"/>
          </p:nvPr>
        </p:nvSpPr>
        <p:spPr>
          <a:xfrm>
            <a:off x="5171668" y="2008233"/>
            <a:ext cx="28164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7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7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7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27" name="Google Shape;127;p15"/>
          <p:cNvSpPr txBox="1"/>
          <p:nvPr>
            <p:ph idx="10" type="dt"/>
          </p:nvPr>
        </p:nvSpPr>
        <p:spPr>
          <a:xfrm>
            <a:off x="7988204" y="4795546"/>
            <a:ext cx="7428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28" name="Google Shape;128;p1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29" name="Google Shape;129;p15"/>
          <p:cNvSpPr/>
          <p:nvPr/>
        </p:nvSpPr>
        <p:spPr>
          <a:xfrm>
            <a:off x="7828359" y="0"/>
            <a:ext cx="514200" cy="8571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0" name="Google Shape;130;p15"/>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1" name="Shape 131"/>
        <p:cNvGrpSpPr/>
        <p:nvPr/>
      </p:nvGrpSpPr>
      <p:grpSpPr>
        <a:xfrm>
          <a:off x="0" y="0"/>
          <a:ext cx="0" cy="0"/>
          <a:chOff x="0" y="0"/>
          <a:chExt cx="0" cy="0"/>
        </a:xfrm>
      </p:grpSpPr>
      <p:sp>
        <p:nvSpPr>
          <p:cNvPr id="132" name="Google Shape;132;p16"/>
          <p:cNvSpPr txBox="1"/>
          <p:nvPr>
            <p:ph type="title"/>
          </p:nvPr>
        </p:nvSpPr>
        <p:spPr>
          <a:xfrm>
            <a:off x="426012" y="730247"/>
            <a:ext cx="8117100" cy="5304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SzPts val="2300"/>
              <a:buNone/>
              <a:defRPr b="1" i="0" sz="2300" u="none" cap="none" strike="noStrike"/>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33" name="Google Shape;133;p16"/>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lvl1pPr indent="-298450" lvl="0" marL="457200" marR="0" rtl="0" algn="l">
              <a:lnSpc>
                <a:spcPct val="100000"/>
              </a:lnSpc>
              <a:spcBef>
                <a:spcPts val="700"/>
              </a:spcBef>
              <a:spcAft>
                <a:spcPts val="0"/>
              </a:spcAft>
              <a:buClr>
                <a:srgbClr val="FF9900"/>
              </a:buClr>
              <a:buSzPts val="1100"/>
              <a:buChar char="❑"/>
              <a:defRPr i="0" sz="1400" u="none" cap="none" strike="noStrike">
                <a:solidFill>
                  <a:srgbClr val="222222"/>
                </a:solidFill>
              </a:defRPr>
            </a:lvl1pPr>
            <a:lvl2pPr indent="-292100" lvl="1" marL="914400" marR="0" rtl="0" algn="l">
              <a:lnSpc>
                <a:spcPct val="100000"/>
              </a:lnSpc>
              <a:spcBef>
                <a:spcPts val="700"/>
              </a:spcBef>
              <a:spcAft>
                <a:spcPts val="0"/>
              </a:spcAft>
              <a:buClr>
                <a:srgbClr val="E69138"/>
              </a:buClr>
              <a:buSzPts val="1000"/>
              <a:buChar char="➢"/>
              <a:defRPr i="0" sz="1200" u="none" cap="none" strike="noStrike">
                <a:solidFill>
                  <a:srgbClr val="222222"/>
                </a:solidFill>
              </a:defRPr>
            </a:lvl2pPr>
            <a:lvl3pPr indent="-279400" lvl="2" marL="1371600" marR="0" rtl="0" algn="l">
              <a:lnSpc>
                <a:spcPct val="100000"/>
              </a:lnSpc>
              <a:spcBef>
                <a:spcPts val="700"/>
              </a:spcBef>
              <a:spcAft>
                <a:spcPts val="0"/>
              </a:spcAft>
              <a:buClr>
                <a:srgbClr val="E69138"/>
              </a:buClr>
              <a:buSzPts val="800"/>
              <a:buChar char="▶"/>
              <a:defRPr i="0" sz="1100" u="none" cap="none" strike="noStrike">
                <a:solidFill>
                  <a:srgbClr val="222222"/>
                </a:solidFill>
              </a:defRPr>
            </a:lvl3pPr>
            <a:lvl4pPr indent="-273050" lvl="3" marL="1828800" marR="0" rtl="0" algn="l">
              <a:lnSpc>
                <a:spcPct val="100000"/>
              </a:lnSpc>
              <a:spcBef>
                <a:spcPts val="700"/>
              </a:spcBef>
              <a:spcAft>
                <a:spcPts val="0"/>
              </a:spcAft>
              <a:buClr>
                <a:srgbClr val="B45F06"/>
              </a:buClr>
              <a:buSzPts val="700"/>
              <a:buChar char="▶"/>
              <a:defRPr i="0" sz="900" u="none" cap="none" strike="noStrike">
                <a:solidFill>
                  <a:srgbClr val="222222"/>
                </a:solidFill>
              </a:defRPr>
            </a:lvl4pPr>
            <a:lvl5pPr indent="-273050" lvl="4" marL="2286000" marR="0" rtl="0" algn="l">
              <a:lnSpc>
                <a:spcPct val="100000"/>
              </a:lnSpc>
              <a:spcBef>
                <a:spcPts val="700"/>
              </a:spcBef>
              <a:spcAft>
                <a:spcPts val="0"/>
              </a:spcAft>
              <a:buClr>
                <a:srgbClr val="222222"/>
              </a:buClr>
              <a:buSzPts val="700"/>
              <a:buChar char="▶"/>
              <a:defRPr i="0" sz="900" u="none" cap="none" strike="noStrike">
                <a:solidFill>
                  <a:srgbClr val="222222"/>
                </a:solidFill>
              </a:defRPr>
            </a:lvl5pPr>
            <a:lvl6pPr indent="-273050" lvl="5" marL="2743200" marR="0" rtl="0" algn="l">
              <a:lnSpc>
                <a:spcPct val="100000"/>
              </a:lnSpc>
              <a:spcBef>
                <a:spcPts val="700"/>
              </a:spcBef>
              <a:spcAft>
                <a:spcPts val="0"/>
              </a:spcAft>
              <a:buClr>
                <a:srgbClr val="222222"/>
              </a:buClr>
              <a:buSzPts val="700"/>
              <a:buChar char="▶"/>
              <a:defRPr i="0" sz="900" u="none" cap="none" strike="noStrike">
                <a:solidFill>
                  <a:srgbClr val="222222"/>
                </a:solidFill>
              </a:defRPr>
            </a:lvl6pPr>
            <a:lvl7pPr indent="-273050" lvl="6" marL="3200400" marR="0" rtl="0" algn="l">
              <a:lnSpc>
                <a:spcPct val="100000"/>
              </a:lnSpc>
              <a:spcBef>
                <a:spcPts val="700"/>
              </a:spcBef>
              <a:spcAft>
                <a:spcPts val="0"/>
              </a:spcAft>
              <a:buClr>
                <a:srgbClr val="222222"/>
              </a:buClr>
              <a:buSzPts val="700"/>
              <a:buChar char="▶"/>
              <a:defRPr i="0" sz="900" u="none" cap="none" strike="noStrike">
                <a:solidFill>
                  <a:srgbClr val="222222"/>
                </a:solidFill>
              </a:defRPr>
            </a:lvl7pPr>
            <a:lvl8pPr indent="-273050" lvl="7" marL="3657600" marR="0" rtl="0" algn="l">
              <a:lnSpc>
                <a:spcPct val="100000"/>
              </a:lnSpc>
              <a:spcBef>
                <a:spcPts val="700"/>
              </a:spcBef>
              <a:spcAft>
                <a:spcPts val="0"/>
              </a:spcAft>
              <a:buClr>
                <a:srgbClr val="222222"/>
              </a:buClr>
              <a:buSzPts val="700"/>
              <a:buChar char="▶"/>
              <a:defRPr i="0" sz="900" u="none" cap="none" strike="noStrike">
                <a:solidFill>
                  <a:srgbClr val="222222"/>
                </a:solidFill>
              </a:defRPr>
            </a:lvl8pPr>
            <a:lvl9pPr indent="-273050" lvl="8" marL="4114800" marR="0" rtl="0" algn="l">
              <a:lnSpc>
                <a:spcPct val="100000"/>
              </a:lnSpc>
              <a:spcBef>
                <a:spcPts val="700"/>
              </a:spcBef>
              <a:spcAft>
                <a:spcPts val="0"/>
              </a:spcAft>
              <a:buClr>
                <a:srgbClr val="222222"/>
              </a:buClr>
              <a:buSzPts val="700"/>
              <a:buChar char="▶"/>
              <a:defRPr i="0" sz="900" u="none" cap="none" strike="noStrike">
                <a:solidFill>
                  <a:srgbClr val="222222"/>
                </a:solidFill>
              </a:defRPr>
            </a:lvl9pPr>
          </a:lstStyle>
          <a:p/>
        </p:txBody>
      </p:sp>
      <p:sp>
        <p:nvSpPr>
          <p:cNvPr id="134" name="Google Shape;134;p16"/>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1pPr>
            <a:lvl2pPr indent="0" lvl="1"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2pPr>
            <a:lvl3pPr indent="0" lvl="2"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3pPr>
            <a:lvl4pPr indent="0" lvl="3"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4pPr>
            <a:lvl5pPr indent="0" lvl="4"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5pPr>
            <a:lvl6pPr indent="0" lvl="5"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6pPr>
            <a:lvl7pPr indent="0" lvl="6"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7pPr>
            <a:lvl8pPr indent="0" lvl="7"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8pPr>
            <a:lvl9pPr indent="0" lvl="8"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9pPr>
          </a:lstStyle>
          <a:p>
            <a:pPr indent="0" lvl="0" marL="0" rtl="0" algn="ct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136" name="Shape 136"/>
        <p:cNvGrpSpPr/>
        <p:nvPr/>
      </p:nvGrpSpPr>
      <p:grpSpPr>
        <a:xfrm>
          <a:off x="0" y="0"/>
          <a:ext cx="0" cy="0"/>
          <a:chOff x="0" y="0"/>
          <a:chExt cx="0" cy="0"/>
        </a:xfrm>
      </p:grpSpPr>
      <p:sp>
        <p:nvSpPr>
          <p:cNvPr id="137" name="Google Shape;137;p17"/>
          <p:cNvSpPr txBox="1"/>
          <p:nvPr>
            <p:ph type="ctrTitle"/>
          </p:nvPr>
        </p:nvSpPr>
        <p:spPr>
          <a:xfrm>
            <a:off x="1143000" y="841772"/>
            <a:ext cx="6858000" cy="1790700"/>
          </a:xfrm>
          <a:prstGeom prst="rect">
            <a:avLst/>
          </a:prstGeom>
          <a:noFill/>
          <a:ln>
            <a:noFill/>
          </a:ln>
        </p:spPr>
        <p:txBody>
          <a:bodyPr anchorCtr="0" anchor="b" bIns="68575" lIns="68575" spcFirstLastPara="1" rIns="68575" wrap="square" tIns="68575">
            <a:noAutofit/>
          </a:bodyPr>
          <a:lstStyle>
            <a:lvl1pPr lvl="0" rtl="0" algn="ctr">
              <a:lnSpc>
                <a:spcPct val="100000"/>
              </a:lnSpc>
              <a:spcBef>
                <a:spcPts val="0"/>
              </a:spcBef>
              <a:spcAft>
                <a:spcPts val="0"/>
              </a:spcAft>
              <a:buSzPts val="1100"/>
              <a:buChar char="●"/>
              <a:defRPr sz="4500"/>
            </a:lvl1pPr>
            <a:lvl2pPr lvl="1" rtl="0" algn="l">
              <a:lnSpc>
                <a:spcPct val="100000"/>
              </a:lnSpc>
              <a:spcBef>
                <a:spcPts val="0"/>
              </a:spcBef>
              <a:spcAft>
                <a:spcPts val="0"/>
              </a:spcAft>
              <a:buSzPts val="1100"/>
              <a:buChar char="○"/>
              <a:defRPr/>
            </a:lvl2pPr>
            <a:lvl3pPr lvl="2" rtl="0" algn="l">
              <a:lnSpc>
                <a:spcPct val="100000"/>
              </a:lnSpc>
              <a:spcBef>
                <a:spcPts val="0"/>
              </a:spcBef>
              <a:spcAft>
                <a:spcPts val="0"/>
              </a:spcAft>
              <a:buSzPts val="1100"/>
              <a:buChar char="■"/>
              <a:defRPr/>
            </a:lvl3pPr>
            <a:lvl4pPr lvl="3" rtl="0" algn="l">
              <a:lnSpc>
                <a:spcPct val="100000"/>
              </a:lnSpc>
              <a:spcBef>
                <a:spcPts val="0"/>
              </a:spcBef>
              <a:spcAft>
                <a:spcPts val="0"/>
              </a:spcAft>
              <a:buSzPts val="1100"/>
              <a:buChar char="●"/>
              <a:defRPr/>
            </a:lvl4pPr>
            <a:lvl5pPr lvl="4" rtl="0" algn="l">
              <a:lnSpc>
                <a:spcPct val="100000"/>
              </a:lnSpc>
              <a:spcBef>
                <a:spcPts val="0"/>
              </a:spcBef>
              <a:spcAft>
                <a:spcPts val="0"/>
              </a:spcAft>
              <a:buSzPts val="1100"/>
              <a:buChar char="○"/>
              <a:defRPr/>
            </a:lvl5pPr>
            <a:lvl6pPr lvl="5" rtl="0" algn="l">
              <a:lnSpc>
                <a:spcPct val="100000"/>
              </a:lnSpc>
              <a:spcBef>
                <a:spcPts val="0"/>
              </a:spcBef>
              <a:spcAft>
                <a:spcPts val="0"/>
              </a:spcAft>
              <a:buSzPts val="1100"/>
              <a:buChar char="■"/>
              <a:defRPr/>
            </a:lvl6pPr>
            <a:lvl7pPr lvl="6" rtl="0" algn="l">
              <a:lnSpc>
                <a:spcPct val="100000"/>
              </a:lnSpc>
              <a:spcBef>
                <a:spcPts val="0"/>
              </a:spcBef>
              <a:spcAft>
                <a:spcPts val="0"/>
              </a:spcAft>
              <a:buSzPts val="1100"/>
              <a:buChar char="●"/>
              <a:defRPr/>
            </a:lvl7pPr>
            <a:lvl8pPr lvl="7" rtl="0" algn="l">
              <a:lnSpc>
                <a:spcPct val="100000"/>
              </a:lnSpc>
              <a:spcBef>
                <a:spcPts val="0"/>
              </a:spcBef>
              <a:spcAft>
                <a:spcPts val="0"/>
              </a:spcAft>
              <a:buSzPts val="1100"/>
              <a:buChar char="○"/>
              <a:defRPr/>
            </a:lvl8pPr>
            <a:lvl9pPr lvl="8" rtl="0" algn="l">
              <a:lnSpc>
                <a:spcPct val="100000"/>
              </a:lnSpc>
              <a:spcBef>
                <a:spcPts val="0"/>
              </a:spcBef>
              <a:spcAft>
                <a:spcPts val="0"/>
              </a:spcAft>
              <a:buSzPts val="1100"/>
              <a:buChar char="■"/>
              <a:defRPr/>
            </a:lvl9pPr>
          </a:lstStyle>
          <a:p/>
        </p:txBody>
      </p:sp>
      <p:sp>
        <p:nvSpPr>
          <p:cNvPr id="138" name="Google Shape;138;p17"/>
          <p:cNvSpPr txBox="1"/>
          <p:nvPr>
            <p:ph idx="1" type="subTitle"/>
          </p:nvPr>
        </p:nvSpPr>
        <p:spPr>
          <a:xfrm>
            <a:off x="1143000" y="2701528"/>
            <a:ext cx="6858000" cy="1241700"/>
          </a:xfrm>
          <a:prstGeom prst="rect">
            <a:avLst/>
          </a:prstGeom>
          <a:noFill/>
          <a:ln>
            <a:noFill/>
          </a:ln>
        </p:spPr>
        <p:txBody>
          <a:bodyPr anchorCtr="0" anchor="ctr" bIns="68575" lIns="68575" spcFirstLastPara="1" rIns="68575" wrap="square" tIns="68575">
            <a:normAutofit/>
          </a:bodyPr>
          <a:lstStyle>
            <a:lvl1pPr lvl="0" rtl="0" algn="ctr">
              <a:lnSpc>
                <a:spcPct val="100000"/>
              </a:lnSpc>
              <a:spcBef>
                <a:spcPts val="0"/>
              </a:spcBef>
              <a:spcAft>
                <a:spcPts val="0"/>
              </a:spcAft>
              <a:buSzPts val="1400"/>
              <a:buNone/>
              <a:defRPr sz="1800"/>
            </a:lvl1pPr>
            <a:lvl2pPr lvl="1" rtl="0" algn="ctr">
              <a:lnSpc>
                <a:spcPct val="100000"/>
              </a:lnSpc>
              <a:spcBef>
                <a:spcPts val="700"/>
              </a:spcBef>
              <a:spcAft>
                <a:spcPts val="0"/>
              </a:spcAft>
              <a:buSzPts val="1200"/>
              <a:buNone/>
              <a:defRPr sz="1500"/>
            </a:lvl2pPr>
            <a:lvl3pPr lvl="2" rtl="0" algn="ctr">
              <a:lnSpc>
                <a:spcPct val="100000"/>
              </a:lnSpc>
              <a:spcBef>
                <a:spcPts val="700"/>
              </a:spcBef>
              <a:spcAft>
                <a:spcPts val="0"/>
              </a:spcAft>
              <a:buSzPts val="1100"/>
              <a:buNone/>
              <a:defRPr sz="1400"/>
            </a:lvl3pPr>
            <a:lvl4pPr lvl="3" rtl="0" algn="ctr">
              <a:lnSpc>
                <a:spcPct val="100000"/>
              </a:lnSpc>
              <a:spcBef>
                <a:spcPts val="700"/>
              </a:spcBef>
              <a:spcAft>
                <a:spcPts val="0"/>
              </a:spcAft>
              <a:buSzPts val="900"/>
              <a:buNone/>
              <a:defRPr sz="1200"/>
            </a:lvl4pPr>
            <a:lvl5pPr lvl="4" rtl="0" algn="ctr">
              <a:lnSpc>
                <a:spcPct val="100000"/>
              </a:lnSpc>
              <a:spcBef>
                <a:spcPts val="700"/>
              </a:spcBef>
              <a:spcAft>
                <a:spcPts val="0"/>
              </a:spcAft>
              <a:buSzPts val="900"/>
              <a:buNone/>
              <a:defRPr sz="1200"/>
            </a:lvl5pPr>
            <a:lvl6pPr lvl="5" rtl="0" algn="ctr">
              <a:lnSpc>
                <a:spcPct val="100000"/>
              </a:lnSpc>
              <a:spcBef>
                <a:spcPts val="700"/>
              </a:spcBef>
              <a:spcAft>
                <a:spcPts val="0"/>
              </a:spcAft>
              <a:buSzPts val="900"/>
              <a:buNone/>
              <a:defRPr sz="1200"/>
            </a:lvl6pPr>
            <a:lvl7pPr lvl="6" rtl="0" algn="ctr">
              <a:lnSpc>
                <a:spcPct val="100000"/>
              </a:lnSpc>
              <a:spcBef>
                <a:spcPts val="700"/>
              </a:spcBef>
              <a:spcAft>
                <a:spcPts val="0"/>
              </a:spcAft>
              <a:buSzPts val="900"/>
              <a:buNone/>
              <a:defRPr sz="1200"/>
            </a:lvl7pPr>
            <a:lvl8pPr lvl="7" rtl="0" algn="ctr">
              <a:lnSpc>
                <a:spcPct val="100000"/>
              </a:lnSpc>
              <a:spcBef>
                <a:spcPts val="700"/>
              </a:spcBef>
              <a:spcAft>
                <a:spcPts val="0"/>
              </a:spcAft>
              <a:buSzPts val="900"/>
              <a:buNone/>
              <a:defRPr sz="1200"/>
            </a:lvl8pPr>
            <a:lvl9pPr lvl="8" rtl="0" algn="ctr">
              <a:lnSpc>
                <a:spcPct val="100000"/>
              </a:lnSpc>
              <a:spcBef>
                <a:spcPts val="700"/>
              </a:spcBef>
              <a:spcAft>
                <a:spcPts val="700"/>
              </a:spcAft>
              <a:buSzPts val="900"/>
              <a:buNone/>
              <a:defRPr sz="1200"/>
            </a:lvl9pPr>
          </a:lstStyle>
          <a:p/>
        </p:txBody>
      </p:sp>
      <p:sp>
        <p:nvSpPr>
          <p:cNvPr id="139" name="Google Shape;139;p17"/>
          <p:cNvSpPr txBox="1"/>
          <p:nvPr>
            <p:ph idx="10" type="dt"/>
          </p:nvPr>
        </p:nvSpPr>
        <p:spPr>
          <a:xfrm>
            <a:off x="6442245" y="4402931"/>
            <a:ext cx="1200000" cy="283200"/>
          </a:xfrm>
          <a:prstGeom prst="rect">
            <a:avLst/>
          </a:prstGeom>
          <a:noFill/>
          <a:ln>
            <a:noFill/>
          </a:ln>
        </p:spPr>
        <p:txBody>
          <a:bodyPr anchorCtr="0" anchor="ctr" bIns="68575" lIns="68575" spcFirstLastPara="1" rIns="68575" wrap="square" tIns="68575">
            <a:noAutofit/>
          </a:bodyPr>
          <a:lstStyle>
            <a:lvl1pPr lvl="0" rtl="0" algn="r">
              <a:lnSpc>
                <a:spcPct val="100000"/>
              </a:lnSpc>
              <a:spcBef>
                <a:spcPts val="0"/>
              </a:spcBef>
              <a:spcAft>
                <a:spcPts val="0"/>
              </a:spcAft>
              <a:buSzPts val="1100"/>
              <a:buChar char="●"/>
              <a:defRPr sz="1100"/>
            </a:lvl1pPr>
            <a:lvl2pPr lvl="1" rtl="0" algn="l">
              <a:lnSpc>
                <a:spcPct val="100000"/>
              </a:lnSpc>
              <a:spcBef>
                <a:spcPts val="0"/>
              </a:spcBef>
              <a:spcAft>
                <a:spcPts val="0"/>
              </a:spcAft>
              <a:buSzPts val="1100"/>
              <a:buChar char="○"/>
              <a:defRPr sz="1100"/>
            </a:lvl2pPr>
            <a:lvl3pPr lvl="2" rtl="0" algn="l">
              <a:lnSpc>
                <a:spcPct val="100000"/>
              </a:lnSpc>
              <a:spcBef>
                <a:spcPts val="0"/>
              </a:spcBef>
              <a:spcAft>
                <a:spcPts val="0"/>
              </a:spcAft>
              <a:buSzPts val="1100"/>
              <a:buChar char="■"/>
              <a:defRPr sz="1100"/>
            </a:lvl3pPr>
            <a:lvl4pPr lvl="3" rtl="0" algn="l">
              <a:lnSpc>
                <a:spcPct val="100000"/>
              </a:lnSpc>
              <a:spcBef>
                <a:spcPts val="0"/>
              </a:spcBef>
              <a:spcAft>
                <a:spcPts val="0"/>
              </a:spcAft>
              <a:buSzPts val="1100"/>
              <a:buChar char="●"/>
              <a:defRPr sz="1100"/>
            </a:lvl4pPr>
            <a:lvl5pPr lvl="4" rtl="0" algn="l">
              <a:lnSpc>
                <a:spcPct val="100000"/>
              </a:lnSpc>
              <a:spcBef>
                <a:spcPts val="0"/>
              </a:spcBef>
              <a:spcAft>
                <a:spcPts val="0"/>
              </a:spcAft>
              <a:buSzPts val="1100"/>
              <a:buChar char="○"/>
              <a:defRPr sz="1100"/>
            </a:lvl5pPr>
            <a:lvl6pPr lvl="5" rtl="0" algn="l">
              <a:lnSpc>
                <a:spcPct val="100000"/>
              </a:lnSpc>
              <a:spcBef>
                <a:spcPts val="0"/>
              </a:spcBef>
              <a:spcAft>
                <a:spcPts val="0"/>
              </a:spcAft>
              <a:buSzPts val="1100"/>
              <a:buChar char="■"/>
              <a:defRPr sz="1100"/>
            </a:lvl6pPr>
            <a:lvl7pPr lvl="6" rtl="0" algn="l">
              <a:lnSpc>
                <a:spcPct val="100000"/>
              </a:lnSpc>
              <a:spcBef>
                <a:spcPts val="0"/>
              </a:spcBef>
              <a:spcAft>
                <a:spcPts val="0"/>
              </a:spcAft>
              <a:buSzPts val="1100"/>
              <a:buChar char="●"/>
              <a:defRPr sz="1100"/>
            </a:lvl7pPr>
            <a:lvl8pPr lvl="7" rtl="0" algn="l">
              <a:lnSpc>
                <a:spcPct val="100000"/>
              </a:lnSpc>
              <a:spcBef>
                <a:spcPts val="0"/>
              </a:spcBef>
              <a:spcAft>
                <a:spcPts val="0"/>
              </a:spcAft>
              <a:buSzPts val="1100"/>
              <a:buChar char="○"/>
              <a:defRPr sz="1100"/>
            </a:lvl8pPr>
            <a:lvl9pPr lvl="8" rtl="0" algn="l">
              <a:lnSpc>
                <a:spcPct val="100000"/>
              </a:lnSpc>
              <a:spcBef>
                <a:spcPts val="0"/>
              </a:spcBef>
              <a:spcAft>
                <a:spcPts val="0"/>
              </a:spcAft>
              <a:buSzPts val="1100"/>
              <a:buChar char="■"/>
              <a:defRPr sz="1100"/>
            </a:lvl9pPr>
          </a:lstStyle>
          <a:p/>
        </p:txBody>
      </p:sp>
      <p:sp>
        <p:nvSpPr>
          <p:cNvPr id="140" name="Google Shape;140;p17"/>
          <p:cNvSpPr txBox="1"/>
          <p:nvPr>
            <p:ph idx="11" type="ftr"/>
          </p:nvPr>
        </p:nvSpPr>
        <p:spPr>
          <a:xfrm>
            <a:off x="514350" y="4402931"/>
            <a:ext cx="5870700" cy="283200"/>
          </a:xfrm>
          <a:prstGeom prst="rect">
            <a:avLst/>
          </a:prstGeom>
          <a:noFill/>
          <a:ln>
            <a:noFill/>
          </a:ln>
        </p:spPr>
        <p:txBody>
          <a:bodyPr anchorCtr="0" anchor="ctr" bIns="68575" lIns="68575" spcFirstLastPara="1" rIns="68575" wrap="square" tIns="68575">
            <a:noAutofit/>
          </a:bodyPr>
          <a:lstStyle>
            <a:lvl1pPr lvl="0" rtl="0" algn="l">
              <a:lnSpc>
                <a:spcPct val="100000"/>
              </a:lnSpc>
              <a:spcBef>
                <a:spcPts val="0"/>
              </a:spcBef>
              <a:spcAft>
                <a:spcPts val="0"/>
              </a:spcAft>
              <a:buSzPts val="1100"/>
              <a:buChar char="●"/>
              <a:defRPr sz="1100"/>
            </a:lvl1pPr>
            <a:lvl2pPr lvl="1" rtl="0" algn="l">
              <a:lnSpc>
                <a:spcPct val="100000"/>
              </a:lnSpc>
              <a:spcBef>
                <a:spcPts val="0"/>
              </a:spcBef>
              <a:spcAft>
                <a:spcPts val="0"/>
              </a:spcAft>
              <a:buSzPts val="1100"/>
              <a:buChar char="○"/>
              <a:defRPr sz="1100"/>
            </a:lvl2pPr>
            <a:lvl3pPr lvl="2" rtl="0" algn="l">
              <a:lnSpc>
                <a:spcPct val="100000"/>
              </a:lnSpc>
              <a:spcBef>
                <a:spcPts val="0"/>
              </a:spcBef>
              <a:spcAft>
                <a:spcPts val="0"/>
              </a:spcAft>
              <a:buSzPts val="1100"/>
              <a:buChar char="■"/>
              <a:defRPr sz="1100"/>
            </a:lvl3pPr>
            <a:lvl4pPr lvl="3" rtl="0" algn="l">
              <a:lnSpc>
                <a:spcPct val="100000"/>
              </a:lnSpc>
              <a:spcBef>
                <a:spcPts val="0"/>
              </a:spcBef>
              <a:spcAft>
                <a:spcPts val="0"/>
              </a:spcAft>
              <a:buSzPts val="1100"/>
              <a:buChar char="●"/>
              <a:defRPr sz="1100"/>
            </a:lvl4pPr>
            <a:lvl5pPr lvl="4" rtl="0" algn="l">
              <a:lnSpc>
                <a:spcPct val="100000"/>
              </a:lnSpc>
              <a:spcBef>
                <a:spcPts val="0"/>
              </a:spcBef>
              <a:spcAft>
                <a:spcPts val="0"/>
              </a:spcAft>
              <a:buSzPts val="1100"/>
              <a:buChar char="○"/>
              <a:defRPr sz="1100"/>
            </a:lvl5pPr>
            <a:lvl6pPr lvl="5" rtl="0" algn="l">
              <a:lnSpc>
                <a:spcPct val="100000"/>
              </a:lnSpc>
              <a:spcBef>
                <a:spcPts val="0"/>
              </a:spcBef>
              <a:spcAft>
                <a:spcPts val="0"/>
              </a:spcAft>
              <a:buSzPts val="1100"/>
              <a:buChar char="■"/>
              <a:defRPr sz="1100"/>
            </a:lvl6pPr>
            <a:lvl7pPr lvl="6" rtl="0" algn="l">
              <a:lnSpc>
                <a:spcPct val="100000"/>
              </a:lnSpc>
              <a:spcBef>
                <a:spcPts val="0"/>
              </a:spcBef>
              <a:spcAft>
                <a:spcPts val="0"/>
              </a:spcAft>
              <a:buSzPts val="1100"/>
              <a:buChar char="●"/>
              <a:defRPr sz="1100"/>
            </a:lvl7pPr>
            <a:lvl8pPr lvl="7" rtl="0" algn="l">
              <a:lnSpc>
                <a:spcPct val="100000"/>
              </a:lnSpc>
              <a:spcBef>
                <a:spcPts val="0"/>
              </a:spcBef>
              <a:spcAft>
                <a:spcPts val="0"/>
              </a:spcAft>
              <a:buSzPts val="1100"/>
              <a:buChar char="○"/>
              <a:defRPr sz="1100"/>
            </a:lvl8pPr>
            <a:lvl9pPr lvl="8" rtl="0" algn="l">
              <a:lnSpc>
                <a:spcPct val="100000"/>
              </a:lnSpc>
              <a:spcBef>
                <a:spcPts val="0"/>
              </a:spcBef>
              <a:spcAft>
                <a:spcPts val="0"/>
              </a:spcAft>
              <a:buSzPts val="1100"/>
              <a:buChar char="■"/>
              <a:defRPr sz="1100"/>
            </a:lvl9pPr>
          </a:lstStyle>
          <a:p/>
        </p:txBody>
      </p:sp>
      <p:sp>
        <p:nvSpPr>
          <p:cNvPr id="141" name="Google Shape;141;p17"/>
          <p:cNvSpPr txBox="1"/>
          <p:nvPr>
            <p:ph idx="12" type="sldNum"/>
          </p:nvPr>
        </p:nvSpPr>
        <p:spPr>
          <a:xfrm>
            <a:off x="7699546"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a:lvl1pPr>
            <a:lvl2pPr indent="0" lvl="1" marL="0" marR="0" rtl="0" algn="r">
              <a:lnSpc>
                <a:spcPct val="100000"/>
              </a:lnSpc>
              <a:spcBef>
                <a:spcPts val="0"/>
              </a:spcBef>
              <a:spcAft>
                <a:spcPts val="0"/>
              </a:spcAft>
              <a:buClr>
                <a:srgbClr val="000000"/>
              </a:buClr>
              <a:buSzPts val="700"/>
              <a:buFont typeface="Arial"/>
              <a:buNone/>
              <a:defRPr/>
            </a:lvl2pPr>
            <a:lvl3pPr indent="0" lvl="2" marL="0" marR="0" rtl="0" algn="r">
              <a:lnSpc>
                <a:spcPct val="100000"/>
              </a:lnSpc>
              <a:spcBef>
                <a:spcPts val="0"/>
              </a:spcBef>
              <a:spcAft>
                <a:spcPts val="0"/>
              </a:spcAft>
              <a:buClr>
                <a:srgbClr val="000000"/>
              </a:buClr>
              <a:buSzPts val="700"/>
              <a:buFont typeface="Arial"/>
              <a:buNone/>
              <a:defRPr/>
            </a:lvl3pPr>
            <a:lvl4pPr indent="0" lvl="3" marL="0" marR="0" rtl="0" algn="r">
              <a:lnSpc>
                <a:spcPct val="100000"/>
              </a:lnSpc>
              <a:spcBef>
                <a:spcPts val="0"/>
              </a:spcBef>
              <a:spcAft>
                <a:spcPts val="0"/>
              </a:spcAft>
              <a:buClr>
                <a:srgbClr val="000000"/>
              </a:buClr>
              <a:buSzPts val="700"/>
              <a:buFont typeface="Arial"/>
              <a:buNone/>
              <a:defRPr/>
            </a:lvl4pPr>
            <a:lvl5pPr indent="0" lvl="4" marL="0" marR="0" rtl="0" algn="r">
              <a:lnSpc>
                <a:spcPct val="100000"/>
              </a:lnSpc>
              <a:spcBef>
                <a:spcPts val="0"/>
              </a:spcBef>
              <a:spcAft>
                <a:spcPts val="0"/>
              </a:spcAft>
              <a:buClr>
                <a:srgbClr val="000000"/>
              </a:buClr>
              <a:buSzPts val="700"/>
              <a:buFont typeface="Arial"/>
              <a:buNone/>
              <a:defRPr/>
            </a:lvl5pPr>
            <a:lvl6pPr indent="0" lvl="5" marL="0" marR="0" rtl="0" algn="r">
              <a:lnSpc>
                <a:spcPct val="100000"/>
              </a:lnSpc>
              <a:spcBef>
                <a:spcPts val="0"/>
              </a:spcBef>
              <a:spcAft>
                <a:spcPts val="0"/>
              </a:spcAft>
              <a:buClr>
                <a:srgbClr val="000000"/>
              </a:buClr>
              <a:buSzPts val="700"/>
              <a:buFont typeface="Arial"/>
              <a:buNone/>
              <a:defRPr/>
            </a:lvl6pPr>
            <a:lvl7pPr indent="0" lvl="6" marL="0" marR="0" rtl="0" algn="r">
              <a:lnSpc>
                <a:spcPct val="100000"/>
              </a:lnSpc>
              <a:spcBef>
                <a:spcPts val="0"/>
              </a:spcBef>
              <a:spcAft>
                <a:spcPts val="0"/>
              </a:spcAft>
              <a:buClr>
                <a:srgbClr val="000000"/>
              </a:buClr>
              <a:buSzPts val="700"/>
              <a:buFont typeface="Arial"/>
              <a:buNone/>
              <a:defRPr/>
            </a:lvl7pPr>
            <a:lvl8pPr indent="0" lvl="7" marL="0" marR="0" rtl="0" algn="r">
              <a:lnSpc>
                <a:spcPct val="100000"/>
              </a:lnSpc>
              <a:spcBef>
                <a:spcPts val="0"/>
              </a:spcBef>
              <a:spcAft>
                <a:spcPts val="0"/>
              </a:spcAft>
              <a:buClr>
                <a:srgbClr val="000000"/>
              </a:buClr>
              <a:buSzPts val="700"/>
              <a:buFont typeface="Arial"/>
              <a:buNone/>
              <a:defRPr/>
            </a:lvl8pPr>
            <a:lvl9pPr indent="0" lvl="8" marL="0" marR="0" rtl="0" algn="r">
              <a:lnSpc>
                <a:spcPct val="100000"/>
              </a:lnSpc>
              <a:spcBef>
                <a:spcPts val="0"/>
              </a:spcBef>
              <a:spcAft>
                <a:spcPts val="0"/>
              </a:spcAft>
              <a:buClr>
                <a:srgbClr val="000000"/>
              </a:buClr>
              <a:buSzPts val="700"/>
              <a:buFont typeface="Arial"/>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showMasterSp="0">
  <p:cSld name="SECTION_HEADER_2">
    <p:spTree>
      <p:nvGrpSpPr>
        <p:cNvPr id="142" name="Shape 142"/>
        <p:cNvGrpSpPr/>
        <p:nvPr/>
      </p:nvGrpSpPr>
      <p:grpSpPr>
        <a:xfrm>
          <a:off x="0" y="0"/>
          <a:ext cx="0" cy="0"/>
          <a:chOff x="0" y="0"/>
          <a:chExt cx="0" cy="0"/>
        </a:xfrm>
      </p:grpSpPr>
      <p:grpSp>
        <p:nvGrpSpPr>
          <p:cNvPr id="143" name="Google Shape;143;p18"/>
          <p:cNvGrpSpPr/>
          <p:nvPr/>
        </p:nvGrpSpPr>
        <p:grpSpPr>
          <a:xfrm>
            <a:off x="0" y="-1780"/>
            <a:ext cx="9144000" cy="5150270"/>
            <a:chOff x="0" y="-2373"/>
            <a:chExt cx="12192000" cy="6867027"/>
          </a:xfrm>
        </p:grpSpPr>
        <p:sp>
          <p:nvSpPr>
            <p:cNvPr id="144" name="Google Shape;144;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5" name="Google Shape;145;p1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6" name="Google Shape;146;p1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7" name="Google Shape;147;p1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8" name="Google Shape;148;p1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9" name="Google Shape;149;p1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0" name="Google Shape;150;p18"/>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1" name="Google Shape;151;p1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2" name="Google Shape;152;p1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53" name="Google Shape;153;p1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54" name="Google Shape;154;p18"/>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55" name="Google Shape;155;p18"/>
          <p:cNvSpPr txBox="1"/>
          <p:nvPr>
            <p:ph idx="1" type="body"/>
          </p:nvPr>
        </p:nvSpPr>
        <p:spPr>
          <a:xfrm>
            <a:off x="5171668" y="2008233"/>
            <a:ext cx="28164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7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7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7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56" name="Google Shape;156;p18"/>
          <p:cNvSpPr txBox="1"/>
          <p:nvPr>
            <p:ph idx="10" type="dt"/>
          </p:nvPr>
        </p:nvSpPr>
        <p:spPr>
          <a:xfrm>
            <a:off x="7988204" y="4795546"/>
            <a:ext cx="7428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57" name="Google Shape;157;p18"/>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58" name="Google Shape;158;p18"/>
          <p:cNvSpPr/>
          <p:nvPr/>
        </p:nvSpPr>
        <p:spPr>
          <a:xfrm>
            <a:off x="7828359" y="0"/>
            <a:ext cx="514200" cy="8571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9" name="Google Shape;159;p18"/>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Questions Slide">
    <p:spTree>
      <p:nvGrpSpPr>
        <p:cNvPr id="160" name="Shape 160"/>
        <p:cNvGrpSpPr/>
        <p:nvPr/>
      </p:nvGrpSpPr>
      <p:grpSpPr>
        <a:xfrm>
          <a:off x="0" y="0"/>
          <a:ext cx="0" cy="0"/>
          <a:chOff x="0" y="0"/>
          <a:chExt cx="0" cy="0"/>
        </a:xfrm>
      </p:grpSpPr>
      <p:sp>
        <p:nvSpPr>
          <p:cNvPr id="161" name="Google Shape;161;p19"/>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uk-UA"/>
              <a:t>‹#›</a:t>
            </a:fld>
            <a:endParaRPr/>
          </a:p>
        </p:txBody>
      </p:sp>
      <p:sp>
        <p:nvSpPr>
          <p:cNvPr id="162" name="Google Shape;162;p19"/>
          <p:cNvSpPr txBox="1"/>
          <p:nvPr/>
        </p:nvSpPr>
        <p:spPr>
          <a:xfrm>
            <a:off x="255374" y="797569"/>
            <a:ext cx="73992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Clr>
                <a:srgbClr val="EBEBEB"/>
              </a:buClr>
              <a:buSzPts val="2700"/>
              <a:buFont typeface="Century Gothic"/>
              <a:buNone/>
            </a:pPr>
            <a:r>
              <a:rPr lang="uk-UA" sz="2300">
                <a:solidFill>
                  <a:schemeClr val="dk1"/>
                </a:solidFill>
              </a:rPr>
              <a:t>Questions?</a:t>
            </a:r>
            <a:endParaRPr sz="2300">
              <a:solidFill>
                <a:schemeClr val="dk1"/>
              </a:solidFill>
            </a:endParaRPr>
          </a:p>
        </p:txBody>
      </p:sp>
      <p:pic>
        <p:nvPicPr>
          <p:cNvPr id="163" name="Google Shape;163;p19"/>
          <p:cNvPicPr preferRelativeResize="0"/>
          <p:nvPr/>
        </p:nvPicPr>
        <p:blipFill rotWithShape="1">
          <a:blip r:embed="rId2">
            <a:alphaModFix/>
          </a:blip>
          <a:srcRect b="0" l="0" r="0" t="0"/>
          <a:stretch/>
        </p:blipFill>
        <p:spPr>
          <a:xfrm>
            <a:off x="2768145" y="1671607"/>
            <a:ext cx="2652770" cy="265277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3">
    <p:bg>
      <p:bgPr>
        <a:blipFill>
          <a:blip r:embed="rId2">
            <a:alphaModFix/>
          </a:blip>
          <a:stretch>
            <a:fillRect/>
          </a:stretch>
        </a:blipFill>
      </p:bgPr>
    </p:bg>
    <p:spTree>
      <p:nvGrpSpPr>
        <p:cNvPr id="164" name="Shape 164"/>
        <p:cNvGrpSpPr/>
        <p:nvPr/>
      </p:nvGrpSpPr>
      <p:grpSpPr>
        <a:xfrm>
          <a:off x="0" y="0"/>
          <a:ext cx="0" cy="0"/>
          <a:chOff x="0" y="0"/>
          <a:chExt cx="0" cy="0"/>
        </a:xfrm>
      </p:grpSpPr>
      <p:pic>
        <p:nvPicPr>
          <p:cNvPr descr="Celestia-R1---OverlayTitleHD.png" id="165" name="Google Shape;165;p20"/>
          <p:cNvPicPr preferRelativeResize="0"/>
          <p:nvPr/>
        </p:nvPicPr>
        <p:blipFill rotWithShape="1">
          <a:blip r:embed="rId3">
            <a:alphaModFix/>
          </a:blip>
          <a:srcRect b="0" l="0" r="0" t="0"/>
          <a:stretch/>
        </p:blipFill>
        <p:spPr>
          <a:xfrm>
            <a:off x="1" y="0"/>
            <a:ext cx="9140885" cy="5141788"/>
          </a:xfrm>
          <a:prstGeom prst="rect">
            <a:avLst/>
          </a:prstGeom>
          <a:noFill/>
          <a:ln>
            <a:noFill/>
          </a:ln>
        </p:spPr>
      </p:pic>
      <p:sp>
        <p:nvSpPr>
          <p:cNvPr id="166" name="Google Shape;166;p20"/>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167" name="Google Shape;167;p20"/>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7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7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700"/>
              </a:spcBef>
              <a:spcAft>
                <a:spcPts val="7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168" name="Google Shape;168;p20"/>
          <p:cNvSpPr txBox="1"/>
          <p:nvPr>
            <p:ph idx="10" type="dt"/>
          </p:nvPr>
        </p:nvSpPr>
        <p:spPr>
          <a:xfrm>
            <a:off x="6699418" y="4402931"/>
            <a:ext cx="12000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7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69" name="Google Shape;169;p20"/>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7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70" name="Google Shape;170;p20"/>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3"/>
          <p:cNvSpPr txBox="1"/>
          <p:nvPr>
            <p:ph type="title"/>
          </p:nvPr>
        </p:nvSpPr>
        <p:spPr>
          <a:xfrm>
            <a:off x="-37225" y="2099725"/>
            <a:ext cx="9144000" cy="6486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E69138"/>
              </a:buClr>
              <a:buSzPts val="3500"/>
              <a:buFont typeface="Avenir"/>
              <a:buNone/>
              <a:defRPr sz="3500">
                <a:solidFill>
                  <a:srgbClr val="E69138"/>
                </a:solidFill>
                <a:latin typeface="Avenir"/>
                <a:ea typeface="Avenir"/>
                <a:cs typeface="Avenir"/>
                <a:sym typeface="Avenir"/>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grpSp>
        <p:nvGrpSpPr>
          <p:cNvPr id="44" name="Google Shape;44;p3"/>
          <p:cNvGrpSpPr/>
          <p:nvPr/>
        </p:nvGrpSpPr>
        <p:grpSpPr>
          <a:xfrm>
            <a:off x="92190" y="1773012"/>
            <a:ext cx="7992659" cy="1597515"/>
            <a:chOff x="1032650" y="1735501"/>
            <a:chExt cx="2458221" cy="2138575"/>
          </a:xfrm>
        </p:grpSpPr>
        <p:sp>
          <p:nvSpPr>
            <p:cNvPr id="45" name="Google Shape;45;p3"/>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1114412" y="3017876"/>
              <a:ext cx="230477" cy="296"/>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1144037" y="2439021"/>
              <a:ext cx="200852" cy="296"/>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1032650" y="2025910"/>
              <a:ext cx="312240" cy="296"/>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grpSp>
      <p:sp>
        <p:nvSpPr>
          <p:cNvPr id="50" name="Google Shape;50;p3"/>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showMasterSp="0">
  <p:cSld name="SECTION_HEADER_3">
    <p:spTree>
      <p:nvGrpSpPr>
        <p:cNvPr id="171" name="Shape 171"/>
        <p:cNvGrpSpPr/>
        <p:nvPr/>
      </p:nvGrpSpPr>
      <p:grpSpPr>
        <a:xfrm>
          <a:off x="0" y="0"/>
          <a:ext cx="0" cy="0"/>
          <a:chOff x="0" y="0"/>
          <a:chExt cx="0" cy="0"/>
        </a:xfrm>
      </p:grpSpPr>
      <p:grpSp>
        <p:nvGrpSpPr>
          <p:cNvPr id="172" name="Google Shape;172;p21"/>
          <p:cNvGrpSpPr/>
          <p:nvPr/>
        </p:nvGrpSpPr>
        <p:grpSpPr>
          <a:xfrm>
            <a:off x="0" y="-1780"/>
            <a:ext cx="9144000" cy="5150270"/>
            <a:chOff x="0" y="-2373"/>
            <a:chExt cx="12192000" cy="6867027"/>
          </a:xfrm>
        </p:grpSpPr>
        <p:sp>
          <p:nvSpPr>
            <p:cNvPr id="173" name="Google Shape;173;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4" name="Google Shape;174;p2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5" name="Google Shape;175;p2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6" name="Google Shape;176;p2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7" name="Google Shape;177;p2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8" name="Google Shape;178;p2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9" name="Google Shape;179;p21"/>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0" name="Google Shape;180;p2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1" name="Google Shape;181;p2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82" name="Google Shape;182;p2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83" name="Google Shape;183;p21"/>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84" name="Google Shape;184;p21"/>
          <p:cNvSpPr txBox="1"/>
          <p:nvPr>
            <p:ph idx="1" type="body"/>
          </p:nvPr>
        </p:nvSpPr>
        <p:spPr>
          <a:xfrm>
            <a:off x="5171668" y="2008233"/>
            <a:ext cx="28164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7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7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7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85" name="Google Shape;185;p21"/>
          <p:cNvSpPr txBox="1"/>
          <p:nvPr>
            <p:ph idx="10" type="dt"/>
          </p:nvPr>
        </p:nvSpPr>
        <p:spPr>
          <a:xfrm>
            <a:off x="7988204" y="4795546"/>
            <a:ext cx="7428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86" name="Google Shape;186;p21"/>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87" name="Google Shape;187;p21"/>
          <p:cNvSpPr/>
          <p:nvPr/>
        </p:nvSpPr>
        <p:spPr>
          <a:xfrm>
            <a:off x="7828359" y="0"/>
            <a:ext cx="514200" cy="8571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8" name="Google Shape;188;p21"/>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AND_BODY_2">
    <p:spTree>
      <p:nvGrpSpPr>
        <p:cNvPr id="189" name="Shape 189"/>
        <p:cNvGrpSpPr/>
        <p:nvPr/>
      </p:nvGrpSpPr>
      <p:grpSpPr>
        <a:xfrm>
          <a:off x="0" y="0"/>
          <a:ext cx="0" cy="0"/>
          <a:chOff x="0" y="0"/>
          <a:chExt cx="0" cy="0"/>
        </a:xfrm>
      </p:grpSpPr>
      <p:sp>
        <p:nvSpPr>
          <p:cNvPr id="190" name="Google Shape;190;p22"/>
          <p:cNvSpPr txBox="1"/>
          <p:nvPr>
            <p:ph type="title"/>
          </p:nvPr>
        </p:nvSpPr>
        <p:spPr>
          <a:xfrm>
            <a:off x="457172" y="205067"/>
            <a:ext cx="82287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600"/>
              <a:buChar char="●"/>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91" name="Google Shape;191;p22"/>
          <p:cNvSpPr txBox="1"/>
          <p:nvPr>
            <p:ph idx="1" type="subTitle"/>
          </p:nvPr>
        </p:nvSpPr>
        <p:spPr>
          <a:xfrm>
            <a:off x="457172" y="1203299"/>
            <a:ext cx="82287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600"/>
              <a:buChar char="●"/>
              <a:defRPr/>
            </a:lvl1pPr>
            <a:lvl2pPr lvl="1" rtl="0" algn="l">
              <a:lnSpc>
                <a:spcPct val="90000"/>
              </a:lnSpc>
              <a:spcBef>
                <a:spcPts val="1200"/>
              </a:spcBef>
              <a:spcAft>
                <a:spcPts val="0"/>
              </a:spcAft>
              <a:buClr>
                <a:schemeClr val="dk1"/>
              </a:buClr>
              <a:buSzPts val="1600"/>
              <a:buChar char="○"/>
              <a:defRPr/>
            </a:lvl2pPr>
            <a:lvl3pPr lvl="2" rtl="0" algn="l">
              <a:lnSpc>
                <a:spcPct val="90000"/>
              </a:lnSpc>
              <a:spcBef>
                <a:spcPts val="1200"/>
              </a:spcBef>
              <a:spcAft>
                <a:spcPts val="0"/>
              </a:spcAft>
              <a:buClr>
                <a:schemeClr val="dk1"/>
              </a:buClr>
              <a:buSzPts val="1600"/>
              <a:buChar char="■"/>
              <a:defRPr/>
            </a:lvl3pPr>
            <a:lvl4pPr lvl="3" rtl="0" algn="l">
              <a:lnSpc>
                <a:spcPct val="90000"/>
              </a:lnSpc>
              <a:spcBef>
                <a:spcPts val="1200"/>
              </a:spcBef>
              <a:spcAft>
                <a:spcPts val="0"/>
              </a:spcAft>
              <a:buClr>
                <a:schemeClr val="dk1"/>
              </a:buClr>
              <a:buSzPts val="1600"/>
              <a:buChar char="●"/>
              <a:defRPr/>
            </a:lvl4pPr>
            <a:lvl5pPr lvl="4" rtl="0" algn="l">
              <a:lnSpc>
                <a:spcPct val="90000"/>
              </a:lnSpc>
              <a:spcBef>
                <a:spcPts val="1200"/>
              </a:spcBef>
              <a:spcAft>
                <a:spcPts val="0"/>
              </a:spcAft>
              <a:buClr>
                <a:schemeClr val="dk1"/>
              </a:buClr>
              <a:buSzPts val="1600"/>
              <a:buChar char="○"/>
              <a:defRPr/>
            </a:lvl5pPr>
            <a:lvl6pPr lvl="5" rtl="0" algn="l">
              <a:lnSpc>
                <a:spcPct val="90000"/>
              </a:lnSpc>
              <a:spcBef>
                <a:spcPts val="1200"/>
              </a:spcBef>
              <a:spcAft>
                <a:spcPts val="0"/>
              </a:spcAft>
              <a:buClr>
                <a:schemeClr val="dk1"/>
              </a:buClr>
              <a:buSzPts val="1600"/>
              <a:buChar char="■"/>
              <a:defRPr/>
            </a:lvl6pPr>
            <a:lvl7pPr lvl="6" rtl="0" algn="l">
              <a:lnSpc>
                <a:spcPct val="90000"/>
              </a:lnSpc>
              <a:spcBef>
                <a:spcPts val="1200"/>
              </a:spcBef>
              <a:spcAft>
                <a:spcPts val="0"/>
              </a:spcAft>
              <a:buClr>
                <a:schemeClr val="dk1"/>
              </a:buClr>
              <a:buSzPts val="1600"/>
              <a:buChar char="●"/>
              <a:defRPr/>
            </a:lvl7pPr>
            <a:lvl8pPr lvl="7" rtl="0" algn="l">
              <a:lnSpc>
                <a:spcPct val="90000"/>
              </a:lnSpc>
              <a:spcBef>
                <a:spcPts val="1200"/>
              </a:spcBef>
              <a:spcAft>
                <a:spcPts val="0"/>
              </a:spcAft>
              <a:buClr>
                <a:schemeClr val="dk1"/>
              </a:buClr>
              <a:buSzPts val="1600"/>
              <a:buChar char="○"/>
              <a:defRPr/>
            </a:lvl8pPr>
            <a:lvl9pPr lvl="8" rtl="0" algn="l">
              <a:lnSpc>
                <a:spcPct val="90000"/>
              </a:lnSpc>
              <a:spcBef>
                <a:spcPts val="1200"/>
              </a:spcBef>
              <a:spcAft>
                <a:spcPts val="1200"/>
              </a:spcAft>
              <a:buClr>
                <a:schemeClr val="dk1"/>
              </a:buClr>
              <a:buSzPts val="16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showMasterSp="0">
  <p:cSld name="SECTION_HEADER_4">
    <p:spTree>
      <p:nvGrpSpPr>
        <p:cNvPr id="192" name="Shape 192"/>
        <p:cNvGrpSpPr/>
        <p:nvPr/>
      </p:nvGrpSpPr>
      <p:grpSpPr>
        <a:xfrm>
          <a:off x="0" y="0"/>
          <a:ext cx="0" cy="0"/>
          <a:chOff x="0" y="0"/>
          <a:chExt cx="0" cy="0"/>
        </a:xfrm>
      </p:grpSpPr>
      <p:grpSp>
        <p:nvGrpSpPr>
          <p:cNvPr id="193" name="Google Shape;193;p23"/>
          <p:cNvGrpSpPr/>
          <p:nvPr/>
        </p:nvGrpSpPr>
        <p:grpSpPr>
          <a:xfrm>
            <a:off x="0" y="-1780"/>
            <a:ext cx="9144000" cy="5150270"/>
            <a:chOff x="0" y="-2373"/>
            <a:chExt cx="12192000" cy="6867027"/>
          </a:xfrm>
        </p:grpSpPr>
        <p:sp>
          <p:nvSpPr>
            <p:cNvPr id="194" name="Google Shape;194;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5" name="Google Shape;195;p2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6" name="Google Shape;196;p2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7" name="Google Shape;197;p2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8" name="Google Shape;198;p2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9" name="Google Shape;199;p2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0" name="Google Shape;200;p23"/>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1" name="Google Shape;201;p2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2" name="Google Shape;202;p2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03" name="Google Shape;203;p2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04" name="Google Shape;204;p23"/>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05" name="Google Shape;205;p23"/>
          <p:cNvSpPr txBox="1"/>
          <p:nvPr>
            <p:ph idx="1" type="body"/>
          </p:nvPr>
        </p:nvSpPr>
        <p:spPr>
          <a:xfrm>
            <a:off x="5171668" y="2008233"/>
            <a:ext cx="28164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7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7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7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06" name="Google Shape;206;p23"/>
          <p:cNvSpPr txBox="1"/>
          <p:nvPr>
            <p:ph idx="10" type="dt"/>
          </p:nvPr>
        </p:nvSpPr>
        <p:spPr>
          <a:xfrm>
            <a:off x="7988204" y="4795546"/>
            <a:ext cx="7428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07" name="Google Shape;207;p23"/>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08" name="Google Shape;208;p23"/>
          <p:cNvSpPr/>
          <p:nvPr/>
        </p:nvSpPr>
        <p:spPr>
          <a:xfrm>
            <a:off x="7828359" y="0"/>
            <a:ext cx="514200" cy="8571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9" name="Google Shape;209;p23"/>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AND_BODY_3">
    <p:spTree>
      <p:nvGrpSpPr>
        <p:cNvPr id="210" name="Shape 210"/>
        <p:cNvGrpSpPr/>
        <p:nvPr/>
      </p:nvGrpSpPr>
      <p:grpSpPr>
        <a:xfrm>
          <a:off x="0" y="0"/>
          <a:ext cx="0" cy="0"/>
          <a:chOff x="0" y="0"/>
          <a:chExt cx="0" cy="0"/>
        </a:xfrm>
      </p:grpSpPr>
      <p:sp>
        <p:nvSpPr>
          <p:cNvPr id="211" name="Google Shape;211;p24"/>
          <p:cNvSpPr txBox="1"/>
          <p:nvPr>
            <p:ph type="title"/>
          </p:nvPr>
        </p:nvSpPr>
        <p:spPr>
          <a:xfrm>
            <a:off x="457172" y="205067"/>
            <a:ext cx="82287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600"/>
              <a:buChar char="●"/>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212" name="Google Shape;212;p24"/>
          <p:cNvSpPr txBox="1"/>
          <p:nvPr>
            <p:ph idx="1" type="subTitle"/>
          </p:nvPr>
        </p:nvSpPr>
        <p:spPr>
          <a:xfrm>
            <a:off x="457172" y="1203299"/>
            <a:ext cx="82287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600"/>
              <a:buChar char="●"/>
              <a:defRPr/>
            </a:lvl1pPr>
            <a:lvl2pPr lvl="1" rtl="0" algn="l">
              <a:lnSpc>
                <a:spcPct val="90000"/>
              </a:lnSpc>
              <a:spcBef>
                <a:spcPts val="1200"/>
              </a:spcBef>
              <a:spcAft>
                <a:spcPts val="0"/>
              </a:spcAft>
              <a:buClr>
                <a:schemeClr val="dk1"/>
              </a:buClr>
              <a:buSzPts val="1600"/>
              <a:buChar char="○"/>
              <a:defRPr/>
            </a:lvl2pPr>
            <a:lvl3pPr lvl="2" rtl="0" algn="l">
              <a:lnSpc>
                <a:spcPct val="90000"/>
              </a:lnSpc>
              <a:spcBef>
                <a:spcPts val="1200"/>
              </a:spcBef>
              <a:spcAft>
                <a:spcPts val="0"/>
              </a:spcAft>
              <a:buClr>
                <a:schemeClr val="dk1"/>
              </a:buClr>
              <a:buSzPts val="1600"/>
              <a:buChar char="■"/>
              <a:defRPr/>
            </a:lvl3pPr>
            <a:lvl4pPr lvl="3" rtl="0" algn="l">
              <a:lnSpc>
                <a:spcPct val="90000"/>
              </a:lnSpc>
              <a:spcBef>
                <a:spcPts val="1200"/>
              </a:spcBef>
              <a:spcAft>
                <a:spcPts val="0"/>
              </a:spcAft>
              <a:buClr>
                <a:schemeClr val="dk1"/>
              </a:buClr>
              <a:buSzPts val="1600"/>
              <a:buChar char="●"/>
              <a:defRPr/>
            </a:lvl4pPr>
            <a:lvl5pPr lvl="4" rtl="0" algn="l">
              <a:lnSpc>
                <a:spcPct val="90000"/>
              </a:lnSpc>
              <a:spcBef>
                <a:spcPts val="1200"/>
              </a:spcBef>
              <a:spcAft>
                <a:spcPts val="0"/>
              </a:spcAft>
              <a:buClr>
                <a:schemeClr val="dk1"/>
              </a:buClr>
              <a:buSzPts val="1600"/>
              <a:buChar char="○"/>
              <a:defRPr/>
            </a:lvl5pPr>
            <a:lvl6pPr lvl="5" rtl="0" algn="l">
              <a:lnSpc>
                <a:spcPct val="90000"/>
              </a:lnSpc>
              <a:spcBef>
                <a:spcPts val="1200"/>
              </a:spcBef>
              <a:spcAft>
                <a:spcPts val="0"/>
              </a:spcAft>
              <a:buClr>
                <a:schemeClr val="dk1"/>
              </a:buClr>
              <a:buSzPts val="1600"/>
              <a:buChar char="■"/>
              <a:defRPr/>
            </a:lvl6pPr>
            <a:lvl7pPr lvl="6" rtl="0" algn="l">
              <a:lnSpc>
                <a:spcPct val="90000"/>
              </a:lnSpc>
              <a:spcBef>
                <a:spcPts val="1200"/>
              </a:spcBef>
              <a:spcAft>
                <a:spcPts val="0"/>
              </a:spcAft>
              <a:buClr>
                <a:schemeClr val="dk1"/>
              </a:buClr>
              <a:buSzPts val="1600"/>
              <a:buChar char="●"/>
              <a:defRPr/>
            </a:lvl7pPr>
            <a:lvl8pPr lvl="7" rtl="0" algn="l">
              <a:lnSpc>
                <a:spcPct val="90000"/>
              </a:lnSpc>
              <a:spcBef>
                <a:spcPts val="1200"/>
              </a:spcBef>
              <a:spcAft>
                <a:spcPts val="0"/>
              </a:spcAft>
              <a:buClr>
                <a:schemeClr val="dk1"/>
              </a:buClr>
              <a:buSzPts val="1600"/>
              <a:buChar char="○"/>
              <a:defRPr/>
            </a:lvl8pPr>
            <a:lvl9pPr lvl="8" rtl="0" algn="l">
              <a:lnSpc>
                <a:spcPct val="90000"/>
              </a:lnSpc>
              <a:spcBef>
                <a:spcPts val="1200"/>
              </a:spcBef>
              <a:spcAft>
                <a:spcPts val="1200"/>
              </a:spcAft>
              <a:buClr>
                <a:schemeClr val="dk1"/>
              </a:buClr>
              <a:buSzPts val="1600"/>
              <a:buChar char="■"/>
              <a:defRPr/>
            </a:lvl9pPr>
          </a:lstStyle>
          <a:p/>
        </p:txBody>
      </p:sp>
      <p:pic>
        <p:nvPicPr>
          <p:cNvPr id="213" name="Google Shape;213;p24"/>
          <p:cNvPicPr preferRelativeResize="0"/>
          <p:nvPr/>
        </p:nvPicPr>
        <p:blipFill>
          <a:blip r:embed="rId2">
            <a:alphaModFix/>
          </a:blip>
          <a:stretch>
            <a:fillRect/>
          </a:stretch>
        </p:blipFill>
        <p:spPr>
          <a:xfrm>
            <a:off x="109871" y="103019"/>
            <a:ext cx="2190552" cy="31593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showMasterSp="0">
  <p:cSld name="SECTION_HEADER_5">
    <p:spTree>
      <p:nvGrpSpPr>
        <p:cNvPr id="214" name="Shape 214"/>
        <p:cNvGrpSpPr/>
        <p:nvPr/>
      </p:nvGrpSpPr>
      <p:grpSpPr>
        <a:xfrm>
          <a:off x="0" y="0"/>
          <a:ext cx="0" cy="0"/>
          <a:chOff x="0" y="0"/>
          <a:chExt cx="0" cy="0"/>
        </a:xfrm>
      </p:grpSpPr>
      <p:grpSp>
        <p:nvGrpSpPr>
          <p:cNvPr id="215" name="Google Shape;215;p25"/>
          <p:cNvGrpSpPr/>
          <p:nvPr/>
        </p:nvGrpSpPr>
        <p:grpSpPr>
          <a:xfrm>
            <a:off x="0" y="-1780"/>
            <a:ext cx="9144000" cy="5150270"/>
            <a:chOff x="0" y="-2373"/>
            <a:chExt cx="12192000" cy="6867027"/>
          </a:xfrm>
        </p:grpSpPr>
        <p:sp>
          <p:nvSpPr>
            <p:cNvPr id="216" name="Google Shape;216;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7" name="Google Shape;217;p2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8" name="Google Shape;218;p2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9" name="Google Shape;219;p2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0" name="Google Shape;220;p2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1" name="Google Shape;221;p2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2" name="Google Shape;222;p2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3" name="Google Shape;223;p2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4" name="Google Shape;224;p2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25" name="Google Shape;225;p2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26" name="Google Shape;226;p2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27" name="Google Shape;227;p25"/>
          <p:cNvSpPr txBox="1"/>
          <p:nvPr>
            <p:ph idx="1" type="body"/>
          </p:nvPr>
        </p:nvSpPr>
        <p:spPr>
          <a:xfrm>
            <a:off x="5171668" y="2008233"/>
            <a:ext cx="28164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7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7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7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28" name="Google Shape;228;p25"/>
          <p:cNvSpPr txBox="1"/>
          <p:nvPr>
            <p:ph idx="10" type="dt"/>
          </p:nvPr>
        </p:nvSpPr>
        <p:spPr>
          <a:xfrm>
            <a:off x="7988204" y="4795546"/>
            <a:ext cx="7428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29" name="Google Shape;229;p2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30" name="Google Shape;230;p25"/>
          <p:cNvSpPr/>
          <p:nvPr/>
        </p:nvSpPr>
        <p:spPr>
          <a:xfrm>
            <a:off x="7828359" y="0"/>
            <a:ext cx="514200" cy="8571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1" name="Google Shape;231;p25"/>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AND_BODY_4">
    <p:spTree>
      <p:nvGrpSpPr>
        <p:cNvPr id="232" name="Shape 232"/>
        <p:cNvGrpSpPr/>
        <p:nvPr/>
      </p:nvGrpSpPr>
      <p:grpSpPr>
        <a:xfrm>
          <a:off x="0" y="0"/>
          <a:ext cx="0" cy="0"/>
          <a:chOff x="0" y="0"/>
          <a:chExt cx="0" cy="0"/>
        </a:xfrm>
      </p:grpSpPr>
      <p:sp>
        <p:nvSpPr>
          <p:cNvPr id="233" name="Google Shape;233;p26"/>
          <p:cNvSpPr txBox="1"/>
          <p:nvPr>
            <p:ph type="title"/>
          </p:nvPr>
        </p:nvSpPr>
        <p:spPr>
          <a:xfrm>
            <a:off x="457172" y="205067"/>
            <a:ext cx="82287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600"/>
              <a:buChar char="●"/>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234" name="Google Shape;234;p26"/>
          <p:cNvSpPr txBox="1"/>
          <p:nvPr>
            <p:ph idx="1" type="subTitle"/>
          </p:nvPr>
        </p:nvSpPr>
        <p:spPr>
          <a:xfrm>
            <a:off x="457172" y="1203299"/>
            <a:ext cx="82287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600"/>
              <a:buChar char="●"/>
              <a:defRPr/>
            </a:lvl1pPr>
            <a:lvl2pPr lvl="1" rtl="0" algn="l">
              <a:lnSpc>
                <a:spcPct val="90000"/>
              </a:lnSpc>
              <a:spcBef>
                <a:spcPts val="1200"/>
              </a:spcBef>
              <a:spcAft>
                <a:spcPts val="0"/>
              </a:spcAft>
              <a:buClr>
                <a:schemeClr val="dk1"/>
              </a:buClr>
              <a:buSzPts val="1600"/>
              <a:buChar char="○"/>
              <a:defRPr/>
            </a:lvl2pPr>
            <a:lvl3pPr lvl="2" rtl="0" algn="l">
              <a:lnSpc>
                <a:spcPct val="90000"/>
              </a:lnSpc>
              <a:spcBef>
                <a:spcPts val="1200"/>
              </a:spcBef>
              <a:spcAft>
                <a:spcPts val="0"/>
              </a:spcAft>
              <a:buClr>
                <a:schemeClr val="dk1"/>
              </a:buClr>
              <a:buSzPts val="1600"/>
              <a:buChar char="■"/>
              <a:defRPr/>
            </a:lvl3pPr>
            <a:lvl4pPr lvl="3" rtl="0" algn="l">
              <a:lnSpc>
                <a:spcPct val="90000"/>
              </a:lnSpc>
              <a:spcBef>
                <a:spcPts val="1200"/>
              </a:spcBef>
              <a:spcAft>
                <a:spcPts val="0"/>
              </a:spcAft>
              <a:buClr>
                <a:schemeClr val="dk1"/>
              </a:buClr>
              <a:buSzPts val="1600"/>
              <a:buChar char="●"/>
              <a:defRPr/>
            </a:lvl4pPr>
            <a:lvl5pPr lvl="4" rtl="0" algn="l">
              <a:lnSpc>
                <a:spcPct val="90000"/>
              </a:lnSpc>
              <a:spcBef>
                <a:spcPts val="1200"/>
              </a:spcBef>
              <a:spcAft>
                <a:spcPts val="0"/>
              </a:spcAft>
              <a:buClr>
                <a:schemeClr val="dk1"/>
              </a:buClr>
              <a:buSzPts val="1600"/>
              <a:buChar char="○"/>
              <a:defRPr/>
            </a:lvl5pPr>
            <a:lvl6pPr lvl="5" rtl="0" algn="l">
              <a:lnSpc>
                <a:spcPct val="90000"/>
              </a:lnSpc>
              <a:spcBef>
                <a:spcPts val="1200"/>
              </a:spcBef>
              <a:spcAft>
                <a:spcPts val="0"/>
              </a:spcAft>
              <a:buClr>
                <a:schemeClr val="dk1"/>
              </a:buClr>
              <a:buSzPts val="1600"/>
              <a:buChar char="■"/>
              <a:defRPr/>
            </a:lvl6pPr>
            <a:lvl7pPr lvl="6" rtl="0" algn="l">
              <a:lnSpc>
                <a:spcPct val="90000"/>
              </a:lnSpc>
              <a:spcBef>
                <a:spcPts val="1200"/>
              </a:spcBef>
              <a:spcAft>
                <a:spcPts val="0"/>
              </a:spcAft>
              <a:buClr>
                <a:schemeClr val="dk1"/>
              </a:buClr>
              <a:buSzPts val="1600"/>
              <a:buChar char="●"/>
              <a:defRPr/>
            </a:lvl7pPr>
            <a:lvl8pPr lvl="7" rtl="0" algn="l">
              <a:lnSpc>
                <a:spcPct val="90000"/>
              </a:lnSpc>
              <a:spcBef>
                <a:spcPts val="1200"/>
              </a:spcBef>
              <a:spcAft>
                <a:spcPts val="0"/>
              </a:spcAft>
              <a:buClr>
                <a:schemeClr val="dk1"/>
              </a:buClr>
              <a:buSzPts val="1600"/>
              <a:buChar char="○"/>
              <a:defRPr/>
            </a:lvl8pPr>
            <a:lvl9pPr lvl="8" rtl="0" algn="l">
              <a:lnSpc>
                <a:spcPct val="90000"/>
              </a:lnSpc>
              <a:spcBef>
                <a:spcPts val="1200"/>
              </a:spcBef>
              <a:spcAft>
                <a:spcPts val="1200"/>
              </a:spcAft>
              <a:buClr>
                <a:schemeClr val="dk1"/>
              </a:buClr>
              <a:buSzPts val="16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showMasterSp="0">
  <p:cSld name="SECTION_HEADER_6">
    <p:spTree>
      <p:nvGrpSpPr>
        <p:cNvPr id="235" name="Shape 235"/>
        <p:cNvGrpSpPr/>
        <p:nvPr/>
      </p:nvGrpSpPr>
      <p:grpSpPr>
        <a:xfrm>
          <a:off x="0" y="0"/>
          <a:ext cx="0" cy="0"/>
          <a:chOff x="0" y="0"/>
          <a:chExt cx="0" cy="0"/>
        </a:xfrm>
      </p:grpSpPr>
      <p:grpSp>
        <p:nvGrpSpPr>
          <p:cNvPr id="236" name="Google Shape;236;p27"/>
          <p:cNvGrpSpPr/>
          <p:nvPr/>
        </p:nvGrpSpPr>
        <p:grpSpPr>
          <a:xfrm>
            <a:off x="0" y="-1780"/>
            <a:ext cx="9144000" cy="5150270"/>
            <a:chOff x="0" y="-2373"/>
            <a:chExt cx="12192000" cy="6867027"/>
          </a:xfrm>
        </p:grpSpPr>
        <p:sp>
          <p:nvSpPr>
            <p:cNvPr id="237" name="Google Shape;237;p2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8" name="Google Shape;238;p27"/>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9" name="Google Shape;239;p27"/>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0" name="Google Shape;240;p27"/>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1" name="Google Shape;241;p27"/>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2" name="Google Shape;242;p27"/>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3" name="Google Shape;243;p27"/>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4" name="Google Shape;244;p27"/>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5" name="Google Shape;245;p27"/>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46" name="Google Shape;246;p27"/>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47" name="Google Shape;247;p27"/>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48" name="Google Shape;248;p27"/>
          <p:cNvSpPr txBox="1"/>
          <p:nvPr>
            <p:ph idx="1" type="body"/>
          </p:nvPr>
        </p:nvSpPr>
        <p:spPr>
          <a:xfrm>
            <a:off x="5171668" y="2008233"/>
            <a:ext cx="28164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7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7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7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49" name="Google Shape;249;p27"/>
          <p:cNvSpPr txBox="1"/>
          <p:nvPr>
            <p:ph idx="10" type="dt"/>
          </p:nvPr>
        </p:nvSpPr>
        <p:spPr>
          <a:xfrm>
            <a:off x="7988204" y="4795546"/>
            <a:ext cx="7428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50" name="Google Shape;250;p27"/>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51" name="Google Shape;251;p27"/>
          <p:cNvSpPr/>
          <p:nvPr/>
        </p:nvSpPr>
        <p:spPr>
          <a:xfrm>
            <a:off x="7828359" y="0"/>
            <a:ext cx="514200" cy="8571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2" name="Google Shape;252;p27"/>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4">
    <p:bg>
      <p:bgPr>
        <a:blipFill>
          <a:blip r:embed="rId2">
            <a:alphaModFix/>
          </a:blip>
          <a:stretch>
            <a:fillRect/>
          </a:stretch>
        </a:blipFill>
      </p:bgPr>
    </p:bg>
    <p:spTree>
      <p:nvGrpSpPr>
        <p:cNvPr id="253" name="Shape 253"/>
        <p:cNvGrpSpPr/>
        <p:nvPr/>
      </p:nvGrpSpPr>
      <p:grpSpPr>
        <a:xfrm>
          <a:off x="0" y="0"/>
          <a:ext cx="0" cy="0"/>
          <a:chOff x="0" y="0"/>
          <a:chExt cx="0" cy="0"/>
        </a:xfrm>
      </p:grpSpPr>
      <p:pic>
        <p:nvPicPr>
          <p:cNvPr descr="Celestia-R1---OverlayTitleHD.png" id="254" name="Google Shape;254;p28"/>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255" name="Google Shape;255;p28"/>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256" name="Google Shape;256;p28"/>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7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7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700"/>
              </a:spcBef>
              <a:spcAft>
                <a:spcPts val="7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257" name="Google Shape;257;p28"/>
          <p:cNvSpPr txBox="1"/>
          <p:nvPr>
            <p:ph idx="10" type="dt"/>
          </p:nvPr>
        </p:nvSpPr>
        <p:spPr>
          <a:xfrm>
            <a:off x="6699418" y="4402931"/>
            <a:ext cx="12000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7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258" name="Google Shape;258;p28"/>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7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259" name="Google Shape;259;p28"/>
          <p:cNvSpPr txBox="1"/>
          <p:nvPr>
            <p:ph idx="12" type="sldNum"/>
          </p:nvPr>
        </p:nvSpPr>
        <p:spPr>
          <a:xfrm>
            <a:off x="7956719"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showMasterSp="0">
  <p:cSld name="SECTION_HEADER_7">
    <p:spTree>
      <p:nvGrpSpPr>
        <p:cNvPr id="260" name="Shape 260"/>
        <p:cNvGrpSpPr/>
        <p:nvPr/>
      </p:nvGrpSpPr>
      <p:grpSpPr>
        <a:xfrm>
          <a:off x="0" y="0"/>
          <a:ext cx="0" cy="0"/>
          <a:chOff x="0" y="0"/>
          <a:chExt cx="0" cy="0"/>
        </a:xfrm>
      </p:grpSpPr>
      <p:grpSp>
        <p:nvGrpSpPr>
          <p:cNvPr id="261" name="Google Shape;261;p29"/>
          <p:cNvGrpSpPr/>
          <p:nvPr/>
        </p:nvGrpSpPr>
        <p:grpSpPr>
          <a:xfrm>
            <a:off x="0" y="-1780"/>
            <a:ext cx="9144000" cy="5150270"/>
            <a:chOff x="0" y="-2373"/>
            <a:chExt cx="12192000" cy="6867027"/>
          </a:xfrm>
        </p:grpSpPr>
        <p:sp>
          <p:nvSpPr>
            <p:cNvPr id="262" name="Google Shape;262;p2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3" name="Google Shape;263;p29"/>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4" name="Google Shape;264;p29"/>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5" name="Google Shape;265;p29"/>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6" name="Google Shape;266;p29"/>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7" name="Google Shape;267;p29"/>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8" name="Google Shape;268;p29"/>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9" name="Google Shape;269;p29"/>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0" name="Google Shape;270;p29"/>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71" name="Google Shape;271;p29"/>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72" name="Google Shape;272;p29"/>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73" name="Google Shape;273;p29"/>
          <p:cNvSpPr txBox="1"/>
          <p:nvPr>
            <p:ph idx="1" type="body"/>
          </p:nvPr>
        </p:nvSpPr>
        <p:spPr>
          <a:xfrm>
            <a:off x="5171668" y="2008233"/>
            <a:ext cx="28164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7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7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7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74" name="Google Shape;274;p29"/>
          <p:cNvSpPr txBox="1"/>
          <p:nvPr>
            <p:ph idx="10" type="dt"/>
          </p:nvPr>
        </p:nvSpPr>
        <p:spPr>
          <a:xfrm>
            <a:off x="7988204" y="4795546"/>
            <a:ext cx="7428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75" name="Google Shape;275;p29"/>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76" name="Google Shape;276;p29"/>
          <p:cNvSpPr/>
          <p:nvPr/>
        </p:nvSpPr>
        <p:spPr>
          <a:xfrm>
            <a:off x="7828359" y="0"/>
            <a:ext cx="514200" cy="8571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7" name="Google Shape;277;p29"/>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AND_BODY_5">
    <p:spTree>
      <p:nvGrpSpPr>
        <p:cNvPr id="278" name="Shape 278"/>
        <p:cNvGrpSpPr/>
        <p:nvPr/>
      </p:nvGrpSpPr>
      <p:grpSpPr>
        <a:xfrm>
          <a:off x="0" y="0"/>
          <a:ext cx="0" cy="0"/>
          <a:chOff x="0" y="0"/>
          <a:chExt cx="0" cy="0"/>
        </a:xfrm>
      </p:grpSpPr>
      <p:sp>
        <p:nvSpPr>
          <p:cNvPr id="279" name="Google Shape;279;p30"/>
          <p:cNvSpPr txBox="1"/>
          <p:nvPr>
            <p:ph type="title"/>
          </p:nvPr>
        </p:nvSpPr>
        <p:spPr>
          <a:xfrm>
            <a:off x="457172" y="205067"/>
            <a:ext cx="82287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600"/>
              <a:buChar char="●"/>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280" name="Google Shape;280;p30"/>
          <p:cNvSpPr txBox="1"/>
          <p:nvPr>
            <p:ph idx="1" type="subTitle"/>
          </p:nvPr>
        </p:nvSpPr>
        <p:spPr>
          <a:xfrm>
            <a:off x="457172" y="1203299"/>
            <a:ext cx="82287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600"/>
              <a:buChar char="●"/>
              <a:defRPr/>
            </a:lvl1pPr>
            <a:lvl2pPr lvl="1" rtl="0" algn="l">
              <a:lnSpc>
                <a:spcPct val="90000"/>
              </a:lnSpc>
              <a:spcBef>
                <a:spcPts val="1200"/>
              </a:spcBef>
              <a:spcAft>
                <a:spcPts val="0"/>
              </a:spcAft>
              <a:buClr>
                <a:schemeClr val="dk1"/>
              </a:buClr>
              <a:buSzPts val="1600"/>
              <a:buChar char="○"/>
              <a:defRPr/>
            </a:lvl2pPr>
            <a:lvl3pPr lvl="2" rtl="0" algn="l">
              <a:lnSpc>
                <a:spcPct val="90000"/>
              </a:lnSpc>
              <a:spcBef>
                <a:spcPts val="1200"/>
              </a:spcBef>
              <a:spcAft>
                <a:spcPts val="0"/>
              </a:spcAft>
              <a:buClr>
                <a:schemeClr val="dk1"/>
              </a:buClr>
              <a:buSzPts val="1600"/>
              <a:buChar char="■"/>
              <a:defRPr/>
            </a:lvl3pPr>
            <a:lvl4pPr lvl="3" rtl="0" algn="l">
              <a:lnSpc>
                <a:spcPct val="90000"/>
              </a:lnSpc>
              <a:spcBef>
                <a:spcPts val="1200"/>
              </a:spcBef>
              <a:spcAft>
                <a:spcPts val="0"/>
              </a:spcAft>
              <a:buClr>
                <a:schemeClr val="dk1"/>
              </a:buClr>
              <a:buSzPts val="1600"/>
              <a:buChar char="●"/>
              <a:defRPr/>
            </a:lvl4pPr>
            <a:lvl5pPr lvl="4" rtl="0" algn="l">
              <a:lnSpc>
                <a:spcPct val="90000"/>
              </a:lnSpc>
              <a:spcBef>
                <a:spcPts val="1200"/>
              </a:spcBef>
              <a:spcAft>
                <a:spcPts val="0"/>
              </a:spcAft>
              <a:buClr>
                <a:schemeClr val="dk1"/>
              </a:buClr>
              <a:buSzPts val="1600"/>
              <a:buChar char="○"/>
              <a:defRPr/>
            </a:lvl5pPr>
            <a:lvl6pPr lvl="5" rtl="0" algn="l">
              <a:lnSpc>
                <a:spcPct val="90000"/>
              </a:lnSpc>
              <a:spcBef>
                <a:spcPts val="1200"/>
              </a:spcBef>
              <a:spcAft>
                <a:spcPts val="0"/>
              </a:spcAft>
              <a:buClr>
                <a:schemeClr val="dk1"/>
              </a:buClr>
              <a:buSzPts val="1600"/>
              <a:buChar char="■"/>
              <a:defRPr/>
            </a:lvl6pPr>
            <a:lvl7pPr lvl="6" rtl="0" algn="l">
              <a:lnSpc>
                <a:spcPct val="90000"/>
              </a:lnSpc>
              <a:spcBef>
                <a:spcPts val="1200"/>
              </a:spcBef>
              <a:spcAft>
                <a:spcPts val="0"/>
              </a:spcAft>
              <a:buClr>
                <a:schemeClr val="dk1"/>
              </a:buClr>
              <a:buSzPts val="1600"/>
              <a:buChar char="●"/>
              <a:defRPr/>
            </a:lvl7pPr>
            <a:lvl8pPr lvl="7" rtl="0" algn="l">
              <a:lnSpc>
                <a:spcPct val="90000"/>
              </a:lnSpc>
              <a:spcBef>
                <a:spcPts val="1200"/>
              </a:spcBef>
              <a:spcAft>
                <a:spcPts val="0"/>
              </a:spcAft>
              <a:buClr>
                <a:schemeClr val="dk1"/>
              </a:buClr>
              <a:buSzPts val="1600"/>
              <a:buChar char="○"/>
              <a:defRPr/>
            </a:lvl8pPr>
            <a:lvl9pPr lvl="8" rtl="0" algn="l">
              <a:lnSpc>
                <a:spcPct val="90000"/>
              </a:lnSpc>
              <a:spcBef>
                <a:spcPts val="1200"/>
              </a:spcBef>
              <a:spcAft>
                <a:spcPts val="1200"/>
              </a:spcAft>
              <a:buClr>
                <a:schemeClr val="dk1"/>
              </a:buClr>
              <a:buSzPts val="16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52" name="Shape 52"/>
        <p:cNvGrpSpPr/>
        <p:nvPr/>
      </p:nvGrpSpPr>
      <p:grpSpPr>
        <a:xfrm>
          <a:off x="0" y="0"/>
          <a:ext cx="0" cy="0"/>
          <a:chOff x="0" y="0"/>
          <a:chExt cx="0" cy="0"/>
        </a:xfrm>
      </p:grpSpPr>
      <p:sp>
        <p:nvSpPr>
          <p:cNvPr id="53" name="Google Shape;53;p4"/>
          <p:cNvSpPr/>
          <p:nvPr/>
        </p:nvSpPr>
        <p:spPr>
          <a:xfrm>
            <a:off x="0" y="654600"/>
            <a:ext cx="4365900" cy="448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rgbClr val="285293"/>
              </a:solidFill>
            </a:endParaRPr>
          </a:p>
        </p:txBody>
      </p:sp>
      <p:sp>
        <p:nvSpPr>
          <p:cNvPr id="54" name="Google Shape;54;p4"/>
          <p:cNvSpPr txBox="1"/>
          <p:nvPr/>
        </p:nvSpPr>
        <p:spPr>
          <a:xfrm>
            <a:off x="4415700" y="898775"/>
            <a:ext cx="41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5" name="Google Shape;55;p4"/>
          <p:cNvSpPr txBox="1"/>
          <p:nvPr>
            <p:ph idx="1" type="body"/>
          </p:nvPr>
        </p:nvSpPr>
        <p:spPr>
          <a:xfrm>
            <a:off x="4474300" y="1347525"/>
            <a:ext cx="4103100" cy="3654300"/>
          </a:xfrm>
          <a:prstGeom prst="rect">
            <a:avLst/>
          </a:prstGeom>
        </p:spPr>
        <p:txBody>
          <a:bodyPr anchorCtr="0" anchor="t" bIns="91425" lIns="91425" spcFirstLastPara="1" rIns="91425" wrap="square" tIns="91425">
            <a:normAutofit/>
          </a:bodyPr>
          <a:lstStyle>
            <a:lvl1pPr indent="-323850" lvl="0" marL="457200">
              <a:spcBef>
                <a:spcPts val="0"/>
              </a:spcBef>
              <a:spcAft>
                <a:spcPts val="0"/>
              </a:spcAft>
              <a:buClr>
                <a:srgbClr val="F98C61"/>
              </a:buClr>
              <a:buSzPts val="1500"/>
              <a:buChar char="●"/>
              <a:defRPr>
                <a:solidFill>
                  <a:srgbClr val="000000"/>
                </a:solidFill>
              </a:defRPr>
            </a:lvl1pPr>
            <a:lvl2pPr indent="-323850" lvl="1" marL="914400">
              <a:spcBef>
                <a:spcPts val="0"/>
              </a:spcBef>
              <a:spcAft>
                <a:spcPts val="0"/>
              </a:spcAft>
              <a:buClr>
                <a:srgbClr val="F98C61"/>
              </a:buClr>
              <a:buSzPts val="1500"/>
              <a:buChar char="○"/>
              <a:defRPr>
                <a:solidFill>
                  <a:srgbClr val="000000"/>
                </a:solidFill>
              </a:defRPr>
            </a:lvl2pPr>
            <a:lvl3pPr indent="-323850" lvl="2" marL="1371600">
              <a:spcBef>
                <a:spcPts val="0"/>
              </a:spcBef>
              <a:spcAft>
                <a:spcPts val="0"/>
              </a:spcAft>
              <a:buClr>
                <a:srgbClr val="E69138"/>
              </a:buClr>
              <a:buSzPts val="1500"/>
              <a:buChar char="■"/>
              <a:defRPr>
                <a:solidFill>
                  <a:srgbClr val="000000"/>
                </a:solidFill>
              </a:defRPr>
            </a:lvl3pPr>
            <a:lvl4pPr indent="-323850" lvl="3" marL="1828800">
              <a:spcBef>
                <a:spcPts val="0"/>
              </a:spcBef>
              <a:spcAft>
                <a:spcPts val="0"/>
              </a:spcAft>
              <a:buClr>
                <a:srgbClr val="000000"/>
              </a:buClr>
              <a:buSzPts val="1500"/>
              <a:buChar char="●"/>
              <a:defRPr>
                <a:solidFill>
                  <a:srgbClr val="000000"/>
                </a:solidFill>
              </a:defRPr>
            </a:lvl4pPr>
            <a:lvl5pPr indent="-323850" lvl="4" marL="2286000">
              <a:spcBef>
                <a:spcPts val="0"/>
              </a:spcBef>
              <a:spcAft>
                <a:spcPts val="0"/>
              </a:spcAft>
              <a:buClr>
                <a:srgbClr val="000000"/>
              </a:buClr>
              <a:buSzPts val="1500"/>
              <a:buChar char="○"/>
              <a:defRPr sz="1500">
                <a:solidFill>
                  <a:srgbClr val="000000"/>
                </a:solidFill>
              </a:defRPr>
            </a:lvl5pPr>
            <a:lvl6pPr indent="-323850" lvl="5" marL="2743200">
              <a:spcBef>
                <a:spcPts val="0"/>
              </a:spcBef>
              <a:spcAft>
                <a:spcPts val="0"/>
              </a:spcAft>
              <a:buClr>
                <a:srgbClr val="000000"/>
              </a:buClr>
              <a:buSzPts val="1500"/>
              <a:buChar char="■"/>
              <a:defRPr>
                <a:solidFill>
                  <a:srgbClr val="000000"/>
                </a:solidFill>
              </a:defRPr>
            </a:lvl6pPr>
            <a:lvl7pPr indent="-323850" lvl="6" marL="3200400">
              <a:spcBef>
                <a:spcPts val="0"/>
              </a:spcBef>
              <a:spcAft>
                <a:spcPts val="0"/>
              </a:spcAft>
              <a:buClr>
                <a:srgbClr val="000000"/>
              </a:buClr>
              <a:buSzPts val="1500"/>
              <a:buChar char="●"/>
              <a:defRPr>
                <a:solidFill>
                  <a:srgbClr val="000000"/>
                </a:solidFill>
              </a:defRPr>
            </a:lvl7pPr>
            <a:lvl8pPr indent="-323850" lvl="7" marL="3657600">
              <a:spcBef>
                <a:spcPts val="0"/>
              </a:spcBef>
              <a:spcAft>
                <a:spcPts val="0"/>
              </a:spcAft>
              <a:buClr>
                <a:srgbClr val="000000"/>
              </a:buClr>
              <a:buSzPts val="1500"/>
              <a:buChar char="○"/>
              <a:defRPr>
                <a:solidFill>
                  <a:srgbClr val="000000"/>
                </a:solidFill>
              </a:defRPr>
            </a:lvl8pPr>
            <a:lvl9pPr indent="-323850" lvl="8" marL="4114800">
              <a:spcBef>
                <a:spcPts val="0"/>
              </a:spcBef>
              <a:spcAft>
                <a:spcPts val="0"/>
              </a:spcAft>
              <a:buClr>
                <a:srgbClr val="000000"/>
              </a:buClr>
              <a:buSzPts val="1500"/>
              <a:buChar char="■"/>
              <a:defRPr>
                <a:solidFill>
                  <a:srgbClr val="000000"/>
                </a:solidFill>
              </a:defRPr>
            </a:lvl9pPr>
          </a:lstStyle>
          <a:p/>
        </p:txBody>
      </p:sp>
      <p:sp>
        <p:nvSpPr>
          <p:cNvPr id="56" name="Google Shape;56;p4"/>
          <p:cNvSpPr txBox="1"/>
          <p:nvPr/>
        </p:nvSpPr>
        <p:spPr>
          <a:xfrm>
            <a:off x="365125" y="2285475"/>
            <a:ext cx="3595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4000">
              <a:solidFill>
                <a:schemeClr val="lt1"/>
              </a:solidFill>
              <a:latin typeface="Avenir"/>
              <a:ea typeface="Avenir"/>
              <a:cs typeface="Avenir"/>
              <a:sym typeface="Avenir"/>
            </a:endParaRPr>
          </a:p>
        </p:txBody>
      </p:sp>
      <p:sp>
        <p:nvSpPr>
          <p:cNvPr id="57" name="Google Shape;57;p4"/>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showMasterSp="0">
  <p:cSld name="SECTION_HEADER_8">
    <p:spTree>
      <p:nvGrpSpPr>
        <p:cNvPr id="281" name="Shape 281"/>
        <p:cNvGrpSpPr/>
        <p:nvPr/>
      </p:nvGrpSpPr>
      <p:grpSpPr>
        <a:xfrm>
          <a:off x="0" y="0"/>
          <a:ext cx="0" cy="0"/>
          <a:chOff x="0" y="0"/>
          <a:chExt cx="0" cy="0"/>
        </a:xfrm>
      </p:grpSpPr>
      <p:grpSp>
        <p:nvGrpSpPr>
          <p:cNvPr id="282" name="Google Shape;282;p31"/>
          <p:cNvGrpSpPr/>
          <p:nvPr/>
        </p:nvGrpSpPr>
        <p:grpSpPr>
          <a:xfrm>
            <a:off x="0" y="-1780"/>
            <a:ext cx="9144000" cy="5150270"/>
            <a:chOff x="0" y="-2373"/>
            <a:chExt cx="12192000" cy="6867027"/>
          </a:xfrm>
        </p:grpSpPr>
        <p:sp>
          <p:nvSpPr>
            <p:cNvPr id="283" name="Google Shape;283;p3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4" name="Google Shape;284;p3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5" name="Google Shape;285;p3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6" name="Google Shape;286;p3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7" name="Google Shape;287;p3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8" name="Google Shape;288;p3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9" name="Google Shape;289;p31"/>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0" name="Google Shape;290;p3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1" name="Google Shape;291;p3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92" name="Google Shape;292;p3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93" name="Google Shape;293;p31"/>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94" name="Google Shape;294;p31"/>
          <p:cNvSpPr txBox="1"/>
          <p:nvPr>
            <p:ph idx="1" type="body"/>
          </p:nvPr>
        </p:nvSpPr>
        <p:spPr>
          <a:xfrm>
            <a:off x="5171668" y="2008233"/>
            <a:ext cx="28164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7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7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7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95" name="Google Shape;295;p31"/>
          <p:cNvSpPr txBox="1"/>
          <p:nvPr>
            <p:ph idx="10" type="dt"/>
          </p:nvPr>
        </p:nvSpPr>
        <p:spPr>
          <a:xfrm>
            <a:off x="7988204" y="4795546"/>
            <a:ext cx="7428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96" name="Google Shape;296;p31"/>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97" name="Google Shape;297;p31"/>
          <p:cNvSpPr/>
          <p:nvPr/>
        </p:nvSpPr>
        <p:spPr>
          <a:xfrm>
            <a:off x="7828359" y="0"/>
            <a:ext cx="514200" cy="8571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8" name="Google Shape;298;p31"/>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5">
    <p:bg>
      <p:bgPr>
        <a:blipFill>
          <a:blip r:embed="rId2">
            <a:alphaModFix/>
          </a:blip>
          <a:stretch>
            <a:fillRect/>
          </a:stretch>
        </a:blipFill>
      </p:bgPr>
    </p:bg>
    <p:spTree>
      <p:nvGrpSpPr>
        <p:cNvPr id="299" name="Shape 299"/>
        <p:cNvGrpSpPr/>
        <p:nvPr/>
      </p:nvGrpSpPr>
      <p:grpSpPr>
        <a:xfrm>
          <a:off x="0" y="0"/>
          <a:ext cx="0" cy="0"/>
          <a:chOff x="0" y="0"/>
          <a:chExt cx="0" cy="0"/>
        </a:xfrm>
      </p:grpSpPr>
      <p:pic>
        <p:nvPicPr>
          <p:cNvPr descr="Celestia-R1---OverlayTitleHD.png" id="300" name="Google Shape;300;p32"/>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301" name="Google Shape;301;p32"/>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02" name="Google Shape;302;p32"/>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7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7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700"/>
              </a:spcBef>
              <a:spcAft>
                <a:spcPts val="7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03" name="Google Shape;303;p32"/>
          <p:cNvSpPr txBox="1"/>
          <p:nvPr>
            <p:ph idx="10" type="dt"/>
          </p:nvPr>
        </p:nvSpPr>
        <p:spPr>
          <a:xfrm>
            <a:off x="6699418" y="4402931"/>
            <a:ext cx="12000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7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04" name="Google Shape;304;p32"/>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7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05" name="Google Shape;305;p32"/>
          <p:cNvSpPr txBox="1"/>
          <p:nvPr>
            <p:ph idx="12" type="sldNum"/>
          </p:nvPr>
        </p:nvSpPr>
        <p:spPr>
          <a:xfrm>
            <a:off x="7956719"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8" showMasterSp="0">
  <p:cSld name="SECTION_HEADER_9">
    <p:spTree>
      <p:nvGrpSpPr>
        <p:cNvPr id="306" name="Shape 306"/>
        <p:cNvGrpSpPr/>
        <p:nvPr/>
      </p:nvGrpSpPr>
      <p:grpSpPr>
        <a:xfrm>
          <a:off x="0" y="0"/>
          <a:ext cx="0" cy="0"/>
          <a:chOff x="0" y="0"/>
          <a:chExt cx="0" cy="0"/>
        </a:xfrm>
      </p:grpSpPr>
      <p:grpSp>
        <p:nvGrpSpPr>
          <p:cNvPr id="307" name="Google Shape;307;p33"/>
          <p:cNvGrpSpPr/>
          <p:nvPr/>
        </p:nvGrpSpPr>
        <p:grpSpPr>
          <a:xfrm>
            <a:off x="0" y="-1780"/>
            <a:ext cx="9144000" cy="5150270"/>
            <a:chOff x="0" y="-2373"/>
            <a:chExt cx="12192000" cy="6867027"/>
          </a:xfrm>
        </p:grpSpPr>
        <p:sp>
          <p:nvSpPr>
            <p:cNvPr id="308" name="Google Shape;308;p3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9" name="Google Shape;309;p3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0" name="Google Shape;310;p3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1" name="Google Shape;311;p3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2" name="Google Shape;312;p3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3" name="Google Shape;313;p3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4" name="Google Shape;314;p33"/>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5" name="Google Shape;315;p3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6" name="Google Shape;316;p3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17" name="Google Shape;317;p3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18" name="Google Shape;318;p33"/>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19" name="Google Shape;319;p33"/>
          <p:cNvSpPr txBox="1"/>
          <p:nvPr>
            <p:ph idx="1" type="body"/>
          </p:nvPr>
        </p:nvSpPr>
        <p:spPr>
          <a:xfrm>
            <a:off x="5171668" y="2008233"/>
            <a:ext cx="28164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7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7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7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20" name="Google Shape;320;p33"/>
          <p:cNvSpPr txBox="1"/>
          <p:nvPr>
            <p:ph idx="10" type="dt"/>
          </p:nvPr>
        </p:nvSpPr>
        <p:spPr>
          <a:xfrm>
            <a:off x="7988204" y="4795546"/>
            <a:ext cx="7428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21" name="Google Shape;321;p33"/>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22" name="Google Shape;322;p33"/>
          <p:cNvSpPr/>
          <p:nvPr/>
        </p:nvSpPr>
        <p:spPr>
          <a:xfrm>
            <a:off x="7828359" y="0"/>
            <a:ext cx="514200" cy="8571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3" name="Google Shape;323;p33"/>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9">
  <p:cSld name="TITLE_6">
    <p:bg>
      <p:bgPr>
        <a:blipFill>
          <a:blip r:embed="rId2">
            <a:alphaModFix/>
          </a:blip>
          <a:stretch>
            <a:fillRect/>
          </a:stretch>
        </a:blipFill>
      </p:bgPr>
    </p:bg>
    <p:spTree>
      <p:nvGrpSpPr>
        <p:cNvPr id="324" name="Shape 324"/>
        <p:cNvGrpSpPr/>
        <p:nvPr/>
      </p:nvGrpSpPr>
      <p:grpSpPr>
        <a:xfrm>
          <a:off x="0" y="0"/>
          <a:ext cx="0" cy="0"/>
          <a:chOff x="0" y="0"/>
          <a:chExt cx="0" cy="0"/>
        </a:xfrm>
      </p:grpSpPr>
      <p:pic>
        <p:nvPicPr>
          <p:cNvPr descr="Celestia-R1---OverlayTitleHD.png" id="325" name="Google Shape;325;p34"/>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326" name="Google Shape;326;p34"/>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27" name="Google Shape;327;p34"/>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7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7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700"/>
              </a:spcBef>
              <a:spcAft>
                <a:spcPts val="7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28" name="Google Shape;328;p34"/>
          <p:cNvSpPr txBox="1"/>
          <p:nvPr>
            <p:ph idx="10" type="dt"/>
          </p:nvPr>
        </p:nvSpPr>
        <p:spPr>
          <a:xfrm>
            <a:off x="6699418" y="4402931"/>
            <a:ext cx="12000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7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29" name="Google Shape;329;p34"/>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7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30" name="Google Shape;330;p34"/>
          <p:cNvSpPr txBox="1"/>
          <p:nvPr>
            <p:ph idx="12" type="sldNum"/>
          </p:nvPr>
        </p:nvSpPr>
        <p:spPr>
          <a:xfrm>
            <a:off x="7956719"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9" showMasterSp="0">
  <p:cSld name="SECTION_HEADER_10">
    <p:spTree>
      <p:nvGrpSpPr>
        <p:cNvPr id="331" name="Shape 331"/>
        <p:cNvGrpSpPr/>
        <p:nvPr/>
      </p:nvGrpSpPr>
      <p:grpSpPr>
        <a:xfrm>
          <a:off x="0" y="0"/>
          <a:ext cx="0" cy="0"/>
          <a:chOff x="0" y="0"/>
          <a:chExt cx="0" cy="0"/>
        </a:xfrm>
      </p:grpSpPr>
      <p:grpSp>
        <p:nvGrpSpPr>
          <p:cNvPr id="332" name="Google Shape;332;p35"/>
          <p:cNvGrpSpPr/>
          <p:nvPr/>
        </p:nvGrpSpPr>
        <p:grpSpPr>
          <a:xfrm>
            <a:off x="0" y="-1780"/>
            <a:ext cx="9144000" cy="5150270"/>
            <a:chOff x="0" y="-2373"/>
            <a:chExt cx="12192000" cy="6867027"/>
          </a:xfrm>
        </p:grpSpPr>
        <p:sp>
          <p:nvSpPr>
            <p:cNvPr id="333" name="Google Shape;333;p3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4" name="Google Shape;334;p3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5" name="Google Shape;335;p3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6" name="Google Shape;336;p3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7" name="Google Shape;337;p3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8" name="Google Shape;338;p3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9" name="Google Shape;339;p3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0" name="Google Shape;340;p3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1" name="Google Shape;341;p3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42" name="Google Shape;342;p3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43" name="Google Shape;343;p3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44" name="Google Shape;344;p35"/>
          <p:cNvSpPr txBox="1"/>
          <p:nvPr>
            <p:ph idx="1" type="body"/>
          </p:nvPr>
        </p:nvSpPr>
        <p:spPr>
          <a:xfrm>
            <a:off x="5171668" y="2008233"/>
            <a:ext cx="28164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7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7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7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45" name="Google Shape;345;p35"/>
          <p:cNvSpPr txBox="1"/>
          <p:nvPr>
            <p:ph idx="10" type="dt"/>
          </p:nvPr>
        </p:nvSpPr>
        <p:spPr>
          <a:xfrm>
            <a:off x="7988204" y="4795546"/>
            <a:ext cx="7428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46" name="Google Shape;346;p3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47" name="Google Shape;347;p35"/>
          <p:cNvSpPr/>
          <p:nvPr/>
        </p:nvSpPr>
        <p:spPr>
          <a:xfrm>
            <a:off x="7828359" y="0"/>
            <a:ext cx="514200" cy="8571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8" name="Google Shape;348;p35"/>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9" name="Shape 349"/>
        <p:cNvGrpSpPr/>
        <p:nvPr/>
      </p:nvGrpSpPr>
      <p:grpSpPr>
        <a:xfrm>
          <a:off x="0" y="0"/>
          <a:ext cx="0" cy="0"/>
          <a:chOff x="0" y="0"/>
          <a:chExt cx="0" cy="0"/>
        </a:xfrm>
      </p:grpSpPr>
      <p:sp>
        <p:nvSpPr>
          <p:cNvPr id="350" name="Google Shape;350;p36"/>
          <p:cNvSpPr txBox="1"/>
          <p:nvPr>
            <p:ph type="title"/>
          </p:nvPr>
        </p:nvSpPr>
        <p:spPr>
          <a:xfrm>
            <a:off x="365054" y="363413"/>
            <a:ext cx="6570900" cy="5304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Clr>
                <a:schemeClr val="lt2"/>
              </a:buClr>
              <a:buSzPts val="1100"/>
              <a:buFont typeface="Century Gothic"/>
              <a:buNone/>
              <a:defRPr b="0" i="0" sz="20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100"/>
              <a:buNone/>
              <a:defRPr b="0" i="0" sz="1000" u="none" cap="none" strike="noStrike">
                <a:solidFill>
                  <a:schemeClr val="dk2"/>
                </a:solidFill>
              </a:defRPr>
            </a:lvl2pPr>
            <a:lvl3pPr lvl="2" marR="0" rtl="0" algn="l">
              <a:spcBef>
                <a:spcPts val="0"/>
              </a:spcBef>
              <a:spcAft>
                <a:spcPts val="0"/>
              </a:spcAft>
              <a:buSzPts val="1100"/>
              <a:buNone/>
              <a:defRPr b="0" i="0" sz="1000" u="none" cap="none" strike="noStrike">
                <a:solidFill>
                  <a:schemeClr val="dk2"/>
                </a:solidFill>
              </a:defRPr>
            </a:lvl3pPr>
            <a:lvl4pPr lvl="3" marR="0" rtl="0" algn="l">
              <a:spcBef>
                <a:spcPts val="0"/>
              </a:spcBef>
              <a:spcAft>
                <a:spcPts val="0"/>
              </a:spcAft>
              <a:buSzPts val="1100"/>
              <a:buNone/>
              <a:defRPr b="0" i="0" sz="1000" u="none" cap="none" strike="noStrike">
                <a:solidFill>
                  <a:schemeClr val="dk2"/>
                </a:solidFill>
              </a:defRPr>
            </a:lvl4pPr>
            <a:lvl5pPr lvl="4" marR="0" rtl="0" algn="l">
              <a:spcBef>
                <a:spcPts val="0"/>
              </a:spcBef>
              <a:spcAft>
                <a:spcPts val="0"/>
              </a:spcAft>
              <a:buSzPts val="1100"/>
              <a:buNone/>
              <a:defRPr b="0" i="0" sz="1000" u="none" cap="none" strike="noStrike">
                <a:solidFill>
                  <a:schemeClr val="dk2"/>
                </a:solidFill>
              </a:defRPr>
            </a:lvl5pPr>
            <a:lvl6pPr lvl="5" marR="0" rtl="0" algn="l">
              <a:lnSpc>
                <a:spcPct val="100000"/>
              </a:lnSpc>
              <a:spcBef>
                <a:spcPts val="0"/>
              </a:spcBef>
              <a:spcAft>
                <a:spcPts val="0"/>
              </a:spcAft>
              <a:buSzPts val="1100"/>
              <a:buNone/>
              <a:defRPr b="0" i="0" sz="1000" u="none" cap="none" strike="noStrike">
                <a:solidFill>
                  <a:schemeClr val="dk2"/>
                </a:solidFill>
              </a:defRPr>
            </a:lvl6pPr>
            <a:lvl7pPr lvl="6" marR="0" rtl="0" algn="l">
              <a:lnSpc>
                <a:spcPct val="100000"/>
              </a:lnSpc>
              <a:spcBef>
                <a:spcPts val="0"/>
              </a:spcBef>
              <a:spcAft>
                <a:spcPts val="0"/>
              </a:spcAft>
              <a:buSzPts val="1100"/>
              <a:buNone/>
              <a:defRPr b="0" i="0" sz="1000" u="none" cap="none" strike="noStrike">
                <a:solidFill>
                  <a:schemeClr val="dk2"/>
                </a:solidFill>
              </a:defRPr>
            </a:lvl7pPr>
            <a:lvl8pPr lvl="7" marR="0" rtl="0" algn="l">
              <a:lnSpc>
                <a:spcPct val="100000"/>
              </a:lnSpc>
              <a:spcBef>
                <a:spcPts val="0"/>
              </a:spcBef>
              <a:spcAft>
                <a:spcPts val="0"/>
              </a:spcAft>
              <a:buSzPts val="1100"/>
              <a:buNone/>
              <a:defRPr b="0" i="0" sz="1000" u="none" cap="none" strike="noStrike">
                <a:solidFill>
                  <a:schemeClr val="dk2"/>
                </a:solidFill>
              </a:defRPr>
            </a:lvl8pPr>
            <a:lvl9pPr lvl="8" marR="0" rtl="0" algn="l">
              <a:lnSpc>
                <a:spcPct val="100000"/>
              </a:lnSpc>
              <a:spcBef>
                <a:spcPts val="0"/>
              </a:spcBef>
              <a:spcAft>
                <a:spcPts val="0"/>
              </a:spcAft>
              <a:buSzPts val="1100"/>
              <a:buNone/>
              <a:defRPr b="0" i="0" sz="1000" u="none" cap="none" strike="noStrike">
                <a:solidFill>
                  <a:schemeClr val="dk2"/>
                </a:solidFill>
              </a:defRPr>
            </a:lvl9pPr>
          </a:lstStyle>
          <a:p/>
        </p:txBody>
      </p:sp>
      <p:sp>
        <p:nvSpPr>
          <p:cNvPr id="351" name="Google Shape;351;p36"/>
          <p:cNvSpPr txBox="1"/>
          <p:nvPr>
            <p:ph idx="1" type="body"/>
          </p:nvPr>
        </p:nvSpPr>
        <p:spPr>
          <a:xfrm>
            <a:off x="866216" y="1952625"/>
            <a:ext cx="3618900" cy="2562300"/>
          </a:xfrm>
          <a:prstGeom prst="rect">
            <a:avLst/>
          </a:prstGeom>
          <a:noFill/>
          <a:ln>
            <a:noFill/>
          </a:ln>
        </p:spPr>
        <p:txBody>
          <a:bodyPr anchorCtr="0" anchor="t" bIns="68575" lIns="68575" spcFirstLastPara="1" rIns="68575" wrap="square" tIns="68575">
            <a:normAutofit/>
          </a:bodyPr>
          <a:lstStyle>
            <a:lvl1pPr indent="-298450" lvl="0" marL="457200" marR="0" rtl="0" algn="l">
              <a:spcBef>
                <a:spcPts val="500"/>
              </a:spcBef>
              <a:spcAft>
                <a:spcPts val="0"/>
              </a:spcAft>
              <a:buClr>
                <a:schemeClr val="accent1"/>
              </a:buClr>
              <a:buSzPts val="1100"/>
              <a:buFont typeface="Noto Sans Symbols"/>
              <a:buChar char="❑"/>
              <a:defRPr b="0" i="0" sz="1000" u="none" cap="none" strike="noStrike">
                <a:solidFill>
                  <a:srgbClr val="3F3F3F"/>
                </a:solidFill>
                <a:latin typeface="Century Gothic"/>
                <a:ea typeface="Century Gothic"/>
                <a:cs typeface="Century Gothic"/>
                <a:sym typeface="Century Gothic"/>
              </a:defRPr>
            </a:lvl1pPr>
            <a:lvl2pPr indent="-292100" lvl="1" marL="914400" marR="0" rtl="0" algn="l">
              <a:spcBef>
                <a:spcPts val="500"/>
              </a:spcBef>
              <a:spcAft>
                <a:spcPts val="0"/>
              </a:spcAft>
              <a:buClr>
                <a:schemeClr val="accent1"/>
              </a:buClr>
              <a:buSzPts val="1000"/>
              <a:buFont typeface="Noto Sans Symbols"/>
              <a:buChar char="➢"/>
              <a:defRPr b="0" i="0" sz="900" u="none" cap="none" strike="noStrike">
                <a:solidFill>
                  <a:srgbClr val="3F3F3F"/>
                </a:solidFill>
                <a:latin typeface="Century Gothic"/>
                <a:ea typeface="Century Gothic"/>
                <a:cs typeface="Century Gothic"/>
                <a:sym typeface="Century Gothic"/>
              </a:defRPr>
            </a:lvl2pPr>
            <a:lvl3pPr indent="-279400" lvl="2" marL="13716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Century Gothic"/>
                <a:ea typeface="Century Gothic"/>
                <a:cs typeface="Century Gothic"/>
                <a:sym typeface="Century Gothic"/>
              </a:defRPr>
            </a:lvl3pPr>
            <a:lvl4pPr indent="-273050" lvl="3" marL="1828800" marR="0" rtl="0" algn="l">
              <a:spcBef>
                <a:spcPts val="500"/>
              </a:spcBef>
              <a:spcAft>
                <a:spcPts val="0"/>
              </a:spcAft>
              <a:buClr>
                <a:schemeClr val="accent1"/>
              </a:buClr>
              <a:buSzPts val="700"/>
              <a:buFont typeface="Noto Sans Symbols"/>
              <a:buChar char="▶"/>
              <a:defRPr b="0" i="0" sz="600" u="none" cap="none" strike="noStrike">
                <a:solidFill>
                  <a:srgbClr val="3F3F3F"/>
                </a:solidFill>
                <a:latin typeface="Century Gothic"/>
                <a:ea typeface="Century Gothic"/>
                <a:cs typeface="Century Gothic"/>
                <a:sym typeface="Century Gothic"/>
              </a:defRPr>
            </a:lvl4pPr>
            <a:lvl5pPr indent="-273050" lvl="4" marL="2286000" marR="0" rtl="0" algn="l">
              <a:spcBef>
                <a:spcPts val="500"/>
              </a:spcBef>
              <a:spcAft>
                <a:spcPts val="0"/>
              </a:spcAft>
              <a:buClr>
                <a:schemeClr val="accent1"/>
              </a:buClr>
              <a:buSzPts val="700"/>
              <a:buFont typeface="Noto Sans Symbols"/>
              <a:buChar char="▶"/>
              <a:defRPr b="0" i="0" sz="600" u="none" cap="none" strike="noStrike">
                <a:solidFill>
                  <a:srgbClr val="3F3F3F"/>
                </a:solidFill>
                <a:latin typeface="Century Gothic"/>
                <a:ea typeface="Century Gothic"/>
                <a:cs typeface="Century Gothic"/>
                <a:sym typeface="Century Gothic"/>
              </a:defRPr>
            </a:lvl5pPr>
            <a:lvl6pPr indent="-273050" lvl="5" marL="2743200" marR="0" rtl="0" algn="l">
              <a:lnSpc>
                <a:spcPct val="100000"/>
              </a:lnSpc>
              <a:spcBef>
                <a:spcPts val="500"/>
              </a:spcBef>
              <a:spcAft>
                <a:spcPts val="0"/>
              </a:spcAft>
              <a:buClr>
                <a:schemeClr val="accent1"/>
              </a:buClr>
              <a:buSzPts val="700"/>
              <a:buFont typeface="Noto Sans Symbols"/>
              <a:buChar char="▶"/>
              <a:defRPr b="0" i="0" sz="600" u="none" cap="none" strike="noStrike">
                <a:solidFill>
                  <a:srgbClr val="3F3F3F"/>
                </a:solidFill>
                <a:latin typeface="Century Gothic"/>
                <a:ea typeface="Century Gothic"/>
                <a:cs typeface="Century Gothic"/>
                <a:sym typeface="Century Gothic"/>
              </a:defRPr>
            </a:lvl6pPr>
            <a:lvl7pPr indent="-273050" lvl="6" marL="3200400" marR="0" rtl="0" algn="l">
              <a:lnSpc>
                <a:spcPct val="100000"/>
              </a:lnSpc>
              <a:spcBef>
                <a:spcPts val="500"/>
              </a:spcBef>
              <a:spcAft>
                <a:spcPts val="0"/>
              </a:spcAft>
              <a:buClr>
                <a:schemeClr val="accent1"/>
              </a:buClr>
              <a:buSzPts val="700"/>
              <a:buFont typeface="Noto Sans Symbols"/>
              <a:buChar char="▶"/>
              <a:defRPr b="0" i="0" sz="600" u="none" cap="none" strike="noStrike">
                <a:solidFill>
                  <a:srgbClr val="3F3F3F"/>
                </a:solidFill>
                <a:latin typeface="Century Gothic"/>
                <a:ea typeface="Century Gothic"/>
                <a:cs typeface="Century Gothic"/>
                <a:sym typeface="Century Gothic"/>
              </a:defRPr>
            </a:lvl7pPr>
            <a:lvl8pPr indent="-273050" lvl="7" marL="3657600" marR="0" rtl="0" algn="l">
              <a:lnSpc>
                <a:spcPct val="100000"/>
              </a:lnSpc>
              <a:spcBef>
                <a:spcPts val="500"/>
              </a:spcBef>
              <a:spcAft>
                <a:spcPts val="0"/>
              </a:spcAft>
              <a:buClr>
                <a:schemeClr val="accent1"/>
              </a:buClr>
              <a:buSzPts val="700"/>
              <a:buFont typeface="Noto Sans Symbols"/>
              <a:buChar char="▶"/>
              <a:defRPr b="0" i="0" sz="600" u="none" cap="none" strike="noStrike">
                <a:solidFill>
                  <a:srgbClr val="3F3F3F"/>
                </a:solidFill>
                <a:latin typeface="Century Gothic"/>
                <a:ea typeface="Century Gothic"/>
                <a:cs typeface="Century Gothic"/>
                <a:sym typeface="Century Gothic"/>
              </a:defRPr>
            </a:lvl8pPr>
            <a:lvl9pPr indent="-273050" lvl="8" marL="4114800" marR="0" rtl="0" algn="l">
              <a:lnSpc>
                <a:spcPct val="100000"/>
              </a:lnSpc>
              <a:spcBef>
                <a:spcPts val="500"/>
              </a:spcBef>
              <a:spcAft>
                <a:spcPts val="0"/>
              </a:spcAft>
              <a:buClr>
                <a:schemeClr val="accent1"/>
              </a:buClr>
              <a:buSzPts val="700"/>
              <a:buFont typeface="Noto Sans Symbols"/>
              <a:buChar char="▶"/>
              <a:defRPr b="0" i="0" sz="600" u="none" cap="none" strike="noStrike">
                <a:solidFill>
                  <a:srgbClr val="3F3F3F"/>
                </a:solidFill>
                <a:latin typeface="Century Gothic"/>
                <a:ea typeface="Century Gothic"/>
                <a:cs typeface="Century Gothic"/>
                <a:sym typeface="Century Gothic"/>
              </a:defRPr>
            </a:lvl9pPr>
          </a:lstStyle>
          <a:p/>
        </p:txBody>
      </p:sp>
      <p:sp>
        <p:nvSpPr>
          <p:cNvPr id="352" name="Google Shape;352;p36"/>
          <p:cNvSpPr txBox="1"/>
          <p:nvPr>
            <p:ph idx="2" type="body"/>
          </p:nvPr>
        </p:nvSpPr>
        <p:spPr>
          <a:xfrm>
            <a:off x="4656534" y="1952625"/>
            <a:ext cx="3618900" cy="2562300"/>
          </a:xfrm>
          <a:prstGeom prst="rect">
            <a:avLst/>
          </a:prstGeom>
          <a:noFill/>
          <a:ln>
            <a:noFill/>
          </a:ln>
        </p:spPr>
        <p:txBody>
          <a:bodyPr anchorCtr="0" anchor="t" bIns="68575" lIns="68575" spcFirstLastPara="1" rIns="68575" wrap="square" tIns="68575">
            <a:normAutofit/>
          </a:bodyPr>
          <a:lstStyle>
            <a:lvl1pPr indent="-298450" lvl="0" marL="457200" marR="0" rtl="0" algn="l">
              <a:spcBef>
                <a:spcPts val="500"/>
              </a:spcBef>
              <a:spcAft>
                <a:spcPts val="0"/>
              </a:spcAft>
              <a:buClr>
                <a:schemeClr val="accent1"/>
              </a:buClr>
              <a:buSzPts val="1100"/>
              <a:buFont typeface="Noto Sans Symbols"/>
              <a:buChar char="❑"/>
              <a:defRPr b="0" i="0" sz="1000" u="none" cap="none" strike="noStrike">
                <a:solidFill>
                  <a:srgbClr val="3F3F3F"/>
                </a:solidFill>
                <a:latin typeface="Century Gothic"/>
                <a:ea typeface="Century Gothic"/>
                <a:cs typeface="Century Gothic"/>
                <a:sym typeface="Century Gothic"/>
              </a:defRPr>
            </a:lvl1pPr>
            <a:lvl2pPr indent="-292100" lvl="1" marL="914400" marR="0" rtl="0" algn="l">
              <a:spcBef>
                <a:spcPts val="500"/>
              </a:spcBef>
              <a:spcAft>
                <a:spcPts val="0"/>
              </a:spcAft>
              <a:buClr>
                <a:schemeClr val="accent1"/>
              </a:buClr>
              <a:buSzPts val="1000"/>
              <a:buFont typeface="Noto Sans Symbols"/>
              <a:buChar char="➢"/>
              <a:defRPr b="0" i="0" sz="900" u="none" cap="none" strike="noStrike">
                <a:solidFill>
                  <a:srgbClr val="3F3F3F"/>
                </a:solidFill>
                <a:latin typeface="Century Gothic"/>
                <a:ea typeface="Century Gothic"/>
                <a:cs typeface="Century Gothic"/>
                <a:sym typeface="Century Gothic"/>
              </a:defRPr>
            </a:lvl2pPr>
            <a:lvl3pPr indent="-279400" lvl="2" marL="13716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Century Gothic"/>
                <a:ea typeface="Century Gothic"/>
                <a:cs typeface="Century Gothic"/>
                <a:sym typeface="Century Gothic"/>
              </a:defRPr>
            </a:lvl3pPr>
            <a:lvl4pPr indent="-273050" lvl="3" marL="1828800" marR="0" rtl="0" algn="l">
              <a:spcBef>
                <a:spcPts val="500"/>
              </a:spcBef>
              <a:spcAft>
                <a:spcPts val="0"/>
              </a:spcAft>
              <a:buClr>
                <a:schemeClr val="accent1"/>
              </a:buClr>
              <a:buSzPts val="700"/>
              <a:buFont typeface="Noto Sans Symbols"/>
              <a:buChar char="▶"/>
              <a:defRPr b="0" i="0" sz="600" u="none" cap="none" strike="noStrike">
                <a:solidFill>
                  <a:srgbClr val="3F3F3F"/>
                </a:solidFill>
                <a:latin typeface="Century Gothic"/>
                <a:ea typeface="Century Gothic"/>
                <a:cs typeface="Century Gothic"/>
                <a:sym typeface="Century Gothic"/>
              </a:defRPr>
            </a:lvl4pPr>
            <a:lvl5pPr indent="-273050" lvl="4" marL="2286000" marR="0" rtl="0" algn="l">
              <a:spcBef>
                <a:spcPts val="500"/>
              </a:spcBef>
              <a:spcAft>
                <a:spcPts val="0"/>
              </a:spcAft>
              <a:buClr>
                <a:schemeClr val="accent1"/>
              </a:buClr>
              <a:buSzPts val="700"/>
              <a:buFont typeface="Noto Sans Symbols"/>
              <a:buChar char="▶"/>
              <a:defRPr b="0" i="0" sz="600" u="none" cap="none" strike="noStrike">
                <a:solidFill>
                  <a:srgbClr val="3F3F3F"/>
                </a:solidFill>
                <a:latin typeface="Century Gothic"/>
                <a:ea typeface="Century Gothic"/>
                <a:cs typeface="Century Gothic"/>
                <a:sym typeface="Century Gothic"/>
              </a:defRPr>
            </a:lvl5pPr>
            <a:lvl6pPr indent="-273050" lvl="5" marL="2743200" marR="0" rtl="0" algn="l">
              <a:lnSpc>
                <a:spcPct val="100000"/>
              </a:lnSpc>
              <a:spcBef>
                <a:spcPts val="500"/>
              </a:spcBef>
              <a:spcAft>
                <a:spcPts val="0"/>
              </a:spcAft>
              <a:buClr>
                <a:schemeClr val="accent1"/>
              </a:buClr>
              <a:buSzPts val="700"/>
              <a:buFont typeface="Noto Sans Symbols"/>
              <a:buChar char="▶"/>
              <a:defRPr b="0" i="0" sz="600" u="none" cap="none" strike="noStrike">
                <a:solidFill>
                  <a:srgbClr val="3F3F3F"/>
                </a:solidFill>
                <a:latin typeface="Century Gothic"/>
                <a:ea typeface="Century Gothic"/>
                <a:cs typeface="Century Gothic"/>
                <a:sym typeface="Century Gothic"/>
              </a:defRPr>
            </a:lvl6pPr>
            <a:lvl7pPr indent="-273050" lvl="6" marL="3200400" marR="0" rtl="0" algn="l">
              <a:lnSpc>
                <a:spcPct val="100000"/>
              </a:lnSpc>
              <a:spcBef>
                <a:spcPts val="500"/>
              </a:spcBef>
              <a:spcAft>
                <a:spcPts val="0"/>
              </a:spcAft>
              <a:buClr>
                <a:schemeClr val="accent1"/>
              </a:buClr>
              <a:buSzPts val="700"/>
              <a:buFont typeface="Noto Sans Symbols"/>
              <a:buChar char="▶"/>
              <a:defRPr b="0" i="0" sz="600" u="none" cap="none" strike="noStrike">
                <a:solidFill>
                  <a:srgbClr val="3F3F3F"/>
                </a:solidFill>
                <a:latin typeface="Century Gothic"/>
                <a:ea typeface="Century Gothic"/>
                <a:cs typeface="Century Gothic"/>
                <a:sym typeface="Century Gothic"/>
              </a:defRPr>
            </a:lvl7pPr>
            <a:lvl8pPr indent="-273050" lvl="7" marL="3657600" marR="0" rtl="0" algn="l">
              <a:lnSpc>
                <a:spcPct val="100000"/>
              </a:lnSpc>
              <a:spcBef>
                <a:spcPts val="500"/>
              </a:spcBef>
              <a:spcAft>
                <a:spcPts val="0"/>
              </a:spcAft>
              <a:buClr>
                <a:schemeClr val="accent1"/>
              </a:buClr>
              <a:buSzPts val="700"/>
              <a:buFont typeface="Noto Sans Symbols"/>
              <a:buChar char="▶"/>
              <a:defRPr b="0" i="0" sz="600" u="none" cap="none" strike="noStrike">
                <a:solidFill>
                  <a:srgbClr val="3F3F3F"/>
                </a:solidFill>
                <a:latin typeface="Century Gothic"/>
                <a:ea typeface="Century Gothic"/>
                <a:cs typeface="Century Gothic"/>
                <a:sym typeface="Century Gothic"/>
              </a:defRPr>
            </a:lvl8pPr>
            <a:lvl9pPr indent="-273050" lvl="8" marL="4114800" marR="0" rtl="0" algn="l">
              <a:lnSpc>
                <a:spcPct val="100000"/>
              </a:lnSpc>
              <a:spcBef>
                <a:spcPts val="500"/>
              </a:spcBef>
              <a:spcAft>
                <a:spcPts val="0"/>
              </a:spcAft>
              <a:buClr>
                <a:schemeClr val="accent1"/>
              </a:buClr>
              <a:buSzPts val="700"/>
              <a:buFont typeface="Noto Sans Symbols"/>
              <a:buChar char="▶"/>
              <a:defRPr b="0" i="0" sz="600" u="none" cap="none" strike="noStrike">
                <a:solidFill>
                  <a:srgbClr val="3F3F3F"/>
                </a:solidFill>
                <a:latin typeface="Century Gothic"/>
                <a:ea typeface="Century Gothic"/>
                <a:cs typeface="Century Gothic"/>
                <a:sym typeface="Century Gothic"/>
              </a:defRPr>
            </a:lvl9pPr>
          </a:lstStyle>
          <a:p/>
        </p:txBody>
      </p:sp>
      <p:sp>
        <p:nvSpPr>
          <p:cNvPr id="353" name="Google Shape;353;p36"/>
          <p:cNvSpPr txBox="1"/>
          <p:nvPr>
            <p:ph idx="12" type="sldNum"/>
          </p:nvPr>
        </p:nvSpPr>
        <p:spPr>
          <a:xfrm>
            <a:off x="7764066" y="221456"/>
            <a:ext cx="628500" cy="576300"/>
          </a:xfrm>
          <a:prstGeom prst="rect">
            <a:avLst/>
          </a:prstGeom>
          <a:noFill/>
          <a:ln>
            <a:noFill/>
          </a:ln>
        </p:spPr>
        <p:txBody>
          <a:bodyPr anchorCtr="0" anchor="b" bIns="34275" lIns="68575" spcFirstLastPara="1" rIns="68575" wrap="square" tIns="34275">
            <a:noAutofit/>
          </a:bodyPr>
          <a:lstStyle>
            <a:lvl1pPr indent="0" lvl="0" marL="0" marR="0" rtl="0" algn="ctr">
              <a:spcBef>
                <a:spcPts val="0"/>
              </a:spcBef>
              <a:spcAft>
                <a:spcPts val="0"/>
              </a:spcAft>
              <a:buClr>
                <a:schemeClr val="lt1"/>
              </a:buClr>
              <a:buSzPts val="1500"/>
              <a:buFont typeface="Century Gothic"/>
              <a:buNone/>
              <a:defRPr b="0" i="0" sz="1500" u="none" cap="none" strike="noStrike">
                <a:solidFill>
                  <a:schemeClr val="lt1"/>
                </a:solidFill>
                <a:latin typeface="Century Gothic"/>
                <a:ea typeface="Century Gothic"/>
                <a:cs typeface="Century Gothic"/>
                <a:sym typeface="Century Gothic"/>
              </a:defRPr>
            </a:lvl1pPr>
            <a:lvl2pPr indent="0" lvl="1" marL="0" marR="0" rtl="0" algn="ctr">
              <a:spcBef>
                <a:spcPts val="0"/>
              </a:spcBef>
              <a:spcAft>
                <a:spcPts val="0"/>
              </a:spcAft>
              <a:buClr>
                <a:schemeClr val="lt1"/>
              </a:buClr>
              <a:buSzPts val="1500"/>
              <a:buFont typeface="Century Gothic"/>
              <a:buNone/>
              <a:defRPr b="0" i="0" sz="1500" u="none" cap="none" strike="noStrike">
                <a:solidFill>
                  <a:schemeClr val="lt1"/>
                </a:solidFill>
                <a:latin typeface="Century Gothic"/>
                <a:ea typeface="Century Gothic"/>
                <a:cs typeface="Century Gothic"/>
                <a:sym typeface="Century Gothic"/>
              </a:defRPr>
            </a:lvl2pPr>
            <a:lvl3pPr indent="0" lvl="2" marL="0" marR="0" rtl="0" algn="ctr">
              <a:spcBef>
                <a:spcPts val="0"/>
              </a:spcBef>
              <a:spcAft>
                <a:spcPts val="0"/>
              </a:spcAft>
              <a:buClr>
                <a:schemeClr val="lt1"/>
              </a:buClr>
              <a:buSzPts val="1500"/>
              <a:buFont typeface="Century Gothic"/>
              <a:buNone/>
              <a:defRPr b="0" i="0" sz="1500" u="none" cap="none" strike="noStrike">
                <a:solidFill>
                  <a:schemeClr val="lt1"/>
                </a:solidFill>
                <a:latin typeface="Century Gothic"/>
                <a:ea typeface="Century Gothic"/>
                <a:cs typeface="Century Gothic"/>
                <a:sym typeface="Century Gothic"/>
              </a:defRPr>
            </a:lvl3pPr>
            <a:lvl4pPr indent="0" lvl="3" marL="0" marR="0" rtl="0" algn="ctr">
              <a:spcBef>
                <a:spcPts val="0"/>
              </a:spcBef>
              <a:spcAft>
                <a:spcPts val="0"/>
              </a:spcAft>
              <a:buClr>
                <a:schemeClr val="lt1"/>
              </a:buClr>
              <a:buSzPts val="1500"/>
              <a:buFont typeface="Century Gothic"/>
              <a:buNone/>
              <a:defRPr b="0" i="0" sz="1500" u="none" cap="none" strike="noStrike">
                <a:solidFill>
                  <a:schemeClr val="lt1"/>
                </a:solidFill>
                <a:latin typeface="Century Gothic"/>
                <a:ea typeface="Century Gothic"/>
                <a:cs typeface="Century Gothic"/>
                <a:sym typeface="Century Gothic"/>
              </a:defRPr>
            </a:lvl4pPr>
            <a:lvl5pPr indent="0" lvl="4" marL="0" marR="0" rtl="0" algn="ctr">
              <a:spcBef>
                <a:spcPts val="0"/>
              </a:spcBef>
              <a:spcAft>
                <a:spcPts val="0"/>
              </a:spcAft>
              <a:buClr>
                <a:schemeClr val="lt1"/>
              </a:buClr>
              <a:buSzPts val="1500"/>
              <a:buFont typeface="Century Gothic"/>
              <a:buNone/>
              <a:defRPr b="0" i="0" sz="1500" u="none" cap="none" strike="noStrike">
                <a:solidFill>
                  <a:schemeClr val="lt1"/>
                </a:solidFill>
                <a:latin typeface="Century Gothic"/>
                <a:ea typeface="Century Gothic"/>
                <a:cs typeface="Century Gothic"/>
                <a:sym typeface="Century Gothic"/>
              </a:defRPr>
            </a:lvl5pPr>
            <a:lvl6pPr indent="0" lvl="5" marL="0" marR="0" rtl="0" algn="ctr">
              <a:spcBef>
                <a:spcPts val="0"/>
              </a:spcBef>
              <a:spcAft>
                <a:spcPts val="0"/>
              </a:spcAft>
              <a:buClr>
                <a:schemeClr val="lt1"/>
              </a:buClr>
              <a:buSzPts val="1500"/>
              <a:buFont typeface="Century Gothic"/>
              <a:buNone/>
              <a:defRPr b="0" i="0" sz="1500" u="none" cap="none" strike="noStrike">
                <a:solidFill>
                  <a:schemeClr val="lt1"/>
                </a:solidFill>
                <a:latin typeface="Century Gothic"/>
                <a:ea typeface="Century Gothic"/>
                <a:cs typeface="Century Gothic"/>
                <a:sym typeface="Century Gothic"/>
              </a:defRPr>
            </a:lvl6pPr>
            <a:lvl7pPr indent="0" lvl="6" marL="0" marR="0" rtl="0" algn="ctr">
              <a:spcBef>
                <a:spcPts val="0"/>
              </a:spcBef>
              <a:spcAft>
                <a:spcPts val="0"/>
              </a:spcAft>
              <a:buClr>
                <a:schemeClr val="lt1"/>
              </a:buClr>
              <a:buSzPts val="1500"/>
              <a:buFont typeface="Century Gothic"/>
              <a:buNone/>
              <a:defRPr b="0" i="0" sz="1500" u="none" cap="none" strike="noStrike">
                <a:solidFill>
                  <a:schemeClr val="lt1"/>
                </a:solidFill>
                <a:latin typeface="Century Gothic"/>
                <a:ea typeface="Century Gothic"/>
                <a:cs typeface="Century Gothic"/>
                <a:sym typeface="Century Gothic"/>
              </a:defRPr>
            </a:lvl7pPr>
            <a:lvl8pPr indent="0" lvl="7" marL="0" marR="0" rtl="0" algn="ctr">
              <a:spcBef>
                <a:spcPts val="0"/>
              </a:spcBef>
              <a:spcAft>
                <a:spcPts val="0"/>
              </a:spcAft>
              <a:buClr>
                <a:schemeClr val="lt1"/>
              </a:buClr>
              <a:buSzPts val="1500"/>
              <a:buFont typeface="Century Gothic"/>
              <a:buNone/>
              <a:defRPr b="0" i="0" sz="1500" u="none" cap="none" strike="noStrike">
                <a:solidFill>
                  <a:schemeClr val="lt1"/>
                </a:solidFill>
                <a:latin typeface="Century Gothic"/>
                <a:ea typeface="Century Gothic"/>
                <a:cs typeface="Century Gothic"/>
                <a:sym typeface="Century Gothic"/>
              </a:defRPr>
            </a:lvl8pPr>
            <a:lvl9pPr indent="0" lvl="8" marL="0" marR="0" rtl="0" algn="ctr">
              <a:spcBef>
                <a:spcPts val="0"/>
              </a:spcBef>
              <a:spcAft>
                <a:spcPts val="0"/>
              </a:spcAft>
              <a:buClr>
                <a:schemeClr val="lt1"/>
              </a:buClr>
              <a:buSzPts val="1500"/>
              <a:buFont typeface="Century Gothic"/>
              <a:buNone/>
              <a:defRPr b="0" i="0" sz="15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5_1">
    <p:spTree>
      <p:nvGrpSpPr>
        <p:cNvPr id="354" name="Shape 354"/>
        <p:cNvGrpSpPr/>
        <p:nvPr/>
      </p:nvGrpSpPr>
      <p:grpSpPr>
        <a:xfrm>
          <a:off x="0" y="0"/>
          <a:ext cx="0" cy="0"/>
          <a:chOff x="0" y="0"/>
          <a:chExt cx="0" cy="0"/>
        </a:xfrm>
      </p:grpSpPr>
      <p:sp>
        <p:nvSpPr>
          <p:cNvPr id="355" name="Google Shape;355;p3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rtl="0" algn="l">
              <a:lnSpc>
                <a:spcPct val="85000"/>
              </a:lnSpc>
              <a:spcBef>
                <a:spcPts val="0"/>
              </a:spcBef>
              <a:spcAft>
                <a:spcPts val="0"/>
              </a:spcAft>
              <a:buClr>
                <a:srgbClr val="3F3F3F"/>
              </a:buClr>
              <a:buSzPts val="3600"/>
              <a:buFont typeface="Calibri"/>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356" name="Google Shape;356;p3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gn="l">
              <a:lnSpc>
                <a:spcPct val="90000"/>
              </a:lnSpc>
              <a:spcBef>
                <a:spcPts val="0"/>
              </a:spcBef>
              <a:spcAft>
                <a:spcPts val="0"/>
              </a:spcAft>
              <a:buSzPts val="1800"/>
              <a:buChar char="●"/>
              <a:defRPr/>
            </a:lvl1pPr>
            <a:lvl2pPr indent="-317500" lvl="1" marL="914400" rtl="0" algn="l">
              <a:lnSpc>
                <a:spcPct val="90000"/>
              </a:lnSpc>
              <a:spcBef>
                <a:spcPts val="1600"/>
              </a:spcBef>
              <a:spcAft>
                <a:spcPts val="0"/>
              </a:spcAft>
              <a:buSzPts val="1400"/>
              <a:buChar char="○"/>
              <a:defRPr/>
            </a:lvl2pPr>
            <a:lvl3pPr indent="-317500" lvl="2" marL="1371600" rtl="0" algn="l">
              <a:lnSpc>
                <a:spcPct val="90000"/>
              </a:lnSpc>
              <a:spcBef>
                <a:spcPts val="1600"/>
              </a:spcBef>
              <a:spcAft>
                <a:spcPts val="0"/>
              </a:spcAft>
              <a:buSzPts val="1400"/>
              <a:buChar char="■"/>
              <a:defRPr/>
            </a:lvl3pPr>
            <a:lvl4pPr indent="-317500" lvl="3" marL="1828800" rtl="0" algn="l">
              <a:lnSpc>
                <a:spcPct val="90000"/>
              </a:lnSpc>
              <a:spcBef>
                <a:spcPts val="1600"/>
              </a:spcBef>
              <a:spcAft>
                <a:spcPts val="0"/>
              </a:spcAft>
              <a:buSzPts val="1400"/>
              <a:buChar char="●"/>
              <a:defRPr/>
            </a:lvl4pPr>
            <a:lvl5pPr indent="-317500" lvl="4" marL="2286000" rtl="0" algn="l">
              <a:lnSpc>
                <a:spcPct val="90000"/>
              </a:lnSpc>
              <a:spcBef>
                <a:spcPts val="1600"/>
              </a:spcBef>
              <a:spcAft>
                <a:spcPts val="0"/>
              </a:spcAft>
              <a:buSzPts val="1400"/>
              <a:buChar char="○"/>
              <a:defRPr/>
            </a:lvl5pPr>
            <a:lvl6pPr indent="-317500" lvl="5" marL="2743200" rtl="0" algn="l">
              <a:lnSpc>
                <a:spcPct val="90000"/>
              </a:lnSpc>
              <a:spcBef>
                <a:spcPts val="1600"/>
              </a:spcBef>
              <a:spcAft>
                <a:spcPts val="0"/>
              </a:spcAft>
              <a:buSzPts val="1400"/>
              <a:buChar char="■"/>
              <a:defRPr/>
            </a:lvl6pPr>
            <a:lvl7pPr indent="-317500" lvl="6" marL="3200400" rtl="0" algn="l">
              <a:lnSpc>
                <a:spcPct val="90000"/>
              </a:lnSpc>
              <a:spcBef>
                <a:spcPts val="1600"/>
              </a:spcBef>
              <a:spcAft>
                <a:spcPts val="0"/>
              </a:spcAft>
              <a:buSzPts val="1400"/>
              <a:buChar char="●"/>
              <a:defRPr/>
            </a:lvl7pPr>
            <a:lvl8pPr indent="-317500" lvl="7" marL="3657600" rtl="0" algn="l">
              <a:lnSpc>
                <a:spcPct val="90000"/>
              </a:lnSpc>
              <a:spcBef>
                <a:spcPts val="1600"/>
              </a:spcBef>
              <a:spcAft>
                <a:spcPts val="0"/>
              </a:spcAft>
              <a:buSzPts val="1400"/>
              <a:buChar char="○"/>
              <a:defRPr/>
            </a:lvl8pPr>
            <a:lvl9pPr indent="-317500" lvl="8" marL="4114800" rtl="0" algn="l">
              <a:lnSpc>
                <a:spcPct val="90000"/>
              </a:lnSpc>
              <a:spcBef>
                <a:spcPts val="1600"/>
              </a:spcBef>
              <a:spcAft>
                <a:spcPts val="1600"/>
              </a:spcAft>
              <a:buSzPts val="1400"/>
              <a:buChar char="■"/>
              <a:defRPr/>
            </a:lvl9pPr>
          </a:lstStyle>
          <a:p/>
        </p:txBody>
      </p:sp>
      <p:sp>
        <p:nvSpPr>
          <p:cNvPr id="357" name="Google Shape;357;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UA"/>
              <a:t>‹#›</a:t>
            </a:fld>
            <a:endParaRPr/>
          </a:p>
        </p:txBody>
      </p:sp>
      <p:pic>
        <p:nvPicPr>
          <p:cNvPr id="358" name="Google Shape;358;p37"/>
          <p:cNvPicPr preferRelativeResize="0"/>
          <p:nvPr/>
        </p:nvPicPr>
        <p:blipFill>
          <a:blip r:embed="rId2">
            <a:alphaModFix/>
          </a:blip>
          <a:stretch>
            <a:fillRect/>
          </a:stretch>
        </p:blipFill>
        <p:spPr>
          <a:xfrm>
            <a:off x="7425350" y="35650"/>
            <a:ext cx="1716250" cy="24754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Content: Image" type="tx">
  <p:cSld name="TITLE_AND_BODY">
    <p:spTree>
      <p:nvGrpSpPr>
        <p:cNvPr id="58" name="Shape 58"/>
        <p:cNvGrpSpPr/>
        <p:nvPr/>
      </p:nvGrpSpPr>
      <p:grpSpPr>
        <a:xfrm>
          <a:off x="0" y="0"/>
          <a:ext cx="0" cy="0"/>
          <a:chOff x="0" y="0"/>
          <a:chExt cx="0" cy="0"/>
        </a:xfrm>
      </p:grpSpPr>
      <p:sp>
        <p:nvSpPr>
          <p:cNvPr id="59" name="Google Shape;59;p5"/>
          <p:cNvSpPr txBox="1"/>
          <p:nvPr>
            <p:ph type="title"/>
          </p:nvPr>
        </p:nvSpPr>
        <p:spPr>
          <a:xfrm>
            <a:off x="485575" y="674950"/>
            <a:ext cx="8520600" cy="572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Char char="●"/>
              <a:defRPr b="1" sz="2400">
                <a:solidFill>
                  <a:schemeClr val="dk1"/>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p:txBody>
      </p:sp>
      <p:sp>
        <p:nvSpPr>
          <p:cNvPr id="60" name="Google Shape;60;p5"/>
          <p:cNvSpPr/>
          <p:nvPr>
            <p:ph idx="2" type="pic"/>
          </p:nvPr>
        </p:nvSpPr>
        <p:spPr>
          <a:xfrm>
            <a:off x="5711000" y="1247275"/>
            <a:ext cx="2905200" cy="3214800"/>
          </a:xfrm>
          <a:prstGeom prst="rect">
            <a:avLst/>
          </a:prstGeom>
          <a:noFill/>
          <a:ln>
            <a:noFill/>
          </a:ln>
        </p:spPr>
      </p:sp>
      <p:sp>
        <p:nvSpPr>
          <p:cNvPr id="61" name="Google Shape;61;p5"/>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23850" lvl="0" marL="457200" rtl="0">
              <a:lnSpc>
                <a:spcPct val="115000"/>
              </a:lnSpc>
              <a:spcBef>
                <a:spcPts val="0"/>
              </a:spcBef>
              <a:spcAft>
                <a:spcPts val="0"/>
              </a:spcAft>
              <a:buClr>
                <a:schemeClr val="dk2"/>
              </a:buClr>
              <a:buSzPts val="1500"/>
              <a:buChar char="●"/>
              <a:defRPr sz="1500">
                <a:solidFill>
                  <a:schemeClr val="dk2"/>
                </a:solidFill>
              </a:defRPr>
            </a:lvl1pPr>
            <a:lvl2pPr indent="-323850" lvl="1" marL="914400" rtl="0">
              <a:lnSpc>
                <a:spcPct val="115000"/>
              </a:lnSpc>
              <a:spcBef>
                <a:spcPts val="0"/>
              </a:spcBef>
              <a:spcAft>
                <a:spcPts val="0"/>
              </a:spcAft>
              <a:buClr>
                <a:schemeClr val="dk2"/>
              </a:buClr>
              <a:buSzPts val="1500"/>
              <a:buChar char="○"/>
              <a:defRPr>
                <a:solidFill>
                  <a:schemeClr val="dk2"/>
                </a:solidFill>
              </a:defRPr>
            </a:lvl2pPr>
            <a:lvl3pPr indent="-323850" lvl="2" marL="1371600" rtl="0">
              <a:lnSpc>
                <a:spcPct val="115000"/>
              </a:lnSpc>
              <a:spcBef>
                <a:spcPts val="0"/>
              </a:spcBef>
              <a:spcAft>
                <a:spcPts val="0"/>
              </a:spcAft>
              <a:buClr>
                <a:schemeClr val="dk2"/>
              </a:buClr>
              <a:buSzPts val="1500"/>
              <a:buChar char="■"/>
              <a:defRPr>
                <a:solidFill>
                  <a:schemeClr val="dk2"/>
                </a:solidFill>
              </a:defRPr>
            </a:lvl3pPr>
            <a:lvl4pPr indent="-323850" lvl="3" marL="1828800" rtl="0">
              <a:lnSpc>
                <a:spcPct val="115000"/>
              </a:lnSpc>
              <a:spcBef>
                <a:spcPts val="0"/>
              </a:spcBef>
              <a:spcAft>
                <a:spcPts val="0"/>
              </a:spcAft>
              <a:buClr>
                <a:schemeClr val="dk2"/>
              </a:buClr>
              <a:buSzPts val="1500"/>
              <a:buChar char="●"/>
              <a:defRPr>
                <a:solidFill>
                  <a:schemeClr val="dk2"/>
                </a:solidFill>
              </a:defRPr>
            </a:lvl4pPr>
            <a:lvl5pPr indent="-323850" lvl="4" marL="2286000" rtl="0">
              <a:lnSpc>
                <a:spcPct val="115000"/>
              </a:lnSpc>
              <a:spcBef>
                <a:spcPts val="0"/>
              </a:spcBef>
              <a:spcAft>
                <a:spcPts val="0"/>
              </a:spcAft>
              <a:buClr>
                <a:schemeClr val="dk2"/>
              </a:buClr>
              <a:buSzPts val="1500"/>
              <a:buChar char="○"/>
              <a:defRPr>
                <a:solidFill>
                  <a:schemeClr val="dk2"/>
                </a:solidFill>
              </a:defRPr>
            </a:lvl5pPr>
            <a:lvl6pPr indent="-323850" lvl="5" marL="2743200" rtl="0">
              <a:lnSpc>
                <a:spcPct val="115000"/>
              </a:lnSpc>
              <a:spcBef>
                <a:spcPts val="0"/>
              </a:spcBef>
              <a:spcAft>
                <a:spcPts val="0"/>
              </a:spcAft>
              <a:buClr>
                <a:schemeClr val="dk2"/>
              </a:buClr>
              <a:buSzPts val="1500"/>
              <a:buChar char="■"/>
              <a:defRPr>
                <a:solidFill>
                  <a:schemeClr val="dk2"/>
                </a:solidFill>
              </a:defRPr>
            </a:lvl6pPr>
            <a:lvl7pPr indent="-323850" lvl="6" marL="3200400" rtl="0">
              <a:lnSpc>
                <a:spcPct val="115000"/>
              </a:lnSpc>
              <a:spcBef>
                <a:spcPts val="0"/>
              </a:spcBef>
              <a:spcAft>
                <a:spcPts val="0"/>
              </a:spcAft>
              <a:buClr>
                <a:schemeClr val="dk2"/>
              </a:buClr>
              <a:buSzPts val="1500"/>
              <a:buChar char="●"/>
              <a:defRPr>
                <a:solidFill>
                  <a:schemeClr val="dk2"/>
                </a:solidFill>
              </a:defRPr>
            </a:lvl7pPr>
            <a:lvl8pPr indent="-323850" lvl="7" marL="3657600" rtl="0">
              <a:lnSpc>
                <a:spcPct val="115000"/>
              </a:lnSpc>
              <a:spcBef>
                <a:spcPts val="0"/>
              </a:spcBef>
              <a:spcAft>
                <a:spcPts val="0"/>
              </a:spcAft>
              <a:buClr>
                <a:schemeClr val="dk2"/>
              </a:buClr>
              <a:buSzPts val="1500"/>
              <a:buChar char="○"/>
              <a:defRPr>
                <a:solidFill>
                  <a:schemeClr val="dk2"/>
                </a:solidFill>
              </a:defRPr>
            </a:lvl8pPr>
            <a:lvl9pPr indent="-323850" lvl="8" marL="4114800" rtl="0">
              <a:lnSpc>
                <a:spcPct val="115000"/>
              </a:lnSpc>
              <a:spcBef>
                <a:spcPts val="0"/>
              </a:spcBef>
              <a:spcAft>
                <a:spcPts val="0"/>
              </a:spcAft>
              <a:buClr>
                <a:schemeClr val="dk2"/>
              </a:buClr>
              <a:buSzPts val="1500"/>
              <a:buChar char="■"/>
              <a:defRPr>
                <a:solidFill>
                  <a:schemeClr val="dk2"/>
                </a:solidFill>
              </a:defRPr>
            </a:lvl9pPr>
          </a:lstStyle>
          <a:p/>
        </p:txBody>
      </p:sp>
      <p:sp>
        <p:nvSpPr>
          <p:cNvPr id="62" name="Google Shape;62;p5"/>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4" name="Shape 64"/>
        <p:cNvGrpSpPr/>
        <p:nvPr/>
      </p:nvGrpSpPr>
      <p:grpSpPr>
        <a:xfrm>
          <a:off x="0" y="0"/>
          <a:ext cx="0" cy="0"/>
          <a:chOff x="0" y="0"/>
          <a:chExt cx="0" cy="0"/>
        </a:xfrm>
      </p:grpSpPr>
      <p:sp>
        <p:nvSpPr>
          <p:cNvPr id="65" name="Google Shape;65;p6"/>
          <p:cNvSpPr txBox="1"/>
          <p:nvPr>
            <p:ph type="title"/>
          </p:nvPr>
        </p:nvSpPr>
        <p:spPr>
          <a:xfrm>
            <a:off x="485575" y="674950"/>
            <a:ext cx="8520600" cy="572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Char char="●"/>
              <a:defRPr b="1" sz="2400">
                <a:solidFill>
                  <a:schemeClr val="dk1"/>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p:txBody>
      </p:sp>
      <p:sp>
        <p:nvSpPr>
          <p:cNvPr id="66" name="Google Shape;66;p6"/>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23850" lvl="0" marL="457200" rtl="0">
              <a:lnSpc>
                <a:spcPct val="115000"/>
              </a:lnSpc>
              <a:spcBef>
                <a:spcPts val="0"/>
              </a:spcBef>
              <a:spcAft>
                <a:spcPts val="0"/>
              </a:spcAft>
              <a:buClr>
                <a:srgbClr val="F98C61"/>
              </a:buClr>
              <a:buSzPts val="1500"/>
              <a:buChar char="●"/>
              <a:defRPr sz="1500">
                <a:solidFill>
                  <a:srgbClr val="222222"/>
                </a:solidFill>
              </a:defRPr>
            </a:lvl1pPr>
            <a:lvl2pPr indent="-323850" lvl="1" marL="914400" rtl="0">
              <a:lnSpc>
                <a:spcPct val="115000"/>
              </a:lnSpc>
              <a:spcBef>
                <a:spcPts val="0"/>
              </a:spcBef>
              <a:spcAft>
                <a:spcPts val="0"/>
              </a:spcAft>
              <a:buClr>
                <a:srgbClr val="F98C61"/>
              </a:buClr>
              <a:buSzPts val="1500"/>
              <a:buChar char="○"/>
              <a:defRPr>
                <a:solidFill>
                  <a:srgbClr val="222222"/>
                </a:solidFill>
              </a:defRPr>
            </a:lvl2pPr>
            <a:lvl3pPr indent="-323850" lvl="2" marL="1371600" rtl="0">
              <a:lnSpc>
                <a:spcPct val="115000"/>
              </a:lnSpc>
              <a:spcBef>
                <a:spcPts val="0"/>
              </a:spcBef>
              <a:spcAft>
                <a:spcPts val="0"/>
              </a:spcAft>
              <a:buClr>
                <a:srgbClr val="F98C61"/>
              </a:buClr>
              <a:buSzPts val="1500"/>
              <a:buChar char="■"/>
              <a:defRPr>
                <a:solidFill>
                  <a:srgbClr val="222222"/>
                </a:solidFill>
              </a:defRPr>
            </a:lvl3pPr>
            <a:lvl4pPr indent="-323850" lvl="3" marL="1828800" rtl="0">
              <a:lnSpc>
                <a:spcPct val="115000"/>
              </a:lnSpc>
              <a:spcBef>
                <a:spcPts val="0"/>
              </a:spcBef>
              <a:spcAft>
                <a:spcPts val="0"/>
              </a:spcAft>
              <a:buClr>
                <a:srgbClr val="222222"/>
              </a:buClr>
              <a:buSzPts val="1500"/>
              <a:buChar char="●"/>
              <a:defRPr>
                <a:solidFill>
                  <a:srgbClr val="222222"/>
                </a:solidFill>
              </a:defRPr>
            </a:lvl4pPr>
            <a:lvl5pPr indent="-323850" lvl="4" marL="2286000" rtl="0">
              <a:lnSpc>
                <a:spcPct val="115000"/>
              </a:lnSpc>
              <a:spcBef>
                <a:spcPts val="0"/>
              </a:spcBef>
              <a:spcAft>
                <a:spcPts val="0"/>
              </a:spcAft>
              <a:buClr>
                <a:srgbClr val="222222"/>
              </a:buClr>
              <a:buSzPts val="1500"/>
              <a:buChar char="○"/>
              <a:defRPr>
                <a:solidFill>
                  <a:srgbClr val="222222"/>
                </a:solidFill>
              </a:defRPr>
            </a:lvl5pPr>
            <a:lvl6pPr indent="-323850" lvl="5" marL="2743200" rtl="0">
              <a:lnSpc>
                <a:spcPct val="115000"/>
              </a:lnSpc>
              <a:spcBef>
                <a:spcPts val="0"/>
              </a:spcBef>
              <a:spcAft>
                <a:spcPts val="0"/>
              </a:spcAft>
              <a:buClr>
                <a:srgbClr val="222222"/>
              </a:buClr>
              <a:buSzPts val="1500"/>
              <a:buChar char="■"/>
              <a:defRPr>
                <a:solidFill>
                  <a:srgbClr val="222222"/>
                </a:solidFill>
              </a:defRPr>
            </a:lvl6pPr>
            <a:lvl7pPr indent="-323850" lvl="6" marL="3200400" rtl="0">
              <a:lnSpc>
                <a:spcPct val="115000"/>
              </a:lnSpc>
              <a:spcBef>
                <a:spcPts val="0"/>
              </a:spcBef>
              <a:spcAft>
                <a:spcPts val="0"/>
              </a:spcAft>
              <a:buClr>
                <a:srgbClr val="222222"/>
              </a:buClr>
              <a:buSzPts val="1500"/>
              <a:buChar char="●"/>
              <a:defRPr>
                <a:solidFill>
                  <a:srgbClr val="222222"/>
                </a:solidFill>
              </a:defRPr>
            </a:lvl7pPr>
            <a:lvl8pPr indent="-323850" lvl="7" marL="3657600" rtl="0">
              <a:lnSpc>
                <a:spcPct val="115000"/>
              </a:lnSpc>
              <a:spcBef>
                <a:spcPts val="0"/>
              </a:spcBef>
              <a:spcAft>
                <a:spcPts val="0"/>
              </a:spcAft>
              <a:buClr>
                <a:srgbClr val="222222"/>
              </a:buClr>
              <a:buSzPts val="1500"/>
              <a:buChar char="○"/>
              <a:defRPr>
                <a:solidFill>
                  <a:srgbClr val="222222"/>
                </a:solidFill>
              </a:defRPr>
            </a:lvl8pPr>
            <a:lvl9pPr indent="-323850" lvl="8" marL="4114800" rtl="0">
              <a:lnSpc>
                <a:spcPct val="115000"/>
              </a:lnSpc>
              <a:spcBef>
                <a:spcPts val="0"/>
              </a:spcBef>
              <a:spcAft>
                <a:spcPts val="0"/>
              </a:spcAft>
              <a:buClr>
                <a:srgbClr val="222222"/>
              </a:buClr>
              <a:buSzPts val="1500"/>
              <a:buChar char="■"/>
              <a:defRPr>
                <a:solidFill>
                  <a:srgbClr val="222222"/>
                </a:solidFill>
              </a:defRPr>
            </a:lvl9pPr>
          </a:lstStyle>
          <a:p/>
        </p:txBody>
      </p:sp>
      <p:sp>
        <p:nvSpPr>
          <p:cNvPr id="67" name="Google Shape;67;p6"/>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69" name="Shape 69"/>
        <p:cNvGrpSpPr/>
        <p:nvPr/>
      </p:nvGrpSpPr>
      <p:grpSpPr>
        <a:xfrm>
          <a:off x="0" y="0"/>
          <a:ext cx="0" cy="0"/>
          <a:chOff x="0" y="0"/>
          <a:chExt cx="0" cy="0"/>
        </a:xfrm>
      </p:grpSpPr>
      <p:sp>
        <p:nvSpPr>
          <p:cNvPr id="70" name="Google Shape;70;p7"/>
          <p:cNvSpPr txBox="1"/>
          <p:nvPr>
            <p:ph type="title"/>
          </p:nvPr>
        </p:nvSpPr>
        <p:spPr>
          <a:xfrm>
            <a:off x="485575" y="674950"/>
            <a:ext cx="8520600" cy="572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Char char="●"/>
              <a:defRPr b="1">
                <a:solidFill>
                  <a:schemeClr val="dk1"/>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p:txBody>
      </p:sp>
      <p:sp>
        <p:nvSpPr>
          <p:cNvPr id="71" name="Google Shape;71;p7"/>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23850" lvl="0" marL="457200" rtl="0">
              <a:lnSpc>
                <a:spcPct val="115000"/>
              </a:lnSpc>
              <a:spcBef>
                <a:spcPts val="0"/>
              </a:spcBef>
              <a:spcAft>
                <a:spcPts val="0"/>
              </a:spcAft>
              <a:buClr>
                <a:schemeClr val="dk2"/>
              </a:buClr>
              <a:buSzPts val="1500"/>
              <a:buChar char="●"/>
              <a:defRPr sz="1500">
                <a:solidFill>
                  <a:schemeClr val="dk2"/>
                </a:solidFill>
              </a:defRPr>
            </a:lvl1pPr>
            <a:lvl2pPr indent="-323850" lvl="1" marL="914400" rtl="0">
              <a:lnSpc>
                <a:spcPct val="115000"/>
              </a:lnSpc>
              <a:spcBef>
                <a:spcPts val="0"/>
              </a:spcBef>
              <a:spcAft>
                <a:spcPts val="0"/>
              </a:spcAft>
              <a:buClr>
                <a:schemeClr val="dk2"/>
              </a:buClr>
              <a:buSzPts val="1500"/>
              <a:buChar char="○"/>
              <a:defRPr>
                <a:solidFill>
                  <a:schemeClr val="dk2"/>
                </a:solidFill>
              </a:defRPr>
            </a:lvl2pPr>
            <a:lvl3pPr indent="-323850" lvl="2" marL="1371600" rtl="0">
              <a:lnSpc>
                <a:spcPct val="115000"/>
              </a:lnSpc>
              <a:spcBef>
                <a:spcPts val="0"/>
              </a:spcBef>
              <a:spcAft>
                <a:spcPts val="0"/>
              </a:spcAft>
              <a:buClr>
                <a:schemeClr val="dk2"/>
              </a:buClr>
              <a:buSzPts val="1500"/>
              <a:buChar char="■"/>
              <a:defRPr>
                <a:solidFill>
                  <a:schemeClr val="dk2"/>
                </a:solidFill>
              </a:defRPr>
            </a:lvl3pPr>
            <a:lvl4pPr indent="-323850" lvl="3" marL="1828800" rtl="0">
              <a:lnSpc>
                <a:spcPct val="115000"/>
              </a:lnSpc>
              <a:spcBef>
                <a:spcPts val="0"/>
              </a:spcBef>
              <a:spcAft>
                <a:spcPts val="0"/>
              </a:spcAft>
              <a:buClr>
                <a:schemeClr val="dk2"/>
              </a:buClr>
              <a:buSzPts val="1500"/>
              <a:buChar char="●"/>
              <a:defRPr>
                <a:solidFill>
                  <a:schemeClr val="dk2"/>
                </a:solidFill>
              </a:defRPr>
            </a:lvl4pPr>
            <a:lvl5pPr indent="-323850" lvl="4" marL="2286000" rtl="0">
              <a:lnSpc>
                <a:spcPct val="115000"/>
              </a:lnSpc>
              <a:spcBef>
                <a:spcPts val="0"/>
              </a:spcBef>
              <a:spcAft>
                <a:spcPts val="0"/>
              </a:spcAft>
              <a:buClr>
                <a:schemeClr val="dk2"/>
              </a:buClr>
              <a:buSzPts val="1500"/>
              <a:buChar char="○"/>
              <a:defRPr>
                <a:solidFill>
                  <a:schemeClr val="dk2"/>
                </a:solidFill>
              </a:defRPr>
            </a:lvl5pPr>
            <a:lvl6pPr indent="-323850" lvl="5" marL="2743200" rtl="0">
              <a:lnSpc>
                <a:spcPct val="115000"/>
              </a:lnSpc>
              <a:spcBef>
                <a:spcPts val="0"/>
              </a:spcBef>
              <a:spcAft>
                <a:spcPts val="0"/>
              </a:spcAft>
              <a:buClr>
                <a:schemeClr val="dk2"/>
              </a:buClr>
              <a:buSzPts val="1500"/>
              <a:buChar char="■"/>
              <a:defRPr>
                <a:solidFill>
                  <a:schemeClr val="dk2"/>
                </a:solidFill>
              </a:defRPr>
            </a:lvl6pPr>
            <a:lvl7pPr indent="-323850" lvl="6" marL="3200400" rtl="0">
              <a:lnSpc>
                <a:spcPct val="115000"/>
              </a:lnSpc>
              <a:spcBef>
                <a:spcPts val="0"/>
              </a:spcBef>
              <a:spcAft>
                <a:spcPts val="0"/>
              </a:spcAft>
              <a:buClr>
                <a:schemeClr val="dk2"/>
              </a:buClr>
              <a:buSzPts val="1500"/>
              <a:buChar char="●"/>
              <a:defRPr>
                <a:solidFill>
                  <a:schemeClr val="dk2"/>
                </a:solidFill>
              </a:defRPr>
            </a:lvl7pPr>
            <a:lvl8pPr indent="-323850" lvl="7" marL="3657600" rtl="0">
              <a:lnSpc>
                <a:spcPct val="115000"/>
              </a:lnSpc>
              <a:spcBef>
                <a:spcPts val="0"/>
              </a:spcBef>
              <a:spcAft>
                <a:spcPts val="0"/>
              </a:spcAft>
              <a:buClr>
                <a:schemeClr val="dk2"/>
              </a:buClr>
              <a:buSzPts val="1500"/>
              <a:buChar char="○"/>
              <a:defRPr>
                <a:solidFill>
                  <a:schemeClr val="dk2"/>
                </a:solidFill>
              </a:defRPr>
            </a:lvl8pPr>
            <a:lvl9pPr indent="-323850" lvl="8" marL="4114800" rtl="0">
              <a:lnSpc>
                <a:spcPct val="115000"/>
              </a:lnSpc>
              <a:spcBef>
                <a:spcPts val="0"/>
              </a:spcBef>
              <a:spcAft>
                <a:spcPts val="0"/>
              </a:spcAft>
              <a:buClr>
                <a:schemeClr val="dk2"/>
              </a:buClr>
              <a:buSzPts val="1500"/>
              <a:buChar char="■"/>
              <a:defRPr>
                <a:solidFill>
                  <a:schemeClr val="dk2"/>
                </a:solidFill>
              </a:defRPr>
            </a:lvl9pPr>
          </a:lstStyle>
          <a:p/>
        </p:txBody>
      </p:sp>
      <p:sp>
        <p:nvSpPr>
          <p:cNvPr id="73" name="Google Shape;73;p7"/>
          <p:cNvSpPr/>
          <p:nvPr/>
        </p:nvSpPr>
        <p:spPr>
          <a:xfrm>
            <a:off x="5574350" y="1380800"/>
            <a:ext cx="3027600" cy="34980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idx="2" type="subTitle"/>
          </p:nvPr>
        </p:nvSpPr>
        <p:spPr>
          <a:xfrm>
            <a:off x="5830075" y="1626275"/>
            <a:ext cx="2485500" cy="30888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1500"/>
              <a:buNone/>
              <a:defRPr>
                <a:solidFill>
                  <a:schemeClr val="lt1"/>
                </a:solidFill>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75" name="Google Shape;75;p7"/>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76" name="Shape 76"/>
        <p:cNvGrpSpPr/>
        <p:nvPr/>
      </p:nvGrpSpPr>
      <p:grpSpPr>
        <a:xfrm>
          <a:off x="0" y="0"/>
          <a:ext cx="0" cy="0"/>
          <a:chOff x="0" y="0"/>
          <a:chExt cx="0" cy="0"/>
        </a:xfrm>
      </p:grpSpPr>
      <p:sp>
        <p:nvSpPr>
          <p:cNvPr id="77" name="Google Shape;77;p8"/>
          <p:cNvSpPr txBox="1"/>
          <p:nvPr>
            <p:ph type="title"/>
          </p:nvPr>
        </p:nvSpPr>
        <p:spPr>
          <a:xfrm>
            <a:off x="485575" y="674950"/>
            <a:ext cx="8520600" cy="572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Char char="●"/>
              <a:defRPr b="1">
                <a:solidFill>
                  <a:schemeClr val="dk1"/>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p:txBody>
      </p:sp>
      <p:sp>
        <p:nvSpPr>
          <p:cNvPr id="78" name="Google Shape;78;p8"/>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23850" lvl="0" marL="457200" rtl="0">
              <a:lnSpc>
                <a:spcPct val="115000"/>
              </a:lnSpc>
              <a:spcBef>
                <a:spcPts val="0"/>
              </a:spcBef>
              <a:spcAft>
                <a:spcPts val="0"/>
              </a:spcAft>
              <a:buClr>
                <a:schemeClr val="dk2"/>
              </a:buClr>
              <a:buSzPts val="1500"/>
              <a:buChar char="●"/>
              <a:defRPr sz="1500">
                <a:solidFill>
                  <a:schemeClr val="dk2"/>
                </a:solidFill>
              </a:defRPr>
            </a:lvl1pPr>
            <a:lvl2pPr indent="-323850" lvl="1" marL="914400" rtl="0">
              <a:lnSpc>
                <a:spcPct val="115000"/>
              </a:lnSpc>
              <a:spcBef>
                <a:spcPts val="0"/>
              </a:spcBef>
              <a:spcAft>
                <a:spcPts val="0"/>
              </a:spcAft>
              <a:buClr>
                <a:schemeClr val="dk2"/>
              </a:buClr>
              <a:buSzPts val="1500"/>
              <a:buChar char="○"/>
              <a:defRPr>
                <a:solidFill>
                  <a:schemeClr val="dk2"/>
                </a:solidFill>
              </a:defRPr>
            </a:lvl2pPr>
            <a:lvl3pPr indent="-323850" lvl="2" marL="1371600" rtl="0">
              <a:lnSpc>
                <a:spcPct val="115000"/>
              </a:lnSpc>
              <a:spcBef>
                <a:spcPts val="0"/>
              </a:spcBef>
              <a:spcAft>
                <a:spcPts val="0"/>
              </a:spcAft>
              <a:buClr>
                <a:schemeClr val="dk2"/>
              </a:buClr>
              <a:buSzPts val="1500"/>
              <a:buChar char="■"/>
              <a:defRPr>
                <a:solidFill>
                  <a:schemeClr val="dk2"/>
                </a:solidFill>
              </a:defRPr>
            </a:lvl3pPr>
            <a:lvl4pPr indent="-323850" lvl="3" marL="1828800" rtl="0">
              <a:lnSpc>
                <a:spcPct val="115000"/>
              </a:lnSpc>
              <a:spcBef>
                <a:spcPts val="0"/>
              </a:spcBef>
              <a:spcAft>
                <a:spcPts val="0"/>
              </a:spcAft>
              <a:buClr>
                <a:schemeClr val="dk2"/>
              </a:buClr>
              <a:buSzPts val="1500"/>
              <a:buChar char="●"/>
              <a:defRPr>
                <a:solidFill>
                  <a:schemeClr val="dk2"/>
                </a:solidFill>
              </a:defRPr>
            </a:lvl4pPr>
            <a:lvl5pPr indent="-323850" lvl="4" marL="2286000" rtl="0">
              <a:lnSpc>
                <a:spcPct val="115000"/>
              </a:lnSpc>
              <a:spcBef>
                <a:spcPts val="0"/>
              </a:spcBef>
              <a:spcAft>
                <a:spcPts val="0"/>
              </a:spcAft>
              <a:buClr>
                <a:schemeClr val="dk2"/>
              </a:buClr>
              <a:buSzPts val="1500"/>
              <a:buChar char="○"/>
              <a:defRPr>
                <a:solidFill>
                  <a:schemeClr val="dk2"/>
                </a:solidFill>
              </a:defRPr>
            </a:lvl5pPr>
            <a:lvl6pPr indent="-323850" lvl="5" marL="2743200" rtl="0">
              <a:lnSpc>
                <a:spcPct val="115000"/>
              </a:lnSpc>
              <a:spcBef>
                <a:spcPts val="0"/>
              </a:spcBef>
              <a:spcAft>
                <a:spcPts val="0"/>
              </a:spcAft>
              <a:buClr>
                <a:schemeClr val="dk2"/>
              </a:buClr>
              <a:buSzPts val="1500"/>
              <a:buChar char="■"/>
              <a:defRPr>
                <a:solidFill>
                  <a:schemeClr val="dk2"/>
                </a:solidFill>
              </a:defRPr>
            </a:lvl6pPr>
            <a:lvl7pPr indent="-323850" lvl="6" marL="3200400" rtl="0">
              <a:lnSpc>
                <a:spcPct val="115000"/>
              </a:lnSpc>
              <a:spcBef>
                <a:spcPts val="0"/>
              </a:spcBef>
              <a:spcAft>
                <a:spcPts val="0"/>
              </a:spcAft>
              <a:buClr>
                <a:schemeClr val="dk2"/>
              </a:buClr>
              <a:buSzPts val="1500"/>
              <a:buChar char="●"/>
              <a:defRPr>
                <a:solidFill>
                  <a:schemeClr val="dk2"/>
                </a:solidFill>
              </a:defRPr>
            </a:lvl7pPr>
            <a:lvl8pPr indent="-323850" lvl="7" marL="3657600" rtl="0">
              <a:lnSpc>
                <a:spcPct val="115000"/>
              </a:lnSpc>
              <a:spcBef>
                <a:spcPts val="0"/>
              </a:spcBef>
              <a:spcAft>
                <a:spcPts val="0"/>
              </a:spcAft>
              <a:buClr>
                <a:schemeClr val="dk2"/>
              </a:buClr>
              <a:buSzPts val="1500"/>
              <a:buChar char="○"/>
              <a:defRPr>
                <a:solidFill>
                  <a:schemeClr val="dk2"/>
                </a:solidFill>
              </a:defRPr>
            </a:lvl8pPr>
            <a:lvl9pPr indent="-323850" lvl="8" marL="4114800" rtl="0">
              <a:lnSpc>
                <a:spcPct val="115000"/>
              </a:lnSpc>
              <a:spcBef>
                <a:spcPts val="0"/>
              </a:spcBef>
              <a:spcAft>
                <a:spcPts val="0"/>
              </a:spcAft>
              <a:buClr>
                <a:schemeClr val="dk2"/>
              </a:buClr>
              <a:buSzPts val="1500"/>
              <a:buChar char="■"/>
              <a:defRPr>
                <a:solidFill>
                  <a:schemeClr val="dk2"/>
                </a:solidFill>
              </a:defRPr>
            </a:lvl9pPr>
          </a:lstStyle>
          <a:p/>
        </p:txBody>
      </p:sp>
      <p:sp>
        <p:nvSpPr>
          <p:cNvPr id="79" name="Google Shape;79;p8"/>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1" name="Shape 81"/>
        <p:cNvGrpSpPr/>
        <p:nvPr/>
      </p:nvGrpSpPr>
      <p:grpSpPr>
        <a:xfrm>
          <a:off x="0" y="0"/>
          <a:ext cx="0" cy="0"/>
          <a:chOff x="0" y="0"/>
          <a:chExt cx="0" cy="0"/>
        </a:xfrm>
      </p:grpSpPr>
      <p:sp>
        <p:nvSpPr>
          <p:cNvPr id="82" name="Google Shape;82;p9"/>
          <p:cNvSpPr txBox="1"/>
          <p:nvPr>
            <p:ph idx="1" type="body"/>
          </p:nvPr>
        </p:nvSpPr>
        <p:spPr>
          <a:xfrm>
            <a:off x="311700" y="1496000"/>
            <a:ext cx="3999600" cy="3416400"/>
          </a:xfrm>
          <a:prstGeom prst="rect">
            <a:avLst/>
          </a:prstGeom>
        </p:spPr>
        <p:txBody>
          <a:bodyPr anchorCtr="0" anchor="t" bIns="91425" lIns="91425" spcFirstLastPara="1" rIns="91425" wrap="square" tIns="91425">
            <a:normAutofit/>
          </a:bodyPr>
          <a:lstStyle>
            <a:lvl1pPr indent="-323850" lvl="0" marL="457200">
              <a:spcBef>
                <a:spcPts val="0"/>
              </a:spcBef>
              <a:spcAft>
                <a:spcPts val="0"/>
              </a:spcAft>
              <a:buClr>
                <a:srgbClr val="FF9900"/>
              </a:buClr>
              <a:buSzPts val="1500"/>
              <a:buChar char="●"/>
              <a:defRPr sz="1500"/>
            </a:lvl1pPr>
            <a:lvl2pPr indent="-304800" lvl="1" marL="914400">
              <a:spcBef>
                <a:spcPts val="0"/>
              </a:spcBef>
              <a:spcAft>
                <a:spcPts val="0"/>
              </a:spcAft>
              <a:buClr>
                <a:srgbClr val="FF9900"/>
              </a:buClr>
              <a:buSzPts val="1200"/>
              <a:buChar char="○"/>
              <a:defRPr sz="1200"/>
            </a:lvl2pPr>
            <a:lvl3pPr indent="-304800" lvl="2" marL="1371600">
              <a:spcBef>
                <a:spcPts val="0"/>
              </a:spcBef>
              <a:spcAft>
                <a:spcPts val="0"/>
              </a:spcAft>
              <a:buClr>
                <a:srgbClr val="FF9900"/>
              </a:buClr>
              <a:buSzPts val="1200"/>
              <a:buChar char="■"/>
              <a:defRPr sz="1200"/>
            </a:lvl3pPr>
            <a:lvl4pPr indent="-304800" lvl="3" marL="1828800">
              <a:spcBef>
                <a:spcPts val="0"/>
              </a:spcBef>
              <a:spcAft>
                <a:spcPts val="0"/>
              </a:spcAft>
              <a:buClr>
                <a:srgbClr val="FF9900"/>
              </a:buClr>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3" name="Google Shape;83;p9"/>
          <p:cNvSpPr txBox="1"/>
          <p:nvPr>
            <p:ph idx="2" type="body"/>
          </p:nvPr>
        </p:nvSpPr>
        <p:spPr>
          <a:xfrm>
            <a:off x="4884200" y="1496000"/>
            <a:ext cx="3999600" cy="3416400"/>
          </a:xfrm>
          <a:prstGeom prst="rect">
            <a:avLst/>
          </a:prstGeom>
        </p:spPr>
        <p:txBody>
          <a:bodyPr anchorCtr="0" anchor="t" bIns="91425" lIns="91425" spcFirstLastPara="1" rIns="91425" wrap="square" tIns="91425">
            <a:normAutofit/>
          </a:bodyPr>
          <a:lstStyle>
            <a:lvl1pPr indent="-323850" lvl="0" marL="457200">
              <a:spcBef>
                <a:spcPts val="0"/>
              </a:spcBef>
              <a:spcAft>
                <a:spcPts val="0"/>
              </a:spcAft>
              <a:buClr>
                <a:srgbClr val="FF9900"/>
              </a:buClr>
              <a:buSzPts val="1500"/>
              <a:buChar char="●"/>
              <a:defRPr sz="1500"/>
            </a:lvl1pPr>
            <a:lvl2pPr indent="-304800" lvl="1" marL="914400">
              <a:spcBef>
                <a:spcPts val="0"/>
              </a:spcBef>
              <a:spcAft>
                <a:spcPts val="0"/>
              </a:spcAft>
              <a:buClr>
                <a:srgbClr val="FF9900"/>
              </a:buClr>
              <a:buSzPts val="1200"/>
              <a:buChar char="○"/>
              <a:defRPr sz="1200"/>
            </a:lvl2pPr>
            <a:lvl3pPr indent="-304800" lvl="2" marL="1371600">
              <a:spcBef>
                <a:spcPts val="0"/>
              </a:spcBef>
              <a:spcAft>
                <a:spcPts val="0"/>
              </a:spcAft>
              <a:buClr>
                <a:srgbClr val="FF9900"/>
              </a:buClr>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4" name="Google Shape;84;p9"/>
          <p:cNvSpPr txBox="1"/>
          <p:nvPr>
            <p:ph type="title"/>
          </p:nvPr>
        </p:nvSpPr>
        <p:spPr>
          <a:xfrm>
            <a:off x="485575" y="674950"/>
            <a:ext cx="8520600" cy="572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Char char="●"/>
              <a:defRPr b="1">
                <a:solidFill>
                  <a:schemeClr val="dk1"/>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p:txBody>
      </p:sp>
      <p:sp>
        <p:nvSpPr>
          <p:cNvPr id="85" name="Google Shape;85;p9"/>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10"/>
          <p:cNvSpPr txBox="1"/>
          <p:nvPr>
            <p:ph type="title"/>
          </p:nvPr>
        </p:nvSpPr>
        <p:spPr>
          <a:xfrm>
            <a:off x="485575" y="674950"/>
            <a:ext cx="8520600" cy="572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Char char="●"/>
              <a:defRPr b="1">
                <a:solidFill>
                  <a:schemeClr val="dk1"/>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p:txBody>
      </p:sp>
      <p:sp>
        <p:nvSpPr>
          <p:cNvPr id="89" name="Google Shape;89;p10"/>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slideLayout" Target="../slideLayouts/slideLayout36.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38" Type="http://schemas.openxmlformats.org/officeDocument/2006/relationships/theme" Target="../theme/theme1.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434450" y="1247650"/>
            <a:ext cx="8520600" cy="3416400"/>
          </a:xfrm>
          <a:prstGeom prst="rect">
            <a:avLst/>
          </a:prstGeom>
          <a:noFill/>
          <a:ln>
            <a:noFill/>
          </a:ln>
        </p:spPr>
        <p:txBody>
          <a:bodyPr anchorCtr="0" anchor="t" bIns="91425" lIns="91425" spcFirstLastPara="1" rIns="91425" wrap="square" tIns="91425">
            <a:normAutofit/>
          </a:bodyPr>
          <a:lstStyle>
            <a:lvl1pPr indent="-323850" lvl="0" marL="457200" rtl="0">
              <a:lnSpc>
                <a:spcPct val="115000"/>
              </a:lnSpc>
              <a:spcBef>
                <a:spcPts val="0"/>
              </a:spcBef>
              <a:spcAft>
                <a:spcPts val="0"/>
              </a:spcAft>
              <a:buSzPts val="1500"/>
              <a:buChar char="●"/>
              <a:defRPr sz="1500"/>
            </a:lvl1pPr>
            <a:lvl2pPr indent="-323850" lvl="1" marL="914400" rtl="0">
              <a:lnSpc>
                <a:spcPct val="115000"/>
              </a:lnSpc>
              <a:spcBef>
                <a:spcPts val="0"/>
              </a:spcBef>
              <a:spcAft>
                <a:spcPts val="0"/>
              </a:spcAft>
              <a:buSzPts val="1500"/>
              <a:buChar char="○"/>
              <a:defRPr sz="1500"/>
            </a:lvl2pPr>
            <a:lvl3pPr indent="-323850" lvl="2" marL="1371600" rtl="0">
              <a:lnSpc>
                <a:spcPct val="115000"/>
              </a:lnSpc>
              <a:spcBef>
                <a:spcPts val="0"/>
              </a:spcBef>
              <a:spcAft>
                <a:spcPts val="0"/>
              </a:spcAft>
              <a:buSzPts val="1500"/>
              <a:buChar char="■"/>
              <a:defRPr sz="1500"/>
            </a:lvl3pPr>
            <a:lvl4pPr indent="-323850" lvl="3" marL="1828800" rtl="0">
              <a:lnSpc>
                <a:spcPct val="115000"/>
              </a:lnSpc>
              <a:spcBef>
                <a:spcPts val="0"/>
              </a:spcBef>
              <a:spcAft>
                <a:spcPts val="0"/>
              </a:spcAft>
              <a:buSzPts val="1500"/>
              <a:buChar char="●"/>
              <a:defRPr sz="1500"/>
            </a:lvl4pPr>
            <a:lvl5pPr indent="-323850" lvl="4" marL="2286000" rtl="0">
              <a:lnSpc>
                <a:spcPct val="115000"/>
              </a:lnSpc>
              <a:spcBef>
                <a:spcPts val="0"/>
              </a:spcBef>
              <a:spcAft>
                <a:spcPts val="0"/>
              </a:spcAft>
              <a:buSzPts val="1500"/>
              <a:buChar char="○"/>
              <a:defRPr sz="1500"/>
            </a:lvl5pPr>
            <a:lvl6pPr indent="-323850" lvl="5" marL="2743200" rtl="0">
              <a:lnSpc>
                <a:spcPct val="115000"/>
              </a:lnSpc>
              <a:spcBef>
                <a:spcPts val="0"/>
              </a:spcBef>
              <a:spcAft>
                <a:spcPts val="0"/>
              </a:spcAft>
              <a:buSzPts val="1500"/>
              <a:buChar char="■"/>
              <a:defRPr sz="1500"/>
            </a:lvl6pPr>
            <a:lvl7pPr indent="-323850" lvl="6" marL="3200400" rtl="0">
              <a:lnSpc>
                <a:spcPct val="115000"/>
              </a:lnSpc>
              <a:spcBef>
                <a:spcPts val="0"/>
              </a:spcBef>
              <a:spcAft>
                <a:spcPts val="0"/>
              </a:spcAft>
              <a:buSzPts val="1500"/>
              <a:buChar char="●"/>
              <a:defRPr sz="1500"/>
            </a:lvl7pPr>
            <a:lvl8pPr indent="-323850" lvl="7" marL="3657600" rtl="0">
              <a:lnSpc>
                <a:spcPct val="115000"/>
              </a:lnSpc>
              <a:spcBef>
                <a:spcPts val="0"/>
              </a:spcBef>
              <a:spcAft>
                <a:spcPts val="0"/>
              </a:spcAft>
              <a:buSzPts val="1500"/>
              <a:buChar char="○"/>
              <a:defRPr sz="1500"/>
            </a:lvl8pPr>
            <a:lvl9pPr indent="-323850" lvl="8" marL="4114800" rtl="0">
              <a:lnSpc>
                <a:spcPct val="115000"/>
              </a:lnSpc>
              <a:spcBef>
                <a:spcPts val="0"/>
              </a:spcBef>
              <a:spcAft>
                <a:spcPts val="0"/>
              </a:spcAft>
              <a:buSzPts val="1500"/>
              <a:buChar char="■"/>
              <a:defRPr sz="1500"/>
            </a:lvl9pPr>
          </a:lstStyle>
          <a:p/>
        </p:txBody>
      </p:sp>
      <p:sp>
        <p:nvSpPr>
          <p:cNvPr id="7" name="Google Shape;7;p1"/>
          <p:cNvSpPr txBox="1"/>
          <p:nvPr>
            <p:ph type="title"/>
          </p:nvPr>
        </p:nvSpPr>
        <p:spPr>
          <a:xfrm>
            <a:off x="485575" y="674950"/>
            <a:ext cx="8520600" cy="572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400"/>
              <a:buChar char="●"/>
              <a:defRPr sz="2400">
                <a:solidFill>
                  <a:schemeClr val="dk1"/>
                </a:solidFill>
              </a:defRPr>
            </a:lvl1pPr>
            <a:lvl2pPr lvl="1" rtl="0">
              <a:spcBef>
                <a:spcPts val="0"/>
              </a:spcBef>
              <a:spcAft>
                <a:spcPts val="0"/>
              </a:spcAft>
              <a:buSzPts val="1500"/>
              <a:buChar char="○"/>
              <a:defRPr sz="1500"/>
            </a:lvl2pPr>
            <a:lvl3pPr lvl="2" rtl="0">
              <a:spcBef>
                <a:spcPts val="0"/>
              </a:spcBef>
              <a:spcAft>
                <a:spcPts val="0"/>
              </a:spcAft>
              <a:buSzPts val="1500"/>
              <a:buChar char="■"/>
              <a:defRPr sz="1500"/>
            </a:lvl3pPr>
            <a:lvl4pPr lvl="3" rtl="0">
              <a:spcBef>
                <a:spcPts val="0"/>
              </a:spcBef>
              <a:spcAft>
                <a:spcPts val="0"/>
              </a:spcAft>
              <a:buSzPts val="1500"/>
              <a:buChar char="●"/>
              <a:defRPr sz="1500"/>
            </a:lvl4pPr>
            <a:lvl5pPr lvl="4" rtl="0">
              <a:spcBef>
                <a:spcPts val="0"/>
              </a:spcBef>
              <a:spcAft>
                <a:spcPts val="0"/>
              </a:spcAft>
              <a:buSzPts val="1500"/>
              <a:buChar char="○"/>
              <a:defRPr sz="1500"/>
            </a:lvl5pPr>
            <a:lvl6pPr lvl="5" rtl="0">
              <a:spcBef>
                <a:spcPts val="0"/>
              </a:spcBef>
              <a:spcAft>
                <a:spcPts val="0"/>
              </a:spcAft>
              <a:buSzPts val="1500"/>
              <a:buChar char="■"/>
              <a:defRPr sz="1500"/>
            </a:lvl6pPr>
            <a:lvl7pPr lvl="6" rtl="0">
              <a:spcBef>
                <a:spcPts val="0"/>
              </a:spcBef>
              <a:spcAft>
                <a:spcPts val="0"/>
              </a:spcAft>
              <a:buSzPts val="1500"/>
              <a:buChar char="●"/>
              <a:defRPr sz="1500"/>
            </a:lvl7pPr>
            <a:lvl8pPr lvl="7" rtl="0">
              <a:spcBef>
                <a:spcPts val="0"/>
              </a:spcBef>
              <a:spcAft>
                <a:spcPts val="0"/>
              </a:spcAft>
              <a:buSzPts val="1500"/>
              <a:buChar char="○"/>
              <a:defRPr sz="1500"/>
            </a:lvl8pPr>
            <a:lvl9pPr lvl="8" rtl="0">
              <a:spcBef>
                <a:spcPts val="0"/>
              </a:spcBef>
              <a:spcAft>
                <a:spcPts val="0"/>
              </a:spcAft>
              <a:buSzPts val="1500"/>
              <a:buChar char="■"/>
              <a:defRPr sz="1500"/>
            </a:lvl9pPr>
          </a:lstStyle>
          <a:p/>
        </p:txBody>
      </p:sp>
      <p:pic>
        <p:nvPicPr>
          <p:cNvPr id="8" name="Google Shape;8;p1"/>
          <p:cNvPicPr preferRelativeResize="0"/>
          <p:nvPr/>
        </p:nvPicPr>
        <p:blipFill>
          <a:blip r:embed="rId1">
            <a:alphaModFix/>
          </a:blip>
          <a:stretch>
            <a:fillRect/>
          </a:stretch>
        </p:blipFill>
        <p:spPr>
          <a:xfrm>
            <a:off x="204300" y="109375"/>
            <a:ext cx="1860134" cy="393573"/>
          </a:xfrm>
          <a:prstGeom prst="rect">
            <a:avLst/>
          </a:prstGeom>
          <a:noFill/>
          <a:ln>
            <a:noFill/>
          </a:ln>
        </p:spPr>
      </p:pic>
      <p:grpSp>
        <p:nvGrpSpPr>
          <p:cNvPr id="9" name="Google Shape;9;p1"/>
          <p:cNvGrpSpPr/>
          <p:nvPr/>
        </p:nvGrpSpPr>
        <p:grpSpPr>
          <a:xfrm rot="5400000">
            <a:off x="510292" y="4324013"/>
            <a:ext cx="227766" cy="1247358"/>
            <a:chOff x="327125" y="2375600"/>
            <a:chExt cx="536425" cy="2953025"/>
          </a:xfrm>
        </p:grpSpPr>
        <p:sp>
          <p:nvSpPr>
            <p:cNvPr id="10" name="Google Shape;10;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1" name="Google Shape;11;p1"/>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2" name="Google Shape;12;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grpSp>
      <p:grpSp>
        <p:nvGrpSpPr>
          <p:cNvPr id="23" name="Google Shape;23;p1"/>
          <p:cNvGrpSpPr/>
          <p:nvPr/>
        </p:nvGrpSpPr>
        <p:grpSpPr>
          <a:xfrm flipH="1" rot="-5400000">
            <a:off x="7288995" y="-1345639"/>
            <a:ext cx="437186" cy="3273525"/>
            <a:chOff x="327125" y="2375600"/>
            <a:chExt cx="536425" cy="2976473"/>
          </a:xfrm>
        </p:grpSpPr>
        <p:sp>
          <p:nvSpPr>
            <p:cNvPr id="24" name="Google Shape;24;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25" name="Google Shape;25;p1"/>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26" name="Google Shape;26;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27" name="Google Shape;27;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32" name="Google Shape;32;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grpSp>
      <p:sp>
        <p:nvSpPr>
          <p:cNvPr id="37" name="Google Shape;37;p1"/>
          <p:cNvSpPr txBox="1"/>
          <p:nvPr>
            <p:ph idx="12" type="sldNum"/>
          </p:nvPr>
        </p:nvSpPr>
        <p:spPr>
          <a:xfrm>
            <a:off x="8556784" y="4749851"/>
            <a:ext cx="5490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uk-UA"/>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0" Type="http://schemas.openxmlformats.org/officeDocument/2006/relationships/hyperlink" Target="http://www.h2database.com/html/commands.html#create_constant" TargetMode="External"/><Relationship Id="rId22" Type="http://schemas.openxmlformats.org/officeDocument/2006/relationships/hyperlink" Target="http://www.h2database.com/html/commands.html#create_schema" TargetMode="External"/><Relationship Id="rId21" Type="http://schemas.openxmlformats.org/officeDocument/2006/relationships/hyperlink" Target="http://www.h2database.com/html/commands.html#create_role" TargetMode="External"/><Relationship Id="rId24" Type="http://schemas.openxmlformats.org/officeDocument/2006/relationships/hyperlink" Target="http://www.h2database.com/html/commands.html#create_table" TargetMode="External"/><Relationship Id="rId23" Type="http://schemas.openxmlformats.org/officeDocument/2006/relationships/hyperlink" Target="http://www.h2database.com/html/commands.html#create_sequence" TargetMode="External"/><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hyperlink" Target="http://www.h2database.com/html/commands.html#select" TargetMode="External"/><Relationship Id="rId4" Type="http://schemas.openxmlformats.org/officeDocument/2006/relationships/hyperlink" Target="http://www.h2database.com/html/commands.html#insert" TargetMode="External"/><Relationship Id="rId9" Type="http://schemas.openxmlformats.org/officeDocument/2006/relationships/hyperlink" Target="http://www.h2database.com/html/commands.html#alter_sequence" TargetMode="External"/><Relationship Id="rId26" Type="http://schemas.openxmlformats.org/officeDocument/2006/relationships/hyperlink" Target="http://www.h2database.com/html/commands.html#create_user" TargetMode="External"/><Relationship Id="rId25" Type="http://schemas.openxmlformats.org/officeDocument/2006/relationships/hyperlink" Target="http://www.h2database.com/html/commands.html#create_trigger" TargetMode="External"/><Relationship Id="rId28" Type="http://schemas.openxmlformats.org/officeDocument/2006/relationships/hyperlink" Target="http://www.h2database.com/html/commands.html#drop_all_objects" TargetMode="External"/><Relationship Id="rId27" Type="http://schemas.openxmlformats.org/officeDocument/2006/relationships/hyperlink" Target="http://www.h2database.com/html/commands.html#drop_alias" TargetMode="External"/><Relationship Id="rId5" Type="http://schemas.openxmlformats.org/officeDocument/2006/relationships/hyperlink" Target="http://www.h2database.com/html/commands.html#update" TargetMode="External"/><Relationship Id="rId6" Type="http://schemas.openxmlformats.org/officeDocument/2006/relationships/hyperlink" Target="http://www.h2database.com/html/commands.html#delete" TargetMode="External"/><Relationship Id="rId29" Type="http://schemas.openxmlformats.org/officeDocument/2006/relationships/hyperlink" Target="http://www.h2database.com/html/commands.html#drop_constant" TargetMode="External"/><Relationship Id="rId7" Type="http://schemas.openxmlformats.org/officeDocument/2006/relationships/hyperlink" Target="http://www.h2database.com/html/commands.html#alter_index_rename" TargetMode="External"/><Relationship Id="rId8" Type="http://schemas.openxmlformats.org/officeDocument/2006/relationships/hyperlink" Target="http://www.h2database.com/html/commands.html#alter_schema_rename" TargetMode="External"/><Relationship Id="rId31" Type="http://schemas.openxmlformats.org/officeDocument/2006/relationships/hyperlink" Target="http://www.h2database.com/html/commands.html#drop_table" TargetMode="External"/><Relationship Id="rId30" Type="http://schemas.openxmlformats.org/officeDocument/2006/relationships/hyperlink" Target="http://www.h2database.com/html/commands.html#drop_schema" TargetMode="External"/><Relationship Id="rId11" Type="http://schemas.openxmlformats.org/officeDocument/2006/relationships/hyperlink" Target="http://www.h2database.com/html/commands.html#alter_table_add_constraint" TargetMode="External"/><Relationship Id="rId33" Type="http://schemas.openxmlformats.org/officeDocument/2006/relationships/hyperlink" Target="http://www.h2database.com/html/commands.html#drop_user" TargetMode="External"/><Relationship Id="rId10" Type="http://schemas.openxmlformats.org/officeDocument/2006/relationships/hyperlink" Target="http://www.h2database.com/html/commands.html#alter_table_add" TargetMode="External"/><Relationship Id="rId32" Type="http://schemas.openxmlformats.org/officeDocument/2006/relationships/hyperlink" Target="http://www.h2database.com/html/commands.html#drop_trigger" TargetMode="External"/><Relationship Id="rId13" Type="http://schemas.openxmlformats.org/officeDocument/2006/relationships/hyperlink" Target="http://www.h2database.com/html/commands.html#alter_table_alter_column" TargetMode="External"/><Relationship Id="rId12" Type="http://schemas.openxmlformats.org/officeDocument/2006/relationships/hyperlink" Target="http://www.h2database.com/html/commands.html#alter_table_rename_constraint" TargetMode="External"/><Relationship Id="rId34" Type="http://schemas.openxmlformats.org/officeDocument/2006/relationships/hyperlink" Target="http://www.h2database.com/html/commands.html#truncate_table" TargetMode="External"/><Relationship Id="rId15" Type="http://schemas.openxmlformats.org/officeDocument/2006/relationships/hyperlink" Target="http://www.h2database.com/html/commands.html#alter_table_drop_constraint" TargetMode="External"/><Relationship Id="rId14" Type="http://schemas.openxmlformats.org/officeDocument/2006/relationships/hyperlink" Target="http://www.h2database.com/html/commands.html#alter_table_drop_column" TargetMode="External"/><Relationship Id="rId17" Type="http://schemas.openxmlformats.org/officeDocument/2006/relationships/hyperlink" Target="http://www.h2database.com/html/commands.html#alter_table_rename" TargetMode="External"/><Relationship Id="rId16" Type="http://schemas.openxmlformats.org/officeDocument/2006/relationships/hyperlink" Target="http://www.h2database.com/html/commands.html#alter_table_set" TargetMode="External"/><Relationship Id="rId19" Type="http://schemas.openxmlformats.org/officeDocument/2006/relationships/hyperlink" Target="http://www.h2database.com/html/commands.html#create_aggregate" TargetMode="External"/><Relationship Id="rId18" Type="http://schemas.openxmlformats.org/officeDocument/2006/relationships/hyperlink" Target="http://www.h2database.com/html/commands.html#commen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hyperlink" Target="https://h2database.com/" TargetMode="External"/><Relationship Id="rId4" Type="http://schemas.openxmlformats.org/officeDocument/2006/relationships/hyperlink" Target="https://mvnrepository.com/artifact/com.h2database/h2" TargetMode="External"/><Relationship Id="rId5" Type="http://schemas.openxmlformats.org/officeDocument/2006/relationships/hyperlink" Target="https://mvnrepository.com/artifact/com.h2database/h2" TargetMode="External"/><Relationship Id="rId6" Type="http://schemas.openxmlformats.org/officeDocument/2006/relationships/hyperlink" Target="https://mvnrepository.com/artifact/com.h2database/h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hyperlink" Target="https://docs.google.com/document/d/1zxvz8G-PCZ87B1jnMqC8FbMhFH-wzYir2EnB2Lx8GOE/edit?usp=share_link" TargetMode="External"/><Relationship Id="rId4" Type="http://schemas.openxmlformats.org/officeDocument/2006/relationships/hyperlink" Target="https://docs.google.com/document/d/1zxvz8G-PCZ87B1jnMqC8FbMhFH-wzYir2EnB2Lx8GOE/edit?usp=share_lin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hyperlink" Target="http://www.h2database.com/html/cheatSheet.html" TargetMode="External"/><Relationship Id="rId4" Type="http://schemas.openxmlformats.org/officeDocument/2006/relationships/hyperlink" Target="https://www.h2database.com/html/tutorial.html#using_hibernate" TargetMode="External"/><Relationship Id="rId5" Type="http://schemas.openxmlformats.org/officeDocument/2006/relationships/hyperlink" Target="https://mvnrepository.com/artifact/com.h2database/h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hyperlink" Target="http://www.h2database.com/html/features.html#auto_mixed_mod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hyperlink" Target="https://docs.google.com/document/d/1ZKxrmyh0fl71RgyGSxONcBfnwumEmjMCLCbpHcfI5K8/edit?usp=share_lin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8"/>
          <p:cNvSpPr txBox="1"/>
          <p:nvPr>
            <p:ph type="title"/>
          </p:nvPr>
        </p:nvSpPr>
        <p:spPr>
          <a:xfrm>
            <a:off x="0" y="1604550"/>
            <a:ext cx="9144000" cy="14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uk-UA" sz="3100">
                <a:latin typeface="Century Gothic"/>
                <a:ea typeface="Century Gothic"/>
                <a:cs typeface="Century Gothic"/>
                <a:sym typeface="Century Gothic"/>
              </a:rPr>
              <a:t>H2 I</a:t>
            </a:r>
            <a:r>
              <a:rPr b="1" lang="uk-UA" sz="3100">
                <a:latin typeface="Century Gothic"/>
                <a:ea typeface="Century Gothic"/>
                <a:cs typeface="Century Gothic"/>
                <a:sym typeface="Century Gothic"/>
              </a:rPr>
              <a:t>n-Memory</a:t>
            </a:r>
            <a:r>
              <a:rPr b="1" lang="uk-UA" sz="3100">
                <a:latin typeface="Century Gothic"/>
                <a:ea typeface="Century Gothic"/>
                <a:cs typeface="Century Gothic"/>
                <a:sym typeface="Century Gothic"/>
              </a:rPr>
              <a:t> Database</a:t>
            </a:r>
            <a:endParaRPr b="1" sz="3100">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7"/>
          <p:cNvSpPr txBox="1"/>
          <p:nvPr>
            <p:ph type="title"/>
          </p:nvPr>
        </p:nvSpPr>
        <p:spPr>
          <a:xfrm>
            <a:off x="447762" y="660347"/>
            <a:ext cx="81171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uk-UA"/>
              <a:t>H2 Database Commands</a:t>
            </a:r>
            <a:endParaRPr/>
          </a:p>
        </p:txBody>
      </p:sp>
      <p:sp>
        <p:nvSpPr>
          <p:cNvPr id="427" name="Google Shape;427;p47"/>
          <p:cNvSpPr txBox="1"/>
          <p:nvPr>
            <p:ph idx="1" type="body"/>
          </p:nvPr>
        </p:nvSpPr>
        <p:spPr>
          <a:xfrm>
            <a:off x="593763" y="1150800"/>
            <a:ext cx="8186700" cy="3395400"/>
          </a:xfrm>
          <a:prstGeom prst="rect">
            <a:avLst/>
          </a:prstGeom>
        </p:spPr>
        <p:txBody>
          <a:bodyPr anchorCtr="0" anchor="t" bIns="68575" lIns="68575" spcFirstLastPara="1" rIns="68575" wrap="square" tIns="68575">
            <a:normAutofit/>
          </a:bodyPr>
          <a:lstStyle/>
          <a:p>
            <a:pPr indent="0" lvl="0" marL="0" rtl="0" algn="l">
              <a:spcBef>
                <a:spcPts val="700"/>
              </a:spcBef>
              <a:spcAft>
                <a:spcPts val="0"/>
              </a:spcAft>
              <a:buNone/>
            </a:pPr>
            <a:r>
              <a:rPr lang="uk-UA" sz="1600"/>
              <a:t>Popular H2 database commands, which are similar to SQL:</a:t>
            </a:r>
            <a:endParaRPr sz="1600"/>
          </a:p>
        </p:txBody>
      </p:sp>
      <p:sp>
        <p:nvSpPr>
          <p:cNvPr id="428" name="Google Shape;428;p47"/>
          <p:cNvSpPr txBox="1"/>
          <p:nvPr>
            <p:ph idx="12" type="sldNum"/>
          </p:nvPr>
        </p:nvSpPr>
        <p:spPr>
          <a:xfrm>
            <a:off x="8504981" y="4686113"/>
            <a:ext cx="583200" cy="4056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uk-UA" sz="1200">
                <a:solidFill>
                  <a:srgbClr val="222222"/>
                </a:solidFill>
              </a:rPr>
              <a:t>‹#›</a:t>
            </a:fld>
            <a:endParaRPr sz="1200">
              <a:solidFill>
                <a:srgbClr val="222222"/>
              </a:solidFill>
            </a:endParaRPr>
          </a:p>
        </p:txBody>
      </p:sp>
      <p:graphicFrame>
        <p:nvGraphicFramePr>
          <p:cNvPr id="429" name="Google Shape;429;p47"/>
          <p:cNvGraphicFramePr/>
          <p:nvPr/>
        </p:nvGraphicFramePr>
        <p:xfrm>
          <a:off x="809375" y="1609200"/>
          <a:ext cx="3000000" cy="3000000"/>
        </p:xfrm>
        <a:graphic>
          <a:graphicData uri="http://schemas.openxmlformats.org/drawingml/2006/table">
            <a:tbl>
              <a:tblPr>
                <a:solidFill>
                  <a:srgbClr val="FFFFFF"/>
                </a:solidFill>
                <a:tableStyleId>{62813EA4-95DA-49A6-BC22-B7E173879BCE}</a:tableStyleId>
              </a:tblPr>
              <a:tblGrid>
                <a:gridCol w="2555200"/>
                <a:gridCol w="2741700"/>
                <a:gridCol w="2458575"/>
              </a:tblGrid>
              <a:tr h="2925450">
                <a:tc>
                  <a:txBody>
                    <a:bodyPr/>
                    <a:lstStyle/>
                    <a:p>
                      <a:pPr indent="0" lvl="0" marL="0" rtl="0" algn="l">
                        <a:lnSpc>
                          <a:spcPct val="115000"/>
                        </a:lnSpc>
                        <a:spcBef>
                          <a:spcPts val="0"/>
                        </a:spcBef>
                        <a:spcAft>
                          <a:spcPts val="0"/>
                        </a:spcAft>
                        <a:buNone/>
                      </a:pPr>
                      <a:r>
                        <a:rPr b="1" lang="uk-UA" sz="1200">
                          <a:solidFill>
                            <a:schemeClr val="dk1"/>
                          </a:solidFill>
                          <a:highlight>
                            <a:srgbClr val="FFFFFF"/>
                          </a:highlight>
                        </a:rPr>
                        <a:t>Commands (Data Manipulation)</a:t>
                      </a:r>
                      <a:endParaRPr>
                        <a:solidFill>
                          <a:schemeClr val="dk1"/>
                        </a:solidFill>
                      </a:endParaRPr>
                    </a:p>
                    <a:p>
                      <a:pPr indent="0" lvl="0" marL="0" rtl="0" algn="l">
                        <a:lnSpc>
                          <a:spcPct val="140000"/>
                        </a:lnSpc>
                        <a:spcBef>
                          <a:spcPts val="700"/>
                        </a:spcBef>
                        <a:spcAft>
                          <a:spcPts val="0"/>
                        </a:spcAft>
                        <a:buNone/>
                      </a:pPr>
                      <a:r>
                        <a:rPr lang="uk-UA" sz="900" u="sng">
                          <a:solidFill>
                            <a:srgbClr val="262626"/>
                          </a:solidFill>
                          <a:highlight>
                            <a:srgbClr val="FFFFFF"/>
                          </a:highlight>
                          <a:hlinkClick r:id="rId3">
                            <a:extLst>
                              <a:ext uri="{A12FA001-AC4F-418D-AE19-62706E023703}">
                                <ahyp:hlinkClr val="tx"/>
                              </a:ext>
                            </a:extLst>
                          </a:hlinkClick>
                        </a:rPr>
                        <a:t>SELECT</a:t>
                      </a:r>
                      <a:endParaRPr sz="900" u="sng">
                        <a:solidFill>
                          <a:srgbClr val="262626"/>
                        </a:solidFill>
                        <a:highlight>
                          <a:srgbClr val="FFFFFF"/>
                        </a:highlight>
                      </a:endParaRPr>
                    </a:p>
                    <a:p>
                      <a:pPr indent="0" lvl="0" marL="0" rtl="0" algn="l">
                        <a:lnSpc>
                          <a:spcPct val="140000"/>
                        </a:lnSpc>
                        <a:spcBef>
                          <a:spcPts val="0"/>
                        </a:spcBef>
                        <a:spcAft>
                          <a:spcPts val="0"/>
                        </a:spcAft>
                        <a:buNone/>
                      </a:pPr>
                      <a:r>
                        <a:rPr lang="uk-UA" sz="900" u="sng">
                          <a:solidFill>
                            <a:srgbClr val="262626"/>
                          </a:solidFill>
                          <a:highlight>
                            <a:srgbClr val="FFFFFF"/>
                          </a:highlight>
                          <a:hlinkClick r:id="rId4">
                            <a:extLst>
                              <a:ext uri="{A12FA001-AC4F-418D-AE19-62706E023703}">
                                <ahyp:hlinkClr val="tx"/>
                              </a:ext>
                            </a:extLst>
                          </a:hlinkClick>
                        </a:rPr>
                        <a:t>INSERT</a:t>
                      </a:r>
                      <a:endParaRPr sz="900" u="sng">
                        <a:solidFill>
                          <a:srgbClr val="262626"/>
                        </a:solidFill>
                        <a:highlight>
                          <a:srgbClr val="FFFFFF"/>
                        </a:highlight>
                      </a:endParaRPr>
                    </a:p>
                    <a:p>
                      <a:pPr indent="0" lvl="0" marL="0" rtl="0" algn="l">
                        <a:lnSpc>
                          <a:spcPct val="140000"/>
                        </a:lnSpc>
                        <a:spcBef>
                          <a:spcPts val="0"/>
                        </a:spcBef>
                        <a:spcAft>
                          <a:spcPts val="0"/>
                        </a:spcAft>
                        <a:buNone/>
                      </a:pPr>
                      <a:r>
                        <a:rPr lang="uk-UA" sz="900" u="sng">
                          <a:solidFill>
                            <a:srgbClr val="262626"/>
                          </a:solidFill>
                          <a:highlight>
                            <a:srgbClr val="FFFFFF"/>
                          </a:highlight>
                          <a:hlinkClick r:id="rId5">
                            <a:extLst>
                              <a:ext uri="{A12FA001-AC4F-418D-AE19-62706E023703}">
                                <ahyp:hlinkClr val="tx"/>
                              </a:ext>
                            </a:extLst>
                          </a:hlinkClick>
                        </a:rPr>
                        <a:t>UPDATE</a:t>
                      </a:r>
                      <a:endParaRPr sz="900" u="sng">
                        <a:solidFill>
                          <a:srgbClr val="262626"/>
                        </a:solidFill>
                        <a:highlight>
                          <a:srgbClr val="FFFFFF"/>
                        </a:highlight>
                      </a:endParaRPr>
                    </a:p>
                    <a:p>
                      <a:pPr indent="0" lvl="0" marL="0" rtl="0" algn="l">
                        <a:lnSpc>
                          <a:spcPct val="140000"/>
                        </a:lnSpc>
                        <a:spcBef>
                          <a:spcPts val="0"/>
                        </a:spcBef>
                        <a:spcAft>
                          <a:spcPts val="0"/>
                        </a:spcAft>
                        <a:buNone/>
                      </a:pPr>
                      <a:r>
                        <a:rPr lang="uk-UA" sz="900" u="sng">
                          <a:solidFill>
                            <a:srgbClr val="262626"/>
                          </a:solidFill>
                          <a:highlight>
                            <a:srgbClr val="FFFFFF"/>
                          </a:highlight>
                          <a:hlinkClick r:id="rId6">
                            <a:extLst>
                              <a:ext uri="{A12FA001-AC4F-418D-AE19-62706E023703}">
                                <ahyp:hlinkClr val="tx"/>
                              </a:ext>
                            </a:extLst>
                          </a:hlinkClick>
                        </a:rPr>
                        <a:t>DELETE</a:t>
                      </a:r>
                      <a:endParaRPr sz="900" u="sng">
                        <a:solidFill>
                          <a:srgbClr val="262626"/>
                        </a:solidFill>
                        <a:highlight>
                          <a:srgbClr val="FFFFFF"/>
                        </a:highlight>
                      </a:endParaRPr>
                    </a:p>
                    <a:p>
                      <a:pPr indent="0" lvl="0" marL="0" rtl="0" algn="l">
                        <a:lnSpc>
                          <a:spcPct val="115000"/>
                        </a:lnSpc>
                        <a:spcBef>
                          <a:spcPts val="1000"/>
                        </a:spcBef>
                        <a:spcAft>
                          <a:spcPts val="0"/>
                        </a:spcAft>
                        <a:buClr>
                          <a:schemeClr val="dk1"/>
                        </a:buClr>
                        <a:buSzPts val="1100"/>
                        <a:buFont typeface="Arial"/>
                        <a:buNone/>
                      </a:pPr>
                      <a:r>
                        <a:rPr b="1" lang="uk-UA" sz="1200">
                          <a:solidFill>
                            <a:schemeClr val="dk1"/>
                          </a:solidFill>
                          <a:highlight>
                            <a:srgbClr val="FFFFFF"/>
                          </a:highlight>
                        </a:rPr>
                        <a:t>Commands (Data Definition)</a:t>
                      </a:r>
                      <a:endParaRPr b="1" sz="1200">
                        <a:solidFill>
                          <a:schemeClr val="dk1"/>
                        </a:solidFill>
                        <a:highlight>
                          <a:srgbClr val="FFFFFF"/>
                        </a:highlight>
                      </a:endParaRPr>
                    </a:p>
                    <a:p>
                      <a:pPr indent="0" lvl="0" marL="0" rtl="0" algn="l">
                        <a:lnSpc>
                          <a:spcPct val="140000"/>
                        </a:lnSpc>
                        <a:spcBef>
                          <a:spcPts val="700"/>
                        </a:spcBef>
                        <a:spcAft>
                          <a:spcPts val="0"/>
                        </a:spcAft>
                        <a:buNone/>
                      </a:pPr>
                      <a:r>
                        <a:rPr lang="uk-UA" sz="900" u="sng">
                          <a:solidFill>
                            <a:srgbClr val="202124"/>
                          </a:solidFill>
                          <a:highlight>
                            <a:srgbClr val="FFFFFF"/>
                          </a:highlight>
                          <a:hlinkClick r:id="rId7">
                            <a:extLst>
                              <a:ext uri="{A12FA001-AC4F-418D-AE19-62706E023703}">
                                <ahyp:hlinkClr val="tx"/>
                              </a:ext>
                            </a:extLst>
                          </a:hlinkClick>
                        </a:rPr>
                        <a:t>ALTER INDEX RENAME</a:t>
                      </a:r>
                      <a:endParaRPr sz="900" u="sng">
                        <a:solidFill>
                          <a:srgbClr val="202124"/>
                        </a:solidFill>
                        <a:highlight>
                          <a:srgbClr val="FFFFFF"/>
                        </a:highlight>
                      </a:endParaRPr>
                    </a:p>
                    <a:p>
                      <a:pPr indent="0" lvl="0" marL="0" rtl="0" algn="l">
                        <a:lnSpc>
                          <a:spcPct val="140000"/>
                        </a:lnSpc>
                        <a:spcBef>
                          <a:spcPts val="0"/>
                        </a:spcBef>
                        <a:spcAft>
                          <a:spcPts val="0"/>
                        </a:spcAft>
                        <a:buNone/>
                      </a:pPr>
                      <a:r>
                        <a:rPr lang="uk-UA" sz="900" u="sng">
                          <a:solidFill>
                            <a:srgbClr val="202124"/>
                          </a:solidFill>
                          <a:highlight>
                            <a:srgbClr val="FFFFFF"/>
                          </a:highlight>
                          <a:hlinkClick r:id="rId8">
                            <a:extLst>
                              <a:ext uri="{A12FA001-AC4F-418D-AE19-62706E023703}">
                                <ahyp:hlinkClr val="tx"/>
                              </a:ext>
                            </a:extLst>
                          </a:hlinkClick>
                        </a:rPr>
                        <a:t>ALTER SCHEMA RENAME</a:t>
                      </a:r>
                      <a:endParaRPr sz="900" u="sng">
                        <a:solidFill>
                          <a:srgbClr val="202124"/>
                        </a:solidFill>
                        <a:highlight>
                          <a:srgbClr val="FFFFFF"/>
                        </a:highlight>
                      </a:endParaRPr>
                    </a:p>
                    <a:p>
                      <a:pPr indent="0" lvl="0" marL="0" rtl="0" algn="l">
                        <a:lnSpc>
                          <a:spcPct val="140000"/>
                        </a:lnSpc>
                        <a:spcBef>
                          <a:spcPts val="0"/>
                        </a:spcBef>
                        <a:spcAft>
                          <a:spcPts val="0"/>
                        </a:spcAft>
                        <a:buNone/>
                      </a:pPr>
                      <a:r>
                        <a:rPr lang="uk-UA" sz="900" u="sng">
                          <a:solidFill>
                            <a:srgbClr val="202124"/>
                          </a:solidFill>
                          <a:highlight>
                            <a:srgbClr val="FFFFFF"/>
                          </a:highlight>
                          <a:hlinkClick r:id="rId9">
                            <a:extLst>
                              <a:ext uri="{A12FA001-AC4F-418D-AE19-62706E023703}">
                                <ahyp:hlinkClr val="tx"/>
                              </a:ext>
                            </a:extLst>
                          </a:hlinkClick>
                        </a:rPr>
                        <a:t>ALTER SEQUENCE</a:t>
                      </a:r>
                      <a:endParaRPr sz="900" u="sng">
                        <a:solidFill>
                          <a:srgbClr val="202124"/>
                        </a:solidFill>
                        <a:highlight>
                          <a:srgbClr val="FFFFFF"/>
                        </a:highlight>
                      </a:endParaRPr>
                    </a:p>
                    <a:p>
                      <a:pPr indent="0" lvl="0" marL="0" rtl="0" algn="l">
                        <a:lnSpc>
                          <a:spcPct val="140000"/>
                        </a:lnSpc>
                        <a:spcBef>
                          <a:spcPts val="0"/>
                        </a:spcBef>
                        <a:spcAft>
                          <a:spcPts val="0"/>
                        </a:spcAft>
                        <a:buNone/>
                      </a:pPr>
                      <a:r>
                        <a:rPr lang="uk-UA" sz="900" u="sng">
                          <a:solidFill>
                            <a:srgbClr val="202124"/>
                          </a:solidFill>
                          <a:highlight>
                            <a:srgbClr val="FFFFFF"/>
                          </a:highlight>
                          <a:hlinkClick r:id="rId10">
                            <a:extLst>
                              <a:ext uri="{A12FA001-AC4F-418D-AE19-62706E023703}">
                                <ahyp:hlinkClr val="tx"/>
                              </a:ext>
                            </a:extLst>
                          </a:hlinkClick>
                        </a:rPr>
                        <a:t>ALTER TABLE ADD</a:t>
                      </a:r>
                      <a:endParaRPr sz="900" u="sng">
                        <a:solidFill>
                          <a:srgbClr val="202124"/>
                        </a:solidFill>
                        <a:highlight>
                          <a:srgbClr val="FFFFFF"/>
                        </a:highlight>
                      </a:endParaRPr>
                    </a:p>
                    <a:p>
                      <a:pPr indent="0" lvl="0" marL="0" rtl="0" algn="l">
                        <a:lnSpc>
                          <a:spcPct val="140000"/>
                        </a:lnSpc>
                        <a:spcBef>
                          <a:spcPts val="0"/>
                        </a:spcBef>
                        <a:spcAft>
                          <a:spcPts val="0"/>
                        </a:spcAft>
                        <a:buNone/>
                      </a:pPr>
                      <a:r>
                        <a:rPr lang="uk-UA" sz="900" u="sng">
                          <a:solidFill>
                            <a:srgbClr val="202124"/>
                          </a:solidFill>
                          <a:highlight>
                            <a:srgbClr val="FFFFFF"/>
                          </a:highlight>
                          <a:hlinkClick r:id="rId11">
                            <a:extLst>
                              <a:ext uri="{A12FA001-AC4F-418D-AE19-62706E023703}">
                                <ahyp:hlinkClr val="tx"/>
                              </a:ext>
                            </a:extLst>
                          </a:hlinkClick>
                        </a:rPr>
                        <a:t>ALTER TABLE ADD CONSTRAINT</a:t>
                      </a:r>
                      <a:endParaRPr sz="900" u="sng">
                        <a:solidFill>
                          <a:srgbClr val="202124"/>
                        </a:solidFill>
                        <a:highlight>
                          <a:srgbClr val="FFFFFF"/>
                        </a:highlight>
                      </a:endParaRPr>
                    </a:p>
                    <a:p>
                      <a:pPr indent="0" lvl="0" marL="0" rtl="0" algn="l">
                        <a:lnSpc>
                          <a:spcPct val="140000"/>
                        </a:lnSpc>
                        <a:spcBef>
                          <a:spcPts val="0"/>
                        </a:spcBef>
                        <a:spcAft>
                          <a:spcPts val="0"/>
                        </a:spcAft>
                        <a:buClr>
                          <a:schemeClr val="dk1"/>
                        </a:buClr>
                        <a:buSzPts val="1100"/>
                        <a:buFont typeface="Arial"/>
                        <a:buNone/>
                      </a:pPr>
                      <a:r>
                        <a:rPr lang="uk-UA" sz="900" u="sng">
                          <a:solidFill>
                            <a:srgbClr val="202124"/>
                          </a:solidFill>
                          <a:highlight>
                            <a:srgbClr val="FFFFFF"/>
                          </a:highlight>
                          <a:hlinkClick r:id="rId12">
                            <a:extLst>
                              <a:ext uri="{A12FA001-AC4F-418D-AE19-62706E023703}">
                                <ahyp:hlinkClr val="tx"/>
                              </a:ext>
                            </a:extLst>
                          </a:hlinkClick>
                        </a:rPr>
                        <a:t>ALTER TABLE RENAME CONSTRAINT</a:t>
                      </a:r>
                      <a:endParaRPr sz="900" u="sng">
                        <a:solidFill>
                          <a:srgbClr val="202124"/>
                        </a:solidFill>
                        <a:highlight>
                          <a:srgbClr val="FFFFFF"/>
                        </a:highlight>
                      </a:endParaRPr>
                    </a:p>
                    <a:p>
                      <a:pPr indent="0" lvl="0" marL="0" rtl="0" algn="l">
                        <a:lnSpc>
                          <a:spcPct val="140000"/>
                        </a:lnSpc>
                        <a:spcBef>
                          <a:spcPts val="0"/>
                        </a:spcBef>
                        <a:spcAft>
                          <a:spcPts val="0"/>
                        </a:spcAft>
                        <a:buNone/>
                      </a:pPr>
                      <a:r>
                        <a:rPr lang="uk-UA" sz="900" u="sng">
                          <a:solidFill>
                            <a:srgbClr val="202124"/>
                          </a:solidFill>
                          <a:highlight>
                            <a:srgbClr val="FFFFFF"/>
                          </a:highlight>
                          <a:hlinkClick r:id="rId13">
                            <a:extLst>
                              <a:ext uri="{A12FA001-AC4F-418D-AE19-62706E023703}">
                                <ahyp:hlinkClr val="tx"/>
                              </a:ext>
                            </a:extLst>
                          </a:hlinkClick>
                        </a:rPr>
                        <a:t>ALTER TABLE ALTER COLUMN</a:t>
                      </a:r>
                      <a:endParaRPr sz="900" u="sng">
                        <a:solidFill>
                          <a:srgbClr val="202124"/>
                        </a:solidFill>
                        <a:highlight>
                          <a:srgbClr val="FFFFFF"/>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40000"/>
                        </a:lnSpc>
                        <a:spcBef>
                          <a:spcPts val="0"/>
                        </a:spcBef>
                        <a:spcAft>
                          <a:spcPts val="0"/>
                        </a:spcAft>
                        <a:buClr>
                          <a:schemeClr val="dk1"/>
                        </a:buClr>
                        <a:buSzPts val="1100"/>
                        <a:buFont typeface="Arial"/>
                        <a:buNone/>
                      </a:pPr>
                      <a:r>
                        <a:rPr lang="uk-UA" sz="900" u="sng">
                          <a:solidFill>
                            <a:srgbClr val="262626"/>
                          </a:solidFill>
                          <a:highlight>
                            <a:srgbClr val="FFFFFF"/>
                          </a:highlight>
                          <a:hlinkClick r:id="rId14">
                            <a:extLst>
                              <a:ext uri="{A12FA001-AC4F-418D-AE19-62706E023703}">
                                <ahyp:hlinkClr val="tx"/>
                              </a:ext>
                            </a:extLst>
                          </a:hlinkClick>
                        </a:rPr>
                        <a:t>ALTER TABLE DROP COLUMN</a:t>
                      </a:r>
                      <a:endParaRPr sz="900" u="sng">
                        <a:solidFill>
                          <a:srgbClr val="262626"/>
                        </a:solidFill>
                        <a:highlight>
                          <a:srgbClr val="FFFFFF"/>
                        </a:highlight>
                      </a:endParaRPr>
                    </a:p>
                    <a:p>
                      <a:pPr indent="0" lvl="0" marL="0" rtl="0" algn="l">
                        <a:lnSpc>
                          <a:spcPct val="140000"/>
                        </a:lnSpc>
                        <a:spcBef>
                          <a:spcPts val="0"/>
                        </a:spcBef>
                        <a:spcAft>
                          <a:spcPts val="0"/>
                        </a:spcAft>
                        <a:buClr>
                          <a:schemeClr val="dk1"/>
                        </a:buClr>
                        <a:buSzPts val="1100"/>
                        <a:buFont typeface="Arial"/>
                        <a:buNone/>
                      </a:pPr>
                      <a:r>
                        <a:rPr lang="uk-UA" sz="900" u="sng">
                          <a:solidFill>
                            <a:srgbClr val="262626"/>
                          </a:solidFill>
                          <a:highlight>
                            <a:srgbClr val="FFFFFF"/>
                          </a:highlight>
                          <a:hlinkClick r:id="rId15">
                            <a:extLst>
                              <a:ext uri="{A12FA001-AC4F-418D-AE19-62706E023703}">
                                <ahyp:hlinkClr val="tx"/>
                              </a:ext>
                            </a:extLst>
                          </a:hlinkClick>
                        </a:rPr>
                        <a:t>ALTER TABLE DROP CONSTRAINT</a:t>
                      </a:r>
                      <a:endParaRPr sz="900" u="sng">
                        <a:solidFill>
                          <a:srgbClr val="262626"/>
                        </a:solidFill>
                        <a:highlight>
                          <a:srgbClr val="FFFFFF"/>
                        </a:highlight>
                      </a:endParaRPr>
                    </a:p>
                    <a:p>
                      <a:pPr indent="0" lvl="0" marL="0" rtl="0" algn="l">
                        <a:lnSpc>
                          <a:spcPct val="140000"/>
                        </a:lnSpc>
                        <a:spcBef>
                          <a:spcPts val="0"/>
                        </a:spcBef>
                        <a:spcAft>
                          <a:spcPts val="0"/>
                        </a:spcAft>
                        <a:buClr>
                          <a:schemeClr val="dk1"/>
                        </a:buClr>
                        <a:buSzPts val="1100"/>
                        <a:buFont typeface="Arial"/>
                        <a:buNone/>
                      </a:pPr>
                      <a:r>
                        <a:rPr lang="uk-UA" sz="900" u="sng">
                          <a:solidFill>
                            <a:srgbClr val="262626"/>
                          </a:solidFill>
                          <a:highlight>
                            <a:srgbClr val="FFFFFF"/>
                          </a:highlight>
                          <a:hlinkClick r:id="rId16">
                            <a:extLst>
                              <a:ext uri="{A12FA001-AC4F-418D-AE19-62706E023703}">
                                <ahyp:hlinkClr val="tx"/>
                              </a:ext>
                            </a:extLst>
                          </a:hlinkClick>
                        </a:rPr>
                        <a:t>ALTER TABLE SET</a:t>
                      </a:r>
                      <a:endParaRPr sz="900" u="sng">
                        <a:solidFill>
                          <a:srgbClr val="262626"/>
                        </a:solidFill>
                        <a:highlight>
                          <a:srgbClr val="FFFFFF"/>
                        </a:highlight>
                      </a:endParaRPr>
                    </a:p>
                    <a:p>
                      <a:pPr indent="0" lvl="0" marL="0" rtl="0" algn="l">
                        <a:lnSpc>
                          <a:spcPct val="140000"/>
                        </a:lnSpc>
                        <a:spcBef>
                          <a:spcPts val="0"/>
                        </a:spcBef>
                        <a:spcAft>
                          <a:spcPts val="0"/>
                        </a:spcAft>
                        <a:buNone/>
                      </a:pPr>
                      <a:r>
                        <a:rPr lang="uk-UA" sz="900" u="sng">
                          <a:solidFill>
                            <a:srgbClr val="262626"/>
                          </a:solidFill>
                          <a:highlight>
                            <a:srgbClr val="FFFFFF"/>
                          </a:highlight>
                          <a:hlinkClick r:id="rId17">
                            <a:extLst>
                              <a:ext uri="{A12FA001-AC4F-418D-AE19-62706E023703}">
                                <ahyp:hlinkClr val="tx"/>
                              </a:ext>
                            </a:extLst>
                          </a:hlinkClick>
                        </a:rPr>
                        <a:t>ALTER TABLE RENAME</a:t>
                      </a:r>
                      <a:endParaRPr u="sng">
                        <a:solidFill>
                          <a:srgbClr val="262626"/>
                        </a:solidFill>
                      </a:endParaRPr>
                    </a:p>
                    <a:p>
                      <a:pPr indent="0" lvl="0" marL="0" rtl="0" algn="l">
                        <a:lnSpc>
                          <a:spcPct val="140000"/>
                        </a:lnSpc>
                        <a:spcBef>
                          <a:spcPts val="0"/>
                        </a:spcBef>
                        <a:spcAft>
                          <a:spcPts val="0"/>
                        </a:spcAft>
                        <a:buNone/>
                      </a:pPr>
                      <a:r>
                        <a:rPr lang="uk-UA" sz="900" u="sng">
                          <a:solidFill>
                            <a:srgbClr val="262626"/>
                          </a:solidFill>
                          <a:highlight>
                            <a:srgbClr val="FFFFFF"/>
                          </a:highlight>
                          <a:hlinkClick r:id="rId18">
                            <a:extLst>
                              <a:ext uri="{A12FA001-AC4F-418D-AE19-62706E023703}">
                                <ahyp:hlinkClr val="tx"/>
                              </a:ext>
                            </a:extLst>
                          </a:hlinkClick>
                        </a:rPr>
                        <a:t>COMMENT</a:t>
                      </a:r>
                      <a:endParaRPr sz="900" u="sng">
                        <a:solidFill>
                          <a:srgbClr val="262626"/>
                        </a:solidFill>
                        <a:highlight>
                          <a:srgbClr val="FFFFFF"/>
                        </a:highlight>
                      </a:endParaRPr>
                    </a:p>
                    <a:p>
                      <a:pPr indent="0" lvl="0" marL="0" rtl="0" algn="l">
                        <a:lnSpc>
                          <a:spcPct val="140000"/>
                        </a:lnSpc>
                        <a:spcBef>
                          <a:spcPts val="0"/>
                        </a:spcBef>
                        <a:spcAft>
                          <a:spcPts val="0"/>
                        </a:spcAft>
                        <a:buNone/>
                      </a:pPr>
                      <a:r>
                        <a:rPr lang="uk-UA" sz="900" u="sng">
                          <a:solidFill>
                            <a:srgbClr val="262626"/>
                          </a:solidFill>
                          <a:highlight>
                            <a:srgbClr val="FFFFFF"/>
                          </a:highlight>
                          <a:hlinkClick r:id="rId19">
                            <a:extLst>
                              <a:ext uri="{A12FA001-AC4F-418D-AE19-62706E023703}">
                                <ahyp:hlinkClr val="tx"/>
                              </a:ext>
                            </a:extLst>
                          </a:hlinkClick>
                        </a:rPr>
                        <a:t>CREATE AGGREGATE</a:t>
                      </a:r>
                      <a:endParaRPr sz="900" u="sng">
                        <a:solidFill>
                          <a:srgbClr val="262626"/>
                        </a:solidFill>
                        <a:highlight>
                          <a:srgbClr val="FFFFFF"/>
                        </a:highlight>
                      </a:endParaRPr>
                    </a:p>
                    <a:p>
                      <a:pPr indent="0" lvl="0" marL="0" rtl="0" algn="l">
                        <a:lnSpc>
                          <a:spcPct val="140000"/>
                        </a:lnSpc>
                        <a:spcBef>
                          <a:spcPts val="0"/>
                        </a:spcBef>
                        <a:spcAft>
                          <a:spcPts val="0"/>
                        </a:spcAft>
                        <a:buNone/>
                      </a:pPr>
                      <a:r>
                        <a:rPr lang="uk-UA" sz="900" u="sng">
                          <a:solidFill>
                            <a:srgbClr val="262626"/>
                          </a:solidFill>
                          <a:highlight>
                            <a:srgbClr val="FFFFFF"/>
                          </a:highlight>
                          <a:hlinkClick r:id="rId20">
                            <a:extLst>
                              <a:ext uri="{A12FA001-AC4F-418D-AE19-62706E023703}">
                                <ahyp:hlinkClr val="tx"/>
                              </a:ext>
                            </a:extLst>
                          </a:hlinkClick>
                        </a:rPr>
                        <a:t>CREATE CONSTANT</a:t>
                      </a:r>
                      <a:endParaRPr sz="900" u="sng">
                        <a:solidFill>
                          <a:srgbClr val="262626"/>
                        </a:solidFill>
                        <a:highlight>
                          <a:srgbClr val="FFFFFF"/>
                        </a:highlight>
                      </a:endParaRPr>
                    </a:p>
                    <a:p>
                      <a:pPr indent="0" lvl="0" marL="0" rtl="0" algn="l">
                        <a:lnSpc>
                          <a:spcPct val="140000"/>
                        </a:lnSpc>
                        <a:spcBef>
                          <a:spcPts val="0"/>
                        </a:spcBef>
                        <a:spcAft>
                          <a:spcPts val="0"/>
                        </a:spcAft>
                        <a:buNone/>
                      </a:pPr>
                      <a:r>
                        <a:rPr lang="uk-UA" sz="900" u="sng">
                          <a:solidFill>
                            <a:srgbClr val="262626"/>
                          </a:solidFill>
                          <a:highlight>
                            <a:srgbClr val="FFFFFF"/>
                          </a:highlight>
                          <a:hlinkClick r:id="rId21">
                            <a:extLst>
                              <a:ext uri="{A12FA001-AC4F-418D-AE19-62706E023703}">
                                <ahyp:hlinkClr val="tx"/>
                              </a:ext>
                            </a:extLst>
                          </a:hlinkClick>
                        </a:rPr>
                        <a:t>CREATE ROLE</a:t>
                      </a:r>
                      <a:endParaRPr sz="900" u="sng">
                        <a:solidFill>
                          <a:srgbClr val="262626"/>
                        </a:solidFill>
                        <a:highlight>
                          <a:srgbClr val="FFFFFF"/>
                        </a:highlight>
                      </a:endParaRPr>
                    </a:p>
                    <a:p>
                      <a:pPr indent="0" lvl="0" marL="0" rtl="0" algn="l">
                        <a:lnSpc>
                          <a:spcPct val="140000"/>
                        </a:lnSpc>
                        <a:spcBef>
                          <a:spcPts val="0"/>
                        </a:spcBef>
                        <a:spcAft>
                          <a:spcPts val="0"/>
                        </a:spcAft>
                        <a:buNone/>
                      </a:pPr>
                      <a:r>
                        <a:rPr lang="uk-UA" sz="900" u="sng">
                          <a:solidFill>
                            <a:srgbClr val="262626"/>
                          </a:solidFill>
                          <a:highlight>
                            <a:srgbClr val="FFFFFF"/>
                          </a:highlight>
                          <a:hlinkClick r:id="rId22">
                            <a:extLst>
                              <a:ext uri="{A12FA001-AC4F-418D-AE19-62706E023703}">
                                <ahyp:hlinkClr val="tx"/>
                              </a:ext>
                            </a:extLst>
                          </a:hlinkClick>
                        </a:rPr>
                        <a:t>CREATE SCHEMA</a:t>
                      </a:r>
                      <a:endParaRPr sz="900" u="sng">
                        <a:solidFill>
                          <a:srgbClr val="262626"/>
                        </a:solidFill>
                        <a:highlight>
                          <a:srgbClr val="FFFFFF"/>
                        </a:highlight>
                      </a:endParaRPr>
                    </a:p>
                    <a:p>
                      <a:pPr indent="0" lvl="0" marL="0" rtl="0" algn="l">
                        <a:lnSpc>
                          <a:spcPct val="140000"/>
                        </a:lnSpc>
                        <a:spcBef>
                          <a:spcPts val="0"/>
                        </a:spcBef>
                        <a:spcAft>
                          <a:spcPts val="0"/>
                        </a:spcAft>
                        <a:buNone/>
                      </a:pPr>
                      <a:r>
                        <a:rPr lang="uk-UA" sz="900" u="sng">
                          <a:solidFill>
                            <a:srgbClr val="262626"/>
                          </a:solidFill>
                          <a:highlight>
                            <a:srgbClr val="FFFFFF"/>
                          </a:highlight>
                          <a:hlinkClick r:id="rId23">
                            <a:extLst>
                              <a:ext uri="{A12FA001-AC4F-418D-AE19-62706E023703}">
                                <ahyp:hlinkClr val="tx"/>
                              </a:ext>
                            </a:extLst>
                          </a:hlinkClick>
                        </a:rPr>
                        <a:t>CREATE SEQUENCE</a:t>
                      </a:r>
                      <a:endParaRPr sz="900" u="sng">
                        <a:solidFill>
                          <a:srgbClr val="262626"/>
                        </a:solidFill>
                        <a:highlight>
                          <a:srgbClr val="FFFFFF"/>
                        </a:highlight>
                      </a:endParaRPr>
                    </a:p>
                    <a:p>
                      <a:pPr indent="0" lvl="0" marL="0" rtl="0" algn="l">
                        <a:lnSpc>
                          <a:spcPct val="140000"/>
                        </a:lnSpc>
                        <a:spcBef>
                          <a:spcPts val="0"/>
                        </a:spcBef>
                        <a:spcAft>
                          <a:spcPts val="0"/>
                        </a:spcAft>
                        <a:buNone/>
                      </a:pPr>
                      <a:r>
                        <a:rPr lang="uk-UA" sz="900" u="sng">
                          <a:solidFill>
                            <a:srgbClr val="262626"/>
                          </a:solidFill>
                          <a:highlight>
                            <a:srgbClr val="FFFFFF"/>
                          </a:highlight>
                          <a:hlinkClick r:id="rId24">
                            <a:extLst>
                              <a:ext uri="{A12FA001-AC4F-418D-AE19-62706E023703}">
                                <ahyp:hlinkClr val="tx"/>
                              </a:ext>
                            </a:extLst>
                          </a:hlinkClick>
                        </a:rPr>
                        <a:t>CREATE TABLE</a:t>
                      </a:r>
                      <a:endParaRPr sz="900" u="sng">
                        <a:solidFill>
                          <a:srgbClr val="262626"/>
                        </a:solidFill>
                        <a:highlight>
                          <a:srgbClr val="FFFFFF"/>
                        </a:highlight>
                      </a:endParaRPr>
                    </a:p>
                    <a:p>
                      <a:pPr indent="0" lvl="0" marL="0" rtl="0" algn="l">
                        <a:lnSpc>
                          <a:spcPct val="140000"/>
                        </a:lnSpc>
                        <a:spcBef>
                          <a:spcPts val="0"/>
                        </a:spcBef>
                        <a:spcAft>
                          <a:spcPts val="0"/>
                        </a:spcAft>
                        <a:buNone/>
                      </a:pPr>
                      <a:r>
                        <a:rPr lang="uk-UA" sz="900" u="sng">
                          <a:solidFill>
                            <a:srgbClr val="262626"/>
                          </a:solidFill>
                          <a:highlight>
                            <a:srgbClr val="FFFFFF"/>
                          </a:highlight>
                          <a:hlinkClick r:id="rId25">
                            <a:extLst>
                              <a:ext uri="{A12FA001-AC4F-418D-AE19-62706E023703}">
                                <ahyp:hlinkClr val="tx"/>
                              </a:ext>
                            </a:extLst>
                          </a:hlinkClick>
                        </a:rPr>
                        <a:t>CREATE TRIGGER</a:t>
                      </a:r>
                      <a:endParaRPr sz="900" u="sng">
                        <a:solidFill>
                          <a:srgbClr val="262626"/>
                        </a:solidFill>
                        <a:highlight>
                          <a:srgbClr val="FFFFFF"/>
                        </a:highlight>
                      </a:endParaRPr>
                    </a:p>
                    <a:p>
                      <a:pPr indent="0" lvl="0" marL="0" rtl="0" algn="l">
                        <a:lnSpc>
                          <a:spcPct val="140000"/>
                        </a:lnSpc>
                        <a:spcBef>
                          <a:spcPts val="0"/>
                        </a:spcBef>
                        <a:spcAft>
                          <a:spcPts val="0"/>
                        </a:spcAft>
                        <a:buNone/>
                      </a:pPr>
                      <a:r>
                        <a:rPr lang="uk-UA" sz="900" u="sng">
                          <a:solidFill>
                            <a:srgbClr val="262626"/>
                          </a:solidFill>
                          <a:highlight>
                            <a:srgbClr val="FFFFFF"/>
                          </a:highlight>
                          <a:hlinkClick r:id="rId26">
                            <a:extLst>
                              <a:ext uri="{A12FA001-AC4F-418D-AE19-62706E023703}">
                                <ahyp:hlinkClr val="tx"/>
                              </a:ext>
                            </a:extLst>
                          </a:hlinkClick>
                        </a:rPr>
                        <a:t>CREATE USER</a:t>
                      </a:r>
                      <a:endParaRPr sz="900" u="sng">
                        <a:solidFill>
                          <a:srgbClr val="262626"/>
                        </a:solidFill>
                        <a:highlight>
                          <a:srgbClr val="FFFFFF"/>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40000"/>
                        </a:lnSpc>
                        <a:spcBef>
                          <a:spcPts val="0"/>
                        </a:spcBef>
                        <a:spcAft>
                          <a:spcPts val="0"/>
                        </a:spcAft>
                        <a:buNone/>
                      </a:pPr>
                      <a:r>
                        <a:rPr lang="uk-UA" sz="900" u="sng">
                          <a:solidFill>
                            <a:srgbClr val="262626"/>
                          </a:solidFill>
                          <a:highlight>
                            <a:srgbClr val="FFFFFF"/>
                          </a:highlight>
                          <a:hlinkClick r:id="rId27">
                            <a:extLst>
                              <a:ext uri="{A12FA001-AC4F-418D-AE19-62706E023703}">
                                <ahyp:hlinkClr val="tx"/>
                              </a:ext>
                            </a:extLst>
                          </a:hlinkClick>
                        </a:rPr>
                        <a:t>DROP ALIAS</a:t>
                      </a:r>
                      <a:endParaRPr sz="900" u="sng">
                        <a:solidFill>
                          <a:srgbClr val="262626"/>
                        </a:solidFill>
                        <a:highlight>
                          <a:srgbClr val="FFFFFF"/>
                        </a:highlight>
                      </a:endParaRPr>
                    </a:p>
                    <a:p>
                      <a:pPr indent="0" lvl="0" marL="0" rtl="0" algn="l">
                        <a:lnSpc>
                          <a:spcPct val="140000"/>
                        </a:lnSpc>
                        <a:spcBef>
                          <a:spcPts val="0"/>
                        </a:spcBef>
                        <a:spcAft>
                          <a:spcPts val="0"/>
                        </a:spcAft>
                        <a:buNone/>
                      </a:pPr>
                      <a:r>
                        <a:rPr lang="uk-UA" sz="900" u="sng">
                          <a:solidFill>
                            <a:srgbClr val="262626"/>
                          </a:solidFill>
                          <a:highlight>
                            <a:srgbClr val="FFFFFF"/>
                          </a:highlight>
                          <a:hlinkClick r:id="rId28">
                            <a:extLst>
                              <a:ext uri="{A12FA001-AC4F-418D-AE19-62706E023703}">
                                <ahyp:hlinkClr val="tx"/>
                              </a:ext>
                            </a:extLst>
                          </a:hlinkClick>
                        </a:rPr>
                        <a:t>DROP ALL OBJECTS</a:t>
                      </a:r>
                      <a:endParaRPr sz="900" u="sng">
                        <a:solidFill>
                          <a:srgbClr val="262626"/>
                        </a:solidFill>
                        <a:highlight>
                          <a:srgbClr val="FFFFFF"/>
                        </a:highlight>
                      </a:endParaRPr>
                    </a:p>
                    <a:p>
                      <a:pPr indent="0" lvl="0" marL="0" rtl="0" algn="l">
                        <a:lnSpc>
                          <a:spcPct val="140000"/>
                        </a:lnSpc>
                        <a:spcBef>
                          <a:spcPts val="0"/>
                        </a:spcBef>
                        <a:spcAft>
                          <a:spcPts val="0"/>
                        </a:spcAft>
                        <a:buNone/>
                      </a:pPr>
                      <a:r>
                        <a:rPr lang="uk-UA" sz="900" u="sng">
                          <a:solidFill>
                            <a:srgbClr val="262626"/>
                          </a:solidFill>
                          <a:highlight>
                            <a:srgbClr val="FFFFFF"/>
                          </a:highlight>
                          <a:hlinkClick r:id="rId29">
                            <a:extLst>
                              <a:ext uri="{A12FA001-AC4F-418D-AE19-62706E023703}">
                                <ahyp:hlinkClr val="tx"/>
                              </a:ext>
                            </a:extLst>
                          </a:hlinkClick>
                        </a:rPr>
                        <a:t>DROP CONSTANT</a:t>
                      </a:r>
                      <a:endParaRPr sz="900" u="sng">
                        <a:solidFill>
                          <a:srgbClr val="262626"/>
                        </a:solidFill>
                        <a:highlight>
                          <a:srgbClr val="FFFFFF"/>
                        </a:highlight>
                      </a:endParaRPr>
                    </a:p>
                    <a:p>
                      <a:pPr indent="0" lvl="0" marL="0" rtl="0" algn="l">
                        <a:lnSpc>
                          <a:spcPct val="140000"/>
                        </a:lnSpc>
                        <a:spcBef>
                          <a:spcPts val="0"/>
                        </a:spcBef>
                        <a:spcAft>
                          <a:spcPts val="0"/>
                        </a:spcAft>
                        <a:buNone/>
                      </a:pPr>
                      <a:r>
                        <a:rPr lang="uk-UA" sz="900" u="sng">
                          <a:solidFill>
                            <a:srgbClr val="262626"/>
                          </a:solidFill>
                          <a:highlight>
                            <a:srgbClr val="FFFFFF"/>
                          </a:highlight>
                          <a:hlinkClick r:id="rId30">
                            <a:extLst>
                              <a:ext uri="{A12FA001-AC4F-418D-AE19-62706E023703}">
                                <ahyp:hlinkClr val="tx"/>
                              </a:ext>
                            </a:extLst>
                          </a:hlinkClick>
                        </a:rPr>
                        <a:t>DROP SCHEMA</a:t>
                      </a:r>
                      <a:endParaRPr sz="900" u="sng">
                        <a:solidFill>
                          <a:srgbClr val="262626"/>
                        </a:solidFill>
                        <a:highlight>
                          <a:srgbClr val="FFFFFF"/>
                        </a:highlight>
                      </a:endParaRPr>
                    </a:p>
                    <a:p>
                      <a:pPr indent="0" lvl="0" marL="0" rtl="0" algn="l">
                        <a:lnSpc>
                          <a:spcPct val="140000"/>
                        </a:lnSpc>
                        <a:spcBef>
                          <a:spcPts val="0"/>
                        </a:spcBef>
                        <a:spcAft>
                          <a:spcPts val="0"/>
                        </a:spcAft>
                        <a:buNone/>
                      </a:pPr>
                      <a:r>
                        <a:rPr lang="uk-UA" sz="900" u="sng">
                          <a:solidFill>
                            <a:srgbClr val="262626"/>
                          </a:solidFill>
                          <a:highlight>
                            <a:srgbClr val="FFFFFF"/>
                          </a:highlight>
                          <a:hlinkClick r:id="rId31">
                            <a:extLst>
                              <a:ext uri="{A12FA001-AC4F-418D-AE19-62706E023703}">
                                <ahyp:hlinkClr val="tx"/>
                              </a:ext>
                            </a:extLst>
                          </a:hlinkClick>
                        </a:rPr>
                        <a:t>DROP TABLE</a:t>
                      </a:r>
                      <a:endParaRPr sz="900" u="sng">
                        <a:solidFill>
                          <a:srgbClr val="262626"/>
                        </a:solidFill>
                        <a:highlight>
                          <a:srgbClr val="FFFFFF"/>
                        </a:highlight>
                      </a:endParaRPr>
                    </a:p>
                    <a:p>
                      <a:pPr indent="0" lvl="0" marL="0" rtl="0" algn="l">
                        <a:lnSpc>
                          <a:spcPct val="140000"/>
                        </a:lnSpc>
                        <a:spcBef>
                          <a:spcPts val="0"/>
                        </a:spcBef>
                        <a:spcAft>
                          <a:spcPts val="0"/>
                        </a:spcAft>
                        <a:buNone/>
                      </a:pPr>
                      <a:r>
                        <a:rPr lang="uk-UA" sz="900" u="sng">
                          <a:solidFill>
                            <a:srgbClr val="262626"/>
                          </a:solidFill>
                          <a:highlight>
                            <a:srgbClr val="FFFFFF"/>
                          </a:highlight>
                          <a:hlinkClick r:id="rId32">
                            <a:extLst>
                              <a:ext uri="{A12FA001-AC4F-418D-AE19-62706E023703}">
                                <ahyp:hlinkClr val="tx"/>
                              </a:ext>
                            </a:extLst>
                          </a:hlinkClick>
                        </a:rPr>
                        <a:t>DROP TRIGGER</a:t>
                      </a:r>
                      <a:endParaRPr sz="900" u="sng">
                        <a:solidFill>
                          <a:srgbClr val="262626"/>
                        </a:solidFill>
                        <a:highlight>
                          <a:srgbClr val="FFFFFF"/>
                        </a:highlight>
                      </a:endParaRPr>
                    </a:p>
                    <a:p>
                      <a:pPr indent="0" lvl="0" marL="0" rtl="0" algn="l">
                        <a:lnSpc>
                          <a:spcPct val="140000"/>
                        </a:lnSpc>
                        <a:spcBef>
                          <a:spcPts val="0"/>
                        </a:spcBef>
                        <a:spcAft>
                          <a:spcPts val="0"/>
                        </a:spcAft>
                        <a:buNone/>
                      </a:pPr>
                      <a:r>
                        <a:rPr lang="uk-UA" sz="900" u="sng">
                          <a:solidFill>
                            <a:srgbClr val="262626"/>
                          </a:solidFill>
                          <a:highlight>
                            <a:srgbClr val="FFFFFF"/>
                          </a:highlight>
                          <a:hlinkClick r:id="rId33">
                            <a:extLst>
                              <a:ext uri="{A12FA001-AC4F-418D-AE19-62706E023703}">
                                <ahyp:hlinkClr val="tx"/>
                              </a:ext>
                            </a:extLst>
                          </a:hlinkClick>
                        </a:rPr>
                        <a:t>DROP USER</a:t>
                      </a:r>
                      <a:endParaRPr sz="900" u="sng">
                        <a:solidFill>
                          <a:srgbClr val="262626"/>
                        </a:solidFill>
                        <a:highlight>
                          <a:srgbClr val="FFFFFF"/>
                        </a:highlight>
                      </a:endParaRPr>
                    </a:p>
                    <a:p>
                      <a:pPr indent="0" lvl="0" marL="0" rtl="0" algn="l">
                        <a:lnSpc>
                          <a:spcPct val="140000"/>
                        </a:lnSpc>
                        <a:spcBef>
                          <a:spcPts val="0"/>
                        </a:spcBef>
                        <a:spcAft>
                          <a:spcPts val="0"/>
                        </a:spcAft>
                        <a:buNone/>
                      </a:pPr>
                      <a:r>
                        <a:rPr lang="uk-UA" sz="900" u="sng">
                          <a:solidFill>
                            <a:srgbClr val="262626"/>
                          </a:solidFill>
                          <a:highlight>
                            <a:srgbClr val="FFFFFF"/>
                          </a:highlight>
                          <a:hlinkClick r:id="rId34">
                            <a:extLst>
                              <a:ext uri="{A12FA001-AC4F-418D-AE19-62706E023703}">
                                <ahyp:hlinkClr val="tx"/>
                              </a:ext>
                            </a:extLst>
                          </a:hlinkClick>
                        </a:rPr>
                        <a:t>TRUNCATE TABLE</a:t>
                      </a:r>
                      <a:endParaRPr sz="900" u="sng">
                        <a:solidFill>
                          <a:srgbClr val="262626"/>
                        </a:solidFill>
                        <a:highlight>
                          <a:srgbClr val="FFFFFF"/>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8"/>
          <p:cNvSpPr txBox="1"/>
          <p:nvPr>
            <p:ph type="title"/>
          </p:nvPr>
        </p:nvSpPr>
        <p:spPr>
          <a:xfrm>
            <a:off x="426012" y="730247"/>
            <a:ext cx="81171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uk-UA"/>
              <a:t>  H2 Database Maven Dependency</a:t>
            </a:r>
            <a:endParaRPr/>
          </a:p>
        </p:txBody>
      </p:sp>
      <p:sp>
        <p:nvSpPr>
          <p:cNvPr id="435" name="Google Shape;435;p48"/>
          <p:cNvSpPr txBox="1"/>
          <p:nvPr>
            <p:ph idx="1" type="body"/>
          </p:nvPr>
        </p:nvSpPr>
        <p:spPr>
          <a:xfrm>
            <a:off x="523875" y="1290600"/>
            <a:ext cx="3968400" cy="2572500"/>
          </a:xfrm>
          <a:prstGeom prst="rect">
            <a:avLst/>
          </a:prstGeom>
          <a:ln cap="flat" cmpd="sng" w="9525">
            <a:solidFill>
              <a:srgbClr val="000000"/>
            </a:solidFill>
            <a:prstDash val="dash"/>
            <a:round/>
            <a:headEnd len="sm" w="sm" type="none"/>
            <a:tailEnd len="sm" w="sm" type="none"/>
          </a:ln>
        </p:spPr>
        <p:txBody>
          <a:bodyPr anchorCtr="0" anchor="t" bIns="68575" lIns="68575" spcFirstLastPara="1" rIns="68575" wrap="square" tIns="68575">
            <a:normAutofit lnSpcReduction="10000"/>
          </a:bodyPr>
          <a:lstStyle/>
          <a:p>
            <a:pPr indent="0" lvl="0" marL="0" rtl="0" algn="l">
              <a:spcBef>
                <a:spcPts val="700"/>
              </a:spcBef>
              <a:spcAft>
                <a:spcPts val="0"/>
              </a:spcAft>
              <a:buNone/>
            </a:pPr>
            <a:r>
              <a:rPr lang="uk-UA">
                <a:latin typeface="Consolas"/>
                <a:ea typeface="Consolas"/>
                <a:cs typeface="Consolas"/>
                <a:sym typeface="Consolas"/>
              </a:rPr>
              <a:t>&lt;dependency&gt;</a:t>
            </a:r>
            <a:br>
              <a:rPr lang="uk-UA">
                <a:latin typeface="Consolas"/>
                <a:ea typeface="Consolas"/>
                <a:cs typeface="Consolas"/>
                <a:sym typeface="Consolas"/>
              </a:rPr>
            </a:br>
            <a:r>
              <a:rPr lang="uk-UA">
                <a:latin typeface="Consolas"/>
                <a:ea typeface="Consolas"/>
                <a:cs typeface="Consolas"/>
                <a:sym typeface="Consolas"/>
              </a:rPr>
              <a:t>    &lt;groupId&gt;com.h2database&lt;/groupId&gt;</a:t>
            </a:r>
            <a:br>
              <a:rPr lang="uk-UA">
                <a:latin typeface="Consolas"/>
                <a:ea typeface="Consolas"/>
                <a:cs typeface="Consolas"/>
                <a:sym typeface="Consolas"/>
              </a:rPr>
            </a:br>
            <a:r>
              <a:rPr lang="uk-UA">
                <a:latin typeface="Consolas"/>
                <a:ea typeface="Consolas"/>
                <a:cs typeface="Consolas"/>
                <a:sym typeface="Consolas"/>
              </a:rPr>
              <a:t>    &lt;artifactId&gt;h2&lt;/artifactId&gt;</a:t>
            </a:r>
            <a:br>
              <a:rPr lang="uk-UA">
                <a:latin typeface="Consolas"/>
                <a:ea typeface="Consolas"/>
                <a:cs typeface="Consolas"/>
                <a:sym typeface="Consolas"/>
              </a:rPr>
            </a:br>
            <a:r>
              <a:rPr lang="uk-UA">
                <a:latin typeface="Consolas"/>
                <a:ea typeface="Consolas"/>
                <a:cs typeface="Consolas"/>
                <a:sym typeface="Consolas"/>
              </a:rPr>
              <a:t>    &lt;scope&gt;runtime&lt;/scope&gt;</a:t>
            </a:r>
            <a:br>
              <a:rPr lang="uk-UA">
                <a:latin typeface="Consolas"/>
                <a:ea typeface="Consolas"/>
                <a:cs typeface="Consolas"/>
                <a:sym typeface="Consolas"/>
              </a:rPr>
            </a:br>
            <a:r>
              <a:rPr lang="uk-UA">
                <a:latin typeface="Consolas"/>
                <a:ea typeface="Consolas"/>
                <a:cs typeface="Consolas"/>
                <a:sym typeface="Consolas"/>
              </a:rPr>
              <a:t>&lt;/dependency&gt;</a:t>
            </a:r>
            <a:br>
              <a:rPr lang="uk-UA">
                <a:latin typeface="Consolas"/>
                <a:ea typeface="Consolas"/>
                <a:cs typeface="Consolas"/>
                <a:sym typeface="Consolas"/>
              </a:rPr>
            </a:br>
            <a:r>
              <a:rPr lang="uk-UA">
                <a:latin typeface="Consolas"/>
                <a:ea typeface="Consolas"/>
                <a:cs typeface="Consolas"/>
                <a:sym typeface="Consolas"/>
              </a:rPr>
              <a:t>or</a:t>
            </a:r>
            <a:endParaRPr>
              <a:latin typeface="Consolas"/>
              <a:ea typeface="Consolas"/>
              <a:cs typeface="Consolas"/>
              <a:sym typeface="Consolas"/>
            </a:endParaRPr>
          </a:p>
          <a:p>
            <a:pPr indent="0" lvl="0" marL="0" rtl="0" algn="l">
              <a:spcBef>
                <a:spcPts val="700"/>
              </a:spcBef>
              <a:spcAft>
                <a:spcPts val="0"/>
              </a:spcAft>
              <a:buNone/>
            </a:pPr>
            <a:r>
              <a:rPr lang="uk-UA">
                <a:latin typeface="Consolas"/>
                <a:ea typeface="Consolas"/>
                <a:cs typeface="Consolas"/>
                <a:sym typeface="Consolas"/>
              </a:rPr>
              <a:t>&lt;dependency&gt;</a:t>
            </a:r>
            <a:br>
              <a:rPr lang="uk-UA">
                <a:latin typeface="Consolas"/>
                <a:ea typeface="Consolas"/>
                <a:cs typeface="Consolas"/>
                <a:sym typeface="Consolas"/>
              </a:rPr>
            </a:br>
            <a:r>
              <a:rPr lang="uk-UA">
                <a:latin typeface="Consolas"/>
                <a:ea typeface="Consolas"/>
                <a:cs typeface="Consolas"/>
                <a:sym typeface="Consolas"/>
              </a:rPr>
              <a:t>    &lt;groupId&gt;com.h2database&lt;/groupId&gt;</a:t>
            </a:r>
            <a:br>
              <a:rPr lang="uk-UA">
                <a:latin typeface="Consolas"/>
                <a:ea typeface="Consolas"/>
                <a:cs typeface="Consolas"/>
                <a:sym typeface="Consolas"/>
              </a:rPr>
            </a:br>
            <a:r>
              <a:rPr lang="uk-UA">
                <a:latin typeface="Consolas"/>
                <a:ea typeface="Consolas"/>
                <a:cs typeface="Consolas"/>
                <a:sym typeface="Consolas"/>
              </a:rPr>
              <a:t>    &lt;artifactId&gt;h2&lt;/artifactId&gt;</a:t>
            </a:r>
            <a:br>
              <a:rPr lang="uk-UA">
                <a:latin typeface="Consolas"/>
                <a:ea typeface="Consolas"/>
                <a:cs typeface="Consolas"/>
                <a:sym typeface="Consolas"/>
              </a:rPr>
            </a:br>
            <a:r>
              <a:rPr lang="uk-UA">
                <a:latin typeface="Consolas"/>
                <a:ea typeface="Consolas"/>
                <a:cs typeface="Consolas"/>
                <a:sym typeface="Consolas"/>
              </a:rPr>
              <a:t>    &lt;version&gt;1.4.194&lt;/version&gt;</a:t>
            </a:r>
            <a:br>
              <a:rPr lang="uk-UA">
                <a:latin typeface="Consolas"/>
                <a:ea typeface="Consolas"/>
                <a:cs typeface="Consolas"/>
                <a:sym typeface="Consolas"/>
              </a:rPr>
            </a:br>
            <a:r>
              <a:rPr lang="uk-UA">
                <a:latin typeface="Consolas"/>
                <a:ea typeface="Consolas"/>
                <a:cs typeface="Consolas"/>
                <a:sym typeface="Consolas"/>
              </a:rPr>
              <a:t>&lt;/dependency&gt;</a:t>
            </a:r>
            <a:endParaRPr>
              <a:latin typeface="Consolas"/>
              <a:ea typeface="Consolas"/>
              <a:cs typeface="Consolas"/>
              <a:sym typeface="Consolas"/>
            </a:endParaRPr>
          </a:p>
        </p:txBody>
      </p:sp>
      <p:sp>
        <p:nvSpPr>
          <p:cNvPr id="436" name="Google Shape;436;p48"/>
          <p:cNvSpPr txBox="1"/>
          <p:nvPr>
            <p:ph idx="12" type="sldNum"/>
          </p:nvPr>
        </p:nvSpPr>
        <p:spPr>
          <a:xfrm>
            <a:off x="8504981" y="4686113"/>
            <a:ext cx="583200" cy="4056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uk-UA" sz="1200">
                <a:solidFill>
                  <a:srgbClr val="222222"/>
                </a:solidFill>
              </a:rPr>
              <a:t>‹#›</a:t>
            </a:fld>
            <a:endParaRPr sz="1200">
              <a:solidFill>
                <a:srgbClr val="222222"/>
              </a:solidFill>
            </a:endParaRPr>
          </a:p>
        </p:txBody>
      </p:sp>
      <p:sp>
        <p:nvSpPr>
          <p:cNvPr id="437" name="Google Shape;437;p48"/>
          <p:cNvSpPr txBox="1"/>
          <p:nvPr/>
        </p:nvSpPr>
        <p:spPr>
          <a:xfrm>
            <a:off x="6012075" y="3861225"/>
            <a:ext cx="2229900" cy="58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uk-UA" sz="1200">
                <a:solidFill>
                  <a:srgbClr val="24292F"/>
                </a:solidFill>
                <a:highlight>
                  <a:schemeClr val="lt1"/>
                </a:highlight>
              </a:rPr>
              <a:t>For more information: </a:t>
            </a:r>
            <a:r>
              <a:rPr lang="uk-UA" sz="1200">
                <a:solidFill>
                  <a:schemeClr val="hlink"/>
                </a:solidFill>
                <a:highlight>
                  <a:schemeClr val="lt1"/>
                </a:highlight>
                <a:uFill>
                  <a:noFill/>
                </a:uFill>
                <a:hlinkClick r:id="rId3"/>
              </a:rPr>
              <a:t>https://h2database.com</a:t>
            </a:r>
            <a:endParaRPr>
              <a:latin typeface="Calibri"/>
              <a:ea typeface="Calibri"/>
              <a:cs typeface="Calibri"/>
              <a:sym typeface="Calibri"/>
            </a:endParaRPr>
          </a:p>
        </p:txBody>
      </p:sp>
      <p:sp>
        <p:nvSpPr>
          <p:cNvPr id="438" name="Google Shape;438;p48"/>
          <p:cNvSpPr txBox="1"/>
          <p:nvPr/>
        </p:nvSpPr>
        <p:spPr>
          <a:xfrm>
            <a:off x="673150" y="3951975"/>
            <a:ext cx="347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UA" u="sng">
                <a:solidFill>
                  <a:schemeClr val="hlink"/>
                </a:solidFill>
                <a:hlinkClick r:id="rId4"/>
              </a:rPr>
              <a:t>Click here for </a:t>
            </a:r>
            <a:r>
              <a:rPr lang="uk-UA" u="sng">
                <a:solidFill>
                  <a:schemeClr val="hlink"/>
                </a:solidFill>
                <a:hlinkClick r:id="rId5"/>
              </a:rPr>
              <a:t>official</a:t>
            </a:r>
            <a:r>
              <a:rPr lang="uk-UA" u="sng">
                <a:solidFill>
                  <a:schemeClr val="hlink"/>
                </a:solidFill>
                <a:hlinkClick r:id="rId6"/>
              </a:rPr>
              <a:t> Maven website: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9"/>
          <p:cNvSpPr txBox="1"/>
          <p:nvPr>
            <p:ph type="title"/>
          </p:nvPr>
        </p:nvSpPr>
        <p:spPr>
          <a:xfrm>
            <a:off x="426012" y="730247"/>
            <a:ext cx="81171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uk-UA"/>
              <a:t>LAB - </a:t>
            </a:r>
            <a:r>
              <a:rPr lang="uk-UA"/>
              <a:t>Hibernate with H2 Database</a:t>
            </a:r>
            <a:endParaRPr/>
          </a:p>
        </p:txBody>
      </p:sp>
      <p:sp>
        <p:nvSpPr>
          <p:cNvPr id="444" name="Google Shape;444;p49"/>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700"/>
              </a:spcBef>
              <a:spcAft>
                <a:spcPts val="0"/>
              </a:spcAft>
              <a:buClr>
                <a:schemeClr val="dk1"/>
              </a:buClr>
              <a:buSzPts val="1100"/>
              <a:buFont typeface="Arial"/>
              <a:buNone/>
            </a:pPr>
            <a:r>
              <a:rPr lang="uk-UA" sz="1700"/>
              <a:t>Find the </a:t>
            </a:r>
            <a:r>
              <a:rPr lang="uk-UA" sz="1700" u="sng">
                <a:solidFill>
                  <a:schemeClr val="hlink"/>
                </a:solidFill>
                <a:hlinkClick r:id="rId3"/>
              </a:rPr>
              <a:t>GLAB- </a:t>
            </a:r>
            <a:r>
              <a:rPr lang="uk-UA" sz="1700" u="sng">
                <a:solidFill>
                  <a:schemeClr val="hlink"/>
                </a:solidFill>
                <a:hlinkClick r:id="rId4"/>
              </a:rPr>
              <a:t>305.6.2 - Hibernate with H2 Database</a:t>
            </a:r>
            <a:r>
              <a:rPr lang="uk-UA" sz="1700"/>
              <a:t> on Canvas under the Assignment section.</a:t>
            </a:r>
            <a:endParaRPr sz="1700"/>
          </a:p>
          <a:p>
            <a:pPr indent="0" lvl="0" marL="0" rtl="0" algn="l">
              <a:spcBef>
                <a:spcPts val="700"/>
              </a:spcBef>
              <a:spcAft>
                <a:spcPts val="0"/>
              </a:spcAft>
              <a:buNone/>
            </a:pPr>
            <a:r>
              <a:t/>
            </a:r>
            <a:endParaRPr sz="1700"/>
          </a:p>
        </p:txBody>
      </p:sp>
      <p:sp>
        <p:nvSpPr>
          <p:cNvPr id="445" name="Google Shape;445;p49"/>
          <p:cNvSpPr txBox="1"/>
          <p:nvPr>
            <p:ph idx="12" type="sldNum"/>
          </p:nvPr>
        </p:nvSpPr>
        <p:spPr>
          <a:xfrm>
            <a:off x="8504981" y="4686113"/>
            <a:ext cx="583200" cy="4056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uk-UA" sz="1200">
                <a:solidFill>
                  <a:srgbClr val="222222"/>
                </a:solidFill>
              </a:rPr>
              <a:t>‹#›</a:t>
            </a:fld>
            <a:endParaRPr sz="1200">
              <a:solidFill>
                <a:srgbClr val="22222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0"/>
          <p:cNvSpPr txBox="1"/>
          <p:nvPr>
            <p:ph type="title"/>
          </p:nvPr>
        </p:nvSpPr>
        <p:spPr>
          <a:xfrm>
            <a:off x="426012" y="730247"/>
            <a:ext cx="81171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uk-UA"/>
              <a:t>Knowledge</a:t>
            </a:r>
            <a:r>
              <a:rPr lang="uk-UA"/>
              <a:t> Check</a:t>
            </a:r>
            <a:endParaRPr/>
          </a:p>
        </p:txBody>
      </p:sp>
      <p:sp>
        <p:nvSpPr>
          <p:cNvPr id="451" name="Google Shape;451;p50"/>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336550" lvl="0" marL="457200" rtl="0" algn="l">
              <a:lnSpc>
                <a:spcPct val="115000"/>
              </a:lnSpc>
              <a:spcBef>
                <a:spcPts val="0"/>
              </a:spcBef>
              <a:spcAft>
                <a:spcPts val="0"/>
              </a:spcAft>
              <a:buSzPts val="1700"/>
              <a:buChar char="●"/>
            </a:pPr>
            <a:r>
              <a:rPr lang="uk-UA" sz="1700">
                <a:solidFill>
                  <a:srgbClr val="000000"/>
                </a:solidFill>
              </a:rPr>
              <a:t>What is </a:t>
            </a:r>
            <a:r>
              <a:rPr lang="uk-UA" sz="1700">
                <a:solidFill>
                  <a:srgbClr val="000000"/>
                </a:solidFill>
              </a:rPr>
              <a:t>In-Memory Database?</a:t>
            </a:r>
            <a:endParaRPr sz="1700">
              <a:solidFill>
                <a:srgbClr val="000000"/>
              </a:solidFill>
            </a:endParaRPr>
          </a:p>
          <a:p>
            <a:pPr indent="-336550" lvl="0" marL="457200" rtl="0" algn="l">
              <a:lnSpc>
                <a:spcPct val="115000"/>
              </a:lnSpc>
              <a:spcBef>
                <a:spcPts val="0"/>
              </a:spcBef>
              <a:spcAft>
                <a:spcPts val="0"/>
              </a:spcAft>
              <a:buSzPts val="1700"/>
              <a:buChar char="●"/>
            </a:pPr>
            <a:r>
              <a:rPr lang="uk-UA" sz="1700">
                <a:solidFill>
                  <a:srgbClr val="000000"/>
                </a:solidFill>
              </a:rPr>
              <a:t>What is H2 In-Memory Database?</a:t>
            </a:r>
            <a:endParaRPr/>
          </a:p>
        </p:txBody>
      </p:sp>
      <p:sp>
        <p:nvSpPr>
          <p:cNvPr id="452" name="Google Shape;452;p50"/>
          <p:cNvSpPr txBox="1"/>
          <p:nvPr>
            <p:ph idx="12" type="sldNum"/>
          </p:nvPr>
        </p:nvSpPr>
        <p:spPr>
          <a:xfrm>
            <a:off x="8504981" y="4686113"/>
            <a:ext cx="583200" cy="4056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uk-UA"/>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1"/>
          <p:cNvSpPr txBox="1"/>
          <p:nvPr>
            <p:ph type="title"/>
          </p:nvPr>
        </p:nvSpPr>
        <p:spPr>
          <a:xfrm>
            <a:off x="426012" y="730247"/>
            <a:ext cx="81171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uk-UA"/>
              <a:t>Summary</a:t>
            </a:r>
            <a:endParaRPr/>
          </a:p>
        </p:txBody>
      </p:sp>
      <p:sp>
        <p:nvSpPr>
          <p:cNvPr id="458" name="Google Shape;458;p51"/>
          <p:cNvSpPr txBox="1"/>
          <p:nvPr>
            <p:ph idx="1" type="body"/>
          </p:nvPr>
        </p:nvSpPr>
        <p:spPr>
          <a:xfrm>
            <a:off x="523875" y="1290600"/>
            <a:ext cx="8186700" cy="3395400"/>
          </a:xfrm>
          <a:prstGeom prst="rect">
            <a:avLst/>
          </a:prstGeom>
        </p:spPr>
        <p:txBody>
          <a:bodyPr anchorCtr="0" anchor="t" bIns="68575" lIns="68575" spcFirstLastPara="1" rIns="68575" wrap="square" tIns="68575">
            <a:normAutofit lnSpcReduction="10000"/>
          </a:bodyPr>
          <a:lstStyle/>
          <a:p>
            <a:pPr indent="0" lvl="0" marL="0" rtl="0" algn="l">
              <a:spcBef>
                <a:spcPts val="700"/>
              </a:spcBef>
              <a:spcAft>
                <a:spcPts val="0"/>
              </a:spcAft>
              <a:buClr>
                <a:schemeClr val="dk1"/>
              </a:buClr>
              <a:buSzPts val="1100"/>
              <a:buFont typeface="Arial"/>
              <a:buNone/>
            </a:pPr>
            <a:r>
              <a:rPr lang="uk-UA" sz="1500"/>
              <a:t>H2 is an open-source lightweight Java database. It can be embedded in Java applications or run in the client-server mode. Mainly, H2 database can be configured to run as an in-memory database, which means that data will not persist on the disk. Because of an embedded database, it is not used for production development, but mostly used for development and testing.</a:t>
            </a:r>
            <a:endParaRPr sz="1500"/>
          </a:p>
          <a:p>
            <a:pPr indent="0" lvl="0" marL="0" rtl="0" algn="l">
              <a:spcBef>
                <a:spcPts val="700"/>
              </a:spcBef>
              <a:spcAft>
                <a:spcPts val="0"/>
              </a:spcAft>
              <a:buClr>
                <a:schemeClr val="dk1"/>
              </a:buClr>
              <a:buSzPts val="1100"/>
              <a:buFont typeface="Arial"/>
              <a:buNone/>
            </a:pPr>
            <a:r>
              <a:rPr lang="uk-UA" sz="1500"/>
              <a:t>This database can be used in embedded mode or in server mode. Following are the main features of H2 database:</a:t>
            </a:r>
            <a:endParaRPr sz="1500"/>
          </a:p>
          <a:p>
            <a:pPr indent="-241300" lvl="0" marL="342900" rtl="0" algn="l">
              <a:spcBef>
                <a:spcPts val="700"/>
              </a:spcBef>
              <a:spcAft>
                <a:spcPts val="0"/>
              </a:spcAft>
              <a:buSzPts val="1200"/>
              <a:buChar char="●"/>
            </a:pPr>
            <a:r>
              <a:rPr lang="uk-UA" sz="1500"/>
              <a:t>Extremely fast, open source, JDBC API</a:t>
            </a:r>
            <a:endParaRPr sz="1500"/>
          </a:p>
          <a:p>
            <a:pPr indent="-241300" lvl="0" marL="342900" rtl="0" algn="l">
              <a:spcBef>
                <a:spcPts val="700"/>
              </a:spcBef>
              <a:spcAft>
                <a:spcPts val="0"/>
              </a:spcAft>
              <a:buSzPts val="1200"/>
              <a:buChar char="●"/>
            </a:pPr>
            <a:r>
              <a:rPr lang="uk-UA" sz="1500"/>
              <a:t>Available in embedded and server modes; in-memory databases</a:t>
            </a:r>
            <a:endParaRPr sz="1500"/>
          </a:p>
          <a:p>
            <a:pPr indent="-241300" lvl="0" marL="342900" rtl="0" algn="l">
              <a:spcBef>
                <a:spcPts val="700"/>
              </a:spcBef>
              <a:spcAft>
                <a:spcPts val="0"/>
              </a:spcAft>
              <a:buSzPts val="1200"/>
              <a:buChar char="●"/>
            </a:pPr>
            <a:r>
              <a:rPr lang="uk-UA" sz="1500"/>
              <a:t>Browser-based Console application</a:t>
            </a:r>
            <a:endParaRPr sz="1500"/>
          </a:p>
          <a:p>
            <a:pPr indent="-241300" lvl="0" marL="342900" rtl="0" algn="l">
              <a:spcBef>
                <a:spcPts val="700"/>
              </a:spcBef>
              <a:spcAft>
                <a:spcPts val="0"/>
              </a:spcAft>
              <a:buSzPts val="1200"/>
              <a:buChar char="●"/>
            </a:pPr>
            <a:r>
              <a:rPr lang="uk-UA" sz="1500"/>
              <a:t>Small footprint − Around 1.5MB jar file size</a:t>
            </a:r>
            <a:endParaRPr sz="1500"/>
          </a:p>
          <a:p>
            <a:pPr indent="0" lvl="0" marL="0" rtl="0" algn="l">
              <a:spcBef>
                <a:spcPts val="700"/>
              </a:spcBef>
              <a:spcAft>
                <a:spcPts val="0"/>
              </a:spcAft>
              <a:buNone/>
            </a:pPr>
            <a:r>
              <a:t/>
            </a:r>
            <a:endParaRPr/>
          </a:p>
        </p:txBody>
      </p:sp>
      <p:sp>
        <p:nvSpPr>
          <p:cNvPr id="459" name="Google Shape;459;p51"/>
          <p:cNvSpPr txBox="1"/>
          <p:nvPr>
            <p:ph idx="12" type="sldNum"/>
          </p:nvPr>
        </p:nvSpPr>
        <p:spPr>
          <a:xfrm>
            <a:off x="8504981" y="4686113"/>
            <a:ext cx="583200" cy="4056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uk-UA" sz="1200">
                <a:solidFill>
                  <a:srgbClr val="222222"/>
                </a:solidFill>
              </a:rPr>
              <a:t>‹#›</a:t>
            </a:fld>
            <a:endParaRPr sz="1200">
              <a:solidFill>
                <a:srgbClr val="22222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2"/>
          <p:cNvSpPr txBox="1"/>
          <p:nvPr>
            <p:ph type="title"/>
          </p:nvPr>
        </p:nvSpPr>
        <p:spPr>
          <a:xfrm>
            <a:off x="426012" y="730247"/>
            <a:ext cx="81171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uk-UA"/>
              <a:t>References</a:t>
            </a:r>
            <a:endParaRPr/>
          </a:p>
        </p:txBody>
      </p:sp>
      <p:sp>
        <p:nvSpPr>
          <p:cNvPr id="465" name="Google Shape;465;p52"/>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317500" lvl="0" marL="457200" rtl="0" algn="l">
              <a:spcBef>
                <a:spcPts val="700"/>
              </a:spcBef>
              <a:spcAft>
                <a:spcPts val="0"/>
              </a:spcAft>
              <a:buSzPts val="1400"/>
              <a:buChar char="❑"/>
            </a:pPr>
            <a:r>
              <a:rPr lang="uk-UA" u="sng">
                <a:solidFill>
                  <a:schemeClr val="hlink"/>
                </a:solidFill>
                <a:hlinkClick r:id="rId3"/>
              </a:rPr>
              <a:t>http://www.h2database.com/html/cheatSheet.html</a:t>
            </a:r>
            <a:endParaRPr/>
          </a:p>
          <a:p>
            <a:pPr indent="0" lvl="0" marL="457200" rtl="0" algn="l">
              <a:spcBef>
                <a:spcPts val="700"/>
              </a:spcBef>
              <a:spcAft>
                <a:spcPts val="0"/>
              </a:spcAft>
              <a:buNone/>
            </a:pPr>
            <a:r>
              <a:t/>
            </a:r>
            <a:endParaRPr/>
          </a:p>
          <a:p>
            <a:pPr indent="-317500" lvl="0" marL="457200" rtl="0" algn="l">
              <a:spcBef>
                <a:spcPts val="700"/>
              </a:spcBef>
              <a:spcAft>
                <a:spcPts val="0"/>
              </a:spcAft>
              <a:buSzPts val="1400"/>
              <a:buChar char="❑"/>
            </a:pPr>
            <a:r>
              <a:rPr lang="uk-UA" u="sng">
                <a:solidFill>
                  <a:schemeClr val="hlink"/>
                </a:solidFill>
                <a:hlinkClick r:id="rId4"/>
              </a:rPr>
              <a:t>https://www.h2database.com/html/tutorial.html#using_hibernate</a:t>
            </a:r>
            <a:endParaRPr/>
          </a:p>
          <a:p>
            <a:pPr indent="0" lvl="0" marL="457200" rtl="0" algn="l">
              <a:spcBef>
                <a:spcPts val="700"/>
              </a:spcBef>
              <a:spcAft>
                <a:spcPts val="0"/>
              </a:spcAft>
              <a:buNone/>
            </a:pPr>
            <a:r>
              <a:t/>
            </a:r>
            <a:endParaRPr/>
          </a:p>
          <a:p>
            <a:pPr indent="-317500" lvl="0" marL="457200" rtl="0" algn="l">
              <a:spcBef>
                <a:spcPts val="700"/>
              </a:spcBef>
              <a:spcAft>
                <a:spcPts val="0"/>
              </a:spcAft>
              <a:buSzPts val="1400"/>
              <a:buChar char="❑"/>
            </a:pPr>
            <a:r>
              <a:rPr lang="uk-UA">
                <a:solidFill>
                  <a:srgbClr val="0366D6"/>
                </a:solidFill>
                <a:uFill>
                  <a:noFill/>
                </a:uFill>
                <a:hlinkClick r:id="rId5">
                  <a:extLst>
                    <a:ext uri="{A12FA001-AC4F-418D-AE19-62706E023703}">
                      <ahyp:hlinkClr val="tx"/>
                    </a:ext>
                  </a:extLst>
                </a:hlinkClick>
              </a:rPr>
              <a:t>https://mvnrepository.com/artifact/com.h2database/h2</a:t>
            </a:r>
            <a:endParaRPr/>
          </a:p>
          <a:p>
            <a:pPr indent="0" lvl="0" marL="342900" rtl="0" algn="l">
              <a:spcBef>
                <a:spcPts val="700"/>
              </a:spcBef>
              <a:spcAft>
                <a:spcPts val="0"/>
              </a:spcAft>
              <a:buNone/>
            </a:pPr>
            <a:r>
              <a:t/>
            </a:r>
            <a:endParaRPr/>
          </a:p>
          <a:p>
            <a:pPr indent="0" lvl="0" marL="342900" rtl="0" algn="l">
              <a:spcBef>
                <a:spcPts val="700"/>
              </a:spcBef>
              <a:spcAft>
                <a:spcPts val="0"/>
              </a:spcAft>
              <a:buNone/>
            </a:pPr>
            <a:r>
              <a:t/>
            </a:r>
            <a:endParaRPr/>
          </a:p>
          <a:p>
            <a:pPr indent="0" lvl="0" marL="0" rtl="0" algn="l">
              <a:spcBef>
                <a:spcPts val="700"/>
              </a:spcBef>
              <a:spcAft>
                <a:spcPts val="0"/>
              </a:spcAft>
              <a:buNone/>
            </a:pPr>
            <a:r>
              <a:t/>
            </a:r>
            <a:endParaRPr sz="1600"/>
          </a:p>
          <a:p>
            <a:pPr indent="0" lvl="0" marL="0" rtl="0" algn="l">
              <a:spcBef>
                <a:spcPts val="700"/>
              </a:spcBef>
              <a:spcAft>
                <a:spcPts val="0"/>
              </a:spcAft>
              <a:buNone/>
            </a:pPr>
            <a:r>
              <a:t/>
            </a:r>
            <a:endParaRPr sz="1600"/>
          </a:p>
        </p:txBody>
      </p:sp>
      <p:sp>
        <p:nvSpPr>
          <p:cNvPr id="466" name="Google Shape;466;p52"/>
          <p:cNvSpPr txBox="1"/>
          <p:nvPr>
            <p:ph idx="12" type="sldNum"/>
          </p:nvPr>
        </p:nvSpPr>
        <p:spPr>
          <a:xfrm>
            <a:off x="8504981" y="4686113"/>
            <a:ext cx="583200" cy="4056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uk-UA" sz="1200">
                <a:solidFill>
                  <a:srgbClr val="222222"/>
                </a:solidFill>
              </a:rPr>
              <a:t>‹#›</a:t>
            </a:fld>
            <a:endParaRPr sz="1200">
              <a:solidFill>
                <a:srgbClr val="22222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9"/>
          <p:cNvSpPr txBox="1"/>
          <p:nvPr>
            <p:ph type="title"/>
          </p:nvPr>
        </p:nvSpPr>
        <p:spPr>
          <a:xfrm>
            <a:off x="485575" y="674950"/>
            <a:ext cx="8520600" cy="57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a:t>Table of Contents</a:t>
            </a:r>
            <a:endParaRPr/>
          </a:p>
        </p:txBody>
      </p:sp>
      <p:sp>
        <p:nvSpPr>
          <p:cNvPr id="369" name="Google Shape;369;p39"/>
          <p:cNvSpPr txBox="1"/>
          <p:nvPr>
            <p:ph idx="1" type="body"/>
          </p:nvPr>
        </p:nvSpPr>
        <p:spPr>
          <a:xfrm>
            <a:off x="731100" y="1297950"/>
            <a:ext cx="65493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uk-UA" sz="1700"/>
              <a:t>In-Memory Database</a:t>
            </a:r>
            <a:endParaRPr sz="1700"/>
          </a:p>
          <a:p>
            <a:pPr indent="-336550" lvl="0" marL="457200" rtl="0" algn="l">
              <a:spcBef>
                <a:spcPts val="0"/>
              </a:spcBef>
              <a:spcAft>
                <a:spcPts val="0"/>
              </a:spcAft>
              <a:buSzPts val="1700"/>
              <a:buChar char="●"/>
            </a:pPr>
            <a:r>
              <a:rPr lang="uk-UA" sz="1700"/>
              <a:t>H2 In-Memory Database</a:t>
            </a:r>
            <a:endParaRPr sz="1700"/>
          </a:p>
          <a:p>
            <a:pPr indent="-336550" lvl="0" marL="457200" rtl="0" algn="l">
              <a:spcBef>
                <a:spcPts val="0"/>
              </a:spcBef>
              <a:spcAft>
                <a:spcPts val="0"/>
              </a:spcAft>
              <a:buSzPts val="1700"/>
              <a:buChar char="●"/>
            </a:pPr>
            <a:r>
              <a:rPr lang="uk-UA" sz="1700"/>
              <a:t>H2 Database - Execution Mode</a:t>
            </a:r>
            <a:endParaRPr sz="1700"/>
          </a:p>
          <a:p>
            <a:pPr indent="-336550" lvl="0" marL="457200" rtl="0" algn="l">
              <a:spcBef>
                <a:spcPts val="0"/>
              </a:spcBef>
              <a:spcAft>
                <a:spcPts val="0"/>
              </a:spcAft>
              <a:buSzPts val="1700"/>
              <a:buChar char="●"/>
            </a:pPr>
            <a:r>
              <a:rPr lang="uk-UA" sz="1700"/>
              <a:t>Install H2-In Memory Database</a:t>
            </a:r>
            <a:endParaRPr sz="1600"/>
          </a:p>
          <a:p>
            <a:pPr indent="-336550" lvl="0" marL="457200" rtl="0" algn="l">
              <a:spcBef>
                <a:spcPts val="0"/>
              </a:spcBef>
              <a:spcAft>
                <a:spcPts val="0"/>
              </a:spcAft>
              <a:buSzPts val="1700"/>
              <a:buChar char="●"/>
            </a:pPr>
            <a:r>
              <a:rPr lang="uk-UA" sz="1700"/>
              <a:t>H2 Database Commands</a:t>
            </a:r>
            <a:endParaRPr sz="1700"/>
          </a:p>
          <a:p>
            <a:pPr indent="-336550" lvl="0" marL="457200" rtl="0" algn="l">
              <a:spcBef>
                <a:spcPts val="0"/>
              </a:spcBef>
              <a:spcAft>
                <a:spcPts val="0"/>
              </a:spcAft>
              <a:buSzPts val="1700"/>
              <a:buChar char="●"/>
            </a:pPr>
            <a:r>
              <a:rPr lang="uk-UA" sz="1700"/>
              <a:t>H2 Database Maven Dependency</a:t>
            </a:r>
            <a:endParaRPr sz="1700"/>
          </a:p>
          <a:p>
            <a:pPr indent="0" lvl="0" marL="0" rtl="0" algn="l">
              <a:spcBef>
                <a:spcPts val="1200"/>
              </a:spcBef>
              <a:spcAft>
                <a:spcPts val="1200"/>
              </a:spcAft>
              <a:buNone/>
            </a:pPr>
            <a:r>
              <a:t/>
            </a:r>
            <a:endParaRPr/>
          </a:p>
        </p:txBody>
      </p:sp>
      <p:sp>
        <p:nvSpPr>
          <p:cNvPr id="370" name="Google Shape;370;p39"/>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0"/>
          <p:cNvSpPr txBox="1"/>
          <p:nvPr>
            <p:ph type="title"/>
          </p:nvPr>
        </p:nvSpPr>
        <p:spPr>
          <a:xfrm>
            <a:off x="426012" y="730247"/>
            <a:ext cx="81171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uk-UA"/>
              <a:t>Learning </a:t>
            </a:r>
            <a:r>
              <a:rPr lang="uk-UA"/>
              <a:t>Objective</a:t>
            </a:r>
            <a:r>
              <a:rPr lang="uk-UA"/>
              <a:t>s</a:t>
            </a:r>
            <a:endParaRPr/>
          </a:p>
        </p:txBody>
      </p:sp>
      <p:sp>
        <p:nvSpPr>
          <p:cNvPr id="376" name="Google Shape;376;p40"/>
          <p:cNvSpPr txBox="1"/>
          <p:nvPr>
            <p:ph idx="1" type="body"/>
          </p:nvPr>
        </p:nvSpPr>
        <p:spPr>
          <a:xfrm>
            <a:off x="523875" y="1290600"/>
            <a:ext cx="8186700" cy="3395400"/>
          </a:xfrm>
          <a:prstGeom prst="rect">
            <a:avLst/>
          </a:prstGeom>
        </p:spPr>
        <p:txBody>
          <a:bodyPr anchorCtr="0" anchor="t" bIns="68575" lIns="68575" spcFirstLastPara="1" rIns="68575" wrap="square" tIns="68575">
            <a:normAutofit fontScale="92500" lnSpcReduction="20000"/>
          </a:bodyPr>
          <a:lstStyle/>
          <a:p>
            <a:pPr indent="0" lvl="0" marL="0" rtl="0" algn="l">
              <a:lnSpc>
                <a:spcPct val="115000"/>
              </a:lnSpc>
              <a:spcBef>
                <a:spcPts val="700"/>
              </a:spcBef>
              <a:spcAft>
                <a:spcPts val="0"/>
              </a:spcAft>
              <a:buNone/>
            </a:pPr>
            <a:r>
              <a:rPr lang="uk-UA" sz="1583"/>
              <a:t>This presentation is designed for all those software professionals who would like to learn how to use H2 database in simple and easy steps. This presentation will give you a good overall understanding on the basic concepts of H2 database.</a:t>
            </a:r>
            <a:endParaRPr sz="1583"/>
          </a:p>
          <a:p>
            <a:pPr indent="0" lvl="0" marL="0" rtl="0" algn="l">
              <a:lnSpc>
                <a:spcPct val="115000"/>
              </a:lnSpc>
              <a:spcBef>
                <a:spcPts val="1000"/>
              </a:spcBef>
              <a:spcAft>
                <a:spcPts val="0"/>
              </a:spcAft>
              <a:buNone/>
            </a:pPr>
            <a:r>
              <a:rPr lang="uk-UA" sz="1583"/>
              <a:t>By the end of this lesson, learners will be able to:</a:t>
            </a:r>
            <a:endParaRPr sz="1583"/>
          </a:p>
          <a:p>
            <a:pPr indent="-321627" lvl="1" marL="914400" rtl="0" algn="l">
              <a:lnSpc>
                <a:spcPct val="115000"/>
              </a:lnSpc>
              <a:spcBef>
                <a:spcPts val="1000"/>
              </a:spcBef>
              <a:spcAft>
                <a:spcPts val="0"/>
              </a:spcAft>
              <a:buSzPct val="100000"/>
              <a:buChar char="➢"/>
            </a:pPr>
            <a:r>
              <a:rPr lang="uk-UA" sz="1583"/>
              <a:t>Describe In-Memory Database.</a:t>
            </a:r>
            <a:endParaRPr sz="1583"/>
          </a:p>
          <a:p>
            <a:pPr indent="-321627" lvl="1" marL="914400" rtl="0" algn="l">
              <a:lnSpc>
                <a:spcPct val="115000"/>
              </a:lnSpc>
              <a:spcBef>
                <a:spcPts val="1000"/>
              </a:spcBef>
              <a:spcAft>
                <a:spcPts val="0"/>
              </a:spcAft>
              <a:buSzPct val="100000"/>
              <a:buChar char="➢"/>
            </a:pPr>
            <a:r>
              <a:rPr lang="uk-UA" sz="1583"/>
              <a:t>Install and setup H2 in </a:t>
            </a:r>
            <a:r>
              <a:rPr lang="uk-UA" sz="1583"/>
              <a:t>memory Database.</a:t>
            </a:r>
            <a:endParaRPr sz="1583"/>
          </a:p>
          <a:p>
            <a:pPr indent="-321627" lvl="1" marL="914400" rtl="0" algn="l">
              <a:lnSpc>
                <a:spcPct val="115000"/>
              </a:lnSpc>
              <a:spcBef>
                <a:spcPts val="1000"/>
              </a:spcBef>
              <a:spcAft>
                <a:spcPts val="0"/>
              </a:spcAft>
              <a:buSzPct val="100000"/>
              <a:buChar char="➢"/>
            </a:pPr>
            <a:r>
              <a:rPr lang="uk-UA" sz="1583"/>
              <a:t>Run and execute basic SQL queries.</a:t>
            </a:r>
            <a:endParaRPr sz="1183"/>
          </a:p>
          <a:p>
            <a:pPr indent="0" lvl="0" marL="0" rtl="0" algn="l">
              <a:lnSpc>
                <a:spcPct val="125000"/>
              </a:lnSpc>
              <a:spcBef>
                <a:spcPts val="1000"/>
              </a:spcBef>
              <a:spcAft>
                <a:spcPts val="0"/>
              </a:spcAft>
              <a:buClr>
                <a:schemeClr val="dk1"/>
              </a:buClr>
              <a:buSzPct val="64705"/>
              <a:buFont typeface="Arial"/>
              <a:buNone/>
            </a:pPr>
            <a:r>
              <a:rPr b="1" lang="uk-UA" sz="1700">
                <a:solidFill>
                  <a:srgbClr val="303030"/>
                </a:solidFill>
              </a:rPr>
              <a:t>Prerequisites</a:t>
            </a:r>
            <a:endParaRPr b="1" sz="1700">
              <a:solidFill>
                <a:srgbClr val="303030"/>
              </a:solidFill>
            </a:endParaRPr>
          </a:p>
          <a:p>
            <a:pPr indent="0" lvl="0" marL="0" rtl="0" algn="l">
              <a:spcBef>
                <a:spcPts val="700"/>
              </a:spcBef>
              <a:spcAft>
                <a:spcPts val="0"/>
              </a:spcAft>
              <a:buClr>
                <a:schemeClr val="dk1"/>
              </a:buClr>
              <a:buSzPct val="78571"/>
              <a:buFont typeface="Arial"/>
              <a:buNone/>
            </a:pPr>
            <a:r>
              <a:rPr lang="uk-UA"/>
              <a:t>H2 database primarily deals with relational data. Hence, y</a:t>
            </a:r>
            <a:r>
              <a:rPr lang="uk-UA"/>
              <a:t>ou should have a good understanding of the concepts of databases in general; especially,  relational database management system (RDBMS) concepts before going ahead with this presentation.</a:t>
            </a:r>
            <a:endParaRPr sz="1400">
              <a:solidFill>
                <a:schemeClr val="dk1"/>
              </a:solidFill>
            </a:endParaRPr>
          </a:p>
          <a:p>
            <a:pPr indent="0" lvl="0" marL="0" rtl="0" algn="l">
              <a:spcBef>
                <a:spcPts val="700"/>
              </a:spcBef>
              <a:spcAft>
                <a:spcPts val="0"/>
              </a:spcAft>
              <a:buNone/>
            </a:pPr>
            <a:r>
              <a:t/>
            </a:r>
            <a:endParaRPr sz="1200">
              <a:solidFill>
                <a:schemeClr val="dk1"/>
              </a:solidFill>
              <a:highlight>
                <a:srgbClr val="FFFFFF"/>
              </a:highlight>
              <a:latin typeface="Nunito"/>
              <a:ea typeface="Nunito"/>
              <a:cs typeface="Nunito"/>
              <a:sym typeface="Nunito"/>
            </a:endParaRPr>
          </a:p>
        </p:txBody>
      </p:sp>
      <p:sp>
        <p:nvSpPr>
          <p:cNvPr id="377" name="Google Shape;377;p40"/>
          <p:cNvSpPr txBox="1"/>
          <p:nvPr>
            <p:ph idx="12" type="sldNum"/>
          </p:nvPr>
        </p:nvSpPr>
        <p:spPr>
          <a:xfrm>
            <a:off x="8504981" y="4686113"/>
            <a:ext cx="583200" cy="4056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uk-UA" sz="1200">
                <a:solidFill>
                  <a:srgbClr val="222222"/>
                </a:solidFill>
              </a:rPr>
              <a:t>‹#›</a:t>
            </a:fld>
            <a:endParaRPr sz="1200">
              <a:solidFill>
                <a:srgbClr val="22222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1"/>
          <p:cNvSpPr txBox="1"/>
          <p:nvPr>
            <p:ph type="title"/>
          </p:nvPr>
        </p:nvSpPr>
        <p:spPr>
          <a:xfrm>
            <a:off x="437662" y="620272"/>
            <a:ext cx="81171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uk-UA"/>
              <a:t>In-Memory Database</a:t>
            </a:r>
            <a:endParaRPr/>
          </a:p>
        </p:txBody>
      </p:sp>
      <p:sp>
        <p:nvSpPr>
          <p:cNvPr id="383" name="Google Shape;383;p41"/>
          <p:cNvSpPr txBox="1"/>
          <p:nvPr>
            <p:ph idx="1" type="body"/>
          </p:nvPr>
        </p:nvSpPr>
        <p:spPr>
          <a:xfrm>
            <a:off x="581825" y="1220700"/>
            <a:ext cx="8058900" cy="3560400"/>
          </a:xfrm>
          <a:prstGeom prst="rect">
            <a:avLst/>
          </a:prstGeom>
        </p:spPr>
        <p:txBody>
          <a:bodyPr anchorCtr="0" anchor="t" bIns="68575" lIns="68575" spcFirstLastPara="1" rIns="68575" wrap="square" tIns="68575">
            <a:noAutofit/>
          </a:bodyPr>
          <a:lstStyle/>
          <a:p>
            <a:pPr indent="0" lvl="0" marL="0" rtl="0" algn="l">
              <a:lnSpc>
                <a:spcPct val="100000"/>
              </a:lnSpc>
              <a:spcBef>
                <a:spcPts val="400"/>
              </a:spcBef>
              <a:spcAft>
                <a:spcPts val="0"/>
              </a:spcAft>
              <a:buClr>
                <a:schemeClr val="dk1"/>
              </a:buClr>
              <a:buSzPts val="1100"/>
              <a:buFont typeface="Arial"/>
              <a:buNone/>
            </a:pPr>
            <a:r>
              <a:rPr lang="uk-UA" sz="1400"/>
              <a:t>Typical databases </a:t>
            </a:r>
            <a:r>
              <a:rPr lang="uk-UA"/>
              <a:t>require</a:t>
            </a:r>
            <a:r>
              <a:rPr lang="uk-UA" sz="1400"/>
              <a:t> a great deal of setup. For example, with Oracle or MySQL databases, you would need to perform the following:</a:t>
            </a:r>
            <a:endParaRPr sz="1400"/>
          </a:p>
          <a:p>
            <a:pPr indent="-336550" lvl="0" marL="457200" rtl="0" algn="l">
              <a:lnSpc>
                <a:spcPct val="100000"/>
              </a:lnSpc>
              <a:spcBef>
                <a:spcPts val="400"/>
              </a:spcBef>
              <a:spcAft>
                <a:spcPts val="0"/>
              </a:spcAft>
              <a:buSzPts val="1700"/>
              <a:buChar char="●"/>
            </a:pPr>
            <a:r>
              <a:rPr lang="uk-UA" sz="1400"/>
              <a:t>Install the Database, set up a Schema, and set up the tables.</a:t>
            </a:r>
            <a:endParaRPr sz="1400"/>
          </a:p>
          <a:p>
            <a:pPr indent="-336550" lvl="0" marL="457200" rtl="0" algn="l">
              <a:lnSpc>
                <a:spcPct val="100000"/>
              </a:lnSpc>
              <a:spcBef>
                <a:spcPts val="400"/>
              </a:spcBef>
              <a:spcAft>
                <a:spcPts val="0"/>
              </a:spcAft>
              <a:buSzPts val="1700"/>
              <a:buChar char="●"/>
            </a:pPr>
            <a:r>
              <a:rPr lang="uk-UA" sz="1400"/>
              <a:t>Populate the data.</a:t>
            </a:r>
            <a:endParaRPr sz="1400"/>
          </a:p>
          <a:p>
            <a:pPr indent="-336550" lvl="0" marL="457200" rtl="0" algn="l">
              <a:lnSpc>
                <a:spcPct val="100000"/>
              </a:lnSpc>
              <a:spcBef>
                <a:spcPts val="400"/>
              </a:spcBef>
              <a:spcAft>
                <a:spcPts val="0"/>
              </a:spcAft>
              <a:buSzPts val="1700"/>
              <a:buChar char="●"/>
            </a:pPr>
            <a:r>
              <a:rPr lang="uk-UA" sz="1400"/>
              <a:t>Connect the application to the database by setting up a data source and a lot of other code.</a:t>
            </a:r>
            <a:endParaRPr sz="1400"/>
          </a:p>
          <a:p>
            <a:pPr indent="0" lvl="0" marL="0" rtl="0" algn="l">
              <a:lnSpc>
                <a:spcPct val="100000"/>
              </a:lnSpc>
              <a:spcBef>
                <a:spcPts val="400"/>
              </a:spcBef>
              <a:spcAft>
                <a:spcPts val="0"/>
              </a:spcAft>
              <a:buClr>
                <a:schemeClr val="dk1"/>
              </a:buClr>
              <a:buSzPts val="1100"/>
              <a:buFont typeface="Arial"/>
              <a:buNone/>
            </a:pPr>
            <a:r>
              <a:t/>
            </a:r>
            <a:endParaRPr b="1" sz="1400"/>
          </a:p>
          <a:p>
            <a:pPr indent="0" lvl="0" marL="0" rtl="0" algn="l">
              <a:lnSpc>
                <a:spcPct val="100000"/>
              </a:lnSpc>
              <a:spcBef>
                <a:spcPts val="400"/>
              </a:spcBef>
              <a:spcAft>
                <a:spcPts val="0"/>
              </a:spcAft>
              <a:buClr>
                <a:schemeClr val="dk1"/>
              </a:buClr>
              <a:buSzPts val="1100"/>
              <a:buFont typeface="Arial"/>
              <a:buNone/>
            </a:pPr>
            <a:r>
              <a:rPr b="1" lang="uk-UA" sz="1400"/>
              <a:t>Scenario 1</a:t>
            </a:r>
            <a:r>
              <a:rPr lang="uk-UA" sz="1400"/>
              <a:t> - Let’s consider a situation where you would want to perform a quick POC. Using a traditional database involves much overhead.</a:t>
            </a:r>
            <a:endParaRPr sz="1400"/>
          </a:p>
          <a:p>
            <a:pPr indent="0" lvl="0" marL="0" rtl="0" algn="l">
              <a:lnSpc>
                <a:spcPct val="100000"/>
              </a:lnSpc>
              <a:spcBef>
                <a:spcPts val="400"/>
              </a:spcBef>
              <a:spcAft>
                <a:spcPts val="0"/>
              </a:spcAft>
              <a:buClr>
                <a:schemeClr val="dk1"/>
              </a:buClr>
              <a:buSzPts val="1100"/>
              <a:buFont typeface="Arial"/>
              <a:buNone/>
            </a:pPr>
            <a:r>
              <a:t/>
            </a:r>
            <a:endParaRPr b="1" sz="1400"/>
          </a:p>
          <a:p>
            <a:pPr indent="0" lvl="0" marL="0" rtl="0" algn="l">
              <a:lnSpc>
                <a:spcPct val="100000"/>
              </a:lnSpc>
              <a:spcBef>
                <a:spcPts val="400"/>
              </a:spcBef>
              <a:spcAft>
                <a:spcPts val="0"/>
              </a:spcAft>
              <a:buClr>
                <a:schemeClr val="dk1"/>
              </a:buClr>
              <a:buSzPts val="1100"/>
              <a:buFont typeface="Arial"/>
              <a:buNone/>
            </a:pPr>
            <a:r>
              <a:rPr b="1" lang="uk-UA" sz="1400"/>
              <a:t>Scenario 2 </a:t>
            </a:r>
            <a:r>
              <a:rPr lang="uk-UA" sz="1400"/>
              <a:t>- Consider your unit </a:t>
            </a:r>
            <a:r>
              <a:rPr lang="uk-UA" sz="1400"/>
              <a:t>tests</a:t>
            </a:r>
            <a:r>
              <a:rPr lang="uk-UA" sz="1400"/>
              <a:t>:</a:t>
            </a:r>
            <a:endParaRPr sz="1400"/>
          </a:p>
          <a:p>
            <a:pPr indent="-336550" lvl="0" marL="457200" rtl="0" algn="l">
              <a:lnSpc>
                <a:spcPct val="100000"/>
              </a:lnSpc>
              <a:spcBef>
                <a:spcPts val="400"/>
              </a:spcBef>
              <a:spcAft>
                <a:spcPts val="0"/>
              </a:spcAft>
              <a:buSzPts val="1700"/>
              <a:buChar char="●"/>
            </a:pPr>
            <a:r>
              <a:rPr lang="uk-UA" sz="1400"/>
              <a:t>You do not want them to fail when some data/schema in the database changes.</a:t>
            </a:r>
            <a:endParaRPr sz="1400"/>
          </a:p>
          <a:p>
            <a:pPr indent="-336550" lvl="0" marL="457200" rtl="0" algn="l">
              <a:lnSpc>
                <a:spcPct val="100000"/>
              </a:lnSpc>
              <a:spcBef>
                <a:spcPts val="400"/>
              </a:spcBef>
              <a:spcAft>
                <a:spcPts val="0"/>
              </a:spcAft>
              <a:buSzPts val="1700"/>
              <a:buChar char="●"/>
            </a:pPr>
            <a:r>
              <a:rPr lang="uk-UA" sz="1400"/>
              <a:t>You want to be able to run them parallel. </a:t>
            </a:r>
            <a:r>
              <a:rPr lang="uk-UA"/>
              <a:t>M</a:t>
            </a:r>
            <a:r>
              <a:rPr lang="uk-UA" sz="1400"/>
              <a:t>ultiple developers might be running the tests in parallel.</a:t>
            </a:r>
            <a:endParaRPr sz="1400"/>
          </a:p>
          <a:p>
            <a:pPr indent="0" lvl="0" marL="0" rtl="0" algn="l">
              <a:lnSpc>
                <a:spcPct val="100000"/>
              </a:lnSpc>
              <a:spcBef>
                <a:spcPts val="700"/>
              </a:spcBef>
              <a:spcAft>
                <a:spcPts val="0"/>
              </a:spcAft>
              <a:buNone/>
            </a:pPr>
            <a:r>
              <a:t/>
            </a:r>
            <a:endParaRPr/>
          </a:p>
        </p:txBody>
      </p:sp>
      <p:sp>
        <p:nvSpPr>
          <p:cNvPr id="384" name="Google Shape;384;p41"/>
          <p:cNvSpPr txBox="1"/>
          <p:nvPr>
            <p:ph idx="12" type="sldNum"/>
          </p:nvPr>
        </p:nvSpPr>
        <p:spPr>
          <a:xfrm>
            <a:off x="8504981" y="4686113"/>
            <a:ext cx="583200" cy="4056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uk-UA" sz="1200">
                <a:solidFill>
                  <a:srgbClr val="222222"/>
                </a:solidFill>
              </a:rPr>
              <a:t>‹#›</a:t>
            </a:fld>
            <a:endParaRPr sz="1200">
              <a:solidFill>
                <a:srgbClr val="22222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2"/>
          <p:cNvSpPr txBox="1"/>
          <p:nvPr>
            <p:ph type="title"/>
          </p:nvPr>
        </p:nvSpPr>
        <p:spPr>
          <a:xfrm>
            <a:off x="426012" y="730247"/>
            <a:ext cx="81171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uk-UA"/>
              <a:t>In-Memory Database (continued)</a:t>
            </a:r>
            <a:endParaRPr/>
          </a:p>
        </p:txBody>
      </p:sp>
      <p:sp>
        <p:nvSpPr>
          <p:cNvPr id="390" name="Google Shape;390;p42"/>
          <p:cNvSpPr txBox="1"/>
          <p:nvPr>
            <p:ph idx="1" type="body"/>
          </p:nvPr>
        </p:nvSpPr>
        <p:spPr>
          <a:xfrm>
            <a:off x="523875" y="1290600"/>
            <a:ext cx="8186700" cy="3395400"/>
          </a:xfrm>
          <a:prstGeom prst="rect">
            <a:avLst/>
          </a:prstGeom>
        </p:spPr>
        <p:txBody>
          <a:bodyPr anchorCtr="0" anchor="t" bIns="68575" lIns="68575" spcFirstLastPara="1" rIns="68575" wrap="square" tIns="68575">
            <a:normAutofit lnSpcReduction="10000"/>
          </a:bodyPr>
          <a:lstStyle/>
          <a:p>
            <a:pPr indent="0" lvl="0" marL="0" rtl="0" algn="l">
              <a:lnSpc>
                <a:spcPct val="100000"/>
              </a:lnSpc>
              <a:spcBef>
                <a:spcPts val="200"/>
              </a:spcBef>
              <a:spcAft>
                <a:spcPts val="0"/>
              </a:spcAft>
              <a:buNone/>
            </a:pPr>
            <a:r>
              <a:rPr lang="uk-UA" sz="1600"/>
              <a:t>In these kind of scenarios, an in-memory database provides an ideal solution. An in-memory database is created when an application starts up and is destroyed when the application is stopped.</a:t>
            </a:r>
            <a:endParaRPr sz="1600"/>
          </a:p>
          <a:p>
            <a:pPr indent="0" lvl="0" marL="0" rtl="0" algn="l">
              <a:lnSpc>
                <a:spcPct val="100000"/>
              </a:lnSpc>
              <a:spcBef>
                <a:spcPts val="200"/>
              </a:spcBef>
              <a:spcAft>
                <a:spcPts val="0"/>
              </a:spcAft>
              <a:buClr>
                <a:schemeClr val="dk1"/>
              </a:buClr>
              <a:buSzPts val="1100"/>
              <a:buFont typeface="Arial"/>
              <a:buNone/>
            </a:pPr>
            <a:r>
              <a:t/>
            </a:r>
            <a:endParaRPr sz="1600"/>
          </a:p>
          <a:p>
            <a:pPr indent="0" lvl="0" marL="0" rtl="0" algn="l">
              <a:lnSpc>
                <a:spcPct val="100000"/>
              </a:lnSpc>
              <a:spcBef>
                <a:spcPts val="200"/>
              </a:spcBef>
              <a:spcAft>
                <a:spcPts val="0"/>
              </a:spcAft>
              <a:buClr>
                <a:schemeClr val="dk1"/>
              </a:buClr>
              <a:buSzPts val="1100"/>
              <a:buFont typeface="Arial"/>
              <a:buNone/>
            </a:pPr>
            <a:r>
              <a:rPr b="1" lang="uk-UA" sz="1700"/>
              <a:t>Advantages-</a:t>
            </a:r>
            <a:endParaRPr b="1" sz="1700"/>
          </a:p>
          <a:p>
            <a:pPr indent="-349250" lvl="0" marL="457200" rtl="0" algn="l">
              <a:lnSpc>
                <a:spcPct val="100000"/>
              </a:lnSpc>
              <a:spcBef>
                <a:spcPts val="200"/>
              </a:spcBef>
              <a:spcAft>
                <a:spcPts val="0"/>
              </a:spcAft>
              <a:buSzPts val="1900"/>
              <a:buChar char="●"/>
            </a:pPr>
            <a:r>
              <a:rPr lang="uk-UA" sz="1600"/>
              <a:t>Zero project setup or infrastructure.</a:t>
            </a:r>
            <a:endParaRPr sz="1600"/>
          </a:p>
          <a:p>
            <a:pPr indent="-349250" lvl="0" marL="457200" rtl="0" algn="l">
              <a:lnSpc>
                <a:spcPct val="100000"/>
              </a:lnSpc>
              <a:spcBef>
                <a:spcPts val="200"/>
              </a:spcBef>
              <a:spcAft>
                <a:spcPts val="0"/>
              </a:spcAft>
              <a:buSzPts val="1900"/>
              <a:buChar char="●"/>
            </a:pPr>
            <a:r>
              <a:rPr lang="uk-UA" sz="1600"/>
              <a:t>Zero configuration.</a:t>
            </a:r>
            <a:endParaRPr sz="1600"/>
          </a:p>
          <a:p>
            <a:pPr indent="-349250" lvl="0" marL="457200" rtl="0" algn="l">
              <a:lnSpc>
                <a:spcPct val="100000"/>
              </a:lnSpc>
              <a:spcBef>
                <a:spcPts val="200"/>
              </a:spcBef>
              <a:spcAft>
                <a:spcPts val="0"/>
              </a:spcAft>
              <a:buSzPts val="1900"/>
              <a:buChar char="●"/>
            </a:pPr>
            <a:r>
              <a:rPr lang="uk-UA" sz="1600"/>
              <a:t>Zero maintenance.</a:t>
            </a:r>
            <a:endParaRPr sz="1600"/>
          </a:p>
          <a:p>
            <a:pPr indent="-349250" lvl="0" marL="457200" rtl="0" algn="l">
              <a:lnSpc>
                <a:spcPct val="100000"/>
              </a:lnSpc>
              <a:spcBef>
                <a:spcPts val="200"/>
              </a:spcBef>
              <a:spcAft>
                <a:spcPts val="0"/>
              </a:spcAft>
              <a:buSzPts val="1900"/>
              <a:buChar char="●"/>
            </a:pPr>
            <a:r>
              <a:rPr lang="uk-UA" sz="1600"/>
              <a:t>Easy to use for learning, POCs, and unit tests.</a:t>
            </a:r>
            <a:endParaRPr sz="1600"/>
          </a:p>
          <a:p>
            <a:pPr indent="-349250" lvl="0" marL="457200" rtl="0" algn="l">
              <a:lnSpc>
                <a:spcPct val="100000"/>
              </a:lnSpc>
              <a:spcBef>
                <a:spcPts val="200"/>
              </a:spcBef>
              <a:spcAft>
                <a:spcPts val="0"/>
              </a:spcAft>
              <a:buSzPts val="1900"/>
              <a:buChar char="●"/>
            </a:pPr>
            <a:r>
              <a:rPr lang="uk-UA" sz="1600"/>
              <a:t>Spring Boot provides simple configuration to switch between a real database and an in-memory database such as H2.</a:t>
            </a:r>
            <a:endParaRPr sz="1600"/>
          </a:p>
          <a:p>
            <a:pPr indent="0" lvl="0" marL="0" rtl="0" algn="l">
              <a:lnSpc>
                <a:spcPct val="100000"/>
              </a:lnSpc>
              <a:spcBef>
                <a:spcPts val="200"/>
              </a:spcBef>
              <a:spcAft>
                <a:spcPts val="200"/>
              </a:spcAft>
              <a:buNone/>
            </a:pPr>
            <a:r>
              <a:t/>
            </a:r>
            <a:endParaRPr sz="1700"/>
          </a:p>
        </p:txBody>
      </p:sp>
      <p:sp>
        <p:nvSpPr>
          <p:cNvPr id="391" name="Google Shape;391;p42"/>
          <p:cNvSpPr txBox="1"/>
          <p:nvPr>
            <p:ph idx="12" type="sldNum"/>
          </p:nvPr>
        </p:nvSpPr>
        <p:spPr>
          <a:xfrm>
            <a:off x="8504981" y="4686113"/>
            <a:ext cx="583200" cy="4056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uk-UA" sz="1200">
                <a:solidFill>
                  <a:srgbClr val="222222"/>
                </a:solidFill>
              </a:rPr>
              <a:t>‹#›</a:t>
            </a:fld>
            <a:endParaRPr sz="1200">
              <a:solidFill>
                <a:srgbClr val="22222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3"/>
          <p:cNvSpPr txBox="1"/>
          <p:nvPr>
            <p:ph idx="12" type="sldNum"/>
          </p:nvPr>
        </p:nvSpPr>
        <p:spPr>
          <a:xfrm>
            <a:off x="8504981" y="4686113"/>
            <a:ext cx="583200" cy="4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2100"/>
              <a:buFont typeface="Arial"/>
              <a:buNone/>
            </a:pPr>
            <a:fld id="{00000000-1234-1234-1234-123412341234}" type="slidenum">
              <a:rPr lang="uk-UA" sz="1200">
                <a:solidFill>
                  <a:srgbClr val="222222"/>
                </a:solidFill>
              </a:rPr>
              <a:t>‹#›</a:t>
            </a:fld>
            <a:endParaRPr sz="1200">
              <a:solidFill>
                <a:srgbClr val="222222"/>
              </a:solidFill>
            </a:endParaRPr>
          </a:p>
        </p:txBody>
      </p:sp>
      <p:sp>
        <p:nvSpPr>
          <p:cNvPr id="397" name="Google Shape;397;p43"/>
          <p:cNvSpPr txBox="1"/>
          <p:nvPr>
            <p:ph idx="1" type="body"/>
          </p:nvPr>
        </p:nvSpPr>
        <p:spPr>
          <a:xfrm>
            <a:off x="625575" y="1184925"/>
            <a:ext cx="8085000" cy="3631200"/>
          </a:xfrm>
          <a:prstGeom prst="rect">
            <a:avLst/>
          </a:prstGeom>
          <a:noFill/>
          <a:ln>
            <a:noFill/>
          </a:ln>
        </p:spPr>
        <p:txBody>
          <a:bodyPr anchorCtr="0" anchor="t" bIns="91425" lIns="91425" spcFirstLastPara="1" rIns="91425" wrap="square" tIns="91425">
            <a:noAutofit/>
          </a:bodyPr>
          <a:lstStyle/>
          <a:p>
            <a:pPr indent="-331136" lvl="0" marL="457200" rtl="0" algn="l">
              <a:spcBef>
                <a:spcPts val="700"/>
              </a:spcBef>
              <a:spcAft>
                <a:spcPts val="0"/>
              </a:spcAft>
              <a:buSzPts val="1615"/>
              <a:buChar char="❏"/>
            </a:pPr>
            <a:r>
              <a:rPr lang="uk-UA" sz="1414"/>
              <a:t>H2 is one of the popular </a:t>
            </a:r>
            <a:r>
              <a:rPr b="1" lang="uk-UA" sz="1414"/>
              <a:t>i</a:t>
            </a:r>
            <a:r>
              <a:rPr b="1" lang="uk-UA" sz="1414"/>
              <a:t>n-memory databases</a:t>
            </a:r>
            <a:r>
              <a:rPr lang="uk-UA" sz="1414"/>
              <a:t>. Remember: An in-memory database is live only during the time of execution of the application because data will not persist on the disk.  </a:t>
            </a:r>
            <a:endParaRPr sz="1414"/>
          </a:p>
          <a:p>
            <a:pPr indent="-331136" lvl="0" marL="457200" rtl="0" algn="l">
              <a:spcBef>
                <a:spcPts val="1000"/>
              </a:spcBef>
              <a:spcAft>
                <a:spcPts val="0"/>
              </a:spcAft>
              <a:buSzPts val="1615"/>
              <a:buChar char="❏"/>
            </a:pPr>
            <a:r>
              <a:rPr lang="uk-UA" sz="1414"/>
              <a:t>H2 is a relational database management system written in Java. It can be embedded in Java applications or run in the client-server mode; but it is not a persistent database.</a:t>
            </a:r>
            <a:endParaRPr sz="1414"/>
          </a:p>
          <a:p>
            <a:pPr indent="-331136" lvl="0" marL="457200" rtl="0" algn="l">
              <a:spcBef>
                <a:spcPts val="1000"/>
              </a:spcBef>
              <a:spcAft>
                <a:spcPts val="0"/>
              </a:spcAft>
              <a:buSzPts val="1615"/>
              <a:buChar char="❏"/>
            </a:pPr>
            <a:r>
              <a:rPr lang="uk-UA" sz="1414"/>
              <a:t>H2 is an efficient way to learn a framework. </a:t>
            </a:r>
            <a:endParaRPr sz="1414"/>
          </a:p>
          <a:p>
            <a:pPr indent="-331136" lvl="0" marL="457200" rtl="0" algn="l">
              <a:spcBef>
                <a:spcPts val="1000"/>
              </a:spcBef>
              <a:spcAft>
                <a:spcPts val="0"/>
              </a:spcAft>
              <a:buSzPts val="1615"/>
              <a:buChar char="❏"/>
            </a:pPr>
            <a:r>
              <a:rPr lang="uk-UA" sz="1414"/>
              <a:t>This database can be used in embedded or server mode. Following are the main features of the H2 database:</a:t>
            </a:r>
            <a:endParaRPr sz="1414"/>
          </a:p>
          <a:p>
            <a:pPr indent="-337486" lvl="0" marL="914400" rtl="0" algn="l">
              <a:spcBef>
                <a:spcPts val="1000"/>
              </a:spcBef>
              <a:spcAft>
                <a:spcPts val="0"/>
              </a:spcAft>
              <a:buSzPts val="1715"/>
              <a:buChar char="●"/>
            </a:pPr>
            <a:r>
              <a:rPr lang="uk-UA" sz="1414"/>
              <a:t>Extremely fast, open-source, JDBC API.</a:t>
            </a:r>
            <a:endParaRPr sz="1414"/>
          </a:p>
          <a:p>
            <a:pPr indent="-337486" lvl="0" marL="914400" rtl="0" algn="l">
              <a:spcBef>
                <a:spcPts val="700"/>
              </a:spcBef>
              <a:spcAft>
                <a:spcPts val="0"/>
              </a:spcAft>
              <a:buSzPts val="1715"/>
              <a:buChar char="●"/>
            </a:pPr>
            <a:r>
              <a:rPr lang="uk-UA" sz="1414"/>
              <a:t>Available in embedded and server modes; in-memory databases.</a:t>
            </a:r>
            <a:endParaRPr sz="1414"/>
          </a:p>
          <a:p>
            <a:pPr indent="-337486" lvl="0" marL="914400" rtl="0" algn="l">
              <a:spcBef>
                <a:spcPts val="700"/>
              </a:spcBef>
              <a:spcAft>
                <a:spcPts val="0"/>
              </a:spcAft>
              <a:buSzPts val="1715"/>
              <a:buChar char="●"/>
            </a:pPr>
            <a:r>
              <a:rPr lang="uk-UA" sz="1414"/>
              <a:t>Browser-based console application. </a:t>
            </a:r>
            <a:endParaRPr sz="1414"/>
          </a:p>
          <a:p>
            <a:pPr indent="-337486" lvl="0" marL="914400" rtl="0" algn="l">
              <a:spcBef>
                <a:spcPts val="700"/>
              </a:spcBef>
              <a:spcAft>
                <a:spcPts val="0"/>
              </a:spcAft>
              <a:buSzPts val="1715"/>
              <a:buChar char="●"/>
            </a:pPr>
            <a:r>
              <a:rPr lang="uk-UA" sz="1414"/>
              <a:t>Web console to maintain the database.</a:t>
            </a:r>
            <a:endParaRPr sz="1414"/>
          </a:p>
          <a:p>
            <a:pPr indent="0" lvl="0" marL="914400" rtl="0" algn="l">
              <a:spcBef>
                <a:spcPts val="700"/>
              </a:spcBef>
              <a:spcAft>
                <a:spcPts val="0"/>
              </a:spcAft>
              <a:buNone/>
            </a:pPr>
            <a:r>
              <a:t/>
            </a:r>
            <a:endParaRPr sz="1314"/>
          </a:p>
          <a:p>
            <a:pPr indent="0" lvl="0" marL="0" rtl="0" algn="l">
              <a:spcBef>
                <a:spcPts val="700"/>
              </a:spcBef>
              <a:spcAft>
                <a:spcPts val="0"/>
              </a:spcAft>
              <a:buNone/>
            </a:pPr>
            <a:r>
              <a:t/>
            </a:r>
            <a:endParaRPr b="1" sz="900">
              <a:solidFill>
                <a:schemeClr val="dk1"/>
              </a:solidFill>
              <a:highlight>
                <a:schemeClr val="lt2"/>
              </a:highlight>
              <a:latin typeface="Century Gothic"/>
              <a:ea typeface="Century Gothic"/>
              <a:cs typeface="Century Gothic"/>
              <a:sym typeface="Century Gothic"/>
            </a:endParaRPr>
          </a:p>
          <a:p>
            <a:pPr indent="0" lvl="0" marL="0" rtl="0" algn="l">
              <a:spcBef>
                <a:spcPts val="700"/>
              </a:spcBef>
              <a:spcAft>
                <a:spcPts val="0"/>
              </a:spcAft>
              <a:buNone/>
            </a:pPr>
            <a:r>
              <a:t/>
            </a:r>
            <a:endParaRPr sz="1300"/>
          </a:p>
          <a:p>
            <a:pPr indent="0" lvl="0" marL="0" rtl="0" algn="l">
              <a:spcBef>
                <a:spcPts val="700"/>
              </a:spcBef>
              <a:spcAft>
                <a:spcPts val="0"/>
              </a:spcAft>
              <a:buSzPts val="1800"/>
              <a:buNone/>
            </a:pPr>
            <a:r>
              <a:t/>
            </a:r>
            <a:endParaRPr/>
          </a:p>
        </p:txBody>
      </p:sp>
      <p:sp>
        <p:nvSpPr>
          <p:cNvPr id="398" name="Google Shape;398;p43"/>
          <p:cNvSpPr txBox="1"/>
          <p:nvPr>
            <p:ph type="title"/>
          </p:nvPr>
        </p:nvSpPr>
        <p:spPr>
          <a:xfrm>
            <a:off x="426012" y="654522"/>
            <a:ext cx="8117100" cy="5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UA"/>
              <a:t>H2 In-Memory Database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4"/>
          <p:cNvSpPr txBox="1"/>
          <p:nvPr>
            <p:ph type="title"/>
          </p:nvPr>
        </p:nvSpPr>
        <p:spPr>
          <a:xfrm>
            <a:off x="426012" y="730247"/>
            <a:ext cx="81171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Clr>
                <a:schemeClr val="dk1"/>
              </a:buClr>
              <a:buSzPts val="1100"/>
              <a:buFont typeface="Arial"/>
              <a:buNone/>
            </a:pPr>
            <a:r>
              <a:rPr lang="uk-UA"/>
              <a:t>H2-In Memory  Database - Execution Mode</a:t>
            </a:r>
            <a:endParaRPr/>
          </a:p>
        </p:txBody>
      </p:sp>
      <p:sp>
        <p:nvSpPr>
          <p:cNvPr id="404" name="Google Shape;404;p44"/>
          <p:cNvSpPr txBox="1"/>
          <p:nvPr>
            <p:ph idx="1" type="body"/>
          </p:nvPr>
        </p:nvSpPr>
        <p:spPr>
          <a:xfrm>
            <a:off x="523875" y="1290600"/>
            <a:ext cx="4841700" cy="3395400"/>
          </a:xfrm>
          <a:prstGeom prst="rect">
            <a:avLst/>
          </a:prstGeom>
        </p:spPr>
        <p:txBody>
          <a:bodyPr anchorCtr="0" anchor="t" bIns="68575" lIns="68575" spcFirstLastPara="1" rIns="68575" wrap="square" tIns="68575">
            <a:noAutofit/>
          </a:bodyPr>
          <a:lstStyle/>
          <a:p>
            <a:pPr indent="0" lvl="0" marL="0" rtl="0" algn="l">
              <a:lnSpc>
                <a:spcPct val="100000"/>
              </a:lnSpc>
              <a:spcBef>
                <a:spcPts val="500"/>
              </a:spcBef>
              <a:spcAft>
                <a:spcPts val="0"/>
              </a:spcAft>
              <a:buClr>
                <a:schemeClr val="dk1"/>
              </a:buClr>
              <a:buSzPts val="1100"/>
              <a:buFont typeface="Arial"/>
              <a:buNone/>
            </a:pPr>
            <a:r>
              <a:rPr lang="uk-UA"/>
              <a:t>H2 in-memory database can be executed in three modes:</a:t>
            </a:r>
            <a:endParaRPr/>
          </a:p>
          <a:p>
            <a:pPr indent="-298450" lvl="0" marL="457200" rtl="0" algn="l">
              <a:lnSpc>
                <a:spcPct val="100000"/>
              </a:lnSpc>
              <a:spcBef>
                <a:spcPts val="500"/>
              </a:spcBef>
              <a:spcAft>
                <a:spcPts val="0"/>
              </a:spcAft>
              <a:buSzPts val="1100"/>
              <a:buAutoNum type="arabicPeriod"/>
            </a:pPr>
            <a:r>
              <a:rPr lang="uk-UA"/>
              <a:t>Embedded mode.</a:t>
            </a:r>
            <a:endParaRPr/>
          </a:p>
          <a:p>
            <a:pPr indent="-298450" lvl="0" marL="457200" rtl="0" algn="l">
              <a:lnSpc>
                <a:spcPct val="100000"/>
              </a:lnSpc>
              <a:spcBef>
                <a:spcPts val="500"/>
              </a:spcBef>
              <a:spcAft>
                <a:spcPts val="0"/>
              </a:spcAft>
              <a:buSzPts val="1100"/>
              <a:buAutoNum type="arabicPeriod"/>
            </a:pPr>
            <a:r>
              <a:rPr lang="uk-UA"/>
              <a:t>Server mode.</a:t>
            </a:r>
            <a:endParaRPr/>
          </a:p>
          <a:p>
            <a:pPr indent="-298450" lvl="0" marL="457200" rtl="0" algn="l">
              <a:lnSpc>
                <a:spcPct val="100000"/>
              </a:lnSpc>
              <a:spcBef>
                <a:spcPts val="500"/>
              </a:spcBef>
              <a:spcAft>
                <a:spcPts val="0"/>
              </a:spcAft>
              <a:buSzPts val="1100"/>
              <a:buAutoNum type="arabicPeriod"/>
            </a:pPr>
            <a:r>
              <a:rPr lang="uk-UA"/>
              <a:t>Mixed mode.</a:t>
            </a:r>
            <a:endParaRPr/>
          </a:p>
          <a:p>
            <a:pPr indent="0" lvl="0" marL="0" rtl="0" algn="l">
              <a:lnSpc>
                <a:spcPct val="100000"/>
              </a:lnSpc>
              <a:spcBef>
                <a:spcPts val="500"/>
              </a:spcBef>
              <a:spcAft>
                <a:spcPts val="0"/>
              </a:spcAft>
              <a:buClr>
                <a:schemeClr val="dk1"/>
              </a:buClr>
              <a:buSzPts val="1100"/>
              <a:buFont typeface="Arial"/>
              <a:buNone/>
            </a:pPr>
            <a:r>
              <a:rPr b="1" lang="uk-UA"/>
              <a:t>Embedded Mode:</a:t>
            </a:r>
            <a:r>
              <a:rPr lang="uk-UA"/>
              <a:t> In embedded mode, the database performance is better. Because the application and database are executed in the same JVM, the Java application uses JDBC to access H2 DB. Data can be persisted to data file also, but at the same time, only one client can connect to the H2 DB.</a:t>
            </a:r>
            <a:endParaRPr/>
          </a:p>
          <a:p>
            <a:pPr indent="0" lvl="0" marL="0" rtl="0" algn="l">
              <a:lnSpc>
                <a:spcPct val="100000"/>
              </a:lnSpc>
              <a:spcBef>
                <a:spcPts val="500"/>
              </a:spcBef>
              <a:spcAft>
                <a:spcPts val="0"/>
              </a:spcAft>
              <a:buNone/>
            </a:pPr>
            <a:r>
              <a:rPr b="1" lang="uk-UA"/>
              <a:t>Server Mode:</a:t>
            </a:r>
            <a:r>
              <a:rPr lang="uk-UA"/>
              <a:t> In server mode, the Java application and H2 database run in different JVM or machines. H2 database is executed in an H2 server. Server mode supports multiple DB connections.</a:t>
            </a:r>
            <a:endParaRPr/>
          </a:p>
          <a:p>
            <a:pPr indent="0" lvl="0" marL="0" rtl="0" algn="l">
              <a:spcBef>
                <a:spcPts val="700"/>
              </a:spcBef>
              <a:spcAft>
                <a:spcPts val="0"/>
              </a:spcAft>
              <a:buNone/>
            </a:pPr>
            <a:r>
              <a:t/>
            </a:r>
            <a:endParaRPr/>
          </a:p>
        </p:txBody>
      </p:sp>
      <p:sp>
        <p:nvSpPr>
          <p:cNvPr id="405" name="Google Shape;405;p44"/>
          <p:cNvSpPr txBox="1"/>
          <p:nvPr>
            <p:ph idx="12" type="sldNum"/>
          </p:nvPr>
        </p:nvSpPr>
        <p:spPr>
          <a:xfrm>
            <a:off x="8504981" y="4686113"/>
            <a:ext cx="583200" cy="4056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uk-UA" sz="1200">
                <a:solidFill>
                  <a:srgbClr val="222222"/>
                </a:solidFill>
              </a:rPr>
              <a:t>‹#›</a:t>
            </a:fld>
            <a:endParaRPr sz="1200">
              <a:solidFill>
                <a:srgbClr val="222222"/>
              </a:solidFill>
            </a:endParaRPr>
          </a:p>
        </p:txBody>
      </p:sp>
      <p:pic>
        <p:nvPicPr>
          <p:cNvPr id="406" name="Google Shape;406;p44"/>
          <p:cNvPicPr preferRelativeResize="0"/>
          <p:nvPr/>
        </p:nvPicPr>
        <p:blipFill>
          <a:blip r:embed="rId3">
            <a:alphaModFix/>
          </a:blip>
          <a:stretch>
            <a:fillRect/>
          </a:stretch>
        </p:blipFill>
        <p:spPr>
          <a:xfrm>
            <a:off x="5434575" y="1495550"/>
            <a:ext cx="3295175" cy="2241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5"/>
          <p:cNvSpPr txBox="1"/>
          <p:nvPr>
            <p:ph type="title"/>
          </p:nvPr>
        </p:nvSpPr>
        <p:spPr>
          <a:xfrm>
            <a:off x="426012" y="730247"/>
            <a:ext cx="81171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uk-UA"/>
              <a:t>H2-In Memory Database - Execution Mode</a:t>
            </a:r>
            <a:endParaRPr/>
          </a:p>
        </p:txBody>
      </p:sp>
      <p:sp>
        <p:nvSpPr>
          <p:cNvPr id="412" name="Google Shape;412;p45"/>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lnSpc>
                <a:spcPct val="100000"/>
              </a:lnSpc>
              <a:spcBef>
                <a:spcPts val="1000"/>
              </a:spcBef>
              <a:spcAft>
                <a:spcPts val="0"/>
              </a:spcAft>
              <a:buClr>
                <a:schemeClr val="dk1"/>
              </a:buClr>
              <a:buSzPts val="1100"/>
              <a:buFont typeface="Arial"/>
              <a:buNone/>
            </a:pPr>
            <a:r>
              <a:rPr b="1" lang="uk-UA"/>
              <a:t>Mixed Mode: </a:t>
            </a:r>
            <a:r>
              <a:rPr lang="uk-UA"/>
              <a:t>The mixed mode is a combination of the embedded and the server mode. The first application that connects to a database does so in the embedded mode, but also starts a server so that other applications (running in different processes or virtual machines) can concurrently access the same data. The local connections are as fast as if the database is used in just the embedded mode, while the remote connections are a bit slower.</a:t>
            </a:r>
            <a:endParaRPr/>
          </a:p>
          <a:p>
            <a:pPr indent="0" lvl="0" marL="0" rtl="0" algn="l">
              <a:spcBef>
                <a:spcPts val="1000"/>
              </a:spcBef>
              <a:spcAft>
                <a:spcPts val="0"/>
              </a:spcAft>
              <a:buNone/>
            </a:pPr>
            <a:r>
              <a:rPr lang="uk-UA"/>
              <a:t>The server can be started and stopped from within the application (using the server API), or automatically (automatic mixed mode). When using the </a:t>
            </a:r>
            <a:r>
              <a:rPr lang="uk-UA">
                <a:uFill>
                  <a:noFill/>
                </a:uFill>
                <a:hlinkClick r:id="rId3"/>
              </a:rPr>
              <a:t>automatic mixed mode</a:t>
            </a:r>
            <a:r>
              <a:rPr lang="uk-UA"/>
              <a:t>, all clients that want to connect to the database (no matter if it is a local or remote connection) can do so using the exact same database URL.</a:t>
            </a:r>
            <a:endParaRPr sz="1400">
              <a:solidFill>
                <a:srgbClr val="000000"/>
              </a:solidFill>
              <a:highlight>
                <a:srgbClr val="FFFFFF"/>
              </a:highlight>
            </a:endParaRPr>
          </a:p>
          <a:p>
            <a:pPr indent="0" lvl="0" marL="0" rtl="0" algn="l">
              <a:spcBef>
                <a:spcPts val="700"/>
              </a:spcBef>
              <a:spcAft>
                <a:spcPts val="0"/>
              </a:spcAft>
              <a:buNone/>
            </a:pPr>
            <a:r>
              <a:t/>
            </a:r>
            <a:endParaRPr sz="1800"/>
          </a:p>
        </p:txBody>
      </p:sp>
      <p:sp>
        <p:nvSpPr>
          <p:cNvPr id="413" name="Google Shape;413;p45"/>
          <p:cNvSpPr txBox="1"/>
          <p:nvPr>
            <p:ph idx="12" type="sldNum"/>
          </p:nvPr>
        </p:nvSpPr>
        <p:spPr>
          <a:xfrm>
            <a:off x="8504981" y="4686113"/>
            <a:ext cx="583200" cy="4056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uk-UA" sz="1200">
                <a:solidFill>
                  <a:srgbClr val="222222"/>
                </a:solidFill>
              </a:rPr>
              <a:t>‹#›</a:t>
            </a:fld>
            <a:endParaRPr sz="1200">
              <a:solidFill>
                <a:srgbClr val="222222"/>
              </a:solidFill>
            </a:endParaRPr>
          </a:p>
        </p:txBody>
      </p:sp>
      <p:sp>
        <p:nvSpPr>
          <p:cNvPr id="414" name="Google Shape;414;p45"/>
          <p:cNvSpPr txBox="1"/>
          <p:nvPr/>
        </p:nvSpPr>
        <p:spPr>
          <a:xfrm>
            <a:off x="7200900" y="829550"/>
            <a:ext cx="12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uk-UA" sz="1600">
                <a:latin typeface="Calibri"/>
                <a:ea typeface="Calibri"/>
                <a:cs typeface="Calibri"/>
                <a:sym typeface="Calibri"/>
              </a:rPr>
              <a:t>continued</a:t>
            </a:r>
            <a:endParaRPr b="1" sz="16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6"/>
          <p:cNvSpPr txBox="1"/>
          <p:nvPr>
            <p:ph type="title"/>
          </p:nvPr>
        </p:nvSpPr>
        <p:spPr>
          <a:xfrm>
            <a:off x="426012" y="730247"/>
            <a:ext cx="81171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Clr>
                <a:schemeClr val="dk1"/>
              </a:buClr>
              <a:buSzPts val="1100"/>
              <a:buFont typeface="Arial"/>
              <a:buNone/>
            </a:pPr>
            <a:r>
              <a:rPr lang="uk-UA"/>
              <a:t>Lab - </a:t>
            </a:r>
            <a:r>
              <a:rPr lang="uk-UA"/>
              <a:t>Install H2-In Memory  Database</a:t>
            </a:r>
            <a:endParaRPr sz="3000"/>
          </a:p>
        </p:txBody>
      </p:sp>
      <p:sp>
        <p:nvSpPr>
          <p:cNvPr id="420" name="Google Shape;420;p46"/>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700"/>
              </a:spcBef>
              <a:spcAft>
                <a:spcPts val="0"/>
              </a:spcAft>
              <a:buNone/>
            </a:pPr>
            <a:r>
              <a:rPr lang="uk-UA" sz="1800"/>
              <a:t>Find the </a:t>
            </a:r>
            <a:r>
              <a:rPr lang="uk-UA" sz="1800" u="sng">
                <a:solidFill>
                  <a:schemeClr val="hlink"/>
                </a:solidFill>
                <a:hlinkClick r:id="rId3"/>
              </a:rPr>
              <a:t>GLAB 305.6.1 - Install H2-in Memory Database</a:t>
            </a:r>
            <a:r>
              <a:rPr lang="uk-UA" sz="1800"/>
              <a:t> on Canvas under the Assignment section.</a:t>
            </a:r>
            <a:endParaRPr sz="1800"/>
          </a:p>
          <a:p>
            <a:pPr indent="0" lvl="0" marL="0" rtl="0" algn="l">
              <a:spcBef>
                <a:spcPts val="700"/>
              </a:spcBef>
              <a:spcAft>
                <a:spcPts val="0"/>
              </a:spcAft>
              <a:buNone/>
            </a:pPr>
            <a:r>
              <a:t/>
            </a:r>
            <a:endParaRPr sz="1800"/>
          </a:p>
        </p:txBody>
      </p:sp>
      <p:sp>
        <p:nvSpPr>
          <p:cNvPr id="421" name="Google Shape;421;p46"/>
          <p:cNvSpPr txBox="1"/>
          <p:nvPr>
            <p:ph idx="12" type="sldNum"/>
          </p:nvPr>
        </p:nvSpPr>
        <p:spPr>
          <a:xfrm>
            <a:off x="8504981" y="4686113"/>
            <a:ext cx="583200" cy="4056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uk-UA" sz="1200">
                <a:solidFill>
                  <a:srgbClr val="222222"/>
                </a:solidFill>
              </a:rPr>
              <a:t>‹#›</a:t>
            </a:fld>
            <a:endParaRPr sz="1200">
              <a:solidFill>
                <a:srgbClr val="22222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