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29.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10.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117.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116.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118.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09.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115.xml"/>
  <Override ContentType="application/vnd.openxmlformats-officedocument.presentationml.slideLayout+xml" PartName="/ppt/slideLayouts/slideLayout82.xml"/>
  <Override ContentType="application/vnd.openxmlformats-officedocument.presentationml.slideLayout+xml" PartName="/ppt/slideLayouts/slideLayout100.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66" r:id="rId4"/>
    <p:sldMasterId id="2147483767" r:id="rId5"/>
    <p:sldMasterId id="214748376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Lst>
  <p:sldSz cy="5143500" cx="9144000"/>
  <p:notesSz cx="6858000" cy="9144000"/>
  <p:embeddedFontLst>
    <p:embeddedFont>
      <p:font typeface="Century Gothic"/>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6F752B7-6C4C-4356-9C80-201D6EB90876}">
  <a:tblStyle styleId="{C6F752B7-6C4C-4356-9C80-201D6EB9087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CenturyGothic-italic.fntdata"/><Relationship Id="rId72" Type="http://schemas.openxmlformats.org/officeDocument/2006/relationships/font" Target="fonts/CenturyGothic-bold.fntdata"/><Relationship Id="rId31" Type="http://schemas.openxmlformats.org/officeDocument/2006/relationships/slide" Target="slides/slide24.xml"/><Relationship Id="rId30" Type="http://schemas.openxmlformats.org/officeDocument/2006/relationships/slide" Target="slides/slide23.xml"/><Relationship Id="rId74" Type="http://schemas.openxmlformats.org/officeDocument/2006/relationships/font" Target="fonts/CenturyGothic-boldItalic.fntdata"/><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font" Target="fonts/CenturyGothic-regular.fntdata"/><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9" name="Shape 1159"/>
        <p:cNvGrpSpPr/>
        <p:nvPr/>
      </p:nvGrpSpPr>
      <p:grpSpPr>
        <a:xfrm>
          <a:off x="0" y="0"/>
          <a:ext cx="0" cy="0"/>
          <a:chOff x="0" y="0"/>
          <a:chExt cx="0" cy="0"/>
        </a:xfrm>
      </p:grpSpPr>
      <p:sp>
        <p:nvSpPr>
          <p:cNvPr id="1160" name="Google Shape;1160;g2002a291f95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1" name="Google Shape;1161;g2002a291f95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8" name="Shape 1228"/>
        <p:cNvGrpSpPr/>
        <p:nvPr/>
      </p:nvGrpSpPr>
      <p:grpSpPr>
        <a:xfrm>
          <a:off x="0" y="0"/>
          <a:ext cx="0" cy="0"/>
          <a:chOff x="0" y="0"/>
          <a:chExt cx="0" cy="0"/>
        </a:xfrm>
      </p:grpSpPr>
      <p:sp>
        <p:nvSpPr>
          <p:cNvPr id="1229" name="Google Shape;122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0" name="Google Shape;1230;p1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450">
                <a:highlight>
                  <a:schemeClr val="lt1"/>
                </a:highlight>
              </a:rPr>
              <a:t>Both are used for variable declaration in Javascript but the difference between them is that </a:t>
            </a:r>
            <a:r>
              <a:rPr b="1" lang="en-US" sz="1450">
                <a:highlight>
                  <a:schemeClr val="lt1"/>
                </a:highlight>
              </a:rPr>
              <a:t>var </a:t>
            </a:r>
            <a:r>
              <a:rPr lang="en-US" sz="1450">
                <a:highlight>
                  <a:schemeClr val="lt1"/>
                </a:highlight>
              </a:rPr>
              <a:t>is function-scoped and </a:t>
            </a:r>
            <a:r>
              <a:rPr b="1" lang="en-US" sz="1450">
                <a:highlight>
                  <a:schemeClr val="lt1"/>
                </a:highlight>
              </a:rPr>
              <a:t>let </a:t>
            </a:r>
            <a:r>
              <a:rPr lang="en-US" sz="1450">
                <a:highlight>
                  <a:schemeClr val="lt1"/>
                </a:highlight>
              </a:rPr>
              <a:t>is block-scoped.</a:t>
            </a:r>
            <a:endParaRPr/>
          </a:p>
          <a:p>
            <a:pPr indent="0" lvl="0" marL="0" rtl="0" algn="l">
              <a:lnSpc>
                <a:spcPct val="100000"/>
              </a:lnSpc>
              <a:spcBef>
                <a:spcPts val="1000"/>
              </a:spcBef>
              <a:spcAft>
                <a:spcPts val="0"/>
              </a:spcAft>
              <a:buSzPts val="1400"/>
              <a:buNone/>
            </a:pPr>
            <a:r>
              <a:t/>
            </a:r>
            <a:endParaRPr/>
          </a:p>
        </p:txBody>
      </p:sp>
      <p:sp>
        <p:nvSpPr>
          <p:cNvPr id="1231" name="Google Shape;1231;p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6" name="Shape 1236"/>
        <p:cNvGrpSpPr/>
        <p:nvPr/>
      </p:nvGrpSpPr>
      <p:grpSpPr>
        <a:xfrm>
          <a:off x="0" y="0"/>
          <a:ext cx="0" cy="0"/>
          <a:chOff x="0" y="0"/>
          <a:chExt cx="0" cy="0"/>
        </a:xfrm>
      </p:grpSpPr>
      <p:sp>
        <p:nvSpPr>
          <p:cNvPr id="1237" name="Google Shape;1237;g164e7c39ff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38" name="Google Shape;1238;g164e7c39ff5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g164e7c39ff5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4" name="Shape 1244"/>
        <p:cNvGrpSpPr/>
        <p:nvPr/>
      </p:nvGrpSpPr>
      <p:grpSpPr>
        <a:xfrm>
          <a:off x="0" y="0"/>
          <a:ext cx="0" cy="0"/>
          <a:chOff x="0" y="0"/>
          <a:chExt cx="0" cy="0"/>
        </a:xfrm>
      </p:grpSpPr>
      <p:sp>
        <p:nvSpPr>
          <p:cNvPr id="1245" name="Google Shape;1245;g2002a291f95_0_7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46" name="Google Shape;1246;g2002a291f95_0_76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g2002a291f95_0_7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2" name="Shape 1252"/>
        <p:cNvGrpSpPr/>
        <p:nvPr/>
      </p:nvGrpSpPr>
      <p:grpSpPr>
        <a:xfrm>
          <a:off x="0" y="0"/>
          <a:ext cx="0" cy="0"/>
          <a:chOff x="0" y="0"/>
          <a:chExt cx="0" cy="0"/>
        </a:xfrm>
      </p:grpSpPr>
      <p:sp>
        <p:nvSpPr>
          <p:cNvPr id="1253" name="Google Shape;1253;g2002a291f95_0_7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54" name="Google Shape;1254;g2002a291f95_0_77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g2002a291f95_0_77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0" name="Shape 1260"/>
        <p:cNvGrpSpPr/>
        <p:nvPr/>
      </p:nvGrpSpPr>
      <p:grpSpPr>
        <a:xfrm>
          <a:off x="0" y="0"/>
          <a:ext cx="0" cy="0"/>
          <a:chOff x="0" y="0"/>
          <a:chExt cx="0" cy="0"/>
        </a:xfrm>
      </p:grpSpPr>
      <p:sp>
        <p:nvSpPr>
          <p:cNvPr id="1261" name="Google Shape;1261;g2002a291f95_0_7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62" name="Google Shape;1262;g2002a291f95_0_78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g2002a291f95_0_78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0" name="Shape 1270"/>
        <p:cNvGrpSpPr/>
        <p:nvPr/>
      </p:nvGrpSpPr>
      <p:grpSpPr>
        <a:xfrm>
          <a:off x="0" y="0"/>
          <a:ext cx="0" cy="0"/>
          <a:chOff x="0" y="0"/>
          <a:chExt cx="0" cy="0"/>
        </a:xfrm>
      </p:grpSpPr>
      <p:sp>
        <p:nvSpPr>
          <p:cNvPr id="1271" name="Google Shape;127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2" name="Google Shape;1272;p2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solidFill>
                  <a:schemeClr val="dk1"/>
                </a:solidFill>
                <a:highlight>
                  <a:srgbClr val="FFFFFF"/>
                </a:highlight>
                <a:latin typeface="Calibri"/>
                <a:ea typeface="Calibri"/>
                <a:cs typeface="Calibri"/>
                <a:sym typeface="Calibri"/>
              </a:rPr>
              <a:t>Comments are extremely important when writing code. JavaScript is a high-level language, which means that it is meant to be readable for humans first, and then interpreted down for computers to understand. That is why we need to choose descriptive variables name. However, that can only go so far. When your programs starts to get big and complex, you will need reminders or some sort of documentation. Comments accomplish this for you. </a:t>
            </a:r>
            <a:endParaRPr/>
          </a:p>
        </p:txBody>
      </p:sp>
      <p:sp>
        <p:nvSpPr>
          <p:cNvPr id="1273" name="Google Shape;1273;p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8" name="Shape 1278"/>
        <p:cNvGrpSpPr/>
        <p:nvPr/>
      </p:nvGrpSpPr>
      <p:grpSpPr>
        <a:xfrm>
          <a:off x="0" y="0"/>
          <a:ext cx="0" cy="0"/>
          <a:chOff x="0" y="0"/>
          <a:chExt cx="0" cy="0"/>
        </a:xfrm>
      </p:grpSpPr>
      <p:sp>
        <p:nvSpPr>
          <p:cNvPr id="1279" name="Google Shape;127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0" name="Google Shape;1280;p1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81" name="Google Shape;1281;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6" name="Shape 1286"/>
        <p:cNvGrpSpPr/>
        <p:nvPr/>
      </p:nvGrpSpPr>
      <p:grpSpPr>
        <a:xfrm>
          <a:off x="0" y="0"/>
          <a:ext cx="0" cy="0"/>
          <a:chOff x="0" y="0"/>
          <a:chExt cx="0" cy="0"/>
        </a:xfrm>
      </p:grpSpPr>
      <p:sp>
        <p:nvSpPr>
          <p:cNvPr id="1287" name="Google Shape;1287;g221cd811c4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88" name="Google Shape;1288;g221cd811c4f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g221cd811c4f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4" name="Shape 1294"/>
        <p:cNvGrpSpPr/>
        <p:nvPr/>
      </p:nvGrpSpPr>
      <p:grpSpPr>
        <a:xfrm>
          <a:off x="0" y="0"/>
          <a:ext cx="0" cy="0"/>
          <a:chOff x="0" y="0"/>
          <a:chExt cx="0" cy="0"/>
        </a:xfrm>
      </p:grpSpPr>
      <p:sp>
        <p:nvSpPr>
          <p:cNvPr id="1295" name="Google Shape;129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6" name="Google Shape;1296;p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97" name="Google Shape;1297;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3" name="Shape 1303"/>
        <p:cNvGrpSpPr/>
        <p:nvPr/>
      </p:nvGrpSpPr>
      <p:grpSpPr>
        <a:xfrm>
          <a:off x="0" y="0"/>
          <a:ext cx="0" cy="0"/>
          <a:chOff x="0" y="0"/>
          <a:chExt cx="0" cy="0"/>
        </a:xfrm>
      </p:grpSpPr>
      <p:sp>
        <p:nvSpPr>
          <p:cNvPr id="1304" name="Google Shape;130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5" name="Google Shape;1305;p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06" name="Google Shape;1306;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4" name="Shape 1164"/>
        <p:cNvGrpSpPr/>
        <p:nvPr/>
      </p:nvGrpSpPr>
      <p:grpSpPr>
        <a:xfrm>
          <a:off x="0" y="0"/>
          <a:ext cx="0" cy="0"/>
          <a:chOff x="0" y="0"/>
          <a:chExt cx="0" cy="0"/>
        </a:xfrm>
      </p:grpSpPr>
      <p:sp>
        <p:nvSpPr>
          <p:cNvPr id="1165" name="Google Shape;1165;g2002a291f95_0_7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66" name="Google Shape;1166;g2002a291f95_0_75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g2002a291f95_0_7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1" name="Shape 1311"/>
        <p:cNvGrpSpPr/>
        <p:nvPr/>
      </p:nvGrpSpPr>
      <p:grpSpPr>
        <a:xfrm>
          <a:off x="0" y="0"/>
          <a:ext cx="0" cy="0"/>
          <a:chOff x="0" y="0"/>
          <a:chExt cx="0" cy="0"/>
        </a:xfrm>
      </p:grpSpPr>
      <p:sp>
        <p:nvSpPr>
          <p:cNvPr id="1312" name="Google Shape;131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3" name="Google Shape;1313;p2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14" name="Google Shape;1314;p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9" name="Shape 1319"/>
        <p:cNvGrpSpPr/>
        <p:nvPr/>
      </p:nvGrpSpPr>
      <p:grpSpPr>
        <a:xfrm>
          <a:off x="0" y="0"/>
          <a:ext cx="0" cy="0"/>
          <a:chOff x="0" y="0"/>
          <a:chExt cx="0" cy="0"/>
        </a:xfrm>
      </p:grpSpPr>
      <p:sp>
        <p:nvSpPr>
          <p:cNvPr id="1320" name="Google Shape;132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1" name="Google Shape;1321;p2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22" name="Google Shape;1322;p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7" name="Shape 1327"/>
        <p:cNvGrpSpPr/>
        <p:nvPr/>
      </p:nvGrpSpPr>
      <p:grpSpPr>
        <a:xfrm>
          <a:off x="0" y="0"/>
          <a:ext cx="0" cy="0"/>
          <a:chOff x="0" y="0"/>
          <a:chExt cx="0" cy="0"/>
        </a:xfrm>
      </p:grpSpPr>
      <p:sp>
        <p:nvSpPr>
          <p:cNvPr id="1328" name="Google Shape;1328;gf84e8737a4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9" name="Google Shape;1329;gf84e8737a4_0_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30" name="Google Shape;1330;gf84e8737a4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5" name="Shape 1335"/>
        <p:cNvGrpSpPr/>
        <p:nvPr/>
      </p:nvGrpSpPr>
      <p:grpSpPr>
        <a:xfrm>
          <a:off x="0" y="0"/>
          <a:ext cx="0" cy="0"/>
          <a:chOff x="0" y="0"/>
          <a:chExt cx="0" cy="0"/>
        </a:xfrm>
      </p:grpSpPr>
      <p:sp>
        <p:nvSpPr>
          <p:cNvPr id="1336" name="Google Shape;133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7" name="Google Shape;1337;p1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38" name="Google Shape;1338;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3" name="Shape 1343"/>
        <p:cNvGrpSpPr/>
        <p:nvPr/>
      </p:nvGrpSpPr>
      <p:grpSpPr>
        <a:xfrm>
          <a:off x="0" y="0"/>
          <a:ext cx="0" cy="0"/>
          <a:chOff x="0" y="0"/>
          <a:chExt cx="0" cy="0"/>
        </a:xfrm>
      </p:grpSpPr>
      <p:sp>
        <p:nvSpPr>
          <p:cNvPr id="1344" name="Google Shape;134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5" name="Google Shape;1345;p1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46" name="Google Shape;1346;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1" name="Shape 1351"/>
        <p:cNvGrpSpPr/>
        <p:nvPr/>
      </p:nvGrpSpPr>
      <p:grpSpPr>
        <a:xfrm>
          <a:off x="0" y="0"/>
          <a:ext cx="0" cy="0"/>
          <a:chOff x="0" y="0"/>
          <a:chExt cx="0" cy="0"/>
        </a:xfrm>
      </p:grpSpPr>
      <p:sp>
        <p:nvSpPr>
          <p:cNvPr id="1352" name="Google Shape;135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3" name="Google Shape;1353;p1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54" name="Google Shape;1354;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9" name="Shape 1359"/>
        <p:cNvGrpSpPr/>
        <p:nvPr/>
      </p:nvGrpSpPr>
      <p:grpSpPr>
        <a:xfrm>
          <a:off x="0" y="0"/>
          <a:ext cx="0" cy="0"/>
          <a:chOff x="0" y="0"/>
          <a:chExt cx="0" cy="0"/>
        </a:xfrm>
      </p:grpSpPr>
      <p:sp>
        <p:nvSpPr>
          <p:cNvPr id="1360" name="Google Shape;136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1" name="Google Shape;1361;p1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62" name="Google Shape;1362;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7" name="Shape 1367"/>
        <p:cNvGrpSpPr/>
        <p:nvPr/>
      </p:nvGrpSpPr>
      <p:grpSpPr>
        <a:xfrm>
          <a:off x="0" y="0"/>
          <a:ext cx="0" cy="0"/>
          <a:chOff x="0" y="0"/>
          <a:chExt cx="0" cy="0"/>
        </a:xfrm>
      </p:grpSpPr>
      <p:sp>
        <p:nvSpPr>
          <p:cNvPr id="1368" name="Google Shape;136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9" name="Google Shape;1369;p1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70" name="Google Shape;1370;p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5" name="Shape 1375"/>
        <p:cNvGrpSpPr/>
        <p:nvPr/>
      </p:nvGrpSpPr>
      <p:grpSpPr>
        <a:xfrm>
          <a:off x="0" y="0"/>
          <a:ext cx="0" cy="0"/>
          <a:chOff x="0" y="0"/>
          <a:chExt cx="0" cy="0"/>
        </a:xfrm>
      </p:grpSpPr>
      <p:sp>
        <p:nvSpPr>
          <p:cNvPr id="1376" name="Google Shape;1376;g183e404b355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7" name="Google Shape;1377;g183e404b355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2" name="Shape 1382"/>
        <p:cNvGrpSpPr/>
        <p:nvPr/>
      </p:nvGrpSpPr>
      <p:grpSpPr>
        <a:xfrm>
          <a:off x="0" y="0"/>
          <a:ext cx="0" cy="0"/>
          <a:chOff x="0" y="0"/>
          <a:chExt cx="0" cy="0"/>
        </a:xfrm>
      </p:grpSpPr>
      <p:sp>
        <p:nvSpPr>
          <p:cNvPr id="1383" name="Google Shape;1383;g2002a291f95_0_8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84" name="Google Shape;1384;g2002a291f95_0_80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g2002a291f95_0_80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2" name="Shape 1172"/>
        <p:cNvGrpSpPr/>
        <p:nvPr/>
      </p:nvGrpSpPr>
      <p:grpSpPr>
        <a:xfrm>
          <a:off x="0" y="0"/>
          <a:ext cx="0" cy="0"/>
          <a:chOff x="0" y="0"/>
          <a:chExt cx="0" cy="0"/>
        </a:xfrm>
      </p:grpSpPr>
      <p:sp>
        <p:nvSpPr>
          <p:cNvPr id="1173" name="Google Shape;1173;g2002a291f95_0_13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4" name="Google Shape;1174;g2002a291f95_0_134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175" name="Google Shape;1175;g2002a291f95_0_13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9" name="Shape 1389"/>
        <p:cNvGrpSpPr/>
        <p:nvPr/>
      </p:nvGrpSpPr>
      <p:grpSpPr>
        <a:xfrm>
          <a:off x="0" y="0"/>
          <a:ext cx="0" cy="0"/>
          <a:chOff x="0" y="0"/>
          <a:chExt cx="0" cy="0"/>
        </a:xfrm>
      </p:grpSpPr>
      <p:sp>
        <p:nvSpPr>
          <p:cNvPr id="1390" name="Google Shape;139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1" name="Google Shape;1391;p2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92" name="Google Shape;1392;p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7" name="Shape 1397"/>
        <p:cNvGrpSpPr/>
        <p:nvPr/>
      </p:nvGrpSpPr>
      <p:grpSpPr>
        <a:xfrm>
          <a:off x="0" y="0"/>
          <a:ext cx="0" cy="0"/>
          <a:chOff x="0" y="0"/>
          <a:chExt cx="0" cy="0"/>
        </a:xfrm>
      </p:grpSpPr>
      <p:sp>
        <p:nvSpPr>
          <p:cNvPr id="1398" name="Google Shape;139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9" name="Google Shape;1399;p2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00" name="Google Shape;1400;p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5" name="Shape 1405"/>
        <p:cNvGrpSpPr/>
        <p:nvPr/>
      </p:nvGrpSpPr>
      <p:grpSpPr>
        <a:xfrm>
          <a:off x="0" y="0"/>
          <a:ext cx="0" cy="0"/>
          <a:chOff x="0" y="0"/>
          <a:chExt cx="0" cy="0"/>
        </a:xfrm>
      </p:grpSpPr>
      <p:sp>
        <p:nvSpPr>
          <p:cNvPr id="1406" name="Google Shape;140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7" name="Google Shape;1407;p2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08" name="Google Shape;1408;p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3" name="Shape 1413"/>
        <p:cNvGrpSpPr/>
        <p:nvPr/>
      </p:nvGrpSpPr>
      <p:grpSpPr>
        <a:xfrm>
          <a:off x="0" y="0"/>
          <a:ext cx="0" cy="0"/>
          <a:chOff x="0" y="0"/>
          <a:chExt cx="0" cy="0"/>
        </a:xfrm>
      </p:grpSpPr>
      <p:sp>
        <p:nvSpPr>
          <p:cNvPr id="1414" name="Google Shape;141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5" name="Google Shape;1415;p2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16" name="Google Shape;1416;p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1" name="Shape 1421"/>
        <p:cNvGrpSpPr/>
        <p:nvPr/>
      </p:nvGrpSpPr>
      <p:grpSpPr>
        <a:xfrm>
          <a:off x="0" y="0"/>
          <a:ext cx="0" cy="0"/>
          <a:chOff x="0" y="0"/>
          <a:chExt cx="0" cy="0"/>
        </a:xfrm>
      </p:grpSpPr>
      <p:sp>
        <p:nvSpPr>
          <p:cNvPr id="1422" name="Google Shape;1422;g2002a291f95_0_8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3" name="Google Shape;1423;g2002a291f95_0_81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24" name="Google Shape;1424;g2002a291f95_0_8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9" name="Shape 1429"/>
        <p:cNvGrpSpPr/>
        <p:nvPr/>
      </p:nvGrpSpPr>
      <p:grpSpPr>
        <a:xfrm>
          <a:off x="0" y="0"/>
          <a:ext cx="0" cy="0"/>
          <a:chOff x="0" y="0"/>
          <a:chExt cx="0" cy="0"/>
        </a:xfrm>
      </p:grpSpPr>
      <p:sp>
        <p:nvSpPr>
          <p:cNvPr id="1430" name="Google Shape;143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1" name="Google Shape;1431;p2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32" name="Google Shape;1432;p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8" name="Shape 1438"/>
        <p:cNvGrpSpPr/>
        <p:nvPr/>
      </p:nvGrpSpPr>
      <p:grpSpPr>
        <a:xfrm>
          <a:off x="0" y="0"/>
          <a:ext cx="0" cy="0"/>
          <a:chOff x="0" y="0"/>
          <a:chExt cx="0" cy="0"/>
        </a:xfrm>
      </p:grpSpPr>
      <p:sp>
        <p:nvSpPr>
          <p:cNvPr id="1439" name="Google Shape;1439;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0" name="Google Shape;1440;p3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41" name="Google Shape;1441;p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7" name="Shape 1447"/>
        <p:cNvGrpSpPr/>
        <p:nvPr/>
      </p:nvGrpSpPr>
      <p:grpSpPr>
        <a:xfrm>
          <a:off x="0" y="0"/>
          <a:ext cx="0" cy="0"/>
          <a:chOff x="0" y="0"/>
          <a:chExt cx="0" cy="0"/>
        </a:xfrm>
      </p:grpSpPr>
      <p:sp>
        <p:nvSpPr>
          <p:cNvPr id="1448" name="Google Shape;1448;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9" name="Google Shape;1449;p3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50" name="Google Shape;1450;p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5" name="Shape 1455"/>
        <p:cNvGrpSpPr/>
        <p:nvPr/>
      </p:nvGrpSpPr>
      <p:grpSpPr>
        <a:xfrm>
          <a:off x="0" y="0"/>
          <a:ext cx="0" cy="0"/>
          <a:chOff x="0" y="0"/>
          <a:chExt cx="0" cy="0"/>
        </a:xfrm>
      </p:grpSpPr>
      <p:sp>
        <p:nvSpPr>
          <p:cNvPr id="1456" name="Google Shape;1456;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7" name="Google Shape;1457;p3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58" name="Google Shape;1458;p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3" name="Shape 1463"/>
        <p:cNvGrpSpPr/>
        <p:nvPr/>
      </p:nvGrpSpPr>
      <p:grpSpPr>
        <a:xfrm>
          <a:off x="0" y="0"/>
          <a:ext cx="0" cy="0"/>
          <a:chOff x="0" y="0"/>
          <a:chExt cx="0" cy="0"/>
        </a:xfrm>
      </p:grpSpPr>
      <p:sp>
        <p:nvSpPr>
          <p:cNvPr id="1464" name="Google Shape;1464;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5" name="Google Shape;1465;p3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66" name="Google Shape;1466;p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1" name="Shape 1181"/>
        <p:cNvGrpSpPr/>
        <p:nvPr/>
      </p:nvGrpSpPr>
      <p:grpSpPr>
        <a:xfrm>
          <a:off x="0" y="0"/>
          <a:ext cx="0" cy="0"/>
          <a:chOff x="0" y="0"/>
          <a:chExt cx="0" cy="0"/>
        </a:xfrm>
      </p:grpSpPr>
      <p:sp>
        <p:nvSpPr>
          <p:cNvPr id="1182" name="Google Shape;1182;g2002a291f95_0_7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83" name="Google Shape;1183;g2002a291f95_0_75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g2002a291f95_0_7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1" name="Shape 1471"/>
        <p:cNvGrpSpPr/>
        <p:nvPr/>
      </p:nvGrpSpPr>
      <p:grpSpPr>
        <a:xfrm>
          <a:off x="0" y="0"/>
          <a:ext cx="0" cy="0"/>
          <a:chOff x="0" y="0"/>
          <a:chExt cx="0" cy="0"/>
        </a:xfrm>
      </p:grpSpPr>
      <p:sp>
        <p:nvSpPr>
          <p:cNvPr id="1472" name="Google Shape;1472;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3" name="Google Shape;1473;p3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74" name="Google Shape;1474;p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1" name="Shape 1491"/>
        <p:cNvGrpSpPr/>
        <p:nvPr/>
      </p:nvGrpSpPr>
      <p:grpSpPr>
        <a:xfrm>
          <a:off x="0" y="0"/>
          <a:ext cx="0" cy="0"/>
          <a:chOff x="0" y="0"/>
          <a:chExt cx="0" cy="0"/>
        </a:xfrm>
      </p:grpSpPr>
      <p:sp>
        <p:nvSpPr>
          <p:cNvPr id="1492" name="Google Shape;1492;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3" name="Google Shape;1493;p3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94" name="Google Shape;1494;p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2" name="Shape 1502"/>
        <p:cNvGrpSpPr/>
        <p:nvPr/>
      </p:nvGrpSpPr>
      <p:grpSpPr>
        <a:xfrm>
          <a:off x="0" y="0"/>
          <a:ext cx="0" cy="0"/>
          <a:chOff x="0" y="0"/>
          <a:chExt cx="0" cy="0"/>
        </a:xfrm>
      </p:grpSpPr>
      <p:sp>
        <p:nvSpPr>
          <p:cNvPr id="1503" name="Google Shape;1503;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4" name="Google Shape;1504;p3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05" name="Google Shape;1505;p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0" name="Shape 1510"/>
        <p:cNvGrpSpPr/>
        <p:nvPr/>
      </p:nvGrpSpPr>
      <p:grpSpPr>
        <a:xfrm>
          <a:off x="0" y="0"/>
          <a:ext cx="0" cy="0"/>
          <a:chOff x="0" y="0"/>
          <a:chExt cx="0" cy="0"/>
        </a:xfrm>
      </p:grpSpPr>
      <p:sp>
        <p:nvSpPr>
          <p:cNvPr id="1511" name="Google Shape;1511;g2002a291f95_0_8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2" name="Google Shape;1512;g2002a291f95_0_84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13" name="Google Shape;1513;g2002a291f95_0_8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1" name="Shape 1521"/>
        <p:cNvGrpSpPr/>
        <p:nvPr/>
      </p:nvGrpSpPr>
      <p:grpSpPr>
        <a:xfrm>
          <a:off x="0" y="0"/>
          <a:ext cx="0" cy="0"/>
          <a:chOff x="0" y="0"/>
          <a:chExt cx="0" cy="0"/>
        </a:xfrm>
      </p:grpSpPr>
      <p:sp>
        <p:nvSpPr>
          <p:cNvPr id="1522" name="Google Shape;1522;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3" name="Google Shape;1523;p3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24" name="Google Shape;1524;p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9" name="Shape 1529"/>
        <p:cNvGrpSpPr/>
        <p:nvPr/>
      </p:nvGrpSpPr>
      <p:grpSpPr>
        <a:xfrm>
          <a:off x="0" y="0"/>
          <a:ext cx="0" cy="0"/>
          <a:chOff x="0" y="0"/>
          <a:chExt cx="0" cy="0"/>
        </a:xfrm>
      </p:grpSpPr>
      <p:sp>
        <p:nvSpPr>
          <p:cNvPr id="1530" name="Google Shape;1530;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1" name="Google Shape;1531;p4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32" name="Google Shape;1532;p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7" name="Shape 1537"/>
        <p:cNvGrpSpPr/>
        <p:nvPr/>
      </p:nvGrpSpPr>
      <p:grpSpPr>
        <a:xfrm>
          <a:off x="0" y="0"/>
          <a:ext cx="0" cy="0"/>
          <a:chOff x="0" y="0"/>
          <a:chExt cx="0" cy="0"/>
        </a:xfrm>
      </p:grpSpPr>
      <p:sp>
        <p:nvSpPr>
          <p:cNvPr id="1538" name="Google Shape;1538;g2002a291f95_0_8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9" name="Google Shape;1539;g2002a291f95_0_85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40" name="Google Shape;1540;g2002a291f95_0_8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5" name="Shape 1545"/>
        <p:cNvGrpSpPr/>
        <p:nvPr/>
      </p:nvGrpSpPr>
      <p:grpSpPr>
        <a:xfrm>
          <a:off x="0" y="0"/>
          <a:ext cx="0" cy="0"/>
          <a:chOff x="0" y="0"/>
          <a:chExt cx="0" cy="0"/>
        </a:xfrm>
      </p:grpSpPr>
      <p:sp>
        <p:nvSpPr>
          <p:cNvPr id="1546" name="Google Shape;1546;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7" name="Google Shape;1547;p4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48" name="Google Shape;1548;p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2" name="Shape 1572"/>
        <p:cNvGrpSpPr/>
        <p:nvPr/>
      </p:nvGrpSpPr>
      <p:grpSpPr>
        <a:xfrm>
          <a:off x="0" y="0"/>
          <a:ext cx="0" cy="0"/>
          <a:chOff x="0" y="0"/>
          <a:chExt cx="0" cy="0"/>
        </a:xfrm>
      </p:grpSpPr>
      <p:sp>
        <p:nvSpPr>
          <p:cNvPr id="1573" name="Google Shape;1573;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4" name="Google Shape;1574;p4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75" name="Google Shape;1575;p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1" name="Shape 1581"/>
        <p:cNvGrpSpPr/>
        <p:nvPr/>
      </p:nvGrpSpPr>
      <p:grpSpPr>
        <a:xfrm>
          <a:off x="0" y="0"/>
          <a:ext cx="0" cy="0"/>
          <a:chOff x="0" y="0"/>
          <a:chExt cx="0" cy="0"/>
        </a:xfrm>
      </p:grpSpPr>
      <p:sp>
        <p:nvSpPr>
          <p:cNvPr id="1582" name="Google Shape;1582;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3" name="Google Shape;1583;p4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84" name="Google Shape;1584;p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8" name="Shape 1188"/>
        <p:cNvGrpSpPr/>
        <p:nvPr/>
      </p:nvGrpSpPr>
      <p:grpSpPr>
        <a:xfrm>
          <a:off x="0" y="0"/>
          <a:ext cx="0" cy="0"/>
          <a:chOff x="0" y="0"/>
          <a:chExt cx="0" cy="0"/>
        </a:xfrm>
      </p:grpSpPr>
      <p:sp>
        <p:nvSpPr>
          <p:cNvPr id="1189" name="Google Shape;118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0" name="Google Shape;1190;p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191" name="Google Shape;1191;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9" name="Shape 1589"/>
        <p:cNvGrpSpPr/>
        <p:nvPr/>
      </p:nvGrpSpPr>
      <p:grpSpPr>
        <a:xfrm>
          <a:off x="0" y="0"/>
          <a:ext cx="0" cy="0"/>
          <a:chOff x="0" y="0"/>
          <a:chExt cx="0" cy="0"/>
        </a:xfrm>
      </p:grpSpPr>
      <p:sp>
        <p:nvSpPr>
          <p:cNvPr id="1590" name="Google Shape;1590;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1" name="Google Shape;1591;p4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92" name="Google Shape;1592;p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7" name="Shape 1597"/>
        <p:cNvGrpSpPr/>
        <p:nvPr/>
      </p:nvGrpSpPr>
      <p:grpSpPr>
        <a:xfrm>
          <a:off x="0" y="0"/>
          <a:ext cx="0" cy="0"/>
          <a:chOff x="0" y="0"/>
          <a:chExt cx="0" cy="0"/>
        </a:xfrm>
      </p:grpSpPr>
      <p:sp>
        <p:nvSpPr>
          <p:cNvPr id="1598" name="Google Shape;1598;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9" name="Google Shape;1599;p4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600" name="Google Shape;1600;p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6" name="Shape 1606"/>
        <p:cNvGrpSpPr/>
        <p:nvPr/>
      </p:nvGrpSpPr>
      <p:grpSpPr>
        <a:xfrm>
          <a:off x="0" y="0"/>
          <a:ext cx="0" cy="0"/>
          <a:chOff x="0" y="0"/>
          <a:chExt cx="0" cy="0"/>
        </a:xfrm>
      </p:grpSpPr>
      <p:sp>
        <p:nvSpPr>
          <p:cNvPr id="1607" name="Google Shape;1607;g2002a291f95_0_9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8" name="Google Shape;1608;g2002a291f95_0_90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609" name="Google Shape;1609;g2002a291f95_0_90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5" name="Shape 1615"/>
        <p:cNvGrpSpPr/>
        <p:nvPr/>
      </p:nvGrpSpPr>
      <p:grpSpPr>
        <a:xfrm>
          <a:off x="0" y="0"/>
          <a:ext cx="0" cy="0"/>
          <a:chOff x="0" y="0"/>
          <a:chExt cx="0" cy="0"/>
        </a:xfrm>
      </p:grpSpPr>
      <p:sp>
        <p:nvSpPr>
          <p:cNvPr id="1616" name="Google Shape;1616;g2002a291f95_0_9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7" name="Google Shape;1617;g2002a291f95_0_91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618" name="Google Shape;1618;g2002a291f95_0_9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4" name="Shape 1624"/>
        <p:cNvGrpSpPr/>
        <p:nvPr/>
      </p:nvGrpSpPr>
      <p:grpSpPr>
        <a:xfrm>
          <a:off x="0" y="0"/>
          <a:ext cx="0" cy="0"/>
          <a:chOff x="0" y="0"/>
          <a:chExt cx="0" cy="0"/>
        </a:xfrm>
      </p:grpSpPr>
      <p:sp>
        <p:nvSpPr>
          <p:cNvPr id="1625" name="Google Shape;1625;g2002a291f95_0_9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6" name="Google Shape;1626;g2002a291f95_0_91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627" name="Google Shape;1627;g2002a291f95_0_9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3" name="Shape 1633"/>
        <p:cNvGrpSpPr/>
        <p:nvPr/>
      </p:nvGrpSpPr>
      <p:grpSpPr>
        <a:xfrm>
          <a:off x="0" y="0"/>
          <a:ext cx="0" cy="0"/>
          <a:chOff x="0" y="0"/>
          <a:chExt cx="0" cy="0"/>
        </a:xfrm>
      </p:grpSpPr>
      <p:sp>
        <p:nvSpPr>
          <p:cNvPr id="1634" name="Google Shape;1634;g2002a291f95_0_9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5" name="Google Shape;1635;g2002a291f95_0_92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636" name="Google Shape;1636;g2002a291f95_0_9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2" name="Shape 1642"/>
        <p:cNvGrpSpPr/>
        <p:nvPr/>
      </p:nvGrpSpPr>
      <p:grpSpPr>
        <a:xfrm>
          <a:off x="0" y="0"/>
          <a:ext cx="0" cy="0"/>
          <a:chOff x="0" y="0"/>
          <a:chExt cx="0" cy="0"/>
        </a:xfrm>
      </p:grpSpPr>
      <p:sp>
        <p:nvSpPr>
          <p:cNvPr id="1643" name="Google Shape;1643;g2002a291f95_0_9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4" name="Google Shape;1644;g2002a291f95_0_93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645" name="Google Shape;1645;g2002a291f95_0_9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1" name="Shape 1651"/>
        <p:cNvGrpSpPr/>
        <p:nvPr/>
      </p:nvGrpSpPr>
      <p:grpSpPr>
        <a:xfrm>
          <a:off x="0" y="0"/>
          <a:ext cx="0" cy="0"/>
          <a:chOff x="0" y="0"/>
          <a:chExt cx="0" cy="0"/>
        </a:xfrm>
      </p:grpSpPr>
      <p:sp>
        <p:nvSpPr>
          <p:cNvPr id="1652" name="Google Shape;1652;g2002a291f95_0_9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3" name="Google Shape;1653;g2002a291f95_0_94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654" name="Google Shape;1654;g2002a291f95_0_9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0" name="Shape 1660"/>
        <p:cNvGrpSpPr/>
        <p:nvPr/>
      </p:nvGrpSpPr>
      <p:grpSpPr>
        <a:xfrm>
          <a:off x="0" y="0"/>
          <a:ext cx="0" cy="0"/>
          <a:chOff x="0" y="0"/>
          <a:chExt cx="0" cy="0"/>
        </a:xfrm>
      </p:grpSpPr>
      <p:sp>
        <p:nvSpPr>
          <p:cNvPr id="1661" name="Google Shape;1661;g2002a291f95_0_9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2" name="Google Shape;1662;g2002a291f95_0_95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663" name="Google Shape;1663;g2002a291f95_0_95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9" name="Shape 1669"/>
        <p:cNvGrpSpPr/>
        <p:nvPr/>
      </p:nvGrpSpPr>
      <p:grpSpPr>
        <a:xfrm>
          <a:off x="0" y="0"/>
          <a:ext cx="0" cy="0"/>
          <a:chOff x="0" y="0"/>
          <a:chExt cx="0" cy="0"/>
        </a:xfrm>
      </p:grpSpPr>
      <p:sp>
        <p:nvSpPr>
          <p:cNvPr id="1670" name="Google Shape;1670;g2002a291f95_0_9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1" name="Google Shape;1671;g2002a291f95_0_96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672" name="Google Shape;1672;g2002a291f95_0_96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6" name="Shape 1196"/>
        <p:cNvGrpSpPr/>
        <p:nvPr/>
      </p:nvGrpSpPr>
      <p:grpSpPr>
        <a:xfrm>
          <a:off x="0" y="0"/>
          <a:ext cx="0" cy="0"/>
          <a:chOff x="0" y="0"/>
          <a:chExt cx="0" cy="0"/>
        </a:xfrm>
      </p:grpSpPr>
      <p:sp>
        <p:nvSpPr>
          <p:cNvPr id="1197" name="Google Shape;119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8" name="Google Shape;1198;p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199" name="Google Shape;1199;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8" name="Shape 1678"/>
        <p:cNvGrpSpPr/>
        <p:nvPr/>
      </p:nvGrpSpPr>
      <p:grpSpPr>
        <a:xfrm>
          <a:off x="0" y="0"/>
          <a:ext cx="0" cy="0"/>
          <a:chOff x="0" y="0"/>
          <a:chExt cx="0" cy="0"/>
        </a:xfrm>
      </p:grpSpPr>
      <p:sp>
        <p:nvSpPr>
          <p:cNvPr id="1679" name="Google Shape;1679;g19501f1296f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0" name="Google Shape;1680;g19501f1296f_2_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681" name="Google Shape;1681;g19501f1296f_2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6" name="Shape 1686"/>
        <p:cNvGrpSpPr/>
        <p:nvPr/>
      </p:nvGrpSpPr>
      <p:grpSpPr>
        <a:xfrm>
          <a:off x="0" y="0"/>
          <a:ext cx="0" cy="0"/>
          <a:chOff x="0" y="0"/>
          <a:chExt cx="0" cy="0"/>
        </a:xfrm>
      </p:grpSpPr>
      <p:sp>
        <p:nvSpPr>
          <p:cNvPr id="1687" name="Google Shape;1687;g183e404b355_1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88" name="Google Shape;1688;g183e404b355_1_1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g183e404b355_1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4" name="Shape 1694"/>
        <p:cNvGrpSpPr/>
        <p:nvPr/>
      </p:nvGrpSpPr>
      <p:grpSpPr>
        <a:xfrm>
          <a:off x="0" y="0"/>
          <a:ext cx="0" cy="0"/>
          <a:chOff x="0" y="0"/>
          <a:chExt cx="0" cy="0"/>
        </a:xfrm>
      </p:grpSpPr>
      <p:sp>
        <p:nvSpPr>
          <p:cNvPr id="1695" name="Google Shape;1695;g164e71fe27a_0_2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96" name="Google Shape;1696;g164e71fe27a_0_29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g164e71fe27a_0_29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2" name="Shape 1702"/>
        <p:cNvGrpSpPr/>
        <p:nvPr/>
      </p:nvGrpSpPr>
      <p:grpSpPr>
        <a:xfrm>
          <a:off x="0" y="0"/>
          <a:ext cx="0" cy="0"/>
          <a:chOff x="0" y="0"/>
          <a:chExt cx="0" cy="0"/>
        </a:xfrm>
      </p:grpSpPr>
      <p:sp>
        <p:nvSpPr>
          <p:cNvPr id="1703" name="Google Shape;1703;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4" name="Google Shape;1704;p5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705" name="Google Shape;1705;p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4" name="Shape 1204"/>
        <p:cNvGrpSpPr/>
        <p:nvPr/>
      </p:nvGrpSpPr>
      <p:grpSpPr>
        <a:xfrm>
          <a:off x="0" y="0"/>
          <a:ext cx="0" cy="0"/>
          <a:chOff x="0" y="0"/>
          <a:chExt cx="0" cy="0"/>
        </a:xfrm>
      </p:grpSpPr>
      <p:sp>
        <p:nvSpPr>
          <p:cNvPr id="1205" name="Google Shape;120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6" name="Google Shape;1206;p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07" name="Google Shape;1207;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2" name="Shape 1212"/>
        <p:cNvGrpSpPr/>
        <p:nvPr/>
      </p:nvGrpSpPr>
      <p:grpSpPr>
        <a:xfrm>
          <a:off x="0" y="0"/>
          <a:ext cx="0" cy="0"/>
          <a:chOff x="0" y="0"/>
          <a:chExt cx="0" cy="0"/>
        </a:xfrm>
      </p:grpSpPr>
      <p:sp>
        <p:nvSpPr>
          <p:cNvPr id="1213" name="Google Shape;121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4" name="Google Shape;1214;p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15" name="Google Shape;1215;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0" name="Shape 1220"/>
        <p:cNvGrpSpPr/>
        <p:nvPr/>
      </p:nvGrpSpPr>
      <p:grpSpPr>
        <a:xfrm>
          <a:off x="0" y="0"/>
          <a:ext cx="0" cy="0"/>
          <a:chOff x="0" y="0"/>
          <a:chExt cx="0" cy="0"/>
        </a:xfrm>
      </p:grpSpPr>
      <p:sp>
        <p:nvSpPr>
          <p:cNvPr id="1221" name="Google Shape;122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2" name="Google Shape;1222;p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Clr>
                <a:schemeClr val="dk1"/>
              </a:buClr>
              <a:buSzPts val="1100"/>
              <a:buFont typeface="Arial"/>
              <a:buNone/>
            </a:pPr>
            <a:r>
              <a:t/>
            </a:r>
            <a:endParaRPr/>
          </a:p>
        </p:txBody>
      </p:sp>
      <p:sp>
        <p:nvSpPr>
          <p:cNvPr id="1223" name="Google Shape;1223;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jpg"/><Relationship Id="rId3" Type="http://schemas.openxmlformats.org/officeDocument/2006/relationships/image" Target="../media/image2.pn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jpg"/><Relationship Id="rId3" Type="http://schemas.openxmlformats.org/officeDocument/2006/relationships/image" Target="../media/image2.png"/></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jpg"/><Relationship Id="rId3" Type="http://schemas.openxmlformats.org/officeDocument/2006/relationships/image" Target="../media/image2.png"/></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jpg"/><Relationship Id="rId3" Type="http://schemas.openxmlformats.org/officeDocument/2006/relationships/image" Target="../media/image2.png"/></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 Id="rId3"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 Id="rId3"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 Id="rId3"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 Id="rId3"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 Id="rId3"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 Id="rId3" Type="http://schemas.openxmlformats.org/officeDocument/2006/relationships/image" Target="../media/image2.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 Id="rId3" Type="http://schemas.openxmlformats.org/officeDocument/2006/relationships/image" Target="../media/image2.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jpg"/><Relationship Id="rId3" Type="http://schemas.openxmlformats.org/officeDocument/2006/relationships/image" Target="../media/image2.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jpg"/><Relationship Id="rId3" Type="http://schemas.openxmlformats.org/officeDocument/2006/relationships/image" Target="../media/image2.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jpg"/><Relationship Id="rId3" Type="http://schemas.openxmlformats.org/officeDocument/2006/relationships/image" Target="../media/image2.pn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jpg"/><Relationship Id="rId3" Type="http://schemas.openxmlformats.org/officeDocument/2006/relationships/image" Target="../media/image2.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jpg"/><Relationship Id="rId3" Type="http://schemas.openxmlformats.org/officeDocument/2006/relationships/image" Target="../media/image2.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jpg"/><Relationship Id="rId3" Type="http://schemas.openxmlformats.org/officeDocument/2006/relationships/image" Target="../media/image2.png"/></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noFill/>
      </p:bgPr>
    </p:bg>
    <p:spTree>
      <p:nvGrpSpPr>
        <p:cNvPr id="42" name="Shape 42"/>
        <p:cNvGrpSpPr/>
        <p:nvPr/>
      </p:nvGrpSpPr>
      <p:grpSpPr>
        <a:xfrm>
          <a:off x="0" y="0"/>
          <a:ext cx="0" cy="0"/>
          <a:chOff x="0" y="0"/>
          <a:chExt cx="0" cy="0"/>
        </a:xfrm>
      </p:grpSpPr>
      <p:sp>
        <p:nvSpPr>
          <p:cNvPr id="43" name="Google Shape;43;p2"/>
          <p:cNvSpPr/>
          <p:nvPr/>
        </p:nvSpPr>
        <p:spPr>
          <a:xfrm>
            <a:off x="0" y="1179625"/>
            <a:ext cx="9144000" cy="3095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txBox="1"/>
          <p:nvPr>
            <p:ph type="title"/>
          </p:nvPr>
        </p:nvSpPr>
        <p:spPr>
          <a:xfrm>
            <a:off x="791213" y="1727625"/>
            <a:ext cx="7561500" cy="14382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FEC14F"/>
              </a:buClr>
              <a:buSzPts val="2900"/>
              <a:buFont typeface="Century Gothic"/>
              <a:buNone/>
              <a:defRPr b="1" sz="2900">
                <a:solidFill>
                  <a:srgbClr val="FEC14F"/>
                </a:solidFill>
                <a:latin typeface="Century Gothic"/>
                <a:ea typeface="Century Gothic"/>
                <a:cs typeface="Century Gothic"/>
                <a:sym typeface="Century Gothic"/>
              </a:defRPr>
            </a:lvl1pPr>
            <a:lvl2pPr lvl="1" algn="ctr">
              <a:spcBef>
                <a:spcPts val="0"/>
              </a:spcBef>
              <a:spcAft>
                <a:spcPts val="0"/>
              </a:spcAft>
              <a:buClr>
                <a:srgbClr val="FEC14F"/>
              </a:buClr>
              <a:buSzPts val="3600"/>
              <a:buNone/>
              <a:defRPr sz="3600">
                <a:solidFill>
                  <a:srgbClr val="FEC14F"/>
                </a:solidFill>
              </a:defRPr>
            </a:lvl2pPr>
            <a:lvl3pPr lvl="2" algn="ctr">
              <a:spcBef>
                <a:spcPts val="0"/>
              </a:spcBef>
              <a:spcAft>
                <a:spcPts val="0"/>
              </a:spcAft>
              <a:buClr>
                <a:srgbClr val="FEC14F"/>
              </a:buClr>
              <a:buSzPts val="3600"/>
              <a:buNone/>
              <a:defRPr sz="3600">
                <a:solidFill>
                  <a:srgbClr val="FEC14F"/>
                </a:solidFill>
              </a:defRPr>
            </a:lvl3pPr>
            <a:lvl4pPr lvl="3" algn="ctr">
              <a:spcBef>
                <a:spcPts val="0"/>
              </a:spcBef>
              <a:spcAft>
                <a:spcPts val="0"/>
              </a:spcAft>
              <a:buClr>
                <a:srgbClr val="FEC14F"/>
              </a:buClr>
              <a:buSzPts val="3600"/>
              <a:buNone/>
              <a:defRPr sz="3600">
                <a:solidFill>
                  <a:srgbClr val="FEC14F"/>
                </a:solidFill>
              </a:defRPr>
            </a:lvl4pPr>
            <a:lvl5pPr lvl="4" algn="ctr">
              <a:spcBef>
                <a:spcPts val="0"/>
              </a:spcBef>
              <a:spcAft>
                <a:spcPts val="0"/>
              </a:spcAft>
              <a:buClr>
                <a:srgbClr val="FEC14F"/>
              </a:buClr>
              <a:buSzPts val="3600"/>
              <a:buNone/>
              <a:defRPr sz="3600">
                <a:solidFill>
                  <a:srgbClr val="FEC14F"/>
                </a:solidFill>
              </a:defRPr>
            </a:lvl5pPr>
            <a:lvl6pPr lvl="5" algn="ctr">
              <a:spcBef>
                <a:spcPts val="0"/>
              </a:spcBef>
              <a:spcAft>
                <a:spcPts val="0"/>
              </a:spcAft>
              <a:buClr>
                <a:srgbClr val="FEC14F"/>
              </a:buClr>
              <a:buSzPts val="3600"/>
              <a:buNone/>
              <a:defRPr sz="3600">
                <a:solidFill>
                  <a:srgbClr val="FEC14F"/>
                </a:solidFill>
              </a:defRPr>
            </a:lvl6pPr>
            <a:lvl7pPr lvl="6" algn="ctr">
              <a:spcBef>
                <a:spcPts val="0"/>
              </a:spcBef>
              <a:spcAft>
                <a:spcPts val="0"/>
              </a:spcAft>
              <a:buClr>
                <a:srgbClr val="FEC14F"/>
              </a:buClr>
              <a:buSzPts val="3600"/>
              <a:buNone/>
              <a:defRPr sz="3600">
                <a:solidFill>
                  <a:srgbClr val="FEC14F"/>
                </a:solidFill>
              </a:defRPr>
            </a:lvl7pPr>
            <a:lvl8pPr lvl="7" algn="ctr">
              <a:spcBef>
                <a:spcPts val="0"/>
              </a:spcBef>
              <a:spcAft>
                <a:spcPts val="0"/>
              </a:spcAft>
              <a:buClr>
                <a:srgbClr val="FEC14F"/>
              </a:buClr>
              <a:buSzPts val="3600"/>
              <a:buNone/>
              <a:defRPr sz="3600">
                <a:solidFill>
                  <a:srgbClr val="FEC14F"/>
                </a:solidFill>
              </a:defRPr>
            </a:lvl8pPr>
            <a:lvl9pPr lvl="8" algn="ctr">
              <a:spcBef>
                <a:spcPts val="0"/>
              </a:spcBef>
              <a:spcAft>
                <a:spcPts val="0"/>
              </a:spcAft>
              <a:buClr>
                <a:srgbClr val="FEC14F"/>
              </a:buClr>
              <a:buSzPts val="3600"/>
              <a:buNone/>
              <a:defRPr sz="3600">
                <a:solidFill>
                  <a:srgbClr val="FEC14F"/>
                </a:solidFill>
              </a:defRPr>
            </a:lvl9pPr>
          </a:lstStyle>
          <a:p/>
        </p:txBody>
      </p:sp>
      <p:sp>
        <p:nvSpPr>
          <p:cNvPr id="45" name="Google Shape;45;p2"/>
          <p:cNvSpPr/>
          <p:nvPr/>
        </p:nvSpPr>
        <p:spPr>
          <a:xfrm rot="10800000">
            <a:off x="2671975" y="3196945"/>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p:cSld name="CUSTOM_3">
    <p:spTree>
      <p:nvGrpSpPr>
        <p:cNvPr id="95" name="Shape 95"/>
        <p:cNvGrpSpPr/>
        <p:nvPr/>
      </p:nvGrpSpPr>
      <p:grpSpPr>
        <a:xfrm>
          <a:off x="0" y="0"/>
          <a:ext cx="0" cy="0"/>
          <a:chOff x="0" y="0"/>
          <a:chExt cx="0" cy="0"/>
        </a:xfrm>
      </p:grpSpPr>
      <p:sp>
        <p:nvSpPr>
          <p:cNvPr id="96" name="Google Shape;96;p11"/>
          <p:cNvSpPr txBox="1"/>
          <p:nvPr>
            <p:ph type="title"/>
          </p:nvPr>
        </p:nvSpPr>
        <p:spPr>
          <a:xfrm>
            <a:off x="485575" y="6749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500"/>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1"/>
          <p:cNvSpPr/>
          <p:nvPr/>
        </p:nvSpPr>
        <p:spPr>
          <a:xfrm>
            <a:off x="485575" y="1477825"/>
            <a:ext cx="2393100" cy="2832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p:nvPr/>
        </p:nvSpPr>
        <p:spPr>
          <a:xfrm>
            <a:off x="3094175" y="1477825"/>
            <a:ext cx="5541900" cy="2832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1"/>
          <p:cNvSpPr/>
          <p:nvPr>
            <p:ph idx="2" type="pic"/>
          </p:nvPr>
        </p:nvSpPr>
        <p:spPr>
          <a:xfrm>
            <a:off x="862050" y="1816475"/>
            <a:ext cx="1693500" cy="2139900"/>
          </a:xfrm>
          <a:prstGeom prst="roundRect">
            <a:avLst>
              <a:gd fmla="val 16667" name="adj"/>
            </a:avLst>
          </a:prstGeom>
          <a:noFill/>
          <a:ln>
            <a:noFill/>
          </a:ln>
        </p:spPr>
      </p:sp>
      <p:sp>
        <p:nvSpPr>
          <p:cNvPr id="100" name="Google Shape;100;p11"/>
          <p:cNvSpPr txBox="1"/>
          <p:nvPr>
            <p:ph idx="1" type="body"/>
          </p:nvPr>
        </p:nvSpPr>
        <p:spPr>
          <a:xfrm>
            <a:off x="3402050" y="1816475"/>
            <a:ext cx="4972200" cy="2262900"/>
          </a:xfrm>
          <a:prstGeom prst="rect">
            <a:avLst/>
          </a:prstGeom>
        </p:spPr>
        <p:txBody>
          <a:bodyPr anchorCtr="0" anchor="t" bIns="91425" lIns="91425" spcFirstLastPara="1" rIns="91425" wrap="square" tIns="91425">
            <a:normAutofit/>
          </a:bodyPr>
          <a:lstStyle>
            <a:lvl1pPr indent="-330200" lvl="0" marL="457200">
              <a:spcBef>
                <a:spcPts val="0"/>
              </a:spcBef>
              <a:spcAft>
                <a:spcPts val="0"/>
              </a:spcAft>
              <a:buClr>
                <a:schemeClr val="lt1"/>
              </a:buClr>
              <a:buSzPts val="16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101" name="Google Shape;101;p11"/>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3">
    <p:bg>
      <p:bgPr>
        <a:blipFill>
          <a:blip r:embed="rId2">
            <a:alphaModFix/>
          </a:blip>
          <a:stretch>
            <a:fillRect/>
          </a:stretch>
        </a:blipFill>
      </p:bgPr>
    </p:bg>
    <p:spTree>
      <p:nvGrpSpPr>
        <p:cNvPr id="948" name="Shape 948"/>
        <p:cNvGrpSpPr/>
        <p:nvPr/>
      </p:nvGrpSpPr>
      <p:grpSpPr>
        <a:xfrm>
          <a:off x="0" y="0"/>
          <a:ext cx="0" cy="0"/>
          <a:chOff x="0" y="0"/>
          <a:chExt cx="0" cy="0"/>
        </a:xfrm>
      </p:grpSpPr>
      <p:pic>
        <p:nvPicPr>
          <p:cNvPr descr="Celestia-R1---OverlayTitleHD.png" id="949" name="Google Shape;949;p103"/>
          <p:cNvPicPr preferRelativeResize="0"/>
          <p:nvPr/>
        </p:nvPicPr>
        <p:blipFill rotWithShape="1">
          <a:blip r:embed="rId3">
            <a:alphaModFix/>
          </a:blip>
          <a:srcRect b="0" l="0" r="0" t="0"/>
          <a:stretch/>
        </p:blipFill>
        <p:spPr>
          <a:xfrm>
            <a:off x="1" y="0"/>
            <a:ext cx="9140885" cy="5141788"/>
          </a:xfrm>
          <a:prstGeom prst="rect">
            <a:avLst/>
          </a:prstGeom>
          <a:noFill/>
          <a:ln>
            <a:noFill/>
          </a:ln>
        </p:spPr>
      </p:pic>
      <p:sp>
        <p:nvSpPr>
          <p:cNvPr id="950" name="Google Shape;950;p103"/>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951" name="Google Shape;951;p103"/>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952" name="Google Shape;952;p103"/>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953" name="Google Shape;953;p103"/>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954" name="Google Shape;954;p103"/>
          <p:cNvSpPr txBox="1"/>
          <p:nvPr>
            <p:ph idx="12" type="sldNum"/>
          </p:nvPr>
        </p:nvSpPr>
        <p:spPr>
          <a:xfrm>
            <a:off x="7956718"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showMasterSp="0">
  <p:cSld name="SECTION_HEADER_3">
    <p:spTree>
      <p:nvGrpSpPr>
        <p:cNvPr id="955" name="Shape 955"/>
        <p:cNvGrpSpPr/>
        <p:nvPr/>
      </p:nvGrpSpPr>
      <p:grpSpPr>
        <a:xfrm>
          <a:off x="0" y="0"/>
          <a:ext cx="0" cy="0"/>
          <a:chOff x="0" y="0"/>
          <a:chExt cx="0" cy="0"/>
        </a:xfrm>
      </p:grpSpPr>
      <p:grpSp>
        <p:nvGrpSpPr>
          <p:cNvPr id="956" name="Google Shape;956;p104"/>
          <p:cNvGrpSpPr/>
          <p:nvPr/>
        </p:nvGrpSpPr>
        <p:grpSpPr>
          <a:xfrm>
            <a:off x="0" y="-1780"/>
            <a:ext cx="9144000" cy="5150957"/>
            <a:chOff x="0" y="-2373"/>
            <a:chExt cx="12192000" cy="6867027"/>
          </a:xfrm>
        </p:grpSpPr>
        <p:sp>
          <p:nvSpPr>
            <p:cNvPr id="957" name="Google Shape;957;p10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58" name="Google Shape;958;p104"/>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59" name="Google Shape;959;p104"/>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60" name="Google Shape;960;p104"/>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61" name="Google Shape;961;p104"/>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62" name="Google Shape;962;p104"/>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63" name="Google Shape;963;p104"/>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64" name="Google Shape;964;p104"/>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65" name="Google Shape;965;p104"/>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966" name="Google Shape;966;p104"/>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967" name="Google Shape;967;p104"/>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968" name="Google Shape;968;p104"/>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969" name="Google Shape;969;p104"/>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970" name="Google Shape;970;p104"/>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971" name="Google Shape;971;p104"/>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72" name="Google Shape;972;p104"/>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AND_BODY_2">
    <p:spTree>
      <p:nvGrpSpPr>
        <p:cNvPr id="973" name="Shape 973"/>
        <p:cNvGrpSpPr/>
        <p:nvPr/>
      </p:nvGrpSpPr>
      <p:grpSpPr>
        <a:xfrm>
          <a:off x="0" y="0"/>
          <a:ext cx="0" cy="0"/>
          <a:chOff x="0" y="0"/>
          <a:chExt cx="0" cy="0"/>
        </a:xfrm>
      </p:grpSpPr>
      <p:sp>
        <p:nvSpPr>
          <p:cNvPr id="974" name="Google Shape;974;p105"/>
          <p:cNvSpPr txBox="1"/>
          <p:nvPr>
            <p:ph type="title"/>
          </p:nvPr>
        </p:nvSpPr>
        <p:spPr>
          <a:xfrm>
            <a:off x="457172" y="205067"/>
            <a:ext cx="82290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7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75" name="Google Shape;975;p105"/>
          <p:cNvSpPr txBox="1"/>
          <p:nvPr>
            <p:ph idx="1" type="subTitle"/>
          </p:nvPr>
        </p:nvSpPr>
        <p:spPr>
          <a:xfrm>
            <a:off x="457172" y="1203299"/>
            <a:ext cx="82290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700"/>
              <a:buChar char="●"/>
              <a:defRPr/>
            </a:lvl1pPr>
            <a:lvl2pPr lvl="1" rtl="0" algn="l">
              <a:lnSpc>
                <a:spcPct val="90000"/>
              </a:lnSpc>
              <a:spcBef>
                <a:spcPts val="1200"/>
              </a:spcBef>
              <a:spcAft>
                <a:spcPts val="0"/>
              </a:spcAft>
              <a:buClr>
                <a:schemeClr val="dk1"/>
              </a:buClr>
              <a:buSzPts val="1700"/>
              <a:buChar char="○"/>
              <a:defRPr/>
            </a:lvl2pPr>
            <a:lvl3pPr lvl="2" rtl="0" algn="l">
              <a:lnSpc>
                <a:spcPct val="90000"/>
              </a:lnSpc>
              <a:spcBef>
                <a:spcPts val="1200"/>
              </a:spcBef>
              <a:spcAft>
                <a:spcPts val="0"/>
              </a:spcAft>
              <a:buClr>
                <a:schemeClr val="dk1"/>
              </a:buClr>
              <a:buSzPts val="1700"/>
              <a:buChar char="■"/>
              <a:defRPr/>
            </a:lvl3pPr>
            <a:lvl4pPr lvl="3" rtl="0" algn="l">
              <a:lnSpc>
                <a:spcPct val="90000"/>
              </a:lnSpc>
              <a:spcBef>
                <a:spcPts val="1200"/>
              </a:spcBef>
              <a:spcAft>
                <a:spcPts val="0"/>
              </a:spcAft>
              <a:buClr>
                <a:schemeClr val="dk1"/>
              </a:buClr>
              <a:buSzPts val="1700"/>
              <a:buChar char="●"/>
              <a:defRPr/>
            </a:lvl4pPr>
            <a:lvl5pPr lvl="4" rtl="0" algn="l">
              <a:lnSpc>
                <a:spcPct val="90000"/>
              </a:lnSpc>
              <a:spcBef>
                <a:spcPts val="1200"/>
              </a:spcBef>
              <a:spcAft>
                <a:spcPts val="0"/>
              </a:spcAft>
              <a:buClr>
                <a:schemeClr val="dk1"/>
              </a:buClr>
              <a:buSzPts val="1700"/>
              <a:buChar char="○"/>
              <a:defRPr/>
            </a:lvl5pPr>
            <a:lvl6pPr lvl="5" rtl="0" algn="l">
              <a:lnSpc>
                <a:spcPct val="90000"/>
              </a:lnSpc>
              <a:spcBef>
                <a:spcPts val="1200"/>
              </a:spcBef>
              <a:spcAft>
                <a:spcPts val="0"/>
              </a:spcAft>
              <a:buClr>
                <a:schemeClr val="dk1"/>
              </a:buClr>
              <a:buSzPts val="1700"/>
              <a:buChar char="■"/>
              <a:defRPr/>
            </a:lvl6pPr>
            <a:lvl7pPr lvl="6" rtl="0" algn="l">
              <a:lnSpc>
                <a:spcPct val="90000"/>
              </a:lnSpc>
              <a:spcBef>
                <a:spcPts val="1200"/>
              </a:spcBef>
              <a:spcAft>
                <a:spcPts val="0"/>
              </a:spcAft>
              <a:buClr>
                <a:schemeClr val="dk1"/>
              </a:buClr>
              <a:buSzPts val="1700"/>
              <a:buChar char="●"/>
              <a:defRPr/>
            </a:lvl7pPr>
            <a:lvl8pPr lvl="7" rtl="0" algn="l">
              <a:lnSpc>
                <a:spcPct val="90000"/>
              </a:lnSpc>
              <a:spcBef>
                <a:spcPts val="1200"/>
              </a:spcBef>
              <a:spcAft>
                <a:spcPts val="0"/>
              </a:spcAft>
              <a:buClr>
                <a:schemeClr val="dk1"/>
              </a:buClr>
              <a:buSzPts val="1700"/>
              <a:buChar char="○"/>
              <a:defRPr/>
            </a:lvl8pPr>
            <a:lvl9pPr lvl="8" rtl="0" algn="l">
              <a:lnSpc>
                <a:spcPct val="90000"/>
              </a:lnSpc>
              <a:spcBef>
                <a:spcPts val="1200"/>
              </a:spcBef>
              <a:spcAft>
                <a:spcPts val="1200"/>
              </a:spcAft>
              <a:buClr>
                <a:schemeClr val="dk1"/>
              </a:buClr>
              <a:buSzPts val="1700"/>
              <a:buChar char="■"/>
              <a:defRPr/>
            </a:lvl9pPr>
          </a:lstStyle>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showMasterSp="0">
  <p:cSld name="SECTION_HEADER_4">
    <p:spTree>
      <p:nvGrpSpPr>
        <p:cNvPr id="976" name="Shape 976"/>
        <p:cNvGrpSpPr/>
        <p:nvPr/>
      </p:nvGrpSpPr>
      <p:grpSpPr>
        <a:xfrm>
          <a:off x="0" y="0"/>
          <a:ext cx="0" cy="0"/>
          <a:chOff x="0" y="0"/>
          <a:chExt cx="0" cy="0"/>
        </a:xfrm>
      </p:grpSpPr>
      <p:grpSp>
        <p:nvGrpSpPr>
          <p:cNvPr id="977" name="Google Shape;977;p106"/>
          <p:cNvGrpSpPr/>
          <p:nvPr/>
        </p:nvGrpSpPr>
        <p:grpSpPr>
          <a:xfrm>
            <a:off x="0" y="-1780"/>
            <a:ext cx="9144000" cy="5150957"/>
            <a:chOff x="0" y="-2373"/>
            <a:chExt cx="12192000" cy="6867027"/>
          </a:xfrm>
        </p:grpSpPr>
        <p:sp>
          <p:nvSpPr>
            <p:cNvPr id="978" name="Google Shape;978;p106"/>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79" name="Google Shape;979;p106"/>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80" name="Google Shape;980;p106"/>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81" name="Google Shape;981;p106"/>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82" name="Google Shape;982;p106"/>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83" name="Google Shape;983;p106"/>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84" name="Google Shape;984;p106"/>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85" name="Google Shape;985;p106"/>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86" name="Google Shape;986;p106"/>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987" name="Google Shape;987;p106"/>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988" name="Google Shape;988;p106"/>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989" name="Google Shape;989;p106"/>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990" name="Google Shape;990;p106"/>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991" name="Google Shape;991;p106"/>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992" name="Google Shape;992;p106"/>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93" name="Google Shape;993;p106"/>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AND_BODY_3">
    <p:spTree>
      <p:nvGrpSpPr>
        <p:cNvPr id="994" name="Shape 994"/>
        <p:cNvGrpSpPr/>
        <p:nvPr/>
      </p:nvGrpSpPr>
      <p:grpSpPr>
        <a:xfrm>
          <a:off x="0" y="0"/>
          <a:ext cx="0" cy="0"/>
          <a:chOff x="0" y="0"/>
          <a:chExt cx="0" cy="0"/>
        </a:xfrm>
      </p:grpSpPr>
      <p:sp>
        <p:nvSpPr>
          <p:cNvPr id="995" name="Google Shape;995;p107"/>
          <p:cNvSpPr txBox="1"/>
          <p:nvPr>
            <p:ph type="title"/>
          </p:nvPr>
        </p:nvSpPr>
        <p:spPr>
          <a:xfrm>
            <a:off x="457172" y="205067"/>
            <a:ext cx="82290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7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96" name="Google Shape;996;p107"/>
          <p:cNvSpPr txBox="1"/>
          <p:nvPr>
            <p:ph idx="1" type="subTitle"/>
          </p:nvPr>
        </p:nvSpPr>
        <p:spPr>
          <a:xfrm>
            <a:off x="457172" y="1203299"/>
            <a:ext cx="82290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700"/>
              <a:buChar char="●"/>
              <a:defRPr/>
            </a:lvl1pPr>
            <a:lvl2pPr lvl="1" rtl="0" algn="l">
              <a:lnSpc>
                <a:spcPct val="90000"/>
              </a:lnSpc>
              <a:spcBef>
                <a:spcPts val="1200"/>
              </a:spcBef>
              <a:spcAft>
                <a:spcPts val="0"/>
              </a:spcAft>
              <a:buClr>
                <a:schemeClr val="dk1"/>
              </a:buClr>
              <a:buSzPts val="1700"/>
              <a:buChar char="○"/>
              <a:defRPr/>
            </a:lvl2pPr>
            <a:lvl3pPr lvl="2" rtl="0" algn="l">
              <a:lnSpc>
                <a:spcPct val="90000"/>
              </a:lnSpc>
              <a:spcBef>
                <a:spcPts val="1200"/>
              </a:spcBef>
              <a:spcAft>
                <a:spcPts val="0"/>
              </a:spcAft>
              <a:buClr>
                <a:schemeClr val="dk1"/>
              </a:buClr>
              <a:buSzPts val="1700"/>
              <a:buChar char="■"/>
              <a:defRPr/>
            </a:lvl3pPr>
            <a:lvl4pPr lvl="3" rtl="0" algn="l">
              <a:lnSpc>
                <a:spcPct val="90000"/>
              </a:lnSpc>
              <a:spcBef>
                <a:spcPts val="1200"/>
              </a:spcBef>
              <a:spcAft>
                <a:spcPts val="0"/>
              </a:spcAft>
              <a:buClr>
                <a:schemeClr val="dk1"/>
              </a:buClr>
              <a:buSzPts val="1700"/>
              <a:buChar char="●"/>
              <a:defRPr/>
            </a:lvl4pPr>
            <a:lvl5pPr lvl="4" rtl="0" algn="l">
              <a:lnSpc>
                <a:spcPct val="90000"/>
              </a:lnSpc>
              <a:spcBef>
                <a:spcPts val="1200"/>
              </a:spcBef>
              <a:spcAft>
                <a:spcPts val="0"/>
              </a:spcAft>
              <a:buClr>
                <a:schemeClr val="dk1"/>
              </a:buClr>
              <a:buSzPts val="1700"/>
              <a:buChar char="○"/>
              <a:defRPr/>
            </a:lvl5pPr>
            <a:lvl6pPr lvl="5" rtl="0" algn="l">
              <a:lnSpc>
                <a:spcPct val="90000"/>
              </a:lnSpc>
              <a:spcBef>
                <a:spcPts val="1200"/>
              </a:spcBef>
              <a:spcAft>
                <a:spcPts val="0"/>
              </a:spcAft>
              <a:buClr>
                <a:schemeClr val="dk1"/>
              </a:buClr>
              <a:buSzPts val="1700"/>
              <a:buChar char="■"/>
              <a:defRPr/>
            </a:lvl6pPr>
            <a:lvl7pPr lvl="6" rtl="0" algn="l">
              <a:lnSpc>
                <a:spcPct val="90000"/>
              </a:lnSpc>
              <a:spcBef>
                <a:spcPts val="1200"/>
              </a:spcBef>
              <a:spcAft>
                <a:spcPts val="0"/>
              </a:spcAft>
              <a:buClr>
                <a:schemeClr val="dk1"/>
              </a:buClr>
              <a:buSzPts val="1700"/>
              <a:buChar char="●"/>
              <a:defRPr/>
            </a:lvl7pPr>
            <a:lvl8pPr lvl="7" rtl="0" algn="l">
              <a:lnSpc>
                <a:spcPct val="90000"/>
              </a:lnSpc>
              <a:spcBef>
                <a:spcPts val="1200"/>
              </a:spcBef>
              <a:spcAft>
                <a:spcPts val="0"/>
              </a:spcAft>
              <a:buClr>
                <a:schemeClr val="dk1"/>
              </a:buClr>
              <a:buSzPts val="1700"/>
              <a:buChar char="○"/>
              <a:defRPr/>
            </a:lvl8pPr>
            <a:lvl9pPr lvl="8" rtl="0" algn="l">
              <a:lnSpc>
                <a:spcPct val="90000"/>
              </a:lnSpc>
              <a:spcBef>
                <a:spcPts val="1200"/>
              </a:spcBef>
              <a:spcAft>
                <a:spcPts val="1200"/>
              </a:spcAft>
              <a:buClr>
                <a:schemeClr val="dk1"/>
              </a:buClr>
              <a:buSzPts val="1700"/>
              <a:buChar char="■"/>
              <a:defRPr/>
            </a:lvl9pPr>
          </a:lstStyle>
          <a:p/>
        </p:txBody>
      </p:sp>
      <p:pic>
        <p:nvPicPr>
          <p:cNvPr id="997" name="Google Shape;997;p107"/>
          <p:cNvPicPr preferRelativeResize="0"/>
          <p:nvPr/>
        </p:nvPicPr>
        <p:blipFill>
          <a:blip r:embed="rId2">
            <a:alphaModFix/>
          </a:blip>
          <a:stretch>
            <a:fillRect/>
          </a:stretch>
        </p:blipFill>
        <p:spPr>
          <a:xfrm>
            <a:off x="109871" y="103019"/>
            <a:ext cx="2190552" cy="315939"/>
          </a:xfrm>
          <a:prstGeom prst="rect">
            <a:avLst/>
          </a:prstGeom>
          <a:noFill/>
          <a:ln>
            <a:noFill/>
          </a:ln>
        </p:spPr>
      </p:pic>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showMasterSp="0">
  <p:cSld name="SECTION_HEADER_5">
    <p:spTree>
      <p:nvGrpSpPr>
        <p:cNvPr id="998" name="Shape 998"/>
        <p:cNvGrpSpPr/>
        <p:nvPr/>
      </p:nvGrpSpPr>
      <p:grpSpPr>
        <a:xfrm>
          <a:off x="0" y="0"/>
          <a:ext cx="0" cy="0"/>
          <a:chOff x="0" y="0"/>
          <a:chExt cx="0" cy="0"/>
        </a:xfrm>
      </p:grpSpPr>
      <p:grpSp>
        <p:nvGrpSpPr>
          <p:cNvPr id="999" name="Google Shape;999;p108"/>
          <p:cNvGrpSpPr/>
          <p:nvPr/>
        </p:nvGrpSpPr>
        <p:grpSpPr>
          <a:xfrm>
            <a:off x="0" y="-1780"/>
            <a:ext cx="9144000" cy="5150957"/>
            <a:chOff x="0" y="-2373"/>
            <a:chExt cx="12192000" cy="6867027"/>
          </a:xfrm>
        </p:grpSpPr>
        <p:sp>
          <p:nvSpPr>
            <p:cNvPr id="1000" name="Google Shape;1000;p10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01" name="Google Shape;1001;p10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02" name="Google Shape;1002;p10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03" name="Google Shape;1003;p10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04" name="Google Shape;1004;p10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05" name="Google Shape;1005;p10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06" name="Google Shape;1006;p108"/>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07" name="Google Shape;1007;p108"/>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08" name="Google Shape;1008;p108"/>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009" name="Google Shape;1009;p108"/>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010" name="Google Shape;1010;p108"/>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011" name="Google Shape;1011;p108"/>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1012" name="Google Shape;1012;p108"/>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013" name="Google Shape;1013;p108"/>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014" name="Google Shape;1014;p108"/>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15" name="Google Shape;1015;p108"/>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TITLE_AND_BODY_4">
    <p:spTree>
      <p:nvGrpSpPr>
        <p:cNvPr id="1016" name="Shape 1016"/>
        <p:cNvGrpSpPr/>
        <p:nvPr/>
      </p:nvGrpSpPr>
      <p:grpSpPr>
        <a:xfrm>
          <a:off x="0" y="0"/>
          <a:ext cx="0" cy="0"/>
          <a:chOff x="0" y="0"/>
          <a:chExt cx="0" cy="0"/>
        </a:xfrm>
      </p:grpSpPr>
      <p:sp>
        <p:nvSpPr>
          <p:cNvPr id="1017" name="Google Shape;1017;p109"/>
          <p:cNvSpPr txBox="1"/>
          <p:nvPr>
            <p:ph type="title"/>
          </p:nvPr>
        </p:nvSpPr>
        <p:spPr>
          <a:xfrm>
            <a:off x="457172" y="205067"/>
            <a:ext cx="82290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7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18" name="Google Shape;1018;p109"/>
          <p:cNvSpPr txBox="1"/>
          <p:nvPr>
            <p:ph idx="1" type="subTitle"/>
          </p:nvPr>
        </p:nvSpPr>
        <p:spPr>
          <a:xfrm>
            <a:off x="457172" y="1203299"/>
            <a:ext cx="82290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700"/>
              <a:buChar char="●"/>
              <a:defRPr/>
            </a:lvl1pPr>
            <a:lvl2pPr lvl="1" rtl="0" algn="l">
              <a:lnSpc>
                <a:spcPct val="90000"/>
              </a:lnSpc>
              <a:spcBef>
                <a:spcPts val="1200"/>
              </a:spcBef>
              <a:spcAft>
                <a:spcPts val="0"/>
              </a:spcAft>
              <a:buClr>
                <a:schemeClr val="dk1"/>
              </a:buClr>
              <a:buSzPts val="1700"/>
              <a:buChar char="○"/>
              <a:defRPr/>
            </a:lvl2pPr>
            <a:lvl3pPr lvl="2" rtl="0" algn="l">
              <a:lnSpc>
                <a:spcPct val="90000"/>
              </a:lnSpc>
              <a:spcBef>
                <a:spcPts val="1200"/>
              </a:spcBef>
              <a:spcAft>
                <a:spcPts val="0"/>
              </a:spcAft>
              <a:buClr>
                <a:schemeClr val="dk1"/>
              </a:buClr>
              <a:buSzPts val="1700"/>
              <a:buChar char="■"/>
              <a:defRPr/>
            </a:lvl3pPr>
            <a:lvl4pPr lvl="3" rtl="0" algn="l">
              <a:lnSpc>
                <a:spcPct val="90000"/>
              </a:lnSpc>
              <a:spcBef>
                <a:spcPts val="1200"/>
              </a:spcBef>
              <a:spcAft>
                <a:spcPts val="0"/>
              </a:spcAft>
              <a:buClr>
                <a:schemeClr val="dk1"/>
              </a:buClr>
              <a:buSzPts val="1700"/>
              <a:buChar char="●"/>
              <a:defRPr/>
            </a:lvl4pPr>
            <a:lvl5pPr lvl="4" rtl="0" algn="l">
              <a:lnSpc>
                <a:spcPct val="90000"/>
              </a:lnSpc>
              <a:spcBef>
                <a:spcPts val="1200"/>
              </a:spcBef>
              <a:spcAft>
                <a:spcPts val="0"/>
              </a:spcAft>
              <a:buClr>
                <a:schemeClr val="dk1"/>
              </a:buClr>
              <a:buSzPts val="1700"/>
              <a:buChar char="○"/>
              <a:defRPr/>
            </a:lvl5pPr>
            <a:lvl6pPr lvl="5" rtl="0" algn="l">
              <a:lnSpc>
                <a:spcPct val="90000"/>
              </a:lnSpc>
              <a:spcBef>
                <a:spcPts val="1200"/>
              </a:spcBef>
              <a:spcAft>
                <a:spcPts val="0"/>
              </a:spcAft>
              <a:buClr>
                <a:schemeClr val="dk1"/>
              </a:buClr>
              <a:buSzPts val="1700"/>
              <a:buChar char="■"/>
              <a:defRPr/>
            </a:lvl6pPr>
            <a:lvl7pPr lvl="6" rtl="0" algn="l">
              <a:lnSpc>
                <a:spcPct val="90000"/>
              </a:lnSpc>
              <a:spcBef>
                <a:spcPts val="1200"/>
              </a:spcBef>
              <a:spcAft>
                <a:spcPts val="0"/>
              </a:spcAft>
              <a:buClr>
                <a:schemeClr val="dk1"/>
              </a:buClr>
              <a:buSzPts val="1700"/>
              <a:buChar char="●"/>
              <a:defRPr/>
            </a:lvl7pPr>
            <a:lvl8pPr lvl="7" rtl="0" algn="l">
              <a:lnSpc>
                <a:spcPct val="90000"/>
              </a:lnSpc>
              <a:spcBef>
                <a:spcPts val="1200"/>
              </a:spcBef>
              <a:spcAft>
                <a:spcPts val="0"/>
              </a:spcAft>
              <a:buClr>
                <a:schemeClr val="dk1"/>
              </a:buClr>
              <a:buSzPts val="1700"/>
              <a:buChar char="○"/>
              <a:defRPr/>
            </a:lvl8pPr>
            <a:lvl9pPr lvl="8" rtl="0" algn="l">
              <a:lnSpc>
                <a:spcPct val="90000"/>
              </a:lnSpc>
              <a:spcBef>
                <a:spcPts val="1200"/>
              </a:spcBef>
              <a:spcAft>
                <a:spcPts val="1200"/>
              </a:spcAft>
              <a:buClr>
                <a:schemeClr val="dk1"/>
              </a:buClr>
              <a:buSzPts val="1700"/>
              <a:buChar char="■"/>
              <a:defRPr/>
            </a:lvl9pPr>
          </a:lstStyle>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showMasterSp="0">
  <p:cSld name="SECTION_HEADER_6">
    <p:spTree>
      <p:nvGrpSpPr>
        <p:cNvPr id="1019" name="Shape 1019"/>
        <p:cNvGrpSpPr/>
        <p:nvPr/>
      </p:nvGrpSpPr>
      <p:grpSpPr>
        <a:xfrm>
          <a:off x="0" y="0"/>
          <a:ext cx="0" cy="0"/>
          <a:chOff x="0" y="0"/>
          <a:chExt cx="0" cy="0"/>
        </a:xfrm>
      </p:grpSpPr>
      <p:grpSp>
        <p:nvGrpSpPr>
          <p:cNvPr id="1020" name="Google Shape;1020;p110"/>
          <p:cNvGrpSpPr/>
          <p:nvPr/>
        </p:nvGrpSpPr>
        <p:grpSpPr>
          <a:xfrm>
            <a:off x="0" y="-1780"/>
            <a:ext cx="9144000" cy="5150957"/>
            <a:chOff x="0" y="-2373"/>
            <a:chExt cx="12192000" cy="6867027"/>
          </a:xfrm>
        </p:grpSpPr>
        <p:sp>
          <p:nvSpPr>
            <p:cNvPr id="1021" name="Google Shape;1021;p11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22" name="Google Shape;1022;p110"/>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23" name="Google Shape;1023;p110"/>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24" name="Google Shape;1024;p110"/>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25" name="Google Shape;1025;p110"/>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26" name="Google Shape;1026;p110"/>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27" name="Google Shape;1027;p110"/>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28" name="Google Shape;1028;p110"/>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29" name="Google Shape;1029;p110"/>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030" name="Google Shape;1030;p110"/>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031" name="Google Shape;1031;p110"/>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032" name="Google Shape;1032;p110"/>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1033" name="Google Shape;1033;p110"/>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034" name="Google Shape;1034;p110"/>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035" name="Google Shape;1035;p110"/>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36" name="Google Shape;1036;p110"/>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6">
  <p:cSld name="TITLE_4">
    <p:bg>
      <p:bgPr>
        <a:blipFill>
          <a:blip r:embed="rId2">
            <a:alphaModFix/>
          </a:blip>
          <a:stretch>
            <a:fillRect/>
          </a:stretch>
        </a:blipFill>
      </p:bgPr>
    </p:bg>
    <p:spTree>
      <p:nvGrpSpPr>
        <p:cNvPr id="1037" name="Shape 1037"/>
        <p:cNvGrpSpPr/>
        <p:nvPr/>
      </p:nvGrpSpPr>
      <p:grpSpPr>
        <a:xfrm>
          <a:off x="0" y="0"/>
          <a:ext cx="0" cy="0"/>
          <a:chOff x="0" y="0"/>
          <a:chExt cx="0" cy="0"/>
        </a:xfrm>
      </p:grpSpPr>
      <p:pic>
        <p:nvPicPr>
          <p:cNvPr descr="Celestia-R1---OverlayTitleHD.png" id="1038" name="Google Shape;1038;p111"/>
          <p:cNvPicPr preferRelativeResize="0"/>
          <p:nvPr/>
        </p:nvPicPr>
        <p:blipFill rotWithShape="1">
          <a:blip r:embed="rId3">
            <a:alphaModFix/>
          </a:blip>
          <a:srcRect b="0" l="0" r="0" t="0"/>
          <a:stretch/>
        </p:blipFill>
        <p:spPr>
          <a:xfrm>
            <a:off x="1" y="0"/>
            <a:ext cx="9141202" cy="5141969"/>
          </a:xfrm>
          <a:prstGeom prst="rect">
            <a:avLst/>
          </a:prstGeom>
          <a:noFill/>
          <a:ln>
            <a:noFill/>
          </a:ln>
        </p:spPr>
      </p:pic>
      <p:sp>
        <p:nvSpPr>
          <p:cNvPr id="1039" name="Google Shape;1039;p111"/>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1040" name="Google Shape;1040;p111"/>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1041" name="Google Shape;1041;p111"/>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1042" name="Google Shape;1042;p111"/>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1043" name="Google Shape;1043;p111"/>
          <p:cNvSpPr txBox="1"/>
          <p:nvPr>
            <p:ph idx="12" type="sldNum"/>
          </p:nvPr>
        </p:nvSpPr>
        <p:spPr>
          <a:xfrm>
            <a:off x="7956719"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showMasterSp="0">
  <p:cSld name="SECTION_HEADER_7">
    <p:spTree>
      <p:nvGrpSpPr>
        <p:cNvPr id="1044" name="Shape 1044"/>
        <p:cNvGrpSpPr/>
        <p:nvPr/>
      </p:nvGrpSpPr>
      <p:grpSpPr>
        <a:xfrm>
          <a:off x="0" y="0"/>
          <a:ext cx="0" cy="0"/>
          <a:chOff x="0" y="0"/>
          <a:chExt cx="0" cy="0"/>
        </a:xfrm>
      </p:grpSpPr>
      <p:grpSp>
        <p:nvGrpSpPr>
          <p:cNvPr id="1045" name="Google Shape;1045;p112"/>
          <p:cNvGrpSpPr/>
          <p:nvPr/>
        </p:nvGrpSpPr>
        <p:grpSpPr>
          <a:xfrm>
            <a:off x="0" y="-1780"/>
            <a:ext cx="9144000" cy="5150957"/>
            <a:chOff x="0" y="-2373"/>
            <a:chExt cx="12192000" cy="6867027"/>
          </a:xfrm>
        </p:grpSpPr>
        <p:sp>
          <p:nvSpPr>
            <p:cNvPr id="1046" name="Google Shape;1046;p11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47" name="Google Shape;1047;p112"/>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48" name="Google Shape;1048;p112"/>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49" name="Google Shape;1049;p112"/>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50" name="Google Shape;1050;p112"/>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51" name="Google Shape;1051;p112"/>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52" name="Google Shape;1052;p112"/>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53" name="Google Shape;1053;p112"/>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54" name="Google Shape;1054;p112"/>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055" name="Google Shape;1055;p112"/>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056" name="Google Shape;1056;p112"/>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057" name="Google Shape;1057;p112"/>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1058" name="Google Shape;1058;p112"/>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059" name="Google Shape;1059;p112"/>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060" name="Google Shape;1060;p112"/>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61" name="Google Shape;1061;p112"/>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3" name="Shape 103"/>
        <p:cNvGrpSpPr/>
        <p:nvPr/>
      </p:nvGrpSpPr>
      <p:grpSpPr>
        <a:xfrm>
          <a:off x="0" y="0"/>
          <a:ext cx="0" cy="0"/>
          <a:chOff x="0" y="0"/>
          <a:chExt cx="0" cy="0"/>
        </a:xfrm>
      </p:grpSpPr>
      <p:sp>
        <p:nvSpPr>
          <p:cNvPr id="104" name="Google Shape;104;p12"/>
          <p:cNvSpPr txBox="1"/>
          <p:nvPr>
            <p:ph type="title"/>
          </p:nvPr>
        </p:nvSpPr>
        <p:spPr>
          <a:xfrm>
            <a:off x="490250" y="450150"/>
            <a:ext cx="8415600" cy="4090800"/>
          </a:xfrm>
          <a:prstGeom prst="rect">
            <a:avLst/>
          </a:prstGeom>
        </p:spPr>
        <p:txBody>
          <a:bodyPr anchorCtr="0" anchor="ctr" bIns="91425" lIns="91425" spcFirstLastPara="1" rIns="91425" wrap="square" tIns="91425">
            <a:spAutoFit/>
          </a:bodyPr>
          <a:lstStyle>
            <a:lvl1pPr lvl="0">
              <a:spcBef>
                <a:spcPts val="0"/>
              </a:spcBef>
              <a:spcAft>
                <a:spcPts val="0"/>
              </a:spcAft>
              <a:buClr>
                <a:srgbClr val="0079C0"/>
              </a:buClr>
              <a:buSzPts val="4700"/>
              <a:buChar char="●"/>
              <a:defRPr b="1" sz="4700">
                <a:solidFill>
                  <a:srgbClr val="0079C0"/>
                </a:solidFill>
              </a:defRPr>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p:txBody>
      </p:sp>
      <p:sp>
        <p:nvSpPr>
          <p:cNvPr id="105" name="Google Shape;105;p12"/>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7">
  <p:cSld name="TITLE_AND_BODY_5">
    <p:spTree>
      <p:nvGrpSpPr>
        <p:cNvPr id="1062" name="Shape 1062"/>
        <p:cNvGrpSpPr/>
        <p:nvPr/>
      </p:nvGrpSpPr>
      <p:grpSpPr>
        <a:xfrm>
          <a:off x="0" y="0"/>
          <a:ext cx="0" cy="0"/>
          <a:chOff x="0" y="0"/>
          <a:chExt cx="0" cy="0"/>
        </a:xfrm>
      </p:grpSpPr>
      <p:sp>
        <p:nvSpPr>
          <p:cNvPr id="1063" name="Google Shape;1063;p113"/>
          <p:cNvSpPr txBox="1"/>
          <p:nvPr>
            <p:ph type="title"/>
          </p:nvPr>
        </p:nvSpPr>
        <p:spPr>
          <a:xfrm>
            <a:off x="457172" y="205067"/>
            <a:ext cx="82290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7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64" name="Google Shape;1064;p113"/>
          <p:cNvSpPr txBox="1"/>
          <p:nvPr>
            <p:ph idx="1" type="subTitle"/>
          </p:nvPr>
        </p:nvSpPr>
        <p:spPr>
          <a:xfrm>
            <a:off x="457172" y="1203299"/>
            <a:ext cx="82290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700"/>
              <a:buChar char="●"/>
              <a:defRPr/>
            </a:lvl1pPr>
            <a:lvl2pPr lvl="1" rtl="0" algn="l">
              <a:lnSpc>
                <a:spcPct val="90000"/>
              </a:lnSpc>
              <a:spcBef>
                <a:spcPts val="1200"/>
              </a:spcBef>
              <a:spcAft>
                <a:spcPts val="0"/>
              </a:spcAft>
              <a:buClr>
                <a:schemeClr val="dk1"/>
              </a:buClr>
              <a:buSzPts val="1700"/>
              <a:buChar char="○"/>
              <a:defRPr/>
            </a:lvl2pPr>
            <a:lvl3pPr lvl="2" rtl="0" algn="l">
              <a:lnSpc>
                <a:spcPct val="90000"/>
              </a:lnSpc>
              <a:spcBef>
                <a:spcPts val="1200"/>
              </a:spcBef>
              <a:spcAft>
                <a:spcPts val="0"/>
              </a:spcAft>
              <a:buClr>
                <a:schemeClr val="dk1"/>
              </a:buClr>
              <a:buSzPts val="1700"/>
              <a:buChar char="■"/>
              <a:defRPr/>
            </a:lvl3pPr>
            <a:lvl4pPr lvl="3" rtl="0" algn="l">
              <a:lnSpc>
                <a:spcPct val="90000"/>
              </a:lnSpc>
              <a:spcBef>
                <a:spcPts val="1200"/>
              </a:spcBef>
              <a:spcAft>
                <a:spcPts val="0"/>
              </a:spcAft>
              <a:buClr>
                <a:schemeClr val="dk1"/>
              </a:buClr>
              <a:buSzPts val="1700"/>
              <a:buChar char="●"/>
              <a:defRPr/>
            </a:lvl4pPr>
            <a:lvl5pPr lvl="4" rtl="0" algn="l">
              <a:lnSpc>
                <a:spcPct val="90000"/>
              </a:lnSpc>
              <a:spcBef>
                <a:spcPts val="1200"/>
              </a:spcBef>
              <a:spcAft>
                <a:spcPts val="0"/>
              </a:spcAft>
              <a:buClr>
                <a:schemeClr val="dk1"/>
              </a:buClr>
              <a:buSzPts val="1700"/>
              <a:buChar char="○"/>
              <a:defRPr/>
            </a:lvl5pPr>
            <a:lvl6pPr lvl="5" rtl="0" algn="l">
              <a:lnSpc>
                <a:spcPct val="90000"/>
              </a:lnSpc>
              <a:spcBef>
                <a:spcPts val="1200"/>
              </a:spcBef>
              <a:spcAft>
                <a:spcPts val="0"/>
              </a:spcAft>
              <a:buClr>
                <a:schemeClr val="dk1"/>
              </a:buClr>
              <a:buSzPts val="1700"/>
              <a:buChar char="■"/>
              <a:defRPr/>
            </a:lvl6pPr>
            <a:lvl7pPr lvl="6" rtl="0" algn="l">
              <a:lnSpc>
                <a:spcPct val="90000"/>
              </a:lnSpc>
              <a:spcBef>
                <a:spcPts val="1200"/>
              </a:spcBef>
              <a:spcAft>
                <a:spcPts val="0"/>
              </a:spcAft>
              <a:buClr>
                <a:schemeClr val="dk1"/>
              </a:buClr>
              <a:buSzPts val="1700"/>
              <a:buChar char="●"/>
              <a:defRPr/>
            </a:lvl7pPr>
            <a:lvl8pPr lvl="7" rtl="0" algn="l">
              <a:lnSpc>
                <a:spcPct val="90000"/>
              </a:lnSpc>
              <a:spcBef>
                <a:spcPts val="1200"/>
              </a:spcBef>
              <a:spcAft>
                <a:spcPts val="0"/>
              </a:spcAft>
              <a:buClr>
                <a:schemeClr val="dk1"/>
              </a:buClr>
              <a:buSzPts val="1700"/>
              <a:buChar char="○"/>
              <a:defRPr/>
            </a:lvl8pPr>
            <a:lvl9pPr lvl="8" rtl="0" algn="l">
              <a:lnSpc>
                <a:spcPct val="90000"/>
              </a:lnSpc>
              <a:spcBef>
                <a:spcPts val="1200"/>
              </a:spcBef>
              <a:spcAft>
                <a:spcPts val="1200"/>
              </a:spcAft>
              <a:buClr>
                <a:schemeClr val="dk1"/>
              </a:buClr>
              <a:buSzPts val="1700"/>
              <a:buChar char="■"/>
              <a:defRPr/>
            </a:lvl9pPr>
          </a:lstStyle>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7" showMasterSp="0">
  <p:cSld name="SECTION_HEADER_8">
    <p:spTree>
      <p:nvGrpSpPr>
        <p:cNvPr id="1065" name="Shape 1065"/>
        <p:cNvGrpSpPr/>
        <p:nvPr/>
      </p:nvGrpSpPr>
      <p:grpSpPr>
        <a:xfrm>
          <a:off x="0" y="0"/>
          <a:ext cx="0" cy="0"/>
          <a:chOff x="0" y="0"/>
          <a:chExt cx="0" cy="0"/>
        </a:xfrm>
      </p:grpSpPr>
      <p:grpSp>
        <p:nvGrpSpPr>
          <p:cNvPr id="1066" name="Google Shape;1066;p114"/>
          <p:cNvGrpSpPr/>
          <p:nvPr/>
        </p:nvGrpSpPr>
        <p:grpSpPr>
          <a:xfrm>
            <a:off x="0" y="-1780"/>
            <a:ext cx="9144000" cy="5150957"/>
            <a:chOff x="0" y="-2373"/>
            <a:chExt cx="12192000" cy="6867027"/>
          </a:xfrm>
        </p:grpSpPr>
        <p:sp>
          <p:nvSpPr>
            <p:cNvPr id="1067" name="Google Shape;1067;p11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68" name="Google Shape;1068;p114"/>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69" name="Google Shape;1069;p114"/>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70" name="Google Shape;1070;p114"/>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71" name="Google Shape;1071;p114"/>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72" name="Google Shape;1072;p114"/>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73" name="Google Shape;1073;p114"/>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74" name="Google Shape;1074;p114"/>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75" name="Google Shape;1075;p114"/>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076" name="Google Shape;1076;p114"/>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077" name="Google Shape;1077;p114"/>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078" name="Google Shape;1078;p114"/>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1079" name="Google Shape;1079;p114"/>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080" name="Google Shape;1080;p114"/>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081" name="Google Shape;1081;p114"/>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82" name="Google Shape;1082;p114"/>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8">
  <p:cSld name="TITLE_5">
    <p:bg>
      <p:bgPr>
        <a:blipFill>
          <a:blip r:embed="rId2">
            <a:alphaModFix/>
          </a:blip>
          <a:stretch>
            <a:fillRect/>
          </a:stretch>
        </a:blipFill>
      </p:bgPr>
    </p:bg>
    <p:spTree>
      <p:nvGrpSpPr>
        <p:cNvPr id="1083" name="Shape 1083"/>
        <p:cNvGrpSpPr/>
        <p:nvPr/>
      </p:nvGrpSpPr>
      <p:grpSpPr>
        <a:xfrm>
          <a:off x="0" y="0"/>
          <a:ext cx="0" cy="0"/>
          <a:chOff x="0" y="0"/>
          <a:chExt cx="0" cy="0"/>
        </a:xfrm>
      </p:grpSpPr>
      <p:pic>
        <p:nvPicPr>
          <p:cNvPr descr="Celestia-R1---OverlayTitleHD.png" id="1084" name="Google Shape;1084;p115"/>
          <p:cNvPicPr preferRelativeResize="0"/>
          <p:nvPr/>
        </p:nvPicPr>
        <p:blipFill rotWithShape="1">
          <a:blip r:embed="rId3">
            <a:alphaModFix/>
          </a:blip>
          <a:srcRect b="0" l="0" r="0" t="0"/>
          <a:stretch/>
        </p:blipFill>
        <p:spPr>
          <a:xfrm>
            <a:off x="1" y="0"/>
            <a:ext cx="9141202" cy="5141969"/>
          </a:xfrm>
          <a:prstGeom prst="rect">
            <a:avLst/>
          </a:prstGeom>
          <a:noFill/>
          <a:ln>
            <a:noFill/>
          </a:ln>
        </p:spPr>
      </p:pic>
      <p:sp>
        <p:nvSpPr>
          <p:cNvPr id="1085" name="Google Shape;1085;p115"/>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1086" name="Google Shape;1086;p115"/>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1087" name="Google Shape;1087;p115"/>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1088" name="Google Shape;1088;p115"/>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1089" name="Google Shape;1089;p115"/>
          <p:cNvSpPr txBox="1"/>
          <p:nvPr>
            <p:ph idx="12" type="sldNum"/>
          </p:nvPr>
        </p:nvSpPr>
        <p:spPr>
          <a:xfrm>
            <a:off x="7956719"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8" showMasterSp="0">
  <p:cSld name="SECTION_HEADER_9">
    <p:spTree>
      <p:nvGrpSpPr>
        <p:cNvPr id="1090" name="Shape 1090"/>
        <p:cNvGrpSpPr/>
        <p:nvPr/>
      </p:nvGrpSpPr>
      <p:grpSpPr>
        <a:xfrm>
          <a:off x="0" y="0"/>
          <a:ext cx="0" cy="0"/>
          <a:chOff x="0" y="0"/>
          <a:chExt cx="0" cy="0"/>
        </a:xfrm>
      </p:grpSpPr>
      <p:grpSp>
        <p:nvGrpSpPr>
          <p:cNvPr id="1091" name="Google Shape;1091;p116"/>
          <p:cNvGrpSpPr/>
          <p:nvPr/>
        </p:nvGrpSpPr>
        <p:grpSpPr>
          <a:xfrm>
            <a:off x="0" y="-1780"/>
            <a:ext cx="9144000" cy="5150957"/>
            <a:chOff x="0" y="-2373"/>
            <a:chExt cx="12192000" cy="6867027"/>
          </a:xfrm>
        </p:grpSpPr>
        <p:sp>
          <p:nvSpPr>
            <p:cNvPr id="1092" name="Google Shape;1092;p116"/>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93" name="Google Shape;1093;p116"/>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94" name="Google Shape;1094;p116"/>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95" name="Google Shape;1095;p116"/>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96" name="Google Shape;1096;p116"/>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97" name="Google Shape;1097;p116"/>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98" name="Google Shape;1098;p116"/>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99" name="Google Shape;1099;p116"/>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00" name="Google Shape;1100;p116"/>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101" name="Google Shape;1101;p116"/>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102" name="Google Shape;1102;p116"/>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103" name="Google Shape;1103;p116"/>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1104" name="Google Shape;1104;p116"/>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105" name="Google Shape;1105;p116"/>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106" name="Google Shape;1106;p116"/>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07" name="Google Shape;1107;p116"/>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9">
  <p:cSld name="TITLE_6">
    <p:bg>
      <p:bgPr>
        <a:blipFill>
          <a:blip r:embed="rId2">
            <a:alphaModFix/>
          </a:blip>
          <a:stretch>
            <a:fillRect/>
          </a:stretch>
        </a:blipFill>
      </p:bgPr>
    </p:bg>
    <p:spTree>
      <p:nvGrpSpPr>
        <p:cNvPr id="1108" name="Shape 1108"/>
        <p:cNvGrpSpPr/>
        <p:nvPr/>
      </p:nvGrpSpPr>
      <p:grpSpPr>
        <a:xfrm>
          <a:off x="0" y="0"/>
          <a:ext cx="0" cy="0"/>
          <a:chOff x="0" y="0"/>
          <a:chExt cx="0" cy="0"/>
        </a:xfrm>
      </p:grpSpPr>
      <p:pic>
        <p:nvPicPr>
          <p:cNvPr descr="Celestia-R1---OverlayTitleHD.png" id="1109" name="Google Shape;1109;p117"/>
          <p:cNvPicPr preferRelativeResize="0"/>
          <p:nvPr/>
        </p:nvPicPr>
        <p:blipFill rotWithShape="1">
          <a:blip r:embed="rId3">
            <a:alphaModFix/>
          </a:blip>
          <a:srcRect b="0" l="0" r="0" t="0"/>
          <a:stretch/>
        </p:blipFill>
        <p:spPr>
          <a:xfrm>
            <a:off x="1" y="0"/>
            <a:ext cx="9141202" cy="5141969"/>
          </a:xfrm>
          <a:prstGeom prst="rect">
            <a:avLst/>
          </a:prstGeom>
          <a:noFill/>
          <a:ln>
            <a:noFill/>
          </a:ln>
        </p:spPr>
      </p:pic>
      <p:sp>
        <p:nvSpPr>
          <p:cNvPr id="1110" name="Google Shape;1110;p117"/>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1111" name="Google Shape;1111;p117"/>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1112" name="Google Shape;1112;p117"/>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1113" name="Google Shape;1113;p117"/>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1114" name="Google Shape;1114;p117"/>
          <p:cNvSpPr txBox="1"/>
          <p:nvPr>
            <p:ph idx="12" type="sldNum"/>
          </p:nvPr>
        </p:nvSpPr>
        <p:spPr>
          <a:xfrm>
            <a:off x="7956719"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9" showMasterSp="0">
  <p:cSld name="SECTION_HEADER_10">
    <p:spTree>
      <p:nvGrpSpPr>
        <p:cNvPr id="1115" name="Shape 1115"/>
        <p:cNvGrpSpPr/>
        <p:nvPr/>
      </p:nvGrpSpPr>
      <p:grpSpPr>
        <a:xfrm>
          <a:off x="0" y="0"/>
          <a:ext cx="0" cy="0"/>
          <a:chOff x="0" y="0"/>
          <a:chExt cx="0" cy="0"/>
        </a:xfrm>
      </p:grpSpPr>
      <p:grpSp>
        <p:nvGrpSpPr>
          <p:cNvPr id="1116" name="Google Shape;1116;p118"/>
          <p:cNvGrpSpPr/>
          <p:nvPr/>
        </p:nvGrpSpPr>
        <p:grpSpPr>
          <a:xfrm>
            <a:off x="0" y="-1780"/>
            <a:ext cx="9144000" cy="5150957"/>
            <a:chOff x="0" y="-2373"/>
            <a:chExt cx="12192000" cy="6867027"/>
          </a:xfrm>
        </p:grpSpPr>
        <p:sp>
          <p:nvSpPr>
            <p:cNvPr id="1117" name="Google Shape;1117;p11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18" name="Google Shape;1118;p11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19" name="Google Shape;1119;p11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20" name="Google Shape;1120;p11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21" name="Google Shape;1121;p11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22" name="Google Shape;1122;p11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23" name="Google Shape;1123;p118"/>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24" name="Google Shape;1124;p118"/>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25" name="Google Shape;1125;p118"/>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126" name="Google Shape;1126;p118"/>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127" name="Google Shape;1127;p118"/>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128" name="Google Shape;1128;p118"/>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1129" name="Google Shape;1129;p118"/>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130" name="Google Shape;1130;p118"/>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131" name="Google Shape;1131;p118"/>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32" name="Google Shape;1132;p118"/>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33" name="Shape 1133"/>
        <p:cNvGrpSpPr/>
        <p:nvPr/>
      </p:nvGrpSpPr>
      <p:grpSpPr>
        <a:xfrm>
          <a:off x="0" y="0"/>
          <a:ext cx="0" cy="0"/>
          <a:chOff x="0" y="0"/>
          <a:chExt cx="0" cy="0"/>
        </a:xfrm>
      </p:grpSpPr>
      <p:sp>
        <p:nvSpPr>
          <p:cNvPr id="1134" name="Google Shape;1134;p119"/>
          <p:cNvSpPr txBox="1"/>
          <p:nvPr>
            <p:ph type="title"/>
          </p:nvPr>
        </p:nvSpPr>
        <p:spPr>
          <a:xfrm>
            <a:off x="365054" y="363413"/>
            <a:ext cx="6571200" cy="530400"/>
          </a:xfrm>
          <a:prstGeom prst="rect">
            <a:avLst/>
          </a:prstGeom>
          <a:noFill/>
          <a:ln>
            <a:noFill/>
          </a:ln>
        </p:spPr>
        <p:txBody>
          <a:bodyPr anchorCtr="0" anchor="ctr" bIns="68575" lIns="68575" spcFirstLastPara="1" rIns="68575" wrap="square" tIns="68575">
            <a:noAutofit/>
          </a:bodyPr>
          <a:lstStyle>
            <a:lvl1pPr lvl="0" marR="0" rtl="0" algn="l">
              <a:spcBef>
                <a:spcPts val="0"/>
              </a:spcBef>
              <a:spcAft>
                <a:spcPts val="0"/>
              </a:spcAft>
              <a:buClr>
                <a:schemeClr val="lt2"/>
              </a:buClr>
              <a:buSzPts val="1100"/>
              <a:buFont typeface="Century Gothic"/>
              <a:buNone/>
              <a:defRPr b="0" i="0" sz="20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100"/>
              <a:buNone/>
              <a:defRPr b="0" i="0" sz="1000" u="none" cap="none" strike="noStrike">
                <a:solidFill>
                  <a:schemeClr val="dk2"/>
                </a:solidFill>
              </a:defRPr>
            </a:lvl2pPr>
            <a:lvl3pPr lvl="2" marR="0" rtl="0" algn="l">
              <a:spcBef>
                <a:spcPts val="0"/>
              </a:spcBef>
              <a:spcAft>
                <a:spcPts val="0"/>
              </a:spcAft>
              <a:buSzPts val="1100"/>
              <a:buNone/>
              <a:defRPr b="0" i="0" sz="1000" u="none" cap="none" strike="noStrike">
                <a:solidFill>
                  <a:schemeClr val="dk2"/>
                </a:solidFill>
              </a:defRPr>
            </a:lvl3pPr>
            <a:lvl4pPr lvl="3" marR="0" rtl="0" algn="l">
              <a:spcBef>
                <a:spcPts val="0"/>
              </a:spcBef>
              <a:spcAft>
                <a:spcPts val="0"/>
              </a:spcAft>
              <a:buSzPts val="1100"/>
              <a:buNone/>
              <a:defRPr b="0" i="0" sz="1000" u="none" cap="none" strike="noStrike">
                <a:solidFill>
                  <a:schemeClr val="dk2"/>
                </a:solidFill>
              </a:defRPr>
            </a:lvl4pPr>
            <a:lvl5pPr lvl="4" marR="0" rtl="0" algn="l">
              <a:spcBef>
                <a:spcPts val="0"/>
              </a:spcBef>
              <a:spcAft>
                <a:spcPts val="0"/>
              </a:spcAft>
              <a:buSzPts val="1100"/>
              <a:buNone/>
              <a:defRPr b="0" i="0" sz="1000" u="none" cap="none" strike="noStrike">
                <a:solidFill>
                  <a:schemeClr val="dk2"/>
                </a:solidFill>
              </a:defRPr>
            </a:lvl5pPr>
            <a:lvl6pPr lvl="5" marR="0" rtl="0" algn="l">
              <a:lnSpc>
                <a:spcPct val="100000"/>
              </a:lnSpc>
              <a:spcBef>
                <a:spcPts val="0"/>
              </a:spcBef>
              <a:spcAft>
                <a:spcPts val="0"/>
              </a:spcAft>
              <a:buSzPts val="1100"/>
              <a:buNone/>
              <a:defRPr b="0" i="0" sz="1000" u="none" cap="none" strike="noStrike">
                <a:solidFill>
                  <a:schemeClr val="dk2"/>
                </a:solidFill>
              </a:defRPr>
            </a:lvl6pPr>
            <a:lvl7pPr lvl="6" marR="0" rtl="0" algn="l">
              <a:lnSpc>
                <a:spcPct val="100000"/>
              </a:lnSpc>
              <a:spcBef>
                <a:spcPts val="0"/>
              </a:spcBef>
              <a:spcAft>
                <a:spcPts val="0"/>
              </a:spcAft>
              <a:buSzPts val="1100"/>
              <a:buNone/>
              <a:defRPr b="0" i="0" sz="1000" u="none" cap="none" strike="noStrike">
                <a:solidFill>
                  <a:schemeClr val="dk2"/>
                </a:solidFill>
              </a:defRPr>
            </a:lvl7pPr>
            <a:lvl8pPr lvl="7" marR="0" rtl="0" algn="l">
              <a:lnSpc>
                <a:spcPct val="100000"/>
              </a:lnSpc>
              <a:spcBef>
                <a:spcPts val="0"/>
              </a:spcBef>
              <a:spcAft>
                <a:spcPts val="0"/>
              </a:spcAft>
              <a:buSzPts val="1100"/>
              <a:buNone/>
              <a:defRPr b="0" i="0" sz="1000" u="none" cap="none" strike="noStrike">
                <a:solidFill>
                  <a:schemeClr val="dk2"/>
                </a:solidFill>
              </a:defRPr>
            </a:lvl8pPr>
            <a:lvl9pPr lvl="8" marR="0" rtl="0" algn="l">
              <a:lnSpc>
                <a:spcPct val="100000"/>
              </a:lnSpc>
              <a:spcBef>
                <a:spcPts val="0"/>
              </a:spcBef>
              <a:spcAft>
                <a:spcPts val="0"/>
              </a:spcAft>
              <a:buSzPts val="1100"/>
              <a:buNone/>
              <a:defRPr b="0" i="0" sz="1000" u="none" cap="none" strike="noStrike">
                <a:solidFill>
                  <a:schemeClr val="dk2"/>
                </a:solidFill>
              </a:defRPr>
            </a:lvl9pPr>
          </a:lstStyle>
          <a:p/>
        </p:txBody>
      </p:sp>
      <p:sp>
        <p:nvSpPr>
          <p:cNvPr id="1135" name="Google Shape;1135;p119"/>
          <p:cNvSpPr txBox="1"/>
          <p:nvPr>
            <p:ph idx="1" type="body"/>
          </p:nvPr>
        </p:nvSpPr>
        <p:spPr>
          <a:xfrm>
            <a:off x="866216" y="1952625"/>
            <a:ext cx="3618900" cy="2562300"/>
          </a:xfrm>
          <a:prstGeom prst="rect">
            <a:avLst/>
          </a:prstGeom>
          <a:noFill/>
          <a:ln>
            <a:noFill/>
          </a:ln>
        </p:spPr>
        <p:txBody>
          <a:bodyPr anchorCtr="0" anchor="t" bIns="68575" lIns="68575" spcFirstLastPara="1" rIns="68575" wrap="square" tIns="68575">
            <a:normAutofit/>
          </a:bodyPr>
          <a:lstStyle>
            <a:lvl1pPr indent="-298450" lvl="0" marL="457200" marR="0" rtl="0" algn="l">
              <a:spcBef>
                <a:spcPts val="500"/>
              </a:spcBef>
              <a:spcAft>
                <a:spcPts val="0"/>
              </a:spcAft>
              <a:buClr>
                <a:schemeClr val="accent1"/>
              </a:buClr>
              <a:buSzPts val="1100"/>
              <a:buFont typeface="Noto Sans Symbols"/>
              <a:buChar char="❑"/>
              <a:defRPr b="0" i="0" sz="1000" u="none" cap="none" strike="noStrike">
                <a:solidFill>
                  <a:srgbClr val="3F3F3F"/>
                </a:solidFill>
                <a:latin typeface="Century Gothic"/>
                <a:ea typeface="Century Gothic"/>
                <a:cs typeface="Century Gothic"/>
                <a:sym typeface="Century Gothic"/>
              </a:defRPr>
            </a:lvl1pPr>
            <a:lvl2pPr indent="-292100" lvl="1" marL="914400" marR="0" rtl="0" algn="l">
              <a:spcBef>
                <a:spcPts val="500"/>
              </a:spcBef>
              <a:spcAft>
                <a:spcPts val="0"/>
              </a:spcAft>
              <a:buClr>
                <a:schemeClr val="accent1"/>
              </a:buClr>
              <a:buSzPts val="1000"/>
              <a:buFont typeface="Noto Sans Symbols"/>
              <a:buChar char="➢"/>
              <a:defRPr b="0" i="0" sz="900" u="none" cap="none" strike="noStrike">
                <a:solidFill>
                  <a:srgbClr val="3F3F3F"/>
                </a:solidFill>
                <a:latin typeface="Century Gothic"/>
                <a:ea typeface="Century Gothic"/>
                <a:cs typeface="Century Gothic"/>
                <a:sym typeface="Century Gothic"/>
              </a:defRPr>
            </a:lvl2pPr>
            <a:lvl3pPr indent="-279400" lvl="2" marL="1371600" marR="0" rtl="0" algn="l">
              <a:spcBef>
                <a:spcPts val="500"/>
              </a:spcBef>
              <a:spcAft>
                <a:spcPts val="0"/>
              </a:spcAft>
              <a:buClr>
                <a:schemeClr val="accent1"/>
              </a:buClr>
              <a:buSzPts val="800"/>
              <a:buFont typeface="Noto Sans Symbols"/>
              <a:buChar char="▶"/>
              <a:defRPr b="0" i="0" sz="800" u="none" cap="none" strike="noStrike">
                <a:solidFill>
                  <a:srgbClr val="3F3F3F"/>
                </a:solidFill>
                <a:latin typeface="Century Gothic"/>
                <a:ea typeface="Century Gothic"/>
                <a:cs typeface="Century Gothic"/>
                <a:sym typeface="Century Gothic"/>
              </a:defRPr>
            </a:lvl3pPr>
            <a:lvl4pPr indent="-279400" lvl="3" marL="1828800" marR="0" rtl="0" algn="l">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4pPr>
            <a:lvl5pPr indent="-279400" lvl="4" marL="2286000" marR="0" rtl="0" algn="l">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5pPr>
            <a:lvl6pPr indent="-279400" lvl="5" marL="27432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6pPr>
            <a:lvl7pPr indent="-279400" lvl="6" marL="32004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7pPr>
            <a:lvl8pPr indent="-279400" lvl="7" marL="36576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8pPr>
            <a:lvl9pPr indent="-279400" lvl="8" marL="41148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9pPr>
          </a:lstStyle>
          <a:p/>
        </p:txBody>
      </p:sp>
      <p:sp>
        <p:nvSpPr>
          <p:cNvPr id="1136" name="Google Shape;1136;p119"/>
          <p:cNvSpPr txBox="1"/>
          <p:nvPr>
            <p:ph idx="2" type="body"/>
          </p:nvPr>
        </p:nvSpPr>
        <p:spPr>
          <a:xfrm>
            <a:off x="4656534" y="1952625"/>
            <a:ext cx="3618900" cy="2562300"/>
          </a:xfrm>
          <a:prstGeom prst="rect">
            <a:avLst/>
          </a:prstGeom>
          <a:noFill/>
          <a:ln>
            <a:noFill/>
          </a:ln>
        </p:spPr>
        <p:txBody>
          <a:bodyPr anchorCtr="0" anchor="t" bIns="68575" lIns="68575" spcFirstLastPara="1" rIns="68575" wrap="square" tIns="68575">
            <a:normAutofit/>
          </a:bodyPr>
          <a:lstStyle>
            <a:lvl1pPr indent="-298450" lvl="0" marL="457200" marR="0" rtl="0" algn="l">
              <a:spcBef>
                <a:spcPts val="500"/>
              </a:spcBef>
              <a:spcAft>
                <a:spcPts val="0"/>
              </a:spcAft>
              <a:buClr>
                <a:schemeClr val="accent1"/>
              </a:buClr>
              <a:buSzPts val="1100"/>
              <a:buFont typeface="Noto Sans Symbols"/>
              <a:buChar char="❑"/>
              <a:defRPr b="0" i="0" sz="1000" u="none" cap="none" strike="noStrike">
                <a:solidFill>
                  <a:srgbClr val="3F3F3F"/>
                </a:solidFill>
                <a:latin typeface="Century Gothic"/>
                <a:ea typeface="Century Gothic"/>
                <a:cs typeface="Century Gothic"/>
                <a:sym typeface="Century Gothic"/>
              </a:defRPr>
            </a:lvl1pPr>
            <a:lvl2pPr indent="-292100" lvl="1" marL="914400" marR="0" rtl="0" algn="l">
              <a:spcBef>
                <a:spcPts val="500"/>
              </a:spcBef>
              <a:spcAft>
                <a:spcPts val="0"/>
              </a:spcAft>
              <a:buClr>
                <a:schemeClr val="accent1"/>
              </a:buClr>
              <a:buSzPts val="1000"/>
              <a:buFont typeface="Noto Sans Symbols"/>
              <a:buChar char="➢"/>
              <a:defRPr b="0" i="0" sz="900" u="none" cap="none" strike="noStrike">
                <a:solidFill>
                  <a:srgbClr val="3F3F3F"/>
                </a:solidFill>
                <a:latin typeface="Century Gothic"/>
                <a:ea typeface="Century Gothic"/>
                <a:cs typeface="Century Gothic"/>
                <a:sym typeface="Century Gothic"/>
              </a:defRPr>
            </a:lvl2pPr>
            <a:lvl3pPr indent="-279400" lvl="2" marL="1371600" marR="0" rtl="0" algn="l">
              <a:spcBef>
                <a:spcPts val="500"/>
              </a:spcBef>
              <a:spcAft>
                <a:spcPts val="0"/>
              </a:spcAft>
              <a:buClr>
                <a:schemeClr val="accent1"/>
              </a:buClr>
              <a:buSzPts val="800"/>
              <a:buFont typeface="Noto Sans Symbols"/>
              <a:buChar char="▶"/>
              <a:defRPr b="0" i="0" sz="800" u="none" cap="none" strike="noStrike">
                <a:solidFill>
                  <a:srgbClr val="3F3F3F"/>
                </a:solidFill>
                <a:latin typeface="Century Gothic"/>
                <a:ea typeface="Century Gothic"/>
                <a:cs typeface="Century Gothic"/>
                <a:sym typeface="Century Gothic"/>
              </a:defRPr>
            </a:lvl3pPr>
            <a:lvl4pPr indent="-279400" lvl="3" marL="1828800" marR="0" rtl="0" algn="l">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4pPr>
            <a:lvl5pPr indent="-279400" lvl="4" marL="2286000" marR="0" rtl="0" algn="l">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5pPr>
            <a:lvl6pPr indent="-279400" lvl="5" marL="27432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6pPr>
            <a:lvl7pPr indent="-279400" lvl="6" marL="32004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7pPr>
            <a:lvl8pPr indent="-279400" lvl="7" marL="36576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8pPr>
            <a:lvl9pPr indent="-279400" lvl="8" marL="41148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9pPr>
          </a:lstStyle>
          <a:p/>
        </p:txBody>
      </p:sp>
      <p:sp>
        <p:nvSpPr>
          <p:cNvPr id="1137" name="Google Shape;1137;p119"/>
          <p:cNvSpPr txBox="1"/>
          <p:nvPr>
            <p:ph idx="12" type="sldNum"/>
          </p:nvPr>
        </p:nvSpPr>
        <p:spPr>
          <a:xfrm>
            <a:off x="7764066" y="221456"/>
            <a:ext cx="628800" cy="576300"/>
          </a:xfrm>
          <a:prstGeom prst="rect">
            <a:avLst/>
          </a:prstGeom>
          <a:noFill/>
          <a:ln>
            <a:noFill/>
          </a:ln>
        </p:spPr>
        <p:txBody>
          <a:bodyPr anchorCtr="0" anchor="b" bIns="34250" lIns="68575" spcFirstLastPara="1" rIns="68575" wrap="square" tIns="34250">
            <a:noAutofit/>
          </a:bodyPr>
          <a:lstStyle>
            <a:lvl1pPr indent="0" lvl="0"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1pPr>
            <a:lvl2pPr indent="0" lvl="1"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2pPr>
            <a:lvl3pPr indent="0" lvl="2"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3pPr>
            <a:lvl4pPr indent="0" lvl="3"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4pPr>
            <a:lvl5pPr indent="0" lvl="4"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5pPr>
            <a:lvl6pPr indent="0" lvl="5"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6pPr>
            <a:lvl7pPr indent="0" lvl="6"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7pPr>
            <a:lvl8pPr indent="0" lvl="7"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8pPr>
            <a:lvl9pPr indent="0" lvl="8"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0">
  <p:cSld name="Title Slide">
    <p:spTree>
      <p:nvGrpSpPr>
        <p:cNvPr id="1138" name="Shape 1138"/>
        <p:cNvGrpSpPr/>
        <p:nvPr/>
      </p:nvGrpSpPr>
      <p:grpSpPr>
        <a:xfrm>
          <a:off x="0" y="0"/>
          <a:ext cx="0" cy="0"/>
          <a:chOff x="0" y="0"/>
          <a:chExt cx="0" cy="0"/>
        </a:xfrm>
      </p:grpSpPr>
      <p:sp>
        <p:nvSpPr>
          <p:cNvPr id="1139" name="Google Shape;1139;p120"/>
          <p:cNvSpPr txBox="1"/>
          <p:nvPr>
            <p:ph type="title"/>
          </p:nvPr>
        </p:nvSpPr>
        <p:spPr>
          <a:xfrm>
            <a:off x="483577" y="1733732"/>
            <a:ext cx="8177100" cy="1016100"/>
          </a:xfrm>
          <a:prstGeom prst="rect">
            <a:avLst/>
          </a:prstGeom>
          <a:noFill/>
          <a:ln>
            <a:noFill/>
          </a:ln>
        </p:spPr>
        <p:txBody>
          <a:bodyPr anchorCtr="0" anchor="ctr" bIns="68575" lIns="68575" spcFirstLastPara="1" rIns="68575" wrap="square" tIns="68575">
            <a:noAutofit/>
          </a:bodyPr>
          <a:lstStyle>
            <a:lvl1pPr lvl="0" rtl="0" algn="ctr">
              <a:lnSpc>
                <a:spcPct val="100000"/>
              </a:lnSpc>
              <a:spcBef>
                <a:spcPts val="0"/>
              </a:spcBef>
              <a:spcAft>
                <a:spcPts val="0"/>
              </a:spcAft>
              <a:buSzPts val="1100"/>
              <a:buChar char="●"/>
              <a:defRPr/>
            </a:lvl1pPr>
            <a:lvl2pPr lvl="1" rtl="0" algn="l">
              <a:lnSpc>
                <a:spcPct val="100000"/>
              </a:lnSpc>
              <a:spcBef>
                <a:spcPts val="0"/>
              </a:spcBef>
              <a:spcAft>
                <a:spcPts val="0"/>
              </a:spcAft>
              <a:buSzPts val="1100"/>
              <a:buChar char="○"/>
              <a:defRPr/>
            </a:lvl2pPr>
            <a:lvl3pPr lvl="2" rtl="0" algn="l">
              <a:lnSpc>
                <a:spcPct val="100000"/>
              </a:lnSpc>
              <a:spcBef>
                <a:spcPts val="0"/>
              </a:spcBef>
              <a:spcAft>
                <a:spcPts val="0"/>
              </a:spcAft>
              <a:buSzPts val="1100"/>
              <a:buChar char="■"/>
              <a:defRPr/>
            </a:lvl3pPr>
            <a:lvl4pPr lvl="3" rtl="0" algn="l">
              <a:lnSpc>
                <a:spcPct val="100000"/>
              </a:lnSpc>
              <a:spcBef>
                <a:spcPts val="0"/>
              </a:spcBef>
              <a:spcAft>
                <a:spcPts val="0"/>
              </a:spcAft>
              <a:buSzPts val="1100"/>
              <a:buChar char="●"/>
              <a:defRPr/>
            </a:lvl4pPr>
            <a:lvl5pPr lvl="4" rtl="0" algn="l">
              <a:lnSpc>
                <a:spcPct val="100000"/>
              </a:lnSpc>
              <a:spcBef>
                <a:spcPts val="0"/>
              </a:spcBef>
              <a:spcAft>
                <a:spcPts val="0"/>
              </a:spcAft>
              <a:buSzPts val="1100"/>
              <a:buChar char="○"/>
              <a:defRPr/>
            </a:lvl5pPr>
            <a:lvl6pPr lvl="5" rtl="0" algn="l">
              <a:lnSpc>
                <a:spcPct val="100000"/>
              </a:lnSpc>
              <a:spcBef>
                <a:spcPts val="0"/>
              </a:spcBef>
              <a:spcAft>
                <a:spcPts val="0"/>
              </a:spcAft>
              <a:buSzPts val="1100"/>
              <a:buChar char="■"/>
              <a:defRPr/>
            </a:lvl6pPr>
            <a:lvl7pPr lvl="6" rtl="0" algn="l">
              <a:lnSpc>
                <a:spcPct val="100000"/>
              </a:lnSpc>
              <a:spcBef>
                <a:spcPts val="0"/>
              </a:spcBef>
              <a:spcAft>
                <a:spcPts val="0"/>
              </a:spcAft>
              <a:buSzPts val="1100"/>
              <a:buChar char="●"/>
              <a:defRPr/>
            </a:lvl7pPr>
            <a:lvl8pPr lvl="7" rtl="0" algn="l">
              <a:lnSpc>
                <a:spcPct val="100000"/>
              </a:lnSpc>
              <a:spcBef>
                <a:spcPts val="0"/>
              </a:spcBef>
              <a:spcAft>
                <a:spcPts val="0"/>
              </a:spcAft>
              <a:buSzPts val="1100"/>
              <a:buChar char="○"/>
              <a:defRPr/>
            </a:lvl8pPr>
            <a:lvl9pPr lvl="8" rtl="0" algn="l">
              <a:lnSpc>
                <a:spcPct val="100000"/>
              </a:lnSpc>
              <a:spcBef>
                <a:spcPts val="0"/>
              </a:spcBef>
              <a:spcAft>
                <a:spcPts val="0"/>
              </a:spcAft>
              <a:buSzPts val="1100"/>
              <a:buChar char="■"/>
              <a:defRPr/>
            </a:lvl9pPr>
          </a:lstStyle>
          <a:p/>
        </p:txBody>
      </p:sp>
      <p:sp>
        <p:nvSpPr>
          <p:cNvPr id="1140" name="Google Shape;1140;p120"/>
          <p:cNvSpPr txBox="1"/>
          <p:nvPr>
            <p:ph idx="1" type="body"/>
          </p:nvPr>
        </p:nvSpPr>
        <p:spPr>
          <a:xfrm>
            <a:off x="461963" y="2921794"/>
            <a:ext cx="8218800" cy="529800"/>
          </a:xfrm>
          <a:prstGeom prst="rect">
            <a:avLst/>
          </a:prstGeom>
          <a:noFill/>
          <a:ln>
            <a:noFill/>
          </a:ln>
        </p:spPr>
        <p:txBody>
          <a:bodyPr anchorCtr="0" anchor="ctr" bIns="68575" lIns="68575" spcFirstLastPara="1" rIns="68575" wrap="square" tIns="68575">
            <a:normAutofit/>
          </a:bodyPr>
          <a:lstStyle>
            <a:lvl1pPr indent="-228600" lvl="0" marL="457200" rtl="0" algn="ctr">
              <a:lnSpc>
                <a:spcPct val="100000"/>
              </a:lnSpc>
              <a:spcBef>
                <a:spcPts val="0"/>
              </a:spcBef>
              <a:spcAft>
                <a:spcPts val="0"/>
              </a:spcAft>
              <a:buSzPts val="1400"/>
              <a:buNone/>
              <a:defRPr sz="1800"/>
            </a:lvl1pPr>
            <a:lvl2pPr indent="-304800" lvl="1" marL="914400" rtl="0" algn="l">
              <a:lnSpc>
                <a:spcPct val="100000"/>
              </a:lnSpc>
              <a:spcBef>
                <a:spcPts val="800"/>
              </a:spcBef>
              <a:spcAft>
                <a:spcPts val="0"/>
              </a:spcAft>
              <a:buSzPts val="1200"/>
              <a:buChar char="○"/>
              <a:defRPr/>
            </a:lvl2pPr>
            <a:lvl3pPr indent="-298450" lvl="2" marL="1371600" rtl="0" algn="l">
              <a:lnSpc>
                <a:spcPct val="100000"/>
              </a:lnSpc>
              <a:spcBef>
                <a:spcPts val="800"/>
              </a:spcBef>
              <a:spcAft>
                <a:spcPts val="0"/>
              </a:spcAft>
              <a:buSzPts val="1100"/>
              <a:buChar char="■"/>
              <a:defRPr/>
            </a:lvl3pPr>
            <a:lvl4pPr indent="-285750" lvl="3" marL="1828800" rtl="0" algn="l">
              <a:lnSpc>
                <a:spcPct val="100000"/>
              </a:lnSpc>
              <a:spcBef>
                <a:spcPts val="800"/>
              </a:spcBef>
              <a:spcAft>
                <a:spcPts val="0"/>
              </a:spcAft>
              <a:buSzPts val="900"/>
              <a:buChar char="●"/>
              <a:defRPr/>
            </a:lvl4pPr>
            <a:lvl5pPr indent="-285750" lvl="4" marL="2286000" rtl="0" algn="l">
              <a:lnSpc>
                <a:spcPct val="100000"/>
              </a:lnSpc>
              <a:spcBef>
                <a:spcPts val="800"/>
              </a:spcBef>
              <a:spcAft>
                <a:spcPts val="0"/>
              </a:spcAft>
              <a:buSzPts val="900"/>
              <a:buChar char="○"/>
              <a:defRPr/>
            </a:lvl5pPr>
            <a:lvl6pPr indent="-285750" lvl="5" marL="2743200" rtl="0" algn="l">
              <a:lnSpc>
                <a:spcPct val="100000"/>
              </a:lnSpc>
              <a:spcBef>
                <a:spcPts val="800"/>
              </a:spcBef>
              <a:spcAft>
                <a:spcPts val="0"/>
              </a:spcAft>
              <a:buSzPts val="900"/>
              <a:buChar char="■"/>
              <a:defRPr/>
            </a:lvl6pPr>
            <a:lvl7pPr indent="-285750" lvl="6" marL="3200400" rtl="0" algn="l">
              <a:lnSpc>
                <a:spcPct val="100000"/>
              </a:lnSpc>
              <a:spcBef>
                <a:spcPts val="800"/>
              </a:spcBef>
              <a:spcAft>
                <a:spcPts val="0"/>
              </a:spcAft>
              <a:buSzPts val="900"/>
              <a:buChar char="●"/>
              <a:defRPr/>
            </a:lvl7pPr>
            <a:lvl8pPr indent="-285750" lvl="7" marL="3657600" rtl="0" algn="l">
              <a:lnSpc>
                <a:spcPct val="100000"/>
              </a:lnSpc>
              <a:spcBef>
                <a:spcPts val="800"/>
              </a:spcBef>
              <a:spcAft>
                <a:spcPts val="0"/>
              </a:spcAft>
              <a:buSzPts val="900"/>
              <a:buChar char="○"/>
              <a:defRPr/>
            </a:lvl8pPr>
            <a:lvl9pPr indent="-285750" lvl="8" marL="4114800" rtl="0" algn="l">
              <a:lnSpc>
                <a:spcPct val="100000"/>
              </a:lnSpc>
              <a:spcBef>
                <a:spcPts val="800"/>
              </a:spcBef>
              <a:spcAft>
                <a:spcPts val="800"/>
              </a:spcAft>
              <a:buSzPts val="900"/>
              <a:buChar char="■"/>
              <a:defRPr/>
            </a:lvl9pPr>
          </a:lstStyle>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0" showMasterSp="0">
  <p:cSld name="SECTION_HEADER_11">
    <p:spTree>
      <p:nvGrpSpPr>
        <p:cNvPr id="1141" name="Shape 1141"/>
        <p:cNvGrpSpPr/>
        <p:nvPr/>
      </p:nvGrpSpPr>
      <p:grpSpPr>
        <a:xfrm>
          <a:off x="0" y="0"/>
          <a:ext cx="0" cy="0"/>
          <a:chOff x="0" y="0"/>
          <a:chExt cx="0" cy="0"/>
        </a:xfrm>
      </p:grpSpPr>
      <p:grpSp>
        <p:nvGrpSpPr>
          <p:cNvPr id="1142" name="Google Shape;1142;p121"/>
          <p:cNvGrpSpPr/>
          <p:nvPr/>
        </p:nvGrpSpPr>
        <p:grpSpPr>
          <a:xfrm>
            <a:off x="0" y="-1780"/>
            <a:ext cx="9144000" cy="5150270"/>
            <a:chOff x="0" y="-2373"/>
            <a:chExt cx="12192000" cy="6867027"/>
          </a:xfrm>
        </p:grpSpPr>
        <p:sp>
          <p:nvSpPr>
            <p:cNvPr id="1143" name="Google Shape;1143;p12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44" name="Google Shape;1144;p121"/>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45" name="Google Shape;1145;p121"/>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46" name="Google Shape;1146;p121"/>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47" name="Google Shape;1147;p121"/>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48" name="Google Shape;1148;p121"/>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49" name="Google Shape;1149;p121"/>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50" name="Google Shape;1150;p121"/>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51" name="Google Shape;1151;p121"/>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152" name="Google Shape;1152;p121"/>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153" name="Google Shape;1153;p121"/>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154" name="Google Shape;1154;p121"/>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5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1155" name="Google Shape;1155;p121"/>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156" name="Google Shape;1156;p121"/>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157" name="Google Shape;1157;p121"/>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58" name="Google Shape;1158;p121"/>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7" name="Shape 107"/>
        <p:cNvGrpSpPr/>
        <p:nvPr/>
      </p:nvGrpSpPr>
      <p:grpSpPr>
        <a:xfrm>
          <a:off x="0" y="0"/>
          <a:ext cx="0" cy="0"/>
          <a:chOff x="0" y="0"/>
          <a:chExt cx="0" cy="0"/>
        </a:xfrm>
      </p:grpSpPr>
      <p:sp>
        <p:nvSpPr>
          <p:cNvPr id="108" name="Google Shape;108;p13"/>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1">
    <p:bg>
      <p:bgPr>
        <a:blipFill>
          <a:blip r:embed="rId2">
            <a:alphaModFix/>
          </a:blip>
          <a:stretch>
            <a:fillRect/>
          </a:stretch>
        </a:blipFill>
      </p:bgPr>
    </p:bg>
    <p:spTree>
      <p:nvGrpSpPr>
        <p:cNvPr id="110" name="Shape 110"/>
        <p:cNvGrpSpPr/>
        <p:nvPr/>
      </p:nvGrpSpPr>
      <p:grpSpPr>
        <a:xfrm>
          <a:off x="0" y="0"/>
          <a:ext cx="0" cy="0"/>
          <a:chOff x="0" y="0"/>
          <a:chExt cx="0" cy="0"/>
        </a:xfrm>
      </p:grpSpPr>
      <p:pic>
        <p:nvPicPr>
          <p:cNvPr descr="Celestia-R1---OverlayTitleHD.png" id="111" name="Google Shape;111;p14"/>
          <p:cNvPicPr preferRelativeResize="0"/>
          <p:nvPr/>
        </p:nvPicPr>
        <p:blipFill rotWithShape="1">
          <a:blip r:embed="rId3">
            <a:alphaModFix/>
          </a:blip>
          <a:srcRect b="0" l="0" r="0" t="0"/>
          <a:stretch/>
        </p:blipFill>
        <p:spPr>
          <a:xfrm>
            <a:off x="1" y="0"/>
            <a:ext cx="9140885" cy="5141788"/>
          </a:xfrm>
          <a:prstGeom prst="rect">
            <a:avLst/>
          </a:prstGeom>
          <a:noFill/>
          <a:ln>
            <a:noFill/>
          </a:ln>
        </p:spPr>
      </p:pic>
      <p:sp>
        <p:nvSpPr>
          <p:cNvPr id="112" name="Google Shape;112;p14"/>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9pPr>
          </a:lstStyle>
          <a:p/>
        </p:txBody>
      </p:sp>
      <p:sp>
        <p:nvSpPr>
          <p:cNvPr id="113" name="Google Shape;113;p14"/>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114" name="Google Shape;114;p14"/>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115" name="Google Shape;115;p14"/>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116" name="Google Shape;116;p14"/>
          <p:cNvSpPr txBox="1"/>
          <p:nvPr>
            <p:ph idx="12" type="sldNum"/>
          </p:nvPr>
        </p:nvSpPr>
        <p:spPr>
          <a:xfrm>
            <a:off x="7956718"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_HEADER_1">
    <p:spTree>
      <p:nvGrpSpPr>
        <p:cNvPr id="117" name="Shape 117"/>
        <p:cNvGrpSpPr/>
        <p:nvPr/>
      </p:nvGrpSpPr>
      <p:grpSpPr>
        <a:xfrm>
          <a:off x="0" y="0"/>
          <a:ext cx="0" cy="0"/>
          <a:chOff x="0" y="0"/>
          <a:chExt cx="0" cy="0"/>
        </a:xfrm>
      </p:grpSpPr>
      <p:grpSp>
        <p:nvGrpSpPr>
          <p:cNvPr id="118" name="Google Shape;118;p15"/>
          <p:cNvGrpSpPr/>
          <p:nvPr/>
        </p:nvGrpSpPr>
        <p:grpSpPr>
          <a:xfrm>
            <a:off x="0" y="-1780"/>
            <a:ext cx="9144000" cy="5150957"/>
            <a:chOff x="0" y="-2373"/>
            <a:chExt cx="12192000" cy="6867027"/>
          </a:xfrm>
        </p:grpSpPr>
        <p:sp>
          <p:nvSpPr>
            <p:cNvPr id="119" name="Google Shape;119;p1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0" name="Google Shape;120;p1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1" name="Google Shape;121;p1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2" name="Google Shape;122;p1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3" name="Google Shape;123;p1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4" name="Google Shape;124;p1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5" name="Google Shape;125;p15"/>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6" name="Google Shape;126;p1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7" name="Google Shape;127;p1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28" name="Google Shape;128;p1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29" name="Google Shape;129;p15"/>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30" name="Google Shape;130;p15"/>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131" name="Google Shape;131;p15"/>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32" name="Google Shape;132;p15"/>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33" name="Google Shape;133;p15"/>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34" name="Google Shape;134;p15"/>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5" name="Shape 135"/>
        <p:cNvGrpSpPr/>
        <p:nvPr/>
      </p:nvGrpSpPr>
      <p:grpSpPr>
        <a:xfrm>
          <a:off x="0" y="0"/>
          <a:ext cx="0" cy="0"/>
          <a:chOff x="0" y="0"/>
          <a:chExt cx="0" cy="0"/>
        </a:xfrm>
      </p:grpSpPr>
      <p:sp>
        <p:nvSpPr>
          <p:cNvPr id="136" name="Google Shape;136;p16"/>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SzPts val="2300"/>
              <a:buNone/>
              <a:defRPr b="1" i="0" sz="2300" u="none" cap="none" strike="noStrike"/>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37" name="Google Shape;137;p16"/>
          <p:cNvSpPr txBox="1"/>
          <p:nvPr>
            <p:ph idx="1" type="body"/>
          </p:nvPr>
        </p:nvSpPr>
        <p:spPr>
          <a:xfrm>
            <a:off x="523875" y="1290600"/>
            <a:ext cx="8186700" cy="3395400"/>
          </a:xfrm>
          <a:prstGeom prst="rect">
            <a:avLst/>
          </a:prstGeom>
          <a:noFill/>
          <a:ln>
            <a:noFill/>
          </a:ln>
        </p:spPr>
        <p:txBody>
          <a:bodyPr anchorCtr="0" anchor="t" bIns="68575" lIns="68575" spcFirstLastPara="1" rIns="68575" wrap="square" tIns="68575">
            <a:normAutofit/>
          </a:bodyPr>
          <a:lstStyle>
            <a:lvl1pPr indent="-298450" lvl="0" marL="457200" marR="0" rtl="0" algn="l">
              <a:lnSpc>
                <a:spcPct val="100000"/>
              </a:lnSpc>
              <a:spcBef>
                <a:spcPts val="800"/>
              </a:spcBef>
              <a:spcAft>
                <a:spcPts val="0"/>
              </a:spcAft>
              <a:buClr>
                <a:srgbClr val="FF9900"/>
              </a:buClr>
              <a:buSzPts val="1100"/>
              <a:buChar char="❑"/>
              <a:defRPr i="0" sz="1400" u="none" cap="none" strike="noStrike">
                <a:solidFill>
                  <a:srgbClr val="222222"/>
                </a:solidFill>
              </a:defRPr>
            </a:lvl1pPr>
            <a:lvl2pPr indent="-292100" lvl="1" marL="914400" marR="0" rtl="0" algn="l">
              <a:lnSpc>
                <a:spcPct val="100000"/>
              </a:lnSpc>
              <a:spcBef>
                <a:spcPts val="800"/>
              </a:spcBef>
              <a:spcAft>
                <a:spcPts val="0"/>
              </a:spcAft>
              <a:buClr>
                <a:srgbClr val="E69138"/>
              </a:buClr>
              <a:buSzPts val="1000"/>
              <a:buChar char="➢"/>
              <a:defRPr i="0" sz="1200" u="none" cap="none" strike="noStrike">
                <a:solidFill>
                  <a:srgbClr val="222222"/>
                </a:solidFill>
              </a:defRPr>
            </a:lvl2pPr>
            <a:lvl3pPr indent="-279400" lvl="2" marL="1371600" marR="0" rtl="0" algn="l">
              <a:lnSpc>
                <a:spcPct val="100000"/>
              </a:lnSpc>
              <a:spcBef>
                <a:spcPts val="800"/>
              </a:spcBef>
              <a:spcAft>
                <a:spcPts val="0"/>
              </a:spcAft>
              <a:buClr>
                <a:srgbClr val="E69138"/>
              </a:buClr>
              <a:buSzPts val="800"/>
              <a:buChar char="▶"/>
              <a:defRPr i="0" sz="1100" u="none" cap="none" strike="noStrike">
                <a:solidFill>
                  <a:srgbClr val="222222"/>
                </a:solidFill>
              </a:defRPr>
            </a:lvl3pPr>
            <a:lvl4pPr indent="-279400" lvl="3" marL="1828800" marR="0" rtl="0" algn="l">
              <a:lnSpc>
                <a:spcPct val="100000"/>
              </a:lnSpc>
              <a:spcBef>
                <a:spcPts val="800"/>
              </a:spcBef>
              <a:spcAft>
                <a:spcPts val="0"/>
              </a:spcAft>
              <a:buClr>
                <a:srgbClr val="B45F06"/>
              </a:buClr>
              <a:buSzPts val="800"/>
              <a:buChar char="▶"/>
              <a:defRPr i="0" sz="900" u="none" cap="none" strike="noStrike">
                <a:solidFill>
                  <a:srgbClr val="222222"/>
                </a:solidFill>
              </a:defRPr>
            </a:lvl4pPr>
            <a:lvl5pPr indent="-279400" lvl="4" marL="2286000" marR="0" rtl="0" algn="l">
              <a:lnSpc>
                <a:spcPct val="100000"/>
              </a:lnSpc>
              <a:spcBef>
                <a:spcPts val="800"/>
              </a:spcBef>
              <a:spcAft>
                <a:spcPts val="0"/>
              </a:spcAft>
              <a:buClr>
                <a:srgbClr val="222222"/>
              </a:buClr>
              <a:buSzPts val="800"/>
              <a:buChar char="▶"/>
              <a:defRPr i="0" sz="900" u="none" cap="none" strike="noStrike">
                <a:solidFill>
                  <a:srgbClr val="222222"/>
                </a:solidFill>
              </a:defRPr>
            </a:lvl5pPr>
            <a:lvl6pPr indent="-279400" lvl="5" marL="2743200" marR="0" rtl="0" algn="l">
              <a:lnSpc>
                <a:spcPct val="100000"/>
              </a:lnSpc>
              <a:spcBef>
                <a:spcPts val="800"/>
              </a:spcBef>
              <a:spcAft>
                <a:spcPts val="0"/>
              </a:spcAft>
              <a:buClr>
                <a:srgbClr val="222222"/>
              </a:buClr>
              <a:buSzPts val="800"/>
              <a:buChar char="▶"/>
              <a:defRPr i="0" sz="900" u="none" cap="none" strike="noStrike">
                <a:solidFill>
                  <a:srgbClr val="222222"/>
                </a:solidFill>
              </a:defRPr>
            </a:lvl6pPr>
            <a:lvl7pPr indent="-279400" lvl="6" marL="3200400" marR="0" rtl="0" algn="l">
              <a:lnSpc>
                <a:spcPct val="100000"/>
              </a:lnSpc>
              <a:spcBef>
                <a:spcPts val="800"/>
              </a:spcBef>
              <a:spcAft>
                <a:spcPts val="0"/>
              </a:spcAft>
              <a:buClr>
                <a:srgbClr val="222222"/>
              </a:buClr>
              <a:buSzPts val="800"/>
              <a:buChar char="▶"/>
              <a:defRPr i="0" sz="900" u="none" cap="none" strike="noStrike">
                <a:solidFill>
                  <a:srgbClr val="222222"/>
                </a:solidFill>
              </a:defRPr>
            </a:lvl7pPr>
            <a:lvl8pPr indent="-279400" lvl="7" marL="3657600" marR="0" rtl="0" algn="l">
              <a:lnSpc>
                <a:spcPct val="100000"/>
              </a:lnSpc>
              <a:spcBef>
                <a:spcPts val="800"/>
              </a:spcBef>
              <a:spcAft>
                <a:spcPts val="0"/>
              </a:spcAft>
              <a:buClr>
                <a:srgbClr val="222222"/>
              </a:buClr>
              <a:buSzPts val="800"/>
              <a:buChar char="▶"/>
              <a:defRPr i="0" sz="900" u="none" cap="none" strike="noStrike">
                <a:solidFill>
                  <a:srgbClr val="222222"/>
                </a:solidFill>
              </a:defRPr>
            </a:lvl8pPr>
            <a:lvl9pPr indent="-279400" lvl="8" marL="4114800" marR="0" rtl="0" algn="l">
              <a:lnSpc>
                <a:spcPct val="100000"/>
              </a:lnSpc>
              <a:spcBef>
                <a:spcPts val="800"/>
              </a:spcBef>
              <a:spcAft>
                <a:spcPts val="0"/>
              </a:spcAft>
              <a:buClr>
                <a:srgbClr val="222222"/>
              </a:buClr>
              <a:buSzPts val="800"/>
              <a:buChar char="▶"/>
              <a:defRPr i="0" sz="900" u="none" cap="none" strike="noStrike">
                <a:solidFill>
                  <a:srgbClr val="222222"/>
                </a:solidFill>
              </a:defRPr>
            </a:lvl9pPr>
          </a:lstStyle>
          <a:p/>
        </p:txBody>
      </p:sp>
      <p:sp>
        <p:nvSpPr>
          <p:cNvPr id="138" name="Google Shape;138;p16"/>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txBox="1"/>
          <p:nvPr>
            <p:ph idx="12" type="sldNum"/>
          </p:nvPr>
        </p:nvSpPr>
        <p:spPr>
          <a:xfrm>
            <a:off x="8504981" y="4686113"/>
            <a:ext cx="583200" cy="4056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1pPr>
            <a:lvl2pPr indent="0" lvl="1"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2pPr>
            <a:lvl3pPr indent="0" lvl="2"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3pPr>
            <a:lvl4pPr indent="0" lvl="3"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4pPr>
            <a:lvl5pPr indent="0" lvl="4"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5pPr>
            <a:lvl6pPr indent="0" lvl="5"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6pPr>
            <a:lvl7pPr indent="0" lvl="6"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7pPr>
            <a:lvl8pPr indent="0" lvl="7"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8pPr>
            <a:lvl9pPr indent="0" lvl="8"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2">
    <p:spTree>
      <p:nvGrpSpPr>
        <p:cNvPr id="140" name="Shape 140"/>
        <p:cNvGrpSpPr/>
        <p:nvPr/>
      </p:nvGrpSpPr>
      <p:grpSpPr>
        <a:xfrm>
          <a:off x="0" y="0"/>
          <a:ext cx="0" cy="0"/>
          <a:chOff x="0" y="0"/>
          <a:chExt cx="0" cy="0"/>
        </a:xfrm>
      </p:grpSpPr>
      <p:sp>
        <p:nvSpPr>
          <p:cNvPr id="141" name="Google Shape;141;p17"/>
          <p:cNvSpPr txBox="1"/>
          <p:nvPr>
            <p:ph type="ctrTitle"/>
          </p:nvPr>
        </p:nvSpPr>
        <p:spPr>
          <a:xfrm>
            <a:off x="1143000" y="841772"/>
            <a:ext cx="6858300" cy="1790700"/>
          </a:xfrm>
          <a:prstGeom prst="rect">
            <a:avLst/>
          </a:prstGeom>
          <a:noFill/>
          <a:ln>
            <a:noFill/>
          </a:ln>
        </p:spPr>
        <p:txBody>
          <a:bodyPr anchorCtr="0" anchor="b" bIns="68575" lIns="68575" spcFirstLastPara="1" rIns="68575" wrap="square" tIns="68575">
            <a:noAutofit/>
          </a:bodyPr>
          <a:lstStyle>
            <a:lvl1pPr lvl="0" rtl="0" algn="ctr">
              <a:lnSpc>
                <a:spcPct val="100000"/>
              </a:lnSpc>
              <a:spcBef>
                <a:spcPts val="0"/>
              </a:spcBef>
              <a:spcAft>
                <a:spcPts val="0"/>
              </a:spcAft>
              <a:buSzPts val="1100"/>
              <a:buChar char="●"/>
              <a:defRPr sz="4500"/>
            </a:lvl1pPr>
            <a:lvl2pPr lvl="1" rtl="0" algn="l">
              <a:lnSpc>
                <a:spcPct val="100000"/>
              </a:lnSpc>
              <a:spcBef>
                <a:spcPts val="0"/>
              </a:spcBef>
              <a:spcAft>
                <a:spcPts val="0"/>
              </a:spcAft>
              <a:buSzPts val="1100"/>
              <a:buChar char="○"/>
              <a:defRPr/>
            </a:lvl2pPr>
            <a:lvl3pPr lvl="2" rtl="0" algn="l">
              <a:lnSpc>
                <a:spcPct val="100000"/>
              </a:lnSpc>
              <a:spcBef>
                <a:spcPts val="0"/>
              </a:spcBef>
              <a:spcAft>
                <a:spcPts val="0"/>
              </a:spcAft>
              <a:buSzPts val="1100"/>
              <a:buChar char="■"/>
              <a:defRPr/>
            </a:lvl3pPr>
            <a:lvl4pPr lvl="3" rtl="0" algn="l">
              <a:lnSpc>
                <a:spcPct val="100000"/>
              </a:lnSpc>
              <a:spcBef>
                <a:spcPts val="0"/>
              </a:spcBef>
              <a:spcAft>
                <a:spcPts val="0"/>
              </a:spcAft>
              <a:buSzPts val="1100"/>
              <a:buChar char="●"/>
              <a:defRPr/>
            </a:lvl4pPr>
            <a:lvl5pPr lvl="4" rtl="0" algn="l">
              <a:lnSpc>
                <a:spcPct val="100000"/>
              </a:lnSpc>
              <a:spcBef>
                <a:spcPts val="0"/>
              </a:spcBef>
              <a:spcAft>
                <a:spcPts val="0"/>
              </a:spcAft>
              <a:buSzPts val="1100"/>
              <a:buChar char="○"/>
              <a:defRPr/>
            </a:lvl5pPr>
            <a:lvl6pPr lvl="5" rtl="0" algn="l">
              <a:lnSpc>
                <a:spcPct val="100000"/>
              </a:lnSpc>
              <a:spcBef>
                <a:spcPts val="0"/>
              </a:spcBef>
              <a:spcAft>
                <a:spcPts val="0"/>
              </a:spcAft>
              <a:buSzPts val="1100"/>
              <a:buChar char="■"/>
              <a:defRPr/>
            </a:lvl6pPr>
            <a:lvl7pPr lvl="6" rtl="0" algn="l">
              <a:lnSpc>
                <a:spcPct val="100000"/>
              </a:lnSpc>
              <a:spcBef>
                <a:spcPts val="0"/>
              </a:spcBef>
              <a:spcAft>
                <a:spcPts val="0"/>
              </a:spcAft>
              <a:buSzPts val="1100"/>
              <a:buChar char="●"/>
              <a:defRPr/>
            </a:lvl7pPr>
            <a:lvl8pPr lvl="7" rtl="0" algn="l">
              <a:lnSpc>
                <a:spcPct val="100000"/>
              </a:lnSpc>
              <a:spcBef>
                <a:spcPts val="0"/>
              </a:spcBef>
              <a:spcAft>
                <a:spcPts val="0"/>
              </a:spcAft>
              <a:buSzPts val="1100"/>
              <a:buChar char="○"/>
              <a:defRPr/>
            </a:lvl8pPr>
            <a:lvl9pPr lvl="8" rtl="0" algn="l">
              <a:lnSpc>
                <a:spcPct val="100000"/>
              </a:lnSpc>
              <a:spcBef>
                <a:spcPts val="0"/>
              </a:spcBef>
              <a:spcAft>
                <a:spcPts val="0"/>
              </a:spcAft>
              <a:buSzPts val="1100"/>
              <a:buChar char="■"/>
              <a:defRPr/>
            </a:lvl9pPr>
          </a:lstStyle>
          <a:p/>
        </p:txBody>
      </p:sp>
      <p:sp>
        <p:nvSpPr>
          <p:cNvPr id="142" name="Google Shape;142;p17"/>
          <p:cNvSpPr txBox="1"/>
          <p:nvPr>
            <p:ph idx="1" type="subTitle"/>
          </p:nvPr>
        </p:nvSpPr>
        <p:spPr>
          <a:xfrm>
            <a:off x="1143000" y="2701528"/>
            <a:ext cx="6858300" cy="1241700"/>
          </a:xfrm>
          <a:prstGeom prst="rect">
            <a:avLst/>
          </a:prstGeom>
          <a:noFill/>
          <a:ln>
            <a:noFill/>
          </a:ln>
        </p:spPr>
        <p:txBody>
          <a:bodyPr anchorCtr="0" anchor="ctr" bIns="68575" lIns="68575" spcFirstLastPara="1" rIns="68575" wrap="square" tIns="68575">
            <a:normAutofit/>
          </a:bodyPr>
          <a:lstStyle>
            <a:lvl1pPr lvl="0" rtl="0" algn="ctr">
              <a:lnSpc>
                <a:spcPct val="100000"/>
              </a:lnSpc>
              <a:spcBef>
                <a:spcPts val="0"/>
              </a:spcBef>
              <a:spcAft>
                <a:spcPts val="0"/>
              </a:spcAft>
              <a:buSzPts val="1400"/>
              <a:buNone/>
              <a:defRPr sz="1800"/>
            </a:lvl1pPr>
            <a:lvl2pPr lvl="1" rtl="0" algn="ctr">
              <a:lnSpc>
                <a:spcPct val="100000"/>
              </a:lnSpc>
              <a:spcBef>
                <a:spcPts val="800"/>
              </a:spcBef>
              <a:spcAft>
                <a:spcPts val="0"/>
              </a:spcAft>
              <a:buSzPts val="1200"/>
              <a:buNone/>
              <a:defRPr sz="1600"/>
            </a:lvl2pPr>
            <a:lvl3pPr lvl="2" rtl="0" algn="ctr">
              <a:lnSpc>
                <a:spcPct val="100000"/>
              </a:lnSpc>
              <a:spcBef>
                <a:spcPts val="800"/>
              </a:spcBef>
              <a:spcAft>
                <a:spcPts val="0"/>
              </a:spcAft>
              <a:buSzPts val="1100"/>
              <a:buNone/>
              <a:defRPr sz="1400"/>
            </a:lvl3pPr>
            <a:lvl4pPr lvl="3" rtl="0" algn="ctr">
              <a:lnSpc>
                <a:spcPct val="100000"/>
              </a:lnSpc>
              <a:spcBef>
                <a:spcPts val="800"/>
              </a:spcBef>
              <a:spcAft>
                <a:spcPts val="0"/>
              </a:spcAft>
              <a:buSzPts val="900"/>
              <a:buNone/>
              <a:defRPr sz="1200"/>
            </a:lvl4pPr>
            <a:lvl5pPr lvl="4" rtl="0" algn="ctr">
              <a:lnSpc>
                <a:spcPct val="100000"/>
              </a:lnSpc>
              <a:spcBef>
                <a:spcPts val="800"/>
              </a:spcBef>
              <a:spcAft>
                <a:spcPts val="0"/>
              </a:spcAft>
              <a:buSzPts val="900"/>
              <a:buNone/>
              <a:defRPr sz="1200"/>
            </a:lvl5pPr>
            <a:lvl6pPr lvl="5" rtl="0" algn="ctr">
              <a:lnSpc>
                <a:spcPct val="100000"/>
              </a:lnSpc>
              <a:spcBef>
                <a:spcPts val="800"/>
              </a:spcBef>
              <a:spcAft>
                <a:spcPts val="0"/>
              </a:spcAft>
              <a:buSzPts val="900"/>
              <a:buNone/>
              <a:defRPr sz="1200"/>
            </a:lvl6pPr>
            <a:lvl7pPr lvl="6" rtl="0" algn="ctr">
              <a:lnSpc>
                <a:spcPct val="100000"/>
              </a:lnSpc>
              <a:spcBef>
                <a:spcPts val="800"/>
              </a:spcBef>
              <a:spcAft>
                <a:spcPts val="0"/>
              </a:spcAft>
              <a:buSzPts val="900"/>
              <a:buNone/>
              <a:defRPr sz="1200"/>
            </a:lvl7pPr>
            <a:lvl8pPr lvl="7" rtl="0" algn="ctr">
              <a:lnSpc>
                <a:spcPct val="100000"/>
              </a:lnSpc>
              <a:spcBef>
                <a:spcPts val="800"/>
              </a:spcBef>
              <a:spcAft>
                <a:spcPts val="0"/>
              </a:spcAft>
              <a:buSzPts val="900"/>
              <a:buNone/>
              <a:defRPr sz="1200"/>
            </a:lvl8pPr>
            <a:lvl9pPr lvl="8" rtl="0" algn="ctr">
              <a:lnSpc>
                <a:spcPct val="100000"/>
              </a:lnSpc>
              <a:spcBef>
                <a:spcPts val="800"/>
              </a:spcBef>
              <a:spcAft>
                <a:spcPts val="800"/>
              </a:spcAft>
              <a:buSzPts val="900"/>
              <a:buNone/>
              <a:defRPr sz="1200"/>
            </a:lvl9pPr>
          </a:lstStyle>
          <a:p/>
        </p:txBody>
      </p:sp>
      <p:sp>
        <p:nvSpPr>
          <p:cNvPr id="143" name="Google Shape;143;p17"/>
          <p:cNvSpPr txBox="1"/>
          <p:nvPr>
            <p:ph idx="10" type="dt"/>
          </p:nvPr>
        </p:nvSpPr>
        <p:spPr>
          <a:xfrm>
            <a:off x="6442245" y="4402931"/>
            <a:ext cx="1200300" cy="283200"/>
          </a:xfrm>
          <a:prstGeom prst="rect">
            <a:avLst/>
          </a:prstGeom>
          <a:noFill/>
          <a:ln>
            <a:noFill/>
          </a:ln>
        </p:spPr>
        <p:txBody>
          <a:bodyPr anchorCtr="0" anchor="ctr" bIns="68575" lIns="68575" spcFirstLastPara="1" rIns="68575" wrap="square" tIns="68575">
            <a:noAutofit/>
          </a:bodyPr>
          <a:lstStyle>
            <a:lvl1pPr lvl="0" rtl="0" algn="r">
              <a:lnSpc>
                <a:spcPct val="100000"/>
              </a:lnSpc>
              <a:spcBef>
                <a:spcPts val="0"/>
              </a:spcBef>
              <a:spcAft>
                <a:spcPts val="0"/>
              </a:spcAft>
              <a:buSzPts val="1100"/>
              <a:buChar char="●"/>
              <a:defRPr sz="1100"/>
            </a:lvl1pPr>
            <a:lvl2pPr lvl="1" rtl="0" algn="l">
              <a:lnSpc>
                <a:spcPct val="100000"/>
              </a:lnSpc>
              <a:spcBef>
                <a:spcPts val="0"/>
              </a:spcBef>
              <a:spcAft>
                <a:spcPts val="0"/>
              </a:spcAft>
              <a:buSzPts val="1100"/>
              <a:buChar char="○"/>
              <a:defRPr sz="1100"/>
            </a:lvl2pPr>
            <a:lvl3pPr lvl="2" rtl="0" algn="l">
              <a:lnSpc>
                <a:spcPct val="100000"/>
              </a:lnSpc>
              <a:spcBef>
                <a:spcPts val="0"/>
              </a:spcBef>
              <a:spcAft>
                <a:spcPts val="0"/>
              </a:spcAft>
              <a:buSzPts val="1100"/>
              <a:buChar char="■"/>
              <a:defRPr sz="1100"/>
            </a:lvl3pPr>
            <a:lvl4pPr lvl="3" rtl="0" algn="l">
              <a:lnSpc>
                <a:spcPct val="100000"/>
              </a:lnSpc>
              <a:spcBef>
                <a:spcPts val="0"/>
              </a:spcBef>
              <a:spcAft>
                <a:spcPts val="0"/>
              </a:spcAft>
              <a:buSzPts val="1100"/>
              <a:buChar char="●"/>
              <a:defRPr sz="1100"/>
            </a:lvl4pPr>
            <a:lvl5pPr lvl="4" rtl="0" algn="l">
              <a:lnSpc>
                <a:spcPct val="100000"/>
              </a:lnSpc>
              <a:spcBef>
                <a:spcPts val="0"/>
              </a:spcBef>
              <a:spcAft>
                <a:spcPts val="0"/>
              </a:spcAft>
              <a:buSzPts val="1100"/>
              <a:buChar char="○"/>
              <a:defRPr sz="1100"/>
            </a:lvl5pPr>
            <a:lvl6pPr lvl="5" rtl="0" algn="l">
              <a:lnSpc>
                <a:spcPct val="100000"/>
              </a:lnSpc>
              <a:spcBef>
                <a:spcPts val="0"/>
              </a:spcBef>
              <a:spcAft>
                <a:spcPts val="0"/>
              </a:spcAft>
              <a:buSzPts val="1100"/>
              <a:buChar char="■"/>
              <a:defRPr sz="1100"/>
            </a:lvl6pPr>
            <a:lvl7pPr lvl="6" rtl="0" algn="l">
              <a:lnSpc>
                <a:spcPct val="100000"/>
              </a:lnSpc>
              <a:spcBef>
                <a:spcPts val="0"/>
              </a:spcBef>
              <a:spcAft>
                <a:spcPts val="0"/>
              </a:spcAft>
              <a:buSzPts val="1100"/>
              <a:buChar char="●"/>
              <a:defRPr sz="1100"/>
            </a:lvl7pPr>
            <a:lvl8pPr lvl="7" rtl="0" algn="l">
              <a:lnSpc>
                <a:spcPct val="100000"/>
              </a:lnSpc>
              <a:spcBef>
                <a:spcPts val="0"/>
              </a:spcBef>
              <a:spcAft>
                <a:spcPts val="0"/>
              </a:spcAft>
              <a:buSzPts val="1100"/>
              <a:buChar char="○"/>
              <a:defRPr sz="1100"/>
            </a:lvl8pPr>
            <a:lvl9pPr lvl="8" rtl="0" algn="l">
              <a:lnSpc>
                <a:spcPct val="100000"/>
              </a:lnSpc>
              <a:spcBef>
                <a:spcPts val="0"/>
              </a:spcBef>
              <a:spcAft>
                <a:spcPts val="0"/>
              </a:spcAft>
              <a:buSzPts val="1100"/>
              <a:buChar char="■"/>
              <a:defRPr sz="1100"/>
            </a:lvl9pPr>
          </a:lstStyle>
          <a:p/>
        </p:txBody>
      </p:sp>
      <p:sp>
        <p:nvSpPr>
          <p:cNvPr id="144" name="Google Shape;144;p17"/>
          <p:cNvSpPr txBox="1"/>
          <p:nvPr>
            <p:ph idx="11" type="ftr"/>
          </p:nvPr>
        </p:nvSpPr>
        <p:spPr>
          <a:xfrm>
            <a:off x="514350" y="4402931"/>
            <a:ext cx="5870400" cy="283200"/>
          </a:xfrm>
          <a:prstGeom prst="rect">
            <a:avLst/>
          </a:prstGeom>
          <a:noFill/>
          <a:ln>
            <a:noFill/>
          </a:ln>
        </p:spPr>
        <p:txBody>
          <a:bodyPr anchorCtr="0" anchor="ctr" bIns="68575" lIns="68575" spcFirstLastPara="1" rIns="68575" wrap="square" tIns="68575">
            <a:noAutofit/>
          </a:bodyPr>
          <a:lstStyle>
            <a:lvl1pPr lvl="0" rtl="0" algn="l">
              <a:lnSpc>
                <a:spcPct val="100000"/>
              </a:lnSpc>
              <a:spcBef>
                <a:spcPts val="0"/>
              </a:spcBef>
              <a:spcAft>
                <a:spcPts val="0"/>
              </a:spcAft>
              <a:buSzPts val="1100"/>
              <a:buChar char="●"/>
              <a:defRPr sz="1100"/>
            </a:lvl1pPr>
            <a:lvl2pPr lvl="1" rtl="0" algn="l">
              <a:lnSpc>
                <a:spcPct val="100000"/>
              </a:lnSpc>
              <a:spcBef>
                <a:spcPts val="0"/>
              </a:spcBef>
              <a:spcAft>
                <a:spcPts val="0"/>
              </a:spcAft>
              <a:buSzPts val="1100"/>
              <a:buChar char="○"/>
              <a:defRPr sz="1100"/>
            </a:lvl2pPr>
            <a:lvl3pPr lvl="2" rtl="0" algn="l">
              <a:lnSpc>
                <a:spcPct val="100000"/>
              </a:lnSpc>
              <a:spcBef>
                <a:spcPts val="0"/>
              </a:spcBef>
              <a:spcAft>
                <a:spcPts val="0"/>
              </a:spcAft>
              <a:buSzPts val="1100"/>
              <a:buChar char="■"/>
              <a:defRPr sz="1100"/>
            </a:lvl3pPr>
            <a:lvl4pPr lvl="3" rtl="0" algn="l">
              <a:lnSpc>
                <a:spcPct val="100000"/>
              </a:lnSpc>
              <a:spcBef>
                <a:spcPts val="0"/>
              </a:spcBef>
              <a:spcAft>
                <a:spcPts val="0"/>
              </a:spcAft>
              <a:buSzPts val="1100"/>
              <a:buChar char="●"/>
              <a:defRPr sz="1100"/>
            </a:lvl4pPr>
            <a:lvl5pPr lvl="4" rtl="0" algn="l">
              <a:lnSpc>
                <a:spcPct val="100000"/>
              </a:lnSpc>
              <a:spcBef>
                <a:spcPts val="0"/>
              </a:spcBef>
              <a:spcAft>
                <a:spcPts val="0"/>
              </a:spcAft>
              <a:buSzPts val="1100"/>
              <a:buChar char="○"/>
              <a:defRPr sz="1100"/>
            </a:lvl5pPr>
            <a:lvl6pPr lvl="5" rtl="0" algn="l">
              <a:lnSpc>
                <a:spcPct val="100000"/>
              </a:lnSpc>
              <a:spcBef>
                <a:spcPts val="0"/>
              </a:spcBef>
              <a:spcAft>
                <a:spcPts val="0"/>
              </a:spcAft>
              <a:buSzPts val="1100"/>
              <a:buChar char="■"/>
              <a:defRPr sz="1100"/>
            </a:lvl6pPr>
            <a:lvl7pPr lvl="6" rtl="0" algn="l">
              <a:lnSpc>
                <a:spcPct val="100000"/>
              </a:lnSpc>
              <a:spcBef>
                <a:spcPts val="0"/>
              </a:spcBef>
              <a:spcAft>
                <a:spcPts val="0"/>
              </a:spcAft>
              <a:buSzPts val="1100"/>
              <a:buChar char="●"/>
              <a:defRPr sz="1100"/>
            </a:lvl7pPr>
            <a:lvl8pPr lvl="7" rtl="0" algn="l">
              <a:lnSpc>
                <a:spcPct val="100000"/>
              </a:lnSpc>
              <a:spcBef>
                <a:spcPts val="0"/>
              </a:spcBef>
              <a:spcAft>
                <a:spcPts val="0"/>
              </a:spcAft>
              <a:buSzPts val="1100"/>
              <a:buChar char="○"/>
              <a:defRPr sz="1100"/>
            </a:lvl8pPr>
            <a:lvl9pPr lvl="8" rtl="0" algn="l">
              <a:lnSpc>
                <a:spcPct val="100000"/>
              </a:lnSpc>
              <a:spcBef>
                <a:spcPts val="0"/>
              </a:spcBef>
              <a:spcAft>
                <a:spcPts val="0"/>
              </a:spcAft>
              <a:buSzPts val="1100"/>
              <a:buChar char="■"/>
              <a:defRPr sz="1100"/>
            </a:lvl9pPr>
          </a:lstStyle>
          <a:p/>
        </p:txBody>
      </p:sp>
      <p:sp>
        <p:nvSpPr>
          <p:cNvPr id="145" name="Google Shape;145;p17"/>
          <p:cNvSpPr txBox="1"/>
          <p:nvPr>
            <p:ph idx="12" type="sldNum"/>
          </p:nvPr>
        </p:nvSpPr>
        <p:spPr>
          <a:xfrm>
            <a:off x="7699546"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a:lvl1pPr>
            <a:lvl2pPr indent="0" lvl="1" marL="0" marR="0" rtl="0" algn="r">
              <a:lnSpc>
                <a:spcPct val="100000"/>
              </a:lnSpc>
              <a:spcBef>
                <a:spcPts val="0"/>
              </a:spcBef>
              <a:spcAft>
                <a:spcPts val="0"/>
              </a:spcAft>
              <a:buClr>
                <a:srgbClr val="000000"/>
              </a:buClr>
              <a:buSzPts val="800"/>
              <a:buFont typeface="Arial"/>
              <a:buNone/>
              <a:defRPr/>
            </a:lvl2pPr>
            <a:lvl3pPr indent="0" lvl="2" marL="0" marR="0" rtl="0" algn="r">
              <a:lnSpc>
                <a:spcPct val="100000"/>
              </a:lnSpc>
              <a:spcBef>
                <a:spcPts val="0"/>
              </a:spcBef>
              <a:spcAft>
                <a:spcPts val="0"/>
              </a:spcAft>
              <a:buClr>
                <a:srgbClr val="000000"/>
              </a:buClr>
              <a:buSzPts val="800"/>
              <a:buFont typeface="Arial"/>
              <a:buNone/>
              <a:defRPr/>
            </a:lvl3pPr>
            <a:lvl4pPr indent="0" lvl="3" marL="0" marR="0" rtl="0" algn="r">
              <a:lnSpc>
                <a:spcPct val="100000"/>
              </a:lnSpc>
              <a:spcBef>
                <a:spcPts val="0"/>
              </a:spcBef>
              <a:spcAft>
                <a:spcPts val="0"/>
              </a:spcAft>
              <a:buClr>
                <a:srgbClr val="000000"/>
              </a:buClr>
              <a:buSzPts val="800"/>
              <a:buFont typeface="Arial"/>
              <a:buNone/>
              <a:defRPr/>
            </a:lvl4pPr>
            <a:lvl5pPr indent="0" lvl="4" marL="0" marR="0" rtl="0" algn="r">
              <a:lnSpc>
                <a:spcPct val="100000"/>
              </a:lnSpc>
              <a:spcBef>
                <a:spcPts val="0"/>
              </a:spcBef>
              <a:spcAft>
                <a:spcPts val="0"/>
              </a:spcAft>
              <a:buClr>
                <a:srgbClr val="000000"/>
              </a:buClr>
              <a:buSzPts val="800"/>
              <a:buFont typeface="Arial"/>
              <a:buNone/>
              <a:defRPr/>
            </a:lvl5pPr>
            <a:lvl6pPr indent="0" lvl="5" marL="0" marR="0" rtl="0" algn="r">
              <a:lnSpc>
                <a:spcPct val="100000"/>
              </a:lnSpc>
              <a:spcBef>
                <a:spcPts val="0"/>
              </a:spcBef>
              <a:spcAft>
                <a:spcPts val="0"/>
              </a:spcAft>
              <a:buClr>
                <a:srgbClr val="000000"/>
              </a:buClr>
              <a:buSzPts val="800"/>
              <a:buFont typeface="Arial"/>
              <a:buNone/>
              <a:defRPr/>
            </a:lvl6pPr>
            <a:lvl7pPr indent="0" lvl="6" marL="0" marR="0" rtl="0" algn="r">
              <a:lnSpc>
                <a:spcPct val="100000"/>
              </a:lnSpc>
              <a:spcBef>
                <a:spcPts val="0"/>
              </a:spcBef>
              <a:spcAft>
                <a:spcPts val="0"/>
              </a:spcAft>
              <a:buClr>
                <a:srgbClr val="000000"/>
              </a:buClr>
              <a:buSzPts val="800"/>
              <a:buFont typeface="Arial"/>
              <a:buNone/>
              <a:defRPr/>
            </a:lvl7pPr>
            <a:lvl8pPr indent="0" lvl="7" marL="0" marR="0" rtl="0" algn="r">
              <a:lnSpc>
                <a:spcPct val="100000"/>
              </a:lnSpc>
              <a:spcBef>
                <a:spcPts val="0"/>
              </a:spcBef>
              <a:spcAft>
                <a:spcPts val="0"/>
              </a:spcAft>
              <a:buClr>
                <a:srgbClr val="000000"/>
              </a:buClr>
              <a:buSzPts val="800"/>
              <a:buFont typeface="Arial"/>
              <a:buNone/>
              <a:defRPr/>
            </a:lvl8pPr>
            <a:lvl9pPr indent="0" lvl="8" marL="0" marR="0" rtl="0" algn="r">
              <a:lnSpc>
                <a:spcPct val="100000"/>
              </a:lnSpc>
              <a:spcBef>
                <a:spcPts val="0"/>
              </a:spcBef>
              <a:spcAft>
                <a:spcPts val="0"/>
              </a:spcAft>
              <a:buClr>
                <a:srgbClr val="000000"/>
              </a:buClr>
              <a:buSzPts val="8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showMasterSp="0">
  <p:cSld name="SECTION_HEADER_2">
    <p:spTree>
      <p:nvGrpSpPr>
        <p:cNvPr id="146" name="Shape 146"/>
        <p:cNvGrpSpPr/>
        <p:nvPr/>
      </p:nvGrpSpPr>
      <p:grpSpPr>
        <a:xfrm>
          <a:off x="0" y="0"/>
          <a:ext cx="0" cy="0"/>
          <a:chOff x="0" y="0"/>
          <a:chExt cx="0" cy="0"/>
        </a:xfrm>
      </p:grpSpPr>
      <p:grpSp>
        <p:nvGrpSpPr>
          <p:cNvPr id="147" name="Google Shape;147;p18"/>
          <p:cNvGrpSpPr/>
          <p:nvPr/>
        </p:nvGrpSpPr>
        <p:grpSpPr>
          <a:xfrm>
            <a:off x="0" y="-1780"/>
            <a:ext cx="9144000" cy="5150957"/>
            <a:chOff x="0" y="-2373"/>
            <a:chExt cx="12192000" cy="6867027"/>
          </a:xfrm>
        </p:grpSpPr>
        <p:sp>
          <p:nvSpPr>
            <p:cNvPr id="148" name="Google Shape;148;p1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49" name="Google Shape;149;p1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0" name="Google Shape;150;p1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1" name="Google Shape;151;p1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2" name="Google Shape;152;p1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3" name="Google Shape;153;p1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4" name="Google Shape;154;p18"/>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5" name="Google Shape;155;p18"/>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6" name="Google Shape;156;p18"/>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57" name="Google Shape;157;p18"/>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58" name="Google Shape;158;p18"/>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59" name="Google Shape;159;p18"/>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160" name="Google Shape;160;p18"/>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61" name="Google Shape;161;p18"/>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62" name="Google Shape;162;p18"/>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63" name="Google Shape;163;p18"/>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p:cSld name="Questions Slide">
    <p:spTree>
      <p:nvGrpSpPr>
        <p:cNvPr id="164" name="Shape 164"/>
        <p:cNvGrpSpPr/>
        <p:nvPr/>
      </p:nvGrpSpPr>
      <p:grpSpPr>
        <a:xfrm>
          <a:off x="0" y="0"/>
          <a:ext cx="0" cy="0"/>
          <a:chOff x="0" y="0"/>
          <a:chExt cx="0" cy="0"/>
        </a:xfrm>
      </p:grpSpPr>
      <p:sp>
        <p:nvSpPr>
          <p:cNvPr id="165" name="Google Shape;165;p19"/>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166" name="Google Shape;166;p19"/>
          <p:cNvSpPr txBox="1"/>
          <p:nvPr/>
        </p:nvSpPr>
        <p:spPr>
          <a:xfrm>
            <a:off x="255374" y="797569"/>
            <a:ext cx="73992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Clr>
                <a:srgbClr val="EBEBEB"/>
              </a:buClr>
              <a:buSzPts val="2700"/>
              <a:buFont typeface="Century Gothic"/>
              <a:buNone/>
            </a:pPr>
            <a:r>
              <a:rPr lang="en-US" sz="2300">
                <a:solidFill>
                  <a:schemeClr val="dk1"/>
                </a:solidFill>
              </a:rPr>
              <a:t>Questions?</a:t>
            </a:r>
            <a:endParaRPr sz="2300">
              <a:solidFill>
                <a:schemeClr val="dk1"/>
              </a:solidFill>
            </a:endParaRPr>
          </a:p>
        </p:txBody>
      </p:sp>
      <p:pic>
        <p:nvPicPr>
          <p:cNvPr id="167" name="Google Shape;167;p19"/>
          <p:cNvPicPr preferRelativeResize="0"/>
          <p:nvPr/>
        </p:nvPicPr>
        <p:blipFill rotWithShape="1">
          <a:blip r:embed="rId2">
            <a:alphaModFix/>
          </a:blip>
          <a:srcRect b="0" l="0" r="0" t="0"/>
          <a:stretch/>
        </p:blipFill>
        <p:spPr>
          <a:xfrm>
            <a:off x="2768145" y="1671607"/>
            <a:ext cx="2652770" cy="265277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3">
    <p:bg>
      <p:bgPr>
        <a:blipFill>
          <a:blip r:embed="rId2">
            <a:alphaModFix/>
          </a:blip>
          <a:stretch>
            <a:fillRect/>
          </a:stretch>
        </a:blipFill>
      </p:bgPr>
    </p:bg>
    <p:spTree>
      <p:nvGrpSpPr>
        <p:cNvPr id="168" name="Shape 168"/>
        <p:cNvGrpSpPr/>
        <p:nvPr/>
      </p:nvGrpSpPr>
      <p:grpSpPr>
        <a:xfrm>
          <a:off x="0" y="0"/>
          <a:ext cx="0" cy="0"/>
          <a:chOff x="0" y="0"/>
          <a:chExt cx="0" cy="0"/>
        </a:xfrm>
      </p:grpSpPr>
      <p:pic>
        <p:nvPicPr>
          <p:cNvPr descr="Celestia-R1---OverlayTitleHD.png" id="169" name="Google Shape;169;p20"/>
          <p:cNvPicPr preferRelativeResize="0"/>
          <p:nvPr/>
        </p:nvPicPr>
        <p:blipFill rotWithShape="1">
          <a:blip r:embed="rId3">
            <a:alphaModFix/>
          </a:blip>
          <a:srcRect b="0" l="0" r="0" t="0"/>
          <a:stretch/>
        </p:blipFill>
        <p:spPr>
          <a:xfrm>
            <a:off x="1" y="0"/>
            <a:ext cx="9140885" cy="5141788"/>
          </a:xfrm>
          <a:prstGeom prst="rect">
            <a:avLst/>
          </a:prstGeom>
          <a:noFill/>
          <a:ln>
            <a:noFill/>
          </a:ln>
        </p:spPr>
      </p:pic>
      <p:sp>
        <p:nvSpPr>
          <p:cNvPr id="170" name="Google Shape;170;p20"/>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171" name="Google Shape;171;p20"/>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172" name="Google Shape;172;p20"/>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173" name="Google Shape;173;p20"/>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174" name="Google Shape;174;p20"/>
          <p:cNvSpPr txBox="1"/>
          <p:nvPr>
            <p:ph idx="12" type="sldNum"/>
          </p:nvPr>
        </p:nvSpPr>
        <p:spPr>
          <a:xfrm>
            <a:off x="7956718"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sp>
        <p:nvSpPr>
          <p:cNvPr id="47" name="Google Shape;47;p3"/>
          <p:cNvSpPr txBox="1"/>
          <p:nvPr>
            <p:ph type="title"/>
          </p:nvPr>
        </p:nvSpPr>
        <p:spPr>
          <a:xfrm>
            <a:off x="-37225" y="2099725"/>
            <a:ext cx="9144000" cy="6486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E69138"/>
              </a:buClr>
              <a:buSzPts val="3500"/>
              <a:buFont typeface="Avenir"/>
              <a:buNone/>
              <a:defRPr sz="3500">
                <a:solidFill>
                  <a:srgbClr val="E69138"/>
                </a:solidFill>
                <a:latin typeface="Avenir"/>
                <a:ea typeface="Avenir"/>
                <a:cs typeface="Avenir"/>
                <a:sym typeface="Avenir"/>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48" name="Google Shape;48;p3"/>
          <p:cNvGrpSpPr/>
          <p:nvPr/>
        </p:nvGrpSpPr>
        <p:grpSpPr>
          <a:xfrm>
            <a:off x="92087" y="1772839"/>
            <a:ext cx="7992414" cy="1597301"/>
            <a:chOff x="1032650" y="1735501"/>
            <a:chExt cx="2458221" cy="2138575"/>
          </a:xfrm>
        </p:grpSpPr>
        <p:sp>
          <p:nvSpPr>
            <p:cNvPr id="49" name="Google Shape;49;p3"/>
            <p:cNvSpPr/>
            <p:nvPr/>
          </p:nvSpPr>
          <p:spPr>
            <a:xfrm>
              <a:off x="1487148" y="1877758"/>
              <a:ext cx="1854040" cy="1854040"/>
            </a:xfrm>
            <a:custGeom>
              <a:rect b="b" l="l" r="r" t="t"/>
              <a:pathLst>
                <a:path extrusionOk="0" fill="none" h="4813" w="4813">
                  <a:moveTo>
                    <a:pt x="0" y="0"/>
                  </a:moveTo>
                  <a:lnTo>
                    <a:pt x="4812" y="0"/>
                  </a:lnTo>
                  <a:lnTo>
                    <a:pt x="4812" y="4812"/>
                  </a:lnTo>
                  <a:lnTo>
                    <a:pt x="0" y="4812"/>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1344890" y="1735501"/>
              <a:ext cx="2145981" cy="2138575"/>
            </a:xfrm>
            <a:custGeom>
              <a:rect b="b" l="l" r="r" t="t"/>
              <a:pathLst>
                <a:path extrusionOk="0" fill="none" h="7219" w="7244">
                  <a:moveTo>
                    <a:pt x="0" y="0"/>
                  </a:moveTo>
                  <a:lnTo>
                    <a:pt x="7243" y="0"/>
                  </a:lnTo>
                  <a:lnTo>
                    <a:pt x="7243" y="7218"/>
                  </a:lnTo>
                  <a:lnTo>
                    <a:pt x="0" y="7218"/>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1114412" y="3017876"/>
              <a:ext cx="230477" cy="296"/>
            </a:xfrm>
            <a:custGeom>
              <a:rect b="b" l="l" r="r" t="t"/>
              <a:pathLst>
                <a:path extrusionOk="0" fill="none" h="1" w="778">
                  <a:moveTo>
                    <a:pt x="778"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1144037" y="2439021"/>
              <a:ext cx="200852" cy="296"/>
            </a:xfrm>
            <a:custGeom>
              <a:rect b="b" l="l" r="r" t="t"/>
              <a:pathLst>
                <a:path extrusionOk="0" fill="none" h="1" w="678">
                  <a:moveTo>
                    <a:pt x="678" y="0"/>
                  </a:moveTo>
                  <a:lnTo>
                    <a:pt x="1" y="0"/>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1032650" y="2025910"/>
              <a:ext cx="312240" cy="296"/>
            </a:xfrm>
            <a:custGeom>
              <a:rect b="b" l="l" r="r" t="t"/>
              <a:pathLst>
                <a:path extrusionOk="0" fill="none" h="1" w="1054">
                  <a:moveTo>
                    <a:pt x="1054"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sp>
        <p:nvSpPr>
          <p:cNvPr id="54" name="Google Shape;54;p3"/>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showMasterSp="0">
  <p:cSld name="SECTION_HEADER_3">
    <p:spTree>
      <p:nvGrpSpPr>
        <p:cNvPr id="175" name="Shape 175"/>
        <p:cNvGrpSpPr/>
        <p:nvPr/>
      </p:nvGrpSpPr>
      <p:grpSpPr>
        <a:xfrm>
          <a:off x="0" y="0"/>
          <a:ext cx="0" cy="0"/>
          <a:chOff x="0" y="0"/>
          <a:chExt cx="0" cy="0"/>
        </a:xfrm>
      </p:grpSpPr>
      <p:grpSp>
        <p:nvGrpSpPr>
          <p:cNvPr id="176" name="Google Shape;176;p21"/>
          <p:cNvGrpSpPr/>
          <p:nvPr/>
        </p:nvGrpSpPr>
        <p:grpSpPr>
          <a:xfrm>
            <a:off x="0" y="-1780"/>
            <a:ext cx="9144000" cy="5150957"/>
            <a:chOff x="0" y="-2373"/>
            <a:chExt cx="12192000" cy="6867027"/>
          </a:xfrm>
        </p:grpSpPr>
        <p:sp>
          <p:nvSpPr>
            <p:cNvPr id="177" name="Google Shape;177;p2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8" name="Google Shape;178;p21"/>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9" name="Google Shape;179;p21"/>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0" name="Google Shape;180;p21"/>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1" name="Google Shape;181;p21"/>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2" name="Google Shape;182;p21"/>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3" name="Google Shape;183;p21"/>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4" name="Google Shape;184;p21"/>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5" name="Google Shape;185;p21"/>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86" name="Google Shape;186;p21"/>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87" name="Google Shape;187;p21"/>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88" name="Google Shape;188;p21"/>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189" name="Google Shape;189;p21"/>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90" name="Google Shape;190;p21"/>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91" name="Google Shape;191;p21"/>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2" name="Google Shape;192;p21"/>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AND_BODY_2">
    <p:spTree>
      <p:nvGrpSpPr>
        <p:cNvPr id="193" name="Shape 193"/>
        <p:cNvGrpSpPr/>
        <p:nvPr/>
      </p:nvGrpSpPr>
      <p:grpSpPr>
        <a:xfrm>
          <a:off x="0" y="0"/>
          <a:ext cx="0" cy="0"/>
          <a:chOff x="0" y="0"/>
          <a:chExt cx="0" cy="0"/>
        </a:xfrm>
      </p:grpSpPr>
      <p:sp>
        <p:nvSpPr>
          <p:cNvPr id="194" name="Google Shape;194;p22"/>
          <p:cNvSpPr txBox="1"/>
          <p:nvPr>
            <p:ph type="title"/>
          </p:nvPr>
        </p:nvSpPr>
        <p:spPr>
          <a:xfrm>
            <a:off x="457172" y="205067"/>
            <a:ext cx="82290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7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5" name="Google Shape;195;p22"/>
          <p:cNvSpPr txBox="1"/>
          <p:nvPr>
            <p:ph idx="1" type="subTitle"/>
          </p:nvPr>
        </p:nvSpPr>
        <p:spPr>
          <a:xfrm>
            <a:off x="457172" y="1203299"/>
            <a:ext cx="82290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700"/>
              <a:buChar char="●"/>
              <a:defRPr/>
            </a:lvl1pPr>
            <a:lvl2pPr lvl="1" rtl="0" algn="l">
              <a:lnSpc>
                <a:spcPct val="90000"/>
              </a:lnSpc>
              <a:spcBef>
                <a:spcPts val="1200"/>
              </a:spcBef>
              <a:spcAft>
                <a:spcPts val="0"/>
              </a:spcAft>
              <a:buClr>
                <a:schemeClr val="dk1"/>
              </a:buClr>
              <a:buSzPts val="1700"/>
              <a:buChar char="○"/>
              <a:defRPr/>
            </a:lvl2pPr>
            <a:lvl3pPr lvl="2" rtl="0" algn="l">
              <a:lnSpc>
                <a:spcPct val="90000"/>
              </a:lnSpc>
              <a:spcBef>
                <a:spcPts val="1200"/>
              </a:spcBef>
              <a:spcAft>
                <a:spcPts val="0"/>
              </a:spcAft>
              <a:buClr>
                <a:schemeClr val="dk1"/>
              </a:buClr>
              <a:buSzPts val="1700"/>
              <a:buChar char="■"/>
              <a:defRPr/>
            </a:lvl3pPr>
            <a:lvl4pPr lvl="3" rtl="0" algn="l">
              <a:lnSpc>
                <a:spcPct val="90000"/>
              </a:lnSpc>
              <a:spcBef>
                <a:spcPts val="1200"/>
              </a:spcBef>
              <a:spcAft>
                <a:spcPts val="0"/>
              </a:spcAft>
              <a:buClr>
                <a:schemeClr val="dk1"/>
              </a:buClr>
              <a:buSzPts val="1700"/>
              <a:buChar char="●"/>
              <a:defRPr/>
            </a:lvl4pPr>
            <a:lvl5pPr lvl="4" rtl="0" algn="l">
              <a:lnSpc>
                <a:spcPct val="90000"/>
              </a:lnSpc>
              <a:spcBef>
                <a:spcPts val="1200"/>
              </a:spcBef>
              <a:spcAft>
                <a:spcPts val="0"/>
              </a:spcAft>
              <a:buClr>
                <a:schemeClr val="dk1"/>
              </a:buClr>
              <a:buSzPts val="1700"/>
              <a:buChar char="○"/>
              <a:defRPr/>
            </a:lvl5pPr>
            <a:lvl6pPr lvl="5" rtl="0" algn="l">
              <a:lnSpc>
                <a:spcPct val="90000"/>
              </a:lnSpc>
              <a:spcBef>
                <a:spcPts val="1200"/>
              </a:spcBef>
              <a:spcAft>
                <a:spcPts val="0"/>
              </a:spcAft>
              <a:buClr>
                <a:schemeClr val="dk1"/>
              </a:buClr>
              <a:buSzPts val="1700"/>
              <a:buChar char="■"/>
              <a:defRPr/>
            </a:lvl6pPr>
            <a:lvl7pPr lvl="6" rtl="0" algn="l">
              <a:lnSpc>
                <a:spcPct val="90000"/>
              </a:lnSpc>
              <a:spcBef>
                <a:spcPts val="1200"/>
              </a:spcBef>
              <a:spcAft>
                <a:spcPts val="0"/>
              </a:spcAft>
              <a:buClr>
                <a:schemeClr val="dk1"/>
              </a:buClr>
              <a:buSzPts val="1700"/>
              <a:buChar char="●"/>
              <a:defRPr/>
            </a:lvl7pPr>
            <a:lvl8pPr lvl="7" rtl="0" algn="l">
              <a:lnSpc>
                <a:spcPct val="90000"/>
              </a:lnSpc>
              <a:spcBef>
                <a:spcPts val="1200"/>
              </a:spcBef>
              <a:spcAft>
                <a:spcPts val="0"/>
              </a:spcAft>
              <a:buClr>
                <a:schemeClr val="dk1"/>
              </a:buClr>
              <a:buSzPts val="1700"/>
              <a:buChar char="○"/>
              <a:defRPr/>
            </a:lvl8pPr>
            <a:lvl9pPr lvl="8" rtl="0" algn="l">
              <a:lnSpc>
                <a:spcPct val="90000"/>
              </a:lnSpc>
              <a:spcBef>
                <a:spcPts val="1200"/>
              </a:spcBef>
              <a:spcAft>
                <a:spcPts val="1200"/>
              </a:spcAft>
              <a:buClr>
                <a:schemeClr val="dk1"/>
              </a:buClr>
              <a:buSzPts val="17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showMasterSp="0">
  <p:cSld name="SECTION_HEADER_4">
    <p:spTree>
      <p:nvGrpSpPr>
        <p:cNvPr id="196" name="Shape 196"/>
        <p:cNvGrpSpPr/>
        <p:nvPr/>
      </p:nvGrpSpPr>
      <p:grpSpPr>
        <a:xfrm>
          <a:off x="0" y="0"/>
          <a:ext cx="0" cy="0"/>
          <a:chOff x="0" y="0"/>
          <a:chExt cx="0" cy="0"/>
        </a:xfrm>
      </p:grpSpPr>
      <p:grpSp>
        <p:nvGrpSpPr>
          <p:cNvPr id="197" name="Google Shape;197;p23"/>
          <p:cNvGrpSpPr/>
          <p:nvPr/>
        </p:nvGrpSpPr>
        <p:grpSpPr>
          <a:xfrm>
            <a:off x="0" y="-1780"/>
            <a:ext cx="9144000" cy="5150957"/>
            <a:chOff x="0" y="-2373"/>
            <a:chExt cx="12192000" cy="6867027"/>
          </a:xfrm>
        </p:grpSpPr>
        <p:sp>
          <p:nvSpPr>
            <p:cNvPr id="198" name="Google Shape;198;p2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9" name="Google Shape;199;p23"/>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0" name="Google Shape;200;p23"/>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1" name="Google Shape;201;p23"/>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2" name="Google Shape;202;p23"/>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3" name="Google Shape;203;p23"/>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4" name="Google Shape;204;p23"/>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5" name="Google Shape;205;p23"/>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6" name="Google Shape;206;p23"/>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07" name="Google Shape;207;p23"/>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08" name="Google Shape;208;p23"/>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209" name="Google Shape;209;p23"/>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210" name="Google Shape;210;p23"/>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11" name="Google Shape;211;p23"/>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12" name="Google Shape;212;p23"/>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13" name="Google Shape;213;p23"/>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AND_BODY_3">
    <p:spTree>
      <p:nvGrpSpPr>
        <p:cNvPr id="214" name="Shape 214"/>
        <p:cNvGrpSpPr/>
        <p:nvPr/>
      </p:nvGrpSpPr>
      <p:grpSpPr>
        <a:xfrm>
          <a:off x="0" y="0"/>
          <a:ext cx="0" cy="0"/>
          <a:chOff x="0" y="0"/>
          <a:chExt cx="0" cy="0"/>
        </a:xfrm>
      </p:grpSpPr>
      <p:sp>
        <p:nvSpPr>
          <p:cNvPr id="215" name="Google Shape;215;p24"/>
          <p:cNvSpPr txBox="1"/>
          <p:nvPr>
            <p:ph type="title"/>
          </p:nvPr>
        </p:nvSpPr>
        <p:spPr>
          <a:xfrm>
            <a:off x="457172" y="205067"/>
            <a:ext cx="82290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7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6" name="Google Shape;216;p24"/>
          <p:cNvSpPr txBox="1"/>
          <p:nvPr>
            <p:ph idx="1" type="subTitle"/>
          </p:nvPr>
        </p:nvSpPr>
        <p:spPr>
          <a:xfrm>
            <a:off x="457172" y="1203299"/>
            <a:ext cx="82290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700"/>
              <a:buChar char="●"/>
              <a:defRPr/>
            </a:lvl1pPr>
            <a:lvl2pPr lvl="1" rtl="0" algn="l">
              <a:lnSpc>
                <a:spcPct val="90000"/>
              </a:lnSpc>
              <a:spcBef>
                <a:spcPts val="1200"/>
              </a:spcBef>
              <a:spcAft>
                <a:spcPts val="0"/>
              </a:spcAft>
              <a:buClr>
                <a:schemeClr val="dk1"/>
              </a:buClr>
              <a:buSzPts val="1700"/>
              <a:buChar char="○"/>
              <a:defRPr/>
            </a:lvl2pPr>
            <a:lvl3pPr lvl="2" rtl="0" algn="l">
              <a:lnSpc>
                <a:spcPct val="90000"/>
              </a:lnSpc>
              <a:spcBef>
                <a:spcPts val="1200"/>
              </a:spcBef>
              <a:spcAft>
                <a:spcPts val="0"/>
              </a:spcAft>
              <a:buClr>
                <a:schemeClr val="dk1"/>
              </a:buClr>
              <a:buSzPts val="1700"/>
              <a:buChar char="■"/>
              <a:defRPr/>
            </a:lvl3pPr>
            <a:lvl4pPr lvl="3" rtl="0" algn="l">
              <a:lnSpc>
                <a:spcPct val="90000"/>
              </a:lnSpc>
              <a:spcBef>
                <a:spcPts val="1200"/>
              </a:spcBef>
              <a:spcAft>
                <a:spcPts val="0"/>
              </a:spcAft>
              <a:buClr>
                <a:schemeClr val="dk1"/>
              </a:buClr>
              <a:buSzPts val="1700"/>
              <a:buChar char="●"/>
              <a:defRPr/>
            </a:lvl4pPr>
            <a:lvl5pPr lvl="4" rtl="0" algn="l">
              <a:lnSpc>
                <a:spcPct val="90000"/>
              </a:lnSpc>
              <a:spcBef>
                <a:spcPts val="1200"/>
              </a:spcBef>
              <a:spcAft>
                <a:spcPts val="0"/>
              </a:spcAft>
              <a:buClr>
                <a:schemeClr val="dk1"/>
              </a:buClr>
              <a:buSzPts val="1700"/>
              <a:buChar char="○"/>
              <a:defRPr/>
            </a:lvl5pPr>
            <a:lvl6pPr lvl="5" rtl="0" algn="l">
              <a:lnSpc>
                <a:spcPct val="90000"/>
              </a:lnSpc>
              <a:spcBef>
                <a:spcPts val="1200"/>
              </a:spcBef>
              <a:spcAft>
                <a:spcPts val="0"/>
              </a:spcAft>
              <a:buClr>
                <a:schemeClr val="dk1"/>
              </a:buClr>
              <a:buSzPts val="1700"/>
              <a:buChar char="■"/>
              <a:defRPr/>
            </a:lvl6pPr>
            <a:lvl7pPr lvl="6" rtl="0" algn="l">
              <a:lnSpc>
                <a:spcPct val="90000"/>
              </a:lnSpc>
              <a:spcBef>
                <a:spcPts val="1200"/>
              </a:spcBef>
              <a:spcAft>
                <a:spcPts val="0"/>
              </a:spcAft>
              <a:buClr>
                <a:schemeClr val="dk1"/>
              </a:buClr>
              <a:buSzPts val="1700"/>
              <a:buChar char="●"/>
              <a:defRPr/>
            </a:lvl7pPr>
            <a:lvl8pPr lvl="7" rtl="0" algn="l">
              <a:lnSpc>
                <a:spcPct val="90000"/>
              </a:lnSpc>
              <a:spcBef>
                <a:spcPts val="1200"/>
              </a:spcBef>
              <a:spcAft>
                <a:spcPts val="0"/>
              </a:spcAft>
              <a:buClr>
                <a:schemeClr val="dk1"/>
              </a:buClr>
              <a:buSzPts val="1700"/>
              <a:buChar char="○"/>
              <a:defRPr/>
            </a:lvl8pPr>
            <a:lvl9pPr lvl="8" rtl="0" algn="l">
              <a:lnSpc>
                <a:spcPct val="90000"/>
              </a:lnSpc>
              <a:spcBef>
                <a:spcPts val="1200"/>
              </a:spcBef>
              <a:spcAft>
                <a:spcPts val="1200"/>
              </a:spcAft>
              <a:buClr>
                <a:schemeClr val="dk1"/>
              </a:buClr>
              <a:buSzPts val="1700"/>
              <a:buChar char="■"/>
              <a:defRPr/>
            </a:lvl9pPr>
          </a:lstStyle>
          <a:p/>
        </p:txBody>
      </p:sp>
      <p:pic>
        <p:nvPicPr>
          <p:cNvPr id="217" name="Google Shape;217;p24"/>
          <p:cNvPicPr preferRelativeResize="0"/>
          <p:nvPr/>
        </p:nvPicPr>
        <p:blipFill>
          <a:blip r:embed="rId2">
            <a:alphaModFix/>
          </a:blip>
          <a:stretch>
            <a:fillRect/>
          </a:stretch>
        </p:blipFill>
        <p:spPr>
          <a:xfrm>
            <a:off x="109871" y="103019"/>
            <a:ext cx="2190552" cy="315939"/>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showMasterSp="0">
  <p:cSld name="SECTION_HEADER_5">
    <p:spTree>
      <p:nvGrpSpPr>
        <p:cNvPr id="218" name="Shape 218"/>
        <p:cNvGrpSpPr/>
        <p:nvPr/>
      </p:nvGrpSpPr>
      <p:grpSpPr>
        <a:xfrm>
          <a:off x="0" y="0"/>
          <a:ext cx="0" cy="0"/>
          <a:chOff x="0" y="0"/>
          <a:chExt cx="0" cy="0"/>
        </a:xfrm>
      </p:grpSpPr>
      <p:grpSp>
        <p:nvGrpSpPr>
          <p:cNvPr id="219" name="Google Shape;219;p25"/>
          <p:cNvGrpSpPr/>
          <p:nvPr/>
        </p:nvGrpSpPr>
        <p:grpSpPr>
          <a:xfrm>
            <a:off x="0" y="-1780"/>
            <a:ext cx="9144000" cy="5150957"/>
            <a:chOff x="0" y="-2373"/>
            <a:chExt cx="12192000" cy="6867027"/>
          </a:xfrm>
        </p:grpSpPr>
        <p:sp>
          <p:nvSpPr>
            <p:cNvPr id="220" name="Google Shape;220;p2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1" name="Google Shape;221;p2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2" name="Google Shape;222;p2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3" name="Google Shape;223;p2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4" name="Google Shape;224;p2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5" name="Google Shape;225;p2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6" name="Google Shape;226;p25"/>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7" name="Google Shape;227;p2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8" name="Google Shape;228;p2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29" name="Google Shape;229;p2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30" name="Google Shape;230;p25"/>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231" name="Google Shape;231;p25"/>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232" name="Google Shape;232;p25"/>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33" name="Google Shape;233;p25"/>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34" name="Google Shape;234;p25"/>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35" name="Google Shape;235;p25"/>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TITLE_AND_BODY_4">
    <p:spTree>
      <p:nvGrpSpPr>
        <p:cNvPr id="236" name="Shape 236"/>
        <p:cNvGrpSpPr/>
        <p:nvPr/>
      </p:nvGrpSpPr>
      <p:grpSpPr>
        <a:xfrm>
          <a:off x="0" y="0"/>
          <a:ext cx="0" cy="0"/>
          <a:chOff x="0" y="0"/>
          <a:chExt cx="0" cy="0"/>
        </a:xfrm>
      </p:grpSpPr>
      <p:sp>
        <p:nvSpPr>
          <p:cNvPr id="237" name="Google Shape;237;p26"/>
          <p:cNvSpPr txBox="1"/>
          <p:nvPr>
            <p:ph type="title"/>
          </p:nvPr>
        </p:nvSpPr>
        <p:spPr>
          <a:xfrm>
            <a:off x="457172" y="205067"/>
            <a:ext cx="82290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7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8" name="Google Shape;238;p26"/>
          <p:cNvSpPr txBox="1"/>
          <p:nvPr>
            <p:ph idx="1" type="subTitle"/>
          </p:nvPr>
        </p:nvSpPr>
        <p:spPr>
          <a:xfrm>
            <a:off x="457172" y="1203299"/>
            <a:ext cx="82290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700"/>
              <a:buChar char="●"/>
              <a:defRPr/>
            </a:lvl1pPr>
            <a:lvl2pPr lvl="1" rtl="0" algn="l">
              <a:lnSpc>
                <a:spcPct val="90000"/>
              </a:lnSpc>
              <a:spcBef>
                <a:spcPts val="1200"/>
              </a:spcBef>
              <a:spcAft>
                <a:spcPts val="0"/>
              </a:spcAft>
              <a:buClr>
                <a:schemeClr val="dk1"/>
              </a:buClr>
              <a:buSzPts val="1700"/>
              <a:buChar char="○"/>
              <a:defRPr/>
            </a:lvl2pPr>
            <a:lvl3pPr lvl="2" rtl="0" algn="l">
              <a:lnSpc>
                <a:spcPct val="90000"/>
              </a:lnSpc>
              <a:spcBef>
                <a:spcPts val="1200"/>
              </a:spcBef>
              <a:spcAft>
                <a:spcPts val="0"/>
              </a:spcAft>
              <a:buClr>
                <a:schemeClr val="dk1"/>
              </a:buClr>
              <a:buSzPts val="1700"/>
              <a:buChar char="■"/>
              <a:defRPr/>
            </a:lvl3pPr>
            <a:lvl4pPr lvl="3" rtl="0" algn="l">
              <a:lnSpc>
                <a:spcPct val="90000"/>
              </a:lnSpc>
              <a:spcBef>
                <a:spcPts val="1200"/>
              </a:spcBef>
              <a:spcAft>
                <a:spcPts val="0"/>
              </a:spcAft>
              <a:buClr>
                <a:schemeClr val="dk1"/>
              </a:buClr>
              <a:buSzPts val="1700"/>
              <a:buChar char="●"/>
              <a:defRPr/>
            </a:lvl4pPr>
            <a:lvl5pPr lvl="4" rtl="0" algn="l">
              <a:lnSpc>
                <a:spcPct val="90000"/>
              </a:lnSpc>
              <a:spcBef>
                <a:spcPts val="1200"/>
              </a:spcBef>
              <a:spcAft>
                <a:spcPts val="0"/>
              </a:spcAft>
              <a:buClr>
                <a:schemeClr val="dk1"/>
              </a:buClr>
              <a:buSzPts val="1700"/>
              <a:buChar char="○"/>
              <a:defRPr/>
            </a:lvl5pPr>
            <a:lvl6pPr lvl="5" rtl="0" algn="l">
              <a:lnSpc>
                <a:spcPct val="90000"/>
              </a:lnSpc>
              <a:spcBef>
                <a:spcPts val="1200"/>
              </a:spcBef>
              <a:spcAft>
                <a:spcPts val="0"/>
              </a:spcAft>
              <a:buClr>
                <a:schemeClr val="dk1"/>
              </a:buClr>
              <a:buSzPts val="1700"/>
              <a:buChar char="■"/>
              <a:defRPr/>
            </a:lvl6pPr>
            <a:lvl7pPr lvl="6" rtl="0" algn="l">
              <a:lnSpc>
                <a:spcPct val="90000"/>
              </a:lnSpc>
              <a:spcBef>
                <a:spcPts val="1200"/>
              </a:spcBef>
              <a:spcAft>
                <a:spcPts val="0"/>
              </a:spcAft>
              <a:buClr>
                <a:schemeClr val="dk1"/>
              </a:buClr>
              <a:buSzPts val="1700"/>
              <a:buChar char="●"/>
              <a:defRPr/>
            </a:lvl7pPr>
            <a:lvl8pPr lvl="7" rtl="0" algn="l">
              <a:lnSpc>
                <a:spcPct val="90000"/>
              </a:lnSpc>
              <a:spcBef>
                <a:spcPts val="1200"/>
              </a:spcBef>
              <a:spcAft>
                <a:spcPts val="0"/>
              </a:spcAft>
              <a:buClr>
                <a:schemeClr val="dk1"/>
              </a:buClr>
              <a:buSzPts val="1700"/>
              <a:buChar char="○"/>
              <a:defRPr/>
            </a:lvl8pPr>
            <a:lvl9pPr lvl="8" rtl="0" algn="l">
              <a:lnSpc>
                <a:spcPct val="90000"/>
              </a:lnSpc>
              <a:spcBef>
                <a:spcPts val="1200"/>
              </a:spcBef>
              <a:spcAft>
                <a:spcPts val="1200"/>
              </a:spcAft>
              <a:buClr>
                <a:schemeClr val="dk1"/>
              </a:buClr>
              <a:buSzPts val="17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showMasterSp="0">
  <p:cSld name="SECTION_HEADER_6">
    <p:spTree>
      <p:nvGrpSpPr>
        <p:cNvPr id="239" name="Shape 239"/>
        <p:cNvGrpSpPr/>
        <p:nvPr/>
      </p:nvGrpSpPr>
      <p:grpSpPr>
        <a:xfrm>
          <a:off x="0" y="0"/>
          <a:ext cx="0" cy="0"/>
          <a:chOff x="0" y="0"/>
          <a:chExt cx="0" cy="0"/>
        </a:xfrm>
      </p:grpSpPr>
      <p:grpSp>
        <p:nvGrpSpPr>
          <p:cNvPr id="240" name="Google Shape;240;p27"/>
          <p:cNvGrpSpPr/>
          <p:nvPr/>
        </p:nvGrpSpPr>
        <p:grpSpPr>
          <a:xfrm>
            <a:off x="0" y="-1780"/>
            <a:ext cx="9144000" cy="5150957"/>
            <a:chOff x="0" y="-2373"/>
            <a:chExt cx="12192000" cy="6867027"/>
          </a:xfrm>
        </p:grpSpPr>
        <p:sp>
          <p:nvSpPr>
            <p:cNvPr id="241" name="Google Shape;241;p2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2" name="Google Shape;242;p27"/>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3" name="Google Shape;243;p27"/>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4" name="Google Shape;244;p27"/>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5" name="Google Shape;245;p27"/>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6" name="Google Shape;246;p27"/>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7" name="Google Shape;247;p27"/>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8" name="Google Shape;248;p27"/>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9" name="Google Shape;249;p27"/>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50" name="Google Shape;250;p27"/>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51" name="Google Shape;251;p27"/>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252" name="Google Shape;252;p27"/>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253" name="Google Shape;253;p27"/>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54" name="Google Shape;254;p27"/>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55" name="Google Shape;255;p27"/>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56" name="Google Shape;256;p27"/>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6">
  <p:cSld name="TITLE_4">
    <p:bg>
      <p:bgPr>
        <a:blipFill>
          <a:blip r:embed="rId2">
            <a:alphaModFix/>
          </a:blip>
          <a:stretch>
            <a:fillRect/>
          </a:stretch>
        </a:blipFill>
      </p:bgPr>
    </p:bg>
    <p:spTree>
      <p:nvGrpSpPr>
        <p:cNvPr id="257" name="Shape 257"/>
        <p:cNvGrpSpPr/>
        <p:nvPr/>
      </p:nvGrpSpPr>
      <p:grpSpPr>
        <a:xfrm>
          <a:off x="0" y="0"/>
          <a:ext cx="0" cy="0"/>
          <a:chOff x="0" y="0"/>
          <a:chExt cx="0" cy="0"/>
        </a:xfrm>
      </p:grpSpPr>
      <p:pic>
        <p:nvPicPr>
          <p:cNvPr descr="Celestia-R1---OverlayTitleHD.png" id="258" name="Google Shape;258;p28"/>
          <p:cNvPicPr preferRelativeResize="0"/>
          <p:nvPr/>
        </p:nvPicPr>
        <p:blipFill rotWithShape="1">
          <a:blip r:embed="rId3">
            <a:alphaModFix/>
          </a:blip>
          <a:srcRect b="0" l="0" r="0" t="0"/>
          <a:stretch/>
        </p:blipFill>
        <p:spPr>
          <a:xfrm>
            <a:off x="1" y="0"/>
            <a:ext cx="9141202" cy="5141969"/>
          </a:xfrm>
          <a:prstGeom prst="rect">
            <a:avLst/>
          </a:prstGeom>
          <a:noFill/>
          <a:ln>
            <a:noFill/>
          </a:ln>
        </p:spPr>
      </p:pic>
      <p:sp>
        <p:nvSpPr>
          <p:cNvPr id="259" name="Google Shape;259;p28"/>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260" name="Google Shape;260;p28"/>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261" name="Google Shape;261;p28"/>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262" name="Google Shape;262;p28"/>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263" name="Google Shape;263;p28"/>
          <p:cNvSpPr txBox="1"/>
          <p:nvPr>
            <p:ph idx="12" type="sldNum"/>
          </p:nvPr>
        </p:nvSpPr>
        <p:spPr>
          <a:xfrm>
            <a:off x="7956719"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showMasterSp="0">
  <p:cSld name="SECTION_HEADER_7">
    <p:spTree>
      <p:nvGrpSpPr>
        <p:cNvPr id="264" name="Shape 264"/>
        <p:cNvGrpSpPr/>
        <p:nvPr/>
      </p:nvGrpSpPr>
      <p:grpSpPr>
        <a:xfrm>
          <a:off x="0" y="0"/>
          <a:ext cx="0" cy="0"/>
          <a:chOff x="0" y="0"/>
          <a:chExt cx="0" cy="0"/>
        </a:xfrm>
      </p:grpSpPr>
      <p:grpSp>
        <p:nvGrpSpPr>
          <p:cNvPr id="265" name="Google Shape;265;p29"/>
          <p:cNvGrpSpPr/>
          <p:nvPr/>
        </p:nvGrpSpPr>
        <p:grpSpPr>
          <a:xfrm>
            <a:off x="0" y="-1780"/>
            <a:ext cx="9144000" cy="5150957"/>
            <a:chOff x="0" y="-2373"/>
            <a:chExt cx="12192000" cy="6867027"/>
          </a:xfrm>
        </p:grpSpPr>
        <p:sp>
          <p:nvSpPr>
            <p:cNvPr id="266" name="Google Shape;266;p2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7" name="Google Shape;267;p29"/>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8" name="Google Shape;268;p29"/>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9" name="Google Shape;269;p29"/>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0" name="Google Shape;270;p29"/>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1" name="Google Shape;271;p29"/>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2" name="Google Shape;272;p29"/>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3" name="Google Shape;273;p29"/>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4" name="Google Shape;274;p29"/>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75" name="Google Shape;275;p29"/>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76" name="Google Shape;276;p29"/>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277" name="Google Shape;277;p29"/>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278" name="Google Shape;278;p29"/>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79" name="Google Shape;279;p29"/>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80" name="Google Shape;280;p29"/>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1" name="Google Shape;281;p29"/>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7">
  <p:cSld name="TITLE_AND_BODY_5">
    <p:spTree>
      <p:nvGrpSpPr>
        <p:cNvPr id="282" name="Shape 282"/>
        <p:cNvGrpSpPr/>
        <p:nvPr/>
      </p:nvGrpSpPr>
      <p:grpSpPr>
        <a:xfrm>
          <a:off x="0" y="0"/>
          <a:ext cx="0" cy="0"/>
          <a:chOff x="0" y="0"/>
          <a:chExt cx="0" cy="0"/>
        </a:xfrm>
      </p:grpSpPr>
      <p:sp>
        <p:nvSpPr>
          <p:cNvPr id="283" name="Google Shape;283;p30"/>
          <p:cNvSpPr txBox="1"/>
          <p:nvPr>
            <p:ph type="title"/>
          </p:nvPr>
        </p:nvSpPr>
        <p:spPr>
          <a:xfrm>
            <a:off x="457172" y="205067"/>
            <a:ext cx="82290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7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4" name="Google Shape;284;p30"/>
          <p:cNvSpPr txBox="1"/>
          <p:nvPr>
            <p:ph idx="1" type="subTitle"/>
          </p:nvPr>
        </p:nvSpPr>
        <p:spPr>
          <a:xfrm>
            <a:off x="457172" y="1203299"/>
            <a:ext cx="82290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700"/>
              <a:buChar char="●"/>
              <a:defRPr/>
            </a:lvl1pPr>
            <a:lvl2pPr lvl="1" rtl="0" algn="l">
              <a:lnSpc>
                <a:spcPct val="90000"/>
              </a:lnSpc>
              <a:spcBef>
                <a:spcPts val="1200"/>
              </a:spcBef>
              <a:spcAft>
                <a:spcPts val="0"/>
              </a:spcAft>
              <a:buClr>
                <a:schemeClr val="dk1"/>
              </a:buClr>
              <a:buSzPts val="1700"/>
              <a:buChar char="○"/>
              <a:defRPr/>
            </a:lvl2pPr>
            <a:lvl3pPr lvl="2" rtl="0" algn="l">
              <a:lnSpc>
                <a:spcPct val="90000"/>
              </a:lnSpc>
              <a:spcBef>
                <a:spcPts val="1200"/>
              </a:spcBef>
              <a:spcAft>
                <a:spcPts val="0"/>
              </a:spcAft>
              <a:buClr>
                <a:schemeClr val="dk1"/>
              </a:buClr>
              <a:buSzPts val="1700"/>
              <a:buChar char="■"/>
              <a:defRPr/>
            </a:lvl3pPr>
            <a:lvl4pPr lvl="3" rtl="0" algn="l">
              <a:lnSpc>
                <a:spcPct val="90000"/>
              </a:lnSpc>
              <a:spcBef>
                <a:spcPts val="1200"/>
              </a:spcBef>
              <a:spcAft>
                <a:spcPts val="0"/>
              </a:spcAft>
              <a:buClr>
                <a:schemeClr val="dk1"/>
              </a:buClr>
              <a:buSzPts val="1700"/>
              <a:buChar char="●"/>
              <a:defRPr/>
            </a:lvl4pPr>
            <a:lvl5pPr lvl="4" rtl="0" algn="l">
              <a:lnSpc>
                <a:spcPct val="90000"/>
              </a:lnSpc>
              <a:spcBef>
                <a:spcPts val="1200"/>
              </a:spcBef>
              <a:spcAft>
                <a:spcPts val="0"/>
              </a:spcAft>
              <a:buClr>
                <a:schemeClr val="dk1"/>
              </a:buClr>
              <a:buSzPts val="1700"/>
              <a:buChar char="○"/>
              <a:defRPr/>
            </a:lvl5pPr>
            <a:lvl6pPr lvl="5" rtl="0" algn="l">
              <a:lnSpc>
                <a:spcPct val="90000"/>
              </a:lnSpc>
              <a:spcBef>
                <a:spcPts val="1200"/>
              </a:spcBef>
              <a:spcAft>
                <a:spcPts val="0"/>
              </a:spcAft>
              <a:buClr>
                <a:schemeClr val="dk1"/>
              </a:buClr>
              <a:buSzPts val="1700"/>
              <a:buChar char="■"/>
              <a:defRPr/>
            </a:lvl6pPr>
            <a:lvl7pPr lvl="6" rtl="0" algn="l">
              <a:lnSpc>
                <a:spcPct val="90000"/>
              </a:lnSpc>
              <a:spcBef>
                <a:spcPts val="1200"/>
              </a:spcBef>
              <a:spcAft>
                <a:spcPts val="0"/>
              </a:spcAft>
              <a:buClr>
                <a:schemeClr val="dk1"/>
              </a:buClr>
              <a:buSzPts val="1700"/>
              <a:buChar char="●"/>
              <a:defRPr/>
            </a:lvl7pPr>
            <a:lvl8pPr lvl="7" rtl="0" algn="l">
              <a:lnSpc>
                <a:spcPct val="90000"/>
              </a:lnSpc>
              <a:spcBef>
                <a:spcPts val="1200"/>
              </a:spcBef>
              <a:spcAft>
                <a:spcPts val="0"/>
              </a:spcAft>
              <a:buClr>
                <a:schemeClr val="dk1"/>
              </a:buClr>
              <a:buSzPts val="1700"/>
              <a:buChar char="○"/>
              <a:defRPr/>
            </a:lvl8pPr>
            <a:lvl9pPr lvl="8" rtl="0" algn="l">
              <a:lnSpc>
                <a:spcPct val="90000"/>
              </a:lnSpc>
              <a:spcBef>
                <a:spcPts val="1200"/>
              </a:spcBef>
              <a:spcAft>
                <a:spcPts val="1200"/>
              </a:spcAft>
              <a:buClr>
                <a:schemeClr val="dk1"/>
              </a:buClr>
              <a:buSzPts val="17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56" name="Shape 56"/>
        <p:cNvGrpSpPr/>
        <p:nvPr/>
      </p:nvGrpSpPr>
      <p:grpSpPr>
        <a:xfrm>
          <a:off x="0" y="0"/>
          <a:ext cx="0" cy="0"/>
          <a:chOff x="0" y="0"/>
          <a:chExt cx="0" cy="0"/>
        </a:xfrm>
      </p:grpSpPr>
      <p:sp>
        <p:nvSpPr>
          <p:cNvPr id="57" name="Google Shape;57;p4"/>
          <p:cNvSpPr/>
          <p:nvPr/>
        </p:nvSpPr>
        <p:spPr>
          <a:xfrm>
            <a:off x="0" y="654600"/>
            <a:ext cx="4365900" cy="4489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285293"/>
              </a:solidFill>
            </a:endParaRPr>
          </a:p>
        </p:txBody>
      </p:sp>
      <p:sp>
        <p:nvSpPr>
          <p:cNvPr id="58" name="Google Shape;58;p4"/>
          <p:cNvSpPr txBox="1"/>
          <p:nvPr/>
        </p:nvSpPr>
        <p:spPr>
          <a:xfrm>
            <a:off x="4415700" y="898775"/>
            <a:ext cx="416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9" name="Google Shape;59;p4"/>
          <p:cNvSpPr txBox="1"/>
          <p:nvPr>
            <p:ph idx="1" type="body"/>
          </p:nvPr>
        </p:nvSpPr>
        <p:spPr>
          <a:xfrm>
            <a:off x="4474300" y="1347525"/>
            <a:ext cx="4103100" cy="3654300"/>
          </a:xfrm>
          <a:prstGeom prst="rect">
            <a:avLst/>
          </a:prstGeom>
        </p:spPr>
        <p:txBody>
          <a:bodyPr anchorCtr="0" anchor="t" bIns="91425" lIns="91425" spcFirstLastPara="1" rIns="91425" wrap="square" tIns="91425">
            <a:normAutofit/>
          </a:bodyPr>
          <a:lstStyle>
            <a:lvl1pPr indent="-330200" lvl="0" marL="457200">
              <a:spcBef>
                <a:spcPts val="0"/>
              </a:spcBef>
              <a:spcAft>
                <a:spcPts val="0"/>
              </a:spcAft>
              <a:buClr>
                <a:srgbClr val="F98C61"/>
              </a:buClr>
              <a:buSzPts val="1600"/>
              <a:buChar char="●"/>
              <a:defRPr>
                <a:solidFill>
                  <a:srgbClr val="000000"/>
                </a:solidFill>
              </a:defRPr>
            </a:lvl1pPr>
            <a:lvl2pPr indent="-317500" lvl="1" marL="914400">
              <a:spcBef>
                <a:spcPts val="0"/>
              </a:spcBef>
              <a:spcAft>
                <a:spcPts val="0"/>
              </a:spcAft>
              <a:buClr>
                <a:srgbClr val="F98C61"/>
              </a:buClr>
              <a:buSzPts val="1400"/>
              <a:buChar char="○"/>
              <a:defRPr>
                <a:solidFill>
                  <a:srgbClr val="000000"/>
                </a:solidFill>
              </a:defRPr>
            </a:lvl2pPr>
            <a:lvl3pPr indent="-317500" lvl="2" marL="1371600">
              <a:spcBef>
                <a:spcPts val="0"/>
              </a:spcBef>
              <a:spcAft>
                <a:spcPts val="0"/>
              </a:spcAft>
              <a:buClr>
                <a:srgbClr val="E69138"/>
              </a:buClr>
              <a:buSzPts val="1400"/>
              <a:buChar char="■"/>
              <a:defRPr>
                <a:solidFill>
                  <a:srgbClr val="000000"/>
                </a:solidFill>
              </a:defRPr>
            </a:lvl3pPr>
            <a:lvl4pPr indent="-317500" lvl="3" marL="1828800">
              <a:spcBef>
                <a:spcPts val="0"/>
              </a:spcBef>
              <a:spcAft>
                <a:spcPts val="0"/>
              </a:spcAft>
              <a:buClr>
                <a:srgbClr val="000000"/>
              </a:buClr>
              <a:buSzPts val="1400"/>
              <a:buChar char="●"/>
              <a:defRPr>
                <a:solidFill>
                  <a:srgbClr val="000000"/>
                </a:solidFill>
              </a:defRPr>
            </a:lvl4pPr>
            <a:lvl5pPr indent="-330200" lvl="4" marL="2286000">
              <a:spcBef>
                <a:spcPts val="0"/>
              </a:spcBef>
              <a:spcAft>
                <a:spcPts val="0"/>
              </a:spcAft>
              <a:buClr>
                <a:srgbClr val="000000"/>
              </a:buClr>
              <a:buSzPts val="1600"/>
              <a:buChar char="○"/>
              <a:defRPr sz="1600">
                <a:solidFill>
                  <a:srgbClr val="000000"/>
                </a:solidFill>
              </a:defRPr>
            </a:lvl5pPr>
            <a:lvl6pPr indent="-317500" lvl="5" marL="2743200">
              <a:spcBef>
                <a:spcPts val="0"/>
              </a:spcBef>
              <a:spcAft>
                <a:spcPts val="0"/>
              </a:spcAft>
              <a:buClr>
                <a:srgbClr val="000000"/>
              </a:buClr>
              <a:buSzPts val="1400"/>
              <a:buChar char="■"/>
              <a:defRPr>
                <a:solidFill>
                  <a:srgbClr val="000000"/>
                </a:solidFill>
              </a:defRPr>
            </a:lvl6pPr>
            <a:lvl7pPr indent="-317500" lvl="6" marL="3200400">
              <a:spcBef>
                <a:spcPts val="0"/>
              </a:spcBef>
              <a:spcAft>
                <a:spcPts val="0"/>
              </a:spcAft>
              <a:buClr>
                <a:srgbClr val="000000"/>
              </a:buClr>
              <a:buSzPts val="1400"/>
              <a:buChar char="●"/>
              <a:defRPr>
                <a:solidFill>
                  <a:srgbClr val="000000"/>
                </a:solidFill>
              </a:defRPr>
            </a:lvl7pPr>
            <a:lvl8pPr indent="-317500" lvl="7" marL="3657600">
              <a:spcBef>
                <a:spcPts val="0"/>
              </a:spcBef>
              <a:spcAft>
                <a:spcPts val="0"/>
              </a:spcAft>
              <a:buClr>
                <a:srgbClr val="000000"/>
              </a:buClr>
              <a:buSzPts val="1400"/>
              <a:buChar char="○"/>
              <a:defRPr>
                <a:solidFill>
                  <a:srgbClr val="000000"/>
                </a:solidFill>
              </a:defRPr>
            </a:lvl8pPr>
            <a:lvl9pPr indent="-317500" lvl="8" marL="4114800">
              <a:spcBef>
                <a:spcPts val="0"/>
              </a:spcBef>
              <a:spcAft>
                <a:spcPts val="0"/>
              </a:spcAft>
              <a:buClr>
                <a:srgbClr val="000000"/>
              </a:buClr>
              <a:buSzPts val="1400"/>
              <a:buChar char="■"/>
              <a:defRPr>
                <a:solidFill>
                  <a:srgbClr val="000000"/>
                </a:solidFill>
              </a:defRPr>
            </a:lvl9pPr>
          </a:lstStyle>
          <a:p/>
        </p:txBody>
      </p:sp>
      <p:sp>
        <p:nvSpPr>
          <p:cNvPr id="60" name="Google Shape;60;p4"/>
          <p:cNvSpPr txBox="1"/>
          <p:nvPr/>
        </p:nvSpPr>
        <p:spPr>
          <a:xfrm>
            <a:off x="365125" y="2285475"/>
            <a:ext cx="3595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4000">
              <a:solidFill>
                <a:schemeClr val="lt1"/>
              </a:solidFill>
              <a:latin typeface="Avenir"/>
              <a:ea typeface="Avenir"/>
              <a:cs typeface="Avenir"/>
              <a:sym typeface="Avenir"/>
            </a:endParaRPr>
          </a:p>
        </p:txBody>
      </p:sp>
      <p:sp>
        <p:nvSpPr>
          <p:cNvPr id="61" name="Google Shape;61;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7" showMasterSp="0">
  <p:cSld name="SECTION_HEADER_8">
    <p:spTree>
      <p:nvGrpSpPr>
        <p:cNvPr id="285" name="Shape 285"/>
        <p:cNvGrpSpPr/>
        <p:nvPr/>
      </p:nvGrpSpPr>
      <p:grpSpPr>
        <a:xfrm>
          <a:off x="0" y="0"/>
          <a:ext cx="0" cy="0"/>
          <a:chOff x="0" y="0"/>
          <a:chExt cx="0" cy="0"/>
        </a:xfrm>
      </p:grpSpPr>
      <p:grpSp>
        <p:nvGrpSpPr>
          <p:cNvPr id="286" name="Google Shape;286;p31"/>
          <p:cNvGrpSpPr/>
          <p:nvPr/>
        </p:nvGrpSpPr>
        <p:grpSpPr>
          <a:xfrm>
            <a:off x="0" y="-1780"/>
            <a:ext cx="9144000" cy="5150957"/>
            <a:chOff x="0" y="-2373"/>
            <a:chExt cx="12192000" cy="6867027"/>
          </a:xfrm>
        </p:grpSpPr>
        <p:sp>
          <p:nvSpPr>
            <p:cNvPr id="287" name="Google Shape;287;p3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8" name="Google Shape;288;p31"/>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9" name="Google Shape;289;p31"/>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0" name="Google Shape;290;p31"/>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1" name="Google Shape;291;p31"/>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2" name="Google Shape;292;p31"/>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3" name="Google Shape;293;p31"/>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4" name="Google Shape;294;p31"/>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5" name="Google Shape;295;p31"/>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96" name="Google Shape;296;p31"/>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97" name="Google Shape;297;p31"/>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298" name="Google Shape;298;p31"/>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299" name="Google Shape;299;p31"/>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00" name="Google Shape;300;p31"/>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01" name="Google Shape;301;p31"/>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2" name="Google Shape;302;p31"/>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8">
  <p:cSld name="TITLE_5">
    <p:bg>
      <p:bgPr>
        <a:blipFill>
          <a:blip r:embed="rId2">
            <a:alphaModFix/>
          </a:blip>
          <a:stretch>
            <a:fillRect/>
          </a:stretch>
        </a:blipFill>
      </p:bgPr>
    </p:bg>
    <p:spTree>
      <p:nvGrpSpPr>
        <p:cNvPr id="303" name="Shape 303"/>
        <p:cNvGrpSpPr/>
        <p:nvPr/>
      </p:nvGrpSpPr>
      <p:grpSpPr>
        <a:xfrm>
          <a:off x="0" y="0"/>
          <a:ext cx="0" cy="0"/>
          <a:chOff x="0" y="0"/>
          <a:chExt cx="0" cy="0"/>
        </a:xfrm>
      </p:grpSpPr>
      <p:pic>
        <p:nvPicPr>
          <p:cNvPr descr="Celestia-R1---OverlayTitleHD.png" id="304" name="Google Shape;304;p32"/>
          <p:cNvPicPr preferRelativeResize="0"/>
          <p:nvPr/>
        </p:nvPicPr>
        <p:blipFill rotWithShape="1">
          <a:blip r:embed="rId3">
            <a:alphaModFix/>
          </a:blip>
          <a:srcRect b="0" l="0" r="0" t="0"/>
          <a:stretch/>
        </p:blipFill>
        <p:spPr>
          <a:xfrm>
            <a:off x="1" y="0"/>
            <a:ext cx="9141202" cy="5141969"/>
          </a:xfrm>
          <a:prstGeom prst="rect">
            <a:avLst/>
          </a:prstGeom>
          <a:noFill/>
          <a:ln>
            <a:noFill/>
          </a:ln>
        </p:spPr>
      </p:pic>
      <p:sp>
        <p:nvSpPr>
          <p:cNvPr id="305" name="Google Shape;305;p32"/>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306" name="Google Shape;306;p32"/>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307" name="Google Shape;307;p32"/>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08" name="Google Shape;308;p32"/>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09" name="Google Shape;309;p32"/>
          <p:cNvSpPr txBox="1"/>
          <p:nvPr>
            <p:ph idx="12" type="sldNum"/>
          </p:nvPr>
        </p:nvSpPr>
        <p:spPr>
          <a:xfrm>
            <a:off x="7956719"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8" showMasterSp="0">
  <p:cSld name="SECTION_HEADER_9">
    <p:spTree>
      <p:nvGrpSpPr>
        <p:cNvPr id="310" name="Shape 310"/>
        <p:cNvGrpSpPr/>
        <p:nvPr/>
      </p:nvGrpSpPr>
      <p:grpSpPr>
        <a:xfrm>
          <a:off x="0" y="0"/>
          <a:ext cx="0" cy="0"/>
          <a:chOff x="0" y="0"/>
          <a:chExt cx="0" cy="0"/>
        </a:xfrm>
      </p:grpSpPr>
      <p:grpSp>
        <p:nvGrpSpPr>
          <p:cNvPr id="311" name="Google Shape;311;p33"/>
          <p:cNvGrpSpPr/>
          <p:nvPr/>
        </p:nvGrpSpPr>
        <p:grpSpPr>
          <a:xfrm>
            <a:off x="0" y="-1780"/>
            <a:ext cx="9144000" cy="5150957"/>
            <a:chOff x="0" y="-2373"/>
            <a:chExt cx="12192000" cy="6867027"/>
          </a:xfrm>
        </p:grpSpPr>
        <p:sp>
          <p:nvSpPr>
            <p:cNvPr id="312" name="Google Shape;312;p3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3" name="Google Shape;313;p33"/>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4" name="Google Shape;314;p33"/>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5" name="Google Shape;315;p33"/>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6" name="Google Shape;316;p33"/>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7" name="Google Shape;317;p33"/>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8" name="Google Shape;318;p33"/>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9" name="Google Shape;319;p33"/>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0" name="Google Shape;320;p33"/>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21" name="Google Shape;321;p33"/>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22" name="Google Shape;322;p33"/>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323" name="Google Shape;323;p33"/>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324" name="Google Shape;324;p33"/>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25" name="Google Shape;325;p33"/>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26" name="Google Shape;326;p33"/>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7" name="Google Shape;327;p33"/>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9">
  <p:cSld name="TITLE_6">
    <p:bg>
      <p:bgPr>
        <a:blipFill>
          <a:blip r:embed="rId2">
            <a:alphaModFix/>
          </a:blip>
          <a:stretch>
            <a:fillRect/>
          </a:stretch>
        </a:blipFill>
      </p:bgPr>
    </p:bg>
    <p:spTree>
      <p:nvGrpSpPr>
        <p:cNvPr id="328" name="Shape 328"/>
        <p:cNvGrpSpPr/>
        <p:nvPr/>
      </p:nvGrpSpPr>
      <p:grpSpPr>
        <a:xfrm>
          <a:off x="0" y="0"/>
          <a:ext cx="0" cy="0"/>
          <a:chOff x="0" y="0"/>
          <a:chExt cx="0" cy="0"/>
        </a:xfrm>
      </p:grpSpPr>
      <p:pic>
        <p:nvPicPr>
          <p:cNvPr descr="Celestia-R1---OverlayTitleHD.png" id="329" name="Google Shape;329;p34"/>
          <p:cNvPicPr preferRelativeResize="0"/>
          <p:nvPr/>
        </p:nvPicPr>
        <p:blipFill rotWithShape="1">
          <a:blip r:embed="rId3">
            <a:alphaModFix/>
          </a:blip>
          <a:srcRect b="0" l="0" r="0" t="0"/>
          <a:stretch/>
        </p:blipFill>
        <p:spPr>
          <a:xfrm>
            <a:off x="1" y="0"/>
            <a:ext cx="9141202" cy="5141969"/>
          </a:xfrm>
          <a:prstGeom prst="rect">
            <a:avLst/>
          </a:prstGeom>
          <a:noFill/>
          <a:ln>
            <a:noFill/>
          </a:ln>
        </p:spPr>
      </p:pic>
      <p:sp>
        <p:nvSpPr>
          <p:cNvPr id="330" name="Google Shape;330;p34"/>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331" name="Google Shape;331;p34"/>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332" name="Google Shape;332;p34"/>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33" name="Google Shape;333;p34"/>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34" name="Google Shape;334;p34"/>
          <p:cNvSpPr txBox="1"/>
          <p:nvPr>
            <p:ph idx="12" type="sldNum"/>
          </p:nvPr>
        </p:nvSpPr>
        <p:spPr>
          <a:xfrm>
            <a:off x="7956719"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9" showMasterSp="0">
  <p:cSld name="SECTION_HEADER_10">
    <p:spTree>
      <p:nvGrpSpPr>
        <p:cNvPr id="335" name="Shape 335"/>
        <p:cNvGrpSpPr/>
        <p:nvPr/>
      </p:nvGrpSpPr>
      <p:grpSpPr>
        <a:xfrm>
          <a:off x="0" y="0"/>
          <a:ext cx="0" cy="0"/>
          <a:chOff x="0" y="0"/>
          <a:chExt cx="0" cy="0"/>
        </a:xfrm>
      </p:grpSpPr>
      <p:grpSp>
        <p:nvGrpSpPr>
          <p:cNvPr id="336" name="Google Shape;336;p35"/>
          <p:cNvGrpSpPr/>
          <p:nvPr/>
        </p:nvGrpSpPr>
        <p:grpSpPr>
          <a:xfrm>
            <a:off x="0" y="-1780"/>
            <a:ext cx="9144000" cy="5150957"/>
            <a:chOff x="0" y="-2373"/>
            <a:chExt cx="12192000" cy="6867027"/>
          </a:xfrm>
        </p:grpSpPr>
        <p:sp>
          <p:nvSpPr>
            <p:cNvPr id="337" name="Google Shape;337;p3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8" name="Google Shape;338;p3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9" name="Google Shape;339;p3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0" name="Google Shape;340;p3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1" name="Google Shape;341;p3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2" name="Google Shape;342;p3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3" name="Google Shape;343;p35"/>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4" name="Google Shape;344;p3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5" name="Google Shape;345;p3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46" name="Google Shape;346;p3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47" name="Google Shape;347;p35"/>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348" name="Google Shape;348;p35"/>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349" name="Google Shape;349;p35"/>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50" name="Google Shape;350;p35"/>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51" name="Google Shape;351;p35"/>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52" name="Google Shape;352;p35"/>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3" name="Shape 353"/>
        <p:cNvGrpSpPr/>
        <p:nvPr/>
      </p:nvGrpSpPr>
      <p:grpSpPr>
        <a:xfrm>
          <a:off x="0" y="0"/>
          <a:ext cx="0" cy="0"/>
          <a:chOff x="0" y="0"/>
          <a:chExt cx="0" cy="0"/>
        </a:xfrm>
      </p:grpSpPr>
      <p:sp>
        <p:nvSpPr>
          <p:cNvPr id="354" name="Google Shape;354;p36"/>
          <p:cNvSpPr txBox="1"/>
          <p:nvPr>
            <p:ph type="title"/>
          </p:nvPr>
        </p:nvSpPr>
        <p:spPr>
          <a:xfrm>
            <a:off x="365054" y="363413"/>
            <a:ext cx="6571200" cy="530400"/>
          </a:xfrm>
          <a:prstGeom prst="rect">
            <a:avLst/>
          </a:prstGeom>
          <a:noFill/>
          <a:ln>
            <a:noFill/>
          </a:ln>
        </p:spPr>
        <p:txBody>
          <a:bodyPr anchorCtr="0" anchor="ctr" bIns="68575" lIns="68575" spcFirstLastPara="1" rIns="68575" wrap="square" tIns="68575">
            <a:noAutofit/>
          </a:bodyPr>
          <a:lstStyle>
            <a:lvl1pPr lvl="0" marR="0" rtl="0" algn="l">
              <a:spcBef>
                <a:spcPts val="0"/>
              </a:spcBef>
              <a:spcAft>
                <a:spcPts val="0"/>
              </a:spcAft>
              <a:buClr>
                <a:schemeClr val="lt2"/>
              </a:buClr>
              <a:buSzPts val="1100"/>
              <a:buFont typeface="Century Gothic"/>
              <a:buNone/>
              <a:defRPr b="0" i="0" sz="20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100"/>
              <a:buNone/>
              <a:defRPr b="0" i="0" sz="1000" u="none" cap="none" strike="noStrike">
                <a:solidFill>
                  <a:schemeClr val="dk2"/>
                </a:solidFill>
              </a:defRPr>
            </a:lvl2pPr>
            <a:lvl3pPr lvl="2" marR="0" rtl="0" algn="l">
              <a:spcBef>
                <a:spcPts val="0"/>
              </a:spcBef>
              <a:spcAft>
                <a:spcPts val="0"/>
              </a:spcAft>
              <a:buSzPts val="1100"/>
              <a:buNone/>
              <a:defRPr b="0" i="0" sz="1000" u="none" cap="none" strike="noStrike">
                <a:solidFill>
                  <a:schemeClr val="dk2"/>
                </a:solidFill>
              </a:defRPr>
            </a:lvl3pPr>
            <a:lvl4pPr lvl="3" marR="0" rtl="0" algn="l">
              <a:spcBef>
                <a:spcPts val="0"/>
              </a:spcBef>
              <a:spcAft>
                <a:spcPts val="0"/>
              </a:spcAft>
              <a:buSzPts val="1100"/>
              <a:buNone/>
              <a:defRPr b="0" i="0" sz="1000" u="none" cap="none" strike="noStrike">
                <a:solidFill>
                  <a:schemeClr val="dk2"/>
                </a:solidFill>
              </a:defRPr>
            </a:lvl4pPr>
            <a:lvl5pPr lvl="4" marR="0" rtl="0" algn="l">
              <a:spcBef>
                <a:spcPts val="0"/>
              </a:spcBef>
              <a:spcAft>
                <a:spcPts val="0"/>
              </a:spcAft>
              <a:buSzPts val="1100"/>
              <a:buNone/>
              <a:defRPr b="0" i="0" sz="1000" u="none" cap="none" strike="noStrike">
                <a:solidFill>
                  <a:schemeClr val="dk2"/>
                </a:solidFill>
              </a:defRPr>
            </a:lvl5pPr>
            <a:lvl6pPr lvl="5" marR="0" rtl="0" algn="l">
              <a:lnSpc>
                <a:spcPct val="100000"/>
              </a:lnSpc>
              <a:spcBef>
                <a:spcPts val="0"/>
              </a:spcBef>
              <a:spcAft>
                <a:spcPts val="0"/>
              </a:spcAft>
              <a:buSzPts val="1100"/>
              <a:buNone/>
              <a:defRPr b="0" i="0" sz="1000" u="none" cap="none" strike="noStrike">
                <a:solidFill>
                  <a:schemeClr val="dk2"/>
                </a:solidFill>
              </a:defRPr>
            </a:lvl6pPr>
            <a:lvl7pPr lvl="6" marR="0" rtl="0" algn="l">
              <a:lnSpc>
                <a:spcPct val="100000"/>
              </a:lnSpc>
              <a:spcBef>
                <a:spcPts val="0"/>
              </a:spcBef>
              <a:spcAft>
                <a:spcPts val="0"/>
              </a:spcAft>
              <a:buSzPts val="1100"/>
              <a:buNone/>
              <a:defRPr b="0" i="0" sz="1000" u="none" cap="none" strike="noStrike">
                <a:solidFill>
                  <a:schemeClr val="dk2"/>
                </a:solidFill>
              </a:defRPr>
            </a:lvl7pPr>
            <a:lvl8pPr lvl="7" marR="0" rtl="0" algn="l">
              <a:lnSpc>
                <a:spcPct val="100000"/>
              </a:lnSpc>
              <a:spcBef>
                <a:spcPts val="0"/>
              </a:spcBef>
              <a:spcAft>
                <a:spcPts val="0"/>
              </a:spcAft>
              <a:buSzPts val="1100"/>
              <a:buNone/>
              <a:defRPr b="0" i="0" sz="1000" u="none" cap="none" strike="noStrike">
                <a:solidFill>
                  <a:schemeClr val="dk2"/>
                </a:solidFill>
              </a:defRPr>
            </a:lvl8pPr>
            <a:lvl9pPr lvl="8" marR="0" rtl="0" algn="l">
              <a:lnSpc>
                <a:spcPct val="100000"/>
              </a:lnSpc>
              <a:spcBef>
                <a:spcPts val="0"/>
              </a:spcBef>
              <a:spcAft>
                <a:spcPts val="0"/>
              </a:spcAft>
              <a:buSzPts val="1100"/>
              <a:buNone/>
              <a:defRPr b="0" i="0" sz="1000" u="none" cap="none" strike="noStrike">
                <a:solidFill>
                  <a:schemeClr val="dk2"/>
                </a:solidFill>
              </a:defRPr>
            </a:lvl9pPr>
          </a:lstStyle>
          <a:p/>
        </p:txBody>
      </p:sp>
      <p:sp>
        <p:nvSpPr>
          <p:cNvPr id="355" name="Google Shape;355;p36"/>
          <p:cNvSpPr txBox="1"/>
          <p:nvPr>
            <p:ph idx="1" type="body"/>
          </p:nvPr>
        </p:nvSpPr>
        <p:spPr>
          <a:xfrm>
            <a:off x="866216" y="1952625"/>
            <a:ext cx="3618900" cy="2562300"/>
          </a:xfrm>
          <a:prstGeom prst="rect">
            <a:avLst/>
          </a:prstGeom>
          <a:noFill/>
          <a:ln>
            <a:noFill/>
          </a:ln>
        </p:spPr>
        <p:txBody>
          <a:bodyPr anchorCtr="0" anchor="t" bIns="68575" lIns="68575" spcFirstLastPara="1" rIns="68575" wrap="square" tIns="68575">
            <a:normAutofit/>
          </a:bodyPr>
          <a:lstStyle>
            <a:lvl1pPr indent="-298450" lvl="0" marL="457200" marR="0" rtl="0" algn="l">
              <a:spcBef>
                <a:spcPts val="500"/>
              </a:spcBef>
              <a:spcAft>
                <a:spcPts val="0"/>
              </a:spcAft>
              <a:buClr>
                <a:schemeClr val="accent1"/>
              </a:buClr>
              <a:buSzPts val="1100"/>
              <a:buFont typeface="Noto Sans Symbols"/>
              <a:buChar char="❑"/>
              <a:defRPr b="0" i="0" sz="1000" u="none" cap="none" strike="noStrike">
                <a:solidFill>
                  <a:srgbClr val="3F3F3F"/>
                </a:solidFill>
                <a:latin typeface="Century Gothic"/>
                <a:ea typeface="Century Gothic"/>
                <a:cs typeface="Century Gothic"/>
                <a:sym typeface="Century Gothic"/>
              </a:defRPr>
            </a:lvl1pPr>
            <a:lvl2pPr indent="-292100" lvl="1" marL="914400" marR="0" rtl="0" algn="l">
              <a:spcBef>
                <a:spcPts val="500"/>
              </a:spcBef>
              <a:spcAft>
                <a:spcPts val="0"/>
              </a:spcAft>
              <a:buClr>
                <a:schemeClr val="accent1"/>
              </a:buClr>
              <a:buSzPts val="1000"/>
              <a:buFont typeface="Noto Sans Symbols"/>
              <a:buChar char="➢"/>
              <a:defRPr b="0" i="0" sz="900" u="none" cap="none" strike="noStrike">
                <a:solidFill>
                  <a:srgbClr val="3F3F3F"/>
                </a:solidFill>
                <a:latin typeface="Century Gothic"/>
                <a:ea typeface="Century Gothic"/>
                <a:cs typeface="Century Gothic"/>
                <a:sym typeface="Century Gothic"/>
              </a:defRPr>
            </a:lvl2pPr>
            <a:lvl3pPr indent="-279400" lvl="2" marL="1371600" marR="0" rtl="0" algn="l">
              <a:spcBef>
                <a:spcPts val="500"/>
              </a:spcBef>
              <a:spcAft>
                <a:spcPts val="0"/>
              </a:spcAft>
              <a:buClr>
                <a:schemeClr val="accent1"/>
              </a:buClr>
              <a:buSzPts val="800"/>
              <a:buFont typeface="Noto Sans Symbols"/>
              <a:buChar char="▶"/>
              <a:defRPr b="0" i="0" sz="800" u="none" cap="none" strike="noStrike">
                <a:solidFill>
                  <a:srgbClr val="3F3F3F"/>
                </a:solidFill>
                <a:latin typeface="Century Gothic"/>
                <a:ea typeface="Century Gothic"/>
                <a:cs typeface="Century Gothic"/>
                <a:sym typeface="Century Gothic"/>
              </a:defRPr>
            </a:lvl3pPr>
            <a:lvl4pPr indent="-279400" lvl="3" marL="1828800" marR="0" rtl="0" algn="l">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4pPr>
            <a:lvl5pPr indent="-279400" lvl="4" marL="2286000" marR="0" rtl="0" algn="l">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5pPr>
            <a:lvl6pPr indent="-279400" lvl="5" marL="27432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6pPr>
            <a:lvl7pPr indent="-279400" lvl="6" marL="32004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7pPr>
            <a:lvl8pPr indent="-279400" lvl="7" marL="36576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8pPr>
            <a:lvl9pPr indent="-279400" lvl="8" marL="41148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9pPr>
          </a:lstStyle>
          <a:p/>
        </p:txBody>
      </p:sp>
      <p:sp>
        <p:nvSpPr>
          <p:cNvPr id="356" name="Google Shape;356;p36"/>
          <p:cNvSpPr txBox="1"/>
          <p:nvPr>
            <p:ph idx="2" type="body"/>
          </p:nvPr>
        </p:nvSpPr>
        <p:spPr>
          <a:xfrm>
            <a:off x="4656534" y="1952625"/>
            <a:ext cx="3618900" cy="2562300"/>
          </a:xfrm>
          <a:prstGeom prst="rect">
            <a:avLst/>
          </a:prstGeom>
          <a:noFill/>
          <a:ln>
            <a:noFill/>
          </a:ln>
        </p:spPr>
        <p:txBody>
          <a:bodyPr anchorCtr="0" anchor="t" bIns="68575" lIns="68575" spcFirstLastPara="1" rIns="68575" wrap="square" tIns="68575">
            <a:normAutofit/>
          </a:bodyPr>
          <a:lstStyle>
            <a:lvl1pPr indent="-298450" lvl="0" marL="457200" marR="0" rtl="0" algn="l">
              <a:spcBef>
                <a:spcPts val="500"/>
              </a:spcBef>
              <a:spcAft>
                <a:spcPts val="0"/>
              </a:spcAft>
              <a:buClr>
                <a:schemeClr val="accent1"/>
              </a:buClr>
              <a:buSzPts val="1100"/>
              <a:buFont typeface="Noto Sans Symbols"/>
              <a:buChar char="❑"/>
              <a:defRPr b="0" i="0" sz="1000" u="none" cap="none" strike="noStrike">
                <a:solidFill>
                  <a:srgbClr val="3F3F3F"/>
                </a:solidFill>
                <a:latin typeface="Century Gothic"/>
                <a:ea typeface="Century Gothic"/>
                <a:cs typeface="Century Gothic"/>
                <a:sym typeface="Century Gothic"/>
              </a:defRPr>
            </a:lvl1pPr>
            <a:lvl2pPr indent="-292100" lvl="1" marL="914400" marR="0" rtl="0" algn="l">
              <a:spcBef>
                <a:spcPts val="500"/>
              </a:spcBef>
              <a:spcAft>
                <a:spcPts val="0"/>
              </a:spcAft>
              <a:buClr>
                <a:schemeClr val="accent1"/>
              </a:buClr>
              <a:buSzPts val="1000"/>
              <a:buFont typeface="Noto Sans Symbols"/>
              <a:buChar char="➢"/>
              <a:defRPr b="0" i="0" sz="900" u="none" cap="none" strike="noStrike">
                <a:solidFill>
                  <a:srgbClr val="3F3F3F"/>
                </a:solidFill>
                <a:latin typeface="Century Gothic"/>
                <a:ea typeface="Century Gothic"/>
                <a:cs typeface="Century Gothic"/>
                <a:sym typeface="Century Gothic"/>
              </a:defRPr>
            </a:lvl2pPr>
            <a:lvl3pPr indent="-279400" lvl="2" marL="1371600" marR="0" rtl="0" algn="l">
              <a:spcBef>
                <a:spcPts val="500"/>
              </a:spcBef>
              <a:spcAft>
                <a:spcPts val="0"/>
              </a:spcAft>
              <a:buClr>
                <a:schemeClr val="accent1"/>
              </a:buClr>
              <a:buSzPts val="800"/>
              <a:buFont typeface="Noto Sans Symbols"/>
              <a:buChar char="▶"/>
              <a:defRPr b="0" i="0" sz="800" u="none" cap="none" strike="noStrike">
                <a:solidFill>
                  <a:srgbClr val="3F3F3F"/>
                </a:solidFill>
                <a:latin typeface="Century Gothic"/>
                <a:ea typeface="Century Gothic"/>
                <a:cs typeface="Century Gothic"/>
                <a:sym typeface="Century Gothic"/>
              </a:defRPr>
            </a:lvl3pPr>
            <a:lvl4pPr indent="-279400" lvl="3" marL="1828800" marR="0" rtl="0" algn="l">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4pPr>
            <a:lvl5pPr indent="-279400" lvl="4" marL="2286000" marR="0" rtl="0" algn="l">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5pPr>
            <a:lvl6pPr indent="-279400" lvl="5" marL="27432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6pPr>
            <a:lvl7pPr indent="-279400" lvl="6" marL="32004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7pPr>
            <a:lvl8pPr indent="-279400" lvl="7" marL="36576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8pPr>
            <a:lvl9pPr indent="-279400" lvl="8" marL="41148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9pPr>
          </a:lstStyle>
          <a:p/>
        </p:txBody>
      </p:sp>
      <p:sp>
        <p:nvSpPr>
          <p:cNvPr id="357" name="Google Shape;357;p36"/>
          <p:cNvSpPr txBox="1"/>
          <p:nvPr>
            <p:ph idx="12" type="sldNum"/>
          </p:nvPr>
        </p:nvSpPr>
        <p:spPr>
          <a:xfrm>
            <a:off x="7764066" y="221456"/>
            <a:ext cx="628800" cy="576300"/>
          </a:xfrm>
          <a:prstGeom prst="rect">
            <a:avLst/>
          </a:prstGeom>
          <a:noFill/>
          <a:ln>
            <a:noFill/>
          </a:ln>
        </p:spPr>
        <p:txBody>
          <a:bodyPr anchorCtr="0" anchor="b" bIns="34250" lIns="68575" spcFirstLastPara="1" rIns="68575" wrap="square" tIns="34250">
            <a:noAutofit/>
          </a:bodyPr>
          <a:lstStyle>
            <a:lvl1pPr indent="0" lvl="0"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1pPr>
            <a:lvl2pPr indent="0" lvl="1"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2pPr>
            <a:lvl3pPr indent="0" lvl="2"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3pPr>
            <a:lvl4pPr indent="0" lvl="3"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4pPr>
            <a:lvl5pPr indent="0" lvl="4"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5pPr>
            <a:lvl6pPr indent="0" lvl="5"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6pPr>
            <a:lvl7pPr indent="0" lvl="6"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7pPr>
            <a:lvl8pPr indent="0" lvl="7"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8pPr>
            <a:lvl9pPr indent="0" lvl="8"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0">
  <p:cSld name="Title Slide">
    <p:spTree>
      <p:nvGrpSpPr>
        <p:cNvPr id="358" name="Shape 358"/>
        <p:cNvGrpSpPr/>
        <p:nvPr/>
      </p:nvGrpSpPr>
      <p:grpSpPr>
        <a:xfrm>
          <a:off x="0" y="0"/>
          <a:ext cx="0" cy="0"/>
          <a:chOff x="0" y="0"/>
          <a:chExt cx="0" cy="0"/>
        </a:xfrm>
      </p:grpSpPr>
      <p:sp>
        <p:nvSpPr>
          <p:cNvPr id="359" name="Google Shape;359;p37"/>
          <p:cNvSpPr txBox="1"/>
          <p:nvPr>
            <p:ph type="title"/>
          </p:nvPr>
        </p:nvSpPr>
        <p:spPr>
          <a:xfrm>
            <a:off x="483577" y="1733732"/>
            <a:ext cx="8177100" cy="1016100"/>
          </a:xfrm>
          <a:prstGeom prst="rect">
            <a:avLst/>
          </a:prstGeom>
          <a:noFill/>
          <a:ln>
            <a:noFill/>
          </a:ln>
        </p:spPr>
        <p:txBody>
          <a:bodyPr anchorCtr="0" anchor="ctr" bIns="68575" lIns="68575" spcFirstLastPara="1" rIns="68575" wrap="square" tIns="68575">
            <a:noAutofit/>
          </a:bodyPr>
          <a:lstStyle>
            <a:lvl1pPr lvl="0" rtl="0" algn="ctr">
              <a:lnSpc>
                <a:spcPct val="100000"/>
              </a:lnSpc>
              <a:spcBef>
                <a:spcPts val="0"/>
              </a:spcBef>
              <a:spcAft>
                <a:spcPts val="0"/>
              </a:spcAft>
              <a:buSzPts val="1100"/>
              <a:buChar char="●"/>
              <a:defRPr/>
            </a:lvl1pPr>
            <a:lvl2pPr lvl="1" rtl="0" algn="l">
              <a:lnSpc>
                <a:spcPct val="100000"/>
              </a:lnSpc>
              <a:spcBef>
                <a:spcPts val="0"/>
              </a:spcBef>
              <a:spcAft>
                <a:spcPts val="0"/>
              </a:spcAft>
              <a:buSzPts val="1100"/>
              <a:buChar char="○"/>
              <a:defRPr/>
            </a:lvl2pPr>
            <a:lvl3pPr lvl="2" rtl="0" algn="l">
              <a:lnSpc>
                <a:spcPct val="100000"/>
              </a:lnSpc>
              <a:spcBef>
                <a:spcPts val="0"/>
              </a:spcBef>
              <a:spcAft>
                <a:spcPts val="0"/>
              </a:spcAft>
              <a:buSzPts val="1100"/>
              <a:buChar char="■"/>
              <a:defRPr/>
            </a:lvl3pPr>
            <a:lvl4pPr lvl="3" rtl="0" algn="l">
              <a:lnSpc>
                <a:spcPct val="100000"/>
              </a:lnSpc>
              <a:spcBef>
                <a:spcPts val="0"/>
              </a:spcBef>
              <a:spcAft>
                <a:spcPts val="0"/>
              </a:spcAft>
              <a:buSzPts val="1100"/>
              <a:buChar char="●"/>
              <a:defRPr/>
            </a:lvl4pPr>
            <a:lvl5pPr lvl="4" rtl="0" algn="l">
              <a:lnSpc>
                <a:spcPct val="100000"/>
              </a:lnSpc>
              <a:spcBef>
                <a:spcPts val="0"/>
              </a:spcBef>
              <a:spcAft>
                <a:spcPts val="0"/>
              </a:spcAft>
              <a:buSzPts val="1100"/>
              <a:buChar char="○"/>
              <a:defRPr/>
            </a:lvl5pPr>
            <a:lvl6pPr lvl="5" rtl="0" algn="l">
              <a:lnSpc>
                <a:spcPct val="100000"/>
              </a:lnSpc>
              <a:spcBef>
                <a:spcPts val="0"/>
              </a:spcBef>
              <a:spcAft>
                <a:spcPts val="0"/>
              </a:spcAft>
              <a:buSzPts val="1100"/>
              <a:buChar char="■"/>
              <a:defRPr/>
            </a:lvl6pPr>
            <a:lvl7pPr lvl="6" rtl="0" algn="l">
              <a:lnSpc>
                <a:spcPct val="100000"/>
              </a:lnSpc>
              <a:spcBef>
                <a:spcPts val="0"/>
              </a:spcBef>
              <a:spcAft>
                <a:spcPts val="0"/>
              </a:spcAft>
              <a:buSzPts val="1100"/>
              <a:buChar char="●"/>
              <a:defRPr/>
            </a:lvl7pPr>
            <a:lvl8pPr lvl="7" rtl="0" algn="l">
              <a:lnSpc>
                <a:spcPct val="100000"/>
              </a:lnSpc>
              <a:spcBef>
                <a:spcPts val="0"/>
              </a:spcBef>
              <a:spcAft>
                <a:spcPts val="0"/>
              </a:spcAft>
              <a:buSzPts val="1100"/>
              <a:buChar char="○"/>
              <a:defRPr/>
            </a:lvl8pPr>
            <a:lvl9pPr lvl="8" rtl="0" algn="l">
              <a:lnSpc>
                <a:spcPct val="100000"/>
              </a:lnSpc>
              <a:spcBef>
                <a:spcPts val="0"/>
              </a:spcBef>
              <a:spcAft>
                <a:spcPts val="0"/>
              </a:spcAft>
              <a:buSzPts val="1100"/>
              <a:buChar char="■"/>
              <a:defRPr/>
            </a:lvl9pPr>
          </a:lstStyle>
          <a:p/>
        </p:txBody>
      </p:sp>
      <p:sp>
        <p:nvSpPr>
          <p:cNvPr id="360" name="Google Shape;360;p37"/>
          <p:cNvSpPr txBox="1"/>
          <p:nvPr>
            <p:ph idx="1" type="body"/>
          </p:nvPr>
        </p:nvSpPr>
        <p:spPr>
          <a:xfrm>
            <a:off x="461963" y="2921794"/>
            <a:ext cx="8218800" cy="529800"/>
          </a:xfrm>
          <a:prstGeom prst="rect">
            <a:avLst/>
          </a:prstGeom>
          <a:noFill/>
          <a:ln>
            <a:noFill/>
          </a:ln>
        </p:spPr>
        <p:txBody>
          <a:bodyPr anchorCtr="0" anchor="ctr" bIns="68575" lIns="68575" spcFirstLastPara="1" rIns="68575" wrap="square" tIns="68575">
            <a:normAutofit/>
          </a:bodyPr>
          <a:lstStyle>
            <a:lvl1pPr indent="-228600" lvl="0" marL="457200" rtl="0" algn="ctr">
              <a:lnSpc>
                <a:spcPct val="100000"/>
              </a:lnSpc>
              <a:spcBef>
                <a:spcPts val="0"/>
              </a:spcBef>
              <a:spcAft>
                <a:spcPts val="0"/>
              </a:spcAft>
              <a:buSzPts val="1400"/>
              <a:buNone/>
              <a:defRPr sz="1800"/>
            </a:lvl1pPr>
            <a:lvl2pPr indent="-304800" lvl="1" marL="914400" rtl="0" algn="l">
              <a:lnSpc>
                <a:spcPct val="100000"/>
              </a:lnSpc>
              <a:spcBef>
                <a:spcPts val="800"/>
              </a:spcBef>
              <a:spcAft>
                <a:spcPts val="0"/>
              </a:spcAft>
              <a:buSzPts val="1200"/>
              <a:buChar char="○"/>
              <a:defRPr/>
            </a:lvl2pPr>
            <a:lvl3pPr indent="-298450" lvl="2" marL="1371600" rtl="0" algn="l">
              <a:lnSpc>
                <a:spcPct val="100000"/>
              </a:lnSpc>
              <a:spcBef>
                <a:spcPts val="800"/>
              </a:spcBef>
              <a:spcAft>
                <a:spcPts val="0"/>
              </a:spcAft>
              <a:buSzPts val="1100"/>
              <a:buChar char="■"/>
              <a:defRPr/>
            </a:lvl3pPr>
            <a:lvl4pPr indent="-285750" lvl="3" marL="1828800" rtl="0" algn="l">
              <a:lnSpc>
                <a:spcPct val="100000"/>
              </a:lnSpc>
              <a:spcBef>
                <a:spcPts val="800"/>
              </a:spcBef>
              <a:spcAft>
                <a:spcPts val="0"/>
              </a:spcAft>
              <a:buSzPts val="900"/>
              <a:buChar char="●"/>
              <a:defRPr/>
            </a:lvl4pPr>
            <a:lvl5pPr indent="-285750" lvl="4" marL="2286000" rtl="0" algn="l">
              <a:lnSpc>
                <a:spcPct val="100000"/>
              </a:lnSpc>
              <a:spcBef>
                <a:spcPts val="800"/>
              </a:spcBef>
              <a:spcAft>
                <a:spcPts val="0"/>
              </a:spcAft>
              <a:buSzPts val="900"/>
              <a:buChar char="○"/>
              <a:defRPr/>
            </a:lvl5pPr>
            <a:lvl6pPr indent="-285750" lvl="5" marL="2743200" rtl="0" algn="l">
              <a:lnSpc>
                <a:spcPct val="100000"/>
              </a:lnSpc>
              <a:spcBef>
                <a:spcPts val="800"/>
              </a:spcBef>
              <a:spcAft>
                <a:spcPts val="0"/>
              </a:spcAft>
              <a:buSzPts val="900"/>
              <a:buChar char="■"/>
              <a:defRPr/>
            </a:lvl6pPr>
            <a:lvl7pPr indent="-285750" lvl="6" marL="3200400" rtl="0" algn="l">
              <a:lnSpc>
                <a:spcPct val="100000"/>
              </a:lnSpc>
              <a:spcBef>
                <a:spcPts val="800"/>
              </a:spcBef>
              <a:spcAft>
                <a:spcPts val="0"/>
              </a:spcAft>
              <a:buSzPts val="900"/>
              <a:buChar char="●"/>
              <a:defRPr/>
            </a:lvl7pPr>
            <a:lvl8pPr indent="-285750" lvl="7" marL="3657600" rtl="0" algn="l">
              <a:lnSpc>
                <a:spcPct val="100000"/>
              </a:lnSpc>
              <a:spcBef>
                <a:spcPts val="800"/>
              </a:spcBef>
              <a:spcAft>
                <a:spcPts val="0"/>
              </a:spcAft>
              <a:buSzPts val="900"/>
              <a:buChar char="○"/>
              <a:defRPr/>
            </a:lvl8pPr>
            <a:lvl9pPr indent="-285750" lvl="8" marL="4114800" rtl="0" algn="l">
              <a:lnSpc>
                <a:spcPct val="100000"/>
              </a:lnSpc>
              <a:spcBef>
                <a:spcPts val="800"/>
              </a:spcBef>
              <a:spcAft>
                <a:spcPts val="800"/>
              </a:spcAft>
              <a:buSzPts val="9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0" showMasterSp="0">
  <p:cSld name="SECTION_HEADER_11">
    <p:spTree>
      <p:nvGrpSpPr>
        <p:cNvPr id="361" name="Shape 361"/>
        <p:cNvGrpSpPr/>
        <p:nvPr/>
      </p:nvGrpSpPr>
      <p:grpSpPr>
        <a:xfrm>
          <a:off x="0" y="0"/>
          <a:ext cx="0" cy="0"/>
          <a:chOff x="0" y="0"/>
          <a:chExt cx="0" cy="0"/>
        </a:xfrm>
      </p:grpSpPr>
      <p:grpSp>
        <p:nvGrpSpPr>
          <p:cNvPr id="362" name="Google Shape;362;p38"/>
          <p:cNvGrpSpPr/>
          <p:nvPr/>
        </p:nvGrpSpPr>
        <p:grpSpPr>
          <a:xfrm>
            <a:off x="0" y="-1780"/>
            <a:ext cx="9144000" cy="5150270"/>
            <a:chOff x="0" y="-2373"/>
            <a:chExt cx="12192000" cy="6867027"/>
          </a:xfrm>
        </p:grpSpPr>
        <p:sp>
          <p:nvSpPr>
            <p:cNvPr id="363" name="Google Shape;363;p3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4" name="Google Shape;364;p3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5" name="Google Shape;365;p3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6" name="Google Shape;366;p3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7" name="Google Shape;367;p3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8" name="Google Shape;368;p3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9" name="Google Shape;369;p38"/>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70" name="Google Shape;370;p38"/>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71" name="Google Shape;371;p38"/>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72" name="Google Shape;372;p38"/>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73" name="Google Shape;373;p38"/>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374" name="Google Shape;374;p38"/>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5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375" name="Google Shape;375;p38"/>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76" name="Google Shape;376;p38"/>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77" name="Google Shape;377;p38"/>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78" name="Google Shape;378;p38"/>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1">
  <p:cSld name="TITLE_7">
    <p:bg>
      <p:bgPr>
        <a:blipFill>
          <a:blip r:embed="rId2">
            <a:alphaModFix/>
          </a:blip>
          <a:stretch>
            <a:fillRect/>
          </a:stretch>
        </a:blipFill>
      </p:bgPr>
    </p:bg>
    <p:spTree>
      <p:nvGrpSpPr>
        <p:cNvPr id="379" name="Shape 379"/>
        <p:cNvGrpSpPr/>
        <p:nvPr/>
      </p:nvGrpSpPr>
      <p:grpSpPr>
        <a:xfrm>
          <a:off x="0" y="0"/>
          <a:ext cx="0" cy="0"/>
          <a:chOff x="0" y="0"/>
          <a:chExt cx="0" cy="0"/>
        </a:xfrm>
      </p:grpSpPr>
      <p:pic>
        <p:nvPicPr>
          <p:cNvPr descr="Celestia-R1---OverlayTitleHD.png" id="380" name="Google Shape;380;p39"/>
          <p:cNvPicPr preferRelativeResize="0"/>
          <p:nvPr/>
        </p:nvPicPr>
        <p:blipFill rotWithShape="1">
          <a:blip r:embed="rId3">
            <a:alphaModFix/>
          </a:blip>
          <a:srcRect b="0" l="0" r="0" t="0"/>
          <a:stretch/>
        </p:blipFill>
        <p:spPr>
          <a:xfrm>
            <a:off x="1" y="0"/>
            <a:ext cx="9141523" cy="5142150"/>
          </a:xfrm>
          <a:prstGeom prst="rect">
            <a:avLst/>
          </a:prstGeom>
          <a:noFill/>
          <a:ln>
            <a:noFill/>
          </a:ln>
        </p:spPr>
      </p:pic>
      <p:sp>
        <p:nvSpPr>
          <p:cNvPr id="381" name="Google Shape;381;p39"/>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382" name="Google Shape;382;p39"/>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383" name="Google Shape;383;p39"/>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84" name="Google Shape;384;p39"/>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85" name="Google Shape;385;p39"/>
          <p:cNvSpPr txBox="1"/>
          <p:nvPr>
            <p:ph idx="12" type="sldNum"/>
          </p:nvPr>
        </p:nvSpPr>
        <p:spPr>
          <a:xfrm>
            <a:off x="7956718"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1">
  <p:cSld name="CUSTOM_4">
    <p:spTree>
      <p:nvGrpSpPr>
        <p:cNvPr id="386" name="Shape 386"/>
        <p:cNvGrpSpPr/>
        <p:nvPr/>
      </p:nvGrpSpPr>
      <p:grpSpPr>
        <a:xfrm>
          <a:off x="0" y="0"/>
          <a:ext cx="0" cy="0"/>
          <a:chOff x="0" y="0"/>
          <a:chExt cx="0" cy="0"/>
        </a:xfrm>
      </p:grpSpPr>
      <p:sp>
        <p:nvSpPr>
          <p:cNvPr id="387" name="Google Shape;387;p40"/>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388" name="Google Shape;388;p40"/>
          <p:cNvSpPr txBox="1"/>
          <p:nvPr/>
        </p:nvSpPr>
        <p:spPr>
          <a:xfrm>
            <a:off x="365249" y="376238"/>
            <a:ext cx="7399200" cy="5304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2700"/>
              <a:buFont typeface="Arial"/>
              <a:buNone/>
            </a:pPr>
            <a:r>
              <a:rPr b="0" i="0" lang="en-US" sz="2700" u="none" cap="none" strike="noStrike">
                <a:solidFill>
                  <a:schemeClr val="lt2"/>
                </a:solidFill>
                <a:latin typeface="Century Gothic"/>
                <a:ea typeface="Century Gothic"/>
                <a:cs typeface="Century Gothic"/>
                <a:sym typeface="Century Gothic"/>
              </a:rPr>
              <a:t>Questions?</a:t>
            </a:r>
            <a:endParaRPr b="0" i="0" sz="2700" u="none" cap="none" strike="noStrike">
              <a:solidFill>
                <a:schemeClr val="lt2"/>
              </a:solidFill>
              <a:latin typeface="Century Gothic"/>
              <a:ea typeface="Century Gothic"/>
              <a:cs typeface="Century Gothic"/>
              <a:sym typeface="Century Gothic"/>
            </a:endParaRPr>
          </a:p>
        </p:txBody>
      </p:sp>
      <p:pic>
        <p:nvPicPr>
          <p:cNvPr id="389" name="Google Shape;389;p40"/>
          <p:cNvPicPr preferRelativeResize="0"/>
          <p:nvPr/>
        </p:nvPicPr>
        <p:blipFill rotWithShape="1">
          <a:blip r:embed="rId2">
            <a:alphaModFix/>
          </a:blip>
          <a:srcRect b="0" l="0" r="0" t="0"/>
          <a:stretch/>
        </p:blipFill>
        <p:spPr>
          <a:xfrm>
            <a:off x="2768145" y="1671607"/>
            <a:ext cx="2652956" cy="265295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Content: Image" type="tx">
  <p:cSld name="TITLE_AND_BODY">
    <p:spTree>
      <p:nvGrpSpPr>
        <p:cNvPr id="62" name="Shape 62"/>
        <p:cNvGrpSpPr/>
        <p:nvPr/>
      </p:nvGrpSpPr>
      <p:grpSpPr>
        <a:xfrm>
          <a:off x="0" y="0"/>
          <a:ext cx="0" cy="0"/>
          <a:chOff x="0" y="0"/>
          <a:chExt cx="0" cy="0"/>
        </a:xfrm>
      </p:grpSpPr>
      <p:sp>
        <p:nvSpPr>
          <p:cNvPr id="63" name="Google Shape;63;p5"/>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sz="25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4" name="Google Shape;64;p5"/>
          <p:cNvSpPr/>
          <p:nvPr>
            <p:ph idx="2" type="pic"/>
          </p:nvPr>
        </p:nvSpPr>
        <p:spPr>
          <a:xfrm>
            <a:off x="5711000" y="1247275"/>
            <a:ext cx="2905200" cy="3214800"/>
          </a:xfrm>
          <a:prstGeom prst="rect">
            <a:avLst/>
          </a:prstGeom>
          <a:noFill/>
          <a:ln>
            <a:noFill/>
          </a:ln>
        </p:spPr>
      </p:sp>
      <p:sp>
        <p:nvSpPr>
          <p:cNvPr id="65" name="Google Shape;65;p5"/>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chemeClr val="dk2"/>
              </a:buClr>
              <a:buSzPts val="1600"/>
              <a:buChar char="●"/>
              <a:defRPr sz="16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66" name="Google Shape;66;p5"/>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2">
  <p:cSld name="TITLE_8">
    <p:bg>
      <p:bgPr>
        <a:blipFill>
          <a:blip r:embed="rId2">
            <a:alphaModFix/>
          </a:blip>
          <a:stretch>
            <a:fillRect/>
          </a:stretch>
        </a:blipFill>
      </p:bgPr>
    </p:bg>
    <p:spTree>
      <p:nvGrpSpPr>
        <p:cNvPr id="390" name="Shape 390"/>
        <p:cNvGrpSpPr/>
        <p:nvPr/>
      </p:nvGrpSpPr>
      <p:grpSpPr>
        <a:xfrm>
          <a:off x="0" y="0"/>
          <a:ext cx="0" cy="0"/>
          <a:chOff x="0" y="0"/>
          <a:chExt cx="0" cy="0"/>
        </a:xfrm>
      </p:grpSpPr>
      <p:pic>
        <p:nvPicPr>
          <p:cNvPr descr="Celestia-R1---OverlayTitleHD.png" id="391" name="Google Shape;391;p41"/>
          <p:cNvPicPr preferRelativeResize="0"/>
          <p:nvPr/>
        </p:nvPicPr>
        <p:blipFill rotWithShape="1">
          <a:blip r:embed="rId3">
            <a:alphaModFix/>
          </a:blip>
          <a:srcRect b="0" l="0" r="0" t="0"/>
          <a:stretch/>
        </p:blipFill>
        <p:spPr>
          <a:xfrm>
            <a:off x="1" y="0"/>
            <a:ext cx="9141523" cy="5142150"/>
          </a:xfrm>
          <a:prstGeom prst="rect">
            <a:avLst/>
          </a:prstGeom>
          <a:noFill/>
          <a:ln>
            <a:noFill/>
          </a:ln>
        </p:spPr>
      </p:pic>
      <p:sp>
        <p:nvSpPr>
          <p:cNvPr id="392" name="Google Shape;392;p41"/>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393" name="Google Shape;393;p41"/>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394" name="Google Shape;394;p41"/>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95" name="Google Shape;395;p41"/>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96" name="Google Shape;396;p41"/>
          <p:cNvSpPr txBox="1"/>
          <p:nvPr>
            <p:ph idx="12" type="sldNum"/>
          </p:nvPr>
        </p:nvSpPr>
        <p:spPr>
          <a:xfrm>
            <a:off x="7956718"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2">
  <p:cSld name="CUSTOM_5">
    <p:spTree>
      <p:nvGrpSpPr>
        <p:cNvPr id="397" name="Shape 397"/>
        <p:cNvGrpSpPr/>
        <p:nvPr/>
      </p:nvGrpSpPr>
      <p:grpSpPr>
        <a:xfrm>
          <a:off x="0" y="0"/>
          <a:ext cx="0" cy="0"/>
          <a:chOff x="0" y="0"/>
          <a:chExt cx="0" cy="0"/>
        </a:xfrm>
      </p:grpSpPr>
      <p:sp>
        <p:nvSpPr>
          <p:cNvPr id="398" name="Google Shape;398;p42"/>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399" name="Google Shape;399;p42"/>
          <p:cNvSpPr txBox="1"/>
          <p:nvPr/>
        </p:nvSpPr>
        <p:spPr>
          <a:xfrm>
            <a:off x="365249" y="376238"/>
            <a:ext cx="7399200" cy="5304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2700"/>
              <a:buFont typeface="Arial"/>
              <a:buNone/>
            </a:pPr>
            <a:r>
              <a:rPr b="0" i="0" lang="en-US" sz="2700" u="none" cap="none" strike="noStrike">
                <a:solidFill>
                  <a:schemeClr val="lt2"/>
                </a:solidFill>
                <a:latin typeface="Century Gothic"/>
                <a:ea typeface="Century Gothic"/>
                <a:cs typeface="Century Gothic"/>
                <a:sym typeface="Century Gothic"/>
              </a:rPr>
              <a:t>Questions?</a:t>
            </a:r>
            <a:endParaRPr b="0" i="0" sz="2700" u="none" cap="none" strike="noStrike">
              <a:solidFill>
                <a:schemeClr val="lt2"/>
              </a:solidFill>
              <a:latin typeface="Century Gothic"/>
              <a:ea typeface="Century Gothic"/>
              <a:cs typeface="Century Gothic"/>
              <a:sym typeface="Century Gothic"/>
            </a:endParaRPr>
          </a:p>
        </p:txBody>
      </p:sp>
      <p:pic>
        <p:nvPicPr>
          <p:cNvPr id="400" name="Google Shape;400;p42"/>
          <p:cNvPicPr preferRelativeResize="0"/>
          <p:nvPr/>
        </p:nvPicPr>
        <p:blipFill rotWithShape="1">
          <a:blip r:embed="rId2">
            <a:alphaModFix/>
          </a:blip>
          <a:srcRect b="0" l="0" r="0" t="0"/>
          <a:stretch/>
        </p:blipFill>
        <p:spPr>
          <a:xfrm>
            <a:off x="2768145" y="1671607"/>
            <a:ext cx="2652956" cy="2652956"/>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3">
  <p:cSld name="TITLE_9">
    <p:bg>
      <p:bgPr>
        <a:blipFill>
          <a:blip r:embed="rId2">
            <a:alphaModFix/>
          </a:blip>
          <a:stretch>
            <a:fillRect/>
          </a:stretch>
        </a:blipFill>
      </p:bgPr>
    </p:bg>
    <p:spTree>
      <p:nvGrpSpPr>
        <p:cNvPr id="401" name="Shape 401"/>
        <p:cNvGrpSpPr/>
        <p:nvPr/>
      </p:nvGrpSpPr>
      <p:grpSpPr>
        <a:xfrm>
          <a:off x="0" y="0"/>
          <a:ext cx="0" cy="0"/>
          <a:chOff x="0" y="0"/>
          <a:chExt cx="0" cy="0"/>
        </a:xfrm>
      </p:grpSpPr>
      <p:pic>
        <p:nvPicPr>
          <p:cNvPr descr="Celestia-R1---OverlayTitleHD.png" id="402" name="Google Shape;402;p43"/>
          <p:cNvPicPr preferRelativeResize="0"/>
          <p:nvPr/>
        </p:nvPicPr>
        <p:blipFill rotWithShape="1">
          <a:blip r:embed="rId3">
            <a:alphaModFix/>
          </a:blip>
          <a:srcRect b="0" l="0" r="0" t="0"/>
          <a:stretch/>
        </p:blipFill>
        <p:spPr>
          <a:xfrm>
            <a:off x="1" y="0"/>
            <a:ext cx="9141523" cy="5142150"/>
          </a:xfrm>
          <a:prstGeom prst="rect">
            <a:avLst/>
          </a:prstGeom>
          <a:noFill/>
          <a:ln>
            <a:noFill/>
          </a:ln>
        </p:spPr>
      </p:pic>
      <p:sp>
        <p:nvSpPr>
          <p:cNvPr id="403" name="Google Shape;403;p43"/>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404" name="Google Shape;404;p43"/>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405" name="Google Shape;405;p43"/>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06" name="Google Shape;406;p43"/>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07" name="Google Shape;407;p43"/>
          <p:cNvSpPr txBox="1"/>
          <p:nvPr>
            <p:ph idx="12" type="sldNum"/>
          </p:nvPr>
        </p:nvSpPr>
        <p:spPr>
          <a:xfrm>
            <a:off x="7956718"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4">
  <p:cSld name="TITLE_10">
    <p:bg>
      <p:bgPr>
        <a:blipFill>
          <a:blip r:embed="rId2">
            <a:alphaModFix/>
          </a:blip>
          <a:stretch>
            <a:fillRect/>
          </a:stretch>
        </a:blipFill>
      </p:bgPr>
    </p:bg>
    <p:spTree>
      <p:nvGrpSpPr>
        <p:cNvPr id="408" name="Shape 408"/>
        <p:cNvGrpSpPr/>
        <p:nvPr/>
      </p:nvGrpSpPr>
      <p:grpSpPr>
        <a:xfrm>
          <a:off x="0" y="0"/>
          <a:ext cx="0" cy="0"/>
          <a:chOff x="0" y="0"/>
          <a:chExt cx="0" cy="0"/>
        </a:xfrm>
      </p:grpSpPr>
      <p:pic>
        <p:nvPicPr>
          <p:cNvPr descr="Celestia-R1---OverlayTitleHD.png" id="409" name="Google Shape;409;p44"/>
          <p:cNvPicPr preferRelativeResize="0"/>
          <p:nvPr/>
        </p:nvPicPr>
        <p:blipFill rotWithShape="1">
          <a:blip r:embed="rId3">
            <a:alphaModFix/>
          </a:blip>
          <a:srcRect b="0" l="0" r="0" t="0"/>
          <a:stretch/>
        </p:blipFill>
        <p:spPr>
          <a:xfrm>
            <a:off x="1" y="0"/>
            <a:ext cx="9141523" cy="5142150"/>
          </a:xfrm>
          <a:prstGeom prst="rect">
            <a:avLst/>
          </a:prstGeom>
          <a:noFill/>
          <a:ln>
            <a:noFill/>
          </a:ln>
        </p:spPr>
      </p:pic>
      <p:sp>
        <p:nvSpPr>
          <p:cNvPr id="410" name="Google Shape;410;p44"/>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411" name="Google Shape;411;p44"/>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412" name="Google Shape;412;p44"/>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13" name="Google Shape;413;p44"/>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14" name="Google Shape;414;p44"/>
          <p:cNvSpPr txBox="1"/>
          <p:nvPr>
            <p:ph idx="12" type="sldNum"/>
          </p:nvPr>
        </p:nvSpPr>
        <p:spPr>
          <a:xfrm>
            <a:off x="7956718"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3">
  <p:cSld name="CUSTOM_6">
    <p:spTree>
      <p:nvGrpSpPr>
        <p:cNvPr id="415" name="Shape 415"/>
        <p:cNvGrpSpPr/>
        <p:nvPr/>
      </p:nvGrpSpPr>
      <p:grpSpPr>
        <a:xfrm>
          <a:off x="0" y="0"/>
          <a:ext cx="0" cy="0"/>
          <a:chOff x="0" y="0"/>
          <a:chExt cx="0" cy="0"/>
        </a:xfrm>
      </p:grpSpPr>
      <p:sp>
        <p:nvSpPr>
          <p:cNvPr id="416" name="Google Shape;416;p45"/>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417" name="Google Shape;417;p45"/>
          <p:cNvSpPr txBox="1"/>
          <p:nvPr/>
        </p:nvSpPr>
        <p:spPr>
          <a:xfrm>
            <a:off x="365249" y="376238"/>
            <a:ext cx="7399200" cy="5304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2700"/>
              <a:buFont typeface="Arial"/>
              <a:buNone/>
            </a:pPr>
            <a:r>
              <a:rPr b="0" i="0" lang="en-US" sz="2700" u="none" cap="none" strike="noStrike">
                <a:solidFill>
                  <a:schemeClr val="lt2"/>
                </a:solidFill>
                <a:latin typeface="Century Gothic"/>
                <a:ea typeface="Century Gothic"/>
                <a:cs typeface="Century Gothic"/>
                <a:sym typeface="Century Gothic"/>
              </a:rPr>
              <a:t>Questions?</a:t>
            </a:r>
            <a:endParaRPr b="0" i="0" sz="2700" u="none" cap="none" strike="noStrike">
              <a:solidFill>
                <a:schemeClr val="lt2"/>
              </a:solidFill>
              <a:latin typeface="Century Gothic"/>
              <a:ea typeface="Century Gothic"/>
              <a:cs typeface="Century Gothic"/>
              <a:sym typeface="Century Gothic"/>
            </a:endParaRPr>
          </a:p>
        </p:txBody>
      </p:sp>
      <p:pic>
        <p:nvPicPr>
          <p:cNvPr id="418" name="Google Shape;418;p45"/>
          <p:cNvPicPr preferRelativeResize="0"/>
          <p:nvPr/>
        </p:nvPicPr>
        <p:blipFill rotWithShape="1">
          <a:blip r:embed="rId2">
            <a:alphaModFix/>
          </a:blip>
          <a:srcRect b="0" l="0" r="0" t="0"/>
          <a:stretch/>
        </p:blipFill>
        <p:spPr>
          <a:xfrm>
            <a:off x="2768145" y="1671607"/>
            <a:ext cx="2652956" cy="2652956"/>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noFill/>
      </p:bgPr>
    </p:bg>
    <p:spTree>
      <p:nvGrpSpPr>
        <p:cNvPr id="452" name="Shape 452"/>
        <p:cNvGrpSpPr/>
        <p:nvPr/>
      </p:nvGrpSpPr>
      <p:grpSpPr>
        <a:xfrm>
          <a:off x="0" y="0"/>
          <a:ext cx="0" cy="0"/>
          <a:chOff x="0" y="0"/>
          <a:chExt cx="0" cy="0"/>
        </a:xfrm>
      </p:grpSpPr>
      <p:sp>
        <p:nvSpPr>
          <p:cNvPr id="453" name="Google Shape;453;p47"/>
          <p:cNvSpPr/>
          <p:nvPr/>
        </p:nvSpPr>
        <p:spPr>
          <a:xfrm>
            <a:off x="0" y="1179625"/>
            <a:ext cx="9144000" cy="3095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7"/>
          <p:cNvSpPr txBox="1"/>
          <p:nvPr>
            <p:ph type="title"/>
          </p:nvPr>
        </p:nvSpPr>
        <p:spPr>
          <a:xfrm>
            <a:off x="0" y="2100400"/>
            <a:ext cx="9144000" cy="14382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EC14F"/>
              </a:buClr>
              <a:buSzPts val="4000"/>
              <a:buFont typeface="Avenir"/>
              <a:buNone/>
              <a:defRPr sz="4000">
                <a:solidFill>
                  <a:srgbClr val="FEC14F"/>
                </a:solidFill>
                <a:latin typeface="Avenir"/>
                <a:ea typeface="Avenir"/>
                <a:cs typeface="Avenir"/>
                <a:sym typeface="Avenir"/>
              </a:defRPr>
            </a:lvl1pPr>
            <a:lvl2pPr lvl="1" rtl="0" algn="ctr">
              <a:spcBef>
                <a:spcPts val="0"/>
              </a:spcBef>
              <a:spcAft>
                <a:spcPts val="0"/>
              </a:spcAft>
              <a:buClr>
                <a:srgbClr val="FEC14F"/>
              </a:buClr>
              <a:buSzPts val="3600"/>
              <a:buNone/>
              <a:defRPr sz="3600">
                <a:solidFill>
                  <a:srgbClr val="FEC14F"/>
                </a:solidFill>
              </a:defRPr>
            </a:lvl2pPr>
            <a:lvl3pPr lvl="2" rtl="0" algn="ctr">
              <a:spcBef>
                <a:spcPts val="0"/>
              </a:spcBef>
              <a:spcAft>
                <a:spcPts val="0"/>
              </a:spcAft>
              <a:buClr>
                <a:srgbClr val="FEC14F"/>
              </a:buClr>
              <a:buSzPts val="3600"/>
              <a:buNone/>
              <a:defRPr sz="3600">
                <a:solidFill>
                  <a:srgbClr val="FEC14F"/>
                </a:solidFill>
              </a:defRPr>
            </a:lvl3pPr>
            <a:lvl4pPr lvl="3" rtl="0" algn="ctr">
              <a:spcBef>
                <a:spcPts val="0"/>
              </a:spcBef>
              <a:spcAft>
                <a:spcPts val="0"/>
              </a:spcAft>
              <a:buClr>
                <a:srgbClr val="FEC14F"/>
              </a:buClr>
              <a:buSzPts val="3600"/>
              <a:buNone/>
              <a:defRPr sz="3600">
                <a:solidFill>
                  <a:srgbClr val="FEC14F"/>
                </a:solidFill>
              </a:defRPr>
            </a:lvl4pPr>
            <a:lvl5pPr lvl="4" rtl="0" algn="ctr">
              <a:spcBef>
                <a:spcPts val="0"/>
              </a:spcBef>
              <a:spcAft>
                <a:spcPts val="0"/>
              </a:spcAft>
              <a:buClr>
                <a:srgbClr val="FEC14F"/>
              </a:buClr>
              <a:buSzPts val="3600"/>
              <a:buNone/>
              <a:defRPr sz="3600">
                <a:solidFill>
                  <a:srgbClr val="FEC14F"/>
                </a:solidFill>
              </a:defRPr>
            </a:lvl5pPr>
            <a:lvl6pPr lvl="5" rtl="0" algn="ctr">
              <a:spcBef>
                <a:spcPts val="0"/>
              </a:spcBef>
              <a:spcAft>
                <a:spcPts val="0"/>
              </a:spcAft>
              <a:buClr>
                <a:srgbClr val="FEC14F"/>
              </a:buClr>
              <a:buSzPts val="3600"/>
              <a:buNone/>
              <a:defRPr sz="3600">
                <a:solidFill>
                  <a:srgbClr val="FEC14F"/>
                </a:solidFill>
              </a:defRPr>
            </a:lvl6pPr>
            <a:lvl7pPr lvl="6" rtl="0" algn="ctr">
              <a:spcBef>
                <a:spcPts val="0"/>
              </a:spcBef>
              <a:spcAft>
                <a:spcPts val="0"/>
              </a:spcAft>
              <a:buClr>
                <a:srgbClr val="FEC14F"/>
              </a:buClr>
              <a:buSzPts val="3600"/>
              <a:buNone/>
              <a:defRPr sz="3600">
                <a:solidFill>
                  <a:srgbClr val="FEC14F"/>
                </a:solidFill>
              </a:defRPr>
            </a:lvl7pPr>
            <a:lvl8pPr lvl="7" rtl="0" algn="ctr">
              <a:spcBef>
                <a:spcPts val="0"/>
              </a:spcBef>
              <a:spcAft>
                <a:spcPts val="0"/>
              </a:spcAft>
              <a:buClr>
                <a:srgbClr val="FEC14F"/>
              </a:buClr>
              <a:buSzPts val="3600"/>
              <a:buNone/>
              <a:defRPr sz="3600">
                <a:solidFill>
                  <a:srgbClr val="FEC14F"/>
                </a:solidFill>
              </a:defRPr>
            </a:lvl8pPr>
            <a:lvl9pPr lvl="8" rtl="0" algn="ctr">
              <a:spcBef>
                <a:spcPts val="0"/>
              </a:spcBef>
              <a:spcAft>
                <a:spcPts val="0"/>
              </a:spcAft>
              <a:buClr>
                <a:srgbClr val="FEC14F"/>
              </a:buClr>
              <a:buSzPts val="3600"/>
              <a:buNone/>
              <a:defRPr sz="3600">
                <a:solidFill>
                  <a:srgbClr val="FEC14F"/>
                </a:solidFill>
              </a:defRPr>
            </a:lvl9pPr>
          </a:lstStyle>
          <a:p/>
        </p:txBody>
      </p:sp>
      <p:sp>
        <p:nvSpPr>
          <p:cNvPr id="455" name="Google Shape;455;p47"/>
          <p:cNvSpPr/>
          <p:nvPr/>
        </p:nvSpPr>
        <p:spPr>
          <a:xfrm rot="10800000">
            <a:off x="2671975" y="3196945"/>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6" name="Shape 456"/>
        <p:cNvGrpSpPr/>
        <p:nvPr/>
      </p:nvGrpSpPr>
      <p:grpSpPr>
        <a:xfrm>
          <a:off x="0" y="0"/>
          <a:ext cx="0" cy="0"/>
          <a:chOff x="0" y="0"/>
          <a:chExt cx="0" cy="0"/>
        </a:xfrm>
      </p:grpSpPr>
      <p:sp>
        <p:nvSpPr>
          <p:cNvPr id="457" name="Google Shape;457;p48"/>
          <p:cNvSpPr txBox="1"/>
          <p:nvPr>
            <p:ph type="title"/>
          </p:nvPr>
        </p:nvSpPr>
        <p:spPr>
          <a:xfrm>
            <a:off x="-37225" y="2099725"/>
            <a:ext cx="9144000" cy="64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E69138"/>
              </a:buClr>
              <a:buSzPts val="3500"/>
              <a:buFont typeface="Avenir"/>
              <a:buNone/>
              <a:defRPr sz="3500">
                <a:solidFill>
                  <a:srgbClr val="E69138"/>
                </a:solidFill>
                <a:latin typeface="Avenir"/>
                <a:ea typeface="Avenir"/>
                <a:cs typeface="Avenir"/>
                <a:sym typeface="Aveni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458" name="Google Shape;458;p48"/>
          <p:cNvGrpSpPr/>
          <p:nvPr/>
        </p:nvGrpSpPr>
        <p:grpSpPr>
          <a:xfrm>
            <a:off x="92087" y="1772839"/>
            <a:ext cx="7992414" cy="1597301"/>
            <a:chOff x="1032650" y="1735501"/>
            <a:chExt cx="2458221" cy="2138575"/>
          </a:xfrm>
        </p:grpSpPr>
        <p:sp>
          <p:nvSpPr>
            <p:cNvPr id="459" name="Google Shape;459;p48"/>
            <p:cNvSpPr/>
            <p:nvPr/>
          </p:nvSpPr>
          <p:spPr>
            <a:xfrm>
              <a:off x="1487148" y="1877758"/>
              <a:ext cx="1854040" cy="1854040"/>
            </a:xfrm>
            <a:custGeom>
              <a:rect b="b" l="l" r="r" t="t"/>
              <a:pathLst>
                <a:path extrusionOk="0" fill="none" h="4813" w="4813">
                  <a:moveTo>
                    <a:pt x="0" y="0"/>
                  </a:moveTo>
                  <a:lnTo>
                    <a:pt x="4812" y="0"/>
                  </a:lnTo>
                  <a:lnTo>
                    <a:pt x="4812" y="4812"/>
                  </a:lnTo>
                  <a:lnTo>
                    <a:pt x="0" y="4812"/>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8"/>
            <p:cNvSpPr/>
            <p:nvPr/>
          </p:nvSpPr>
          <p:spPr>
            <a:xfrm>
              <a:off x="1344890" y="1735501"/>
              <a:ext cx="2145981" cy="2138575"/>
            </a:xfrm>
            <a:custGeom>
              <a:rect b="b" l="l" r="r" t="t"/>
              <a:pathLst>
                <a:path extrusionOk="0" fill="none" h="7219" w="7244">
                  <a:moveTo>
                    <a:pt x="0" y="0"/>
                  </a:moveTo>
                  <a:lnTo>
                    <a:pt x="7243" y="0"/>
                  </a:lnTo>
                  <a:lnTo>
                    <a:pt x="7243" y="7218"/>
                  </a:lnTo>
                  <a:lnTo>
                    <a:pt x="0" y="7218"/>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8"/>
            <p:cNvSpPr/>
            <p:nvPr/>
          </p:nvSpPr>
          <p:spPr>
            <a:xfrm>
              <a:off x="1114412" y="3017876"/>
              <a:ext cx="230477" cy="296"/>
            </a:xfrm>
            <a:custGeom>
              <a:rect b="b" l="l" r="r" t="t"/>
              <a:pathLst>
                <a:path extrusionOk="0" fill="none" h="1" w="778">
                  <a:moveTo>
                    <a:pt x="778"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8"/>
            <p:cNvSpPr/>
            <p:nvPr/>
          </p:nvSpPr>
          <p:spPr>
            <a:xfrm>
              <a:off x="1144037" y="2439021"/>
              <a:ext cx="200852" cy="296"/>
            </a:xfrm>
            <a:custGeom>
              <a:rect b="b" l="l" r="r" t="t"/>
              <a:pathLst>
                <a:path extrusionOk="0" fill="none" h="1" w="678">
                  <a:moveTo>
                    <a:pt x="678" y="0"/>
                  </a:moveTo>
                  <a:lnTo>
                    <a:pt x="1" y="0"/>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8"/>
            <p:cNvSpPr/>
            <p:nvPr/>
          </p:nvSpPr>
          <p:spPr>
            <a:xfrm>
              <a:off x="1032650" y="2025910"/>
              <a:ext cx="312240" cy="296"/>
            </a:xfrm>
            <a:custGeom>
              <a:rect b="b" l="l" r="r" t="t"/>
              <a:pathLst>
                <a:path extrusionOk="0" fill="none" h="1" w="1054">
                  <a:moveTo>
                    <a:pt x="1054"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sp>
        <p:nvSpPr>
          <p:cNvPr id="464" name="Google Shape;464;p48"/>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466" name="Shape 466"/>
        <p:cNvGrpSpPr/>
        <p:nvPr/>
      </p:nvGrpSpPr>
      <p:grpSpPr>
        <a:xfrm>
          <a:off x="0" y="0"/>
          <a:ext cx="0" cy="0"/>
          <a:chOff x="0" y="0"/>
          <a:chExt cx="0" cy="0"/>
        </a:xfrm>
      </p:grpSpPr>
      <p:sp>
        <p:nvSpPr>
          <p:cNvPr id="467" name="Google Shape;467;p49"/>
          <p:cNvSpPr/>
          <p:nvPr/>
        </p:nvSpPr>
        <p:spPr>
          <a:xfrm>
            <a:off x="0" y="654600"/>
            <a:ext cx="4365900" cy="4489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285293"/>
              </a:solidFill>
            </a:endParaRPr>
          </a:p>
        </p:txBody>
      </p:sp>
      <p:sp>
        <p:nvSpPr>
          <p:cNvPr id="468" name="Google Shape;468;p49"/>
          <p:cNvSpPr txBox="1"/>
          <p:nvPr/>
        </p:nvSpPr>
        <p:spPr>
          <a:xfrm>
            <a:off x="4415700" y="898775"/>
            <a:ext cx="4161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00"/>
          </a:p>
        </p:txBody>
      </p:sp>
      <p:sp>
        <p:nvSpPr>
          <p:cNvPr id="469" name="Google Shape;469;p49"/>
          <p:cNvSpPr txBox="1"/>
          <p:nvPr>
            <p:ph idx="1" type="body"/>
          </p:nvPr>
        </p:nvSpPr>
        <p:spPr>
          <a:xfrm>
            <a:off x="4474300" y="1347525"/>
            <a:ext cx="4103100" cy="3654300"/>
          </a:xfrm>
          <a:prstGeom prst="rect">
            <a:avLst/>
          </a:prstGeom>
        </p:spPr>
        <p:txBody>
          <a:bodyPr anchorCtr="0" anchor="t" bIns="91425" lIns="91425" spcFirstLastPara="1" rIns="91425" wrap="square" tIns="91425">
            <a:normAutofit/>
          </a:bodyPr>
          <a:lstStyle>
            <a:lvl1pPr indent="-330200" lvl="0" marL="457200" rtl="0">
              <a:spcBef>
                <a:spcPts val="0"/>
              </a:spcBef>
              <a:spcAft>
                <a:spcPts val="0"/>
              </a:spcAft>
              <a:buClr>
                <a:srgbClr val="F98C61"/>
              </a:buClr>
              <a:buSzPts val="1600"/>
              <a:buChar char="●"/>
              <a:defRPr>
                <a:solidFill>
                  <a:srgbClr val="000000"/>
                </a:solidFill>
              </a:defRPr>
            </a:lvl1pPr>
            <a:lvl2pPr indent="-317500" lvl="1" marL="914400" rtl="0">
              <a:spcBef>
                <a:spcPts val="0"/>
              </a:spcBef>
              <a:spcAft>
                <a:spcPts val="0"/>
              </a:spcAft>
              <a:buClr>
                <a:srgbClr val="F98C61"/>
              </a:buClr>
              <a:buSzPts val="1400"/>
              <a:buChar char="○"/>
              <a:defRPr>
                <a:solidFill>
                  <a:srgbClr val="000000"/>
                </a:solidFill>
              </a:defRPr>
            </a:lvl2pPr>
            <a:lvl3pPr indent="-317500" lvl="2" marL="1371600" rtl="0">
              <a:spcBef>
                <a:spcPts val="0"/>
              </a:spcBef>
              <a:spcAft>
                <a:spcPts val="0"/>
              </a:spcAft>
              <a:buClr>
                <a:srgbClr val="E69138"/>
              </a:buClr>
              <a:buSzPts val="1400"/>
              <a:buChar char="■"/>
              <a:defRPr>
                <a:solidFill>
                  <a:srgbClr val="000000"/>
                </a:solidFill>
              </a:defRPr>
            </a:lvl3pPr>
            <a:lvl4pPr indent="-317500" lvl="3" marL="1828800" rtl="0">
              <a:spcBef>
                <a:spcPts val="0"/>
              </a:spcBef>
              <a:spcAft>
                <a:spcPts val="0"/>
              </a:spcAft>
              <a:buClr>
                <a:srgbClr val="000000"/>
              </a:buClr>
              <a:buSzPts val="1400"/>
              <a:buChar char="●"/>
              <a:defRPr>
                <a:solidFill>
                  <a:srgbClr val="000000"/>
                </a:solidFill>
              </a:defRPr>
            </a:lvl4pPr>
            <a:lvl5pPr indent="-330200" lvl="4" marL="2286000" rtl="0">
              <a:spcBef>
                <a:spcPts val="0"/>
              </a:spcBef>
              <a:spcAft>
                <a:spcPts val="0"/>
              </a:spcAft>
              <a:buClr>
                <a:srgbClr val="000000"/>
              </a:buClr>
              <a:buSzPts val="1600"/>
              <a:buChar char="○"/>
              <a:defRPr sz="1600">
                <a:solidFill>
                  <a:srgbClr val="000000"/>
                </a:solidFill>
              </a:defRPr>
            </a:lvl5pPr>
            <a:lvl6pPr indent="-317500" lvl="5" marL="2743200" rtl="0">
              <a:spcBef>
                <a:spcPts val="0"/>
              </a:spcBef>
              <a:spcAft>
                <a:spcPts val="0"/>
              </a:spcAft>
              <a:buClr>
                <a:srgbClr val="000000"/>
              </a:buClr>
              <a:buSzPts val="1400"/>
              <a:buChar char="■"/>
              <a:defRPr>
                <a:solidFill>
                  <a:srgbClr val="000000"/>
                </a:solidFill>
              </a:defRPr>
            </a:lvl6pPr>
            <a:lvl7pPr indent="-317500" lvl="6" marL="3200400" rtl="0">
              <a:spcBef>
                <a:spcPts val="0"/>
              </a:spcBef>
              <a:spcAft>
                <a:spcPts val="0"/>
              </a:spcAft>
              <a:buClr>
                <a:srgbClr val="000000"/>
              </a:buClr>
              <a:buSzPts val="1400"/>
              <a:buChar char="●"/>
              <a:defRPr>
                <a:solidFill>
                  <a:srgbClr val="000000"/>
                </a:solidFill>
              </a:defRPr>
            </a:lvl7pPr>
            <a:lvl8pPr indent="-317500" lvl="7" marL="3657600" rtl="0">
              <a:spcBef>
                <a:spcPts val="0"/>
              </a:spcBef>
              <a:spcAft>
                <a:spcPts val="0"/>
              </a:spcAft>
              <a:buClr>
                <a:srgbClr val="000000"/>
              </a:buClr>
              <a:buSzPts val="1400"/>
              <a:buChar char="○"/>
              <a:defRPr>
                <a:solidFill>
                  <a:srgbClr val="000000"/>
                </a:solidFill>
              </a:defRPr>
            </a:lvl8pPr>
            <a:lvl9pPr indent="-317500" lvl="8" marL="4114800" rtl="0">
              <a:spcBef>
                <a:spcPts val="0"/>
              </a:spcBef>
              <a:spcAft>
                <a:spcPts val="0"/>
              </a:spcAft>
              <a:buClr>
                <a:srgbClr val="000000"/>
              </a:buClr>
              <a:buSzPts val="1400"/>
              <a:buChar char="■"/>
              <a:defRPr>
                <a:solidFill>
                  <a:srgbClr val="000000"/>
                </a:solidFill>
              </a:defRPr>
            </a:lvl9pPr>
          </a:lstStyle>
          <a:p/>
        </p:txBody>
      </p:sp>
      <p:sp>
        <p:nvSpPr>
          <p:cNvPr id="470" name="Google Shape;470;p49"/>
          <p:cNvSpPr txBox="1"/>
          <p:nvPr/>
        </p:nvSpPr>
        <p:spPr>
          <a:xfrm>
            <a:off x="365125" y="2285475"/>
            <a:ext cx="3595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4000">
              <a:solidFill>
                <a:schemeClr val="lt1"/>
              </a:solidFill>
              <a:latin typeface="Avenir"/>
              <a:ea typeface="Avenir"/>
              <a:cs typeface="Avenir"/>
              <a:sym typeface="Avenir"/>
            </a:endParaRPr>
          </a:p>
        </p:txBody>
      </p:sp>
      <p:sp>
        <p:nvSpPr>
          <p:cNvPr id="471" name="Google Shape;471;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Content: Image" type="tx">
  <p:cSld name="TITLE_AND_BODY">
    <p:spTree>
      <p:nvGrpSpPr>
        <p:cNvPr id="472" name="Shape 472"/>
        <p:cNvGrpSpPr/>
        <p:nvPr/>
      </p:nvGrpSpPr>
      <p:grpSpPr>
        <a:xfrm>
          <a:off x="0" y="0"/>
          <a:ext cx="0" cy="0"/>
          <a:chOff x="0" y="0"/>
          <a:chExt cx="0" cy="0"/>
        </a:xfrm>
      </p:grpSpPr>
      <p:sp>
        <p:nvSpPr>
          <p:cNvPr id="473" name="Google Shape;473;p50"/>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sz="25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74" name="Google Shape;474;p50"/>
          <p:cNvSpPr/>
          <p:nvPr>
            <p:ph idx="2" type="pic"/>
          </p:nvPr>
        </p:nvSpPr>
        <p:spPr>
          <a:xfrm>
            <a:off x="5711000" y="1247275"/>
            <a:ext cx="2905200" cy="3214800"/>
          </a:xfrm>
          <a:prstGeom prst="rect">
            <a:avLst/>
          </a:prstGeom>
          <a:noFill/>
          <a:ln>
            <a:noFill/>
          </a:ln>
        </p:spPr>
      </p:sp>
      <p:sp>
        <p:nvSpPr>
          <p:cNvPr id="475" name="Google Shape;475;p50"/>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chemeClr val="dk2"/>
              </a:buClr>
              <a:buSzPts val="1600"/>
              <a:buChar char="●"/>
              <a:defRPr sz="16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476" name="Google Shape;476;p50"/>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478" name="Shape 478"/>
        <p:cNvGrpSpPr/>
        <p:nvPr/>
      </p:nvGrpSpPr>
      <p:grpSpPr>
        <a:xfrm>
          <a:off x="0" y="0"/>
          <a:ext cx="0" cy="0"/>
          <a:chOff x="0" y="0"/>
          <a:chExt cx="0" cy="0"/>
        </a:xfrm>
      </p:grpSpPr>
      <p:sp>
        <p:nvSpPr>
          <p:cNvPr id="479" name="Google Shape;479;p51"/>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sz="25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80" name="Google Shape;480;p51"/>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rgbClr val="F98C61"/>
              </a:buClr>
              <a:buSzPts val="1600"/>
              <a:buChar char="●"/>
              <a:defRPr sz="1600">
                <a:solidFill>
                  <a:srgbClr val="222222"/>
                </a:solidFill>
              </a:defRPr>
            </a:lvl1pPr>
            <a:lvl2pPr indent="-317500" lvl="1" marL="914400" rtl="0">
              <a:lnSpc>
                <a:spcPct val="115000"/>
              </a:lnSpc>
              <a:spcBef>
                <a:spcPts val="0"/>
              </a:spcBef>
              <a:spcAft>
                <a:spcPts val="0"/>
              </a:spcAft>
              <a:buClr>
                <a:srgbClr val="F98C61"/>
              </a:buClr>
              <a:buSzPts val="1400"/>
              <a:buChar char="○"/>
              <a:defRPr>
                <a:solidFill>
                  <a:srgbClr val="222222"/>
                </a:solidFill>
              </a:defRPr>
            </a:lvl2pPr>
            <a:lvl3pPr indent="-317500" lvl="2" marL="1371600" rtl="0">
              <a:lnSpc>
                <a:spcPct val="115000"/>
              </a:lnSpc>
              <a:spcBef>
                <a:spcPts val="0"/>
              </a:spcBef>
              <a:spcAft>
                <a:spcPts val="0"/>
              </a:spcAft>
              <a:buClr>
                <a:srgbClr val="F98C61"/>
              </a:buClr>
              <a:buSzPts val="1400"/>
              <a:buChar char="■"/>
              <a:defRPr>
                <a:solidFill>
                  <a:srgbClr val="222222"/>
                </a:solidFill>
              </a:defRPr>
            </a:lvl3pPr>
            <a:lvl4pPr indent="-317500" lvl="3" marL="1828800" rtl="0">
              <a:lnSpc>
                <a:spcPct val="115000"/>
              </a:lnSpc>
              <a:spcBef>
                <a:spcPts val="0"/>
              </a:spcBef>
              <a:spcAft>
                <a:spcPts val="0"/>
              </a:spcAft>
              <a:buClr>
                <a:srgbClr val="222222"/>
              </a:buClr>
              <a:buSzPts val="1400"/>
              <a:buChar char="●"/>
              <a:defRPr>
                <a:solidFill>
                  <a:srgbClr val="222222"/>
                </a:solidFill>
              </a:defRPr>
            </a:lvl4pPr>
            <a:lvl5pPr indent="-317500" lvl="4" marL="2286000" rtl="0">
              <a:lnSpc>
                <a:spcPct val="115000"/>
              </a:lnSpc>
              <a:spcBef>
                <a:spcPts val="0"/>
              </a:spcBef>
              <a:spcAft>
                <a:spcPts val="0"/>
              </a:spcAft>
              <a:buClr>
                <a:srgbClr val="222222"/>
              </a:buClr>
              <a:buSzPts val="1400"/>
              <a:buChar char="○"/>
              <a:defRPr>
                <a:solidFill>
                  <a:srgbClr val="222222"/>
                </a:solidFill>
              </a:defRPr>
            </a:lvl5pPr>
            <a:lvl6pPr indent="-317500" lvl="5" marL="2743200" rtl="0">
              <a:lnSpc>
                <a:spcPct val="115000"/>
              </a:lnSpc>
              <a:spcBef>
                <a:spcPts val="0"/>
              </a:spcBef>
              <a:spcAft>
                <a:spcPts val="0"/>
              </a:spcAft>
              <a:buClr>
                <a:srgbClr val="222222"/>
              </a:buClr>
              <a:buSzPts val="1400"/>
              <a:buChar char="■"/>
              <a:defRPr>
                <a:solidFill>
                  <a:srgbClr val="222222"/>
                </a:solidFill>
              </a:defRPr>
            </a:lvl6pPr>
            <a:lvl7pPr indent="-317500" lvl="6" marL="3200400" rtl="0">
              <a:lnSpc>
                <a:spcPct val="115000"/>
              </a:lnSpc>
              <a:spcBef>
                <a:spcPts val="0"/>
              </a:spcBef>
              <a:spcAft>
                <a:spcPts val="0"/>
              </a:spcAft>
              <a:buClr>
                <a:srgbClr val="222222"/>
              </a:buClr>
              <a:buSzPts val="1400"/>
              <a:buChar char="●"/>
              <a:defRPr>
                <a:solidFill>
                  <a:srgbClr val="222222"/>
                </a:solidFill>
              </a:defRPr>
            </a:lvl7pPr>
            <a:lvl8pPr indent="-317500" lvl="7" marL="3657600" rtl="0">
              <a:lnSpc>
                <a:spcPct val="115000"/>
              </a:lnSpc>
              <a:spcBef>
                <a:spcPts val="0"/>
              </a:spcBef>
              <a:spcAft>
                <a:spcPts val="0"/>
              </a:spcAft>
              <a:buClr>
                <a:srgbClr val="222222"/>
              </a:buClr>
              <a:buSzPts val="1400"/>
              <a:buChar char="○"/>
              <a:defRPr>
                <a:solidFill>
                  <a:srgbClr val="222222"/>
                </a:solidFill>
              </a:defRPr>
            </a:lvl8pPr>
            <a:lvl9pPr indent="-317500" lvl="8" marL="4114800" rtl="0">
              <a:lnSpc>
                <a:spcPct val="115000"/>
              </a:lnSpc>
              <a:spcBef>
                <a:spcPts val="0"/>
              </a:spcBef>
              <a:spcAft>
                <a:spcPts val="0"/>
              </a:spcAft>
              <a:buClr>
                <a:srgbClr val="222222"/>
              </a:buClr>
              <a:buSzPts val="1400"/>
              <a:buChar char="■"/>
              <a:defRPr>
                <a:solidFill>
                  <a:srgbClr val="222222"/>
                </a:solidFill>
              </a:defRPr>
            </a:lvl9pPr>
          </a:lstStyle>
          <a:p/>
        </p:txBody>
      </p:sp>
      <p:sp>
        <p:nvSpPr>
          <p:cNvPr id="481" name="Google Shape;481;p51"/>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8" name="Shape 68"/>
        <p:cNvGrpSpPr/>
        <p:nvPr/>
      </p:nvGrpSpPr>
      <p:grpSpPr>
        <a:xfrm>
          <a:off x="0" y="0"/>
          <a:ext cx="0" cy="0"/>
          <a:chOff x="0" y="0"/>
          <a:chExt cx="0" cy="0"/>
        </a:xfrm>
      </p:grpSpPr>
      <p:sp>
        <p:nvSpPr>
          <p:cNvPr id="69" name="Google Shape;69;p6"/>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sz="25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0" name="Google Shape;70;p6"/>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rgbClr val="F98C61"/>
              </a:buClr>
              <a:buSzPts val="1600"/>
              <a:buChar char="●"/>
              <a:defRPr sz="1600">
                <a:solidFill>
                  <a:srgbClr val="222222"/>
                </a:solidFill>
              </a:defRPr>
            </a:lvl1pPr>
            <a:lvl2pPr indent="-317500" lvl="1" marL="914400" rtl="0">
              <a:lnSpc>
                <a:spcPct val="115000"/>
              </a:lnSpc>
              <a:spcBef>
                <a:spcPts val="0"/>
              </a:spcBef>
              <a:spcAft>
                <a:spcPts val="0"/>
              </a:spcAft>
              <a:buClr>
                <a:srgbClr val="F98C61"/>
              </a:buClr>
              <a:buSzPts val="1400"/>
              <a:buChar char="○"/>
              <a:defRPr>
                <a:solidFill>
                  <a:srgbClr val="222222"/>
                </a:solidFill>
              </a:defRPr>
            </a:lvl2pPr>
            <a:lvl3pPr indent="-317500" lvl="2" marL="1371600" rtl="0">
              <a:lnSpc>
                <a:spcPct val="115000"/>
              </a:lnSpc>
              <a:spcBef>
                <a:spcPts val="0"/>
              </a:spcBef>
              <a:spcAft>
                <a:spcPts val="0"/>
              </a:spcAft>
              <a:buClr>
                <a:srgbClr val="F98C61"/>
              </a:buClr>
              <a:buSzPts val="1400"/>
              <a:buChar char="■"/>
              <a:defRPr>
                <a:solidFill>
                  <a:srgbClr val="222222"/>
                </a:solidFill>
              </a:defRPr>
            </a:lvl3pPr>
            <a:lvl4pPr indent="-317500" lvl="3" marL="1828800" rtl="0">
              <a:lnSpc>
                <a:spcPct val="115000"/>
              </a:lnSpc>
              <a:spcBef>
                <a:spcPts val="0"/>
              </a:spcBef>
              <a:spcAft>
                <a:spcPts val="0"/>
              </a:spcAft>
              <a:buClr>
                <a:srgbClr val="222222"/>
              </a:buClr>
              <a:buSzPts val="1400"/>
              <a:buChar char="●"/>
              <a:defRPr>
                <a:solidFill>
                  <a:srgbClr val="222222"/>
                </a:solidFill>
              </a:defRPr>
            </a:lvl4pPr>
            <a:lvl5pPr indent="-317500" lvl="4" marL="2286000" rtl="0">
              <a:lnSpc>
                <a:spcPct val="115000"/>
              </a:lnSpc>
              <a:spcBef>
                <a:spcPts val="0"/>
              </a:spcBef>
              <a:spcAft>
                <a:spcPts val="0"/>
              </a:spcAft>
              <a:buClr>
                <a:srgbClr val="222222"/>
              </a:buClr>
              <a:buSzPts val="1400"/>
              <a:buChar char="○"/>
              <a:defRPr>
                <a:solidFill>
                  <a:srgbClr val="222222"/>
                </a:solidFill>
              </a:defRPr>
            </a:lvl5pPr>
            <a:lvl6pPr indent="-317500" lvl="5" marL="2743200" rtl="0">
              <a:lnSpc>
                <a:spcPct val="115000"/>
              </a:lnSpc>
              <a:spcBef>
                <a:spcPts val="0"/>
              </a:spcBef>
              <a:spcAft>
                <a:spcPts val="0"/>
              </a:spcAft>
              <a:buClr>
                <a:srgbClr val="222222"/>
              </a:buClr>
              <a:buSzPts val="1400"/>
              <a:buChar char="■"/>
              <a:defRPr>
                <a:solidFill>
                  <a:srgbClr val="222222"/>
                </a:solidFill>
              </a:defRPr>
            </a:lvl6pPr>
            <a:lvl7pPr indent="-317500" lvl="6" marL="3200400" rtl="0">
              <a:lnSpc>
                <a:spcPct val="115000"/>
              </a:lnSpc>
              <a:spcBef>
                <a:spcPts val="0"/>
              </a:spcBef>
              <a:spcAft>
                <a:spcPts val="0"/>
              </a:spcAft>
              <a:buClr>
                <a:srgbClr val="222222"/>
              </a:buClr>
              <a:buSzPts val="1400"/>
              <a:buChar char="●"/>
              <a:defRPr>
                <a:solidFill>
                  <a:srgbClr val="222222"/>
                </a:solidFill>
              </a:defRPr>
            </a:lvl7pPr>
            <a:lvl8pPr indent="-317500" lvl="7" marL="3657600" rtl="0">
              <a:lnSpc>
                <a:spcPct val="115000"/>
              </a:lnSpc>
              <a:spcBef>
                <a:spcPts val="0"/>
              </a:spcBef>
              <a:spcAft>
                <a:spcPts val="0"/>
              </a:spcAft>
              <a:buClr>
                <a:srgbClr val="222222"/>
              </a:buClr>
              <a:buSzPts val="1400"/>
              <a:buChar char="○"/>
              <a:defRPr>
                <a:solidFill>
                  <a:srgbClr val="222222"/>
                </a:solidFill>
              </a:defRPr>
            </a:lvl8pPr>
            <a:lvl9pPr indent="-317500" lvl="8" marL="4114800" rtl="0">
              <a:lnSpc>
                <a:spcPct val="115000"/>
              </a:lnSpc>
              <a:spcBef>
                <a:spcPts val="0"/>
              </a:spcBef>
              <a:spcAft>
                <a:spcPts val="0"/>
              </a:spcAft>
              <a:buClr>
                <a:srgbClr val="222222"/>
              </a:buClr>
              <a:buSzPts val="1400"/>
              <a:buChar char="■"/>
              <a:defRPr>
                <a:solidFill>
                  <a:srgbClr val="222222"/>
                </a:solidFill>
              </a:defRPr>
            </a:lvl9pPr>
          </a:lstStyle>
          <a:p/>
        </p:txBody>
      </p:sp>
      <p:sp>
        <p:nvSpPr>
          <p:cNvPr id="71" name="Google Shape;71;p6"/>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hasis ">
  <p:cSld name="CUSTOM_1">
    <p:spTree>
      <p:nvGrpSpPr>
        <p:cNvPr id="483" name="Shape 483"/>
        <p:cNvGrpSpPr/>
        <p:nvPr/>
      </p:nvGrpSpPr>
      <p:grpSpPr>
        <a:xfrm>
          <a:off x="0" y="0"/>
          <a:ext cx="0" cy="0"/>
          <a:chOff x="0" y="0"/>
          <a:chExt cx="0" cy="0"/>
        </a:xfrm>
      </p:grpSpPr>
      <p:sp>
        <p:nvSpPr>
          <p:cNvPr id="484" name="Google Shape;484;p52"/>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85" name="Google Shape;485;p52"/>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52"/>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chemeClr val="dk2"/>
              </a:buClr>
              <a:buSzPts val="1600"/>
              <a:buChar char="●"/>
              <a:defRPr sz="16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487" name="Google Shape;487;p52"/>
          <p:cNvSpPr/>
          <p:nvPr/>
        </p:nvSpPr>
        <p:spPr>
          <a:xfrm>
            <a:off x="5574350" y="1380800"/>
            <a:ext cx="3027600" cy="3498000"/>
          </a:xfrm>
          <a:prstGeom prst="rect">
            <a:avLst/>
          </a:prstGeom>
          <a:solidFill>
            <a:srgbClr val="0079C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52"/>
          <p:cNvSpPr txBox="1"/>
          <p:nvPr>
            <p:ph idx="2" type="subTitle"/>
          </p:nvPr>
        </p:nvSpPr>
        <p:spPr>
          <a:xfrm>
            <a:off x="5830075" y="1626275"/>
            <a:ext cx="2485500" cy="30888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16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89" name="Google Shape;489;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nowledge Check and Quiz">
  <p:cSld name="CUSTOM_2">
    <p:spTree>
      <p:nvGrpSpPr>
        <p:cNvPr id="490" name="Shape 490"/>
        <p:cNvGrpSpPr/>
        <p:nvPr/>
      </p:nvGrpSpPr>
      <p:grpSpPr>
        <a:xfrm>
          <a:off x="0" y="0"/>
          <a:ext cx="0" cy="0"/>
          <a:chOff x="0" y="0"/>
          <a:chExt cx="0" cy="0"/>
        </a:xfrm>
      </p:grpSpPr>
      <p:sp>
        <p:nvSpPr>
          <p:cNvPr id="491" name="Google Shape;491;p53"/>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92" name="Google Shape;492;p53"/>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chemeClr val="dk2"/>
              </a:buClr>
              <a:buSzPts val="1600"/>
              <a:buChar char="●"/>
              <a:defRPr sz="16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493" name="Google Shape;493;p53"/>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95" name="Shape 495"/>
        <p:cNvGrpSpPr/>
        <p:nvPr/>
      </p:nvGrpSpPr>
      <p:grpSpPr>
        <a:xfrm>
          <a:off x="0" y="0"/>
          <a:ext cx="0" cy="0"/>
          <a:chOff x="0" y="0"/>
          <a:chExt cx="0" cy="0"/>
        </a:xfrm>
      </p:grpSpPr>
      <p:sp>
        <p:nvSpPr>
          <p:cNvPr id="496" name="Google Shape;496;p54"/>
          <p:cNvSpPr txBox="1"/>
          <p:nvPr>
            <p:ph idx="1" type="body"/>
          </p:nvPr>
        </p:nvSpPr>
        <p:spPr>
          <a:xfrm>
            <a:off x="311700" y="1496000"/>
            <a:ext cx="39996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Clr>
                <a:srgbClr val="FF9900"/>
              </a:buClr>
              <a:buSzPts val="1400"/>
              <a:buChar char="●"/>
              <a:defRPr sz="1400"/>
            </a:lvl1pPr>
            <a:lvl2pPr indent="-304800" lvl="1" marL="914400" rtl="0">
              <a:spcBef>
                <a:spcPts val="0"/>
              </a:spcBef>
              <a:spcAft>
                <a:spcPts val="0"/>
              </a:spcAft>
              <a:buClr>
                <a:srgbClr val="FF9900"/>
              </a:buClr>
              <a:buSzPts val="1200"/>
              <a:buChar char="○"/>
              <a:defRPr sz="1200"/>
            </a:lvl2pPr>
            <a:lvl3pPr indent="-304800" lvl="2" marL="1371600" rtl="0">
              <a:spcBef>
                <a:spcPts val="0"/>
              </a:spcBef>
              <a:spcAft>
                <a:spcPts val="0"/>
              </a:spcAft>
              <a:buClr>
                <a:srgbClr val="FF9900"/>
              </a:buClr>
              <a:buSzPts val="1200"/>
              <a:buChar char="■"/>
              <a:defRPr sz="1200"/>
            </a:lvl3pPr>
            <a:lvl4pPr indent="-304800" lvl="3" marL="1828800" rtl="0">
              <a:spcBef>
                <a:spcPts val="0"/>
              </a:spcBef>
              <a:spcAft>
                <a:spcPts val="0"/>
              </a:spcAft>
              <a:buClr>
                <a:srgbClr val="FF9900"/>
              </a:buClr>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97" name="Google Shape;497;p54"/>
          <p:cNvSpPr txBox="1"/>
          <p:nvPr>
            <p:ph idx="2" type="body"/>
          </p:nvPr>
        </p:nvSpPr>
        <p:spPr>
          <a:xfrm>
            <a:off x="4884200" y="1496000"/>
            <a:ext cx="39996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Clr>
                <a:srgbClr val="FF9900"/>
              </a:buClr>
              <a:buSzPts val="1400"/>
              <a:buChar char="●"/>
              <a:defRPr sz="1400"/>
            </a:lvl1pPr>
            <a:lvl2pPr indent="-304800" lvl="1" marL="914400" rtl="0">
              <a:spcBef>
                <a:spcPts val="0"/>
              </a:spcBef>
              <a:spcAft>
                <a:spcPts val="0"/>
              </a:spcAft>
              <a:buClr>
                <a:srgbClr val="FF9900"/>
              </a:buClr>
              <a:buSzPts val="1200"/>
              <a:buChar char="○"/>
              <a:defRPr sz="1200"/>
            </a:lvl2pPr>
            <a:lvl3pPr indent="-304800" lvl="2" marL="1371600" rtl="0">
              <a:spcBef>
                <a:spcPts val="0"/>
              </a:spcBef>
              <a:spcAft>
                <a:spcPts val="0"/>
              </a:spcAft>
              <a:buClr>
                <a:srgbClr val="FF9900"/>
              </a:buClr>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98" name="Google Shape;498;p54"/>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99" name="Google Shape;499;p54"/>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1" name="Shape 501"/>
        <p:cNvGrpSpPr/>
        <p:nvPr/>
      </p:nvGrpSpPr>
      <p:grpSpPr>
        <a:xfrm>
          <a:off x="0" y="0"/>
          <a:ext cx="0" cy="0"/>
          <a:chOff x="0" y="0"/>
          <a:chExt cx="0" cy="0"/>
        </a:xfrm>
      </p:grpSpPr>
      <p:sp>
        <p:nvSpPr>
          <p:cNvPr id="502" name="Google Shape;502;p55"/>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03" name="Google Shape;503;p55"/>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p:cSld name="CUSTOM_3">
    <p:spTree>
      <p:nvGrpSpPr>
        <p:cNvPr id="505" name="Shape 505"/>
        <p:cNvGrpSpPr/>
        <p:nvPr/>
      </p:nvGrpSpPr>
      <p:grpSpPr>
        <a:xfrm>
          <a:off x="0" y="0"/>
          <a:ext cx="0" cy="0"/>
          <a:chOff x="0" y="0"/>
          <a:chExt cx="0" cy="0"/>
        </a:xfrm>
      </p:grpSpPr>
      <p:sp>
        <p:nvSpPr>
          <p:cNvPr id="506" name="Google Shape;506;p56"/>
          <p:cNvSpPr txBox="1"/>
          <p:nvPr>
            <p:ph type="title"/>
          </p:nvPr>
        </p:nvSpPr>
        <p:spPr>
          <a:xfrm>
            <a:off x="485575" y="67495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07" name="Google Shape;507;p56"/>
          <p:cNvSpPr/>
          <p:nvPr/>
        </p:nvSpPr>
        <p:spPr>
          <a:xfrm>
            <a:off x="485575" y="1477825"/>
            <a:ext cx="2393100" cy="2832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56"/>
          <p:cNvSpPr/>
          <p:nvPr/>
        </p:nvSpPr>
        <p:spPr>
          <a:xfrm>
            <a:off x="3094175" y="1477825"/>
            <a:ext cx="5541900" cy="2832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56"/>
          <p:cNvSpPr/>
          <p:nvPr>
            <p:ph idx="2" type="pic"/>
          </p:nvPr>
        </p:nvSpPr>
        <p:spPr>
          <a:xfrm>
            <a:off x="862050" y="1816475"/>
            <a:ext cx="1693500" cy="2139900"/>
          </a:xfrm>
          <a:prstGeom prst="roundRect">
            <a:avLst>
              <a:gd fmla="val 16667" name="adj"/>
            </a:avLst>
          </a:prstGeom>
          <a:noFill/>
          <a:ln>
            <a:noFill/>
          </a:ln>
        </p:spPr>
      </p:sp>
      <p:sp>
        <p:nvSpPr>
          <p:cNvPr id="510" name="Google Shape;510;p56"/>
          <p:cNvSpPr txBox="1"/>
          <p:nvPr>
            <p:ph idx="1" type="body"/>
          </p:nvPr>
        </p:nvSpPr>
        <p:spPr>
          <a:xfrm>
            <a:off x="3402050" y="1816475"/>
            <a:ext cx="4972200" cy="2262900"/>
          </a:xfrm>
          <a:prstGeom prst="rect">
            <a:avLst/>
          </a:prstGeom>
        </p:spPr>
        <p:txBody>
          <a:bodyPr anchorCtr="0" anchor="t" bIns="91425" lIns="91425" spcFirstLastPara="1" rIns="91425" wrap="square" tIns="91425">
            <a:normAutofit/>
          </a:bodyPr>
          <a:lstStyle>
            <a:lvl1pPr indent="-330200" lvl="0" marL="457200" rtl="0">
              <a:spcBef>
                <a:spcPts val="0"/>
              </a:spcBef>
              <a:spcAft>
                <a:spcPts val="0"/>
              </a:spcAft>
              <a:buClr>
                <a:schemeClr val="lt1"/>
              </a:buClr>
              <a:buSzPts val="16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11" name="Google Shape;511;p56"/>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13" name="Shape 513"/>
        <p:cNvGrpSpPr/>
        <p:nvPr/>
      </p:nvGrpSpPr>
      <p:grpSpPr>
        <a:xfrm>
          <a:off x="0" y="0"/>
          <a:ext cx="0" cy="0"/>
          <a:chOff x="0" y="0"/>
          <a:chExt cx="0" cy="0"/>
        </a:xfrm>
      </p:grpSpPr>
      <p:sp>
        <p:nvSpPr>
          <p:cNvPr id="514" name="Google Shape;514;p57"/>
          <p:cNvSpPr txBox="1"/>
          <p:nvPr>
            <p:ph type="title"/>
          </p:nvPr>
        </p:nvSpPr>
        <p:spPr>
          <a:xfrm>
            <a:off x="490250" y="450150"/>
            <a:ext cx="8415600" cy="4090800"/>
          </a:xfrm>
          <a:prstGeom prst="rect">
            <a:avLst/>
          </a:prstGeom>
        </p:spPr>
        <p:txBody>
          <a:bodyPr anchorCtr="0" anchor="ctr" bIns="91425" lIns="91425" spcFirstLastPara="1" rIns="91425" wrap="square" tIns="91425">
            <a:spAutoFit/>
          </a:bodyPr>
          <a:lstStyle>
            <a:lvl1pPr lvl="0" rtl="0">
              <a:spcBef>
                <a:spcPts val="0"/>
              </a:spcBef>
              <a:spcAft>
                <a:spcPts val="0"/>
              </a:spcAft>
              <a:buClr>
                <a:srgbClr val="0079C0"/>
              </a:buClr>
              <a:buSzPts val="4700"/>
              <a:buChar char="●"/>
              <a:defRPr b="1" sz="4700">
                <a:solidFill>
                  <a:srgbClr val="0079C0"/>
                </a:solidFill>
              </a:defRPr>
            </a:lvl1pPr>
            <a:lvl2pPr lvl="1" rtl="0">
              <a:spcBef>
                <a:spcPts val="0"/>
              </a:spcBef>
              <a:spcAft>
                <a:spcPts val="0"/>
              </a:spcAft>
              <a:buSzPts val="4800"/>
              <a:buChar char="○"/>
              <a:defRPr sz="4800"/>
            </a:lvl2pPr>
            <a:lvl3pPr lvl="2" rtl="0">
              <a:spcBef>
                <a:spcPts val="0"/>
              </a:spcBef>
              <a:spcAft>
                <a:spcPts val="0"/>
              </a:spcAft>
              <a:buSzPts val="4800"/>
              <a:buChar char="■"/>
              <a:defRPr sz="4800"/>
            </a:lvl3pPr>
            <a:lvl4pPr lvl="3" rtl="0">
              <a:spcBef>
                <a:spcPts val="0"/>
              </a:spcBef>
              <a:spcAft>
                <a:spcPts val="0"/>
              </a:spcAft>
              <a:buSzPts val="4800"/>
              <a:buChar char="●"/>
              <a:defRPr sz="4800"/>
            </a:lvl4pPr>
            <a:lvl5pPr lvl="4" rtl="0">
              <a:spcBef>
                <a:spcPts val="0"/>
              </a:spcBef>
              <a:spcAft>
                <a:spcPts val="0"/>
              </a:spcAft>
              <a:buSzPts val="4800"/>
              <a:buChar char="○"/>
              <a:defRPr sz="4800"/>
            </a:lvl5pPr>
            <a:lvl6pPr lvl="5" rtl="0">
              <a:spcBef>
                <a:spcPts val="0"/>
              </a:spcBef>
              <a:spcAft>
                <a:spcPts val="0"/>
              </a:spcAft>
              <a:buSzPts val="4800"/>
              <a:buChar char="■"/>
              <a:defRPr sz="4800"/>
            </a:lvl6pPr>
            <a:lvl7pPr lvl="6" rtl="0">
              <a:spcBef>
                <a:spcPts val="0"/>
              </a:spcBef>
              <a:spcAft>
                <a:spcPts val="0"/>
              </a:spcAft>
              <a:buSzPts val="4800"/>
              <a:buChar char="●"/>
              <a:defRPr sz="4800"/>
            </a:lvl7pPr>
            <a:lvl8pPr lvl="7" rtl="0">
              <a:spcBef>
                <a:spcPts val="0"/>
              </a:spcBef>
              <a:spcAft>
                <a:spcPts val="0"/>
              </a:spcAft>
              <a:buSzPts val="4800"/>
              <a:buChar char="○"/>
              <a:defRPr sz="4800"/>
            </a:lvl8pPr>
            <a:lvl9pPr lvl="8" rtl="0">
              <a:spcBef>
                <a:spcPts val="0"/>
              </a:spcBef>
              <a:spcAft>
                <a:spcPts val="0"/>
              </a:spcAft>
              <a:buSzPts val="4800"/>
              <a:buChar char="■"/>
              <a:defRPr sz="4800"/>
            </a:lvl9pPr>
          </a:lstStyle>
          <a:p/>
        </p:txBody>
      </p:sp>
      <p:sp>
        <p:nvSpPr>
          <p:cNvPr id="515" name="Google Shape;515;p57"/>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7" name="Shape 517"/>
        <p:cNvGrpSpPr/>
        <p:nvPr/>
      </p:nvGrpSpPr>
      <p:grpSpPr>
        <a:xfrm>
          <a:off x="0" y="0"/>
          <a:ext cx="0" cy="0"/>
          <a:chOff x="0" y="0"/>
          <a:chExt cx="0" cy="0"/>
        </a:xfrm>
      </p:grpSpPr>
      <p:sp>
        <p:nvSpPr>
          <p:cNvPr id="518" name="Google Shape;518;p58"/>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1">
    <p:bg>
      <p:bgPr>
        <a:blipFill>
          <a:blip r:embed="rId2">
            <a:alphaModFix/>
          </a:blip>
          <a:stretch>
            <a:fillRect/>
          </a:stretch>
        </a:blipFill>
      </p:bgPr>
    </p:bg>
    <p:spTree>
      <p:nvGrpSpPr>
        <p:cNvPr id="520" name="Shape 520"/>
        <p:cNvGrpSpPr/>
        <p:nvPr/>
      </p:nvGrpSpPr>
      <p:grpSpPr>
        <a:xfrm>
          <a:off x="0" y="0"/>
          <a:ext cx="0" cy="0"/>
          <a:chOff x="0" y="0"/>
          <a:chExt cx="0" cy="0"/>
        </a:xfrm>
      </p:grpSpPr>
      <p:pic>
        <p:nvPicPr>
          <p:cNvPr descr="Celestia-R1---OverlayTitleHD.png" id="521" name="Google Shape;521;p59"/>
          <p:cNvPicPr preferRelativeResize="0"/>
          <p:nvPr/>
        </p:nvPicPr>
        <p:blipFill rotWithShape="1">
          <a:blip r:embed="rId3">
            <a:alphaModFix/>
          </a:blip>
          <a:srcRect b="0" l="0" r="0" t="0"/>
          <a:stretch/>
        </p:blipFill>
        <p:spPr>
          <a:xfrm>
            <a:off x="1" y="0"/>
            <a:ext cx="9140885" cy="5141788"/>
          </a:xfrm>
          <a:prstGeom prst="rect">
            <a:avLst/>
          </a:prstGeom>
          <a:noFill/>
          <a:ln>
            <a:noFill/>
          </a:ln>
        </p:spPr>
      </p:pic>
      <p:sp>
        <p:nvSpPr>
          <p:cNvPr id="522" name="Google Shape;522;p59"/>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9pPr>
          </a:lstStyle>
          <a:p/>
        </p:txBody>
      </p:sp>
      <p:sp>
        <p:nvSpPr>
          <p:cNvPr id="523" name="Google Shape;523;p59"/>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524" name="Google Shape;524;p59"/>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525" name="Google Shape;525;p59"/>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526" name="Google Shape;526;p59"/>
          <p:cNvSpPr txBox="1"/>
          <p:nvPr>
            <p:ph idx="12" type="sldNum"/>
          </p:nvPr>
        </p:nvSpPr>
        <p:spPr>
          <a:xfrm>
            <a:off x="7956718"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_HEADER_1">
    <p:spTree>
      <p:nvGrpSpPr>
        <p:cNvPr id="527" name="Shape 527"/>
        <p:cNvGrpSpPr/>
        <p:nvPr/>
      </p:nvGrpSpPr>
      <p:grpSpPr>
        <a:xfrm>
          <a:off x="0" y="0"/>
          <a:ext cx="0" cy="0"/>
          <a:chOff x="0" y="0"/>
          <a:chExt cx="0" cy="0"/>
        </a:xfrm>
      </p:grpSpPr>
      <p:grpSp>
        <p:nvGrpSpPr>
          <p:cNvPr id="528" name="Google Shape;528;p60"/>
          <p:cNvGrpSpPr/>
          <p:nvPr/>
        </p:nvGrpSpPr>
        <p:grpSpPr>
          <a:xfrm>
            <a:off x="0" y="-1780"/>
            <a:ext cx="9144000" cy="5150957"/>
            <a:chOff x="0" y="-2373"/>
            <a:chExt cx="12192000" cy="6867027"/>
          </a:xfrm>
        </p:grpSpPr>
        <p:sp>
          <p:nvSpPr>
            <p:cNvPr id="529" name="Google Shape;529;p6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30" name="Google Shape;530;p60"/>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31" name="Google Shape;531;p60"/>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32" name="Google Shape;532;p60"/>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33" name="Google Shape;533;p60"/>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34" name="Google Shape;534;p60"/>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35" name="Google Shape;535;p60"/>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36" name="Google Shape;536;p60"/>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37" name="Google Shape;537;p60"/>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538" name="Google Shape;538;p60"/>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539" name="Google Shape;539;p60"/>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540" name="Google Shape;540;p60"/>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541" name="Google Shape;541;p60"/>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542" name="Google Shape;542;p60"/>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543" name="Google Shape;543;p60"/>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44" name="Google Shape;544;p60"/>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5" name="Shape 545"/>
        <p:cNvGrpSpPr/>
        <p:nvPr/>
      </p:nvGrpSpPr>
      <p:grpSpPr>
        <a:xfrm>
          <a:off x="0" y="0"/>
          <a:ext cx="0" cy="0"/>
          <a:chOff x="0" y="0"/>
          <a:chExt cx="0" cy="0"/>
        </a:xfrm>
      </p:grpSpPr>
      <p:sp>
        <p:nvSpPr>
          <p:cNvPr id="546" name="Google Shape;546;p61"/>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SzPts val="2300"/>
              <a:buNone/>
              <a:defRPr b="1" i="0" sz="2300" u="none" cap="none" strike="noStrike"/>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547" name="Google Shape;547;p61"/>
          <p:cNvSpPr txBox="1"/>
          <p:nvPr>
            <p:ph idx="1" type="body"/>
          </p:nvPr>
        </p:nvSpPr>
        <p:spPr>
          <a:xfrm>
            <a:off x="523875" y="1290600"/>
            <a:ext cx="8186700" cy="3395400"/>
          </a:xfrm>
          <a:prstGeom prst="rect">
            <a:avLst/>
          </a:prstGeom>
          <a:noFill/>
          <a:ln>
            <a:noFill/>
          </a:ln>
        </p:spPr>
        <p:txBody>
          <a:bodyPr anchorCtr="0" anchor="t" bIns="68575" lIns="68575" spcFirstLastPara="1" rIns="68575" wrap="square" tIns="68575">
            <a:normAutofit/>
          </a:bodyPr>
          <a:lstStyle>
            <a:lvl1pPr indent="-298450" lvl="0" marL="457200" marR="0" rtl="0" algn="l">
              <a:lnSpc>
                <a:spcPct val="100000"/>
              </a:lnSpc>
              <a:spcBef>
                <a:spcPts val="800"/>
              </a:spcBef>
              <a:spcAft>
                <a:spcPts val="0"/>
              </a:spcAft>
              <a:buClr>
                <a:srgbClr val="FF9900"/>
              </a:buClr>
              <a:buSzPts val="1100"/>
              <a:buChar char="❑"/>
              <a:defRPr i="0" sz="1400" u="none" cap="none" strike="noStrike">
                <a:solidFill>
                  <a:srgbClr val="222222"/>
                </a:solidFill>
              </a:defRPr>
            </a:lvl1pPr>
            <a:lvl2pPr indent="-292100" lvl="1" marL="914400" marR="0" rtl="0" algn="l">
              <a:lnSpc>
                <a:spcPct val="100000"/>
              </a:lnSpc>
              <a:spcBef>
                <a:spcPts val="800"/>
              </a:spcBef>
              <a:spcAft>
                <a:spcPts val="0"/>
              </a:spcAft>
              <a:buClr>
                <a:srgbClr val="E69138"/>
              </a:buClr>
              <a:buSzPts val="1000"/>
              <a:buChar char="➢"/>
              <a:defRPr i="0" sz="1200" u="none" cap="none" strike="noStrike">
                <a:solidFill>
                  <a:srgbClr val="222222"/>
                </a:solidFill>
              </a:defRPr>
            </a:lvl2pPr>
            <a:lvl3pPr indent="-279400" lvl="2" marL="1371600" marR="0" rtl="0" algn="l">
              <a:lnSpc>
                <a:spcPct val="100000"/>
              </a:lnSpc>
              <a:spcBef>
                <a:spcPts val="800"/>
              </a:spcBef>
              <a:spcAft>
                <a:spcPts val="0"/>
              </a:spcAft>
              <a:buClr>
                <a:srgbClr val="E69138"/>
              </a:buClr>
              <a:buSzPts val="800"/>
              <a:buChar char="▶"/>
              <a:defRPr i="0" sz="1100" u="none" cap="none" strike="noStrike">
                <a:solidFill>
                  <a:srgbClr val="222222"/>
                </a:solidFill>
              </a:defRPr>
            </a:lvl3pPr>
            <a:lvl4pPr indent="-279400" lvl="3" marL="1828800" marR="0" rtl="0" algn="l">
              <a:lnSpc>
                <a:spcPct val="100000"/>
              </a:lnSpc>
              <a:spcBef>
                <a:spcPts val="800"/>
              </a:spcBef>
              <a:spcAft>
                <a:spcPts val="0"/>
              </a:spcAft>
              <a:buClr>
                <a:srgbClr val="B45F06"/>
              </a:buClr>
              <a:buSzPts val="800"/>
              <a:buChar char="▶"/>
              <a:defRPr i="0" sz="900" u="none" cap="none" strike="noStrike">
                <a:solidFill>
                  <a:srgbClr val="222222"/>
                </a:solidFill>
              </a:defRPr>
            </a:lvl4pPr>
            <a:lvl5pPr indent="-279400" lvl="4" marL="2286000" marR="0" rtl="0" algn="l">
              <a:lnSpc>
                <a:spcPct val="100000"/>
              </a:lnSpc>
              <a:spcBef>
                <a:spcPts val="800"/>
              </a:spcBef>
              <a:spcAft>
                <a:spcPts val="0"/>
              </a:spcAft>
              <a:buClr>
                <a:srgbClr val="222222"/>
              </a:buClr>
              <a:buSzPts val="800"/>
              <a:buChar char="▶"/>
              <a:defRPr i="0" sz="900" u="none" cap="none" strike="noStrike">
                <a:solidFill>
                  <a:srgbClr val="222222"/>
                </a:solidFill>
              </a:defRPr>
            </a:lvl5pPr>
            <a:lvl6pPr indent="-279400" lvl="5" marL="2743200" marR="0" rtl="0" algn="l">
              <a:lnSpc>
                <a:spcPct val="100000"/>
              </a:lnSpc>
              <a:spcBef>
                <a:spcPts val="800"/>
              </a:spcBef>
              <a:spcAft>
                <a:spcPts val="0"/>
              </a:spcAft>
              <a:buClr>
                <a:srgbClr val="222222"/>
              </a:buClr>
              <a:buSzPts val="800"/>
              <a:buChar char="▶"/>
              <a:defRPr i="0" sz="900" u="none" cap="none" strike="noStrike">
                <a:solidFill>
                  <a:srgbClr val="222222"/>
                </a:solidFill>
              </a:defRPr>
            </a:lvl6pPr>
            <a:lvl7pPr indent="-279400" lvl="6" marL="3200400" marR="0" rtl="0" algn="l">
              <a:lnSpc>
                <a:spcPct val="100000"/>
              </a:lnSpc>
              <a:spcBef>
                <a:spcPts val="800"/>
              </a:spcBef>
              <a:spcAft>
                <a:spcPts val="0"/>
              </a:spcAft>
              <a:buClr>
                <a:srgbClr val="222222"/>
              </a:buClr>
              <a:buSzPts val="800"/>
              <a:buChar char="▶"/>
              <a:defRPr i="0" sz="900" u="none" cap="none" strike="noStrike">
                <a:solidFill>
                  <a:srgbClr val="222222"/>
                </a:solidFill>
              </a:defRPr>
            </a:lvl7pPr>
            <a:lvl8pPr indent="-279400" lvl="7" marL="3657600" marR="0" rtl="0" algn="l">
              <a:lnSpc>
                <a:spcPct val="100000"/>
              </a:lnSpc>
              <a:spcBef>
                <a:spcPts val="800"/>
              </a:spcBef>
              <a:spcAft>
                <a:spcPts val="0"/>
              </a:spcAft>
              <a:buClr>
                <a:srgbClr val="222222"/>
              </a:buClr>
              <a:buSzPts val="800"/>
              <a:buChar char="▶"/>
              <a:defRPr i="0" sz="900" u="none" cap="none" strike="noStrike">
                <a:solidFill>
                  <a:srgbClr val="222222"/>
                </a:solidFill>
              </a:defRPr>
            </a:lvl8pPr>
            <a:lvl9pPr indent="-279400" lvl="8" marL="4114800" marR="0" rtl="0" algn="l">
              <a:lnSpc>
                <a:spcPct val="100000"/>
              </a:lnSpc>
              <a:spcBef>
                <a:spcPts val="800"/>
              </a:spcBef>
              <a:spcAft>
                <a:spcPts val="0"/>
              </a:spcAft>
              <a:buClr>
                <a:srgbClr val="222222"/>
              </a:buClr>
              <a:buSzPts val="800"/>
              <a:buChar char="▶"/>
              <a:defRPr i="0" sz="900" u="none" cap="none" strike="noStrike">
                <a:solidFill>
                  <a:srgbClr val="222222"/>
                </a:solidFill>
              </a:defRPr>
            </a:lvl9pPr>
          </a:lstStyle>
          <a:p/>
        </p:txBody>
      </p:sp>
      <p:sp>
        <p:nvSpPr>
          <p:cNvPr id="548" name="Google Shape;548;p61"/>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61"/>
          <p:cNvSpPr txBox="1"/>
          <p:nvPr>
            <p:ph idx="12" type="sldNum"/>
          </p:nvPr>
        </p:nvSpPr>
        <p:spPr>
          <a:xfrm>
            <a:off x="8504981" y="4686113"/>
            <a:ext cx="583200" cy="4056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1pPr>
            <a:lvl2pPr indent="0" lvl="1"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2pPr>
            <a:lvl3pPr indent="0" lvl="2"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3pPr>
            <a:lvl4pPr indent="0" lvl="3"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4pPr>
            <a:lvl5pPr indent="0" lvl="4"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5pPr>
            <a:lvl6pPr indent="0" lvl="5"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6pPr>
            <a:lvl7pPr indent="0" lvl="6"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7pPr>
            <a:lvl8pPr indent="0" lvl="7"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8pPr>
            <a:lvl9pPr indent="0" lvl="8"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hasis ">
  <p:cSld name="CUSTOM_1">
    <p:spTree>
      <p:nvGrpSpPr>
        <p:cNvPr id="73" name="Shape 73"/>
        <p:cNvGrpSpPr/>
        <p:nvPr/>
      </p:nvGrpSpPr>
      <p:grpSpPr>
        <a:xfrm>
          <a:off x="0" y="0"/>
          <a:ext cx="0" cy="0"/>
          <a:chOff x="0" y="0"/>
          <a:chExt cx="0" cy="0"/>
        </a:xfrm>
      </p:grpSpPr>
      <p:sp>
        <p:nvSpPr>
          <p:cNvPr id="74" name="Google Shape;74;p7"/>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5" name="Google Shape;75;p7"/>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7"/>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chemeClr val="dk2"/>
              </a:buClr>
              <a:buSzPts val="1600"/>
              <a:buChar char="●"/>
              <a:defRPr sz="16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77" name="Google Shape;77;p7"/>
          <p:cNvSpPr/>
          <p:nvPr/>
        </p:nvSpPr>
        <p:spPr>
          <a:xfrm>
            <a:off x="5574350" y="1380800"/>
            <a:ext cx="3027600" cy="3498000"/>
          </a:xfrm>
          <a:prstGeom prst="rect">
            <a:avLst/>
          </a:prstGeom>
          <a:solidFill>
            <a:srgbClr val="0079C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7"/>
          <p:cNvSpPr txBox="1"/>
          <p:nvPr>
            <p:ph idx="2" type="subTitle"/>
          </p:nvPr>
        </p:nvSpPr>
        <p:spPr>
          <a:xfrm>
            <a:off x="5830075" y="1626275"/>
            <a:ext cx="2485500" cy="30888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1600"/>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2">
    <p:spTree>
      <p:nvGrpSpPr>
        <p:cNvPr id="550" name="Shape 550"/>
        <p:cNvGrpSpPr/>
        <p:nvPr/>
      </p:nvGrpSpPr>
      <p:grpSpPr>
        <a:xfrm>
          <a:off x="0" y="0"/>
          <a:ext cx="0" cy="0"/>
          <a:chOff x="0" y="0"/>
          <a:chExt cx="0" cy="0"/>
        </a:xfrm>
      </p:grpSpPr>
      <p:sp>
        <p:nvSpPr>
          <p:cNvPr id="551" name="Google Shape;551;p62"/>
          <p:cNvSpPr txBox="1"/>
          <p:nvPr>
            <p:ph type="ctrTitle"/>
          </p:nvPr>
        </p:nvSpPr>
        <p:spPr>
          <a:xfrm>
            <a:off x="1143000" y="841772"/>
            <a:ext cx="6858300" cy="1790700"/>
          </a:xfrm>
          <a:prstGeom prst="rect">
            <a:avLst/>
          </a:prstGeom>
          <a:noFill/>
          <a:ln>
            <a:noFill/>
          </a:ln>
        </p:spPr>
        <p:txBody>
          <a:bodyPr anchorCtr="0" anchor="b" bIns="68575" lIns="68575" spcFirstLastPara="1" rIns="68575" wrap="square" tIns="68575">
            <a:noAutofit/>
          </a:bodyPr>
          <a:lstStyle>
            <a:lvl1pPr lvl="0" rtl="0" algn="ctr">
              <a:lnSpc>
                <a:spcPct val="100000"/>
              </a:lnSpc>
              <a:spcBef>
                <a:spcPts val="0"/>
              </a:spcBef>
              <a:spcAft>
                <a:spcPts val="0"/>
              </a:spcAft>
              <a:buSzPts val="1100"/>
              <a:buChar char="●"/>
              <a:defRPr sz="4500"/>
            </a:lvl1pPr>
            <a:lvl2pPr lvl="1" rtl="0" algn="l">
              <a:lnSpc>
                <a:spcPct val="100000"/>
              </a:lnSpc>
              <a:spcBef>
                <a:spcPts val="0"/>
              </a:spcBef>
              <a:spcAft>
                <a:spcPts val="0"/>
              </a:spcAft>
              <a:buSzPts val="1100"/>
              <a:buChar char="○"/>
              <a:defRPr/>
            </a:lvl2pPr>
            <a:lvl3pPr lvl="2" rtl="0" algn="l">
              <a:lnSpc>
                <a:spcPct val="100000"/>
              </a:lnSpc>
              <a:spcBef>
                <a:spcPts val="0"/>
              </a:spcBef>
              <a:spcAft>
                <a:spcPts val="0"/>
              </a:spcAft>
              <a:buSzPts val="1100"/>
              <a:buChar char="■"/>
              <a:defRPr/>
            </a:lvl3pPr>
            <a:lvl4pPr lvl="3" rtl="0" algn="l">
              <a:lnSpc>
                <a:spcPct val="100000"/>
              </a:lnSpc>
              <a:spcBef>
                <a:spcPts val="0"/>
              </a:spcBef>
              <a:spcAft>
                <a:spcPts val="0"/>
              </a:spcAft>
              <a:buSzPts val="1100"/>
              <a:buChar char="●"/>
              <a:defRPr/>
            </a:lvl4pPr>
            <a:lvl5pPr lvl="4" rtl="0" algn="l">
              <a:lnSpc>
                <a:spcPct val="100000"/>
              </a:lnSpc>
              <a:spcBef>
                <a:spcPts val="0"/>
              </a:spcBef>
              <a:spcAft>
                <a:spcPts val="0"/>
              </a:spcAft>
              <a:buSzPts val="1100"/>
              <a:buChar char="○"/>
              <a:defRPr/>
            </a:lvl5pPr>
            <a:lvl6pPr lvl="5" rtl="0" algn="l">
              <a:lnSpc>
                <a:spcPct val="100000"/>
              </a:lnSpc>
              <a:spcBef>
                <a:spcPts val="0"/>
              </a:spcBef>
              <a:spcAft>
                <a:spcPts val="0"/>
              </a:spcAft>
              <a:buSzPts val="1100"/>
              <a:buChar char="■"/>
              <a:defRPr/>
            </a:lvl6pPr>
            <a:lvl7pPr lvl="6" rtl="0" algn="l">
              <a:lnSpc>
                <a:spcPct val="100000"/>
              </a:lnSpc>
              <a:spcBef>
                <a:spcPts val="0"/>
              </a:spcBef>
              <a:spcAft>
                <a:spcPts val="0"/>
              </a:spcAft>
              <a:buSzPts val="1100"/>
              <a:buChar char="●"/>
              <a:defRPr/>
            </a:lvl7pPr>
            <a:lvl8pPr lvl="7" rtl="0" algn="l">
              <a:lnSpc>
                <a:spcPct val="100000"/>
              </a:lnSpc>
              <a:spcBef>
                <a:spcPts val="0"/>
              </a:spcBef>
              <a:spcAft>
                <a:spcPts val="0"/>
              </a:spcAft>
              <a:buSzPts val="1100"/>
              <a:buChar char="○"/>
              <a:defRPr/>
            </a:lvl8pPr>
            <a:lvl9pPr lvl="8" rtl="0" algn="l">
              <a:lnSpc>
                <a:spcPct val="100000"/>
              </a:lnSpc>
              <a:spcBef>
                <a:spcPts val="0"/>
              </a:spcBef>
              <a:spcAft>
                <a:spcPts val="0"/>
              </a:spcAft>
              <a:buSzPts val="1100"/>
              <a:buChar char="■"/>
              <a:defRPr/>
            </a:lvl9pPr>
          </a:lstStyle>
          <a:p/>
        </p:txBody>
      </p:sp>
      <p:sp>
        <p:nvSpPr>
          <p:cNvPr id="552" name="Google Shape;552;p62"/>
          <p:cNvSpPr txBox="1"/>
          <p:nvPr>
            <p:ph idx="1" type="subTitle"/>
          </p:nvPr>
        </p:nvSpPr>
        <p:spPr>
          <a:xfrm>
            <a:off x="1143000" y="2701528"/>
            <a:ext cx="6858300" cy="1241700"/>
          </a:xfrm>
          <a:prstGeom prst="rect">
            <a:avLst/>
          </a:prstGeom>
          <a:noFill/>
          <a:ln>
            <a:noFill/>
          </a:ln>
        </p:spPr>
        <p:txBody>
          <a:bodyPr anchorCtr="0" anchor="ctr" bIns="68575" lIns="68575" spcFirstLastPara="1" rIns="68575" wrap="square" tIns="68575">
            <a:normAutofit/>
          </a:bodyPr>
          <a:lstStyle>
            <a:lvl1pPr lvl="0" rtl="0" algn="ctr">
              <a:lnSpc>
                <a:spcPct val="100000"/>
              </a:lnSpc>
              <a:spcBef>
                <a:spcPts val="0"/>
              </a:spcBef>
              <a:spcAft>
                <a:spcPts val="0"/>
              </a:spcAft>
              <a:buSzPts val="1400"/>
              <a:buNone/>
              <a:defRPr sz="1800"/>
            </a:lvl1pPr>
            <a:lvl2pPr lvl="1" rtl="0" algn="ctr">
              <a:lnSpc>
                <a:spcPct val="100000"/>
              </a:lnSpc>
              <a:spcBef>
                <a:spcPts val="800"/>
              </a:spcBef>
              <a:spcAft>
                <a:spcPts val="0"/>
              </a:spcAft>
              <a:buSzPts val="1200"/>
              <a:buNone/>
              <a:defRPr sz="1600"/>
            </a:lvl2pPr>
            <a:lvl3pPr lvl="2" rtl="0" algn="ctr">
              <a:lnSpc>
                <a:spcPct val="100000"/>
              </a:lnSpc>
              <a:spcBef>
                <a:spcPts val="800"/>
              </a:spcBef>
              <a:spcAft>
                <a:spcPts val="0"/>
              </a:spcAft>
              <a:buSzPts val="1100"/>
              <a:buNone/>
              <a:defRPr sz="1400"/>
            </a:lvl3pPr>
            <a:lvl4pPr lvl="3" rtl="0" algn="ctr">
              <a:lnSpc>
                <a:spcPct val="100000"/>
              </a:lnSpc>
              <a:spcBef>
                <a:spcPts val="800"/>
              </a:spcBef>
              <a:spcAft>
                <a:spcPts val="0"/>
              </a:spcAft>
              <a:buSzPts val="900"/>
              <a:buNone/>
              <a:defRPr sz="1200"/>
            </a:lvl4pPr>
            <a:lvl5pPr lvl="4" rtl="0" algn="ctr">
              <a:lnSpc>
                <a:spcPct val="100000"/>
              </a:lnSpc>
              <a:spcBef>
                <a:spcPts val="800"/>
              </a:spcBef>
              <a:spcAft>
                <a:spcPts val="0"/>
              </a:spcAft>
              <a:buSzPts val="900"/>
              <a:buNone/>
              <a:defRPr sz="1200"/>
            </a:lvl5pPr>
            <a:lvl6pPr lvl="5" rtl="0" algn="ctr">
              <a:lnSpc>
                <a:spcPct val="100000"/>
              </a:lnSpc>
              <a:spcBef>
                <a:spcPts val="800"/>
              </a:spcBef>
              <a:spcAft>
                <a:spcPts val="0"/>
              </a:spcAft>
              <a:buSzPts val="900"/>
              <a:buNone/>
              <a:defRPr sz="1200"/>
            </a:lvl6pPr>
            <a:lvl7pPr lvl="6" rtl="0" algn="ctr">
              <a:lnSpc>
                <a:spcPct val="100000"/>
              </a:lnSpc>
              <a:spcBef>
                <a:spcPts val="800"/>
              </a:spcBef>
              <a:spcAft>
                <a:spcPts val="0"/>
              </a:spcAft>
              <a:buSzPts val="900"/>
              <a:buNone/>
              <a:defRPr sz="1200"/>
            </a:lvl7pPr>
            <a:lvl8pPr lvl="7" rtl="0" algn="ctr">
              <a:lnSpc>
                <a:spcPct val="100000"/>
              </a:lnSpc>
              <a:spcBef>
                <a:spcPts val="800"/>
              </a:spcBef>
              <a:spcAft>
                <a:spcPts val="0"/>
              </a:spcAft>
              <a:buSzPts val="900"/>
              <a:buNone/>
              <a:defRPr sz="1200"/>
            </a:lvl8pPr>
            <a:lvl9pPr lvl="8" rtl="0" algn="ctr">
              <a:lnSpc>
                <a:spcPct val="100000"/>
              </a:lnSpc>
              <a:spcBef>
                <a:spcPts val="800"/>
              </a:spcBef>
              <a:spcAft>
                <a:spcPts val="800"/>
              </a:spcAft>
              <a:buSzPts val="900"/>
              <a:buNone/>
              <a:defRPr sz="1200"/>
            </a:lvl9pPr>
          </a:lstStyle>
          <a:p/>
        </p:txBody>
      </p:sp>
      <p:sp>
        <p:nvSpPr>
          <p:cNvPr id="553" name="Google Shape;553;p62"/>
          <p:cNvSpPr txBox="1"/>
          <p:nvPr>
            <p:ph idx="10" type="dt"/>
          </p:nvPr>
        </p:nvSpPr>
        <p:spPr>
          <a:xfrm>
            <a:off x="6442245" y="4402931"/>
            <a:ext cx="1200300" cy="283200"/>
          </a:xfrm>
          <a:prstGeom prst="rect">
            <a:avLst/>
          </a:prstGeom>
          <a:noFill/>
          <a:ln>
            <a:noFill/>
          </a:ln>
        </p:spPr>
        <p:txBody>
          <a:bodyPr anchorCtr="0" anchor="ctr" bIns="68575" lIns="68575" spcFirstLastPara="1" rIns="68575" wrap="square" tIns="68575">
            <a:noAutofit/>
          </a:bodyPr>
          <a:lstStyle>
            <a:lvl1pPr lvl="0" rtl="0" algn="r">
              <a:lnSpc>
                <a:spcPct val="100000"/>
              </a:lnSpc>
              <a:spcBef>
                <a:spcPts val="0"/>
              </a:spcBef>
              <a:spcAft>
                <a:spcPts val="0"/>
              </a:spcAft>
              <a:buSzPts val="1100"/>
              <a:buChar char="●"/>
              <a:defRPr sz="1100"/>
            </a:lvl1pPr>
            <a:lvl2pPr lvl="1" rtl="0" algn="l">
              <a:lnSpc>
                <a:spcPct val="100000"/>
              </a:lnSpc>
              <a:spcBef>
                <a:spcPts val="0"/>
              </a:spcBef>
              <a:spcAft>
                <a:spcPts val="0"/>
              </a:spcAft>
              <a:buSzPts val="1100"/>
              <a:buChar char="○"/>
              <a:defRPr sz="1100"/>
            </a:lvl2pPr>
            <a:lvl3pPr lvl="2" rtl="0" algn="l">
              <a:lnSpc>
                <a:spcPct val="100000"/>
              </a:lnSpc>
              <a:spcBef>
                <a:spcPts val="0"/>
              </a:spcBef>
              <a:spcAft>
                <a:spcPts val="0"/>
              </a:spcAft>
              <a:buSzPts val="1100"/>
              <a:buChar char="■"/>
              <a:defRPr sz="1100"/>
            </a:lvl3pPr>
            <a:lvl4pPr lvl="3" rtl="0" algn="l">
              <a:lnSpc>
                <a:spcPct val="100000"/>
              </a:lnSpc>
              <a:spcBef>
                <a:spcPts val="0"/>
              </a:spcBef>
              <a:spcAft>
                <a:spcPts val="0"/>
              </a:spcAft>
              <a:buSzPts val="1100"/>
              <a:buChar char="●"/>
              <a:defRPr sz="1100"/>
            </a:lvl4pPr>
            <a:lvl5pPr lvl="4" rtl="0" algn="l">
              <a:lnSpc>
                <a:spcPct val="100000"/>
              </a:lnSpc>
              <a:spcBef>
                <a:spcPts val="0"/>
              </a:spcBef>
              <a:spcAft>
                <a:spcPts val="0"/>
              </a:spcAft>
              <a:buSzPts val="1100"/>
              <a:buChar char="○"/>
              <a:defRPr sz="1100"/>
            </a:lvl5pPr>
            <a:lvl6pPr lvl="5" rtl="0" algn="l">
              <a:lnSpc>
                <a:spcPct val="100000"/>
              </a:lnSpc>
              <a:spcBef>
                <a:spcPts val="0"/>
              </a:spcBef>
              <a:spcAft>
                <a:spcPts val="0"/>
              </a:spcAft>
              <a:buSzPts val="1100"/>
              <a:buChar char="■"/>
              <a:defRPr sz="1100"/>
            </a:lvl6pPr>
            <a:lvl7pPr lvl="6" rtl="0" algn="l">
              <a:lnSpc>
                <a:spcPct val="100000"/>
              </a:lnSpc>
              <a:spcBef>
                <a:spcPts val="0"/>
              </a:spcBef>
              <a:spcAft>
                <a:spcPts val="0"/>
              </a:spcAft>
              <a:buSzPts val="1100"/>
              <a:buChar char="●"/>
              <a:defRPr sz="1100"/>
            </a:lvl7pPr>
            <a:lvl8pPr lvl="7" rtl="0" algn="l">
              <a:lnSpc>
                <a:spcPct val="100000"/>
              </a:lnSpc>
              <a:spcBef>
                <a:spcPts val="0"/>
              </a:spcBef>
              <a:spcAft>
                <a:spcPts val="0"/>
              </a:spcAft>
              <a:buSzPts val="1100"/>
              <a:buChar char="○"/>
              <a:defRPr sz="1100"/>
            </a:lvl8pPr>
            <a:lvl9pPr lvl="8" rtl="0" algn="l">
              <a:lnSpc>
                <a:spcPct val="100000"/>
              </a:lnSpc>
              <a:spcBef>
                <a:spcPts val="0"/>
              </a:spcBef>
              <a:spcAft>
                <a:spcPts val="0"/>
              </a:spcAft>
              <a:buSzPts val="1100"/>
              <a:buChar char="■"/>
              <a:defRPr sz="1100"/>
            </a:lvl9pPr>
          </a:lstStyle>
          <a:p/>
        </p:txBody>
      </p:sp>
      <p:sp>
        <p:nvSpPr>
          <p:cNvPr id="554" name="Google Shape;554;p62"/>
          <p:cNvSpPr txBox="1"/>
          <p:nvPr>
            <p:ph idx="11" type="ftr"/>
          </p:nvPr>
        </p:nvSpPr>
        <p:spPr>
          <a:xfrm>
            <a:off x="514350" y="4402931"/>
            <a:ext cx="5870400" cy="283200"/>
          </a:xfrm>
          <a:prstGeom prst="rect">
            <a:avLst/>
          </a:prstGeom>
          <a:noFill/>
          <a:ln>
            <a:noFill/>
          </a:ln>
        </p:spPr>
        <p:txBody>
          <a:bodyPr anchorCtr="0" anchor="ctr" bIns="68575" lIns="68575" spcFirstLastPara="1" rIns="68575" wrap="square" tIns="68575">
            <a:noAutofit/>
          </a:bodyPr>
          <a:lstStyle>
            <a:lvl1pPr lvl="0" rtl="0" algn="l">
              <a:lnSpc>
                <a:spcPct val="100000"/>
              </a:lnSpc>
              <a:spcBef>
                <a:spcPts val="0"/>
              </a:spcBef>
              <a:spcAft>
                <a:spcPts val="0"/>
              </a:spcAft>
              <a:buSzPts val="1100"/>
              <a:buChar char="●"/>
              <a:defRPr sz="1100"/>
            </a:lvl1pPr>
            <a:lvl2pPr lvl="1" rtl="0" algn="l">
              <a:lnSpc>
                <a:spcPct val="100000"/>
              </a:lnSpc>
              <a:spcBef>
                <a:spcPts val="0"/>
              </a:spcBef>
              <a:spcAft>
                <a:spcPts val="0"/>
              </a:spcAft>
              <a:buSzPts val="1100"/>
              <a:buChar char="○"/>
              <a:defRPr sz="1100"/>
            </a:lvl2pPr>
            <a:lvl3pPr lvl="2" rtl="0" algn="l">
              <a:lnSpc>
                <a:spcPct val="100000"/>
              </a:lnSpc>
              <a:spcBef>
                <a:spcPts val="0"/>
              </a:spcBef>
              <a:spcAft>
                <a:spcPts val="0"/>
              </a:spcAft>
              <a:buSzPts val="1100"/>
              <a:buChar char="■"/>
              <a:defRPr sz="1100"/>
            </a:lvl3pPr>
            <a:lvl4pPr lvl="3" rtl="0" algn="l">
              <a:lnSpc>
                <a:spcPct val="100000"/>
              </a:lnSpc>
              <a:spcBef>
                <a:spcPts val="0"/>
              </a:spcBef>
              <a:spcAft>
                <a:spcPts val="0"/>
              </a:spcAft>
              <a:buSzPts val="1100"/>
              <a:buChar char="●"/>
              <a:defRPr sz="1100"/>
            </a:lvl4pPr>
            <a:lvl5pPr lvl="4" rtl="0" algn="l">
              <a:lnSpc>
                <a:spcPct val="100000"/>
              </a:lnSpc>
              <a:spcBef>
                <a:spcPts val="0"/>
              </a:spcBef>
              <a:spcAft>
                <a:spcPts val="0"/>
              </a:spcAft>
              <a:buSzPts val="1100"/>
              <a:buChar char="○"/>
              <a:defRPr sz="1100"/>
            </a:lvl5pPr>
            <a:lvl6pPr lvl="5" rtl="0" algn="l">
              <a:lnSpc>
                <a:spcPct val="100000"/>
              </a:lnSpc>
              <a:spcBef>
                <a:spcPts val="0"/>
              </a:spcBef>
              <a:spcAft>
                <a:spcPts val="0"/>
              </a:spcAft>
              <a:buSzPts val="1100"/>
              <a:buChar char="■"/>
              <a:defRPr sz="1100"/>
            </a:lvl6pPr>
            <a:lvl7pPr lvl="6" rtl="0" algn="l">
              <a:lnSpc>
                <a:spcPct val="100000"/>
              </a:lnSpc>
              <a:spcBef>
                <a:spcPts val="0"/>
              </a:spcBef>
              <a:spcAft>
                <a:spcPts val="0"/>
              </a:spcAft>
              <a:buSzPts val="1100"/>
              <a:buChar char="●"/>
              <a:defRPr sz="1100"/>
            </a:lvl7pPr>
            <a:lvl8pPr lvl="7" rtl="0" algn="l">
              <a:lnSpc>
                <a:spcPct val="100000"/>
              </a:lnSpc>
              <a:spcBef>
                <a:spcPts val="0"/>
              </a:spcBef>
              <a:spcAft>
                <a:spcPts val="0"/>
              </a:spcAft>
              <a:buSzPts val="1100"/>
              <a:buChar char="○"/>
              <a:defRPr sz="1100"/>
            </a:lvl8pPr>
            <a:lvl9pPr lvl="8" rtl="0" algn="l">
              <a:lnSpc>
                <a:spcPct val="100000"/>
              </a:lnSpc>
              <a:spcBef>
                <a:spcPts val="0"/>
              </a:spcBef>
              <a:spcAft>
                <a:spcPts val="0"/>
              </a:spcAft>
              <a:buSzPts val="1100"/>
              <a:buChar char="■"/>
              <a:defRPr sz="1100"/>
            </a:lvl9pPr>
          </a:lstStyle>
          <a:p/>
        </p:txBody>
      </p:sp>
      <p:sp>
        <p:nvSpPr>
          <p:cNvPr id="555" name="Google Shape;555;p62"/>
          <p:cNvSpPr txBox="1"/>
          <p:nvPr>
            <p:ph idx="12" type="sldNum"/>
          </p:nvPr>
        </p:nvSpPr>
        <p:spPr>
          <a:xfrm>
            <a:off x="7699546"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a:lvl1pPr>
            <a:lvl2pPr indent="0" lvl="1" marL="0" marR="0" rtl="0" algn="r">
              <a:lnSpc>
                <a:spcPct val="100000"/>
              </a:lnSpc>
              <a:spcBef>
                <a:spcPts val="0"/>
              </a:spcBef>
              <a:spcAft>
                <a:spcPts val="0"/>
              </a:spcAft>
              <a:buClr>
                <a:srgbClr val="000000"/>
              </a:buClr>
              <a:buSzPts val="800"/>
              <a:buFont typeface="Arial"/>
              <a:buNone/>
              <a:defRPr/>
            </a:lvl2pPr>
            <a:lvl3pPr indent="0" lvl="2" marL="0" marR="0" rtl="0" algn="r">
              <a:lnSpc>
                <a:spcPct val="100000"/>
              </a:lnSpc>
              <a:spcBef>
                <a:spcPts val="0"/>
              </a:spcBef>
              <a:spcAft>
                <a:spcPts val="0"/>
              </a:spcAft>
              <a:buClr>
                <a:srgbClr val="000000"/>
              </a:buClr>
              <a:buSzPts val="800"/>
              <a:buFont typeface="Arial"/>
              <a:buNone/>
              <a:defRPr/>
            </a:lvl3pPr>
            <a:lvl4pPr indent="0" lvl="3" marL="0" marR="0" rtl="0" algn="r">
              <a:lnSpc>
                <a:spcPct val="100000"/>
              </a:lnSpc>
              <a:spcBef>
                <a:spcPts val="0"/>
              </a:spcBef>
              <a:spcAft>
                <a:spcPts val="0"/>
              </a:spcAft>
              <a:buClr>
                <a:srgbClr val="000000"/>
              </a:buClr>
              <a:buSzPts val="800"/>
              <a:buFont typeface="Arial"/>
              <a:buNone/>
              <a:defRPr/>
            </a:lvl4pPr>
            <a:lvl5pPr indent="0" lvl="4" marL="0" marR="0" rtl="0" algn="r">
              <a:lnSpc>
                <a:spcPct val="100000"/>
              </a:lnSpc>
              <a:spcBef>
                <a:spcPts val="0"/>
              </a:spcBef>
              <a:spcAft>
                <a:spcPts val="0"/>
              </a:spcAft>
              <a:buClr>
                <a:srgbClr val="000000"/>
              </a:buClr>
              <a:buSzPts val="800"/>
              <a:buFont typeface="Arial"/>
              <a:buNone/>
              <a:defRPr/>
            </a:lvl5pPr>
            <a:lvl6pPr indent="0" lvl="5" marL="0" marR="0" rtl="0" algn="r">
              <a:lnSpc>
                <a:spcPct val="100000"/>
              </a:lnSpc>
              <a:spcBef>
                <a:spcPts val="0"/>
              </a:spcBef>
              <a:spcAft>
                <a:spcPts val="0"/>
              </a:spcAft>
              <a:buClr>
                <a:srgbClr val="000000"/>
              </a:buClr>
              <a:buSzPts val="800"/>
              <a:buFont typeface="Arial"/>
              <a:buNone/>
              <a:defRPr/>
            </a:lvl6pPr>
            <a:lvl7pPr indent="0" lvl="6" marL="0" marR="0" rtl="0" algn="r">
              <a:lnSpc>
                <a:spcPct val="100000"/>
              </a:lnSpc>
              <a:spcBef>
                <a:spcPts val="0"/>
              </a:spcBef>
              <a:spcAft>
                <a:spcPts val="0"/>
              </a:spcAft>
              <a:buClr>
                <a:srgbClr val="000000"/>
              </a:buClr>
              <a:buSzPts val="800"/>
              <a:buFont typeface="Arial"/>
              <a:buNone/>
              <a:defRPr/>
            </a:lvl7pPr>
            <a:lvl8pPr indent="0" lvl="7" marL="0" marR="0" rtl="0" algn="r">
              <a:lnSpc>
                <a:spcPct val="100000"/>
              </a:lnSpc>
              <a:spcBef>
                <a:spcPts val="0"/>
              </a:spcBef>
              <a:spcAft>
                <a:spcPts val="0"/>
              </a:spcAft>
              <a:buClr>
                <a:srgbClr val="000000"/>
              </a:buClr>
              <a:buSzPts val="800"/>
              <a:buFont typeface="Arial"/>
              <a:buNone/>
              <a:defRPr/>
            </a:lvl8pPr>
            <a:lvl9pPr indent="0" lvl="8" marL="0" marR="0" rtl="0" algn="r">
              <a:lnSpc>
                <a:spcPct val="100000"/>
              </a:lnSpc>
              <a:spcBef>
                <a:spcPts val="0"/>
              </a:spcBef>
              <a:spcAft>
                <a:spcPts val="0"/>
              </a:spcAft>
              <a:buClr>
                <a:srgbClr val="000000"/>
              </a:buClr>
              <a:buSzPts val="8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showMasterSp="0">
  <p:cSld name="SECTION_HEADER_2">
    <p:spTree>
      <p:nvGrpSpPr>
        <p:cNvPr id="556" name="Shape 556"/>
        <p:cNvGrpSpPr/>
        <p:nvPr/>
      </p:nvGrpSpPr>
      <p:grpSpPr>
        <a:xfrm>
          <a:off x="0" y="0"/>
          <a:ext cx="0" cy="0"/>
          <a:chOff x="0" y="0"/>
          <a:chExt cx="0" cy="0"/>
        </a:xfrm>
      </p:grpSpPr>
      <p:grpSp>
        <p:nvGrpSpPr>
          <p:cNvPr id="557" name="Google Shape;557;p63"/>
          <p:cNvGrpSpPr/>
          <p:nvPr/>
        </p:nvGrpSpPr>
        <p:grpSpPr>
          <a:xfrm>
            <a:off x="0" y="-1780"/>
            <a:ext cx="9144000" cy="5150957"/>
            <a:chOff x="0" y="-2373"/>
            <a:chExt cx="12192000" cy="6867027"/>
          </a:xfrm>
        </p:grpSpPr>
        <p:sp>
          <p:nvSpPr>
            <p:cNvPr id="558" name="Google Shape;558;p6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59" name="Google Shape;559;p63"/>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60" name="Google Shape;560;p63"/>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61" name="Google Shape;561;p63"/>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62" name="Google Shape;562;p63"/>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63" name="Google Shape;563;p63"/>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64" name="Google Shape;564;p63"/>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65" name="Google Shape;565;p63"/>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66" name="Google Shape;566;p63"/>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567" name="Google Shape;567;p63"/>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568" name="Google Shape;568;p63"/>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569" name="Google Shape;569;p63"/>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570" name="Google Shape;570;p63"/>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571" name="Google Shape;571;p63"/>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572" name="Google Shape;572;p63"/>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73" name="Google Shape;573;p63"/>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p:cSld name="Questions Slide">
    <p:spTree>
      <p:nvGrpSpPr>
        <p:cNvPr id="574" name="Shape 574"/>
        <p:cNvGrpSpPr/>
        <p:nvPr/>
      </p:nvGrpSpPr>
      <p:grpSpPr>
        <a:xfrm>
          <a:off x="0" y="0"/>
          <a:ext cx="0" cy="0"/>
          <a:chOff x="0" y="0"/>
          <a:chExt cx="0" cy="0"/>
        </a:xfrm>
      </p:grpSpPr>
      <p:sp>
        <p:nvSpPr>
          <p:cNvPr id="575" name="Google Shape;575;p64"/>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576" name="Google Shape;576;p64"/>
          <p:cNvSpPr txBox="1"/>
          <p:nvPr/>
        </p:nvSpPr>
        <p:spPr>
          <a:xfrm>
            <a:off x="255374" y="797569"/>
            <a:ext cx="73992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Clr>
                <a:srgbClr val="EBEBEB"/>
              </a:buClr>
              <a:buSzPts val="2700"/>
              <a:buFont typeface="Century Gothic"/>
              <a:buNone/>
            </a:pPr>
            <a:r>
              <a:rPr lang="en-US" sz="2300">
                <a:solidFill>
                  <a:schemeClr val="dk1"/>
                </a:solidFill>
              </a:rPr>
              <a:t>Questions?</a:t>
            </a:r>
            <a:endParaRPr sz="2300">
              <a:solidFill>
                <a:schemeClr val="dk1"/>
              </a:solidFill>
            </a:endParaRPr>
          </a:p>
        </p:txBody>
      </p:sp>
      <p:pic>
        <p:nvPicPr>
          <p:cNvPr id="577" name="Google Shape;577;p64"/>
          <p:cNvPicPr preferRelativeResize="0"/>
          <p:nvPr/>
        </p:nvPicPr>
        <p:blipFill rotWithShape="1">
          <a:blip r:embed="rId2">
            <a:alphaModFix/>
          </a:blip>
          <a:srcRect b="0" l="0" r="0" t="0"/>
          <a:stretch/>
        </p:blipFill>
        <p:spPr>
          <a:xfrm>
            <a:off x="2768145" y="1671607"/>
            <a:ext cx="2652770" cy="2652770"/>
          </a:xfrm>
          <a:prstGeom prst="rect">
            <a:avLst/>
          </a:prstGeom>
          <a:noFill/>
          <a:ln>
            <a:noFill/>
          </a:ln>
        </p:spPr>
      </p:pic>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3">
    <p:bg>
      <p:bgPr>
        <a:blipFill>
          <a:blip r:embed="rId2">
            <a:alphaModFix/>
          </a:blip>
          <a:stretch>
            <a:fillRect/>
          </a:stretch>
        </a:blipFill>
      </p:bgPr>
    </p:bg>
    <p:spTree>
      <p:nvGrpSpPr>
        <p:cNvPr id="578" name="Shape 578"/>
        <p:cNvGrpSpPr/>
        <p:nvPr/>
      </p:nvGrpSpPr>
      <p:grpSpPr>
        <a:xfrm>
          <a:off x="0" y="0"/>
          <a:ext cx="0" cy="0"/>
          <a:chOff x="0" y="0"/>
          <a:chExt cx="0" cy="0"/>
        </a:xfrm>
      </p:grpSpPr>
      <p:pic>
        <p:nvPicPr>
          <p:cNvPr descr="Celestia-R1---OverlayTitleHD.png" id="579" name="Google Shape;579;p65"/>
          <p:cNvPicPr preferRelativeResize="0"/>
          <p:nvPr/>
        </p:nvPicPr>
        <p:blipFill rotWithShape="1">
          <a:blip r:embed="rId3">
            <a:alphaModFix/>
          </a:blip>
          <a:srcRect b="0" l="0" r="0" t="0"/>
          <a:stretch/>
        </p:blipFill>
        <p:spPr>
          <a:xfrm>
            <a:off x="1" y="0"/>
            <a:ext cx="9140885" cy="5141788"/>
          </a:xfrm>
          <a:prstGeom prst="rect">
            <a:avLst/>
          </a:prstGeom>
          <a:noFill/>
          <a:ln>
            <a:noFill/>
          </a:ln>
        </p:spPr>
      </p:pic>
      <p:sp>
        <p:nvSpPr>
          <p:cNvPr id="580" name="Google Shape;580;p65"/>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581" name="Google Shape;581;p65"/>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582" name="Google Shape;582;p65"/>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583" name="Google Shape;583;p65"/>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584" name="Google Shape;584;p65"/>
          <p:cNvSpPr txBox="1"/>
          <p:nvPr>
            <p:ph idx="12" type="sldNum"/>
          </p:nvPr>
        </p:nvSpPr>
        <p:spPr>
          <a:xfrm>
            <a:off x="7956718"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showMasterSp="0">
  <p:cSld name="SECTION_HEADER_3">
    <p:spTree>
      <p:nvGrpSpPr>
        <p:cNvPr id="585" name="Shape 585"/>
        <p:cNvGrpSpPr/>
        <p:nvPr/>
      </p:nvGrpSpPr>
      <p:grpSpPr>
        <a:xfrm>
          <a:off x="0" y="0"/>
          <a:ext cx="0" cy="0"/>
          <a:chOff x="0" y="0"/>
          <a:chExt cx="0" cy="0"/>
        </a:xfrm>
      </p:grpSpPr>
      <p:grpSp>
        <p:nvGrpSpPr>
          <p:cNvPr id="586" name="Google Shape;586;p66"/>
          <p:cNvGrpSpPr/>
          <p:nvPr/>
        </p:nvGrpSpPr>
        <p:grpSpPr>
          <a:xfrm>
            <a:off x="0" y="-1780"/>
            <a:ext cx="9144000" cy="5150957"/>
            <a:chOff x="0" y="-2373"/>
            <a:chExt cx="12192000" cy="6867027"/>
          </a:xfrm>
        </p:grpSpPr>
        <p:sp>
          <p:nvSpPr>
            <p:cNvPr id="587" name="Google Shape;587;p66"/>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88" name="Google Shape;588;p66"/>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89" name="Google Shape;589;p66"/>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90" name="Google Shape;590;p66"/>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91" name="Google Shape;591;p66"/>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92" name="Google Shape;592;p66"/>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93" name="Google Shape;593;p66"/>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94" name="Google Shape;594;p66"/>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95" name="Google Shape;595;p66"/>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596" name="Google Shape;596;p66"/>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597" name="Google Shape;597;p66"/>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598" name="Google Shape;598;p66"/>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599" name="Google Shape;599;p66"/>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600" name="Google Shape;600;p66"/>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601" name="Google Shape;601;p66"/>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02" name="Google Shape;602;p66"/>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AND_BODY_2">
    <p:spTree>
      <p:nvGrpSpPr>
        <p:cNvPr id="603" name="Shape 603"/>
        <p:cNvGrpSpPr/>
        <p:nvPr/>
      </p:nvGrpSpPr>
      <p:grpSpPr>
        <a:xfrm>
          <a:off x="0" y="0"/>
          <a:ext cx="0" cy="0"/>
          <a:chOff x="0" y="0"/>
          <a:chExt cx="0" cy="0"/>
        </a:xfrm>
      </p:grpSpPr>
      <p:sp>
        <p:nvSpPr>
          <p:cNvPr id="604" name="Google Shape;604;p67"/>
          <p:cNvSpPr txBox="1"/>
          <p:nvPr>
            <p:ph type="title"/>
          </p:nvPr>
        </p:nvSpPr>
        <p:spPr>
          <a:xfrm>
            <a:off x="457172" y="205067"/>
            <a:ext cx="82290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7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5" name="Google Shape;605;p67"/>
          <p:cNvSpPr txBox="1"/>
          <p:nvPr>
            <p:ph idx="1" type="subTitle"/>
          </p:nvPr>
        </p:nvSpPr>
        <p:spPr>
          <a:xfrm>
            <a:off x="457172" y="1203299"/>
            <a:ext cx="82290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700"/>
              <a:buChar char="●"/>
              <a:defRPr/>
            </a:lvl1pPr>
            <a:lvl2pPr lvl="1" rtl="0" algn="l">
              <a:lnSpc>
                <a:spcPct val="90000"/>
              </a:lnSpc>
              <a:spcBef>
                <a:spcPts val="1200"/>
              </a:spcBef>
              <a:spcAft>
                <a:spcPts val="0"/>
              </a:spcAft>
              <a:buClr>
                <a:schemeClr val="dk1"/>
              </a:buClr>
              <a:buSzPts val="1700"/>
              <a:buChar char="○"/>
              <a:defRPr/>
            </a:lvl2pPr>
            <a:lvl3pPr lvl="2" rtl="0" algn="l">
              <a:lnSpc>
                <a:spcPct val="90000"/>
              </a:lnSpc>
              <a:spcBef>
                <a:spcPts val="1200"/>
              </a:spcBef>
              <a:spcAft>
                <a:spcPts val="0"/>
              </a:spcAft>
              <a:buClr>
                <a:schemeClr val="dk1"/>
              </a:buClr>
              <a:buSzPts val="1700"/>
              <a:buChar char="■"/>
              <a:defRPr/>
            </a:lvl3pPr>
            <a:lvl4pPr lvl="3" rtl="0" algn="l">
              <a:lnSpc>
                <a:spcPct val="90000"/>
              </a:lnSpc>
              <a:spcBef>
                <a:spcPts val="1200"/>
              </a:spcBef>
              <a:spcAft>
                <a:spcPts val="0"/>
              </a:spcAft>
              <a:buClr>
                <a:schemeClr val="dk1"/>
              </a:buClr>
              <a:buSzPts val="1700"/>
              <a:buChar char="●"/>
              <a:defRPr/>
            </a:lvl4pPr>
            <a:lvl5pPr lvl="4" rtl="0" algn="l">
              <a:lnSpc>
                <a:spcPct val="90000"/>
              </a:lnSpc>
              <a:spcBef>
                <a:spcPts val="1200"/>
              </a:spcBef>
              <a:spcAft>
                <a:spcPts val="0"/>
              </a:spcAft>
              <a:buClr>
                <a:schemeClr val="dk1"/>
              </a:buClr>
              <a:buSzPts val="1700"/>
              <a:buChar char="○"/>
              <a:defRPr/>
            </a:lvl5pPr>
            <a:lvl6pPr lvl="5" rtl="0" algn="l">
              <a:lnSpc>
                <a:spcPct val="90000"/>
              </a:lnSpc>
              <a:spcBef>
                <a:spcPts val="1200"/>
              </a:spcBef>
              <a:spcAft>
                <a:spcPts val="0"/>
              </a:spcAft>
              <a:buClr>
                <a:schemeClr val="dk1"/>
              </a:buClr>
              <a:buSzPts val="1700"/>
              <a:buChar char="■"/>
              <a:defRPr/>
            </a:lvl6pPr>
            <a:lvl7pPr lvl="6" rtl="0" algn="l">
              <a:lnSpc>
                <a:spcPct val="90000"/>
              </a:lnSpc>
              <a:spcBef>
                <a:spcPts val="1200"/>
              </a:spcBef>
              <a:spcAft>
                <a:spcPts val="0"/>
              </a:spcAft>
              <a:buClr>
                <a:schemeClr val="dk1"/>
              </a:buClr>
              <a:buSzPts val="1700"/>
              <a:buChar char="●"/>
              <a:defRPr/>
            </a:lvl7pPr>
            <a:lvl8pPr lvl="7" rtl="0" algn="l">
              <a:lnSpc>
                <a:spcPct val="90000"/>
              </a:lnSpc>
              <a:spcBef>
                <a:spcPts val="1200"/>
              </a:spcBef>
              <a:spcAft>
                <a:spcPts val="0"/>
              </a:spcAft>
              <a:buClr>
                <a:schemeClr val="dk1"/>
              </a:buClr>
              <a:buSzPts val="1700"/>
              <a:buChar char="○"/>
              <a:defRPr/>
            </a:lvl8pPr>
            <a:lvl9pPr lvl="8" rtl="0" algn="l">
              <a:lnSpc>
                <a:spcPct val="90000"/>
              </a:lnSpc>
              <a:spcBef>
                <a:spcPts val="1200"/>
              </a:spcBef>
              <a:spcAft>
                <a:spcPts val="1200"/>
              </a:spcAft>
              <a:buClr>
                <a:schemeClr val="dk1"/>
              </a:buClr>
              <a:buSzPts val="1700"/>
              <a:buChar char="■"/>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showMasterSp="0">
  <p:cSld name="SECTION_HEADER_4">
    <p:spTree>
      <p:nvGrpSpPr>
        <p:cNvPr id="606" name="Shape 606"/>
        <p:cNvGrpSpPr/>
        <p:nvPr/>
      </p:nvGrpSpPr>
      <p:grpSpPr>
        <a:xfrm>
          <a:off x="0" y="0"/>
          <a:ext cx="0" cy="0"/>
          <a:chOff x="0" y="0"/>
          <a:chExt cx="0" cy="0"/>
        </a:xfrm>
      </p:grpSpPr>
      <p:grpSp>
        <p:nvGrpSpPr>
          <p:cNvPr id="607" name="Google Shape;607;p68"/>
          <p:cNvGrpSpPr/>
          <p:nvPr/>
        </p:nvGrpSpPr>
        <p:grpSpPr>
          <a:xfrm>
            <a:off x="0" y="-1780"/>
            <a:ext cx="9144000" cy="5150957"/>
            <a:chOff x="0" y="-2373"/>
            <a:chExt cx="12192000" cy="6867027"/>
          </a:xfrm>
        </p:grpSpPr>
        <p:sp>
          <p:nvSpPr>
            <p:cNvPr id="608" name="Google Shape;608;p6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09" name="Google Shape;609;p6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10" name="Google Shape;610;p6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11" name="Google Shape;611;p6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12" name="Google Shape;612;p6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13" name="Google Shape;613;p6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14" name="Google Shape;614;p68"/>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15" name="Google Shape;615;p68"/>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16" name="Google Shape;616;p68"/>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617" name="Google Shape;617;p68"/>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618" name="Google Shape;618;p68"/>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619" name="Google Shape;619;p68"/>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620" name="Google Shape;620;p68"/>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621" name="Google Shape;621;p68"/>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622" name="Google Shape;622;p68"/>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23" name="Google Shape;623;p68"/>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AND_BODY_3">
    <p:spTree>
      <p:nvGrpSpPr>
        <p:cNvPr id="624" name="Shape 624"/>
        <p:cNvGrpSpPr/>
        <p:nvPr/>
      </p:nvGrpSpPr>
      <p:grpSpPr>
        <a:xfrm>
          <a:off x="0" y="0"/>
          <a:ext cx="0" cy="0"/>
          <a:chOff x="0" y="0"/>
          <a:chExt cx="0" cy="0"/>
        </a:xfrm>
      </p:grpSpPr>
      <p:sp>
        <p:nvSpPr>
          <p:cNvPr id="625" name="Google Shape;625;p69"/>
          <p:cNvSpPr txBox="1"/>
          <p:nvPr>
            <p:ph type="title"/>
          </p:nvPr>
        </p:nvSpPr>
        <p:spPr>
          <a:xfrm>
            <a:off x="457172" y="205067"/>
            <a:ext cx="82290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7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6" name="Google Shape;626;p69"/>
          <p:cNvSpPr txBox="1"/>
          <p:nvPr>
            <p:ph idx="1" type="subTitle"/>
          </p:nvPr>
        </p:nvSpPr>
        <p:spPr>
          <a:xfrm>
            <a:off x="457172" y="1203299"/>
            <a:ext cx="82290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700"/>
              <a:buChar char="●"/>
              <a:defRPr/>
            </a:lvl1pPr>
            <a:lvl2pPr lvl="1" rtl="0" algn="l">
              <a:lnSpc>
                <a:spcPct val="90000"/>
              </a:lnSpc>
              <a:spcBef>
                <a:spcPts val="1200"/>
              </a:spcBef>
              <a:spcAft>
                <a:spcPts val="0"/>
              </a:spcAft>
              <a:buClr>
                <a:schemeClr val="dk1"/>
              </a:buClr>
              <a:buSzPts val="1700"/>
              <a:buChar char="○"/>
              <a:defRPr/>
            </a:lvl2pPr>
            <a:lvl3pPr lvl="2" rtl="0" algn="l">
              <a:lnSpc>
                <a:spcPct val="90000"/>
              </a:lnSpc>
              <a:spcBef>
                <a:spcPts val="1200"/>
              </a:spcBef>
              <a:spcAft>
                <a:spcPts val="0"/>
              </a:spcAft>
              <a:buClr>
                <a:schemeClr val="dk1"/>
              </a:buClr>
              <a:buSzPts val="1700"/>
              <a:buChar char="■"/>
              <a:defRPr/>
            </a:lvl3pPr>
            <a:lvl4pPr lvl="3" rtl="0" algn="l">
              <a:lnSpc>
                <a:spcPct val="90000"/>
              </a:lnSpc>
              <a:spcBef>
                <a:spcPts val="1200"/>
              </a:spcBef>
              <a:spcAft>
                <a:spcPts val="0"/>
              </a:spcAft>
              <a:buClr>
                <a:schemeClr val="dk1"/>
              </a:buClr>
              <a:buSzPts val="1700"/>
              <a:buChar char="●"/>
              <a:defRPr/>
            </a:lvl4pPr>
            <a:lvl5pPr lvl="4" rtl="0" algn="l">
              <a:lnSpc>
                <a:spcPct val="90000"/>
              </a:lnSpc>
              <a:spcBef>
                <a:spcPts val="1200"/>
              </a:spcBef>
              <a:spcAft>
                <a:spcPts val="0"/>
              </a:spcAft>
              <a:buClr>
                <a:schemeClr val="dk1"/>
              </a:buClr>
              <a:buSzPts val="1700"/>
              <a:buChar char="○"/>
              <a:defRPr/>
            </a:lvl5pPr>
            <a:lvl6pPr lvl="5" rtl="0" algn="l">
              <a:lnSpc>
                <a:spcPct val="90000"/>
              </a:lnSpc>
              <a:spcBef>
                <a:spcPts val="1200"/>
              </a:spcBef>
              <a:spcAft>
                <a:spcPts val="0"/>
              </a:spcAft>
              <a:buClr>
                <a:schemeClr val="dk1"/>
              </a:buClr>
              <a:buSzPts val="1700"/>
              <a:buChar char="■"/>
              <a:defRPr/>
            </a:lvl6pPr>
            <a:lvl7pPr lvl="6" rtl="0" algn="l">
              <a:lnSpc>
                <a:spcPct val="90000"/>
              </a:lnSpc>
              <a:spcBef>
                <a:spcPts val="1200"/>
              </a:spcBef>
              <a:spcAft>
                <a:spcPts val="0"/>
              </a:spcAft>
              <a:buClr>
                <a:schemeClr val="dk1"/>
              </a:buClr>
              <a:buSzPts val="1700"/>
              <a:buChar char="●"/>
              <a:defRPr/>
            </a:lvl7pPr>
            <a:lvl8pPr lvl="7" rtl="0" algn="l">
              <a:lnSpc>
                <a:spcPct val="90000"/>
              </a:lnSpc>
              <a:spcBef>
                <a:spcPts val="1200"/>
              </a:spcBef>
              <a:spcAft>
                <a:spcPts val="0"/>
              </a:spcAft>
              <a:buClr>
                <a:schemeClr val="dk1"/>
              </a:buClr>
              <a:buSzPts val="1700"/>
              <a:buChar char="○"/>
              <a:defRPr/>
            </a:lvl8pPr>
            <a:lvl9pPr lvl="8" rtl="0" algn="l">
              <a:lnSpc>
                <a:spcPct val="90000"/>
              </a:lnSpc>
              <a:spcBef>
                <a:spcPts val="1200"/>
              </a:spcBef>
              <a:spcAft>
                <a:spcPts val="1200"/>
              </a:spcAft>
              <a:buClr>
                <a:schemeClr val="dk1"/>
              </a:buClr>
              <a:buSzPts val="1700"/>
              <a:buChar char="■"/>
              <a:defRPr/>
            </a:lvl9pPr>
          </a:lstStyle>
          <a:p/>
        </p:txBody>
      </p:sp>
      <p:pic>
        <p:nvPicPr>
          <p:cNvPr id="627" name="Google Shape;627;p69"/>
          <p:cNvPicPr preferRelativeResize="0"/>
          <p:nvPr/>
        </p:nvPicPr>
        <p:blipFill>
          <a:blip r:embed="rId2">
            <a:alphaModFix/>
          </a:blip>
          <a:stretch>
            <a:fillRect/>
          </a:stretch>
        </p:blipFill>
        <p:spPr>
          <a:xfrm>
            <a:off x="109871" y="103019"/>
            <a:ext cx="2190552" cy="315939"/>
          </a:xfrm>
          <a:prstGeom prst="rect">
            <a:avLst/>
          </a:prstGeom>
          <a:noFill/>
          <a:ln>
            <a:noFill/>
          </a:ln>
        </p:spPr>
      </p:pic>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showMasterSp="0">
  <p:cSld name="SECTION_HEADER_5">
    <p:spTree>
      <p:nvGrpSpPr>
        <p:cNvPr id="628" name="Shape 628"/>
        <p:cNvGrpSpPr/>
        <p:nvPr/>
      </p:nvGrpSpPr>
      <p:grpSpPr>
        <a:xfrm>
          <a:off x="0" y="0"/>
          <a:ext cx="0" cy="0"/>
          <a:chOff x="0" y="0"/>
          <a:chExt cx="0" cy="0"/>
        </a:xfrm>
      </p:grpSpPr>
      <p:grpSp>
        <p:nvGrpSpPr>
          <p:cNvPr id="629" name="Google Shape;629;p70"/>
          <p:cNvGrpSpPr/>
          <p:nvPr/>
        </p:nvGrpSpPr>
        <p:grpSpPr>
          <a:xfrm>
            <a:off x="0" y="-1780"/>
            <a:ext cx="9144000" cy="5150957"/>
            <a:chOff x="0" y="-2373"/>
            <a:chExt cx="12192000" cy="6867027"/>
          </a:xfrm>
        </p:grpSpPr>
        <p:sp>
          <p:nvSpPr>
            <p:cNvPr id="630" name="Google Shape;630;p7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31" name="Google Shape;631;p70"/>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32" name="Google Shape;632;p70"/>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33" name="Google Shape;633;p70"/>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34" name="Google Shape;634;p70"/>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35" name="Google Shape;635;p70"/>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36" name="Google Shape;636;p70"/>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37" name="Google Shape;637;p70"/>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38" name="Google Shape;638;p70"/>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639" name="Google Shape;639;p70"/>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640" name="Google Shape;640;p70"/>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641" name="Google Shape;641;p70"/>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642" name="Google Shape;642;p70"/>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643" name="Google Shape;643;p70"/>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644" name="Google Shape;644;p70"/>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45" name="Google Shape;645;p70"/>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TITLE_AND_BODY_4">
    <p:spTree>
      <p:nvGrpSpPr>
        <p:cNvPr id="646" name="Shape 646"/>
        <p:cNvGrpSpPr/>
        <p:nvPr/>
      </p:nvGrpSpPr>
      <p:grpSpPr>
        <a:xfrm>
          <a:off x="0" y="0"/>
          <a:ext cx="0" cy="0"/>
          <a:chOff x="0" y="0"/>
          <a:chExt cx="0" cy="0"/>
        </a:xfrm>
      </p:grpSpPr>
      <p:sp>
        <p:nvSpPr>
          <p:cNvPr id="647" name="Google Shape;647;p71"/>
          <p:cNvSpPr txBox="1"/>
          <p:nvPr>
            <p:ph type="title"/>
          </p:nvPr>
        </p:nvSpPr>
        <p:spPr>
          <a:xfrm>
            <a:off x="457172" y="205067"/>
            <a:ext cx="82290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7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48" name="Google Shape;648;p71"/>
          <p:cNvSpPr txBox="1"/>
          <p:nvPr>
            <p:ph idx="1" type="subTitle"/>
          </p:nvPr>
        </p:nvSpPr>
        <p:spPr>
          <a:xfrm>
            <a:off x="457172" y="1203299"/>
            <a:ext cx="82290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700"/>
              <a:buChar char="●"/>
              <a:defRPr/>
            </a:lvl1pPr>
            <a:lvl2pPr lvl="1" rtl="0" algn="l">
              <a:lnSpc>
                <a:spcPct val="90000"/>
              </a:lnSpc>
              <a:spcBef>
                <a:spcPts val="1200"/>
              </a:spcBef>
              <a:spcAft>
                <a:spcPts val="0"/>
              </a:spcAft>
              <a:buClr>
                <a:schemeClr val="dk1"/>
              </a:buClr>
              <a:buSzPts val="1700"/>
              <a:buChar char="○"/>
              <a:defRPr/>
            </a:lvl2pPr>
            <a:lvl3pPr lvl="2" rtl="0" algn="l">
              <a:lnSpc>
                <a:spcPct val="90000"/>
              </a:lnSpc>
              <a:spcBef>
                <a:spcPts val="1200"/>
              </a:spcBef>
              <a:spcAft>
                <a:spcPts val="0"/>
              </a:spcAft>
              <a:buClr>
                <a:schemeClr val="dk1"/>
              </a:buClr>
              <a:buSzPts val="1700"/>
              <a:buChar char="■"/>
              <a:defRPr/>
            </a:lvl3pPr>
            <a:lvl4pPr lvl="3" rtl="0" algn="l">
              <a:lnSpc>
                <a:spcPct val="90000"/>
              </a:lnSpc>
              <a:spcBef>
                <a:spcPts val="1200"/>
              </a:spcBef>
              <a:spcAft>
                <a:spcPts val="0"/>
              </a:spcAft>
              <a:buClr>
                <a:schemeClr val="dk1"/>
              </a:buClr>
              <a:buSzPts val="1700"/>
              <a:buChar char="●"/>
              <a:defRPr/>
            </a:lvl4pPr>
            <a:lvl5pPr lvl="4" rtl="0" algn="l">
              <a:lnSpc>
                <a:spcPct val="90000"/>
              </a:lnSpc>
              <a:spcBef>
                <a:spcPts val="1200"/>
              </a:spcBef>
              <a:spcAft>
                <a:spcPts val="0"/>
              </a:spcAft>
              <a:buClr>
                <a:schemeClr val="dk1"/>
              </a:buClr>
              <a:buSzPts val="1700"/>
              <a:buChar char="○"/>
              <a:defRPr/>
            </a:lvl5pPr>
            <a:lvl6pPr lvl="5" rtl="0" algn="l">
              <a:lnSpc>
                <a:spcPct val="90000"/>
              </a:lnSpc>
              <a:spcBef>
                <a:spcPts val="1200"/>
              </a:spcBef>
              <a:spcAft>
                <a:spcPts val="0"/>
              </a:spcAft>
              <a:buClr>
                <a:schemeClr val="dk1"/>
              </a:buClr>
              <a:buSzPts val="1700"/>
              <a:buChar char="■"/>
              <a:defRPr/>
            </a:lvl6pPr>
            <a:lvl7pPr lvl="6" rtl="0" algn="l">
              <a:lnSpc>
                <a:spcPct val="90000"/>
              </a:lnSpc>
              <a:spcBef>
                <a:spcPts val="1200"/>
              </a:spcBef>
              <a:spcAft>
                <a:spcPts val="0"/>
              </a:spcAft>
              <a:buClr>
                <a:schemeClr val="dk1"/>
              </a:buClr>
              <a:buSzPts val="1700"/>
              <a:buChar char="●"/>
              <a:defRPr/>
            </a:lvl7pPr>
            <a:lvl8pPr lvl="7" rtl="0" algn="l">
              <a:lnSpc>
                <a:spcPct val="90000"/>
              </a:lnSpc>
              <a:spcBef>
                <a:spcPts val="1200"/>
              </a:spcBef>
              <a:spcAft>
                <a:spcPts val="0"/>
              </a:spcAft>
              <a:buClr>
                <a:schemeClr val="dk1"/>
              </a:buClr>
              <a:buSzPts val="1700"/>
              <a:buChar char="○"/>
              <a:defRPr/>
            </a:lvl8pPr>
            <a:lvl9pPr lvl="8" rtl="0" algn="l">
              <a:lnSpc>
                <a:spcPct val="90000"/>
              </a:lnSpc>
              <a:spcBef>
                <a:spcPts val="1200"/>
              </a:spcBef>
              <a:spcAft>
                <a:spcPts val="1200"/>
              </a:spcAft>
              <a:buClr>
                <a:schemeClr val="dk1"/>
              </a:buClr>
              <a:buSzPts val="17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nowledge Check and Quiz">
  <p:cSld name="CUSTOM_2">
    <p:spTree>
      <p:nvGrpSpPr>
        <p:cNvPr id="80" name="Shape 80"/>
        <p:cNvGrpSpPr/>
        <p:nvPr/>
      </p:nvGrpSpPr>
      <p:grpSpPr>
        <a:xfrm>
          <a:off x="0" y="0"/>
          <a:ext cx="0" cy="0"/>
          <a:chOff x="0" y="0"/>
          <a:chExt cx="0" cy="0"/>
        </a:xfrm>
      </p:grpSpPr>
      <p:sp>
        <p:nvSpPr>
          <p:cNvPr id="81" name="Google Shape;81;p8"/>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2" name="Google Shape;82;p8"/>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chemeClr val="dk2"/>
              </a:buClr>
              <a:buSzPts val="1600"/>
              <a:buChar char="●"/>
              <a:defRPr sz="16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3" name="Google Shape;83;p8"/>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showMasterSp="0">
  <p:cSld name="SECTION_HEADER_6">
    <p:spTree>
      <p:nvGrpSpPr>
        <p:cNvPr id="649" name="Shape 649"/>
        <p:cNvGrpSpPr/>
        <p:nvPr/>
      </p:nvGrpSpPr>
      <p:grpSpPr>
        <a:xfrm>
          <a:off x="0" y="0"/>
          <a:ext cx="0" cy="0"/>
          <a:chOff x="0" y="0"/>
          <a:chExt cx="0" cy="0"/>
        </a:xfrm>
      </p:grpSpPr>
      <p:grpSp>
        <p:nvGrpSpPr>
          <p:cNvPr id="650" name="Google Shape;650;p72"/>
          <p:cNvGrpSpPr/>
          <p:nvPr/>
        </p:nvGrpSpPr>
        <p:grpSpPr>
          <a:xfrm>
            <a:off x="0" y="-1780"/>
            <a:ext cx="9144000" cy="5150957"/>
            <a:chOff x="0" y="-2373"/>
            <a:chExt cx="12192000" cy="6867027"/>
          </a:xfrm>
        </p:grpSpPr>
        <p:sp>
          <p:nvSpPr>
            <p:cNvPr id="651" name="Google Shape;651;p7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52" name="Google Shape;652;p72"/>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53" name="Google Shape;653;p72"/>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54" name="Google Shape;654;p72"/>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55" name="Google Shape;655;p72"/>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56" name="Google Shape;656;p72"/>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57" name="Google Shape;657;p72"/>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58" name="Google Shape;658;p72"/>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59" name="Google Shape;659;p72"/>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660" name="Google Shape;660;p72"/>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661" name="Google Shape;661;p72"/>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662" name="Google Shape;662;p72"/>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663" name="Google Shape;663;p72"/>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664" name="Google Shape;664;p72"/>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665" name="Google Shape;665;p72"/>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66" name="Google Shape;666;p72"/>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6">
  <p:cSld name="TITLE_4">
    <p:bg>
      <p:bgPr>
        <a:blipFill>
          <a:blip r:embed="rId2">
            <a:alphaModFix/>
          </a:blip>
          <a:stretch>
            <a:fillRect/>
          </a:stretch>
        </a:blipFill>
      </p:bgPr>
    </p:bg>
    <p:spTree>
      <p:nvGrpSpPr>
        <p:cNvPr id="667" name="Shape 667"/>
        <p:cNvGrpSpPr/>
        <p:nvPr/>
      </p:nvGrpSpPr>
      <p:grpSpPr>
        <a:xfrm>
          <a:off x="0" y="0"/>
          <a:ext cx="0" cy="0"/>
          <a:chOff x="0" y="0"/>
          <a:chExt cx="0" cy="0"/>
        </a:xfrm>
      </p:grpSpPr>
      <p:pic>
        <p:nvPicPr>
          <p:cNvPr descr="Celestia-R1---OverlayTitleHD.png" id="668" name="Google Shape;668;p73"/>
          <p:cNvPicPr preferRelativeResize="0"/>
          <p:nvPr/>
        </p:nvPicPr>
        <p:blipFill rotWithShape="1">
          <a:blip r:embed="rId3">
            <a:alphaModFix/>
          </a:blip>
          <a:srcRect b="0" l="0" r="0" t="0"/>
          <a:stretch/>
        </p:blipFill>
        <p:spPr>
          <a:xfrm>
            <a:off x="1" y="0"/>
            <a:ext cx="9141202" cy="5141969"/>
          </a:xfrm>
          <a:prstGeom prst="rect">
            <a:avLst/>
          </a:prstGeom>
          <a:noFill/>
          <a:ln>
            <a:noFill/>
          </a:ln>
        </p:spPr>
      </p:pic>
      <p:sp>
        <p:nvSpPr>
          <p:cNvPr id="669" name="Google Shape;669;p73"/>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670" name="Google Shape;670;p73"/>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671" name="Google Shape;671;p73"/>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672" name="Google Shape;672;p73"/>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673" name="Google Shape;673;p73"/>
          <p:cNvSpPr txBox="1"/>
          <p:nvPr>
            <p:ph idx="12" type="sldNum"/>
          </p:nvPr>
        </p:nvSpPr>
        <p:spPr>
          <a:xfrm>
            <a:off x="7956719"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showMasterSp="0">
  <p:cSld name="SECTION_HEADER_7">
    <p:spTree>
      <p:nvGrpSpPr>
        <p:cNvPr id="674" name="Shape 674"/>
        <p:cNvGrpSpPr/>
        <p:nvPr/>
      </p:nvGrpSpPr>
      <p:grpSpPr>
        <a:xfrm>
          <a:off x="0" y="0"/>
          <a:ext cx="0" cy="0"/>
          <a:chOff x="0" y="0"/>
          <a:chExt cx="0" cy="0"/>
        </a:xfrm>
      </p:grpSpPr>
      <p:grpSp>
        <p:nvGrpSpPr>
          <p:cNvPr id="675" name="Google Shape;675;p74"/>
          <p:cNvGrpSpPr/>
          <p:nvPr/>
        </p:nvGrpSpPr>
        <p:grpSpPr>
          <a:xfrm>
            <a:off x="0" y="-1780"/>
            <a:ext cx="9144000" cy="5150957"/>
            <a:chOff x="0" y="-2373"/>
            <a:chExt cx="12192000" cy="6867027"/>
          </a:xfrm>
        </p:grpSpPr>
        <p:sp>
          <p:nvSpPr>
            <p:cNvPr id="676" name="Google Shape;676;p7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77" name="Google Shape;677;p74"/>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78" name="Google Shape;678;p74"/>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79" name="Google Shape;679;p74"/>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80" name="Google Shape;680;p74"/>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81" name="Google Shape;681;p74"/>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82" name="Google Shape;682;p74"/>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83" name="Google Shape;683;p74"/>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84" name="Google Shape;684;p74"/>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685" name="Google Shape;685;p74"/>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686" name="Google Shape;686;p74"/>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687" name="Google Shape;687;p74"/>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688" name="Google Shape;688;p74"/>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689" name="Google Shape;689;p74"/>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690" name="Google Shape;690;p74"/>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91" name="Google Shape;691;p74"/>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7">
  <p:cSld name="TITLE_AND_BODY_5">
    <p:spTree>
      <p:nvGrpSpPr>
        <p:cNvPr id="692" name="Shape 692"/>
        <p:cNvGrpSpPr/>
        <p:nvPr/>
      </p:nvGrpSpPr>
      <p:grpSpPr>
        <a:xfrm>
          <a:off x="0" y="0"/>
          <a:ext cx="0" cy="0"/>
          <a:chOff x="0" y="0"/>
          <a:chExt cx="0" cy="0"/>
        </a:xfrm>
      </p:grpSpPr>
      <p:sp>
        <p:nvSpPr>
          <p:cNvPr id="693" name="Google Shape;693;p75"/>
          <p:cNvSpPr txBox="1"/>
          <p:nvPr>
            <p:ph type="title"/>
          </p:nvPr>
        </p:nvSpPr>
        <p:spPr>
          <a:xfrm>
            <a:off x="457172" y="205067"/>
            <a:ext cx="82290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7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94" name="Google Shape;694;p75"/>
          <p:cNvSpPr txBox="1"/>
          <p:nvPr>
            <p:ph idx="1" type="subTitle"/>
          </p:nvPr>
        </p:nvSpPr>
        <p:spPr>
          <a:xfrm>
            <a:off x="457172" y="1203299"/>
            <a:ext cx="82290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700"/>
              <a:buChar char="●"/>
              <a:defRPr/>
            </a:lvl1pPr>
            <a:lvl2pPr lvl="1" rtl="0" algn="l">
              <a:lnSpc>
                <a:spcPct val="90000"/>
              </a:lnSpc>
              <a:spcBef>
                <a:spcPts val="1200"/>
              </a:spcBef>
              <a:spcAft>
                <a:spcPts val="0"/>
              </a:spcAft>
              <a:buClr>
                <a:schemeClr val="dk1"/>
              </a:buClr>
              <a:buSzPts val="1700"/>
              <a:buChar char="○"/>
              <a:defRPr/>
            </a:lvl2pPr>
            <a:lvl3pPr lvl="2" rtl="0" algn="l">
              <a:lnSpc>
                <a:spcPct val="90000"/>
              </a:lnSpc>
              <a:spcBef>
                <a:spcPts val="1200"/>
              </a:spcBef>
              <a:spcAft>
                <a:spcPts val="0"/>
              </a:spcAft>
              <a:buClr>
                <a:schemeClr val="dk1"/>
              </a:buClr>
              <a:buSzPts val="1700"/>
              <a:buChar char="■"/>
              <a:defRPr/>
            </a:lvl3pPr>
            <a:lvl4pPr lvl="3" rtl="0" algn="l">
              <a:lnSpc>
                <a:spcPct val="90000"/>
              </a:lnSpc>
              <a:spcBef>
                <a:spcPts val="1200"/>
              </a:spcBef>
              <a:spcAft>
                <a:spcPts val="0"/>
              </a:spcAft>
              <a:buClr>
                <a:schemeClr val="dk1"/>
              </a:buClr>
              <a:buSzPts val="1700"/>
              <a:buChar char="●"/>
              <a:defRPr/>
            </a:lvl4pPr>
            <a:lvl5pPr lvl="4" rtl="0" algn="l">
              <a:lnSpc>
                <a:spcPct val="90000"/>
              </a:lnSpc>
              <a:spcBef>
                <a:spcPts val="1200"/>
              </a:spcBef>
              <a:spcAft>
                <a:spcPts val="0"/>
              </a:spcAft>
              <a:buClr>
                <a:schemeClr val="dk1"/>
              </a:buClr>
              <a:buSzPts val="1700"/>
              <a:buChar char="○"/>
              <a:defRPr/>
            </a:lvl5pPr>
            <a:lvl6pPr lvl="5" rtl="0" algn="l">
              <a:lnSpc>
                <a:spcPct val="90000"/>
              </a:lnSpc>
              <a:spcBef>
                <a:spcPts val="1200"/>
              </a:spcBef>
              <a:spcAft>
                <a:spcPts val="0"/>
              </a:spcAft>
              <a:buClr>
                <a:schemeClr val="dk1"/>
              </a:buClr>
              <a:buSzPts val="1700"/>
              <a:buChar char="■"/>
              <a:defRPr/>
            </a:lvl6pPr>
            <a:lvl7pPr lvl="6" rtl="0" algn="l">
              <a:lnSpc>
                <a:spcPct val="90000"/>
              </a:lnSpc>
              <a:spcBef>
                <a:spcPts val="1200"/>
              </a:spcBef>
              <a:spcAft>
                <a:spcPts val="0"/>
              </a:spcAft>
              <a:buClr>
                <a:schemeClr val="dk1"/>
              </a:buClr>
              <a:buSzPts val="1700"/>
              <a:buChar char="●"/>
              <a:defRPr/>
            </a:lvl7pPr>
            <a:lvl8pPr lvl="7" rtl="0" algn="l">
              <a:lnSpc>
                <a:spcPct val="90000"/>
              </a:lnSpc>
              <a:spcBef>
                <a:spcPts val="1200"/>
              </a:spcBef>
              <a:spcAft>
                <a:spcPts val="0"/>
              </a:spcAft>
              <a:buClr>
                <a:schemeClr val="dk1"/>
              </a:buClr>
              <a:buSzPts val="1700"/>
              <a:buChar char="○"/>
              <a:defRPr/>
            </a:lvl8pPr>
            <a:lvl9pPr lvl="8" rtl="0" algn="l">
              <a:lnSpc>
                <a:spcPct val="90000"/>
              </a:lnSpc>
              <a:spcBef>
                <a:spcPts val="1200"/>
              </a:spcBef>
              <a:spcAft>
                <a:spcPts val="1200"/>
              </a:spcAft>
              <a:buClr>
                <a:schemeClr val="dk1"/>
              </a:buClr>
              <a:buSzPts val="1700"/>
              <a:buChar char="■"/>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7" showMasterSp="0">
  <p:cSld name="SECTION_HEADER_8">
    <p:spTree>
      <p:nvGrpSpPr>
        <p:cNvPr id="695" name="Shape 695"/>
        <p:cNvGrpSpPr/>
        <p:nvPr/>
      </p:nvGrpSpPr>
      <p:grpSpPr>
        <a:xfrm>
          <a:off x="0" y="0"/>
          <a:ext cx="0" cy="0"/>
          <a:chOff x="0" y="0"/>
          <a:chExt cx="0" cy="0"/>
        </a:xfrm>
      </p:grpSpPr>
      <p:grpSp>
        <p:nvGrpSpPr>
          <p:cNvPr id="696" name="Google Shape;696;p76"/>
          <p:cNvGrpSpPr/>
          <p:nvPr/>
        </p:nvGrpSpPr>
        <p:grpSpPr>
          <a:xfrm>
            <a:off x="0" y="-1780"/>
            <a:ext cx="9144000" cy="5150957"/>
            <a:chOff x="0" y="-2373"/>
            <a:chExt cx="12192000" cy="6867027"/>
          </a:xfrm>
        </p:grpSpPr>
        <p:sp>
          <p:nvSpPr>
            <p:cNvPr id="697" name="Google Shape;697;p76"/>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98" name="Google Shape;698;p76"/>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99" name="Google Shape;699;p76"/>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00" name="Google Shape;700;p76"/>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01" name="Google Shape;701;p76"/>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02" name="Google Shape;702;p76"/>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03" name="Google Shape;703;p76"/>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04" name="Google Shape;704;p76"/>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05" name="Google Shape;705;p76"/>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706" name="Google Shape;706;p76"/>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707" name="Google Shape;707;p76"/>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708" name="Google Shape;708;p76"/>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709" name="Google Shape;709;p76"/>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710" name="Google Shape;710;p76"/>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711" name="Google Shape;711;p76"/>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12" name="Google Shape;712;p76"/>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8">
  <p:cSld name="TITLE_5">
    <p:bg>
      <p:bgPr>
        <a:blipFill>
          <a:blip r:embed="rId2">
            <a:alphaModFix/>
          </a:blip>
          <a:stretch>
            <a:fillRect/>
          </a:stretch>
        </a:blipFill>
      </p:bgPr>
    </p:bg>
    <p:spTree>
      <p:nvGrpSpPr>
        <p:cNvPr id="713" name="Shape 713"/>
        <p:cNvGrpSpPr/>
        <p:nvPr/>
      </p:nvGrpSpPr>
      <p:grpSpPr>
        <a:xfrm>
          <a:off x="0" y="0"/>
          <a:ext cx="0" cy="0"/>
          <a:chOff x="0" y="0"/>
          <a:chExt cx="0" cy="0"/>
        </a:xfrm>
      </p:grpSpPr>
      <p:pic>
        <p:nvPicPr>
          <p:cNvPr descr="Celestia-R1---OverlayTitleHD.png" id="714" name="Google Shape;714;p77"/>
          <p:cNvPicPr preferRelativeResize="0"/>
          <p:nvPr/>
        </p:nvPicPr>
        <p:blipFill rotWithShape="1">
          <a:blip r:embed="rId3">
            <a:alphaModFix/>
          </a:blip>
          <a:srcRect b="0" l="0" r="0" t="0"/>
          <a:stretch/>
        </p:blipFill>
        <p:spPr>
          <a:xfrm>
            <a:off x="1" y="0"/>
            <a:ext cx="9141202" cy="5141969"/>
          </a:xfrm>
          <a:prstGeom prst="rect">
            <a:avLst/>
          </a:prstGeom>
          <a:noFill/>
          <a:ln>
            <a:noFill/>
          </a:ln>
        </p:spPr>
      </p:pic>
      <p:sp>
        <p:nvSpPr>
          <p:cNvPr id="715" name="Google Shape;715;p77"/>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716" name="Google Shape;716;p77"/>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717" name="Google Shape;717;p77"/>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718" name="Google Shape;718;p77"/>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719" name="Google Shape;719;p77"/>
          <p:cNvSpPr txBox="1"/>
          <p:nvPr>
            <p:ph idx="12" type="sldNum"/>
          </p:nvPr>
        </p:nvSpPr>
        <p:spPr>
          <a:xfrm>
            <a:off x="7956719"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8" showMasterSp="0">
  <p:cSld name="SECTION_HEADER_9">
    <p:spTree>
      <p:nvGrpSpPr>
        <p:cNvPr id="720" name="Shape 720"/>
        <p:cNvGrpSpPr/>
        <p:nvPr/>
      </p:nvGrpSpPr>
      <p:grpSpPr>
        <a:xfrm>
          <a:off x="0" y="0"/>
          <a:ext cx="0" cy="0"/>
          <a:chOff x="0" y="0"/>
          <a:chExt cx="0" cy="0"/>
        </a:xfrm>
      </p:grpSpPr>
      <p:grpSp>
        <p:nvGrpSpPr>
          <p:cNvPr id="721" name="Google Shape;721;p78"/>
          <p:cNvGrpSpPr/>
          <p:nvPr/>
        </p:nvGrpSpPr>
        <p:grpSpPr>
          <a:xfrm>
            <a:off x="0" y="-1780"/>
            <a:ext cx="9144000" cy="5150957"/>
            <a:chOff x="0" y="-2373"/>
            <a:chExt cx="12192000" cy="6867027"/>
          </a:xfrm>
        </p:grpSpPr>
        <p:sp>
          <p:nvSpPr>
            <p:cNvPr id="722" name="Google Shape;722;p7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23" name="Google Shape;723;p7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24" name="Google Shape;724;p7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25" name="Google Shape;725;p7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26" name="Google Shape;726;p7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27" name="Google Shape;727;p7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28" name="Google Shape;728;p78"/>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29" name="Google Shape;729;p78"/>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30" name="Google Shape;730;p78"/>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731" name="Google Shape;731;p78"/>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732" name="Google Shape;732;p78"/>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733" name="Google Shape;733;p78"/>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734" name="Google Shape;734;p78"/>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735" name="Google Shape;735;p78"/>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736" name="Google Shape;736;p78"/>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37" name="Google Shape;737;p78"/>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9">
  <p:cSld name="TITLE_6">
    <p:bg>
      <p:bgPr>
        <a:blipFill>
          <a:blip r:embed="rId2">
            <a:alphaModFix/>
          </a:blip>
          <a:stretch>
            <a:fillRect/>
          </a:stretch>
        </a:blipFill>
      </p:bgPr>
    </p:bg>
    <p:spTree>
      <p:nvGrpSpPr>
        <p:cNvPr id="738" name="Shape 738"/>
        <p:cNvGrpSpPr/>
        <p:nvPr/>
      </p:nvGrpSpPr>
      <p:grpSpPr>
        <a:xfrm>
          <a:off x="0" y="0"/>
          <a:ext cx="0" cy="0"/>
          <a:chOff x="0" y="0"/>
          <a:chExt cx="0" cy="0"/>
        </a:xfrm>
      </p:grpSpPr>
      <p:pic>
        <p:nvPicPr>
          <p:cNvPr descr="Celestia-R1---OverlayTitleHD.png" id="739" name="Google Shape;739;p79"/>
          <p:cNvPicPr preferRelativeResize="0"/>
          <p:nvPr/>
        </p:nvPicPr>
        <p:blipFill rotWithShape="1">
          <a:blip r:embed="rId3">
            <a:alphaModFix/>
          </a:blip>
          <a:srcRect b="0" l="0" r="0" t="0"/>
          <a:stretch/>
        </p:blipFill>
        <p:spPr>
          <a:xfrm>
            <a:off x="1" y="0"/>
            <a:ext cx="9141202" cy="5141969"/>
          </a:xfrm>
          <a:prstGeom prst="rect">
            <a:avLst/>
          </a:prstGeom>
          <a:noFill/>
          <a:ln>
            <a:noFill/>
          </a:ln>
        </p:spPr>
      </p:pic>
      <p:sp>
        <p:nvSpPr>
          <p:cNvPr id="740" name="Google Shape;740;p79"/>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741" name="Google Shape;741;p79"/>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742" name="Google Shape;742;p79"/>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743" name="Google Shape;743;p79"/>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744" name="Google Shape;744;p79"/>
          <p:cNvSpPr txBox="1"/>
          <p:nvPr>
            <p:ph idx="12" type="sldNum"/>
          </p:nvPr>
        </p:nvSpPr>
        <p:spPr>
          <a:xfrm>
            <a:off x="7956719"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9" showMasterSp="0">
  <p:cSld name="SECTION_HEADER_10">
    <p:spTree>
      <p:nvGrpSpPr>
        <p:cNvPr id="745" name="Shape 745"/>
        <p:cNvGrpSpPr/>
        <p:nvPr/>
      </p:nvGrpSpPr>
      <p:grpSpPr>
        <a:xfrm>
          <a:off x="0" y="0"/>
          <a:ext cx="0" cy="0"/>
          <a:chOff x="0" y="0"/>
          <a:chExt cx="0" cy="0"/>
        </a:xfrm>
      </p:grpSpPr>
      <p:grpSp>
        <p:nvGrpSpPr>
          <p:cNvPr id="746" name="Google Shape;746;p80"/>
          <p:cNvGrpSpPr/>
          <p:nvPr/>
        </p:nvGrpSpPr>
        <p:grpSpPr>
          <a:xfrm>
            <a:off x="0" y="-1780"/>
            <a:ext cx="9144000" cy="5150957"/>
            <a:chOff x="0" y="-2373"/>
            <a:chExt cx="12192000" cy="6867027"/>
          </a:xfrm>
        </p:grpSpPr>
        <p:sp>
          <p:nvSpPr>
            <p:cNvPr id="747" name="Google Shape;747;p8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48" name="Google Shape;748;p80"/>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49" name="Google Shape;749;p80"/>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50" name="Google Shape;750;p80"/>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51" name="Google Shape;751;p80"/>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52" name="Google Shape;752;p80"/>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53" name="Google Shape;753;p80"/>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54" name="Google Shape;754;p80"/>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55" name="Google Shape;755;p80"/>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756" name="Google Shape;756;p80"/>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757" name="Google Shape;757;p80"/>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758" name="Google Shape;758;p80"/>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759" name="Google Shape;759;p80"/>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760" name="Google Shape;760;p80"/>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761" name="Google Shape;761;p80"/>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62" name="Google Shape;762;p80"/>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63" name="Shape 763"/>
        <p:cNvGrpSpPr/>
        <p:nvPr/>
      </p:nvGrpSpPr>
      <p:grpSpPr>
        <a:xfrm>
          <a:off x="0" y="0"/>
          <a:ext cx="0" cy="0"/>
          <a:chOff x="0" y="0"/>
          <a:chExt cx="0" cy="0"/>
        </a:xfrm>
      </p:grpSpPr>
      <p:sp>
        <p:nvSpPr>
          <p:cNvPr id="764" name="Google Shape;764;p81"/>
          <p:cNvSpPr txBox="1"/>
          <p:nvPr>
            <p:ph type="title"/>
          </p:nvPr>
        </p:nvSpPr>
        <p:spPr>
          <a:xfrm>
            <a:off x="365054" y="363413"/>
            <a:ext cx="6571200" cy="530400"/>
          </a:xfrm>
          <a:prstGeom prst="rect">
            <a:avLst/>
          </a:prstGeom>
          <a:noFill/>
          <a:ln>
            <a:noFill/>
          </a:ln>
        </p:spPr>
        <p:txBody>
          <a:bodyPr anchorCtr="0" anchor="ctr" bIns="68575" lIns="68575" spcFirstLastPara="1" rIns="68575" wrap="square" tIns="68575">
            <a:noAutofit/>
          </a:bodyPr>
          <a:lstStyle>
            <a:lvl1pPr lvl="0" marR="0" rtl="0" algn="l">
              <a:spcBef>
                <a:spcPts val="0"/>
              </a:spcBef>
              <a:spcAft>
                <a:spcPts val="0"/>
              </a:spcAft>
              <a:buClr>
                <a:schemeClr val="lt2"/>
              </a:buClr>
              <a:buSzPts val="1100"/>
              <a:buFont typeface="Century Gothic"/>
              <a:buNone/>
              <a:defRPr b="0" i="0" sz="20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100"/>
              <a:buNone/>
              <a:defRPr b="0" i="0" sz="1000" u="none" cap="none" strike="noStrike">
                <a:solidFill>
                  <a:schemeClr val="dk2"/>
                </a:solidFill>
              </a:defRPr>
            </a:lvl2pPr>
            <a:lvl3pPr lvl="2" marR="0" rtl="0" algn="l">
              <a:spcBef>
                <a:spcPts val="0"/>
              </a:spcBef>
              <a:spcAft>
                <a:spcPts val="0"/>
              </a:spcAft>
              <a:buSzPts val="1100"/>
              <a:buNone/>
              <a:defRPr b="0" i="0" sz="1000" u="none" cap="none" strike="noStrike">
                <a:solidFill>
                  <a:schemeClr val="dk2"/>
                </a:solidFill>
              </a:defRPr>
            </a:lvl3pPr>
            <a:lvl4pPr lvl="3" marR="0" rtl="0" algn="l">
              <a:spcBef>
                <a:spcPts val="0"/>
              </a:spcBef>
              <a:spcAft>
                <a:spcPts val="0"/>
              </a:spcAft>
              <a:buSzPts val="1100"/>
              <a:buNone/>
              <a:defRPr b="0" i="0" sz="1000" u="none" cap="none" strike="noStrike">
                <a:solidFill>
                  <a:schemeClr val="dk2"/>
                </a:solidFill>
              </a:defRPr>
            </a:lvl4pPr>
            <a:lvl5pPr lvl="4" marR="0" rtl="0" algn="l">
              <a:spcBef>
                <a:spcPts val="0"/>
              </a:spcBef>
              <a:spcAft>
                <a:spcPts val="0"/>
              </a:spcAft>
              <a:buSzPts val="1100"/>
              <a:buNone/>
              <a:defRPr b="0" i="0" sz="1000" u="none" cap="none" strike="noStrike">
                <a:solidFill>
                  <a:schemeClr val="dk2"/>
                </a:solidFill>
              </a:defRPr>
            </a:lvl5pPr>
            <a:lvl6pPr lvl="5" marR="0" rtl="0" algn="l">
              <a:lnSpc>
                <a:spcPct val="100000"/>
              </a:lnSpc>
              <a:spcBef>
                <a:spcPts val="0"/>
              </a:spcBef>
              <a:spcAft>
                <a:spcPts val="0"/>
              </a:spcAft>
              <a:buSzPts val="1100"/>
              <a:buNone/>
              <a:defRPr b="0" i="0" sz="1000" u="none" cap="none" strike="noStrike">
                <a:solidFill>
                  <a:schemeClr val="dk2"/>
                </a:solidFill>
              </a:defRPr>
            </a:lvl6pPr>
            <a:lvl7pPr lvl="6" marR="0" rtl="0" algn="l">
              <a:lnSpc>
                <a:spcPct val="100000"/>
              </a:lnSpc>
              <a:spcBef>
                <a:spcPts val="0"/>
              </a:spcBef>
              <a:spcAft>
                <a:spcPts val="0"/>
              </a:spcAft>
              <a:buSzPts val="1100"/>
              <a:buNone/>
              <a:defRPr b="0" i="0" sz="1000" u="none" cap="none" strike="noStrike">
                <a:solidFill>
                  <a:schemeClr val="dk2"/>
                </a:solidFill>
              </a:defRPr>
            </a:lvl7pPr>
            <a:lvl8pPr lvl="7" marR="0" rtl="0" algn="l">
              <a:lnSpc>
                <a:spcPct val="100000"/>
              </a:lnSpc>
              <a:spcBef>
                <a:spcPts val="0"/>
              </a:spcBef>
              <a:spcAft>
                <a:spcPts val="0"/>
              </a:spcAft>
              <a:buSzPts val="1100"/>
              <a:buNone/>
              <a:defRPr b="0" i="0" sz="1000" u="none" cap="none" strike="noStrike">
                <a:solidFill>
                  <a:schemeClr val="dk2"/>
                </a:solidFill>
              </a:defRPr>
            </a:lvl8pPr>
            <a:lvl9pPr lvl="8" marR="0" rtl="0" algn="l">
              <a:lnSpc>
                <a:spcPct val="100000"/>
              </a:lnSpc>
              <a:spcBef>
                <a:spcPts val="0"/>
              </a:spcBef>
              <a:spcAft>
                <a:spcPts val="0"/>
              </a:spcAft>
              <a:buSzPts val="1100"/>
              <a:buNone/>
              <a:defRPr b="0" i="0" sz="1000" u="none" cap="none" strike="noStrike">
                <a:solidFill>
                  <a:schemeClr val="dk2"/>
                </a:solidFill>
              </a:defRPr>
            </a:lvl9pPr>
          </a:lstStyle>
          <a:p/>
        </p:txBody>
      </p:sp>
      <p:sp>
        <p:nvSpPr>
          <p:cNvPr id="765" name="Google Shape;765;p81"/>
          <p:cNvSpPr txBox="1"/>
          <p:nvPr>
            <p:ph idx="1" type="body"/>
          </p:nvPr>
        </p:nvSpPr>
        <p:spPr>
          <a:xfrm>
            <a:off x="866216" y="1952625"/>
            <a:ext cx="3618900" cy="2562300"/>
          </a:xfrm>
          <a:prstGeom prst="rect">
            <a:avLst/>
          </a:prstGeom>
          <a:noFill/>
          <a:ln>
            <a:noFill/>
          </a:ln>
        </p:spPr>
        <p:txBody>
          <a:bodyPr anchorCtr="0" anchor="t" bIns="68575" lIns="68575" spcFirstLastPara="1" rIns="68575" wrap="square" tIns="68575">
            <a:normAutofit/>
          </a:bodyPr>
          <a:lstStyle>
            <a:lvl1pPr indent="-298450" lvl="0" marL="457200" marR="0" rtl="0" algn="l">
              <a:spcBef>
                <a:spcPts val="500"/>
              </a:spcBef>
              <a:spcAft>
                <a:spcPts val="0"/>
              </a:spcAft>
              <a:buClr>
                <a:schemeClr val="accent1"/>
              </a:buClr>
              <a:buSzPts val="1100"/>
              <a:buFont typeface="Noto Sans Symbols"/>
              <a:buChar char="❑"/>
              <a:defRPr b="0" i="0" sz="1000" u="none" cap="none" strike="noStrike">
                <a:solidFill>
                  <a:srgbClr val="3F3F3F"/>
                </a:solidFill>
                <a:latin typeface="Century Gothic"/>
                <a:ea typeface="Century Gothic"/>
                <a:cs typeface="Century Gothic"/>
                <a:sym typeface="Century Gothic"/>
              </a:defRPr>
            </a:lvl1pPr>
            <a:lvl2pPr indent="-292100" lvl="1" marL="914400" marR="0" rtl="0" algn="l">
              <a:spcBef>
                <a:spcPts val="500"/>
              </a:spcBef>
              <a:spcAft>
                <a:spcPts val="0"/>
              </a:spcAft>
              <a:buClr>
                <a:schemeClr val="accent1"/>
              </a:buClr>
              <a:buSzPts val="1000"/>
              <a:buFont typeface="Noto Sans Symbols"/>
              <a:buChar char="➢"/>
              <a:defRPr b="0" i="0" sz="900" u="none" cap="none" strike="noStrike">
                <a:solidFill>
                  <a:srgbClr val="3F3F3F"/>
                </a:solidFill>
                <a:latin typeface="Century Gothic"/>
                <a:ea typeface="Century Gothic"/>
                <a:cs typeface="Century Gothic"/>
                <a:sym typeface="Century Gothic"/>
              </a:defRPr>
            </a:lvl2pPr>
            <a:lvl3pPr indent="-279400" lvl="2" marL="1371600" marR="0" rtl="0" algn="l">
              <a:spcBef>
                <a:spcPts val="500"/>
              </a:spcBef>
              <a:spcAft>
                <a:spcPts val="0"/>
              </a:spcAft>
              <a:buClr>
                <a:schemeClr val="accent1"/>
              </a:buClr>
              <a:buSzPts val="800"/>
              <a:buFont typeface="Noto Sans Symbols"/>
              <a:buChar char="▶"/>
              <a:defRPr b="0" i="0" sz="800" u="none" cap="none" strike="noStrike">
                <a:solidFill>
                  <a:srgbClr val="3F3F3F"/>
                </a:solidFill>
                <a:latin typeface="Century Gothic"/>
                <a:ea typeface="Century Gothic"/>
                <a:cs typeface="Century Gothic"/>
                <a:sym typeface="Century Gothic"/>
              </a:defRPr>
            </a:lvl3pPr>
            <a:lvl4pPr indent="-279400" lvl="3" marL="1828800" marR="0" rtl="0" algn="l">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4pPr>
            <a:lvl5pPr indent="-279400" lvl="4" marL="2286000" marR="0" rtl="0" algn="l">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5pPr>
            <a:lvl6pPr indent="-279400" lvl="5" marL="27432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6pPr>
            <a:lvl7pPr indent="-279400" lvl="6" marL="32004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7pPr>
            <a:lvl8pPr indent="-279400" lvl="7" marL="36576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8pPr>
            <a:lvl9pPr indent="-279400" lvl="8" marL="41148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9pPr>
          </a:lstStyle>
          <a:p/>
        </p:txBody>
      </p:sp>
      <p:sp>
        <p:nvSpPr>
          <p:cNvPr id="766" name="Google Shape;766;p81"/>
          <p:cNvSpPr txBox="1"/>
          <p:nvPr>
            <p:ph idx="2" type="body"/>
          </p:nvPr>
        </p:nvSpPr>
        <p:spPr>
          <a:xfrm>
            <a:off x="4656534" y="1952625"/>
            <a:ext cx="3618900" cy="2562300"/>
          </a:xfrm>
          <a:prstGeom prst="rect">
            <a:avLst/>
          </a:prstGeom>
          <a:noFill/>
          <a:ln>
            <a:noFill/>
          </a:ln>
        </p:spPr>
        <p:txBody>
          <a:bodyPr anchorCtr="0" anchor="t" bIns="68575" lIns="68575" spcFirstLastPara="1" rIns="68575" wrap="square" tIns="68575">
            <a:normAutofit/>
          </a:bodyPr>
          <a:lstStyle>
            <a:lvl1pPr indent="-298450" lvl="0" marL="457200" marR="0" rtl="0" algn="l">
              <a:spcBef>
                <a:spcPts val="500"/>
              </a:spcBef>
              <a:spcAft>
                <a:spcPts val="0"/>
              </a:spcAft>
              <a:buClr>
                <a:schemeClr val="accent1"/>
              </a:buClr>
              <a:buSzPts val="1100"/>
              <a:buFont typeface="Noto Sans Symbols"/>
              <a:buChar char="❑"/>
              <a:defRPr b="0" i="0" sz="1000" u="none" cap="none" strike="noStrike">
                <a:solidFill>
                  <a:srgbClr val="3F3F3F"/>
                </a:solidFill>
                <a:latin typeface="Century Gothic"/>
                <a:ea typeface="Century Gothic"/>
                <a:cs typeface="Century Gothic"/>
                <a:sym typeface="Century Gothic"/>
              </a:defRPr>
            </a:lvl1pPr>
            <a:lvl2pPr indent="-292100" lvl="1" marL="914400" marR="0" rtl="0" algn="l">
              <a:spcBef>
                <a:spcPts val="500"/>
              </a:spcBef>
              <a:spcAft>
                <a:spcPts val="0"/>
              </a:spcAft>
              <a:buClr>
                <a:schemeClr val="accent1"/>
              </a:buClr>
              <a:buSzPts val="1000"/>
              <a:buFont typeface="Noto Sans Symbols"/>
              <a:buChar char="➢"/>
              <a:defRPr b="0" i="0" sz="900" u="none" cap="none" strike="noStrike">
                <a:solidFill>
                  <a:srgbClr val="3F3F3F"/>
                </a:solidFill>
                <a:latin typeface="Century Gothic"/>
                <a:ea typeface="Century Gothic"/>
                <a:cs typeface="Century Gothic"/>
                <a:sym typeface="Century Gothic"/>
              </a:defRPr>
            </a:lvl2pPr>
            <a:lvl3pPr indent="-279400" lvl="2" marL="1371600" marR="0" rtl="0" algn="l">
              <a:spcBef>
                <a:spcPts val="500"/>
              </a:spcBef>
              <a:spcAft>
                <a:spcPts val="0"/>
              </a:spcAft>
              <a:buClr>
                <a:schemeClr val="accent1"/>
              </a:buClr>
              <a:buSzPts val="800"/>
              <a:buFont typeface="Noto Sans Symbols"/>
              <a:buChar char="▶"/>
              <a:defRPr b="0" i="0" sz="800" u="none" cap="none" strike="noStrike">
                <a:solidFill>
                  <a:srgbClr val="3F3F3F"/>
                </a:solidFill>
                <a:latin typeface="Century Gothic"/>
                <a:ea typeface="Century Gothic"/>
                <a:cs typeface="Century Gothic"/>
                <a:sym typeface="Century Gothic"/>
              </a:defRPr>
            </a:lvl3pPr>
            <a:lvl4pPr indent="-279400" lvl="3" marL="1828800" marR="0" rtl="0" algn="l">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4pPr>
            <a:lvl5pPr indent="-279400" lvl="4" marL="2286000" marR="0" rtl="0" algn="l">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5pPr>
            <a:lvl6pPr indent="-279400" lvl="5" marL="27432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6pPr>
            <a:lvl7pPr indent="-279400" lvl="6" marL="32004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7pPr>
            <a:lvl8pPr indent="-279400" lvl="7" marL="36576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8pPr>
            <a:lvl9pPr indent="-279400" lvl="8" marL="41148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9pPr>
          </a:lstStyle>
          <a:p/>
        </p:txBody>
      </p:sp>
      <p:sp>
        <p:nvSpPr>
          <p:cNvPr id="767" name="Google Shape;767;p81"/>
          <p:cNvSpPr txBox="1"/>
          <p:nvPr>
            <p:ph idx="12" type="sldNum"/>
          </p:nvPr>
        </p:nvSpPr>
        <p:spPr>
          <a:xfrm>
            <a:off x="7764066" y="221456"/>
            <a:ext cx="628800" cy="576300"/>
          </a:xfrm>
          <a:prstGeom prst="rect">
            <a:avLst/>
          </a:prstGeom>
          <a:noFill/>
          <a:ln>
            <a:noFill/>
          </a:ln>
        </p:spPr>
        <p:txBody>
          <a:bodyPr anchorCtr="0" anchor="b" bIns="34250" lIns="68575" spcFirstLastPara="1" rIns="68575" wrap="square" tIns="34250">
            <a:noAutofit/>
          </a:bodyPr>
          <a:lstStyle>
            <a:lvl1pPr indent="0" lvl="0"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1pPr>
            <a:lvl2pPr indent="0" lvl="1"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2pPr>
            <a:lvl3pPr indent="0" lvl="2"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3pPr>
            <a:lvl4pPr indent="0" lvl="3"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4pPr>
            <a:lvl5pPr indent="0" lvl="4"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5pPr>
            <a:lvl6pPr indent="0" lvl="5"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6pPr>
            <a:lvl7pPr indent="0" lvl="6"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7pPr>
            <a:lvl8pPr indent="0" lvl="7"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8pPr>
            <a:lvl9pPr indent="0" lvl="8"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5" name="Shape 85"/>
        <p:cNvGrpSpPr/>
        <p:nvPr/>
      </p:nvGrpSpPr>
      <p:grpSpPr>
        <a:xfrm>
          <a:off x="0" y="0"/>
          <a:ext cx="0" cy="0"/>
          <a:chOff x="0" y="0"/>
          <a:chExt cx="0" cy="0"/>
        </a:xfrm>
      </p:grpSpPr>
      <p:sp>
        <p:nvSpPr>
          <p:cNvPr id="86" name="Google Shape;86;p9"/>
          <p:cNvSpPr txBox="1"/>
          <p:nvPr>
            <p:ph idx="1" type="body"/>
          </p:nvPr>
        </p:nvSpPr>
        <p:spPr>
          <a:xfrm>
            <a:off x="311700" y="1496000"/>
            <a:ext cx="39996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rgbClr val="FF9900"/>
              </a:buClr>
              <a:buSzPts val="1400"/>
              <a:buChar char="●"/>
              <a:defRPr sz="1400"/>
            </a:lvl1pPr>
            <a:lvl2pPr indent="-304800" lvl="1" marL="914400">
              <a:spcBef>
                <a:spcPts val="0"/>
              </a:spcBef>
              <a:spcAft>
                <a:spcPts val="0"/>
              </a:spcAft>
              <a:buClr>
                <a:srgbClr val="FF9900"/>
              </a:buClr>
              <a:buSzPts val="1200"/>
              <a:buChar char="○"/>
              <a:defRPr sz="1200"/>
            </a:lvl2pPr>
            <a:lvl3pPr indent="-304800" lvl="2" marL="1371600">
              <a:spcBef>
                <a:spcPts val="0"/>
              </a:spcBef>
              <a:spcAft>
                <a:spcPts val="0"/>
              </a:spcAft>
              <a:buClr>
                <a:srgbClr val="FF9900"/>
              </a:buClr>
              <a:buSzPts val="1200"/>
              <a:buChar char="■"/>
              <a:defRPr sz="1200"/>
            </a:lvl3pPr>
            <a:lvl4pPr indent="-304800" lvl="3" marL="1828800">
              <a:spcBef>
                <a:spcPts val="0"/>
              </a:spcBef>
              <a:spcAft>
                <a:spcPts val="0"/>
              </a:spcAft>
              <a:buClr>
                <a:srgbClr val="FF9900"/>
              </a:buClr>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7" name="Google Shape;87;p9"/>
          <p:cNvSpPr txBox="1"/>
          <p:nvPr>
            <p:ph idx="2" type="body"/>
          </p:nvPr>
        </p:nvSpPr>
        <p:spPr>
          <a:xfrm>
            <a:off x="4884200" y="1496000"/>
            <a:ext cx="39996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rgbClr val="FF9900"/>
              </a:buClr>
              <a:buSzPts val="1400"/>
              <a:buChar char="●"/>
              <a:defRPr sz="1400"/>
            </a:lvl1pPr>
            <a:lvl2pPr indent="-304800" lvl="1" marL="914400">
              <a:spcBef>
                <a:spcPts val="0"/>
              </a:spcBef>
              <a:spcAft>
                <a:spcPts val="0"/>
              </a:spcAft>
              <a:buClr>
                <a:srgbClr val="FF9900"/>
              </a:buClr>
              <a:buSzPts val="1200"/>
              <a:buChar char="○"/>
              <a:defRPr sz="1200"/>
            </a:lvl2pPr>
            <a:lvl3pPr indent="-304800" lvl="2" marL="1371600">
              <a:spcBef>
                <a:spcPts val="0"/>
              </a:spcBef>
              <a:spcAft>
                <a:spcPts val="0"/>
              </a:spcAft>
              <a:buClr>
                <a:srgbClr val="FF9900"/>
              </a:buClr>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8" name="Google Shape;88;p9"/>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9" name="Google Shape;89;p9"/>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0">
  <p:cSld name="Title Slide">
    <p:spTree>
      <p:nvGrpSpPr>
        <p:cNvPr id="768" name="Shape 768"/>
        <p:cNvGrpSpPr/>
        <p:nvPr/>
      </p:nvGrpSpPr>
      <p:grpSpPr>
        <a:xfrm>
          <a:off x="0" y="0"/>
          <a:ext cx="0" cy="0"/>
          <a:chOff x="0" y="0"/>
          <a:chExt cx="0" cy="0"/>
        </a:xfrm>
      </p:grpSpPr>
      <p:sp>
        <p:nvSpPr>
          <p:cNvPr id="769" name="Google Shape;769;p82"/>
          <p:cNvSpPr txBox="1"/>
          <p:nvPr>
            <p:ph type="title"/>
          </p:nvPr>
        </p:nvSpPr>
        <p:spPr>
          <a:xfrm>
            <a:off x="483577" y="1733732"/>
            <a:ext cx="8177100" cy="1016100"/>
          </a:xfrm>
          <a:prstGeom prst="rect">
            <a:avLst/>
          </a:prstGeom>
          <a:noFill/>
          <a:ln>
            <a:noFill/>
          </a:ln>
        </p:spPr>
        <p:txBody>
          <a:bodyPr anchorCtr="0" anchor="ctr" bIns="68575" lIns="68575" spcFirstLastPara="1" rIns="68575" wrap="square" tIns="68575">
            <a:noAutofit/>
          </a:bodyPr>
          <a:lstStyle>
            <a:lvl1pPr lvl="0" rtl="0" algn="ctr">
              <a:lnSpc>
                <a:spcPct val="100000"/>
              </a:lnSpc>
              <a:spcBef>
                <a:spcPts val="0"/>
              </a:spcBef>
              <a:spcAft>
                <a:spcPts val="0"/>
              </a:spcAft>
              <a:buSzPts val="1100"/>
              <a:buChar char="●"/>
              <a:defRPr/>
            </a:lvl1pPr>
            <a:lvl2pPr lvl="1" rtl="0" algn="l">
              <a:lnSpc>
                <a:spcPct val="100000"/>
              </a:lnSpc>
              <a:spcBef>
                <a:spcPts val="0"/>
              </a:spcBef>
              <a:spcAft>
                <a:spcPts val="0"/>
              </a:spcAft>
              <a:buSzPts val="1100"/>
              <a:buChar char="○"/>
              <a:defRPr/>
            </a:lvl2pPr>
            <a:lvl3pPr lvl="2" rtl="0" algn="l">
              <a:lnSpc>
                <a:spcPct val="100000"/>
              </a:lnSpc>
              <a:spcBef>
                <a:spcPts val="0"/>
              </a:spcBef>
              <a:spcAft>
                <a:spcPts val="0"/>
              </a:spcAft>
              <a:buSzPts val="1100"/>
              <a:buChar char="■"/>
              <a:defRPr/>
            </a:lvl3pPr>
            <a:lvl4pPr lvl="3" rtl="0" algn="l">
              <a:lnSpc>
                <a:spcPct val="100000"/>
              </a:lnSpc>
              <a:spcBef>
                <a:spcPts val="0"/>
              </a:spcBef>
              <a:spcAft>
                <a:spcPts val="0"/>
              </a:spcAft>
              <a:buSzPts val="1100"/>
              <a:buChar char="●"/>
              <a:defRPr/>
            </a:lvl4pPr>
            <a:lvl5pPr lvl="4" rtl="0" algn="l">
              <a:lnSpc>
                <a:spcPct val="100000"/>
              </a:lnSpc>
              <a:spcBef>
                <a:spcPts val="0"/>
              </a:spcBef>
              <a:spcAft>
                <a:spcPts val="0"/>
              </a:spcAft>
              <a:buSzPts val="1100"/>
              <a:buChar char="○"/>
              <a:defRPr/>
            </a:lvl5pPr>
            <a:lvl6pPr lvl="5" rtl="0" algn="l">
              <a:lnSpc>
                <a:spcPct val="100000"/>
              </a:lnSpc>
              <a:spcBef>
                <a:spcPts val="0"/>
              </a:spcBef>
              <a:spcAft>
                <a:spcPts val="0"/>
              </a:spcAft>
              <a:buSzPts val="1100"/>
              <a:buChar char="■"/>
              <a:defRPr/>
            </a:lvl6pPr>
            <a:lvl7pPr lvl="6" rtl="0" algn="l">
              <a:lnSpc>
                <a:spcPct val="100000"/>
              </a:lnSpc>
              <a:spcBef>
                <a:spcPts val="0"/>
              </a:spcBef>
              <a:spcAft>
                <a:spcPts val="0"/>
              </a:spcAft>
              <a:buSzPts val="1100"/>
              <a:buChar char="●"/>
              <a:defRPr/>
            </a:lvl7pPr>
            <a:lvl8pPr lvl="7" rtl="0" algn="l">
              <a:lnSpc>
                <a:spcPct val="100000"/>
              </a:lnSpc>
              <a:spcBef>
                <a:spcPts val="0"/>
              </a:spcBef>
              <a:spcAft>
                <a:spcPts val="0"/>
              </a:spcAft>
              <a:buSzPts val="1100"/>
              <a:buChar char="○"/>
              <a:defRPr/>
            </a:lvl8pPr>
            <a:lvl9pPr lvl="8" rtl="0" algn="l">
              <a:lnSpc>
                <a:spcPct val="100000"/>
              </a:lnSpc>
              <a:spcBef>
                <a:spcPts val="0"/>
              </a:spcBef>
              <a:spcAft>
                <a:spcPts val="0"/>
              </a:spcAft>
              <a:buSzPts val="1100"/>
              <a:buChar char="■"/>
              <a:defRPr/>
            </a:lvl9pPr>
          </a:lstStyle>
          <a:p/>
        </p:txBody>
      </p:sp>
      <p:sp>
        <p:nvSpPr>
          <p:cNvPr id="770" name="Google Shape;770;p82"/>
          <p:cNvSpPr txBox="1"/>
          <p:nvPr>
            <p:ph idx="1" type="body"/>
          </p:nvPr>
        </p:nvSpPr>
        <p:spPr>
          <a:xfrm>
            <a:off x="461963" y="2921794"/>
            <a:ext cx="8218800" cy="529800"/>
          </a:xfrm>
          <a:prstGeom prst="rect">
            <a:avLst/>
          </a:prstGeom>
          <a:noFill/>
          <a:ln>
            <a:noFill/>
          </a:ln>
        </p:spPr>
        <p:txBody>
          <a:bodyPr anchorCtr="0" anchor="ctr" bIns="68575" lIns="68575" spcFirstLastPara="1" rIns="68575" wrap="square" tIns="68575">
            <a:normAutofit/>
          </a:bodyPr>
          <a:lstStyle>
            <a:lvl1pPr indent="-228600" lvl="0" marL="457200" rtl="0" algn="ctr">
              <a:lnSpc>
                <a:spcPct val="100000"/>
              </a:lnSpc>
              <a:spcBef>
                <a:spcPts val="0"/>
              </a:spcBef>
              <a:spcAft>
                <a:spcPts val="0"/>
              </a:spcAft>
              <a:buSzPts val="1400"/>
              <a:buNone/>
              <a:defRPr sz="1800"/>
            </a:lvl1pPr>
            <a:lvl2pPr indent="-304800" lvl="1" marL="914400" rtl="0" algn="l">
              <a:lnSpc>
                <a:spcPct val="100000"/>
              </a:lnSpc>
              <a:spcBef>
                <a:spcPts val="800"/>
              </a:spcBef>
              <a:spcAft>
                <a:spcPts val="0"/>
              </a:spcAft>
              <a:buSzPts val="1200"/>
              <a:buChar char="○"/>
              <a:defRPr/>
            </a:lvl2pPr>
            <a:lvl3pPr indent="-298450" lvl="2" marL="1371600" rtl="0" algn="l">
              <a:lnSpc>
                <a:spcPct val="100000"/>
              </a:lnSpc>
              <a:spcBef>
                <a:spcPts val="800"/>
              </a:spcBef>
              <a:spcAft>
                <a:spcPts val="0"/>
              </a:spcAft>
              <a:buSzPts val="1100"/>
              <a:buChar char="■"/>
              <a:defRPr/>
            </a:lvl3pPr>
            <a:lvl4pPr indent="-285750" lvl="3" marL="1828800" rtl="0" algn="l">
              <a:lnSpc>
                <a:spcPct val="100000"/>
              </a:lnSpc>
              <a:spcBef>
                <a:spcPts val="800"/>
              </a:spcBef>
              <a:spcAft>
                <a:spcPts val="0"/>
              </a:spcAft>
              <a:buSzPts val="900"/>
              <a:buChar char="●"/>
              <a:defRPr/>
            </a:lvl4pPr>
            <a:lvl5pPr indent="-285750" lvl="4" marL="2286000" rtl="0" algn="l">
              <a:lnSpc>
                <a:spcPct val="100000"/>
              </a:lnSpc>
              <a:spcBef>
                <a:spcPts val="800"/>
              </a:spcBef>
              <a:spcAft>
                <a:spcPts val="0"/>
              </a:spcAft>
              <a:buSzPts val="900"/>
              <a:buChar char="○"/>
              <a:defRPr/>
            </a:lvl5pPr>
            <a:lvl6pPr indent="-285750" lvl="5" marL="2743200" rtl="0" algn="l">
              <a:lnSpc>
                <a:spcPct val="100000"/>
              </a:lnSpc>
              <a:spcBef>
                <a:spcPts val="800"/>
              </a:spcBef>
              <a:spcAft>
                <a:spcPts val="0"/>
              </a:spcAft>
              <a:buSzPts val="900"/>
              <a:buChar char="■"/>
              <a:defRPr/>
            </a:lvl6pPr>
            <a:lvl7pPr indent="-285750" lvl="6" marL="3200400" rtl="0" algn="l">
              <a:lnSpc>
                <a:spcPct val="100000"/>
              </a:lnSpc>
              <a:spcBef>
                <a:spcPts val="800"/>
              </a:spcBef>
              <a:spcAft>
                <a:spcPts val="0"/>
              </a:spcAft>
              <a:buSzPts val="900"/>
              <a:buChar char="●"/>
              <a:defRPr/>
            </a:lvl7pPr>
            <a:lvl8pPr indent="-285750" lvl="7" marL="3657600" rtl="0" algn="l">
              <a:lnSpc>
                <a:spcPct val="100000"/>
              </a:lnSpc>
              <a:spcBef>
                <a:spcPts val="800"/>
              </a:spcBef>
              <a:spcAft>
                <a:spcPts val="0"/>
              </a:spcAft>
              <a:buSzPts val="900"/>
              <a:buChar char="○"/>
              <a:defRPr/>
            </a:lvl8pPr>
            <a:lvl9pPr indent="-285750" lvl="8" marL="4114800" rtl="0" algn="l">
              <a:lnSpc>
                <a:spcPct val="100000"/>
              </a:lnSpc>
              <a:spcBef>
                <a:spcPts val="800"/>
              </a:spcBef>
              <a:spcAft>
                <a:spcPts val="800"/>
              </a:spcAft>
              <a:buSzPts val="900"/>
              <a:buChar char="■"/>
              <a:defRPr/>
            </a:lvl9pPr>
          </a:lstStyle>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0" showMasterSp="0">
  <p:cSld name="SECTION_HEADER_11">
    <p:spTree>
      <p:nvGrpSpPr>
        <p:cNvPr id="771" name="Shape 771"/>
        <p:cNvGrpSpPr/>
        <p:nvPr/>
      </p:nvGrpSpPr>
      <p:grpSpPr>
        <a:xfrm>
          <a:off x="0" y="0"/>
          <a:ext cx="0" cy="0"/>
          <a:chOff x="0" y="0"/>
          <a:chExt cx="0" cy="0"/>
        </a:xfrm>
      </p:grpSpPr>
      <p:grpSp>
        <p:nvGrpSpPr>
          <p:cNvPr id="772" name="Google Shape;772;p83"/>
          <p:cNvGrpSpPr/>
          <p:nvPr/>
        </p:nvGrpSpPr>
        <p:grpSpPr>
          <a:xfrm>
            <a:off x="0" y="-1780"/>
            <a:ext cx="9144000" cy="5150270"/>
            <a:chOff x="0" y="-2373"/>
            <a:chExt cx="12192000" cy="6867027"/>
          </a:xfrm>
        </p:grpSpPr>
        <p:sp>
          <p:nvSpPr>
            <p:cNvPr id="773" name="Google Shape;773;p8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74" name="Google Shape;774;p83"/>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75" name="Google Shape;775;p83"/>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76" name="Google Shape;776;p83"/>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77" name="Google Shape;777;p83"/>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78" name="Google Shape;778;p83"/>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79" name="Google Shape;779;p83"/>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80" name="Google Shape;780;p83"/>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81" name="Google Shape;781;p83"/>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782" name="Google Shape;782;p83"/>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783" name="Google Shape;783;p83"/>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784" name="Google Shape;784;p83"/>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5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785" name="Google Shape;785;p83"/>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786" name="Google Shape;786;p83"/>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787" name="Google Shape;787;p83"/>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88" name="Google Shape;788;p83"/>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noFill/>
      </p:bgPr>
    </p:bg>
    <p:spTree>
      <p:nvGrpSpPr>
        <p:cNvPr id="822" name="Shape 822"/>
        <p:cNvGrpSpPr/>
        <p:nvPr/>
      </p:nvGrpSpPr>
      <p:grpSpPr>
        <a:xfrm>
          <a:off x="0" y="0"/>
          <a:ext cx="0" cy="0"/>
          <a:chOff x="0" y="0"/>
          <a:chExt cx="0" cy="0"/>
        </a:xfrm>
      </p:grpSpPr>
      <p:sp>
        <p:nvSpPr>
          <p:cNvPr id="823" name="Google Shape;823;p85"/>
          <p:cNvSpPr/>
          <p:nvPr/>
        </p:nvSpPr>
        <p:spPr>
          <a:xfrm>
            <a:off x="0" y="1179625"/>
            <a:ext cx="9144000" cy="3095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85"/>
          <p:cNvSpPr txBox="1"/>
          <p:nvPr>
            <p:ph type="title"/>
          </p:nvPr>
        </p:nvSpPr>
        <p:spPr>
          <a:xfrm>
            <a:off x="0" y="2100400"/>
            <a:ext cx="9144000" cy="14382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EC14F"/>
              </a:buClr>
              <a:buSzPts val="4000"/>
              <a:buFont typeface="Avenir"/>
              <a:buNone/>
              <a:defRPr sz="4000">
                <a:solidFill>
                  <a:srgbClr val="FEC14F"/>
                </a:solidFill>
                <a:latin typeface="Avenir"/>
                <a:ea typeface="Avenir"/>
                <a:cs typeface="Avenir"/>
                <a:sym typeface="Avenir"/>
              </a:defRPr>
            </a:lvl1pPr>
            <a:lvl2pPr lvl="1" rtl="0" algn="ctr">
              <a:spcBef>
                <a:spcPts val="0"/>
              </a:spcBef>
              <a:spcAft>
                <a:spcPts val="0"/>
              </a:spcAft>
              <a:buClr>
                <a:srgbClr val="FEC14F"/>
              </a:buClr>
              <a:buSzPts val="3600"/>
              <a:buNone/>
              <a:defRPr sz="3600">
                <a:solidFill>
                  <a:srgbClr val="FEC14F"/>
                </a:solidFill>
              </a:defRPr>
            </a:lvl2pPr>
            <a:lvl3pPr lvl="2" rtl="0" algn="ctr">
              <a:spcBef>
                <a:spcPts val="0"/>
              </a:spcBef>
              <a:spcAft>
                <a:spcPts val="0"/>
              </a:spcAft>
              <a:buClr>
                <a:srgbClr val="FEC14F"/>
              </a:buClr>
              <a:buSzPts val="3600"/>
              <a:buNone/>
              <a:defRPr sz="3600">
                <a:solidFill>
                  <a:srgbClr val="FEC14F"/>
                </a:solidFill>
              </a:defRPr>
            </a:lvl3pPr>
            <a:lvl4pPr lvl="3" rtl="0" algn="ctr">
              <a:spcBef>
                <a:spcPts val="0"/>
              </a:spcBef>
              <a:spcAft>
                <a:spcPts val="0"/>
              </a:spcAft>
              <a:buClr>
                <a:srgbClr val="FEC14F"/>
              </a:buClr>
              <a:buSzPts val="3600"/>
              <a:buNone/>
              <a:defRPr sz="3600">
                <a:solidFill>
                  <a:srgbClr val="FEC14F"/>
                </a:solidFill>
              </a:defRPr>
            </a:lvl4pPr>
            <a:lvl5pPr lvl="4" rtl="0" algn="ctr">
              <a:spcBef>
                <a:spcPts val="0"/>
              </a:spcBef>
              <a:spcAft>
                <a:spcPts val="0"/>
              </a:spcAft>
              <a:buClr>
                <a:srgbClr val="FEC14F"/>
              </a:buClr>
              <a:buSzPts val="3600"/>
              <a:buNone/>
              <a:defRPr sz="3600">
                <a:solidFill>
                  <a:srgbClr val="FEC14F"/>
                </a:solidFill>
              </a:defRPr>
            </a:lvl5pPr>
            <a:lvl6pPr lvl="5" rtl="0" algn="ctr">
              <a:spcBef>
                <a:spcPts val="0"/>
              </a:spcBef>
              <a:spcAft>
                <a:spcPts val="0"/>
              </a:spcAft>
              <a:buClr>
                <a:srgbClr val="FEC14F"/>
              </a:buClr>
              <a:buSzPts val="3600"/>
              <a:buNone/>
              <a:defRPr sz="3600">
                <a:solidFill>
                  <a:srgbClr val="FEC14F"/>
                </a:solidFill>
              </a:defRPr>
            </a:lvl6pPr>
            <a:lvl7pPr lvl="6" rtl="0" algn="ctr">
              <a:spcBef>
                <a:spcPts val="0"/>
              </a:spcBef>
              <a:spcAft>
                <a:spcPts val="0"/>
              </a:spcAft>
              <a:buClr>
                <a:srgbClr val="FEC14F"/>
              </a:buClr>
              <a:buSzPts val="3600"/>
              <a:buNone/>
              <a:defRPr sz="3600">
                <a:solidFill>
                  <a:srgbClr val="FEC14F"/>
                </a:solidFill>
              </a:defRPr>
            </a:lvl7pPr>
            <a:lvl8pPr lvl="7" rtl="0" algn="ctr">
              <a:spcBef>
                <a:spcPts val="0"/>
              </a:spcBef>
              <a:spcAft>
                <a:spcPts val="0"/>
              </a:spcAft>
              <a:buClr>
                <a:srgbClr val="FEC14F"/>
              </a:buClr>
              <a:buSzPts val="3600"/>
              <a:buNone/>
              <a:defRPr sz="3600">
                <a:solidFill>
                  <a:srgbClr val="FEC14F"/>
                </a:solidFill>
              </a:defRPr>
            </a:lvl8pPr>
            <a:lvl9pPr lvl="8" rtl="0" algn="ctr">
              <a:spcBef>
                <a:spcPts val="0"/>
              </a:spcBef>
              <a:spcAft>
                <a:spcPts val="0"/>
              </a:spcAft>
              <a:buClr>
                <a:srgbClr val="FEC14F"/>
              </a:buClr>
              <a:buSzPts val="3600"/>
              <a:buNone/>
              <a:defRPr sz="3600">
                <a:solidFill>
                  <a:srgbClr val="FEC14F"/>
                </a:solidFill>
              </a:defRPr>
            </a:lvl9pPr>
          </a:lstStyle>
          <a:p/>
        </p:txBody>
      </p:sp>
      <p:sp>
        <p:nvSpPr>
          <p:cNvPr id="825" name="Google Shape;825;p85"/>
          <p:cNvSpPr/>
          <p:nvPr/>
        </p:nvSpPr>
        <p:spPr>
          <a:xfrm rot="10800000">
            <a:off x="2671975" y="3196945"/>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26" name="Shape 826"/>
        <p:cNvGrpSpPr/>
        <p:nvPr/>
      </p:nvGrpSpPr>
      <p:grpSpPr>
        <a:xfrm>
          <a:off x="0" y="0"/>
          <a:ext cx="0" cy="0"/>
          <a:chOff x="0" y="0"/>
          <a:chExt cx="0" cy="0"/>
        </a:xfrm>
      </p:grpSpPr>
      <p:sp>
        <p:nvSpPr>
          <p:cNvPr id="827" name="Google Shape;827;p86"/>
          <p:cNvSpPr txBox="1"/>
          <p:nvPr>
            <p:ph type="title"/>
          </p:nvPr>
        </p:nvSpPr>
        <p:spPr>
          <a:xfrm>
            <a:off x="-37225" y="2099725"/>
            <a:ext cx="9144000" cy="64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E69138"/>
              </a:buClr>
              <a:buSzPts val="3500"/>
              <a:buFont typeface="Avenir"/>
              <a:buNone/>
              <a:defRPr sz="3500">
                <a:solidFill>
                  <a:srgbClr val="E69138"/>
                </a:solidFill>
                <a:latin typeface="Avenir"/>
                <a:ea typeface="Avenir"/>
                <a:cs typeface="Avenir"/>
                <a:sym typeface="Aveni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828" name="Google Shape;828;p86"/>
          <p:cNvGrpSpPr/>
          <p:nvPr/>
        </p:nvGrpSpPr>
        <p:grpSpPr>
          <a:xfrm>
            <a:off x="92087" y="1772839"/>
            <a:ext cx="7992414" cy="1597301"/>
            <a:chOff x="1032650" y="1735501"/>
            <a:chExt cx="2458221" cy="2138575"/>
          </a:xfrm>
        </p:grpSpPr>
        <p:sp>
          <p:nvSpPr>
            <p:cNvPr id="829" name="Google Shape;829;p86"/>
            <p:cNvSpPr/>
            <p:nvPr/>
          </p:nvSpPr>
          <p:spPr>
            <a:xfrm>
              <a:off x="1487148" y="1877758"/>
              <a:ext cx="1854040" cy="1854040"/>
            </a:xfrm>
            <a:custGeom>
              <a:rect b="b" l="l" r="r" t="t"/>
              <a:pathLst>
                <a:path extrusionOk="0" fill="none" h="4813" w="4813">
                  <a:moveTo>
                    <a:pt x="0" y="0"/>
                  </a:moveTo>
                  <a:lnTo>
                    <a:pt x="4812" y="0"/>
                  </a:lnTo>
                  <a:lnTo>
                    <a:pt x="4812" y="4812"/>
                  </a:lnTo>
                  <a:lnTo>
                    <a:pt x="0" y="4812"/>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86"/>
            <p:cNvSpPr/>
            <p:nvPr/>
          </p:nvSpPr>
          <p:spPr>
            <a:xfrm>
              <a:off x="1344890" y="1735501"/>
              <a:ext cx="2145981" cy="2138575"/>
            </a:xfrm>
            <a:custGeom>
              <a:rect b="b" l="l" r="r" t="t"/>
              <a:pathLst>
                <a:path extrusionOk="0" fill="none" h="7219" w="7244">
                  <a:moveTo>
                    <a:pt x="0" y="0"/>
                  </a:moveTo>
                  <a:lnTo>
                    <a:pt x="7243" y="0"/>
                  </a:lnTo>
                  <a:lnTo>
                    <a:pt x="7243" y="7218"/>
                  </a:lnTo>
                  <a:lnTo>
                    <a:pt x="0" y="7218"/>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86"/>
            <p:cNvSpPr/>
            <p:nvPr/>
          </p:nvSpPr>
          <p:spPr>
            <a:xfrm>
              <a:off x="1114412" y="3017876"/>
              <a:ext cx="230477" cy="296"/>
            </a:xfrm>
            <a:custGeom>
              <a:rect b="b" l="l" r="r" t="t"/>
              <a:pathLst>
                <a:path extrusionOk="0" fill="none" h="1" w="778">
                  <a:moveTo>
                    <a:pt x="778"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86"/>
            <p:cNvSpPr/>
            <p:nvPr/>
          </p:nvSpPr>
          <p:spPr>
            <a:xfrm>
              <a:off x="1144037" y="2439021"/>
              <a:ext cx="200852" cy="296"/>
            </a:xfrm>
            <a:custGeom>
              <a:rect b="b" l="l" r="r" t="t"/>
              <a:pathLst>
                <a:path extrusionOk="0" fill="none" h="1" w="678">
                  <a:moveTo>
                    <a:pt x="678" y="0"/>
                  </a:moveTo>
                  <a:lnTo>
                    <a:pt x="1" y="0"/>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86"/>
            <p:cNvSpPr/>
            <p:nvPr/>
          </p:nvSpPr>
          <p:spPr>
            <a:xfrm>
              <a:off x="1032650" y="2025910"/>
              <a:ext cx="312240" cy="296"/>
            </a:xfrm>
            <a:custGeom>
              <a:rect b="b" l="l" r="r" t="t"/>
              <a:pathLst>
                <a:path extrusionOk="0" fill="none" h="1" w="1054">
                  <a:moveTo>
                    <a:pt x="1054"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sp>
        <p:nvSpPr>
          <p:cNvPr id="834" name="Google Shape;834;p86"/>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8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836" name="Shape 836"/>
        <p:cNvGrpSpPr/>
        <p:nvPr/>
      </p:nvGrpSpPr>
      <p:grpSpPr>
        <a:xfrm>
          <a:off x="0" y="0"/>
          <a:ext cx="0" cy="0"/>
          <a:chOff x="0" y="0"/>
          <a:chExt cx="0" cy="0"/>
        </a:xfrm>
      </p:grpSpPr>
      <p:sp>
        <p:nvSpPr>
          <p:cNvPr id="837" name="Google Shape;837;p87"/>
          <p:cNvSpPr/>
          <p:nvPr/>
        </p:nvSpPr>
        <p:spPr>
          <a:xfrm>
            <a:off x="0" y="654600"/>
            <a:ext cx="4365900" cy="4489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285293"/>
              </a:solidFill>
            </a:endParaRPr>
          </a:p>
        </p:txBody>
      </p:sp>
      <p:sp>
        <p:nvSpPr>
          <p:cNvPr id="838" name="Google Shape;838;p87"/>
          <p:cNvSpPr txBox="1"/>
          <p:nvPr/>
        </p:nvSpPr>
        <p:spPr>
          <a:xfrm>
            <a:off x="4415700" y="898775"/>
            <a:ext cx="416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39" name="Google Shape;839;p87"/>
          <p:cNvSpPr txBox="1"/>
          <p:nvPr>
            <p:ph idx="1" type="body"/>
          </p:nvPr>
        </p:nvSpPr>
        <p:spPr>
          <a:xfrm>
            <a:off x="4474300" y="1347525"/>
            <a:ext cx="4103100" cy="3654300"/>
          </a:xfrm>
          <a:prstGeom prst="rect">
            <a:avLst/>
          </a:prstGeom>
        </p:spPr>
        <p:txBody>
          <a:bodyPr anchorCtr="0" anchor="t" bIns="91425" lIns="91425" spcFirstLastPara="1" rIns="91425" wrap="square" tIns="91425">
            <a:normAutofit/>
          </a:bodyPr>
          <a:lstStyle>
            <a:lvl1pPr indent="-330200" lvl="0" marL="457200" rtl="0">
              <a:spcBef>
                <a:spcPts val="0"/>
              </a:spcBef>
              <a:spcAft>
                <a:spcPts val="0"/>
              </a:spcAft>
              <a:buClr>
                <a:srgbClr val="F98C61"/>
              </a:buClr>
              <a:buSzPts val="1600"/>
              <a:buChar char="●"/>
              <a:defRPr>
                <a:solidFill>
                  <a:srgbClr val="000000"/>
                </a:solidFill>
              </a:defRPr>
            </a:lvl1pPr>
            <a:lvl2pPr indent="-317500" lvl="1" marL="914400" rtl="0">
              <a:spcBef>
                <a:spcPts val="0"/>
              </a:spcBef>
              <a:spcAft>
                <a:spcPts val="0"/>
              </a:spcAft>
              <a:buClr>
                <a:srgbClr val="F98C61"/>
              </a:buClr>
              <a:buSzPts val="1400"/>
              <a:buChar char="○"/>
              <a:defRPr>
                <a:solidFill>
                  <a:srgbClr val="000000"/>
                </a:solidFill>
              </a:defRPr>
            </a:lvl2pPr>
            <a:lvl3pPr indent="-317500" lvl="2" marL="1371600" rtl="0">
              <a:spcBef>
                <a:spcPts val="0"/>
              </a:spcBef>
              <a:spcAft>
                <a:spcPts val="0"/>
              </a:spcAft>
              <a:buClr>
                <a:srgbClr val="E69138"/>
              </a:buClr>
              <a:buSzPts val="1400"/>
              <a:buChar char="■"/>
              <a:defRPr>
                <a:solidFill>
                  <a:srgbClr val="000000"/>
                </a:solidFill>
              </a:defRPr>
            </a:lvl3pPr>
            <a:lvl4pPr indent="-317500" lvl="3" marL="1828800" rtl="0">
              <a:spcBef>
                <a:spcPts val="0"/>
              </a:spcBef>
              <a:spcAft>
                <a:spcPts val="0"/>
              </a:spcAft>
              <a:buClr>
                <a:srgbClr val="000000"/>
              </a:buClr>
              <a:buSzPts val="1400"/>
              <a:buChar char="●"/>
              <a:defRPr>
                <a:solidFill>
                  <a:srgbClr val="000000"/>
                </a:solidFill>
              </a:defRPr>
            </a:lvl4pPr>
            <a:lvl5pPr indent="-330200" lvl="4" marL="2286000" rtl="0">
              <a:spcBef>
                <a:spcPts val="0"/>
              </a:spcBef>
              <a:spcAft>
                <a:spcPts val="0"/>
              </a:spcAft>
              <a:buClr>
                <a:srgbClr val="000000"/>
              </a:buClr>
              <a:buSzPts val="1600"/>
              <a:buChar char="○"/>
              <a:defRPr sz="1600">
                <a:solidFill>
                  <a:srgbClr val="000000"/>
                </a:solidFill>
              </a:defRPr>
            </a:lvl5pPr>
            <a:lvl6pPr indent="-317500" lvl="5" marL="2743200" rtl="0">
              <a:spcBef>
                <a:spcPts val="0"/>
              </a:spcBef>
              <a:spcAft>
                <a:spcPts val="0"/>
              </a:spcAft>
              <a:buClr>
                <a:srgbClr val="000000"/>
              </a:buClr>
              <a:buSzPts val="1400"/>
              <a:buChar char="■"/>
              <a:defRPr>
                <a:solidFill>
                  <a:srgbClr val="000000"/>
                </a:solidFill>
              </a:defRPr>
            </a:lvl6pPr>
            <a:lvl7pPr indent="-317500" lvl="6" marL="3200400" rtl="0">
              <a:spcBef>
                <a:spcPts val="0"/>
              </a:spcBef>
              <a:spcAft>
                <a:spcPts val="0"/>
              </a:spcAft>
              <a:buClr>
                <a:srgbClr val="000000"/>
              </a:buClr>
              <a:buSzPts val="1400"/>
              <a:buChar char="●"/>
              <a:defRPr>
                <a:solidFill>
                  <a:srgbClr val="000000"/>
                </a:solidFill>
              </a:defRPr>
            </a:lvl7pPr>
            <a:lvl8pPr indent="-317500" lvl="7" marL="3657600" rtl="0">
              <a:spcBef>
                <a:spcPts val="0"/>
              </a:spcBef>
              <a:spcAft>
                <a:spcPts val="0"/>
              </a:spcAft>
              <a:buClr>
                <a:srgbClr val="000000"/>
              </a:buClr>
              <a:buSzPts val="1400"/>
              <a:buChar char="○"/>
              <a:defRPr>
                <a:solidFill>
                  <a:srgbClr val="000000"/>
                </a:solidFill>
              </a:defRPr>
            </a:lvl8pPr>
            <a:lvl9pPr indent="-317500" lvl="8" marL="4114800" rtl="0">
              <a:spcBef>
                <a:spcPts val="0"/>
              </a:spcBef>
              <a:spcAft>
                <a:spcPts val="0"/>
              </a:spcAft>
              <a:buClr>
                <a:srgbClr val="000000"/>
              </a:buClr>
              <a:buSzPts val="1400"/>
              <a:buChar char="■"/>
              <a:defRPr>
                <a:solidFill>
                  <a:srgbClr val="000000"/>
                </a:solidFill>
              </a:defRPr>
            </a:lvl9pPr>
          </a:lstStyle>
          <a:p/>
        </p:txBody>
      </p:sp>
      <p:sp>
        <p:nvSpPr>
          <p:cNvPr id="840" name="Google Shape;840;p87"/>
          <p:cNvSpPr txBox="1"/>
          <p:nvPr/>
        </p:nvSpPr>
        <p:spPr>
          <a:xfrm>
            <a:off x="365125" y="2285475"/>
            <a:ext cx="3595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4000">
              <a:solidFill>
                <a:schemeClr val="lt1"/>
              </a:solidFill>
              <a:latin typeface="Avenir"/>
              <a:ea typeface="Avenir"/>
              <a:cs typeface="Avenir"/>
              <a:sym typeface="Avenir"/>
            </a:endParaRPr>
          </a:p>
        </p:txBody>
      </p:sp>
      <p:sp>
        <p:nvSpPr>
          <p:cNvPr id="841" name="Google Shape;841;p8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Content: Image" type="tx">
  <p:cSld name="TITLE_AND_BODY">
    <p:spTree>
      <p:nvGrpSpPr>
        <p:cNvPr id="842" name="Shape 842"/>
        <p:cNvGrpSpPr/>
        <p:nvPr/>
      </p:nvGrpSpPr>
      <p:grpSpPr>
        <a:xfrm>
          <a:off x="0" y="0"/>
          <a:ext cx="0" cy="0"/>
          <a:chOff x="0" y="0"/>
          <a:chExt cx="0" cy="0"/>
        </a:xfrm>
      </p:grpSpPr>
      <p:sp>
        <p:nvSpPr>
          <p:cNvPr id="843" name="Google Shape;843;p88"/>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sz="25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44" name="Google Shape;844;p88"/>
          <p:cNvSpPr/>
          <p:nvPr>
            <p:ph idx="2" type="pic"/>
          </p:nvPr>
        </p:nvSpPr>
        <p:spPr>
          <a:xfrm>
            <a:off x="5711000" y="1247275"/>
            <a:ext cx="2905200" cy="3214800"/>
          </a:xfrm>
          <a:prstGeom prst="rect">
            <a:avLst/>
          </a:prstGeom>
          <a:noFill/>
          <a:ln>
            <a:noFill/>
          </a:ln>
        </p:spPr>
      </p:sp>
      <p:sp>
        <p:nvSpPr>
          <p:cNvPr id="845" name="Google Shape;845;p88"/>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chemeClr val="dk2"/>
              </a:buClr>
              <a:buSzPts val="1600"/>
              <a:buChar char="●"/>
              <a:defRPr sz="16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46" name="Google Shape;846;p88"/>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8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848" name="Shape 848"/>
        <p:cNvGrpSpPr/>
        <p:nvPr/>
      </p:nvGrpSpPr>
      <p:grpSpPr>
        <a:xfrm>
          <a:off x="0" y="0"/>
          <a:ext cx="0" cy="0"/>
          <a:chOff x="0" y="0"/>
          <a:chExt cx="0" cy="0"/>
        </a:xfrm>
      </p:grpSpPr>
      <p:sp>
        <p:nvSpPr>
          <p:cNvPr id="849" name="Google Shape;849;p89"/>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sz="25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50" name="Google Shape;850;p89"/>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rgbClr val="F98C61"/>
              </a:buClr>
              <a:buSzPts val="1600"/>
              <a:buChar char="●"/>
              <a:defRPr sz="1600">
                <a:solidFill>
                  <a:srgbClr val="222222"/>
                </a:solidFill>
              </a:defRPr>
            </a:lvl1pPr>
            <a:lvl2pPr indent="-317500" lvl="1" marL="914400" rtl="0">
              <a:lnSpc>
                <a:spcPct val="115000"/>
              </a:lnSpc>
              <a:spcBef>
                <a:spcPts val="0"/>
              </a:spcBef>
              <a:spcAft>
                <a:spcPts val="0"/>
              </a:spcAft>
              <a:buClr>
                <a:srgbClr val="F98C61"/>
              </a:buClr>
              <a:buSzPts val="1400"/>
              <a:buChar char="○"/>
              <a:defRPr>
                <a:solidFill>
                  <a:srgbClr val="222222"/>
                </a:solidFill>
              </a:defRPr>
            </a:lvl2pPr>
            <a:lvl3pPr indent="-317500" lvl="2" marL="1371600" rtl="0">
              <a:lnSpc>
                <a:spcPct val="115000"/>
              </a:lnSpc>
              <a:spcBef>
                <a:spcPts val="0"/>
              </a:spcBef>
              <a:spcAft>
                <a:spcPts val="0"/>
              </a:spcAft>
              <a:buClr>
                <a:srgbClr val="F98C61"/>
              </a:buClr>
              <a:buSzPts val="1400"/>
              <a:buChar char="■"/>
              <a:defRPr>
                <a:solidFill>
                  <a:srgbClr val="222222"/>
                </a:solidFill>
              </a:defRPr>
            </a:lvl3pPr>
            <a:lvl4pPr indent="-317500" lvl="3" marL="1828800" rtl="0">
              <a:lnSpc>
                <a:spcPct val="115000"/>
              </a:lnSpc>
              <a:spcBef>
                <a:spcPts val="0"/>
              </a:spcBef>
              <a:spcAft>
                <a:spcPts val="0"/>
              </a:spcAft>
              <a:buClr>
                <a:srgbClr val="222222"/>
              </a:buClr>
              <a:buSzPts val="1400"/>
              <a:buChar char="●"/>
              <a:defRPr>
                <a:solidFill>
                  <a:srgbClr val="222222"/>
                </a:solidFill>
              </a:defRPr>
            </a:lvl4pPr>
            <a:lvl5pPr indent="-317500" lvl="4" marL="2286000" rtl="0">
              <a:lnSpc>
                <a:spcPct val="115000"/>
              </a:lnSpc>
              <a:spcBef>
                <a:spcPts val="0"/>
              </a:spcBef>
              <a:spcAft>
                <a:spcPts val="0"/>
              </a:spcAft>
              <a:buClr>
                <a:srgbClr val="222222"/>
              </a:buClr>
              <a:buSzPts val="1400"/>
              <a:buChar char="○"/>
              <a:defRPr>
                <a:solidFill>
                  <a:srgbClr val="222222"/>
                </a:solidFill>
              </a:defRPr>
            </a:lvl5pPr>
            <a:lvl6pPr indent="-317500" lvl="5" marL="2743200" rtl="0">
              <a:lnSpc>
                <a:spcPct val="115000"/>
              </a:lnSpc>
              <a:spcBef>
                <a:spcPts val="0"/>
              </a:spcBef>
              <a:spcAft>
                <a:spcPts val="0"/>
              </a:spcAft>
              <a:buClr>
                <a:srgbClr val="222222"/>
              </a:buClr>
              <a:buSzPts val="1400"/>
              <a:buChar char="■"/>
              <a:defRPr>
                <a:solidFill>
                  <a:srgbClr val="222222"/>
                </a:solidFill>
              </a:defRPr>
            </a:lvl6pPr>
            <a:lvl7pPr indent="-317500" lvl="6" marL="3200400" rtl="0">
              <a:lnSpc>
                <a:spcPct val="115000"/>
              </a:lnSpc>
              <a:spcBef>
                <a:spcPts val="0"/>
              </a:spcBef>
              <a:spcAft>
                <a:spcPts val="0"/>
              </a:spcAft>
              <a:buClr>
                <a:srgbClr val="222222"/>
              </a:buClr>
              <a:buSzPts val="1400"/>
              <a:buChar char="●"/>
              <a:defRPr>
                <a:solidFill>
                  <a:srgbClr val="222222"/>
                </a:solidFill>
              </a:defRPr>
            </a:lvl7pPr>
            <a:lvl8pPr indent="-317500" lvl="7" marL="3657600" rtl="0">
              <a:lnSpc>
                <a:spcPct val="115000"/>
              </a:lnSpc>
              <a:spcBef>
                <a:spcPts val="0"/>
              </a:spcBef>
              <a:spcAft>
                <a:spcPts val="0"/>
              </a:spcAft>
              <a:buClr>
                <a:srgbClr val="222222"/>
              </a:buClr>
              <a:buSzPts val="1400"/>
              <a:buChar char="○"/>
              <a:defRPr>
                <a:solidFill>
                  <a:srgbClr val="222222"/>
                </a:solidFill>
              </a:defRPr>
            </a:lvl8pPr>
            <a:lvl9pPr indent="-317500" lvl="8" marL="4114800" rtl="0">
              <a:lnSpc>
                <a:spcPct val="115000"/>
              </a:lnSpc>
              <a:spcBef>
                <a:spcPts val="0"/>
              </a:spcBef>
              <a:spcAft>
                <a:spcPts val="0"/>
              </a:spcAft>
              <a:buClr>
                <a:srgbClr val="222222"/>
              </a:buClr>
              <a:buSzPts val="1400"/>
              <a:buChar char="■"/>
              <a:defRPr>
                <a:solidFill>
                  <a:srgbClr val="222222"/>
                </a:solidFill>
              </a:defRPr>
            </a:lvl9pPr>
          </a:lstStyle>
          <a:p/>
        </p:txBody>
      </p:sp>
      <p:sp>
        <p:nvSpPr>
          <p:cNvPr id="851" name="Google Shape;851;p89"/>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8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hasis ">
  <p:cSld name="CUSTOM_1">
    <p:spTree>
      <p:nvGrpSpPr>
        <p:cNvPr id="853" name="Shape 853"/>
        <p:cNvGrpSpPr/>
        <p:nvPr/>
      </p:nvGrpSpPr>
      <p:grpSpPr>
        <a:xfrm>
          <a:off x="0" y="0"/>
          <a:ext cx="0" cy="0"/>
          <a:chOff x="0" y="0"/>
          <a:chExt cx="0" cy="0"/>
        </a:xfrm>
      </p:grpSpPr>
      <p:sp>
        <p:nvSpPr>
          <p:cNvPr id="854" name="Google Shape;854;p90"/>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55" name="Google Shape;855;p90"/>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90"/>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chemeClr val="dk2"/>
              </a:buClr>
              <a:buSzPts val="1600"/>
              <a:buChar char="●"/>
              <a:defRPr sz="16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57" name="Google Shape;857;p90"/>
          <p:cNvSpPr/>
          <p:nvPr/>
        </p:nvSpPr>
        <p:spPr>
          <a:xfrm>
            <a:off x="5574350" y="1380800"/>
            <a:ext cx="3027600" cy="3498000"/>
          </a:xfrm>
          <a:prstGeom prst="rect">
            <a:avLst/>
          </a:prstGeom>
          <a:solidFill>
            <a:srgbClr val="0079C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90"/>
          <p:cNvSpPr txBox="1"/>
          <p:nvPr>
            <p:ph idx="2" type="subTitle"/>
          </p:nvPr>
        </p:nvSpPr>
        <p:spPr>
          <a:xfrm>
            <a:off x="5830075" y="1626275"/>
            <a:ext cx="2485500" cy="30888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16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59" name="Google Shape;859;p9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nowledge Check and Quiz">
  <p:cSld name="CUSTOM_2">
    <p:spTree>
      <p:nvGrpSpPr>
        <p:cNvPr id="860" name="Shape 860"/>
        <p:cNvGrpSpPr/>
        <p:nvPr/>
      </p:nvGrpSpPr>
      <p:grpSpPr>
        <a:xfrm>
          <a:off x="0" y="0"/>
          <a:ext cx="0" cy="0"/>
          <a:chOff x="0" y="0"/>
          <a:chExt cx="0" cy="0"/>
        </a:xfrm>
      </p:grpSpPr>
      <p:sp>
        <p:nvSpPr>
          <p:cNvPr id="861" name="Google Shape;861;p91"/>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62" name="Google Shape;862;p91"/>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chemeClr val="dk2"/>
              </a:buClr>
              <a:buSzPts val="1600"/>
              <a:buChar char="●"/>
              <a:defRPr sz="16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63" name="Google Shape;863;p91"/>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9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65" name="Shape 865"/>
        <p:cNvGrpSpPr/>
        <p:nvPr/>
      </p:nvGrpSpPr>
      <p:grpSpPr>
        <a:xfrm>
          <a:off x="0" y="0"/>
          <a:ext cx="0" cy="0"/>
          <a:chOff x="0" y="0"/>
          <a:chExt cx="0" cy="0"/>
        </a:xfrm>
      </p:grpSpPr>
      <p:sp>
        <p:nvSpPr>
          <p:cNvPr id="866" name="Google Shape;866;p92"/>
          <p:cNvSpPr txBox="1"/>
          <p:nvPr>
            <p:ph idx="1" type="body"/>
          </p:nvPr>
        </p:nvSpPr>
        <p:spPr>
          <a:xfrm>
            <a:off x="311700" y="1496000"/>
            <a:ext cx="39996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Clr>
                <a:srgbClr val="FF9900"/>
              </a:buClr>
              <a:buSzPts val="1400"/>
              <a:buChar char="●"/>
              <a:defRPr sz="1400"/>
            </a:lvl1pPr>
            <a:lvl2pPr indent="-304800" lvl="1" marL="914400" rtl="0">
              <a:spcBef>
                <a:spcPts val="0"/>
              </a:spcBef>
              <a:spcAft>
                <a:spcPts val="0"/>
              </a:spcAft>
              <a:buClr>
                <a:srgbClr val="FF9900"/>
              </a:buClr>
              <a:buSzPts val="1200"/>
              <a:buChar char="○"/>
              <a:defRPr sz="1200"/>
            </a:lvl2pPr>
            <a:lvl3pPr indent="-304800" lvl="2" marL="1371600" rtl="0">
              <a:spcBef>
                <a:spcPts val="0"/>
              </a:spcBef>
              <a:spcAft>
                <a:spcPts val="0"/>
              </a:spcAft>
              <a:buClr>
                <a:srgbClr val="FF9900"/>
              </a:buClr>
              <a:buSzPts val="1200"/>
              <a:buChar char="■"/>
              <a:defRPr sz="1200"/>
            </a:lvl3pPr>
            <a:lvl4pPr indent="-304800" lvl="3" marL="1828800" rtl="0">
              <a:spcBef>
                <a:spcPts val="0"/>
              </a:spcBef>
              <a:spcAft>
                <a:spcPts val="0"/>
              </a:spcAft>
              <a:buClr>
                <a:srgbClr val="FF9900"/>
              </a:buClr>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67" name="Google Shape;867;p92"/>
          <p:cNvSpPr txBox="1"/>
          <p:nvPr>
            <p:ph idx="2" type="body"/>
          </p:nvPr>
        </p:nvSpPr>
        <p:spPr>
          <a:xfrm>
            <a:off x="4884200" y="1496000"/>
            <a:ext cx="39996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Clr>
                <a:srgbClr val="FF9900"/>
              </a:buClr>
              <a:buSzPts val="1400"/>
              <a:buChar char="●"/>
              <a:defRPr sz="1400"/>
            </a:lvl1pPr>
            <a:lvl2pPr indent="-304800" lvl="1" marL="914400" rtl="0">
              <a:spcBef>
                <a:spcPts val="0"/>
              </a:spcBef>
              <a:spcAft>
                <a:spcPts val="0"/>
              </a:spcAft>
              <a:buClr>
                <a:srgbClr val="FF9900"/>
              </a:buClr>
              <a:buSzPts val="1200"/>
              <a:buChar char="○"/>
              <a:defRPr sz="1200"/>
            </a:lvl2pPr>
            <a:lvl3pPr indent="-304800" lvl="2" marL="1371600" rtl="0">
              <a:spcBef>
                <a:spcPts val="0"/>
              </a:spcBef>
              <a:spcAft>
                <a:spcPts val="0"/>
              </a:spcAft>
              <a:buClr>
                <a:srgbClr val="FF9900"/>
              </a:buClr>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68" name="Google Shape;868;p92"/>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69" name="Google Shape;869;p92"/>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9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1" name="Shape 91"/>
        <p:cNvGrpSpPr/>
        <p:nvPr/>
      </p:nvGrpSpPr>
      <p:grpSpPr>
        <a:xfrm>
          <a:off x="0" y="0"/>
          <a:ext cx="0" cy="0"/>
          <a:chOff x="0" y="0"/>
          <a:chExt cx="0" cy="0"/>
        </a:xfrm>
      </p:grpSpPr>
      <p:sp>
        <p:nvSpPr>
          <p:cNvPr id="92" name="Google Shape;92;p10"/>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93" name="Google Shape;93;p10"/>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1" name="Shape 871"/>
        <p:cNvGrpSpPr/>
        <p:nvPr/>
      </p:nvGrpSpPr>
      <p:grpSpPr>
        <a:xfrm>
          <a:off x="0" y="0"/>
          <a:ext cx="0" cy="0"/>
          <a:chOff x="0" y="0"/>
          <a:chExt cx="0" cy="0"/>
        </a:xfrm>
      </p:grpSpPr>
      <p:sp>
        <p:nvSpPr>
          <p:cNvPr id="872" name="Google Shape;872;p93"/>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73" name="Google Shape;873;p93"/>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9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p:cSld name="CUSTOM_3">
    <p:spTree>
      <p:nvGrpSpPr>
        <p:cNvPr id="875" name="Shape 875"/>
        <p:cNvGrpSpPr/>
        <p:nvPr/>
      </p:nvGrpSpPr>
      <p:grpSpPr>
        <a:xfrm>
          <a:off x="0" y="0"/>
          <a:ext cx="0" cy="0"/>
          <a:chOff x="0" y="0"/>
          <a:chExt cx="0" cy="0"/>
        </a:xfrm>
      </p:grpSpPr>
      <p:sp>
        <p:nvSpPr>
          <p:cNvPr id="876" name="Google Shape;876;p94"/>
          <p:cNvSpPr txBox="1"/>
          <p:nvPr>
            <p:ph type="title"/>
          </p:nvPr>
        </p:nvSpPr>
        <p:spPr>
          <a:xfrm>
            <a:off x="485575" y="67495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77" name="Google Shape;877;p94"/>
          <p:cNvSpPr/>
          <p:nvPr/>
        </p:nvSpPr>
        <p:spPr>
          <a:xfrm>
            <a:off x="485575" y="1477825"/>
            <a:ext cx="2393100" cy="2832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94"/>
          <p:cNvSpPr/>
          <p:nvPr/>
        </p:nvSpPr>
        <p:spPr>
          <a:xfrm>
            <a:off x="3094175" y="1477825"/>
            <a:ext cx="5541900" cy="2832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94"/>
          <p:cNvSpPr/>
          <p:nvPr>
            <p:ph idx="2" type="pic"/>
          </p:nvPr>
        </p:nvSpPr>
        <p:spPr>
          <a:xfrm>
            <a:off x="862050" y="1816475"/>
            <a:ext cx="1693500" cy="2139900"/>
          </a:xfrm>
          <a:prstGeom prst="roundRect">
            <a:avLst>
              <a:gd fmla="val 16667" name="adj"/>
            </a:avLst>
          </a:prstGeom>
          <a:noFill/>
          <a:ln>
            <a:noFill/>
          </a:ln>
        </p:spPr>
      </p:sp>
      <p:sp>
        <p:nvSpPr>
          <p:cNvPr id="880" name="Google Shape;880;p94"/>
          <p:cNvSpPr txBox="1"/>
          <p:nvPr>
            <p:ph idx="1" type="body"/>
          </p:nvPr>
        </p:nvSpPr>
        <p:spPr>
          <a:xfrm>
            <a:off x="3402050" y="1816475"/>
            <a:ext cx="4972200" cy="2262900"/>
          </a:xfrm>
          <a:prstGeom prst="rect">
            <a:avLst/>
          </a:prstGeom>
        </p:spPr>
        <p:txBody>
          <a:bodyPr anchorCtr="0" anchor="t" bIns="91425" lIns="91425" spcFirstLastPara="1" rIns="91425" wrap="square" tIns="91425">
            <a:normAutofit/>
          </a:bodyPr>
          <a:lstStyle>
            <a:lvl1pPr indent="-330200" lvl="0" marL="457200" rtl="0">
              <a:spcBef>
                <a:spcPts val="0"/>
              </a:spcBef>
              <a:spcAft>
                <a:spcPts val="0"/>
              </a:spcAft>
              <a:buClr>
                <a:schemeClr val="lt1"/>
              </a:buClr>
              <a:buSzPts val="16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881" name="Google Shape;881;p94"/>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9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83" name="Shape 883"/>
        <p:cNvGrpSpPr/>
        <p:nvPr/>
      </p:nvGrpSpPr>
      <p:grpSpPr>
        <a:xfrm>
          <a:off x="0" y="0"/>
          <a:ext cx="0" cy="0"/>
          <a:chOff x="0" y="0"/>
          <a:chExt cx="0" cy="0"/>
        </a:xfrm>
      </p:grpSpPr>
      <p:sp>
        <p:nvSpPr>
          <p:cNvPr id="884" name="Google Shape;884;p95"/>
          <p:cNvSpPr txBox="1"/>
          <p:nvPr>
            <p:ph type="title"/>
          </p:nvPr>
        </p:nvSpPr>
        <p:spPr>
          <a:xfrm>
            <a:off x="490250" y="450150"/>
            <a:ext cx="8415600" cy="4090800"/>
          </a:xfrm>
          <a:prstGeom prst="rect">
            <a:avLst/>
          </a:prstGeom>
        </p:spPr>
        <p:txBody>
          <a:bodyPr anchorCtr="0" anchor="ctr" bIns="91425" lIns="91425" spcFirstLastPara="1" rIns="91425" wrap="square" tIns="91425">
            <a:spAutoFit/>
          </a:bodyPr>
          <a:lstStyle>
            <a:lvl1pPr lvl="0" rtl="0">
              <a:spcBef>
                <a:spcPts val="0"/>
              </a:spcBef>
              <a:spcAft>
                <a:spcPts val="0"/>
              </a:spcAft>
              <a:buClr>
                <a:srgbClr val="0079C0"/>
              </a:buClr>
              <a:buSzPts val="4700"/>
              <a:buChar char="●"/>
              <a:defRPr b="1" sz="4700">
                <a:solidFill>
                  <a:srgbClr val="0079C0"/>
                </a:solidFill>
              </a:defRPr>
            </a:lvl1pPr>
            <a:lvl2pPr lvl="1" rtl="0">
              <a:spcBef>
                <a:spcPts val="0"/>
              </a:spcBef>
              <a:spcAft>
                <a:spcPts val="0"/>
              </a:spcAft>
              <a:buSzPts val="4800"/>
              <a:buChar char="○"/>
              <a:defRPr sz="4800"/>
            </a:lvl2pPr>
            <a:lvl3pPr lvl="2" rtl="0">
              <a:spcBef>
                <a:spcPts val="0"/>
              </a:spcBef>
              <a:spcAft>
                <a:spcPts val="0"/>
              </a:spcAft>
              <a:buSzPts val="4800"/>
              <a:buChar char="■"/>
              <a:defRPr sz="4800"/>
            </a:lvl3pPr>
            <a:lvl4pPr lvl="3" rtl="0">
              <a:spcBef>
                <a:spcPts val="0"/>
              </a:spcBef>
              <a:spcAft>
                <a:spcPts val="0"/>
              </a:spcAft>
              <a:buSzPts val="4800"/>
              <a:buChar char="●"/>
              <a:defRPr sz="4800"/>
            </a:lvl4pPr>
            <a:lvl5pPr lvl="4" rtl="0">
              <a:spcBef>
                <a:spcPts val="0"/>
              </a:spcBef>
              <a:spcAft>
                <a:spcPts val="0"/>
              </a:spcAft>
              <a:buSzPts val="4800"/>
              <a:buChar char="○"/>
              <a:defRPr sz="4800"/>
            </a:lvl5pPr>
            <a:lvl6pPr lvl="5" rtl="0">
              <a:spcBef>
                <a:spcPts val="0"/>
              </a:spcBef>
              <a:spcAft>
                <a:spcPts val="0"/>
              </a:spcAft>
              <a:buSzPts val="4800"/>
              <a:buChar char="■"/>
              <a:defRPr sz="4800"/>
            </a:lvl6pPr>
            <a:lvl7pPr lvl="6" rtl="0">
              <a:spcBef>
                <a:spcPts val="0"/>
              </a:spcBef>
              <a:spcAft>
                <a:spcPts val="0"/>
              </a:spcAft>
              <a:buSzPts val="4800"/>
              <a:buChar char="●"/>
              <a:defRPr sz="4800"/>
            </a:lvl7pPr>
            <a:lvl8pPr lvl="7" rtl="0">
              <a:spcBef>
                <a:spcPts val="0"/>
              </a:spcBef>
              <a:spcAft>
                <a:spcPts val="0"/>
              </a:spcAft>
              <a:buSzPts val="4800"/>
              <a:buChar char="○"/>
              <a:defRPr sz="4800"/>
            </a:lvl8pPr>
            <a:lvl9pPr lvl="8" rtl="0">
              <a:spcBef>
                <a:spcPts val="0"/>
              </a:spcBef>
              <a:spcAft>
                <a:spcPts val="0"/>
              </a:spcAft>
              <a:buSzPts val="4800"/>
              <a:buChar char="■"/>
              <a:defRPr sz="4800"/>
            </a:lvl9pPr>
          </a:lstStyle>
          <a:p/>
        </p:txBody>
      </p:sp>
      <p:sp>
        <p:nvSpPr>
          <p:cNvPr id="885" name="Google Shape;885;p95"/>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9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7" name="Shape 887"/>
        <p:cNvGrpSpPr/>
        <p:nvPr/>
      </p:nvGrpSpPr>
      <p:grpSpPr>
        <a:xfrm>
          <a:off x="0" y="0"/>
          <a:ext cx="0" cy="0"/>
          <a:chOff x="0" y="0"/>
          <a:chExt cx="0" cy="0"/>
        </a:xfrm>
      </p:grpSpPr>
      <p:sp>
        <p:nvSpPr>
          <p:cNvPr id="888" name="Google Shape;888;p96"/>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9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1">
    <p:bg>
      <p:bgPr>
        <a:blipFill>
          <a:blip r:embed="rId2">
            <a:alphaModFix/>
          </a:blip>
          <a:stretch>
            <a:fillRect/>
          </a:stretch>
        </a:blipFill>
      </p:bgPr>
    </p:bg>
    <p:spTree>
      <p:nvGrpSpPr>
        <p:cNvPr id="890" name="Shape 890"/>
        <p:cNvGrpSpPr/>
        <p:nvPr/>
      </p:nvGrpSpPr>
      <p:grpSpPr>
        <a:xfrm>
          <a:off x="0" y="0"/>
          <a:ext cx="0" cy="0"/>
          <a:chOff x="0" y="0"/>
          <a:chExt cx="0" cy="0"/>
        </a:xfrm>
      </p:grpSpPr>
      <p:pic>
        <p:nvPicPr>
          <p:cNvPr descr="Celestia-R1---OverlayTitleHD.png" id="891" name="Google Shape;891;p97"/>
          <p:cNvPicPr preferRelativeResize="0"/>
          <p:nvPr/>
        </p:nvPicPr>
        <p:blipFill rotWithShape="1">
          <a:blip r:embed="rId3">
            <a:alphaModFix/>
          </a:blip>
          <a:srcRect b="0" l="0" r="0" t="0"/>
          <a:stretch/>
        </p:blipFill>
        <p:spPr>
          <a:xfrm>
            <a:off x="1" y="0"/>
            <a:ext cx="9140885" cy="5141788"/>
          </a:xfrm>
          <a:prstGeom prst="rect">
            <a:avLst/>
          </a:prstGeom>
          <a:noFill/>
          <a:ln>
            <a:noFill/>
          </a:ln>
        </p:spPr>
      </p:pic>
      <p:sp>
        <p:nvSpPr>
          <p:cNvPr id="892" name="Google Shape;892;p97"/>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9pPr>
          </a:lstStyle>
          <a:p/>
        </p:txBody>
      </p:sp>
      <p:sp>
        <p:nvSpPr>
          <p:cNvPr id="893" name="Google Shape;893;p97"/>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894" name="Google Shape;894;p97"/>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895" name="Google Shape;895;p97"/>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896" name="Google Shape;896;p97"/>
          <p:cNvSpPr txBox="1"/>
          <p:nvPr>
            <p:ph idx="12" type="sldNum"/>
          </p:nvPr>
        </p:nvSpPr>
        <p:spPr>
          <a:xfrm>
            <a:off x="7956718"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_HEADER_1">
    <p:spTree>
      <p:nvGrpSpPr>
        <p:cNvPr id="897" name="Shape 897"/>
        <p:cNvGrpSpPr/>
        <p:nvPr/>
      </p:nvGrpSpPr>
      <p:grpSpPr>
        <a:xfrm>
          <a:off x="0" y="0"/>
          <a:ext cx="0" cy="0"/>
          <a:chOff x="0" y="0"/>
          <a:chExt cx="0" cy="0"/>
        </a:xfrm>
      </p:grpSpPr>
      <p:grpSp>
        <p:nvGrpSpPr>
          <p:cNvPr id="898" name="Google Shape;898;p98"/>
          <p:cNvGrpSpPr/>
          <p:nvPr/>
        </p:nvGrpSpPr>
        <p:grpSpPr>
          <a:xfrm>
            <a:off x="0" y="-1780"/>
            <a:ext cx="9144000" cy="5150957"/>
            <a:chOff x="0" y="-2373"/>
            <a:chExt cx="12192000" cy="6867027"/>
          </a:xfrm>
        </p:grpSpPr>
        <p:sp>
          <p:nvSpPr>
            <p:cNvPr id="899" name="Google Shape;899;p9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00" name="Google Shape;900;p9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01" name="Google Shape;901;p9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02" name="Google Shape;902;p9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03" name="Google Shape;903;p9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04" name="Google Shape;904;p9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05" name="Google Shape;905;p98"/>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06" name="Google Shape;906;p98"/>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07" name="Google Shape;907;p98"/>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908" name="Google Shape;908;p98"/>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909" name="Google Shape;909;p98"/>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910" name="Google Shape;910;p98"/>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911" name="Google Shape;911;p98"/>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912" name="Google Shape;912;p98"/>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913" name="Google Shape;913;p98"/>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14" name="Google Shape;914;p98"/>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15" name="Shape 915"/>
        <p:cNvGrpSpPr/>
        <p:nvPr/>
      </p:nvGrpSpPr>
      <p:grpSpPr>
        <a:xfrm>
          <a:off x="0" y="0"/>
          <a:ext cx="0" cy="0"/>
          <a:chOff x="0" y="0"/>
          <a:chExt cx="0" cy="0"/>
        </a:xfrm>
      </p:grpSpPr>
      <p:sp>
        <p:nvSpPr>
          <p:cNvPr id="916" name="Google Shape;916;p99"/>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SzPts val="2300"/>
              <a:buNone/>
              <a:defRPr b="1" i="0" sz="2300" u="none" cap="none" strike="noStrike"/>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917" name="Google Shape;917;p99"/>
          <p:cNvSpPr txBox="1"/>
          <p:nvPr>
            <p:ph idx="1" type="body"/>
          </p:nvPr>
        </p:nvSpPr>
        <p:spPr>
          <a:xfrm>
            <a:off x="523875" y="1290600"/>
            <a:ext cx="8186700" cy="3395400"/>
          </a:xfrm>
          <a:prstGeom prst="rect">
            <a:avLst/>
          </a:prstGeom>
          <a:noFill/>
          <a:ln>
            <a:noFill/>
          </a:ln>
        </p:spPr>
        <p:txBody>
          <a:bodyPr anchorCtr="0" anchor="t" bIns="68575" lIns="68575" spcFirstLastPara="1" rIns="68575" wrap="square" tIns="68575">
            <a:normAutofit/>
          </a:bodyPr>
          <a:lstStyle>
            <a:lvl1pPr indent="-298450" lvl="0" marL="457200" marR="0" rtl="0" algn="l">
              <a:lnSpc>
                <a:spcPct val="100000"/>
              </a:lnSpc>
              <a:spcBef>
                <a:spcPts val="800"/>
              </a:spcBef>
              <a:spcAft>
                <a:spcPts val="0"/>
              </a:spcAft>
              <a:buClr>
                <a:srgbClr val="FF9900"/>
              </a:buClr>
              <a:buSzPts val="1100"/>
              <a:buChar char="❑"/>
              <a:defRPr i="0" sz="1400" u="none" cap="none" strike="noStrike">
                <a:solidFill>
                  <a:srgbClr val="222222"/>
                </a:solidFill>
              </a:defRPr>
            </a:lvl1pPr>
            <a:lvl2pPr indent="-292100" lvl="1" marL="914400" marR="0" rtl="0" algn="l">
              <a:lnSpc>
                <a:spcPct val="100000"/>
              </a:lnSpc>
              <a:spcBef>
                <a:spcPts val="800"/>
              </a:spcBef>
              <a:spcAft>
                <a:spcPts val="0"/>
              </a:spcAft>
              <a:buClr>
                <a:srgbClr val="E69138"/>
              </a:buClr>
              <a:buSzPts val="1000"/>
              <a:buChar char="➢"/>
              <a:defRPr i="0" sz="1200" u="none" cap="none" strike="noStrike">
                <a:solidFill>
                  <a:srgbClr val="222222"/>
                </a:solidFill>
              </a:defRPr>
            </a:lvl2pPr>
            <a:lvl3pPr indent="-279400" lvl="2" marL="1371600" marR="0" rtl="0" algn="l">
              <a:lnSpc>
                <a:spcPct val="100000"/>
              </a:lnSpc>
              <a:spcBef>
                <a:spcPts val="800"/>
              </a:spcBef>
              <a:spcAft>
                <a:spcPts val="0"/>
              </a:spcAft>
              <a:buClr>
                <a:srgbClr val="E69138"/>
              </a:buClr>
              <a:buSzPts val="800"/>
              <a:buChar char="▶"/>
              <a:defRPr i="0" sz="1100" u="none" cap="none" strike="noStrike">
                <a:solidFill>
                  <a:srgbClr val="222222"/>
                </a:solidFill>
              </a:defRPr>
            </a:lvl3pPr>
            <a:lvl4pPr indent="-279400" lvl="3" marL="1828800" marR="0" rtl="0" algn="l">
              <a:lnSpc>
                <a:spcPct val="100000"/>
              </a:lnSpc>
              <a:spcBef>
                <a:spcPts val="800"/>
              </a:spcBef>
              <a:spcAft>
                <a:spcPts val="0"/>
              </a:spcAft>
              <a:buClr>
                <a:srgbClr val="B45F06"/>
              </a:buClr>
              <a:buSzPts val="800"/>
              <a:buChar char="▶"/>
              <a:defRPr i="0" sz="900" u="none" cap="none" strike="noStrike">
                <a:solidFill>
                  <a:srgbClr val="222222"/>
                </a:solidFill>
              </a:defRPr>
            </a:lvl4pPr>
            <a:lvl5pPr indent="-279400" lvl="4" marL="2286000" marR="0" rtl="0" algn="l">
              <a:lnSpc>
                <a:spcPct val="100000"/>
              </a:lnSpc>
              <a:spcBef>
                <a:spcPts val="800"/>
              </a:spcBef>
              <a:spcAft>
                <a:spcPts val="0"/>
              </a:spcAft>
              <a:buClr>
                <a:srgbClr val="222222"/>
              </a:buClr>
              <a:buSzPts val="800"/>
              <a:buChar char="▶"/>
              <a:defRPr i="0" sz="900" u="none" cap="none" strike="noStrike">
                <a:solidFill>
                  <a:srgbClr val="222222"/>
                </a:solidFill>
              </a:defRPr>
            </a:lvl5pPr>
            <a:lvl6pPr indent="-279400" lvl="5" marL="2743200" marR="0" rtl="0" algn="l">
              <a:lnSpc>
                <a:spcPct val="100000"/>
              </a:lnSpc>
              <a:spcBef>
                <a:spcPts val="800"/>
              </a:spcBef>
              <a:spcAft>
                <a:spcPts val="0"/>
              </a:spcAft>
              <a:buClr>
                <a:srgbClr val="222222"/>
              </a:buClr>
              <a:buSzPts val="800"/>
              <a:buChar char="▶"/>
              <a:defRPr i="0" sz="900" u="none" cap="none" strike="noStrike">
                <a:solidFill>
                  <a:srgbClr val="222222"/>
                </a:solidFill>
              </a:defRPr>
            </a:lvl6pPr>
            <a:lvl7pPr indent="-279400" lvl="6" marL="3200400" marR="0" rtl="0" algn="l">
              <a:lnSpc>
                <a:spcPct val="100000"/>
              </a:lnSpc>
              <a:spcBef>
                <a:spcPts val="800"/>
              </a:spcBef>
              <a:spcAft>
                <a:spcPts val="0"/>
              </a:spcAft>
              <a:buClr>
                <a:srgbClr val="222222"/>
              </a:buClr>
              <a:buSzPts val="800"/>
              <a:buChar char="▶"/>
              <a:defRPr i="0" sz="900" u="none" cap="none" strike="noStrike">
                <a:solidFill>
                  <a:srgbClr val="222222"/>
                </a:solidFill>
              </a:defRPr>
            </a:lvl7pPr>
            <a:lvl8pPr indent="-279400" lvl="7" marL="3657600" marR="0" rtl="0" algn="l">
              <a:lnSpc>
                <a:spcPct val="100000"/>
              </a:lnSpc>
              <a:spcBef>
                <a:spcPts val="800"/>
              </a:spcBef>
              <a:spcAft>
                <a:spcPts val="0"/>
              </a:spcAft>
              <a:buClr>
                <a:srgbClr val="222222"/>
              </a:buClr>
              <a:buSzPts val="800"/>
              <a:buChar char="▶"/>
              <a:defRPr i="0" sz="900" u="none" cap="none" strike="noStrike">
                <a:solidFill>
                  <a:srgbClr val="222222"/>
                </a:solidFill>
              </a:defRPr>
            </a:lvl8pPr>
            <a:lvl9pPr indent="-279400" lvl="8" marL="4114800" marR="0" rtl="0" algn="l">
              <a:lnSpc>
                <a:spcPct val="100000"/>
              </a:lnSpc>
              <a:spcBef>
                <a:spcPts val="800"/>
              </a:spcBef>
              <a:spcAft>
                <a:spcPts val="0"/>
              </a:spcAft>
              <a:buClr>
                <a:srgbClr val="222222"/>
              </a:buClr>
              <a:buSzPts val="800"/>
              <a:buChar char="▶"/>
              <a:defRPr i="0" sz="900" u="none" cap="none" strike="noStrike">
                <a:solidFill>
                  <a:srgbClr val="222222"/>
                </a:solidFill>
              </a:defRPr>
            </a:lvl9pPr>
          </a:lstStyle>
          <a:p/>
        </p:txBody>
      </p:sp>
      <p:sp>
        <p:nvSpPr>
          <p:cNvPr id="918" name="Google Shape;918;p99"/>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99"/>
          <p:cNvSpPr txBox="1"/>
          <p:nvPr>
            <p:ph idx="12" type="sldNum"/>
          </p:nvPr>
        </p:nvSpPr>
        <p:spPr>
          <a:xfrm>
            <a:off x="8504981" y="4686113"/>
            <a:ext cx="583200" cy="4056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1pPr>
            <a:lvl2pPr indent="0" lvl="1"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2pPr>
            <a:lvl3pPr indent="0" lvl="2"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3pPr>
            <a:lvl4pPr indent="0" lvl="3"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4pPr>
            <a:lvl5pPr indent="0" lvl="4"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5pPr>
            <a:lvl6pPr indent="0" lvl="5"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6pPr>
            <a:lvl7pPr indent="0" lvl="6"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7pPr>
            <a:lvl8pPr indent="0" lvl="7"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8pPr>
            <a:lvl9pPr indent="0" lvl="8"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2">
    <p:spTree>
      <p:nvGrpSpPr>
        <p:cNvPr id="920" name="Shape 920"/>
        <p:cNvGrpSpPr/>
        <p:nvPr/>
      </p:nvGrpSpPr>
      <p:grpSpPr>
        <a:xfrm>
          <a:off x="0" y="0"/>
          <a:ext cx="0" cy="0"/>
          <a:chOff x="0" y="0"/>
          <a:chExt cx="0" cy="0"/>
        </a:xfrm>
      </p:grpSpPr>
      <p:sp>
        <p:nvSpPr>
          <p:cNvPr id="921" name="Google Shape;921;p100"/>
          <p:cNvSpPr txBox="1"/>
          <p:nvPr>
            <p:ph type="ctrTitle"/>
          </p:nvPr>
        </p:nvSpPr>
        <p:spPr>
          <a:xfrm>
            <a:off x="1143000" y="841772"/>
            <a:ext cx="6858300" cy="1790700"/>
          </a:xfrm>
          <a:prstGeom prst="rect">
            <a:avLst/>
          </a:prstGeom>
          <a:noFill/>
          <a:ln>
            <a:noFill/>
          </a:ln>
        </p:spPr>
        <p:txBody>
          <a:bodyPr anchorCtr="0" anchor="b" bIns="68575" lIns="68575" spcFirstLastPara="1" rIns="68575" wrap="square" tIns="68575">
            <a:noAutofit/>
          </a:bodyPr>
          <a:lstStyle>
            <a:lvl1pPr lvl="0" rtl="0" algn="ctr">
              <a:lnSpc>
                <a:spcPct val="100000"/>
              </a:lnSpc>
              <a:spcBef>
                <a:spcPts val="0"/>
              </a:spcBef>
              <a:spcAft>
                <a:spcPts val="0"/>
              </a:spcAft>
              <a:buSzPts val="1100"/>
              <a:buChar char="●"/>
              <a:defRPr sz="4500"/>
            </a:lvl1pPr>
            <a:lvl2pPr lvl="1" rtl="0" algn="l">
              <a:lnSpc>
                <a:spcPct val="100000"/>
              </a:lnSpc>
              <a:spcBef>
                <a:spcPts val="0"/>
              </a:spcBef>
              <a:spcAft>
                <a:spcPts val="0"/>
              </a:spcAft>
              <a:buSzPts val="1100"/>
              <a:buChar char="○"/>
              <a:defRPr/>
            </a:lvl2pPr>
            <a:lvl3pPr lvl="2" rtl="0" algn="l">
              <a:lnSpc>
                <a:spcPct val="100000"/>
              </a:lnSpc>
              <a:spcBef>
                <a:spcPts val="0"/>
              </a:spcBef>
              <a:spcAft>
                <a:spcPts val="0"/>
              </a:spcAft>
              <a:buSzPts val="1100"/>
              <a:buChar char="■"/>
              <a:defRPr/>
            </a:lvl3pPr>
            <a:lvl4pPr lvl="3" rtl="0" algn="l">
              <a:lnSpc>
                <a:spcPct val="100000"/>
              </a:lnSpc>
              <a:spcBef>
                <a:spcPts val="0"/>
              </a:spcBef>
              <a:spcAft>
                <a:spcPts val="0"/>
              </a:spcAft>
              <a:buSzPts val="1100"/>
              <a:buChar char="●"/>
              <a:defRPr/>
            </a:lvl4pPr>
            <a:lvl5pPr lvl="4" rtl="0" algn="l">
              <a:lnSpc>
                <a:spcPct val="100000"/>
              </a:lnSpc>
              <a:spcBef>
                <a:spcPts val="0"/>
              </a:spcBef>
              <a:spcAft>
                <a:spcPts val="0"/>
              </a:spcAft>
              <a:buSzPts val="1100"/>
              <a:buChar char="○"/>
              <a:defRPr/>
            </a:lvl5pPr>
            <a:lvl6pPr lvl="5" rtl="0" algn="l">
              <a:lnSpc>
                <a:spcPct val="100000"/>
              </a:lnSpc>
              <a:spcBef>
                <a:spcPts val="0"/>
              </a:spcBef>
              <a:spcAft>
                <a:spcPts val="0"/>
              </a:spcAft>
              <a:buSzPts val="1100"/>
              <a:buChar char="■"/>
              <a:defRPr/>
            </a:lvl6pPr>
            <a:lvl7pPr lvl="6" rtl="0" algn="l">
              <a:lnSpc>
                <a:spcPct val="100000"/>
              </a:lnSpc>
              <a:spcBef>
                <a:spcPts val="0"/>
              </a:spcBef>
              <a:spcAft>
                <a:spcPts val="0"/>
              </a:spcAft>
              <a:buSzPts val="1100"/>
              <a:buChar char="●"/>
              <a:defRPr/>
            </a:lvl7pPr>
            <a:lvl8pPr lvl="7" rtl="0" algn="l">
              <a:lnSpc>
                <a:spcPct val="100000"/>
              </a:lnSpc>
              <a:spcBef>
                <a:spcPts val="0"/>
              </a:spcBef>
              <a:spcAft>
                <a:spcPts val="0"/>
              </a:spcAft>
              <a:buSzPts val="1100"/>
              <a:buChar char="○"/>
              <a:defRPr/>
            </a:lvl8pPr>
            <a:lvl9pPr lvl="8" rtl="0" algn="l">
              <a:lnSpc>
                <a:spcPct val="100000"/>
              </a:lnSpc>
              <a:spcBef>
                <a:spcPts val="0"/>
              </a:spcBef>
              <a:spcAft>
                <a:spcPts val="0"/>
              </a:spcAft>
              <a:buSzPts val="1100"/>
              <a:buChar char="■"/>
              <a:defRPr/>
            </a:lvl9pPr>
          </a:lstStyle>
          <a:p/>
        </p:txBody>
      </p:sp>
      <p:sp>
        <p:nvSpPr>
          <p:cNvPr id="922" name="Google Shape;922;p100"/>
          <p:cNvSpPr txBox="1"/>
          <p:nvPr>
            <p:ph idx="1" type="subTitle"/>
          </p:nvPr>
        </p:nvSpPr>
        <p:spPr>
          <a:xfrm>
            <a:off x="1143000" y="2701528"/>
            <a:ext cx="6858300" cy="1241700"/>
          </a:xfrm>
          <a:prstGeom prst="rect">
            <a:avLst/>
          </a:prstGeom>
          <a:noFill/>
          <a:ln>
            <a:noFill/>
          </a:ln>
        </p:spPr>
        <p:txBody>
          <a:bodyPr anchorCtr="0" anchor="ctr" bIns="68575" lIns="68575" spcFirstLastPara="1" rIns="68575" wrap="square" tIns="68575">
            <a:normAutofit/>
          </a:bodyPr>
          <a:lstStyle>
            <a:lvl1pPr lvl="0" rtl="0" algn="ctr">
              <a:lnSpc>
                <a:spcPct val="100000"/>
              </a:lnSpc>
              <a:spcBef>
                <a:spcPts val="0"/>
              </a:spcBef>
              <a:spcAft>
                <a:spcPts val="0"/>
              </a:spcAft>
              <a:buSzPts val="1400"/>
              <a:buNone/>
              <a:defRPr sz="1800"/>
            </a:lvl1pPr>
            <a:lvl2pPr lvl="1" rtl="0" algn="ctr">
              <a:lnSpc>
                <a:spcPct val="100000"/>
              </a:lnSpc>
              <a:spcBef>
                <a:spcPts val="800"/>
              </a:spcBef>
              <a:spcAft>
                <a:spcPts val="0"/>
              </a:spcAft>
              <a:buSzPts val="1200"/>
              <a:buNone/>
              <a:defRPr sz="1600"/>
            </a:lvl2pPr>
            <a:lvl3pPr lvl="2" rtl="0" algn="ctr">
              <a:lnSpc>
                <a:spcPct val="100000"/>
              </a:lnSpc>
              <a:spcBef>
                <a:spcPts val="800"/>
              </a:spcBef>
              <a:spcAft>
                <a:spcPts val="0"/>
              </a:spcAft>
              <a:buSzPts val="1100"/>
              <a:buNone/>
              <a:defRPr sz="1400"/>
            </a:lvl3pPr>
            <a:lvl4pPr lvl="3" rtl="0" algn="ctr">
              <a:lnSpc>
                <a:spcPct val="100000"/>
              </a:lnSpc>
              <a:spcBef>
                <a:spcPts val="800"/>
              </a:spcBef>
              <a:spcAft>
                <a:spcPts val="0"/>
              </a:spcAft>
              <a:buSzPts val="900"/>
              <a:buNone/>
              <a:defRPr sz="1200"/>
            </a:lvl4pPr>
            <a:lvl5pPr lvl="4" rtl="0" algn="ctr">
              <a:lnSpc>
                <a:spcPct val="100000"/>
              </a:lnSpc>
              <a:spcBef>
                <a:spcPts val="800"/>
              </a:spcBef>
              <a:spcAft>
                <a:spcPts val="0"/>
              </a:spcAft>
              <a:buSzPts val="900"/>
              <a:buNone/>
              <a:defRPr sz="1200"/>
            </a:lvl5pPr>
            <a:lvl6pPr lvl="5" rtl="0" algn="ctr">
              <a:lnSpc>
                <a:spcPct val="100000"/>
              </a:lnSpc>
              <a:spcBef>
                <a:spcPts val="800"/>
              </a:spcBef>
              <a:spcAft>
                <a:spcPts val="0"/>
              </a:spcAft>
              <a:buSzPts val="900"/>
              <a:buNone/>
              <a:defRPr sz="1200"/>
            </a:lvl6pPr>
            <a:lvl7pPr lvl="6" rtl="0" algn="ctr">
              <a:lnSpc>
                <a:spcPct val="100000"/>
              </a:lnSpc>
              <a:spcBef>
                <a:spcPts val="800"/>
              </a:spcBef>
              <a:spcAft>
                <a:spcPts val="0"/>
              </a:spcAft>
              <a:buSzPts val="900"/>
              <a:buNone/>
              <a:defRPr sz="1200"/>
            </a:lvl7pPr>
            <a:lvl8pPr lvl="7" rtl="0" algn="ctr">
              <a:lnSpc>
                <a:spcPct val="100000"/>
              </a:lnSpc>
              <a:spcBef>
                <a:spcPts val="800"/>
              </a:spcBef>
              <a:spcAft>
                <a:spcPts val="0"/>
              </a:spcAft>
              <a:buSzPts val="900"/>
              <a:buNone/>
              <a:defRPr sz="1200"/>
            </a:lvl8pPr>
            <a:lvl9pPr lvl="8" rtl="0" algn="ctr">
              <a:lnSpc>
                <a:spcPct val="100000"/>
              </a:lnSpc>
              <a:spcBef>
                <a:spcPts val="800"/>
              </a:spcBef>
              <a:spcAft>
                <a:spcPts val="800"/>
              </a:spcAft>
              <a:buSzPts val="900"/>
              <a:buNone/>
              <a:defRPr sz="1200"/>
            </a:lvl9pPr>
          </a:lstStyle>
          <a:p/>
        </p:txBody>
      </p:sp>
      <p:sp>
        <p:nvSpPr>
          <p:cNvPr id="923" name="Google Shape;923;p100"/>
          <p:cNvSpPr txBox="1"/>
          <p:nvPr>
            <p:ph idx="10" type="dt"/>
          </p:nvPr>
        </p:nvSpPr>
        <p:spPr>
          <a:xfrm>
            <a:off x="6442245" y="4402931"/>
            <a:ext cx="1200300" cy="283200"/>
          </a:xfrm>
          <a:prstGeom prst="rect">
            <a:avLst/>
          </a:prstGeom>
          <a:noFill/>
          <a:ln>
            <a:noFill/>
          </a:ln>
        </p:spPr>
        <p:txBody>
          <a:bodyPr anchorCtr="0" anchor="ctr" bIns="68575" lIns="68575" spcFirstLastPara="1" rIns="68575" wrap="square" tIns="68575">
            <a:noAutofit/>
          </a:bodyPr>
          <a:lstStyle>
            <a:lvl1pPr lvl="0" rtl="0" algn="r">
              <a:lnSpc>
                <a:spcPct val="100000"/>
              </a:lnSpc>
              <a:spcBef>
                <a:spcPts val="0"/>
              </a:spcBef>
              <a:spcAft>
                <a:spcPts val="0"/>
              </a:spcAft>
              <a:buSzPts val="1100"/>
              <a:buChar char="●"/>
              <a:defRPr sz="1100"/>
            </a:lvl1pPr>
            <a:lvl2pPr lvl="1" rtl="0" algn="l">
              <a:lnSpc>
                <a:spcPct val="100000"/>
              </a:lnSpc>
              <a:spcBef>
                <a:spcPts val="0"/>
              </a:spcBef>
              <a:spcAft>
                <a:spcPts val="0"/>
              </a:spcAft>
              <a:buSzPts val="1100"/>
              <a:buChar char="○"/>
              <a:defRPr sz="1100"/>
            </a:lvl2pPr>
            <a:lvl3pPr lvl="2" rtl="0" algn="l">
              <a:lnSpc>
                <a:spcPct val="100000"/>
              </a:lnSpc>
              <a:spcBef>
                <a:spcPts val="0"/>
              </a:spcBef>
              <a:spcAft>
                <a:spcPts val="0"/>
              </a:spcAft>
              <a:buSzPts val="1100"/>
              <a:buChar char="■"/>
              <a:defRPr sz="1100"/>
            </a:lvl3pPr>
            <a:lvl4pPr lvl="3" rtl="0" algn="l">
              <a:lnSpc>
                <a:spcPct val="100000"/>
              </a:lnSpc>
              <a:spcBef>
                <a:spcPts val="0"/>
              </a:spcBef>
              <a:spcAft>
                <a:spcPts val="0"/>
              </a:spcAft>
              <a:buSzPts val="1100"/>
              <a:buChar char="●"/>
              <a:defRPr sz="1100"/>
            </a:lvl4pPr>
            <a:lvl5pPr lvl="4" rtl="0" algn="l">
              <a:lnSpc>
                <a:spcPct val="100000"/>
              </a:lnSpc>
              <a:spcBef>
                <a:spcPts val="0"/>
              </a:spcBef>
              <a:spcAft>
                <a:spcPts val="0"/>
              </a:spcAft>
              <a:buSzPts val="1100"/>
              <a:buChar char="○"/>
              <a:defRPr sz="1100"/>
            </a:lvl5pPr>
            <a:lvl6pPr lvl="5" rtl="0" algn="l">
              <a:lnSpc>
                <a:spcPct val="100000"/>
              </a:lnSpc>
              <a:spcBef>
                <a:spcPts val="0"/>
              </a:spcBef>
              <a:spcAft>
                <a:spcPts val="0"/>
              </a:spcAft>
              <a:buSzPts val="1100"/>
              <a:buChar char="■"/>
              <a:defRPr sz="1100"/>
            </a:lvl6pPr>
            <a:lvl7pPr lvl="6" rtl="0" algn="l">
              <a:lnSpc>
                <a:spcPct val="100000"/>
              </a:lnSpc>
              <a:spcBef>
                <a:spcPts val="0"/>
              </a:spcBef>
              <a:spcAft>
                <a:spcPts val="0"/>
              </a:spcAft>
              <a:buSzPts val="1100"/>
              <a:buChar char="●"/>
              <a:defRPr sz="1100"/>
            </a:lvl7pPr>
            <a:lvl8pPr lvl="7" rtl="0" algn="l">
              <a:lnSpc>
                <a:spcPct val="100000"/>
              </a:lnSpc>
              <a:spcBef>
                <a:spcPts val="0"/>
              </a:spcBef>
              <a:spcAft>
                <a:spcPts val="0"/>
              </a:spcAft>
              <a:buSzPts val="1100"/>
              <a:buChar char="○"/>
              <a:defRPr sz="1100"/>
            </a:lvl8pPr>
            <a:lvl9pPr lvl="8" rtl="0" algn="l">
              <a:lnSpc>
                <a:spcPct val="100000"/>
              </a:lnSpc>
              <a:spcBef>
                <a:spcPts val="0"/>
              </a:spcBef>
              <a:spcAft>
                <a:spcPts val="0"/>
              </a:spcAft>
              <a:buSzPts val="1100"/>
              <a:buChar char="■"/>
              <a:defRPr sz="1100"/>
            </a:lvl9pPr>
          </a:lstStyle>
          <a:p/>
        </p:txBody>
      </p:sp>
      <p:sp>
        <p:nvSpPr>
          <p:cNvPr id="924" name="Google Shape;924;p100"/>
          <p:cNvSpPr txBox="1"/>
          <p:nvPr>
            <p:ph idx="11" type="ftr"/>
          </p:nvPr>
        </p:nvSpPr>
        <p:spPr>
          <a:xfrm>
            <a:off x="514350" y="4402931"/>
            <a:ext cx="5870400" cy="283200"/>
          </a:xfrm>
          <a:prstGeom prst="rect">
            <a:avLst/>
          </a:prstGeom>
          <a:noFill/>
          <a:ln>
            <a:noFill/>
          </a:ln>
        </p:spPr>
        <p:txBody>
          <a:bodyPr anchorCtr="0" anchor="ctr" bIns="68575" lIns="68575" spcFirstLastPara="1" rIns="68575" wrap="square" tIns="68575">
            <a:noAutofit/>
          </a:bodyPr>
          <a:lstStyle>
            <a:lvl1pPr lvl="0" rtl="0" algn="l">
              <a:lnSpc>
                <a:spcPct val="100000"/>
              </a:lnSpc>
              <a:spcBef>
                <a:spcPts val="0"/>
              </a:spcBef>
              <a:spcAft>
                <a:spcPts val="0"/>
              </a:spcAft>
              <a:buSzPts val="1100"/>
              <a:buChar char="●"/>
              <a:defRPr sz="1100"/>
            </a:lvl1pPr>
            <a:lvl2pPr lvl="1" rtl="0" algn="l">
              <a:lnSpc>
                <a:spcPct val="100000"/>
              </a:lnSpc>
              <a:spcBef>
                <a:spcPts val="0"/>
              </a:spcBef>
              <a:spcAft>
                <a:spcPts val="0"/>
              </a:spcAft>
              <a:buSzPts val="1100"/>
              <a:buChar char="○"/>
              <a:defRPr sz="1100"/>
            </a:lvl2pPr>
            <a:lvl3pPr lvl="2" rtl="0" algn="l">
              <a:lnSpc>
                <a:spcPct val="100000"/>
              </a:lnSpc>
              <a:spcBef>
                <a:spcPts val="0"/>
              </a:spcBef>
              <a:spcAft>
                <a:spcPts val="0"/>
              </a:spcAft>
              <a:buSzPts val="1100"/>
              <a:buChar char="■"/>
              <a:defRPr sz="1100"/>
            </a:lvl3pPr>
            <a:lvl4pPr lvl="3" rtl="0" algn="l">
              <a:lnSpc>
                <a:spcPct val="100000"/>
              </a:lnSpc>
              <a:spcBef>
                <a:spcPts val="0"/>
              </a:spcBef>
              <a:spcAft>
                <a:spcPts val="0"/>
              </a:spcAft>
              <a:buSzPts val="1100"/>
              <a:buChar char="●"/>
              <a:defRPr sz="1100"/>
            </a:lvl4pPr>
            <a:lvl5pPr lvl="4" rtl="0" algn="l">
              <a:lnSpc>
                <a:spcPct val="100000"/>
              </a:lnSpc>
              <a:spcBef>
                <a:spcPts val="0"/>
              </a:spcBef>
              <a:spcAft>
                <a:spcPts val="0"/>
              </a:spcAft>
              <a:buSzPts val="1100"/>
              <a:buChar char="○"/>
              <a:defRPr sz="1100"/>
            </a:lvl5pPr>
            <a:lvl6pPr lvl="5" rtl="0" algn="l">
              <a:lnSpc>
                <a:spcPct val="100000"/>
              </a:lnSpc>
              <a:spcBef>
                <a:spcPts val="0"/>
              </a:spcBef>
              <a:spcAft>
                <a:spcPts val="0"/>
              </a:spcAft>
              <a:buSzPts val="1100"/>
              <a:buChar char="■"/>
              <a:defRPr sz="1100"/>
            </a:lvl6pPr>
            <a:lvl7pPr lvl="6" rtl="0" algn="l">
              <a:lnSpc>
                <a:spcPct val="100000"/>
              </a:lnSpc>
              <a:spcBef>
                <a:spcPts val="0"/>
              </a:spcBef>
              <a:spcAft>
                <a:spcPts val="0"/>
              </a:spcAft>
              <a:buSzPts val="1100"/>
              <a:buChar char="●"/>
              <a:defRPr sz="1100"/>
            </a:lvl7pPr>
            <a:lvl8pPr lvl="7" rtl="0" algn="l">
              <a:lnSpc>
                <a:spcPct val="100000"/>
              </a:lnSpc>
              <a:spcBef>
                <a:spcPts val="0"/>
              </a:spcBef>
              <a:spcAft>
                <a:spcPts val="0"/>
              </a:spcAft>
              <a:buSzPts val="1100"/>
              <a:buChar char="○"/>
              <a:defRPr sz="1100"/>
            </a:lvl8pPr>
            <a:lvl9pPr lvl="8" rtl="0" algn="l">
              <a:lnSpc>
                <a:spcPct val="100000"/>
              </a:lnSpc>
              <a:spcBef>
                <a:spcPts val="0"/>
              </a:spcBef>
              <a:spcAft>
                <a:spcPts val="0"/>
              </a:spcAft>
              <a:buSzPts val="1100"/>
              <a:buChar char="■"/>
              <a:defRPr sz="1100"/>
            </a:lvl9pPr>
          </a:lstStyle>
          <a:p/>
        </p:txBody>
      </p:sp>
      <p:sp>
        <p:nvSpPr>
          <p:cNvPr id="925" name="Google Shape;925;p100"/>
          <p:cNvSpPr txBox="1"/>
          <p:nvPr>
            <p:ph idx="12" type="sldNum"/>
          </p:nvPr>
        </p:nvSpPr>
        <p:spPr>
          <a:xfrm>
            <a:off x="7699546"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a:lvl1pPr>
            <a:lvl2pPr indent="0" lvl="1" marL="0" marR="0" rtl="0" algn="r">
              <a:lnSpc>
                <a:spcPct val="100000"/>
              </a:lnSpc>
              <a:spcBef>
                <a:spcPts val="0"/>
              </a:spcBef>
              <a:spcAft>
                <a:spcPts val="0"/>
              </a:spcAft>
              <a:buClr>
                <a:srgbClr val="000000"/>
              </a:buClr>
              <a:buSzPts val="800"/>
              <a:buFont typeface="Arial"/>
              <a:buNone/>
              <a:defRPr/>
            </a:lvl2pPr>
            <a:lvl3pPr indent="0" lvl="2" marL="0" marR="0" rtl="0" algn="r">
              <a:lnSpc>
                <a:spcPct val="100000"/>
              </a:lnSpc>
              <a:spcBef>
                <a:spcPts val="0"/>
              </a:spcBef>
              <a:spcAft>
                <a:spcPts val="0"/>
              </a:spcAft>
              <a:buClr>
                <a:srgbClr val="000000"/>
              </a:buClr>
              <a:buSzPts val="800"/>
              <a:buFont typeface="Arial"/>
              <a:buNone/>
              <a:defRPr/>
            </a:lvl3pPr>
            <a:lvl4pPr indent="0" lvl="3" marL="0" marR="0" rtl="0" algn="r">
              <a:lnSpc>
                <a:spcPct val="100000"/>
              </a:lnSpc>
              <a:spcBef>
                <a:spcPts val="0"/>
              </a:spcBef>
              <a:spcAft>
                <a:spcPts val="0"/>
              </a:spcAft>
              <a:buClr>
                <a:srgbClr val="000000"/>
              </a:buClr>
              <a:buSzPts val="800"/>
              <a:buFont typeface="Arial"/>
              <a:buNone/>
              <a:defRPr/>
            </a:lvl4pPr>
            <a:lvl5pPr indent="0" lvl="4" marL="0" marR="0" rtl="0" algn="r">
              <a:lnSpc>
                <a:spcPct val="100000"/>
              </a:lnSpc>
              <a:spcBef>
                <a:spcPts val="0"/>
              </a:spcBef>
              <a:spcAft>
                <a:spcPts val="0"/>
              </a:spcAft>
              <a:buClr>
                <a:srgbClr val="000000"/>
              </a:buClr>
              <a:buSzPts val="800"/>
              <a:buFont typeface="Arial"/>
              <a:buNone/>
              <a:defRPr/>
            </a:lvl5pPr>
            <a:lvl6pPr indent="0" lvl="5" marL="0" marR="0" rtl="0" algn="r">
              <a:lnSpc>
                <a:spcPct val="100000"/>
              </a:lnSpc>
              <a:spcBef>
                <a:spcPts val="0"/>
              </a:spcBef>
              <a:spcAft>
                <a:spcPts val="0"/>
              </a:spcAft>
              <a:buClr>
                <a:srgbClr val="000000"/>
              </a:buClr>
              <a:buSzPts val="800"/>
              <a:buFont typeface="Arial"/>
              <a:buNone/>
              <a:defRPr/>
            </a:lvl6pPr>
            <a:lvl7pPr indent="0" lvl="6" marL="0" marR="0" rtl="0" algn="r">
              <a:lnSpc>
                <a:spcPct val="100000"/>
              </a:lnSpc>
              <a:spcBef>
                <a:spcPts val="0"/>
              </a:spcBef>
              <a:spcAft>
                <a:spcPts val="0"/>
              </a:spcAft>
              <a:buClr>
                <a:srgbClr val="000000"/>
              </a:buClr>
              <a:buSzPts val="800"/>
              <a:buFont typeface="Arial"/>
              <a:buNone/>
              <a:defRPr/>
            </a:lvl7pPr>
            <a:lvl8pPr indent="0" lvl="7" marL="0" marR="0" rtl="0" algn="r">
              <a:lnSpc>
                <a:spcPct val="100000"/>
              </a:lnSpc>
              <a:spcBef>
                <a:spcPts val="0"/>
              </a:spcBef>
              <a:spcAft>
                <a:spcPts val="0"/>
              </a:spcAft>
              <a:buClr>
                <a:srgbClr val="000000"/>
              </a:buClr>
              <a:buSzPts val="800"/>
              <a:buFont typeface="Arial"/>
              <a:buNone/>
              <a:defRPr/>
            </a:lvl8pPr>
            <a:lvl9pPr indent="0" lvl="8" marL="0" marR="0" rtl="0" algn="r">
              <a:lnSpc>
                <a:spcPct val="100000"/>
              </a:lnSpc>
              <a:spcBef>
                <a:spcPts val="0"/>
              </a:spcBef>
              <a:spcAft>
                <a:spcPts val="0"/>
              </a:spcAft>
              <a:buClr>
                <a:srgbClr val="000000"/>
              </a:buClr>
              <a:buSzPts val="8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showMasterSp="0">
  <p:cSld name="SECTION_HEADER_2">
    <p:spTree>
      <p:nvGrpSpPr>
        <p:cNvPr id="926" name="Shape 926"/>
        <p:cNvGrpSpPr/>
        <p:nvPr/>
      </p:nvGrpSpPr>
      <p:grpSpPr>
        <a:xfrm>
          <a:off x="0" y="0"/>
          <a:ext cx="0" cy="0"/>
          <a:chOff x="0" y="0"/>
          <a:chExt cx="0" cy="0"/>
        </a:xfrm>
      </p:grpSpPr>
      <p:grpSp>
        <p:nvGrpSpPr>
          <p:cNvPr id="927" name="Google Shape;927;p101"/>
          <p:cNvGrpSpPr/>
          <p:nvPr/>
        </p:nvGrpSpPr>
        <p:grpSpPr>
          <a:xfrm>
            <a:off x="0" y="-1780"/>
            <a:ext cx="9144000" cy="5150957"/>
            <a:chOff x="0" y="-2373"/>
            <a:chExt cx="12192000" cy="6867027"/>
          </a:xfrm>
        </p:grpSpPr>
        <p:sp>
          <p:nvSpPr>
            <p:cNvPr id="928" name="Google Shape;928;p10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29" name="Google Shape;929;p101"/>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30" name="Google Shape;930;p101"/>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31" name="Google Shape;931;p101"/>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32" name="Google Shape;932;p101"/>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33" name="Google Shape;933;p101"/>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34" name="Google Shape;934;p101"/>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35" name="Google Shape;935;p101"/>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36" name="Google Shape;936;p101"/>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937" name="Google Shape;937;p101"/>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938" name="Google Shape;938;p101"/>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939" name="Google Shape;939;p101"/>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940" name="Google Shape;940;p101"/>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941" name="Google Shape;941;p101"/>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942" name="Google Shape;942;p101"/>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43" name="Google Shape;943;p101"/>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p:cSld name="Questions Slide">
    <p:spTree>
      <p:nvGrpSpPr>
        <p:cNvPr id="944" name="Shape 944"/>
        <p:cNvGrpSpPr/>
        <p:nvPr/>
      </p:nvGrpSpPr>
      <p:grpSpPr>
        <a:xfrm>
          <a:off x="0" y="0"/>
          <a:ext cx="0" cy="0"/>
          <a:chOff x="0" y="0"/>
          <a:chExt cx="0" cy="0"/>
        </a:xfrm>
      </p:grpSpPr>
      <p:sp>
        <p:nvSpPr>
          <p:cNvPr id="945" name="Google Shape;945;p102"/>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946" name="Google Shape;946;p102"/>
          <p:cNvSpPr txBox="1"/>
          <p:nvPr/>
        </p:nvSpPr>
        <p:spPr>
          <a:xfrm>
            <a:off x="255374" y="797569"/>
            <a:ext cx="73992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Clr>
                <a:srgbClr val="EBEBEB"/>
              </a:buClr>
              <a:buSzPts val="2700"/>
              <a:buFont typeface="Century Gothic"/>
              <a:buNone/>
            </a:pPr>
            <a:r>
              <a:rPr lang="en-US" sz="2300">
                <a:solidFill>
                  <a:schemeClr val="dk1"/>
                </a:solidFill>
              </a:rPr>
              <a:t>Questions?</a:t>
            </a:r>
            <a:endParaRPr sz="2300">
              <a:solidFill>
                <a:schemeClr val="dk1"/>
              </a:solidFill>
            </a:endParaRPr>
          </a:p>
        </p:txBody>
      </p:sp>
      <p:pic>
        <p:nvPicPr>
          <p:cNvPr id="947" name="Google Shape;947;p102"/>
          <p:cNvPicPr preferRelativeResize="0"/>
          <p:nvPr/>
        </p:nvPicPr>
        <p:blipFill rotWithShape="1">
          <a:blip r:embed="rId2">
            <a:alphaModFix/>
          </a:blip>
          <a:srcRect b="0" l="0" r="0" t="0"/>
          <a:stretch/>
        </p:blipFill>
        <p:spPr>
          <a:xfrm>
            <a:off x="2768145" y="1671607"/>
            <a:ext cx="2652770" cy="265277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39.xml"/><Relationship Id="rId20" Type="http://schemas.openxmlformats.org/officeDocument/2006/relationships/slideLayout" Target="../slideLayouts/slideLayout19.xml"/><Relationship Id="rId42" Type="http://schemas.openxmlformats.org/officeDocument/2006/relationships/slideLayout" Target="../slideLayouts/slideLayout41.xml"/><Relationship Id="rId41" Type="http://schemas.openxmlformats.org/officeDocument/2006/relationships/slideLayout" Target="../slideLayouts/slideLayout40.xml"/><Relationship Id="rId22" Type="http://schemas.openxmlformats.org/officeDocument/2006/relationships/slideLayout" Target="../slideLayouts/slideLayout21.xml"/><Relationship Id="rId44" Type="http://schemas.openxmlformats.org/officeDocument/2006/relationships/slideLayout" Target="../slideLayouts/slideLayout43.xml"/><Relationship Id="rId21" Type="http://schemas.openxmlformats.org/officeDocument/2006/relationships/slideLayout" Target="../slideLayouts/slideLayout20.xml"/><Relationship Id="rId43" Type="http://schemas.openxmlformats.org/officeDocument/2006/relationships/slideLayout" Target="../slideLayouts/slideLayout42.xml"/><Relationship Id="rId24" Type="http://schemas.openxmlformats.org/officeDocument/2006/relationships/slideLayout" Target="../slideLayouts/slideLayout23.xml"/><Relationship Id="rId46" Type="http://schemas.openxmlformats.org/officeDocument/2006/relationships/theme" Target="../theme/theme3.xml"/><Relationship Id="rId23" Type="http://schemas.openxmlformats.org/officeDocument/2006/relationships/slideLayout" Target="../slideLayouts/slideLayout22.xml"/><Relationship Id="rId45" Type="http://schemas.openxmlformats.org/officeDocument/2006/relationships/slideLayout" Target="../slideLayouts/slideLayout44.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slideLayout" Target="../slideLayouts/slideLayout34.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37" Type="http://schemas.openxmlformats.org/officeDocument/2006/relationships/slideLayout" Target="../slideLayouts/slideLayout36.xml"/><Relationship Id="rId14" Type="http://schemas.openxmlformats.org/officeDocument/2006/relationships/slideLayout" Target="../slideLayouts/slideLayout13.xml"/><Relationship Id="rId36" Type="http://schemas.openxmlformats.org/officeDocument/2006/relationships/slideLayout" Target="../slideLayouts/slideLayout35.xml"/><Relationship Id="rId17" Type="http://schemas.openxmlformats.org/officeDocument/2006/relationships/slideLayout" Target="../slideLayouts/slideLayout16.xml"/><Relationship Id="rId39" Type="http://schemas.openxmlformats.org/officeDocument/2006/relationships/slideLayout" Target="../slideLayouts/slideLayout38.xml"/><Relationship Id="rId16" Type="http://schemas.openxmlformats.org/officeDocument/2006/relationships/slideLayout" Target="../slideLayouts/slideLayout15.xml"/><Relationship Id="rId38" Type="http://schemas.openxmlformats.org/officeDocument/2006/relationships/slideLayout" Target="../slideLayouts/slideLayout37.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63.xml"/><Relationship Id="rId22" Type="http://schemas.openxmlformats.org/officeDocument/2006/relationships/slideLayout" Target="../slideLayouts/slideLayout65.xml"/><Relationship Id="rId21" Type="http://schemas.openxmlformats.org/officeDocument/2006/relationships/slideLayout" Target="../slideLayouts/slideLayout64.xml"/><Relationship Id="rId24" Type="http://schemas.openxmlformats.org/officeDocument/2006/relationships/slideLayout" Target="../slideLayouts/slideLayout67.xml"/><Relationship Id="rId23" Type="http://schemas.openxmlformats.org/officeDocument/2006/relationships/slideLayout" Target="../slideLayouts/slideLayout66.xml"/><Relationship Id="rId1" Type="http://schemas.openxmlformats.org/officeDocument/2006/relationships/image" Target="../media/image1.png"/><Relationship Id="rId2" Type="http://schemas.openxmlformats.org/officeDocument/2006/relationships/slideLayout" Target="../slideLayouts/slideLayout45.xml"/><Relationship Id="rId3" Type="http://schemas.openxmlformats.org/officeDocument/2006/relationships/slideLayout" Target="../slideLayouts/slideLayout46.xml"/><Relationship Id="rId4" Type="http://schemas.openxmlformats.org/officeDocument/2006/relationships/slideLayout" Target="../slideLayouts/slideLayout47.xml"/><Relationship Id="rId9" Type="http://schemas.openxmlformats.org/officeDocument/2006/relationships/slideLayout" Target="../slideLayouts/slideLayout52.xml"/><Relationship Id="rId26" Type="http://schemas.openxmlformats.org/officeDocument/2006/relationships/slideLayout" Target="../slideLayouts/slideLayout69.xml"/><Relationship Id="rId25" Type="http://schemas.openxmlformats.org/officeDocument/2006/relationships/slideLayout" Target="../slideLayouts/slideLayout68.xml"/><Relationship Id="rId28" Type="http://schemas.openxmlformats.org/officeDocument/2006/relationships/slideLayout" Target="../slideLayouts/slideLayout71.xml"/><Relationship Id="rId27" Type="http://schemas.openxmlformats.org/officeDocument/2006/relationships/slideLayout" Target="../slideLayouts/slideLayout70.xml"/><Relationship Id="rId5" Type="http://schemas.openxmlformats.org/officeDocument/2006/relationships/slideLayout" Target="../slideLayouts/slideLayout48.xml"/><Relationship Id="rId6" Type="http://schemas.openxmlformats.org/officeDocument/2006/relationships/slideLayout" Target="../slideLayouts/slideLayout49.xml"/><Relationship Id="rId29" Type="http://schemas.openxmlformats.org/officeDocument/2006/relationships/slideLayout" Target="../slideLayouts/slideLayout72.xml"/><Relationship Id="rId7" Type="http://schemas.openxmlformats.org/officeDocument/2006/relationships/slideLayout" Target="../slideLayouts/slideLayout50.xml"/><Relationship Id="rId8" Type="http://schemas.openxmlformats.org/officeDocument/2006/relationships/slideLayout" Target="../slideLayouts/slideLayout51.xml"/><Relationship Id="rId31" Type="http://schemas.openxmlformats.org/officeDocument/2006/relationships/slideLayout" Target="../slideLayouts/slideLayout74.xml"/><Relationship Id="rId30" Type="http://schemas.openxmlformats.org/officeDocument/2006/relationships/slideLayout" Target="../slideLayouts/slideLayout73.xml"/><Relationship Id="rId11" Type="http://schemas.openxmlformats.org/officeDocument/2006/relationships/slideLayout" Target="../slideLayouts/slideLayout54.xml"/><Relationship Id="rId33" Type="http://schemas.openxmlformats.org/officeDocument/2006/relationships/slideLayout" Target="../slideLayouts/slideLayout76.xml"/><Relationship Id="rId10" Type="http://schemas.openxmlformats.org/officeDocument/2006/relationships/slideLayout" Target="../slideLayouts/slideLayout53.xml"/><Relationship Id="rId32" Type="http://schemas.openxmlformats.org/officeDocument/2006/relationships/slideLayout" Target="../slideLayouts/slideLayout75.xml"/><Relationship Id="rId13" Type="http://schemas.openxmlformats.org/officeDocument/2006/relationships/slideLayout" Target="../slideLayouts/slideLayout56.xml"/><Relationship Id="rId35" Type="http://schemas.openxmlformats.org/officeDocument/2006/relationships/slideLayout" Target="../slideLayouts/slideLayout78.xml"/><Relationship Id="rId12" Type="http://schemas.openxmlformats.org/officeDocument/2006/relationships/slideLayout" Target="../slideLayouts/slideLayout55.xml"/><Relationship Id="rId34" Type="http://schemas.openxmlformats.org/officeDocument/2006/relationships/slideLayout" Target="../slideLayouts/slideLayout77.xml"/><Relationship Id="rId15" Type="http://schemas.openxmlformats.org/officeDocument/2006/relationships/slideLayout" Target="../slideLayouts/slideLayout58.xml"/><Relationship Id="rId37" Type="http://schemas.openxmlformats.org/officeDocument/2006/relationships/slideLayout" Target="../slideLayouts/slideLayout80.xml"/><Relationship Id="rId14" Type="http://schemas.openxmlformats.org/officeDocument/2006/relationships/slideLayout" Target="../slideLayouts/slideLayout57.xml"/><Relationship Id="rId36" Type="http://schemas.openxmlformats.org/officeDocument/2006/relationships/slideLayout" Target="../slideLayouts/slideLayout79.xml"/><Relationship Id="rId17" Type="http://schemas.openxmlformats.org/officeDocument/2006/relationships/slideLayout" Target="../slideLayouts/slideLayout60.xml"/><Relationship Id="rId39" Type="http://schemas.openxmlformats.org/officeDocument/2006/relationships/theme" Target="../theme/theme2.xml"/><Relationship Id="rId16" Type="http://schemas.openxmlformats.org/officeDocument/2006/relationships/slideLayout" Target="../slideLayouts/slideLayout59.xml"/><Relationship Id="rId38" Type="http://schemas.openxmlformats.org/officeDocument/2006/relationships/slideLayout" Target="../slideLayouts/slideLayout81.xml"/><Relationship Id="rId19" Type="http://schemas.openxmlformats.org/officeDocument/2006/relationships/slideLayout" Target="../slideLayouts/slideLayout62.xml"/><Relationship Id="rId18" Type="http://schemas.openxmlformats.org/officeDocument/2006/relationships/slideLayout" Target="../slideLayouts/slideLayout61.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100.xml"/><Relationship Id="rId22" Type="http://schemas.openxmlformats.org/officeDocument/2006/relationships/slideLayout" Target="../slideLayouts/slideLayout102.xml"/><Relationship Id="rId21" Type="http://schemas.openxmlformats.org/officeDocument/2006/relationships/slideLayout" Target="../slideLayouts/slideLayout101.xml"/><Relationship Id="rId24" Type="http://schemas.openxmlformats.org/officeDocument/2006/relationships/slideLayout" Target="../slideLayouts/slideLayout104.xml"/><Relationship Id="rId23" Type="http://schemas.openxmlformats.org/officeDocument/2006/relationships/slideLayout" Target="../slideLayouts/slideLayout103.xml"/><Relationship Id="rId1" Type="http://schemas.openxmlformats.org/officeDocument/2006/relationships/image" Target="../media/image1.png"/><Relationship Id="rId2" Type="http://schemas.openxmlformats.org/officeDocument/2006/relationships/slideLayout" Target="../slideLayouts/slideLayout82.xml"/><Relationship Id="rId3" Type="http://schemas.openxmlformats.org/officeDocument/2006/relationships/slideLayout" Target="../slideLayouts/slideLayout83.xml"/><Relationship Id="rId4" Type="http://schemas.openxmlformats.org/officeDocument/2006/relationships/slideLayout" Target="../slideLayouts/slideLayout84.xml"/><Relationship Id="rId9" Type="http://schemas.openxmlformats.org/officeDocument/2006/relationships/slideLayout" Target="../slideLayouts/slideLayout89.xml"/><Relationship Id="rId26" Type="http://schemas.openxmlformats.org/officeDocument/2006/relationships/slideLayout" Target="../slideLayouts/slideLayout106.xml"/><Relationship Id="rId25" Type="http://schemas.openxmlformats.org/officeDocument/2006/relationships/slideLayout" Target="../slideLayouts/slideLayout105.xml"/><Relationship Id="rId28" Type="http://schemas.openxmlformats.org/officeDocument/2006/relationships/slideLayout" Target="../slideLayouts/slideLayout108.xml"/><Relationship Id="rId27" Type="http://schemas.openxmlformats.org/officeDocument/2006/relationships/slideLayout" Target="../slideLayouts/slideLayout107.xml"/><Relationship Id="rId5" Type="http://schemas.openxmlformats.org/officeDocument/2006/relationships/slideLayout" Target="../slideLayouts/slideLayout85.xml"/><Relationship Id="rId6" Type="http://schemas.openxmlformats.org/officeDocument/2006/relationships/slideLayout" Target="../slideLayouts/slideLayout86.xml"/><Relationship Id="rId29" Type="http://schemas.openxmlformats.org/officeDocument/2006/relationships/slideLayout" Target="../slideLayouts/slideLayout109.xml"/><Relationship Id="rId7" Type="http://schemas.openxmlformats.org/officeDocument/2006/relationships/slideLayout" Target="../slideLayouts/slideLayout87.xml"/><Relationship Id="rId8" Type="http://schemas.openxmlformats.org/officeDocument/2006/relationships/slideLayout" Target="../slideLayouts/slideLayout88.xml"/><Relationship Id="rId31" Type="http://schemas.openxmlformats.org/officeDocument/2006/relationships/slideLayout" Target="../slideLayouts/slideLayout111.xml"/><Relationship Id="rId30" Type="http://schemas.openxmlformats.org/officeDocument/2006/relationships/slideLayout" Target="../slideLayouts/slideLayout110.xml"/><Relationship Id="rId11" Type="http://schemas.openxmlformats.org/officeDocument/2006/relationships/slideLayout" Target="../slideLayouts/slideLayout91.xml"/><Relationship Id="rId33" Type="http://schemas.openxmlformats.org/officeDocument/2006/relationships/slideLayout" Target="../slideLayouts/slideLayout113.xml"/><Relationship Id="rId10" Type="http://schemas.openxmlformats.org/officeDocument/2006/relationships/slideLayout" Target="../slideLayouts/slideLayout90.xml"/><Relationship Id="rId32" Type="http://schemas.openxmlformats.org/officeDocument/2006/relationships/slideLayout" Target="../slideLayouts/slideLayout112.xml"/><Relationship Id="rId13" Type="http://schemas.openxmlformats.org/officeDocument/2006/relationships/slideLayout" Target="../slideLayouts/slideLayout93.xml"/><Relationship Id="rId35" Type="http://schemas.openxmlformats.org/officeDocument/2006/relationships/slideLayout" Target="../slideLayouts/slideLayout115.xml"/><Relationship Id="rId12" Type="http://schemas.openxmlformats.org/officeDocument/2006/relationships/slideLayout" Target="../slideLayouts/slideLayout92.xml"/><Relationship Id="rId34" Type="http://schemas.openxmlformats.org/officeDocument/2006/relationships/slideLayout" Target="../slideLayouts/slideLayout114.xml"/><Relationship Id="rId15" Type="http://schemas.openxmlformats.org/officeDocument/2006/relationships/slideLayout" Target="../slideLayouts/slideLayout95.xml"/><Relationship Id="rId37" Type="http://schemas.openxmlformats.org/officeDocument/2006/relationships/slideLayout" Target="../slideLayouts/slideLayout117.xml"/><Relationship Id="rId14" Type="http://schemas.openxmlformats.org/officeDocument/2006/relationships/slideLayout" Target="../slideLayouts/slideLayout94.xml"/><Relationship Id="rId36" Type="http://schemas.openxmlformats.org/officeDocument/2006/relationships/slideLayout" Target="../slideLayouts/slideLayout116.xml"/><Relationship Id="rId17" Type="http://schemas.openxmlformats.org/officeDocument/2006/relationships/slideLayout" Target="../slideLayouts/slideLayout97.xml"/><Relationship Id="rId39" Type="http://schemas.openxmlformats.org/officeDocument/2006/relationships/theme" Target="../theme/theme4.xml"/><Relationship Id="rId16" Type="http://schemas.openxmlformats.org/officeDocument/2006/relationships/slideLayout" Target="../slideLayouts/slideLayout96.xml"/><Relationship Id="rId38" Type="http://schemas.openxmlformats.org/officeDocument/2006/relationships/slideLayout" Target="../slideLayouts/slideLayout118.xml"/><Relationship Id="rId19" Type="http://schemas.openxmlformats.org/officeDocument/2006/relationships/slideLayout" Target="../slideLayouts/slideLayout99.xml"/><Relationship Id="rId18"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434450" y="1247650"/>
            <a:ext cx="8520600" cy="3416400"/>
          </a:xfrm>
          <a:prstGeom prst="rect">
            <a:avLst/>
          </a:prstGeom>
          <a:noFill/>
          <a:ln>
            <a:noFill/>
          </a:ln>
        </p:spPr>
        <p:txBody>
          <a:bodyPr anchorCtr="0" anchor="t" bIns="91425" lIns="91425" spcFirstLastPara="1" rIns="91425" wrap="square" tIns="91425">
            <a:normAutofit/>
          </a:bodyPr>
          <a:lstStyle>
            <a:lvl1pPr indent="-330200" lvl="0" marL="457200" rtl="0">
              <a:lnSpc>
                <a:spcPct val="115000"/>
              </a:lnSpc>
              <a:spcBef>
                <a:spcPts val="0"/>
              </a:spcBef>
              <a:spcAft>
                <a:spcPts val="0"/>
              </a:spcAft>
              <a:buSzPts val="1600"/>
              <a:buChar char="●"/>
              <a:defRPr sz="1600"/>
            </a:lvl1pPr>
            <a:lvl2pPr indent="-317500" lvl="1" marL="914400" rtl="0">
              <a:lnSpc>
                <a:spcPct val="115000"/>
              </a:lnSpc>
              <a:spcBef>
                <a:spcPts val="0"/>
              </a:spcBef>
              <a:spcAft>
                <a:spcPts val="0"/>
              </a:spcAft>
              <a:buSzPts val="1400"/>
              <a:buChar char="○"/>
              <a:defRPr sz="1400"/>
            </a:lvl2pPr>
            <a:lvl3pPr indent="-317500" lvl="2" marL="1371600" rtl="0">
              <a:lnSpc>
                <a:spcPct val="115000"/>
              </a:lnSpc>
              <a:spcBef>
                <a:spcPts val="0"/>
              </a:spcBef>
              <a:spcAft>
                <a:spcPts val="0"/>
              </a:spcAft>
              <a:buSzPts val="1400"/>
              <a:buChar char="■"/>
              <a:defRPr sz="1400"/>
            </a:lvl3pPr>
            <a:lvl4pPr indent="-317500" lvl="3" marL="1828800" rtl="0">
              <a:lnSpc>
                <a:spcPct val="115000"/>
              </a:lnSpc>
              <a:spcBef>
                <a:spcPts val="0"/>
              </a:spcBef>
              <a:spcAft>
                <a:spcPts val="0"/>
              </a:spcAft>
              <a:buSzPts val="1400"/>
              <a:buChar char="●"/>
              <a:defRPr sz="1400"/>
            </a:lvl4pPr>
            <a:lvl5pPr indent="-317500" lvl="4" marL="2286000" rtl="0">
              <a:lnSpc>
                <a:spcPct val="115000"/>
              </a:lnSpc>
              <a:spcBef>
                <a:spcPts val="0"/>
              </a:spcBef>
              <a:spcAft>
                <a:spcPts val="0"/>
              </a:spcAft>
              <a:buSzPts val="1400"/>
              <a:buChar char="○"/>
              <a:defRPr sz="1400"/>
            </a:lvl5pPr>
            <a:lvl6pPr indent="-317500" lvl="5" marL="2743200" rtl="0">
              <a:lnSpc>
                <a:spcPct val="115000"/>
              </a:lnSpc>
              <a:spcBef>
                <a:spcPts val="0"/>
              </a:spcBef>
              <a:spcAft>
                <a:spcPts val="0"/>
              </a:spcAft>
              <a:buSzPts val="1400"/>
              <a:buChar char="■"/>
              <a:defRPr sz="1400"/>
            </a:lvl6pPr>
            <a:lvl7pPr indent="-317500" lvl="6" marL="3200400" rtl="0">
              <a:lnSpc>
                <a:spcPct val="115000"/>
              </a:lnSpc>
              <a:spcBef>
                <a:spcPts val="0"/>
              </a:spcBef>
              <a:spcAft>
                <a:spcPts val="0"/>
              </a:spcAft>
              <a:buSzPts val="1400"/>
              <a:buChar char="●"/>
              <a:defRPr sz="1400"/>
            </a:lvl7pPr>
            <a:lvl8pPr indent="-317500" lvl="7" marL="3657600" rtl="0">
              <a:lnSpc>
                <a:spcPct val="115000"/>
              </a:lnSpc>
              <a:spcBef>
                <a:spcPts val="0"/>
              </a:spcBef>
              <a:spcAft>
                <a:spcPts val="0"/>
              </a:spcAft>
              <a:buSzPts val="1400"/>
              <a:buChar char="○"/>
              <a:defRPr sz="1400"/>
            </a:lvl8pPr>
            <a:lvl9pPr indent="-317500" lvl="8" marL="4114800" rtl="0">
              <a:lnSpc>
                <a:spcPct val="115000"/>
              </a:lnSpc>
              <a:spcBef>
                <a:spcPts val="0"/>
              </a:spcBef>
              <a:spcAft>
                <a:spcPts val="0"/>
              </a:spcAft>
              <a:buSzPts val="1400"/>
              <a:buChar char="■"/>
              <a:defRPr sz="1400"/>
            </a:lvl9pPr>
          </a:lstStyle>
          <a:p/>
        </p:txBody>
      </p:sp>
      <p:sp>
        <p:nvSpPr>
          <p:cNvPr id="11" name="Google Shape;11;p1"/>
          <p:cNvSpPr txBox="1"/>
          <p:nvPr>
            <p:ph type="title"/>
          </p:nvPr>
        </p:nvSpPr>
        <p:spPr>
          <a:xfrm>
            <a:off x="485575" y="674950"/>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sz="2500">
                <a:solidFill>
                  <a:schemeClr val="dk1"/>
                </a:solidFill>
              </a:defRPr>
            </a:lvl1pPr>
            <a:lvl2pPr lvl="1" rtl="0">
              <a:spcBef>
                <a:spcPts val="0"/>
              </a:spcBef>
              <a:spcAft>
                <a:spcPts val="0"/>
              </a:spcAft>
              <a:buSzPts val="1400"/>
              <a:buChar char="○"/>
              <a:defRPr sz="1400"/>
            </a:lvl2pPr>
            <a:lvl3pPr lvl="2" rtl="0">
              <a:spcBef>
                <a:spcPts val="0"/>
              </a:spcBef>
              <a:spcAft>
                <a:spcPts val="0"/>
              </a:spcAft>
              <a:buSzPts val="1400"/>
              <a:buChar char="■"/>
              <a:defRPr sz="1400"/>
            </a:lvl3pPr>
            <a:lvl4pPr lvl="3" rtl="0">
              <a:spcBef>
                <a:spcPts val="0"/>
              </a:spcBef>
              <a:spcAft>
                <a:spcPts val="0"/>
              </a:spcAft>
              <a:buSzPts val="1400"/>
              <a:buChar char="●"/>
              <a:defRPr sz="1400"/>
            </a:lvl4pPr>
            <a:lvl5pPr lvl="4" rtl="0">
              <a:spcBef>
                <a:spcPts val="0"/>
              </a:spcBef>
              <a:spcAft>
                <a:spcPts val="0"/>
              </a:spcAft>
              <a:buSzPts val="1400"/>
              <a:buChar char="○"/>
              <a:defRPr sz="1400"/>
            </a:lvl5pPr>
            <a:lvl6pPr lvl="5" rtl="0">
              <a:spcBef>
                <a:spcPts val="0"/>
              </a:spcBef>
              <a:spcAft>
                <a:spcPts val="0"/>
              </a:spcAft>
              <a:buSzPts val="1400"/>
              <a:buChar char="■"/>
              <a:defRPr sz="1400"/>
            </a:lvl6pPr>
            <a:lvl7pPr lvl="6" rtl="0">
              <a:spcBef>
                <a:spcPts val="0"/>
              </a:spcBef>
              <a:spcAft>
                <a:spcPts val="0"/>
              </a:spcAft>
              <a:buSzPts val="1400"/>
              <a:buChar char="●"/>
              <a:defRPr sz="1400"/>
            </a:lvl7pPr>
            <a:lvl8pPr lvl="7" rtl="0">
              <a:spcBef>
                <a:spcPts val="0"/>
              </a:spcBef>
              <a:spcAft>
                <a:spcPts val="0"/>
              </a:spcAft>
              <a:buSzPts val="1400"/>
              <a:buChar char="○"/>
              <a:defRPr sz="1400"/>
            </a:lvl8pPr>
            <a:lvl9pPr lvl="8" rtl="0">
              <a:spcBef>
                <a:spcPts val="0"/>
              </a:spcBef>
              <a:spcAft>
                <a:spcPts val="0"/>
              </a:spcAft>
              <a:buSzPts val="1400"/>
              <a:buChar char="■"/>
              <a:defRPr sz="1400"/>
            </a:lvl9pPr>
          </a:lstStyle>
          <a:p/>
        </p:txBody>
      </p:sp>
      <p:pic>
        <p:nvPicPr>
          <p:cNvPr id="12" name="Google Shape;12;p1"/>
          <p:cNvPicPr preferRelativeResize="0"/>
          <p:nvPr/>
        </p:nvPicPr>
        <p:blipFill>
          <a:blip r:embed="rId1">
            <a:alphaModFix/>
          </a:blip>
          <a:stretch>
            <a:fillRect/>
          </a:stretch>
        </p:blipFill>
        <p:spPr>
          <a:xfrm>
            <a:off x="204300" y="109375"/>
            <a:ext cx="1860134" cy="393573"/>
          </a:xfrm>
          <a:prstGeom prst="rect">
            <a:avLst/>
          </a:prstGeom>
          <a:noFill/>
          <a:ln>
            <a:noFill/>
          </a:ln>
        </p:spPr>
      </p:pic>
      <p:grpSp>
        <p:nvGrpSpPr>
          <p:cNvPr id="13" name="Google Shape;13;p1"/>
          <p:cNvGrpSpPr/>
          <p:nvPr/>
        </p:nvGrpSpPr>
        <p:grpSpPr>
          <a:xfrm rot="5400000">
            <a:off x="510292" y="4324013"/>
            <a:ext cx="227766" cy="1247358"/>
            <a:chOff x="327125" y="2375600"/>
            <a:chExt cx="536425" cy="2953025"/>
          </a:xfrm>
        </p:grpSpPr>
        <p:sp>
          <p:nvSpPr>
            <p:cNvPr id="14" name="Google Shape;14;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15" name="Google Shape;15;p1"/>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16" name="Google Shape;16;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531424" y="2394424"/>
              <a:ext cx="115862" cy="2804808"/>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grpSp>
        <p:nvGrpSpPr>
          <p:cNvPr id="27" name="Google Shape;27;p1"/>
          <p:cNvGrpSpPr/>
          <p:nvPr/>
        </p:nvGrpSpPr>
        <p:grpSpPr>
          <a:xfrm flipH="1" rot="-5400000">
            <a:off x="7288609" y="-1345490"/>
            <a:ext cx="437186" cy="3273227"/>
            <a:chOff x="327125" y="2375600"/>
            <a:chExt cx="536425" cy="2976473"/>
          </a:xfrm>
        </p:grpSpPr>
        <p:sp>
          <p:nvSpPr>
            <p:cNvPr id="28" name="Google Shape;28;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29" name="Google Shape;29;p1"/>
            <p:cNvSpPr/>
            <p:nvPr/>
          </p:nvSpPr>
          <p:spPr>
            <a:xfrm>
              <a:off x="347092" y="2923976"/>
              <a:ext cx="112450" cy="2428096"/>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30" name="Google Shape;30;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31" name="Google Shape;31;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36" name="Google Shape;36;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
            <p:cNvSpPr/>
            <p:nvPr/>
          </p:nvSpPr>
          <p:spPr>
            <a:xfrm>
              <a:off x="531428" y="2394418"/>
              <a:ext cx="115862" cy="2939950"/>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sp>
        <p:nvSpPr>
          <p:cNvPr id="41" name="Google Shape;41;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 id="2147483688" r:id="rId42"/>
    <p:sldLayoutId id="2147483689" r:id="rId43"/>
    <p:sldLayoutId id="2147483690" r:id="rId44"/>
    <p:sldLayoutId id="2147483691" r:id="rId4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19" name="Shape 419"/>
        <p:cNvGrpSpPr/>
        <p:nvPr/>
      </p:nvGrpSpPr>
      <p:grpSpPr>
        <a:xfrm>
          <a:off x="0" y="0"/>
          <a:ext cx="0" cy="0"/>
          <a:chOff x="0" y="0"/>
          <a:chExt cx="0" cy="0"/>
        </a:xfrm>
      </p:grpSpPr>
      <p:sp>
        <p:nvSpPr>
          <p:cNvPr id="420" name="Google Shape;420;p46"/>
          <p:cNvSpPr txBox="1"/>
          <p:nvPr>
            <p:ph idx="1" type="body"/>
          </p:nvPr>
        </p:nvSpPr>
        <p:spPr>
          <a:xfrm>
            <a:off x="434450" y="1247650"/>
            <a:ext cx="8520600" cy="3416400"/>
          </a:xfrm>
          <a:prstGeom prst="rect">
            <a:avLst/>
          </a:prstGeom>
          <a:noFill/>
          <a:ln>
            <a:noFill/>
          </a:ln>
        </p:spPr>
        <p:txBody>
          <a:bodyPr anchorCtr="0" anchor="t" bIns="91425" lIns="91425" spcFirstLastPara="1" rIns="91425" wrap="square" tIns="91425">
            <a:normAutofit/>
          </a:bodyPr>
          <a:lstStyle>
            <a:lvl1pPr indent="-330200" lvl="0" marL="457200" rtl="0">
              <a:lnSpc>
                <a:spcPct val="115000"/>
              </a:lnSpc>
              <a:spcBef>
                <a:spcPts val="0"/>
              </a:spcBef>
              <a:spcAft>
                <a:spcPts val="0"/>
              </a:spcAft>
              <a:buSzPts val="1600"/>
              <a:buChar char="●"/>
              <a:defRPr sz="1600"/>
            </a:lvl1pPr>
            <a:lvl2pPr indent="-317500" lvl="1" marL="914400" rtl="0">
              <a:lnSpc>
                <a:spcPct val="115000"/>
              </a:lnSpc>
              <a:spcBef>
                <a:spcPts val="0"/>
              </a:spcBef>
              <a:spcAft>
                <a:spcPts val="0"/>
              </a:spcAft>
              <a:buSzPts val="1400"/>
              <a:buChar char="○"/>
              <a:defRPr sz="1400"/>
            </a:lvl2pPr>
            <a:lvl3pPr indent="-317500" lvl="2" marL="1371600" rtl="0">
              <a:lnSpc>
                <a:spcPct val="115000"/>
              </a:lnSpc>
              <a:spcBef>
                <a:spcPts val="0"/>
              </a:spcBef>
              <a:spcAft>
                <a:spcPts val="0"/>
              </a:spcAft>
              <a:buSzPts val="1400"/>
              <a:buChar char="■"/>
              <a:defRPr sz="1400"/>
            </a:lvl3pPr>
            <a:lvl4pPr indent="-317500" lvl="3" marL="1828800" rtl="0">
              <a:lnSpc>
                <a:spcPct val="115000"/>
              </a:lnSpc>
              <a:spcBef>
                <a:spcPts val="0"/>
              </a:spcBef>
              <a:spcAft>
                <a:spcPts val="0"/>
              </a:spcAft>
              <a:buSzPts val="1400"/>
              <a:buChar char="●"/>
              <a:defRPr sz="1400"/>
            </a:lvl4pPr>
            <a:lvl5pPr indent="-317500" lvl="4" marL="2286000" rtl="0">
              <a:lnSpc>
                <a:spcPct val="115000"/>
              </a:lnSpc>
              <a:spcBef>
                <a:spcPts val="0"/>
              </a:spcBef>
              <a:spcAft>
                <a:spcPts val="0"/>
              </a:spcAft>
              <a:buSzPts val="1400"/>
              <a:buChar char="○"/>
              <a:defRPr sz="1400"/>
            </a:lvl5pPr>
            <a:lvl6pPr indent="-317500" lvl="5" marL="2743200" rtl="0">
              <a:lnSpc>
                <a:spcPct val="115000"/>
              </a:lnSpc>
              <a:spcBef>
                <a:spcPts val="0"/>
              </a:spcBef>
              <a:spcAft>
                <a:spcPts val="0"/>
              </a:spcAft>
              <a:buSzPts val="1400"/>
              <a:buChar char="■"/>
              <a:defRPr sz="1400"/>
            </a:lvl6pPr>
            <a:lvl7pPr indent="-317500" lvl="6" marL="3200400" rtl="0">
              <a:lnSpc>
                <a:spcPct val="115000"/>
              </a:lnSpc>
              <a:spcBef>
                <a:spcPts val="0"/>
              </a:spcBef>
              <a:spcAft>
                <a:spcPts val="0"/>
              </a:spcAft>
              <a:buSzPts val="1400"/>
              <a:buChar char="●"/>
              <a:defRPr sz="1400"/>
            </a:lvl7pPr>
            <a:lvl8pPr indent="-317500" lvl="7" marL="3657600" rtl="0">
              <a:lnSpc>
                <a:spcPct val="115000"/>
              </a:lnSpc>
              <a:spcBef>
                <a:spcPts val="0"/>
              </a:spcBef>
              <a:spcAft>
                <a:spcPts val="0"/>
              </a:spcAft>
              <a:buSzPts val="1400"/>
              <a:buChar char="○"/>
              <a:defRPr sz="1400"/>
            </a:lvl8pPr>
            <a:lvl9pPr indent="-317500" lvl="8" marL="4114800" rtl="0">
              <a:lnSpc>
                <a:spcPct val="115000"/>
              </a:lnSpc>
              <a:spcBef>
                <a:spcPts val="0"/>
              </a:spcBef>
              <a:spcAft>
                <a:spcPts val="0"/>
              </a:spcAft>
              <a:buSzPts val="1400"/>
              <a:buChar char="■"/>
              <a:defRPr sz="1400"/>
            </a:lvl9pPr>
          </a:lstStyle>
          <a:p/>
        </p:txBody>
      </p:sp>
      <p:sp>
        <p:nvSpPr>
          <p:cNvPr id="421" name="Google Shape;421;p46"/>
          <p:cNvSpPr txBox="1"/>
          <p:nvPr>
            <p:ph type="title"/>
          </p:nvPr>
        </p:nvSpPr>
        <p:spPr>
          <a:xfrm>
            <a:off x="485575" y="674950"/>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sz="2500">
                <a:solidFill>
                  <a:schemeClr val="dk1"/>
                </a:solidFill>
              </a:defRPr>
            </a:lvl1pPr>
            <a:lvl2pPr lvl="1" rtl="0">
              <a:spcBef>
                <a:spcPts val="0"/>
              </a:spcBef>
              <a:spcAft>
                <a:spcPts val="0"/>
              </a:spcAft>
              <a:buSzPts val="1400"/>
              <a:buChar char="○"/>
              <a:defRPr sz="1400"/>
            </a:lvl2pPr>
            <a:lvl3pPr lvl="2" rtl="0">
              <a:spcBef>
                <a:spcPts val="0"/>
              </a:spcBef>
              <a:spcAft>
                <a:spcPts val="0"/>
              </a:spcAft>
              <a:buSzPts val="1400"/>
              <a:buChar char="■"/>
              <a:defRPr sz="1400"/>
            </a:lvl3pPr>
            <a:lvl4pPr lvl="3" rtl="0">
              <a:spcBef>
                <a:spcPts val="0"/>
              </a:spcBef>
              <a:spcAft>
                <a:spcPts val="0"/>
              </a:spcAft>
              <a:buSzPts val="1400"/>
              <a:buChar char="●"/>
              <a:defRPr sz="1400"/>
            </a:lvl4pPr>
            <a:lvl5pPr lvl="4" rtl="0">
              <a:spcBef>
                <a:spcPts val="0"/>
              </a:spcBef>
              <a:spcAft>
                <a:spcPts val="0"/>
              </a:spcAft>
              <a:buSzPts val="1400"/>
              <a:buChar char="○"/>
              <a:defRPr sz="1400"/>
            </a:lvl5pPr>
            <a:lvl6pPr lvl="5" rtl="0">
              <a:spcBef>
                <a:spcPts val="0"/>
              </a:spcBef>
              <a:spcAft>
                <a:spcPts val="0"/>
              </a:spcAft>
              <a:buSzPts val="1400"/>
              <a:buChar char="■"/>
              <a:defRPr sz="1400"/>
            </a:lvl6pPr>
            <a:lvl7pPr lvl="6" rtl="0">
              <a:spcBef>
                <a:spcPts val="0"/>
              </a:spcBef>
              <a:spcAft>
                <a:spcPts val="0"/>
              </a:spcAft>
              <a:buSzPts val="1400"/>
              <a:buChar char="●"/>
              <a:defRPr sz="1400"/>
            </a:lvl7pPr>
            <a:lvl8pPr lvl="7" rtl="0">
              <a:spcBef>
                <a:spcPts val="0"/>
              </a:spcBef>
              <a:spcAft>
                <a:spcPts val="0"/>
              </a:spcAft>
              <a:buSzPts val="1400"/>
              <a:buChar char="○"/>
              <a:defRPr sz="1400"/>
            </a:lvl8pPr>
            <a:lvl9pPr lvl="8" rtl="0">
              <a:spcBef>
                <a:spcPts val="0"/>
              </a:spcBef>
              <a:spcAft>
                <a:spcPts val="0"/>
              </a:spcAft>
              <a:buSzPts val="1400"/>
              <a:buChar char="■"/>
              <a:defRPr sz="1400"/>
            </a:lvl9pPr>
          </a:lstStyle>
          <a:p/>
        </p:txBody>
      </p:sp>
      <p:pic>
        <p:nvPicPr>
          <p:cNvPr id="422" name="Google Shape;422;p46"/>
          <p:cNvPicPr preferRelativeResize="0"/>
          <p:nvPr/>
        </p:nvPicPr>
        <p:blipFill>
          <a:blip r:embed="rId1">
            <a:alphaModFix/>
          </a:blip>
          <a:stretch>
            <a:fillRect/>
          </a:stretch>
        </p:blipFill>
        <p:spPr>
          <a:xfrm>
            <a:off x="204300" y="109375"/>
            <a:ext cx="1860134" cy="393573"/>
          </a:xfrm>
          <a:prstGeom prst="rect">
            <a:avLst/>
          </a:prstGeom>
          <a:noFill/>
          <a:ln>
            <a:noFill/>
          </a:ln>
        </p:spPr>
      </p:pic>
      <p:grpSp>
        <p:nvGrpSpPr>
          <p:cNvPr id="423" name="Google Shape;423;p46"/>
          <p:cNvGrpSpPr/>
          <p:nvPr/>
        </p:nvGrpSpPr>
        <p:grpSpPr>
          <a:xfrm rot="5400000">
            <a:off x="510292" y="4324013"/>
            <a:ext cx="227766" cy="1247358"/>
            <a:chOff x="327125" y="2375600"/>
            <a:chExt cx="536425" cy="2953025"/>
          </a:xfrm>
        </p:grpSpPr>
        <p:sp>
          <p:nvSpPr>
            <p:cNvPr id="424" name="Google Shape;424;p46"/>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425" name="Google Shape;425;p46"/>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426" name="Google Shape;426;p46"/>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6"/>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6"/>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6"/>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6"/>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6"/>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6"/>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6"/>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6"/>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6"/>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6"/>
            <p:cNvSpPr/>
            <p:nvPr/>
          </p:nvSpPr>
          <p:spPr>
            <a:xfrm>
              <a:off x="531424" y="2394424"/>
              <a:ext cx="115862" cy="2804808"/>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grpSp>
        <p:nvGrpSpPr>
          <p:cNvPr id="437" name="Google Shape;437;p46"/>
          <p:cNvGrpSpPr/>
          <p:nvPr/>
        </p:nvGrpSpPr>
        <p:grpSpPr>
          <a:xfrm flipH="1" rot="-5400000">
            <a:off x="7288609" y="-1345490"/>
            <a:ext cx="437186" cy="3273227"/>
            <a:chOff x="327125" y="2375600"/>
            <a:chExt cx="536425" cy="2976473"/>
          </a:xfrm>
        </p:grpSpPr>
        <p:sp>
          <p:nvSpPr>
            <p:cNvPr id="438" name="Google Shape;438;p46"/>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439" name="Google Shape;439;p46"/>
            <p:cNvSpPr/>
            <p:nvPr/>
          </p:nvSpPr>
          <p:spPr>
            <a:xfrm>
              <a:off x="347092" y="2923976"/>
              <a:ext cx="112450" cy="2428096"/>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440" name="Google Shape;440;p46"/>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441" name="Google Shape;441;p46"/>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6"/>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6"/>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6"/>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6"/>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446" name="Google Shape;446;p46"/>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6"/>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6"/>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6"/>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6"/>
            <p:cNvSpPr/>
            <p:nvPr/>
          </p:nvSpPr>
          <p:spPr>
            <a:xfrm>
              <a:off x="531428" y="2394418"/>
              <a:ext cx="115862" cy="2939950"/>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sp>
        <p:nvSpPr>
          <p:cNvPr id="451" name="Google Shape;451;p4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dk2"/>
                </a:solidFill>
              </a:defRPr>
            </a:lvl1pPr>
            <a:lvl2pPr lvl="1" rtl="0" algn="r">
              <a:buNone/>
              <a:defRPr sz="1300">
                <a:solidFill>
                  <a:schemeClr val="dk2"/>
                </a:solidFill>
              </a:defRPr>
            </a:lvl2pPr>
            <a:lvl3pPr lvl="2" rtl="0" algn="r">
              <a:buNone/>
              <a:defRPr sz="1300">
                <a:solidFill>
                  <a:schemeClr val="dk2"/>
                </a:solidFill>
              </a:defRPr>
            </a:lvl3pPr>
            <a:lvl4pPr lvl="3" rtl="0" algn="r">
              <a:buNone/>
              <a:defRPr sz="1300">
                <a:solidFill>
                  <a:schemeClr val="dk2"/>
                </a:solidFill>
              </a:defRPr>
            </a:lvl4pPr>
            <a:lvl5pPr lvl="4" rtl="0" algn="r">
              <a:buNone/>
              <a:defRPr sz="1300">
                <a:solidFill>
                  <a:schemeClr val="dk2"/>
                </a:solidFill>
              </a:defRPr>
            </a:lvl5pPr>
            <a:lvl6pPr lvl="5" rtl="0" algn="r">
              <a:buNone/>
              <a:defRPr sz="1300">
                <a:solidFill>
                  <a:schemeClr val="dk2"/>
                </a:solidFill>
              </a:defRPr>
            </a:lvl6pPr>
            <a:lvl7pPr lvl="6" rtl="0" algn="r">
              <a:buNone/>
              <a:defRPr sz="1300">
                <a:solidFill>
                  <a:schemeClr val="dk2"/>
                </a:solidFill>
              </a:defRPr>
            </a:lvl7pPr>
            <a:lvl8pPr lvl="7" rtl="0" algn="r">
              <a:buNone/>
              <a:defRPr sz="1300">
                <a:solidFill>
                  <a:schemeClr val="dk2"/>
                </a:solidFill>
              </a:defRPr>
            </a:lvl8pPr>
            <a:lvl9pPr lvl="8" rtl="0"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 id="2147483720" r:id="rId30"/>
    <p:sldLayoutId id="2147483721" r:id="rId31"/>
    <p:sldLayoutId id="2147483722" r:id="rId32"/>
    <p:sldLayoutId id="2147483723" r:id="rId33"/>
    <p:sldLayoutId id="2147483724" r:id="rId34"/>
    <p:sldLayoutId id="2147483725" r:id="rId35"/>
    <p:sldLayoutId id="2147483726" r:id="rId36"/>
    <p:sldLayoutId id="2147483727" r:id="rId37"/>
    <p:sldLayoutId id="2147483728" r:id="rId3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789" name="Shape 789"/>
        <p:cNvGrpSpPr/>
        <p:nvPr/>
      </p:nvGrpSpPr>
      <p:grpSpPr>
        <a:xfrm>
          <a:off x="0" y="0"/>
          <a:ext cx="0" cy="0"/>
          <a:chOff x="0" y="0"/>
          <a:chExt cx="0" cy="0"/>
        </a:xfrm>
      </p:grpSpPr>
      <p:sp>
        <p:nvSpPr>
          <p:cNvPr id="790" name="Google Shape;790;p84"/>
          <p:cNvSpPr txBox="1"/>
          <p:nvPr>
            <p:ph idx="1" type="body"/>
          </p:nvPr>
        </p:nvSpPr>
        <p:spPr>
          <a:xfrm>
            <a:off x="434450" y="1247650"/>
            <a:ext cx="8520600" cy="3416400"/>
          </a:xfrm>
          <a:prstGeom prst="rect">
            <a:avLst/>
          </a:prstGeom>
          <a:noFill/>
          <a:ln>
            <a:noFill/>
          </a:ln>
        </p:spPr>
        <p:txBody>
          <a:bodyPr anchorCtr="0" anchor="t" bIns="91425" lIns="91425" spcFirstLastPara="1" rIns="91425" wrap="square" tIns="91425">
            <a:normAutofit/>
          </a:bodyPr>
          <a:lstStyle>
            <a:lvl1pPr indent="-330200" lvl="0" marL="457200" rtl="0">
              <a:lnSpc>
                <a:spcPct val="115000"/>
              </a:lnSpc>
              <a:spcBef>
                <a:spcPts val="0"/>
              </a:spcBef>
              <a:spcAft>
                <a:spcPts val="0"/>
              </a:spcAft>
              <a:buSzPts val="1600"/>
              <a:buChar char="●"/>
              <a:defRPr sz="1600"/>
            </a:lvl1pPr>
            <a:lvl2pPr indent="-317500" lvl="1" marL="914400" rtl="0">
              <a:lnSpc>
                <a:spcPct val="115000"/>
              </a:lnSpc>
              <a:spcBef>
                <a:spcPts val="0"/>
              </a:spcBef>
              <a:spcAft>
                <a:spcPts val="0"/>
              </a:spcAft>
              <a:buSzPts val="1400"/>
              <a:buChar char="○"/>
              <a:defRPr sz="1400"/>
            </a:lvl2pPr>
            <a:lvl3pPr indent="-317500" lvl="2" marL="1371600" rtl="0">
              <a:lnSpc>
                <a:spcPct val="115000"/>
              </a:lnSpc>
              <a:spcBef>
                <a:spcPts val="0"/>
              </a:spcBef>
              <a:spcAft>
                <a:spcPts val="0"/>
              </a:spcAft>
              <a:buSzPts val="1400"/>
              <a:buChar char="■"/>
              <a:defRPr sz="1400"/>
            </a:lvl3pPr>
            <a:lvl4pPr indent="-317500" lvl="3" marL="1828800" rtl="0">
              <a:lnSpc>
                <a:spcPct val="115000"/>
              </a:lnSpc>
              <a:spcBef>
                <a:spcPts val="0"/>
              </a:spcBef>
              <a:spcAft>
                <a:spcPts val="0"/>
              </a:spcAft>
              <a:buSzPts val="1400"/>
              <a:buChar char="●"/>
              <a:defRPr sz="1400"/>
            </a:lvl4pPr>
            <a:lvl5pPr indent="-317500" lvl="4" marL="2286000" rtl="0">
              <a:lnSpc>
                <a:spcPct val="115000"/>
              </a:lnSpc>
              <a:spcBef>
                <a:spcPts val="0"/>
              </a:spcBef>
              <a:spcAft>
                <a:spcPts val="0"/>
              </a:spcAft>
              <a:buSzPts val="1400"/>
              <a:buChar char="○"/>
              <a:defRPr sz="1400"/>
            </a:lvl5pPr>
            <a:lvl6pPr indent="-317500" lvl="5" marL="2743200" rtl="0">
              <a:lnSpc>
                <a:spcPct val="115000"/>
              </a:lnSpc>
              <a:spcBef>
                <a:spcPts val="0"/>
              </a:spcBef>
              <a:spcAft>
                <a:spcPts val="0"/>
              </a:spcAft>
              <a:buSzPts val="1400"/>
              <a:buChar char="■"/>
              <a:defRPr sz="1400"/>
            </a:lvl6pPr>
            <a:lvl7pPr indent="-317500" lvl="6" marL="3200400" rtl="0">
              <a:lnSpc>
                <a:spcPct val="115000"/>
              </a:lnSpc>
              <a:spcBef>
                <a:spcPts val="0"/>
              </a:spcBef>
              <a:spcAft>
                <a:spcPts val="0"/>
              </a:spcAft>
              <a:buSzPts val="1400"/>
              <a:buChar char="●"/>
              <a:defRPr sz="1400"/>
            </a:lvl7pPr>
            <a:lvl8pPr indent="-317500" lvl="7" marL="3657600" rtl="0">
              <a:lnSpc>
                <a:spcPct val="115000"/>
              </a:lnSpc>
              <a:spcBef>
                <a:spcPts val="0"/>
              </a:spcBef>
              <a:spcAft>
                <a:spcPts val="0"/>
              </a:spcAft>
              <a:buSzPts val="1400"/>
              <a:buChar char="○"/>
              <a:defRPr sz="1400"/>
            </a:lvl8pPr>
            <a:lvl9pPr indent="-317500" lvl="8" marL="4114800" rtl="0">
              <a:lnSpc>
                <a:spcPct val="115000"/>
              </a:lnSpc>
              <a:spcBef>
                <a:spcPts val="0"/>
              </a:spcBef>
              <a:spcAft>
                <a:spcPts val="0"/>
              </a:spcAft>
              <a:buSzPts val="1400"/>
              <a:buChar char="■"/>
              <a:defRPr sz="1400"/>
            </a:lvl9pPr>
          </a:lstStyle>
          <a:p/>
        </p:txBody>
      </p:sp>
      <p:sp>
        <p:nvSpPr>
          <p:cNvPr id="791" name="Google Shape;791;p84"/>
          <p:cNvSpPr txBox="1"/>
          <p:nvPr>
            <p:ph type="title"/>
          </p:nvPr>
        </p:nvSpPr>
        <p:spPr>
          <a:xfrm>
            <a:off x="485575" y="674950"/>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sz="2500">
                <a:solidFill>
                  <a:schemeClr val="dk1"/>
                </a:solidFill>
              </a:defRPr>
            </a:lvl1pPr>
            <a:lvl2pPr lvl="1" rtl="0">
              <a:spcBef>
                <a:spcPts val="0"/>
              </a:spcBef>
              <a:spcAft>
                <a:spcPts val="0"/>
              </a:spcAft>
              <a:buSzPts val="1400"/>
              <a:buChar char="○"/>
              <a:defRPr sz="1400"/>
            </a:lvl2pPr>
            <a:lvl3pPr lvl="2" rtl="0">
              <a:spcBef>
                <a:spcPts val="0"/>
              </a:spcBef>
              <a:spcAft>
                <a:spcPts val="0"/>
              </a:spcAft>
              <a:buSzPts val="1400"/>
              <a:buChar char="■"/>
              <a:defRPr sz="1400"/>
            </a:lvl3pPr>
            <a:lvl4pPr lvl="3" rtl="0">
              <a:spcBef>
                <a:spcPts val="0"/>
              </a:spcBef>
              <a:spcAft>
                <a:spcPts val="0"/>
              </a:spcAft>
              <a:buSzPts val="1400"/>
              <a:buChar char="●"/>
              <a:defRPr sz="1400"/>
            </a:lvl4pPr>
            <a:lvl5pPr lvl="4" rtl="0">
              <a:spcBef>
                <a:spcPts val="0"/>
              </a:spcBef>
              <a:spcAft>
                <a:spcPts val="0"/>
              </a:spcAft>
              <a:buSzPts val="1400"/>
              <a:buChar char="○"/>
              <a:defRPr sz="1400"/>
            </a:lvl5pPr>
            <a:lvl6pPr lvl="5" rtl="0">
              <a:spcBef>
                <a:spcPts val="0"/>
              </a:spcBef>
              <a:spcAft>
                <a:spcPts val="0"/>
              </a:spcAft>
              <a:buSzPts val="1400"/>
              <a:buChar char="■"/>
              <a:defRPr sz="1400"/>
            </a:lvl6pPr>
            <a:lvl7pPr lvl="6" rtl="0">
              <a:spcBef>
                <a:spcPts val="0"/>
              </a:spcBef>
              <a:spcAft>
                <a:spcPts val="0"/>
              </a:spcAft>
              <a:buSzPts val="1400"/>
              <a:buChar char="●"/>
              <a:defRPr sz="1400"/>
            </a:lvl7pPr>
            <a:lvl8pPr lvl="7" rtl="0">
              <a:spcBef>
                <a:spcPts val="0"/>
              </a:spcBef>
              <a:spcAft>
                <a:spcPts val="0"/>
              </a:spcAft>
              <a:buSzPts val="1400"/>
              <a:buChar char="○"/>
              <a:defRPr sz="1400"/>
            </a:lvl8pPr>
            <a:lvl9pPr lvl="8" rtl="0">
              <a:spcBef>
                <a:spcPts val="0"/>
              </a:spcBef>
              <a:spcAft>
                <a:spcPts val="0"/>
              </a:spcAft>
              <a:buSzPts val="1400"/>
              <a:buChar char="■"/>
              <a:defRPr sz="1400"/>
            </a:lvl9pPr>
          </a:lstStyle>
          <a:p/>
        </p:txBody>
      </p:sp>
      <p:pic>
        <p:nvPicPr>
          <p:cNvPr id="792" name="Google Shape;792;p84"/>
          <p:cNvPicPr preferRelativeResize="0"/>
          <p:nvPr/>
        </p:nvPicPr>
        <p:blipFill>
          <a:blip r:embed="rId1">
            <a:alphaModFix/>
          </a:blip>
          <a:stretch>
            <a:fillRect/>
          </a:stretch>
        </p:blipFill>
        <p:spPr>
          <a:xfrm>
            <a:off x="204300" y="109375"/>
            <a:ext cx="1860134" cy="393573"/>
          </a:xfrm>
          <a:prstGeom prst="rect">
            <a:avLst/>
          </a:prstGeom>
          <a:noFill/>
          <a:ln>
            <a:noFill/>
          </a:ln>
        </p:spPr>
      </p:pic>
      <p:grpSp>
        <p:nvGrpSpPr>
          <p:cNvPr id="793" name="Google Shape;793;p84"/>
          <p:cNvGrpSpPr/>
          <p:nvPr/>
        </p:nvGrpSpPr>
        <p:grpSpPr>
          <a:xfrm rot="5400000">
            <a:off x="510292" y="4324013"/>
            <a:ext cx="227766" cy="1247358"/>
            <a:chOff x="327125" y="2375600"/>
            <a:chExt cx="536425" cy="2953025"/>
          </a:xfrm>
        </p:grpSpPr>
        <p:sp>
          <p:nvSpPr>
            <p:cNvPr id="794" name="Google Shape;794;p84"/>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795" name="Google Shape;795;p84"/>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796" name="Google Shape;796;p84"/>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84"/>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84"/>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84"/>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84"/>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84"/>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84"/>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84"/>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84"/>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84"/>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84"/>
            <p:cNvSpPr/>
            <p:nvPr/>
          </p:nvSpPr>
          <p:spPr>
            <a:xfrm>
              <a:off x="531424" y="2394424"/>
              <a:ext cx="115862" cy="2804808"/>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grpSp>
        <p:nvGrpSpPr>
          <p:cNvPr id="807" name="Google Shape;807;p84"/>
          <p:cNvGrpSpPr/>
          <p:nvPr/>
        </p:nvGrpSpPr>
        <p:grpSpPr>
          <a:xfrm flipH="1" rot="-5400000">
            <a:off x="7288609" y="-1345490"/>
            <a:ext cx="437186" cy="3273227"/>
            <a:chOff x="327125" y="2375600"/>
            <a:chExt cx="536425" cy="2976473"/>
          </a:xfrm>
        </p:grpSpPr>
        <p:sp>
          <p:nvSpPr>
            <p:cNvPr id="808" name="Google Shape;808;p84"/>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809" name="Google Shape;809;p84"/>
            <p:cNvSpPr/>
            <p:nvPr/>
          </p:nvSpPr>
          <p:spPr>
            <a:xfrm>
              <a:off x="347092" y="2923976"/>
              <a:ext cx="112450" cy="2428096"/>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810" name="Google Shape;810;p84"/>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811" name="Google Shape;811;p84"/>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84"/>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84"/>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84"/>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84"/>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816" name="Google Shape;816;p84"/>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84"/>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84"/>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84"/>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84"/>
            <p:cNvSpPr/>
            <p:nvPr/>
          </p:nvSpPr>
          <p:spPr>
            <a:xfrm>
              <a:off x="531428" y="2394418"/>
              <a:ext cx="115862" cy="2939950"/>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sp>
        <p:nvSpPr>
          <p:cNvPr id="821" name="Google Shape;821;p8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dk2"/>
                </a:solidFill>
              </a:defRPr>
            </a:lvl1pPr>
            <a:lvl2pPr lvl="1" rtl="0" algn="r">
              <a:buNone/>
              <a:defRPr sz="1300">
                <a:solidFill>
                  <a:schemeClr val="dk2"/>
                </a:solidFill>
              </a:defRPr>
            </a:lvl2pPr>
            <a:lvl3pPr lvl="2" rtl="0" algn="r">
              <a:buNone/>
              <a:defRPr sz="1300">
                <a:solidFill>
                  <a:schemeClr val="dk2"/>
                </a:solidFill>
              </a:defRPr>
            </a:lvl3pPr>
            <a:lvl4pPr lvl="3" rtl="0" algn="r">
              <a:buNone/>
              <a:defRPr sz="1300">
                <a:solidFill>
                  <a:schemeClr val="dk2"/>
                </a:solidFill>
              </a:defRPr>
            </a:lvl4pPr>
            <a:lvl5pPr lvl="4" rtl="0" algn="r">
              <a:buNone/>
              <a:defRPr sz="1300">
                <a:solidFill>
                  <a:schemeClr val="dk2"/>
                </a:solidFill>
              </a:defRPr>
            </a:lvl5pPr>
            <a:lvl6pPr lvl="5" rtl="0" algn="r">
              <a:buNone/>
              <a:defRPr sz="1300">
                <a:solidFill>
                  <a:schemeClr val="dk2"/>
                </a:solidFill>
              </a:defRPr>
            </a:lvl6pPr>
            <a:lvl7pPr lvl="6" rtl="0" algn="r">
              <a:buNone/>
              <a:defRPr sz="1300">
                <a:solidFill>
                  <a:schemeClr val="dk2"/>
                </a:solidFill>
              </a:defRPr>
            </a:lvl7pPr>
            <a:lvl8pPr lvl="7" rtl="0" algn="r">
              <a:buNone/>
              <a:defRPr sz="1300">
                <a:solidFill>
                  <a:schemeClr val="dk2"/>
                </a:solidFill>
              </a:defRPr>
            </a:lvl8pPr>
            <a:lvl9pPr lvl="8" rtl="0"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5" r:id="rId18"/>
    <p:sldLayoutId id="2147483746" r:id="rId19"/>
    <p:sldLayoutId id="2147483747" r:id="rId20"/>
    <p:sldLayoutId id="2147483748" r:id="rId21"/>
    <p:sldLayoutId id="2147483749" r:id="rId22"/>
    <p:sldLayoutId id="2147483750" r:id="rId23"/>
    <p:sldLayoutId id="2147483751" r:id="rId24"/>
    <p:sldLayoutId id="2147483752" r:id="rId25"/>
    <p:sldLayoutId id="2147483753" r:id="rId26"/>
    <p:sldLayoutId id="2147483754" r:id="rId27"/>
    <p:sldLayoutId id="2147483755" r:id="rId28"/>
    <p:sldLayoutId id="2147483756" r:id="rId29"/>
    <p:sldLayoutId id="2147483757" r:id="rId30"/>
    <p:sldLayoutId id="2147483758" r:id="rId31"/>
    <p:sldLayoutId id="2147483759" r:id="rId32"/>
    <p:sldLayoutId id="2147483760" r:id="rId33"/>
    <p:sldLayoutId id="2147483761" r:id="rId34"/>
    <p:sldLayoutId id="2147483762" r:id="rId35"/>
    <p:sldLayoutId id="2147483763" r:id="rId36"/>
    <p:sldLayoutId id="2147483764" r:id="rId37"/>
    <p:sldLayoutId id="2147483765" r:id="rId3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hyperlink" Target="https://developer.mozilla.org/en-US/docs/Web/API/Console" TargetMode="External"/><Relationship Id="rId4" Type="http://schemas.openxmlformats.org/officeDocument/2006/relationships/hyperlink" Target="https://developer.mozilla.org/en-US/docs/Web/API/Console" TargetMode="External"/><Relationship Id="rId5" Type="http://schemas.openxmlformats.org/officeDocument/2006/relationships/hyperlink" Target="https://developer.mozilla.org/en-US/docs/Web/API/Console/lo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hyperlink" Target="https://developer.mozilla.org/en-US/docs/Web/JavaScript/Guide/Expressions_and_Operators" TargetMode="External"/><Relationship Id="rId4" Type="http://schemas.openxmlformats.org/officeDocument/2006/relationships/hyperlink" Target="https://developer.mozilla.org/en-US/docs/Web/JavaScript/Guide/Expressions_and_Operators#arithmetic_operators" TargetMode="External"/><Relationship Id="rId5" Type="http://schemas.openxmlformats.org/officeDocument/2006/relationships/hyperlink" Target="https://developer.mozilla.org/en-US/docs/Web/JavaScript/Guide/Expressions_and_Operators#comparison_operators" TargetMode="External"/><Relationship Id="rId6" Type="http://schemas.openxmlformats.org/officeDocument/2006/relationships/hyperlink" Target="https://developer.mozilla.org/en-US/docs/Web/JavaScript/Guide/Expressions_and_Operators#logical_operators" TargetMode="External"/><Relationship Id="rId7" Type="http://schemas.openxmlformats.org/officeDocument/2006/relationships/hyperlink" Target="https://developer.mozilla.org/en-US/docs/Web/JavaScript/Guide/Expressions_and_Operators#string_operator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 Id="rId3" Type="http://schemas.openxmlformats.org/officeDocument/2006/relationships/hyperlink" Target="https://developer.mozilla.org/en-US/docs/Web/JavaScript/Reference/Statements/if...else" TargetMode="External"/><Relationship Id="rId4" Type="http://schemas.openxmlformats.org/officeDocument/2006/relationships/hyperlink" Target="https://developer.mozilla.org/en-US/docs/Web/JavaScript/Reference/Statements/if...els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 Id="rId3" Type="http://schemas.openxmlformats.org/officeDocument/2006/relationships/hyperlink" Target="https://developer.mozilla.org/en-US/docs/Web/JavaScript/Reference/Statements/switch" TargetMode="External"/><Relationship Id="rId4" Type="http://schemas.openxmlformats.org/officeDocument/2006/relationships/hyperlink" Target="https://developer.mozilla.org/en-US/docs/Web/JavaScript/Reference/Statements/switch"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 Id="rId3" Type="http://schemas.openxmlformats.org/officeDocument/2006/relationships/hyperlink" Target="https://developer.mozilla.org/en-US/docs/Web/JavaScript/Reference/Statements/while" TargetMode="External"/><Relationship Id="rId4" Type="http://schemas.openxmlformats.org/officeDocument/2006/relationships/hyperlink" Target="https://developer.mozilla.org/en-US/docs/Web/JavaScript/Reference/Statements/while"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2.xml"/><Relationship Id="rId3" Type="http://schemas.openxmlformats.org/officeDocument/2006/relationships/hyperlink" Target="https://developer.mozilla.org/en-US/docs/Web/JavaScript/Reference/Statements/for" TargetMode="External"/><Relationship Id="rId4" Type="http://schemas.openxmlformats.org/officeDocument/2006/relationships/hyperlink" Target="https://developer.mozilla.org/en-US/docs/Web/JavaScript/Reference/Statements/for"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5.xml"/><Relationship Id="rId3" Type="http://schemas.openxmlformats.org/officeDocument/2006/relationships/hyperlink" Target="https://developer.mozilla.org/en-US/docs/Web/JavaScript/Reference/Statements/do...while" TargetMode="External"/><Relationship Id="rId4" Type="http://schemas.openxmlformats.org/officeDocument/2006/relationships/hyperlink" Target="https://developer.mozilla.org/en-US/docs/Web/JavaScript/Reference/Statements/do...while"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1.xml"/><Relationship Id="rId3" Type="http://schemas.openxmlformats.org/officeDocument/2006/relationships/hyperlink" Target="https://developer.mozilla.org/en-US/docs/Web/API/Window/prompt" TargetMode="External"/><Relationship Id="rId4" Type="http://schemas.openxmlformats.org/officeDocument/2006/relationships/hyperlink" Target="https://developer.mozilla.org/en-US/docs/Web/API/Window/prompt"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4.xml"/><Relationship Id="rId3" Type="http://schemas.openxmlformats.org/officeDocument/2006/relationships/hyperlink" Target="https://www.asciitable.com/"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0.xml"/><Relationship Id="rId3" Type="http://schemas.openxmlformats.org/officeDocument/2006/relationships/hyperlink" Target="https://docs.google.com/document/d/17gTdh8s8zU8EA5Hpo4-bbAY_G2jzdgW7IdkARnI0Iww/edit?usp=sharing" TargetMode="External"/><Relationship Id="rId4" Type="http://schemas.openxmlformats.org/officeDocument/2006/relationships/hyperlink" Target="https://docs.google.com/document/d/1qcpYF5SGoCfT8mR63enILVOv5oKcIgKJtKpLAfeRc7c/edit?usp=sharing"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2" name="Shape 1162"/>
        <p:cNvGrpSpPr/>
        <p:nvPr/>
      </p:nvGrpSpPr>
      <p:grpSpPr>
        <a:xfrm>
          <a:off x="0" y="0"/>
          <a:ext cx="0" cy="0"/>
          <a:chOff x="0" y="0"/>
          <a:chExt cx="0" cy="0"/>
        </a:xfrm>
      </p:grpSpPr>
      <p:sp>
        <p:nvSpPr>
          <p:cNvPr id="1163" name="Google Shape;1163;p122"/>
          <p:cNvSpPr txBox="1"/>
          <p:nvPr>
            <p:ph type="title"/>
          </p:nvPr>
        </p:nvSpPr>
        <p:spPr>
          <a:xfrm>
            <a:off x="0" y="2100400"/>
            <a:ext cx="9144000" cy="143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US"/>
              <a:t>Introduction to JavaScript</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2" name="Shape 1232"/>
        <p:cNvGrpSpPr/>
        <p:nvPr/>
      </p:nvGrpSpPr>
      <p:grpSpPr>
        <a:xfrm>
          <a:off x="0" y="0"/>
          <a:ext cx="0" cy="0"/>
          <a:chOff x="0" y="0"/>
          <a:chExt cx="0" cy="0"/>
        </a:xfrm>
      </p:grpSpPr>
      <p:sp>
        <p:nvSpPr>
          <p:cNvPr id="1233" name="Google Shape;1233;p131"/>
          <p:cNvSpPr txBox="1"/>
          <p:nvPr>
            <p:ph type="title"/>
          </p:nvPr>
        </p:nvSpPr>
        <p:spPr>
          <a:xfrm>
            <a:off x="446812" y="681722"/>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t>Variables in JavaScript</a:t>
            </a:r>
            <a:endParaRPr/>
          </a:p>
        </p:txBody>
      </p:sp>
      <p:sp>
        <p:nvSpPr>
          <p:cNvPr id="1234" name="Google Shape;1234;p131"/>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1235" name="Google Shape;1235;p131"/>
          <p:cNvSpPr txBox="1"/>
          <p:nvPr>
            <p:ph idx="1" type="body"/>
          </p:nvPr>
        </p:nvSpPr>
        <p:spPr>
          <a:xfrm>
            <a:off x="593775" y="1212125"/>
            <a:ext cx="8116800" cy="3474000"/>
          </a:xfrm>
          <a:prstGeom prst="rect">
            <a:avLst/>
          </a:prstGeom>
        </p:spPr>
        <p:txBody>
          <a:bodyPr anchorCtr="0" anchor="t" bIns="68575" lIns="68575" spcFirstLastPara="1" rIns="68575" wrap="square" tIns="68575">
            <a:normAutofit lnSpcReduction="20000"/>
          </a:bodyPr>
          <a:lstStyle/>
          <a:p>
            <a:pPr indent="0" lvl="0" marL="0" rtl="0" algn="l">
              <a:lnSpc>
                <a:spcPct val="115000"/>
              </a:lnSpc>
              <a:spcBef>
                <a:spcPts val="0"/>
              </a:spcBef>
              <a:spcAft>
                <a:spcPts val="0"/>
              </a:spcAft>
              <a:buNone/>
            </a:pPr>
            <a:r>
              <a:rPr lang="en-US">
                <a:solidFill>
                  <a:srgbClr val="000000"/>
                </a:solidFill>
                <a:highlight>
                  <a:schemeClr val="lt1"/>
                </a:highlight>
              </a:rPr>
              <a:t>A variable is a symbolic name for a memory location. The variable's name can be used to access the data the variable contains. They are called variables because the data can change. </a:t>
            </a:r>
            <a:endParaRPr>
              <a:solidFill>
                <a:srgbClr val="000000"/>
              </a:solidFill>
              <a:highlight>
                <a:schemeClr val="lt1"/>
              </a:highlight>
            </a:endParaRPr>
          </a:p>
          <a:p>
            <a:pPr indent="0" lvl="0" marL="0" rtl="0" algn="l">
              <a:lnSpc>
                <a:spcPct val="115000"/>
              </a:lnSpc>
              <a:spcBef>
                <a:spcPts val="1000"/>
              </a:spcBef>
              <a:spcAft>
                <a:spcPts val="0"/>
              </a:spcAft>
              <a:buNone/>
            </a:pPr>
            <a:r>
              <a:rPr lang="en-US">
                <a:solidFill>
                  <a:srgbClr val="000000"/>
                </a:solidFill>
                <a:highlight>
                  <a:schemeClr val="lt1"/>
                </a:highlight>
              </a:rPr>
              <a:t>In order to declare a variable, you can use three keywords:</a:t>
            </a:r>
            <a:endParaRPr>
              <a:solidFill>
                <a:srgbClr val="000000"/>
              </a:solidFill>
              <a:highlight>
                <a:schemeClr val="lt1"/>
              </a:highlight>
            </a:endParaRPr>
          </a:p>
          <a:p>
            <a:pPr indent="-241300" lvl="0" marL="342900" rtl="0" algn="l">
              <a:lnSpc>
                <a:spcPct val="115000"/>
              </a:lnSpc>
              <a:spcBef>
                <a:spcPts val="1000"/>
              </a:spcBef>
              <a:spcAft>
                <a:spcPts val="0"/>
              </a:spcAft>
              <a:buClr>
                <a:srgbClr val="FF9900"/>
              </a:buClr>
              <a:buSzPts val="1200"/>
              <a:buFont typeface="Century Gothic"/>
              <a:buChar char="➢"/>
            </a:pPr>
            <a:r>
              <a:rPr b="1" lang="en-US" sz="1200">
                <a:solidFill>
                  <a:schemeClr val="accent1"/>
                </a:solidFill>
                <a:highlight>
                  <a:schemeClr val="lt1"/>
                </a:highlight>
                <a:latin typeface="Consolas"/>
                <a:ea typeface="Consolas"/>
                <a:cs typeface="Consolas"/>
                <a:sym typeface="Consolas"/>
              </a:rPr>
              <a:t>var</a:t>
            </a:r>
            <a:r>
              <a:rPr b="1" lang="en-US" sz="1200">
                <a:solidFill>
                  <a:srgbClr val="000000"/>
                </a:solidFill>
                <a:highlight>
                  <a:schemeClr val="lt1"/>
                </a:highlight>
                <a:latin typeface="Consolas"/>
                <a:ea typeface="Consolas"/>
                <a:cs typeface="Consolas"/>
                <a:sym typeface="Consolas"/>
              </a:rPr>
              <a:t> </a:t>
            </a:r>
            <a:r>
              <a:rPr lang="en-US" sz="1200">
                <a:solidFill>
                  <a:srgbClr val="000000"/>
                </a:solidFill>
                <a:highlight>
                  <a:schemeClr val="lt1"/>
                </a:highlight>
                <a:latin typeface="Consolas"/>
                <a:ea typeface="Consolas"/>
                <a:cs typeface="Consolas"/>
                <a:sym typeface="Consolas"/>
              </a:rPr>
              <a:t>myVariable = “Some value”;</a:t>
            </a:r>
            <a:endParaRPr sz="1200">
              <a:solidFill>
                <a:srgbClr val="000000"/>
              </a:solidFill>
              <a:highlight>
                <a:schemeClr val="lt1"/>
              </a:highlight>
              <a:latin typeface="Consolas"/>
              <a:ea typeface="Consolas"/>
              <a:cs typeface="Consolas"/>
              <a:sym typeface="Consolas"/>
            </a:endParaRPr>
          </a:p>
          <a:p>
            <a:pPr indent="-241300" lvl="0" marL="342900" rtl="0" algn="l">
              <a:lnSpc>
                <a:spcPct val="115000"/>
              </a:lnSpc>
              <a:spcBef>
                <a:spcPts val="0"/>
              </a:spcBef>
              <a:spcAft>
                <a:spcPts val="0"/>
              </a:spcAft>
              <a:buClr>
                <a:srgbClr val="FF9900"/>
              </a:buClr>
              <a:buSzPts val="1200"/>
              <a:buFont typeface="Century Gothic"/>
              <a:buChar char="➢"/>
            </a:pPr>
            <a:r>
              <a:rPr b="1" lang="en-US" sz="1200">
                <a:solidFill>
                  <a:schemeClr val="accent1"/>
                </a:solidFill>
                <a:highlight>
                  <a:schemeClr val="lt1"/>
                </a:highlight>
                <a:latin typeface="Consolas"/>
                <a:ea typeface="Consolas"/>
                <a:cs typeface="Consolas"/>
                <a:sym typeface="Consolas"/>
              </a:rPr>
              <a:t>let</a:t>
            </a:r>
            <a:r>
              <a:rPr b="1" lang="en-US" sz="1200">
                <a:solidFill>
                  <a:srgbClr val="000000"/>
                </a:solidFill>
                <a:highlight>
                  <a:schemeClr val="lt1"/>
                </a:highlight>
                <a:latin typeface="Consolas"/>
                <a:ea typeface="Consolas"/>
                <a:cs typeface="Consolas"/>
                <a:sym typeface="Consolas"/>
              </a:rPr>
              <a:t> </a:t>
            </a:r>
            <a:r>
              <a:rPr lang="en-US" sz="1200">
                <a:solidFill>
                  <a:srgbClr val="000000"/>
                </a:solidFill>
                <a:highlight>
                  <a:schemeClr val="lt1"/>
                </a:highlight>
                <a:latin typeface="Consolas"/>
                <a:ea typeface="Consolas"/>
                <a:cs typeface="Consolas"/>
                <a:sym typeface="Consolas"/>
              </a:rPr>
              <a:t>mySecond = true;</a:t>
            </a:r>
            <a:endParaRPr sz="1200">
              <a:solidFill>
                <a:srgbClr val="000000"/>
              </a:solidFill>
              <a:highlight>
                <a:schemeClr val="lt1"/>
              </a:highlight>
              <a:latin typeface="Consolas"/>
              <a:ea typeface="Consolas"/>
              <a:cs typeface="Consolas"/>
              <a:sym typeface="Consolas"/>
            </a:endParaRPr>
          </a:p>
          <a:p>
            <a:pPr indent="-241300" lvl="0" marL="342900" rtl="0" algn="l">
              <a:lnSpc>
                <a:spcPct val="115000"/>
              </a:lnSpc>
              <a:spcBef>
                <a:spcPts val="0"/>
              </a:spcBef>
              <a:spcAft>
                <a:spcPts val="0"/>
              </a:spcAft>
              <a:buClr>
                <a:srgbClr val="FF9900"/>
              </a:buClr>
              <a:buSzPts val="1200"/>
              <a:buFont typeface="Century Gothic"/>
              <a:buChar char="➢"/>
            </a:pPr>
            <a:r>
              <a:rPr b="1" lang="en-US" sz="1200">
                <a:solidFill>
                  <a:schemeClr val="accent1"/>
                </a:solidFill>
                <a:highlight>
                  <a:schemeClr val="lt1"/>
                </a:highlight>
                <a:latin typeface="Consolas"/>
                <a:ea typeface="Consolas"/>
                <a:cs typeface="Consolas"/>
                <a:sym typeface="Consolas"/>
              </a:rPr>
              <a:t>const</a:t>
            </a:r>
            <a:r>
              <a:rPr lang="en-US" sz="1200">
                <a:solidFill>
                  <a:srgbClr val="000000"/>
                </a:solidFill>
                <a:highlight>
                  <a:schemeClr val="lt1"/>
                </a:highlight>
                <a:latin typeface="Consolas"/>
                <a:ea typeface="Consolas"/>
                <a:cs typeface="Consolas"/>
                <a:sym typeface="Consolas"/>
              </a:rPr>
              <a:t> PI = 3.141592653589793;</a:t>
            </a:r>
            <a:endParaRPr sz="1200">
              <a:solidFill>
                <a:srgbClr val="000000"/>
              </a:solidFill>
              <a:highlight>
                <a:schemeClr val="lt1"/>
              </a:highlight>
              <a:latin typeface="Consolas"/>
              <a:ea typeface="Consolas"/>
              <a:cs typeface="Consolas"/>
              <a:sym typeface="Consolas"/>
            </a:endParaRPr>
          </a:p>
          <a:p>
            <a:pPr indent="0" lvl="0" marL="0" rtl="0" algn="l">
              <a:lnSpc>
                <a:spcPct val="115000"/>
              </a:lnSpc>
              <a:spcBef>
                <a:spcPts val="1000"/>
              </a:spcBef>
              <a:spcAft>
                <a:spcPts val="0"/>
              </a:spcAft>
              <a:buNone/>
            </a:pPr>
            <a:r>
              <a:rPr lang="en-US">
                <a:solidFill>
                  <a:srgbClr val="000000"/>
                </a:solidFill>
                <a:highlight>
                  <a:schemeClr val="lt1"/>
                </a:highlight>
              </a:rPr>
              <a:t>These declarations operate in similar ways, with a few exceptions, which will be discussed later. The semicolon at the end of the line tells JavaScript that this is the end of the statement. It is important to </a:t>
            </a:r>
            <a:r>
              <a:rPr b="1" lang="en-US">
                <a:solidFill>
                  <a:srgbClr val="000000"/>
                </a:solidFill>
                <a:highlight>
                  <a:schemeClr val="lt1"/>
                </a:highlight>
              </a:rPr>
              <a:t>always include a semicolon </a:t>
            </a:r>
            <a:r>
              <a:rPr lang="en-US">
                <a:solidFill>
                  <a:srgbClr val="000000"/>
                </a:solidFill>
                <a:highlight>
                  <a:schemeClr val="lt1"/>
                </a:highlight>
              </a:rPr>
              <a:t>to keep in line with best practices.</a:t>
            </a:r>
            <a:endParaRPr>
              <a:solidFill>
                <a:srgbClr val="000000"/>
              </a:solidFill>
              <a:highlight>
                <a:schemeClr val="lt1"/>
              </a:highlight>
            </a:endParaRPr>
          </a:p>
          <a:p>
            <a:pPr indent="0" lvl="0" marL="0" rtl="0" algn="l">
              <a:lnSpc>
                <a:spcPct val="115000"/>
              </a:lnSpc>
              <a:spcBef>
                <a:spcPts val="1000"/>
              </a:spcBef>
              <a:spcAft>
                <a:spcPts val="0"/>
              </a:spcAft>
              <a:buNone/>
            </a:pPr>
            <a:r>
              <a:rPr lang="en-US">
                <a:solidFill>
                  <a:srgbClr val="000000"/>
                </a:solidFill>
                <a:highlight>
                  <a:schemeClr val="lt1"/>
                </a:highlight>
              </a:rPr>
              <a:t>General rules for variables include:</a:t>
            </a:r>
            <a:endParaRPr>
              <a:solidFill>
                <a:srgbClr val="000000"/>
              </a:solidFill>
              <a:highlight>
                <a:schemeClr val="lt1"/>
              </a:highlight>
            </a:endParaRPr>
          </a:p>
          <a:p>
            <a:pPr indent="-304800" lvl="0" marL="457200" rtl="0" algn="l">
              <a:lnSpc>
                <a:spcPct val="115000"/>
              </a:lnSpc>
              <a:spcBef>
                <a:spcPts val="500"/>
              </a:spcBef>
              <a:spcAft>
                <a:spcPts val="0"/>
              </a:spcAft>
              <a:buClr>
                <a:schemeClr val="accent4"/>
              </a:buClr>
              <a:buSzPts val="1200"/>
              <a:buChar char="➢"/>
            </a:pPr>
            <a:r>
              <a:rPr lang="en-US" sz="1200">
                <a:solidFill>
                  <a:srgbClr val="000000"/>
                </a:solidFill>
                <a:highlight>
                  <a:schemeClr val="lt1"/>
                </a:highlight>
              </a:rPr>
              <a:t>Name your variables something meaningful and descriptive.</a:t>
            </a:r>
            <a:endParaRPr sz="1200">
              <a:solidFill>
                <a:srgbClr val="000000"/>
              </a:solidFill>
              <a:highlight>
                <a:schemeClr val="lt1"/>
              </a:highlight>
            </a:endParaRPr>
          </a:p>
          <a:p>
            <a:pPr indent="-304800" lvl="0" marL="457200" rtl="0" algn="l">
              <a:lnSpc>
                <a:spcPct val="115000"/>
              </a:lnSpc>
              <a:spcBef>
                <a:spcPts val="0"/>
              </a:spcBef>
              <a:spcAft>
                <a:spcPts val="0"/>
              </a:spcAft>
              <a:buClr>
                <a:schemeClr val="accent4"/>
              </a:buClr>
              <a:buSzPts val="1200"/>
              <a:buChar char="➢"/>
            </a:pPr>
            <a:r>
              <a:rPr lang="en-US" sz="1200">
                <a:solidFill>
                  <a:srgbClr val="000000"/>
                </a:solidFill>
                <a:highlight>
                  <a:schemeClr val="lt1"/>
                </a:highlight>
              </a:rPr>
              <a:t>Start your variable names with letters or underscores, never with numbers or special characters.</a:t>
            </a:r>
            <a:endParaRPr sz="1200">
              <a:solidFill>
                <a:srgbClr val="000000"/>
              </a:solidFill>
              <a:highlight>
                <a:schemeClr val="lt1"/>
              </a:highlight>
            </a:endParaRPr>
          </a:p>
          <a:p>
            <a:pPr indent="-304800" lvl="0" marL="457200" rtl="0" algn="l">
              <a:lnSpc>
                <a:spcPct val="115000"/>
              </a:lnSpc>
              <a:spcBef>
                <a:spcPts val="0"/>
              </a:spcBef>
              <a:spcAft>
                <a:spcPts val="0"/>
              </a:spcAft>
              <a:buClr>
                <a:schemeClr val="accent4"/>
              </a:buClr>
              <a:buSzPts val="1200"/>
              <a:buChar char="➢"/>
            </a:pPr>
            <a:r>
              <a:rPr lang="en-US" sz="1200">
                <a:solidFill>
                  <a:srgbClr val="000000"/>
                </a:solidFill>
                <a:highlight>
                  <a:schemeClr val="lt1"/>
                </a:highlight>
              </a:rPr>
              <a:t>Variables can contain numbers in the middle or at the end, but not the beginning.</a:t>
            </a:r>
            <a:endParaRPr sz="1200">
              <a:solidFill>
                <a:srgbClr val="000000"/>
              </a:solidFill>
              <a:highlight>
                <a:schemeClr val="lt1"/>
              </a:highlight>
            </a:endParaRPr>
          </a:p>
          <a:p>
            <a:pPr indent="-304800" lvl="0" marL="457200" rtl="0" algn="l">
              <a:lnSpc>
                <a:spcPct val="115000"/>
              </a:lnSpc>
              <a:spcBef>
                <a:spcPts val="0"/>
              </a:spcBef>
              <a:spcAft>
                <a:spcPts val="0"/>
              </a:spcAft>
              <a:buClr>
                <a:schemeClr val="accent4"/>
              </a:buClr>
              <a:buSzPts val="1200"/>
              <a:buChar char="➢"/>
            </a:pPr>
            <a:r>
              <a:rPr lang="en-US" sz="1200">
                <a:solidFill>
                  <a:srgbClr val="000000"/>
                </a:solidFill>
                <a:highlight>
                  <a:schemeClr val="lt1"/>
                </a:highlight>
              </a:rPr>
              <a:t>Variables with multiple words in their name should be written in </a:t>
            </a:r>
            <a:r>
              <a:rPr lang="en-US" sz="1200">
                <a:solidFill>
                  <a:srgbClr val="000000"/>
                </a:solidFill>
                <a:highlight>
                  <a:schemeClr val="lt1"/>
                </a:highlight>
                <a:latin typeface="Consolas"/>
                <a:ea typeface="Consolas"/>
                <a:cs typeface="Consolas"/>
                <a:sym typeface="Consolas"/>
              </a:rPr>
              <a:t>camelCase</a:t>
            </a:r>
            <a:r>
              <a:rPr lang="en-US" sz="1200">
                <a:solidFill>
                  <a:srgbClr val="000000"/>
                </a:solidFill>
                <a:highlight>
                  <a:schemeClr val="lt1"/>
                </a:highlight>
              </a:rPr>
              <a:t> or </a:t>
            </a:r>
            <a:r>
              <a:rPr lang="en-US" sz="1200">
                <a:solidFill>
                  <a:srgbClr val="000000"/>
                </a:solidFill>
                <a:highlight>
                  <a:schemeClr val="lt1"/>
                </a:highlight>
                <a:latin typeface="Consolas"/>
                <a:ea typeface="Consolas"/>
                <a:cs typeface="Consolas"/>
                <a:sym typeface="Consolas"/>
              </a:rPr>
              <a:t>snake_case</a:t>
            </a:r>
            <a:r>
              <a:rPr lang="en-US" sz="1200">
                <a:solidFill>
                  <a:srgbClr val="000000"/>
                </a:solidFill>
                <a:highlight>
                  <a:schemeClr val="lt1"/>
                </a:highlight>
              </a:rPr>
              <a:t>.</a:t>
            </a:r>
            <a:endParaRPr sz="1200">
              <a:solidFill>
                <a:schemeClr val="dk1"/>
              </a:solidFill>
              <a:highlight>
                <a:schemeClr val="lt1"/>
              </a:highlight>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0" name="Shape 1240"/>
        <p:cNvGrpSpPr/>
        <p:nvPr/>
      </p:nvGrpSpPr>
      <p:grpSpPr>
        <a:xfrm>
          <a:off x="0" y="0"/>
          <a:ext cx="0" cy="0"/>
          <a:chOff x="0" y="0"/>
          <a:chExt cx="0" cy="0"/>
        </a:xfrm>
      </p:grpSpPr>
      <p:sp>
        <p:nvSpPr>
          <p:cNvPr id="1241" name="Google Shape;1241;p132"/>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a:t>The </a:t>
            </a:r>
            <a:r>
              <a:rPr lang="en-US">
                <a:latin typeface="Consolas"/>
                <a:ea typeface="Consolas"/>
                <a:cs typeface="Consolas"/>
                <a:sym typeface="Consolas"/>
              </a:rPr>
              <a:t>v</a:t>
            </a:r>
            <a:r>
              <a:rPr lang="en-US">
                <a:latin typeface="Consolas"/>
                <a:ea typeface="Consolas"/>
                <a:cs typeface="Consolas"/>
                <a:sym typeface="Consolas"/>
              </a:rPr>
              <a:t>ar</a:t>
            </a:r>
            <a:r>
              <a:rPr lang="en-US"/>
              <a:t> </a:t>
            </a:r>
            <a:r>
              <a:rPr lang="en-US"/>
              <a:t>Statement  </a:t>
            </a:r>
            <a:endParaRPr/>
          </a:p>
        </p:txBody>
      </p:sp>
      <p:sp>
        <p:nvSpPr>
          <p:cNvPr id="1242" name="Google Shape;1242;p132"/>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1243" name="Google Shape;1243;p132"/>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lnSpc>
                <a:spcPct val="115000"/>
              </a:lnSpc>
              <a:spcBef>
                <a:spcPts val="0"/>
              </a:spcBef>
              <a:spcAft>
                <a:spcPts val="0"/>
              </a:spcAft>
              <a:buNone/>
            </a:pPr>
            <a:r>
              <a:rPr lang="en-US" sz="1500">
                <a:solidFill>
                  <a:srgbClr val="000000"/>
                </a:solidFill>
              </a:rPr>
              <a:t>The </a:t>
            </a:r>
            <a:r>
              <a:rPr b="1" lang="en-US" sz="1500">
                <a:solidFill>
                  <a:srgbClr val="000000"/>
                </a:solidFill>
                <a:latin typeface="Consolas"/>
                <a:ea typeface="Consolas"/>
                <a:cs typeface="Consolas"/>
                <a:sym typeface="Consolas"/>
              </a:rPr>
              <a:t>var</a:t>
            </a:r>
            <a:r>
              <a:rPr lang="en-US" sz="1500">
                <a:solidFill>
                  <a:srgbClr val="000000"/>
                </a:solidFill>
              </a:rPr>
              <a:t> statement declares a variable in JavaScript that abides by the following rules:</a:t>
            </a:r>
            <a:endParaRPr sz="1500">
              <a:solidFill>
                <a:srgbClr val="000000"/>
              </a:solidFill>
            </a:endParaRPr>
          </a:p>
          <a:p>
            <a:pPr indent="-323850" lvl="0" marL="457200" rtl="0" algn="l">
              <a:lnSpc>
                <a:spcPct val="115000"/>
              </a:lnSpc>
              <a:spcBef>
                <a:spcPts val="0"/>
              </a:spcBef>
              <a:spcAft>
                <a:spcPts val="0"/>
              </a:spcAft>
              <a:buClr>
                <a:schemeClr val="accent4"/>
              </a:buClr>
              <a:buSzPts val="1500"/>
              <a:buChar char="➢"/>
            </a:pPr>
            <a:r>
              <a:rPr lang="en-US" sz="1500">
                <a:solidFill>
                  <a:srgbClr val="000000"/>
                </a:solidFill>
              </a:rPr>
              <a:t>It is function-scoped or globally scoped.</a:t>
            </a:r>
            <a:endParaRPr sz="1500">
              <a:solidFill>
                <a:srgbClr val="000000"/>
              </a:solidFill>
            </a:endParaRPr>
          </a:p>
          <a:p>
            <a:pPr indent="-323850" lvl="0" marL="457200" rtl="0" algn="l">
              <a:lnSpc>
                <a:spcPct val="115000"/>
              </a:lnSpc>
              <a:spcBef>
                <a:spcPts val="0"/>
              </a:spcBef>
              <a:spcAft>
                <a:spcPts val="0"/>
              </a:spcAft>
              <a:buClr>
                <a:schemeClr val="accent4"/>
              </a:buClr>
              <a:buSzPts val="1500"/>
              <a:buChar char="➢"/>
            </a:pPr>
            <a:r>
              <a:rPr lang="en-US" sz="1500">
                <a:solidFill>
                  <a:srgbClr val="000000"/>
                </a:solidFill>
              </a:rPr>
              <a:t>It is not subject to the temporal dead zone.</a:t>
            </a:r>
            <a:endParaRPr sz="1500">
              <a:solidFill>
                <a:srgbClr val="000000"/>
              </a:solidFill>
            </a:endParaRPr>
          </a:p>
          <a:p>
            <a:pPr indent="-323850" lvl="0" marL="457200" rtl="0" algn="l">
              <a:lnSpc>
                <a:spcPct val="115000"/>
              </a:lnSpc>
              <a:spcBef>
                <a:spcPts val="0"/>
              </a:spcBef>
              <a:spcAft>
                <a:spcPts val="0"/>
              </a:spcAft>
              <a:buClr>
                <a:schemeClr val="accent4"/>
              </a:buClr>
              <a:buSzPts val="1500"/>
              <a:buChar char="➢"/>
            </a:pPr>
            <a:r>
              <a:rPr lang="en-US" sz="1500">
                <a:solidFill>
                  <a:srgbClr val="000000"/>
                </a:solidFill>
              </a:rPr>
              <a:t>It creates a global property on the window with the same name.</a:t>
            </a:r>
            <a:endParaRPr sz="1500">
              <a:solidFill>
                <a:srgbClr val="000000"/>
              </a:solidFill>
            </a:endParaRPr>
          </a:p>
          <a:p>
            <a:pPr indent="-323850" lvl="0" marL="457200" rtl="0" algn="l">
              <a:lnSpc>
                <a:spcPct val="115000"/>
              </a:lnSpc>
              <a:spcBef>
                <a:spcPts val="0"/>
              </a:spcBef>
              <a:spcAft>
                <a:spcPts val="0"/>
              </a:spcAft>
              <a:buClr>
                <a:schemeClr val="accent4"/>
              </a:buClr>
              <a:buSzPts val="1500"/>
              <a:buChar char="➢"/>
            </a:pPr>
            <a:r>
              <a:rPr lang="en-US" sz="1500">
                <a:solidFill>
                  <a:srgbClr val="000000"/>
                </a:solidFill>
              </a:rPr>
              <a:t>It is reassignable.</a:t>
            </a:r>
            <a:endParaRPr sz="1500">
              <a:solidFill>
                <a:srgbClr val="000000"/>
              </a:solidFill>
            </a:endParaRPr>
          </a:p>
          <a:p>
            <a:pPr indent="-323850" lvl="0" marL="457200" rtl="0" algn="l">
              <a:lnSpc>
                <a:spcPct val="115000"/>
              </a:lnSpc>
              <a:spcBef>
                <a:spcPts val="0"/>
              </a:spcBef>
              <a:spcAft>
                <a:spcPts val="0"/>
              </a:spcAft>
              <a:buClr>
                <a:schemeClr val="accent4"/>
              </a:buClr>
              <a:buSzPts val="1500"/>
              <a:buChar char="➢"/>
            </a:pPr>
            <a:r>
              <a:rPr lang="en-US" sz="1500">
                <a:solidFill>
                  <a:srgbClr val="000000"/>
                </a:solidFill>
              </a:rPr>
              <a:t>It is re-declarable.</a:t>
            </a:r>
            <a:endParaRPr sz="1500">
              <a:solidFill>
                <a:srgbClr val="000000"/>
              </a:solidFill>
            </a:endParaRPr>
          </a:p>
          <a:p>
            <a:pPr indent="-323850" lvl="0" marL="457200" rtl="0" algn="l">
              <a:lnSpc>
                <a:spcPct val="115000"/>
              </a:lnSpc>
              <a:spcBef>
                <a:spcPts val="0"/>
              </a:spcBef>
              <a:spcAft>
                <a:spcPts val="0"/>
              </a:spcAft>
              <a:buClr>
                <a:schemeClr val="accent4"/>
              </a:buClr>
              <a:buSzPts val="1500"/>
              <a:buChar char="➢"/>
            </a:pPr>
            <a:r>
              <a:rPr lang="en-US" sz="1500">
                <a:solidFill>
                  <a:srgbClr val="000000"/>
                </a:solidFill>
              </a:rPr>
              <a:t>It is subject to hoisting.</a:t>
            </a:r>
            <a:endParaRPr sz="1500">
              <a:solidFill>
                <a:srgbClr val="000000"/>
              </a:solidFill>
            </a:endParaRPr>
          </a:p>
          <a:p>
            <a:pPr indent="0" lvl="0" marL="0" rtl="0" algn="l">
              <a:spcBef>
                <a:spcPts val="1000"/>
              </a:spcBef>
              <a:spcAft>
                <a:spcPts val="0"/>
              </a:spcAft>
              <a:buNone/>
            </a:pPr>
            <a:r>
              <a:rPr b="1" lang="en-US" sz="1500">
                <a:solidFill>
                  <a:srgbClr val="000000"/>
                </a:solidFill>
              </a:rPr>
              <a:t>You should not use </a:t>
            </a:r>
            <a:r>
              <a:rPr b="1" lang="en-US" sz="1500">
                <a:solidFill>
                  <a:srgbClr val="000000"/>
                </a:solidFill>
                <a:latin typeface="Consolas"/>
                <a:ea typeface="Consolas"/>
                <a:cs typeface="Consolas"/>
                <a:sym typeface="Consolas"/>
              </a:rPr>
              <a:t>var</a:t>
            </a:r>
            <a:r>
              <a:rPr b="1" lang="en-US" sz="1500">
                <a:solidFill>
                  <a:srgbClr val="000000"/>
                </a:solidFill>
              </a:rPr>
              <a:t> to declare variables. </a:t>
            </a:r>
            <a:r>
              <a:rPr lang="en-US" sz="1500">
                <a:solidFill>
                  <a:srgbClr val="000000"/>
                </a:solidFill>
              </a:rPr>
              <a:t>The use of </a:t>
            </a:r>
            <a:r>
              <a:rPr b="1" lang="en-US" sz="1500">
                <a:solidFill>
                  <a:srgbClr val="000000"/>
                </a:solidFill>
                <a:latin typeface="Consolas"/>
                <a:ea typeface="Consolas"/>
                <a:cs typeface="Consolas"/>
                <a:sym typeface="Consolas"/>
              </a:rPr>
              <a:t>var</a:t>
            </a:r>
            <a:r>
              <a:rPr lang="en-US" sz="1500">
                <a:solidFill>
                  <a:srgbClr val="000000"/>
                </a:solidFill>
              </a:rPr>
              <a:t> predates the latest JavaScript revisions, which added </a:t>
            </a:r>
            <a:r>
              <a:rPr b="1" lang="en-US" sz="1500">
                <a:solidFill>
                  <a:srgbClr val="000000"/>
                </a:solidFill>
                <a:latin typeface="Consolas"/>
                <a:ea typeface="Consolas"/>
                <a:cs typeface="Consolas"/>
                <a:sym typeface="Consolas"/>
              </a:rPr>
              <a:t>let</a:t>
            </a:r>
            <a:r>
              <a:rPr lang="en-US" sz="1500">
                <a:solidFill>
                  <a:srgbClr val="000000"/>
                </a:solidFill>
              </a:rPr>
              <a:t> and </a:t>
            </a:r>
            <a:r>
              <a:rPr b="1" lang="en-US" sz="1500">
                <a:solidFill>
                  <a:srgbClr val="000000"/>
                </a:solidFill>
                <a:latin typeface="Consolas"/>
                <a:ea typeface="Consolas"/>
                <a:cs typeface="Consolas"/>
                <a:sym typeface="Consolas"/>
              </a:rPr>
              <a:t>const</a:t>
            </a:r>
            <a:r>
              <a:rPr lang="en-US" sz="1500">
                <a:solidFill>
                  <a:srgbClr val="000000"/>
                </a:solidFill>
              </a:rPr>
              <a:t>. You should make use of </a:t>
            </a:r>
            <a:r>
              <a:rPr b="1" lang="en-US" sz="1500">
                <a:solidFill>
                  <a:srgbClr val="000000"/>
                </a:solidFill>
                <a:latin typeface="Consolas"/>
                <a:ea typeface="Consolas"/>
                <a:cs typeface="Consolas"/>
                <a:sym typeface="Consolas"/>
              </a:rPr>
              <a:t>let</a:t>
            </a:r>
            <a:r>
              <a:rPr lang="en-US" sz="1500">
                <a:solidFill>
                  <a:srgbClr val="000000"/>
                </a:solidFill>
              </a:rPr>
              <a:t> and </a:t>
            </a:r>
            <a:r>
              <a:rPr b="1" lang="en-US" sz="1500">
                <a:solidFill>
                  <a:srgbClr val="000000"/>
                </a:solidFill>
                <a:latin typeface="Consolas"/>
                <a:ea typeface="Consolas"/>
                <a:cs typeface="Consolas"/>
                <a:sym typeface="Consolas"/>
              </a:rPr>
              <a:t>const</a:t>
            </a:r>
            <a:r>
              <a:rPr lang="en-US" sz="1500">
                <a:solidFill>
                  <a:srgbClr val="000000"/>
                </a:solidFill>
              </a:rPr>
              <a:t> in all cases when coding. Future slides will explain the benefits of doing so in detail.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8" name="Shape 1248"/>
        <p:cNvGrpSpPr/>
        <p:nvPr/>
      </p:nvGrpSpPr>
      <p:grpSpPr>
        <a:xfrm>
          <a:off x="0" y="0"/>
          <a:ext cx="0" cy="0"/>
          <a:chOff x="0" y="0"/>
          <a:chExt cx="0" cy="0"/>
        </a:xfrm>
      </p:grpSpPr>
      <p:sp>
        <p:nvSpPr>
          <p:cNvPr id="1249" name="Google Shape;1249;p133"/>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a:t>The </a:t>
            </a:r>
            <a:r>
              <a:rPr lang="en-US">
                <a:latin typeface="Consolas"/>
                <a:ea typeface="Consolas"/>
                <a:cs typeface="Consolas"/>
                <a:sym typeface="Consolas"/>
              </a:rPr>
              <a:t>let</a:t>
            </a:r>
            <a:r>
              <a:rPr lang="en-US"/>
              <a:t> Statement  </a:t>
            </a:r>
            <a:endParaRPr/>
          </a:p>
        </p:txBody>
      </p:sp>
      <p:sp>
        <p:nvSpPr>
          <p:cNvPr id="1250" name="Google Shape;1250;p133"/>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None/>
            </a:pPr>
            <a:fld id="{00000000-1234-1234-1234-123412341234}" type="slidenum">
              <a:rPr lang="en-US"/>
              <a:t>‹#›</a:t>
            </a:fld>
            <a:endParaRPr/>
          </a:p>
        </p:txBody>
      </p:sp>
      <p:sp>
        <p:nvSpPr>
          <p:cNvPr id="1251" name="Google Shape;1251;p133"/>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lnSpc>
                <a:spcPct val="115000"/>
              </a:lnSpc>
              <a:spcBef>
                <a:spcPts val="0"/>
              </a:spcBef>
              <a:spcAft>
                <a:spcPts val="0"/>
              </a:spcAft>
              <a:buNone/>
            </a:pPr>
            <a:r>
              <a:rPr lang="en-US" sz="1500">
                <a:solidFill>
                  <a:srgbClr val="000000"/>
                </a:solidFill>
              </a:rPr>
              <a:t>The </a:t>
            </a:r>
            <a:r>
              <a:rPr b="1" lang="en-US" sz="1500">
                <a:solidFill>
                  <a:srgbClr val="000000"/>
                </a:solidFill>
                <a:latin typeface="Consolas"/>
                <a:ea typeface="Consolas"/>
                <a:cs typeface="Consolas"/>
                <a:sym typeface="Consolas"/>
              </a:rPr>
              <a:t>let</a:t>
            </a:r>
            <a:r>
              <a:rPr lang="en-US" sz="1500">
                <a:solidFill>
                  <a:srgbClr val="000000"/>
                </a:solidFill>
              </a:rPr>
              <a:t> statement declares a variable in JavaScript that abides by the following rules:</a:t>
            </a:r>
            <a:endParaRPr sz="1500">
              <a:solidFill>
                <a:srgbClr val="000000"/>
              </a:solidFill>
            </a:endParaRPr>
          </a:p>
          <a:p>
            <a:pPr indent="-323850" lvl="0" marL="457200" rtl="0" algn="l">
              <a:lnSpc>
                <a:spcPct val="115000"/>
              </a:lnSpc>
              <a:spcBef>
                <a:spcPts val="0"/>
              </a:spcBef>
              <a:spcAft>
                <a:spcPts val="0"/>
              </a:spcAft>
              <a:buClr>
                <a:schemeClr val="accent4"/>
              </a:buClr>
              <a:buSzPts val="1500"/>
              <a:buChar char="➢"/>
            </a:pPr>
            <a:r>
              <a:rPr lang="en-US" sz="1500">
                <a:solidFill>
                  <a:srgbClr val="000000"/>
                </a:solidFill>
              </a:rPr>
              <a:t>It is </a:t>
            </a:r>
            <a:r>
              <a:rPr b="1" lang="en-US" sz="1500">
                <a:solidFill>
                  <a:srgbClr val="000000"/>
                </a:solidFill>
              </a:rPr>
              <a:t>block scoped</a:t>
            </a:r>
            <a:r>
              <a:rPr lang="en-US" sz="1500">
                <a:solidFill>
                  <a:srgbClr val="000000"/>
                </a:solidFill>
              </a:rPr>
              <a:t>.</a:t>
            </a:r>
            <a:endParaRPr sz="1500">
              <a:solidFill>
                <a:srgbClr val="000000"/>
              </a:solidFill>
            </a:endParaRPr>
          </a:p>
          <a:p>
            <a:pPr indent="-323850" lvl="0" marL="457200" rtl="0" algn="l">
              <a:lnSpc>
                <a:spcPct val="115000"/>
              </a:lnSpc>
              <a:spcBef>
                <a:spcPts val="0"/>
              </a:spcBef>
              <a:spcAft>
                <a:spcPts val="0"/>
              </a:spcAft>
              <a:buClr>
                <a:schemeClr val="accent4"/>
              </a:buClr>
              <a:buSzPts val="1500"/>
              <a:buChar char="➢"/>
            </a:pPr>
            <a:r>
              <a:rPr lang="en-US" sz="1500">
                <a:solidFill>
                  <a:srgbClr val="000000"/>
                </a:solidFill>
              </a:rPr>
              <a:t>It is reassignable.</a:t>
            </a:r>
            <a:endParaRPr sz="1500">
              <a:solidFill>
                <a:srgbClr val="000000"/>
              </a:solidFill>
            </a:endParaRPr>
          </a:p>
          <a:p>
            <a:pPr indent="-323850" lvl="0" marL="457200" rtl="0" algn="l">
              <a:lnSpc>
                <a:spcPct val="115000"/>
              </a:lnSpc>
              <a:spcBef>
                <a:spcPts val="0"/>
              </a:spcBef>
              <a:spcAft>
                <a:spcPts val="0"/>
              </a:spcAft>
              <a:buClr>
                <a:schemeClr val="accent4"/>
              </a:buClr>
              <a:buSzPts val="1500"/>
              <a:buChar char="➢"/>
            </a:pPr>
            <a:r>
              <a:rPr lang="en-US" sz="1500">
                <a:solidFill>
                  <a:srgbClr val="000000"/>
                </a:solidFill>
              </a:rPr>
              <a:t>It is </a:t>
            </a:r>
            <a:r>
              <a:rPr b="1" lang="en-US" sz="1500">
                <a:solidFill>
                  <a:srgbClr val="000000"/>
                </a:solidFill>
              </a:rPr>
              <a:t>not</a:t>
            </a:r>
            <a:r>
              <a:rPr lang="en-US" sz="1500">
                <a:solidFill>
                  <a:srgbClr val="000000"/>
                </a:solidFill>
              </a:rPr>
              <a:t> re-declarable within its scope.</a:t>
            </a:r>
            <a:endParaRPr sz="1500">
              <a:solidFill>
                <a:srgbClr val="000000"/>
              </a:solidFill>
            </a:endParaRPr>
          </a:p>
          <a:p>
            <a:pPr indent="-323850" lvl="0" marL="457200" rtl="0" algn="l">
              <a:lnSpc>
                <a:spcPct val="115000"/>
              </a:lnSpc>
              <a:spcBef>
                <a:spcPts val="0"/>
              </a:spcBef>
              <a:spcAft>
                <a:spcPts val="0"/>
              </a:spcAft>
              <a:buClr>
                <a:schemeClr val="accent4"/>
              </a:buClr>
              <a:buSzPts val="1500"/>
              <a:buChar char="➢"/>
            </a:pPr>
            <a:r>
              <a:rPr lang="en-US" sz="1500">
                <a:solidFill>
                  <a:srgbClr val="000000"/>
                </a:solidFill>
              </a:rPr>
              <a:t>It is subject to hoisting.</a:t>
            </a:r>
            <a:endParaRPr sz="1500">
              <a:solidFill>
                <a:srgbClr val="000000"/>
              </a:solidFill>
            </a:endParaRPr>
          </a:p>
          <a:p>
            <a:pPr indent="0" lvl="0" marL="0" rtl="0" algn="l">
              <a:spcBef>
                <a:spcPts val="1000"/>
              </a:spcBef>
              <a:spcAft>
                <a:spcPts val="0"/>
              </a:spcAft>
              <a:buNone/>
            </a:pPr>
            <a:r>
              <a:rPr lang="en-US" sz="1500">
                <a:solidFill>
                  <a:srgbClr val="000000"/>
                </a:solidFill>
              </a:rPr>
              <a:t>As an example, consider the following code:</a:t>
            </a:r>
            <a:endParaRPr sz="1500">
              <a:solidFill>
                <a:srgbClr val="000000"/>
              </a:solidFill>
            </a:endParaRPr>
          </a:p>
          <a:p>
            <a:pPr indent="0" lvl="0" marL="114300" rtl="0" algn="l">
              <a:spcBef>
                <a:spcPts val="1000"/>
              </a:spcBef>
              <a:spcAft>
                <a:spcPts val="0"/>
              </a:spcAft>
              <a:buNone/>
            </a:pPr>
            <a:r>
              <a:rPr lang="en-US" sz="1200">
                <a:solidFill>
                  <a:srgbClr val="0000CD"/>
                </a:solidFill>
                <a:highlight>
                  <a:schemeClr val="lt1"/>
                </a:highlight>
                <a:latin typeface="Consolas"/>
                <a:ea typeface="Consolas"/>
                <a:cs typeface="Consolas"/>
                <a:sym typeface="Consolas"/>
              </a:rPr>
              <a:t>let</a:t>
            </a:r>
            <a:r>
              <a:rPr lang="en-US" sz="1200">
                <a:solidFill>
                  <a:schemeClr val="dk1"/>
                </a:solidFill>
                <a:highlight>
                  <a:schemeClr val="lt1"/>
                </a:highlight>
                <a:latin typeface="Consolas"/>
                <a:ea typeface="Consolas"/>
                <a:cs typeface="Consolas"/>
                <a:sym typeface="Consolas"/>
              </a:rPr>
              <a:t> x = </a:t>
            </a:r>
            <a:r>
              <a:rPr lang="en-US" sz="1200">
                <a:solidFill>
                  <a:srgbClr val="FF0000"/>
                </a:solidFill>
                <a:highlight>
                  <a:schemeClr val="lt1"/>
                </a:highlight>
                <a:latin typeface="Consolas"/>
                <a:ea typeface="Consolas"/>
                <a:cs typeface="Consolas"/>
                <a:sym typeface="Consolas"/>
              </a:rPr>
              <a:t>10</a:t>
            </a:r>
            <a:r>
              <a:rPr lang="en-US" sz="1200">
                <a:solidFill>
                  <a:schemeClr val="dk1"/>
                </a:solidFill>
                <a:highlight>
                  <a:schemeClr val="lt1"/>
                </a:highlight>
                <a:latin typeface="Consolas"/>
                <a:ea typeface="Consolas"/>
                <a:cs typeface="Consolas"/>
                <a:sym typeface="Consolas"/>
              </a:rPr>
              <a:t>;</a:t>
            </a:r>
            <a:endParaRPr sz="1200">
              <a:solidFill>
                <a:schemeClr val="dk1"/>
              </a:solidFill>
              <a:highlight>
                <a:schemeClr val="lt1"/>
              </a:highlight>
              <a:latin typeface="Consolas"/>
              <a:ea typeface="Consolas"/>
              <a:cs typeface="Consolas"/>
              <a:sym typeface="Consolas"/>
            </a:endParaRPr>
          </a:p>
          <a:p>
            <a:pPr indent="0" lvl="0" marL="114300" rtl="0" algn="l">
              <a:spcBef>
                <a:spcPts val="0"/>
              </a:spcBef>
              <a:spcAft>
                <a:spcPts val="0"/>
              </a:spcAft>
              <a:buNone/>
            </a:pPr>
            <a:r>
              <a:rPr lang="en-US" sz="1200">
                <a:solidFill>
                  <a:srgbClr val="008000"/>
                </a:solidFill>
                <a:highlight>
                  <a:schemeClr val="lt1"/>
                </a:highlight>
                <a:latin typeface="Consolas"/>
                <a:ea typeface="Consolas"/>
                <a:cs typeface="Consolas"/>
                <a:sym typeface="Consolas"/>
              </a:rPr>
              <a:t>// Here x is 10</a:t>
            </a:r>
            <a:endParaRPr sz="1200">
              <a:solidFill>
                <a:srgbClr val="008000"/>
              </a:solidFill>
              <a:highlight>
                <a:schemeClr val="lt1"/>
              </a:highlight>
              <a:latin typeface="Consolas"/>
              <a:ea typeface="Consolas"/>
              <a:cs typeface="Consolas"/>
              <a:sym typeface="Consolas"/>
            </a:endParaRPr>
          </a:p>
          <a:p>
            <a:pPr indent="0" lvl="0" marL="114300" rtl="0" algn="l">
              <a:spcBef>
                <a:spcPts val="0"/>
              </a:spcBef>
              <a:spcAft>
                <a:spcPts val="0"/>
              </a:spcAft>
              <a:buNone/>
            </a:pPr>
            <a:r>
              <a:rPr lang="en-US" sz="1200">
                <a:solidFill>
                  <a:schemeClr val="dk1"/>
                </a:solidFill>
                <a:highlight>
                  <a:schemeClr val="lt1"/>
                </a:highlight>
                <a:latin typeface="Consolas"/>
                <a:ea typeface="Consolas"/>
                <a:cs typeface="Consolas"/>
                <a:sym typeface="Consolas"/>
              </a:rPr>
              <a:t>   {</a:t>
            </a:r>
            <a:endParaRPr sz="1200">
              <a:solidFill>
                <a:schemeClr val="dk1"/>
              </a:solidFill>
              <a:highlight>
                <a:schemeClr val="lt1"/>
              </a:highlight>
              <a:latin typeface="Consolas"/>
              <a:ea typeface="Consolas"/>
              <a:cs typeface="Consolas"/>
              <a:sym typeface="Consolas"/>
            </a:endParaRPr>
          </a:p>
          <a:p>
            <a:pPr indent="0" lvl="0" marL="114300" rtl="0" algn="l">
              <a:spcBef>
                <a:spcPts val="0"/>
              </a:spcBef>
              <a:spcAft>
                <a:spcPts val="0"/>
              </a:spcAft>
              <a:buNone/>
            </a:pPr>
            <a:r>
              <a:rPr lang="en-US" sz="1200">
                <a:solidFill>
                  <a:schemeClr val="dk1"/>
                </a:solidFill>
                <a:highlight>
                  <a:schemeClr val="lt1"/>
                </a:highlight>
                <a:latin typeface="Consolas"/>
                <a:ea typeface="Consolas"/>
                <a:cs typeface="Consolas"/>
                <a:sym typeface="Consolas"/>
              </a:rPr>
              <a:t>      </a:t>
            </a:r>
            <a:r>
              <a:rPr lang="en-US" sz="1200">
                <a:solidFill>
                  <a:srgbClr val="0000CD"/>
                </a:solidFill>
                <a:highlight>
                  <a:schemeClr val="lt1"/>
                </a:highlight>
                <a:latin typeface="Consolas"/>
                <a:ea typeface="Consolas"/>
                <a:cs typeface="Consolas"/>
                <a:sym typeface="Consolas"/>
              </a:rPr>
              <a:t>let</a:t>
            </a:r>
            <a:r>
              <a:rPr lang="en-US" sz="1200">
                <a:solidFill>
                  <a:schemeClr val="dk1"/>
                </a:solidFill>
                <a:highlight>
                  <a:schemeClr val="lt1"/>
                </a:highlight>
                <a:latin typeface="Consolas"/>
                <a:ea typeface="Consolas"/>
                <a:cs typeface="Consolas"/>
                <a:sym typeface="Consolas"/>
              </a:rPr>
              <a:t> x = </a:t>
            </a:r>
            <a:r>
              <a:rPr lang="en-US" sz="1200">
                <a:solidFill>
                  <a:srgbClr val="FF0000"/>
                </a:solidFill>
                <a:highlight>
                  <a:schemeClr val="lt1"/>
                </a:highlight>
                <a:latin typeface="Consolas"/>
                <a:ea typeface="Consolas"/>
                <a:cs typeface="Consolas"/>
                <a:sym typeface="Consolas"/>
              </a:rPr>
              <a:t>2;</a:t>
            </a:r>
            <a:endParaRPr sz="1200">
              <a:solidFill>
                <a:schemeClr val="dk1"/>
              </a:solidFill>
              <a:highlight>
                <a:schemeClr val="lt1"/>
              </a:highlight>
              <a:latin typeface="Consolas"/>
              <a:ea typeface="Consolas"/>
              <a:cs typeface="Consolas"/>
              <a:sym typeface="Consolas"/>
            </a:endParaRPr>
          </a:p>
          <a:p>
            <a:pPr indent="0" lvl="0" marL="571500" rtl="0" algn="l">
              <a:spcBef>
                <a:spcPts val="0"/>
              </a:spcBef>
              <a:spcAft>
                <a:spcPts val="0"/>
              </a:spcAft>
              <a:buNone/>
            </a:pPr>
            <a:r>
              <a:rPr lang="en-US" sz="1200">
                <a:solidFill>
                  <a:srgbClr val="008000"/>
                </a:solidFill>
                <a:highlight>
                  <a:schemeClr val="lt1"/>
                </a:highlight>
                <a:latin typeface="Consolas"/>
                <a:ea typeface="Consolas"/>
                <a:cs typeface="Consolas"/>
                <a:sym typeface="Consolas"/>
              </a:rPr>
              <a:t> // Within this block, x is now 2</a:t>
            </a:r>
            <a:endParaRPr sz="1200">
              <a:solidFill>
                <a:srgbClr val="FF0000"/>
              </a:solidFill>
              <a:highlight>
                <a:schemeClr val="lt1"/>
              </a:highlight>
              <a:latin typeface="Consolas"/>
              <a:ea typeface="Consolas"/>
              <a:cs typeface="Consolas"/>
              <a:sym typeface="Consolas"/>
            </a:endParaRPr>
          </a:p>
          <a:p>
            <a:pPr indent="0" lvl="0" marL="114300" rtl="0" algn="l">
              <a:spcBef>
                <a:spcPts val="0"/>
              </a:spcBef>
              <a:spcAft>
                <a:spcPts val="0"/>
              </a:spcAft>
              <a:buNone/>
            </a:pPr>
            <a:r>
              <a:rPr lang="en-US" sz="1200">
                <a:solidFill>
                  <a:schemeClr val="dk1"/>
                </a:solidFill>
                <a:highlight>
                  <a:schemeClr val="lt1"/>
                </a:highlight>
                <a:latin typeface="Consolas"/>
                <a:ea typeface="Consolas"/>
                <a:cs typeface="Consolas"/>
                <a:sym typeface="Consolas"/>
              </a:rPr>
              <a:t>   }</a:t>
            </a:r>
            <a:endParaRPr sz="1200">
              <a:solidFill>
                <a:schemeClr val="dk1"/>
              </a:solidFill>
              <a:highlight>
                <a:schemeClr val="lt1"/>
              </a:highlight>
              <a:latin typeface="Consolas"/>
              <a:ea typeface="Consolas"/>
              <a:cs typeface="Consolas"/>
              <a:sym typeface="Consolas"/>
            </a:endParaRPr>
          </a:p>
          <a:p>
            <a:pPr indent="0" lvl="0" marL="114300" rtl="0" algn="l">
              <a:spcBef>
                <a:spcPts val="0"/>
              </a:spcBef>
              <a:spcAft>
                <a:spcPts val="0"/>
              </a:spcAft>
              <a:buNone/>
            </a:pPr>
            <a:r>
              <a:rPr lang="en-US" sz="1200">
                <a:solidFill>
                  <a:srgbClr val="008000"/>
                </a:solidFill>
                <a:highlight>
                  <a:schemeClr val="lt1"/>
                </a:highlight>
                <a:latin typeface="Consolas"/>
                <a:ea typeface="Consolas"/>
                <a:cs typeface="Consolas"/>
                <a:sym typeface="Consolas"/>
              </a:rPr>
              <a:t>// Outside of the block, x is 10</a:t>
            </a:r>
            <a:endParaRPr sz="15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6" name="Shape 1256"/>
        <p:cNvGrpSpPr/>
        <p:nvPr/>
      </p:nvGrpSpPr>
      <p:grpSpPr>
        <a:xfrm>
          <a:off x="0" y="0"/>
          <a:ext cx="0" cy="0"/>
          <a:chOff x="0" y="0"/>
          <a:chExt cx="0" cy="0"/>
        </a:xfrm>
      </p:grpSpPr>
      <p:sp>
        <p:nvSpPr>
          <p:cNvPr id="1257" name="Google Shape;1257;p134"/>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a:t>The </a:t>
            </a:r>
            <a:r>
              <a:rPr lang="en-US">
                <a:latin typeface="Consolas"/>
                <a:ea typeface="Consolas"/>
                <a:cs typeface="Consolas"/>
                <a:sym typeface="Consolas"/>
              </a:rPr>
              <a:t>const</a:t>
            </a:r>
            <a:r>
              <a:rPr lang="en-US"/>
              <a:t> Statement  </a:t>
            </a:r>
            <a:endParaRPr/>
          </a:p>
        </p:txBody>
      </p:sp>
      <p:sp>
        <p:nvSpPr>
          <p:cNvPr id="1258" name="Google Shape;1258;p134"/>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None/>
            </a:pPr>
            <a:fld id="{00000000-1234-1234-1234-123412341234}" type="slidenum">
              <a:rPr lang="en-US"/>
              <a:t>‹#›</a:t>
            </a:fld>
            <a:endParaRPr/>
          </a:p>
        </p:txBody>
      </p:sp>
      <p:sp>
        <p:nvSpPr>
          <p:cNvPr id="1259" name="Google Shape;1259;p134"/>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lnSpc>
                <a:spcPct val="115000"/>
              </a:lnSpc>
              <a:spcBef>
                <a:spcPts val="0"/>
              </a:spcBef>
              <a:spcAft>
                <a:spcPts val="0"/>
              </a:spcAft>
              <a:buNone/>
            </a:pPr>
            <a:r>
              <a:rPr lang="en-US" sz="1500">
                <a:solidFill>
                  <a:srgbClr val="000000"/>
                </a:solidFill>
              </a:rPr>
              <a:t>The </a:t>
            </a:r>
            <a:r>
              <a:rPr b="1" lang="en-US" sz="1500">
                <a:solidFill>
                  <a:srgbClr val="000000"/>
                </a:solidFill>
                <a:latin typeface="Consolas"/>
                <a:ea typeface="Consolas"/>
                <a:cs typeface="Consolas"/>
                <a:sym typeface="Consolas"/>
              </a:rPr>
              <a:t>const</a:t>
            </a:r>
            <a:r>
              <a:rPr lang="en-US" sz="1500">
                <a:solidFill>
                  <a:srgbClr val="000000"/>
                </a:solidFill>
              </a:rPr>
              <a:t> statement declares a variable in JavaScript that abides by the following rules:</a:t>
            </a:r>
            <a:endParaRPr sz="1500">
              <a:solidFill>
                <a:srgbClr val="000000"/>
              </a:solidFill>
            </a:endParaRPr>
          </a:p>
          <a:p>
            <a:pPr indent="-323850" lvl="0" marL="457200" rtl="0" algn="l">
              <a:lnSpc>
                <a:spcPct val="115000"/>
              </a:lnSpc>
              <a:spcBef>
                <a:spcPts val="0"/>
              </a:spcBef>
              <a:spcAft>
                <a:spcPts val="0"/>
              </a:spcAft>
              <a:buClr>
                <a:schemeClr val="accent4"/>
              </a:buClr>
              <a:buSzPts val="1500"/>
              <a:buChar char="➢"/>
            </a:pPr>
            <a:r>
              <a:rPr lang="en-US" sz="1500">
                <a:solidFill>
                  <a:srgbClr val="000000"/>
                </a:solidFill>
              </a:rPr>
              <a:t>It is </a:t>
            </a:r>
            <a:r>
              <a:rPr b="1" lang="en-US" sz="1500">
                <a:solidFill>
                  <a:srgbClr val="000000"/>
                </a:solidFill>
              </a:rPr>
              <a:t>block scoped</a:t>
            </a:r>
            <a:r>
              <a:rPr lang="en-US" sz="1500">
                <a:solidFill>
                  <a:srgbClr val="000000"/>
                </a:solidFill>
              </a:rPr>
              <a:t>.</a:t>
            </a:r>
            <a:endParaRPr sz="1500">
              <a:solidFill>
                <a:srgbClr val="000000"/>
              </a:solidFill>
            </a:endParaRPr>
          </a:p>
          <a:p>
            <a:pPr indent="-323850" lvl="0" marL="457200" rtl="0" algn="l">
              <a:lnSpc>
                <a:spcPct val="115000"/>
              </a:lnSpc>
              <a:spcBef>
                <a:spcPts val="0"/>
              </a:spcBef>
              <a:spcAft>
                <a:spcPts val="0"/>
              </a:spcAft>
              <a:buClr>
                <a:schemeClr val="accent4"/>
              </a:buClr>
              <a:buSzPts val="1500"/>
              <a:buChar char="➢"/>
            </a:pPr>
            <a:r>
              <a:rPr lang="en-US" sz="1500">
                <a:solidFill>
                  <a:srgbClr val="000000"/>
                </a:solidFill>
              </a:rPr>
              <a:t>It is </a:t>
            </a:r>
            <a:r>
              <a:rPr b="1" lang="en-US" sz="1500">
                <a:solidFill>
                  <a:srgbClr val="000000"/>
                </a:solidFill>
              </a:rPr>
              <a:t>not </a:t>
            </a:r>
            <a:r>
              <a:rPr lang="en-US" sz="1500">
                <a:solidFill>
                  <a:srgbClr val="000000"/>
                </a:solidFill>
              </a:rPr>
              <a:t>re-</a:t>
            </a:r>
            <a:r>
              <a:rPr lang="en-US" sz="1500">
                <a:solidFill>
                  <a:srgbClr val="000000"/>
                </a:solidFill>
              </a:rPr>
              <a:t>assignable</a:t>
            </a:r>
            <a:r>
              <a:rPr lang="en-US" sz="1500">
                <a:solidFill>
                  <a:srgbClr val="000000"/>
                </a:solidFill>
              </a:rPr>
              <a:t>.</a:t>
            </a:r>
            <a:endParaRPr sz="1500">
              <a:solidFill>
                <a:srgbClr val="000000"/>
              </a:solidFill>
            </a:endParaRPr>
          </a:p>
          <a:p>
            <a:pPr indent="-323850" lvl="0" marL="457200" rtl="0" algn="l">
              <a:lnSpc>
                <a:spcPct val="115000"/>
              </a:lnSpc>
              <a:spcBef>
                <a:spcPts val="0"/>
              </a:spcBef>
              <a:spcAft>
                <a:spcPts val="0"/>
              </a:spcAft>
              <a:buClr>
                <a:schemeClr val="accent4"/>
              </a:buClr>
              <a:buSzPts val="1500"/>
              <a:buChar char="➢"/>
            </a:pPr>
            <a:r>
              <a:rPr lang="en-US" sz="1500">
                <a:solidFill>
                  <a:srgbClr val="000000"/>
                </a:solidFill>
              </a:rPr>
              <a:t>It is </a:t>
            </a:r>
            <a:r>
              <a:rPr b="1" lang="en-US" sz="1500">
                <a:solidFill>
                  <a:srgbClr val="000000"/>
                </a:solidFill>
              </a:rPr>
              <a:t>not</a:t>
            </a:r>
            <a:r>
              <a:rPr lang="en-US" sz="1500">
                <a:solidFill>
                  <a:srgbClr val="000000"/>
                </a:solidFill>
              </a:rPr>
              <a:t> re-declarable within its scope.</a:t>
            </a:r>
            <a:endParaRPr sz="1500">
              <a:solidFill>
                <a:srgbClr val="000000"/>
              </a:solidFill>
            </a:endParaRPr>
          </a:p>
          <a:p>
            <a:pPr indent="-323850" lvl="0" marL="457200" rtl="0" algn="l">
              <a:lnSpc>
                <a:spcPct val="115000"/>
              </a:lnSpc>
              <a:spcBef>
                <a:spcPts val="0"/>
              </a:spcBef>
              <a:spcAft>
                <a:spcPts val="0"/>
              </a:spcAft>
              <a:buClr>
                <a:schemeClr val="accent4"/>
              </a:buClr>
              <a:buSzPts val="1500"/>
              <a:buChar char="➢"/>
            </a:pPr>
            <a:r>
              <a:rPr lang="en-US" sz="1500">
                <a:solidFill>
                  <a:srgbClr val="000000"/>
                </a:solidFill>
              </a:rPr>
              <a:t>It is subject to hoisting.</a:t>
            </a:r>
            <a:endParaRPr sz="1500">
              <a:solidFill>
                <a:srgbClr val="000000"/>
              </a:solidFill>
            </a:endParaRPr>
          </a:p>
          <a:p>
            <a:pPr indent="0" lvl="0" marL="0" rtl="0" algn="l">
              <a:spcBef>
                <a:spcPts val="1000"/>
              </a:spcBef>
              <a:spcAft>
                <a:spcPts val="0"/>
              </a:spcAft>
              <a:buNone/>
            </a:pPr>
            <a:r>
              <a:rPr lang="en-US" sz="1500">
                <a:solidFill>
                  <a:srgbClr val="000000"/>
                </a:solidFill>
              </a:rPr>
              <a:t>As an example, consider the following code:</a:t>
            </a:r>
            <a:endParaRPr sz="1500">
              <a:solidFill>
                <a:srgbClr val="000000"/>
              </a:solidFill>
            </a:endParaRPr>
          </a:p>
          <a:p>
            <a:pPr indent="0" lvl="0" marL="114300" rtl="0" algn="l">
              <a:spcBef>
                <a:spcPts val="1000"/>
              </a:spcBef>
              <a:spcAft>
                <a:spcPts val="0"/>
              </a:spcAft>
              <a:buNone/>
            </a:pPr>
            <a:r>
              <a:rPr lang="en-US" sz="1200">
                <a:solidFill>
                  <a:srgbClr val="0000CD"/>
                </a:solidFill>
                <a:highlight>
                  <a:schemeClr val="lt1"/>
                </a:highlight>
                <a:latin typeface="Consolas"/>
                <a:ea typeface="Consolas"/>
                <a:cs typeface="Consolas"/>
                <a:sym typeface="Consolas"/>
              </a:rPr>
              <a:t>const</a:t>
            </a:r>
            <a:r>
              <a:rPr lang="en-US" sz="1200">
                <a:solidFill>
                  <a:schemeClr val="dk1"/>
                </a:solidFill>
                <a:highlight>
                  <a:schemeClr val="lt1"/>
                </a:highlight>
                <a:latin typeface="Consolas"/>
                <a:ea typeface="Consolas"/>
                <a:cs typeface="Consolas"/>
                <a:sym typeface="Consolas"/>
              </a:rPr>
              <a:t> PI = </a:t>
            </a:r>
            <a:r>
              <a:rPr lang="en-US" sz="1200">
                <a:solidFill>
                  <a:srgbClr val="FF0000"/>
                </a:solidFill>
                <a:highlight>
                  <a:schemeClr val="lt1"/>
                </a:highlight>
                <a:latin typeface="Consolas"/>
                <a:ea typeface="Consolas"/>
                <a:cs typeface="Consolas"/>
                <a:sym typeface="Consolas"/>
              </a:rPr>
              <a:t>3.141592653589793</a:t>
            </a:r>
            <a:r>
              <a:rPr lang="en-US" sz="1200">
                <a:solidFill>
                  <a:schemeClr val="dk1"/>
                </a:solidFill>
                <a:highlight>
                  <a:schemeClr val="lt1"/>
                </a:highlight>
                <a:latin typeface="Consolas"/>
                <a:ea typeface="Consolas"/>
                <a:cs typeface="Consolas"/>
                <a:sym typeface="Consolas"/>
              </a:rPr>
              <a:t>;</a:t>
            </a:r>
            <a:endParaRPr sz="1200">
              <a:solidFill>
                <a:schemeClr val="dk1"/>
              </a:solidFill>
              <a:highlight>
                <a:schemeClr val="lt1"/>
              </a:highlight>
              <a:latin typeface="Consolas"/>
              <a:ea typeface="Consolas"/>
              <a:cs typeface="Consolas"/>
              <a:sym typeface="Consolas"/>
            </a:endParaRPr>
          </a:p>
          <a:p>
            <a:pPr indent="0" lvl="0" marL="114300" rtl="0" algn="l">
              <a:spcBef>
                <a:spcPts val="0"/>
              </a:spcBef>
              <a:spcAft>
                <a:spcPts val="0"/>
              </a:spcAft>
              <a:buNone/>
            </a:pPr>
            <a:r>
              <a:rPr lang="en-US" sz="1200">
                <a:solidFill>
                  <a:schemeClr val="dk1"/>
                </a:solidFill>
                <a:highlight>
                  <a:schemeClr val="lt1"/>
                </a:highlight>
                <a:latin typeface="Consolas"/>
                <a:ea typeface="Consolas"/>
                <a:cs typeface="Consolas"/>
                <a:sym typeface="Consolas"/>
              </a:rPr>
              <a:t>PI = </a:t>
            </a:r>
            <a:r>
              <a:rPr lang="en-US" sz="1200">
                <a:solidFill>
                  <a:srgbClr val="FF0000"/>
                </a:solidFill>
                <a:highlight>
                  <a:schemeClr val="lt1"/>
                </a:highlight>
                <a:latin typeface="Consolas"/>
                <a:ea typeface="Consolas"/>
                <a:cs typeface="Consolas"/>
                <a:sym typeface="Consolas"/>
              </a:rPr>
              <a:t>3.14</a:t>
            </a:r>
            <a:r>
              <a:rPr lang="en-US" sz="1200">
                <a:solidFill>
                  <a:schemeClr val="dk1"/>
                </a:solidFill>
                <a:highlight>
                  <a:schemeClr val="lt1"/>
                </a:highlight>
                <a:latin typeface="Consolas"/>
                <a:ea typeface="Consolas"/>
                <a:cs typeface="Consolas"/>
                <a:sym typeface="Consolas"/>
              </a:rPr>
              <a:t>; </a:t>
            </a:r>
            <a:r>
              <a:rPr lang="en-US" sz="1200">
                <a:solidFill>
                  <a:srgbClr val="008000"/>
                </a:solidFill>
                <a:highlight>
                  <a:schemeClr val="lt1"/>
                </a:highlight>
                <a:latin typeface="Consolas"/>
                <a:ea typeface="Consolas"/>
                <a:cs typeface="Consolas"/>
                <a:sym typeface="Consolas"/>
              </a:rPr>
              <a:t>// This will give an error.</a:t>
            </a:r>
            <a:endParaRPr sz="15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4" name="Shape 1264"/>
        <p:cNvGrpSpPr/>
        <p:nvPr/>
      </p:nvGrpSpPr>
      <p:grpSpPr>
        <a:xfrm>
          <a:off x="0" y="0"/>
          <a:ext cx="0" cy="0"/>
          <a:chOff x="0" y="0"/>
          <a:chExt cx="0" cy="0"/>
        </a:xfrm>
      </p:grpSpPr>
      <p:sp>
        <p:nvSpPr>
          <p:cNvPr id="1265" name="Google Shape;1265;p135"/>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a:t>Benefits of </a:t>
            </a:r>
            <a:r>
              <a:rPr lang="en-US">
                <a:latin typeface="Consolas"/>
                <a:ea typeface="Consolas"/>
                <a:cs typeface="Consolas"/>
                <a:sym typeface="Consolas"/>
              </a:rPr>
              <a:t>let</a:t>
            </a:r>
            <a:r>
              <a:rPr lang="en-US"/>
              <a:t> and </a:t>
            </a:r>
            <a:r>
              <a:rPr lang="en-US">
                <a:latin typeface="Consolas"/>
                <a:ea typeface="Consolas"/>
                <a:cs typeface="Consolas"/>
                <a:sym typeface="Consolas"/>
              </a:rPr>
              <a:t>const</a:t>
            </a:r>
            <a:r>
              <a:rPr lang="en-US"/>
              <a:t>  </a:t>
            </a:r>
            <a:endParaRPr/>
          </a:p>
        </p:txBody>
      </p:sp>
      <p:sp>
        <p:nvSpPr>
          <p:cNvPr id="1266" name="Google Shape;1266;p135"/>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None/>
            </a:pPr>
            <a:fld id="{00000000-1234-1234-1234-123412341234}" type="slidenum">
              <a:rPr lang="en-US"/>
              <a:t>‹#›</a:t>
            </a:fld>
            <a:endParaRPr/>
          </a:p>
        </p:txBody>
      </p:sp>
      <p:sp>
        <p:nvSpPr>
          <p:cNvPr id="1267" name="Google Shape;1267;p135"/>
          <p:cNvSpPr txBox="1"/>
          <p:nvPr>
            <p:ph idx="1" type="body"/>
          </p:nvPr>
        </p:nvSpPr>
        <p:spPr>
          <a:xfrm>
            <a:off x="523875" y="1290600"/>
            <a:ext cx="8186700" cy="882300"/>
          </a:xfrm>
          <a:prstGeom prst="rect">
            <a:avLst/>
          </a:prstGeom>
        </p:spPr>
        <p:txBody>
          <a:bodyPr anchorCtr="0" anchor="t" bIns="68575" lIns="68575" spcFirstLastPara="1" rIns="68575" wrap="square" tIns="68575">
            <a:normAutofit/>
          </a:bodyPr>
          <a:lstStyle/>
          <a:p>
            <a:pPr indent="-298450" lvl="0" marL="457200" rtl="0" algn="l">
              <a:lnSpc>
                <a:spcPct val="115000"/>
              </a:lnSpc>
              <a:spcBef>
                <a:spcPts val="0"/>
              </a:spcBef>
              <a:spcAft>
                <a:spcPts val="0"/>
              </a:spcAft>
              <a:buSzPts val="1100"/>
              <a:buChar char="❑"/>
            </a:pPr>
            <a:r>
              <a:rPr lang="en-US" sz="1300">
                <a:solidFill>
                  <a:srgbClr val="000000"/>
                </a:solidFill>
              </a:rPr>
              <a:t>Since</a:t>
            </a:r>
            <a:r>
              <a:rPr lang="en-US" sz="1300">
                <a:solidFill>
                  <a:srgbClr val="000000"/>
                </a:solidFill>
              </a:rPr>
              <a:t> </a:t>
            </a:r>
            <a:r>
              <a:rPr b="1" lang="en-US" sz="1300">
                <a:solidFill>
                  <a:srgbClr val="000000"/>
                </a:solidFill>
                <a:latin typeface="Consolas"/>
                <a:ea typeface="Consolas"/>
                <a:cs typeface="Consolas"/>
                <a:sym typeface="Consolas"/>
              </a:rPr>
              <a:t>let</a:t>
            </a:r>
            <a:r>
              <a:rPr lang="en-US" sz="1300">
                <a:solidFill>
                  <a:srgbClr val="000000"/>
                </a:solidFill>
              </a:rPr>
              <a:t> and </a:t>
            </a:r>
            <a:r>
              <a:rPr b="1" lang="en-US" sz="1300">
                <a:solidFill>
                  <a:srgbClr val="000000"/>
                </a:solidFill>
                <a:latin typeface="Consolas"/>
                <a:ea typeface="Consolas"/>
                <a:cs typeface="Consolas"/>
                <a:sym typeface="Consolas"/>
              </a:rPr>
              <a:t>const</a:t>
            </a:r>
            <a:r>
              <a:rPr lang="en-US" sz="1300">
                <a:solidFill>
                  <a:srgbClr val="000000"/>
                </a:solidFill>
              </a:rPr>
              <a:t> are block-scoped, they allow for cleaner code with fewer errors, especially when working with large files or complex logic.</a:t>
            </a:r>
            <a:endParaRPr sz="1300">
              <a:solidFill>
                <a:srgbClr val="000000"/>
              </a:solidFill>
            </a:endParaRPr>
          </a:p>
          <a:p>
            <a:pPr indent="-298450" lvl="0" marL="457200" rtl="0" algn="l">
              <a:spcBef>
                <a:spcPts val="0"/>
              </a:spcBef>
              <a:spcAft>
                <a:spcPts val="0"/>
              </a:spcAft>
              <a:buSzPts val="1100"/>
              <a:buChar char="❑"/>
            </a:pPr>
            <a:r>
              <a:rPr lang="en-US" sz="1300">
                <a:solidFill>
                  <a:srgbClr val="000000"/>
                </a:solidFill>
              </a:rPr>
              <a:t>As an example, consider the following code:</a:t>
            </a:r>
            <a:endParaRPr sz="1500">
              <a:solidFill>
                <a:schemeClr val="accent2"/>
              </a:solidFill>
              <a:highlight>
                <a:schemeClr val="lt1"/>
              </a:highlight>
            </a:endParaRPr>
          </a:p>
        </p:txBody>
      </p:sp>
      <p:sp>
        <p:nvSpPr>
          <p:cNvPr id="1268" name="Google Shape;1268;p135"/>
          <p:cNvSpPr txBox="1"/>
          <p:nvPr/>
        </p:nvSpPr>
        <p:spPr>
          <a:xfrm>
            <a:off x="577825" y="2172975"/>
            <a:ext cx="4028400" cy="24243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rgbClr val="1D1C1D"/>
                </a:solidFill>
                <a:latin typeface="Consolas"/>
                <a:ea typeface="Consolas"/>
                <a:cs typeface="Consolas"/>
                <a:sym typeface="Consolas"/>
              </a:rPr>
              <a:t>var counter = 1;</a:t>
            </a:r>
            <a:endParaRPr sz="1100">
              <a:solidFill>
                <a:srgbClr val="1D1C1D"/>
              </a:solidFill>
              <a:latin typeface="Consolas"/>
              <a:ea typeface="Consolas"/>
              <a:cs typeface="Consolas"/>
              <a:sym typeface="Consolas"/>
            </a:endParaRPr>
          </a:p>
          <a:p>
            <a:pPr indent="0" lvl="0" marL="0" rtl="0" algn="l">
              <a:spcBef>
                <a:spcPts val="0"/>
              </a:spcBef>
              <a:spcAft>
                <a:spcPts val="0"/>
              </a:spcAft>
              <a:buNone/>
            </a:pPr>
            <a:r>
              <a:rPr i="1" lang="en-US" sz="1100">
                <a:solidFill>
                  <a:srgbClr val="888888"/>
                </a:solidFill>
                <a:latin typeface="Consolas"/>
                <a:ea typeface="Consolas"/>
                <a:cs typeface="Consolas"/>
                <a:sym typeface="Consolas"/>
              </a:rPr>
              <a:t>// Do something with this counter.</a:t>
            </a:r>
            <a:endParaRPr i="1" sz="1100">
              <a:solidFill>
                <a:srgbClr val="888888"/>
              </a:solidFill>
              <a:latin typeface="Consolas"/>
              <a:ea typeface="Consolas"/>
              <a:cs typeface="Consolas"/>
              <a:sym typeface="Consolas"/>
            </a:endParaRPr>
          </a:p>
          <a:p>
            <a:pPr indent="0" lvl="0" marL="0" rtl="0" algn="l">
              <a:spcBef>
                <a:spcPts val="0"/>
              </a:spcBef>
              <a:spcAft>
                <a:spcPts val="0"/>
              </a:spcAft>
              <a:buNone/>
            </a:pPr>
            <a:r>
              <a:t/>
            </a:r>
            <a:endParaRPr sz="1100">
              <a:solidFill>
                <a:srgbClr val="1D1C1D"/>
              </a:solidFill>
              <a:latin typeface="Consolas"/>
              <a:ea typeface="Consolas"/>
              <a:cs typeface="Consolas"/>
              <a:sym typeface="Consolas"/>
            </a:endParaRPr>
          </a:p>
          <a:p>
            <a:pPr indent="0" lvl="0" marL="0" rtl="0" algn="l">
              <a:spcBef>
                <a:spcPts val="0"/>
              </a:spcBef>
              <a:spcAft>
                <a:spcPts val="0"/>
              </a:spcAft>
              <a:buNone/>
            </a:pPr>
            <a:r>
              <a:rPr i="1" lang="en-US" sz="1100">
                <a:solidFill>
                  <a:srgbClr val="888888"/>
                </a:solidFill>
                <a:latin typeface="Consolas"/>
                <a:ea typeface="Consolas"/>
                <a:cs typeface="Consolas"/>
                <a:sym typeface="Consolas"/>
              </a:rPr>
              <a:t>// Then, some many lines later...</a:t>
            </a:r>
            <a:endParaRPr sz="1100">
              <a:solidFill>
                <a:srgbClr val="1D1C1D"/>
              </a:solidFill>
              <a:latin typeface="Consolas"/>
              <a:ea typeface="Consolas"/>
              <a:cs typeface="Consolas"/>
              <a:sym typeface="Consolas"/>
            </a:endParaRPr>
          </a:p>
          <a:p>
            <a:pPr indent="0" lvl="0" marL="0" rtl="0" algn="l">
              <a:spcBef>
                <a:spcPts val="0"/>
              </a:spcBef>
              <a:spcAft>
                <a:spcPts val="0"/>
              </a:spcAft>
              <a:buNone/>
            </a:pPr>
            <a:r>
              <a:rPr lang="en-US" sz="1100">
                <a:solidFill>
                  <a:srgbClr val="1D1C1D"/>
                </a:solidFill>
                <a:latin typeface="Consolas"/>
                <a:ea typeface="Consolas"/>
                <a:cs typeface="Consolas"/>
                <a:sym typeface="Consolas"/>
              </a:rPr>
              <a:t>if (true) {</a:t>
            </a:r>
            <a:endParaRPr sz="1100">
              <a:solidFill>
                <a:srgbClr val="1D1C1D"/>
              </a:solidFill>
              <a:latin typeface="Consolas"/>
              <a:ea typeface="Consolas"/>
              <a:cs typeface="Consolas"/>
              <a:sym typeface="Consolas"/>
            </a:endParaRPr>
          </a:p>
          <a:p>
            <a:pPr indent="0" lvl="0" marL="0" rtl="0" algn="l">
              <a:spcBef>
                <a:spcPts val="0"/>
              </a:spcBef>
              <a:spcAft>
                <a:spcPts val="0"/>
              </a:spcAft>
              <a:buNone/>
            </a:pPr>
            <a:r>
              <a:rPr lang="en-US" sz="1100">
                <a:solidFill>
                  <a:srgbClr val="1D1C1D"/>
                </a:solidFill>
                <a:latin typeface="Consolas"/>
                <a:ea typeface="Consolas"/>
                <a:cs typeface="Consolas"/>
                <a:sym typeface="Consolas"/>
              </a:rPr>
              <a:t>  var counter = 2;</a:t>
            </a:r>
            <a:endParaRPr sz="1100">
              <a:solidFill>
                <a:srgbClr val="1D1C1D"/>
              </a:solidFill>
              <a:latin typeface="Consolas"/>
              <a:ea typeface="Consolas"/>
              <a:cs typeface="Consolas"/>
              <a:sym typeface="Consolas"/>
            </a:endParaRPr>
          </a:p>
          <a:p>
            <a:pPr indent="0" lvl="0" marL="0" rtl="0" algn="l">
              <a:spcBef>
                <a:spcPts val="0"/>
              </a:spcBef>
              <a:spcAft>
                <a:spcPts val="0"/>
              </a:spcAft>
              <a:buNone/>
            </a:pPr>
            <a:r>
              <a:rPr i="1" lang="en-US" sz="1100">
                <a:solidFill>
                  <a:srgbClr val="888888"/>
                </a:solidFill>
                <a:latin typeface="Consolas"/>
                <a:ea typeface="Consolas"/>
                <a:cs typeface="Consolas"/>
                <a:sym typeface="Consolas"/>
              </a:rPr>
              <a:t>  // Do something with this other counter.</a:t>
            </a:r>
            <a:endParaRPr sz="1100">
              <a:solidFill>
                <a:srgbClr val="1D1C1D"/>
              </a:solidFill>
              <a:latin typeface="Consolas"/>
              <a:ea typeface="Consolas"/>
              <a:cs typeface="Consolas"/>
              <a:sym typeface="Consolas"/>
            </a:endParaRPr>
          </a:p>
          <a:p>
            <a:pPr indent="0" lvl="0" marL="0" rtl="0" algn="l">
              <a:spcBef>
                <a:spcPts val="0"/>
              </a:spcBef>
              <a:spcAft>
                <a:spcPts val="0"/>
              </a:spcAft>
              <a:buNone/>
            </a:pPr>
            <a:r>
              <a:t/>
            </a:r>
            <a:endParaRPr sz="1100">
              <a:solidFill>
                <a:srgbClr val="1D1C1D"/>
              </a:solidFill>
              <a:latin typeface="Consolas"/>
              <a:ea typeface="Consolas"/>
              <a:cs typeface="Consolas"/>
              <a:sym typeface="Consolas"/>
            </a:endParaRPr>
          </a:p>
          <a:p>
            <a:pPr indent="0" lvl="0" marL="0" rtl="0" algn="l">
              <a:spcBef>
                <a:spcPts val="0"/>
              </a:spcBef>
              <a:spcAft>
                <a:spcPts val="0"/>
              </a:spcAft>
              <a:buNone/>
            </a:pPr>
            <a:r>
              <a:rPr lang="en-US" sz="1100">
                <a:solidFill>
                  <a:srgbClr val="1D1C1D"/>
                </a:solidFill>
                <a:latin typeface="Consolas"/>
                <a:ea typeface="Consolas"/>
                <a:cs typeface="Consolas"/>
                <a:sym typeface="Consolas"/>
              </a:rPr>
              <a:t>  console.log("Inside " + counter);</a:t>
            </a:r>
            <a:endParaRPr sz="1100">
              <a:solidFill>
                <a:srgbClr val="1D1C1D"/>
              </a:solidFill>
              <a:latin typeface="Consolas"/>
              <a:ea typeface="Consolas"/>
              <a:cs typeface="Consolas"/>
              <a:sym typeface="Consolas"/>
            </a:endParaRPr>
          </a:p>
          <a:p>
            <a:pPr indent="0" lvl="0" marL="0" rtl="0" algn="l">
              <a:spcBef>
                <a:spcPts val="0"/>
              </a:spcBef>
              <a:spcAft>
                <a:spcPts val="0"/>
              </a:spcAft>
              <a:buNone/>
            </a:pPr>
            <a:r>
              <a:rPr lang="en-US" sz="1100">
                <a:solidFill>
                  <a:srgbClr val="1D1C1D"/>
                </a:solidFill>
                <a:latin typeface="Consolas"/>
                <a:ea typeface="Consolas"/>
                <a:cs typeface="Consolas"/>
                <a:sym typeface="Consolas"/>
              </a:rPr>
              <a:t>}</a:t>
            </a:r>
            <a:endParaRPr sz="1100">
              <a:solidFill>
                <a:srgbClr val="1D1C1D"/>
              </a:solidFill>
              <a:latin typeface="Consolas"/>
              <a:ea typeface="Consolas"/>
              <a:cs typeface="Consolas"/>
              <a:sym typeface="Consolas"/>
            </a:endParaRPr>
          </a:p>
          <a:p>
            <a:pPr indent="0" lvl="0" marL="0" rtl="0" algn="l">
              <a:spcBef>
                <a:spcPts val="0"/>
              </a:spcBef>
              <a:spcAft>
                <a:spcPts val="0"/>
              </a:spcAft>
              <a:buNone/>
            </a:pPr>
            <a:r>
              <a:t/>
            </a:r>
            <a:endParaRPr sz="1100">
              <a:solidFill>
                <a:srgbClr val="1D1C1D"/>
              </a:solidFill>
              <a:latin typeface="Consolas"/>
              <a:ea typeface="Consolas"/>
              <a:cs typeface="Consolas"/>
              <a:sym typeface="Consolas"/>
            </a:endParaRPr>
          </a:p>
          <a:p>
            <a:pPr indent="0" lvl="0" marL="0" rtl="0" algn="l">
              <a:spcBef>
                <a:spcPts val="0"/>
              </a:spcBef>
              <a:spcAft>
                <a:spcPts val="0"/>
              </a:spcAft>
              <a:buNone/>
            </a:pPr>
            <a:r>
              <a:rPr i="1" lang="en-US" sz="1100">
                <a:solidFill>
                  <a:srgbClr val="888888"/>
                </a:solidFill>
                <a:latin typeface="Consolas"/>
                <a:ea typeface="Consolas"/>
                <a:cs typeface="Consolas"/>
                <a:sym typeface="Consolas"/>
              </a:rPr>
              <a:t>// Which counter are we referencing here?</a:t>
            </a:r>
            <a:endParaRPr sz="1100">
              <a:solidFill>
                <a:srgbClr val="1D1C1D"/>
              </a:solidFill>
              <a:latin typeface="Consolas"/>
              <a:ea typeface="Consolas"/>
              <a:cs typeface="Consolas"/>
              <a:sym typeface="Consolas"/>
            </a:endParaRPr>
          </a:p>
          <a:p>
            <a:pPr indent="0" lvl="0" marL="76200" marR="76200" rtl="0" algn="l">
              <a:lnSpc>
                <a:spcPct val="150001"/>
              </a:lnSpc>
              <a:spcBef>
                <a:spcPts val="300"/>
              </a:spcBef>
              <a:spcAft>
                <a:spcPts val="300"/>
              </a:spcAft>
              <a:buNone/>
            </a:pPr>
            <a:r>
              <a:rPr lang="en-US" sz="1100">
                <a:solidFill>
                  <a:srgbClr val="1D1C1D"/>
                </a:solidFill>
                <a:latin typeface="Consolas"/>
                <a:ea typeface="Consolas"/>
                <a:cs typeface="Consolas"/>
                <a:sym typeface="Consolas"/>
              </a:rPr>
              <a:t>console.log("Outside " + counter);</a:t>
            </a:r>
            <a:endParaRPr sz="1100">
              <a:solidFill>
                <a:srgbClr val="1D1C1D"/>
              </a:solidFill>
              <a:latin typeface="Consolas"/>
              <a:ea typeface="Consolas"/>
              <a:cs typeface="Consolas"/>
              <a:sym typeface="Consolas"/>
            </a:endParaRPr>
          </a:p>
        </p:txBody>
      </p:sp>
      <p:sp>
        <p:nvSpPr>
          <p:cNvPr id="1269" name="Google Shape;1269;p135"/>
          <p:cNvSpPr txBox="1"/>
          <p:nvPr/>
        </p:nvSpPr>
        <p:spPr>
          <a:xfrm>
            <a:off x="4826100" y="2202850"/>
            <a:ext cx="30000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chemeClr val="accent2"/>
                </a:solidFill>
                <a:highlight>
                  <a:schemeClr val="lt1"/>
                </a:highlight>
              </a:rPr>
              <a:t>If our counters were declared using </a:t>
            </a:r>
            <a:r>
              <a:rPr b="1" lang="en-US" sz="1500">
                <a:solidFill>
                  <a:schemeClr val="accent2"/>
                </a:solidFill>
                <a:highlight>
                  <a:schemeClr val="lt1"/>
                </a:highlight>
                <a:latin typeface="Consolas"/>
                <a:ea typeface="Consolas"/>
                <a:cs typeface="Consolas"/>
                <a:sym typeface="Consolas"/>
              </a:rPr>
              <a:t>let</a:t>
            </a:r>
            <a:r>
              <a:rPr lang="en-US" sz="1500">
                <a:solidFill>
                  <a:schemeClr val="accent2"/>
                </a:solidFill>
                <a:highlight>
                  <a:schemeClr val="lt1"/>
                </a:highlight>
              </a:rPr>
              <a:t>, there would be no confusion, and you would not need to spend time looking through your code for the extra </a:t>
            </a:r>
            <a:r>
              <a:rPr b="1" lang="en-US" sz="1500">
                <a:solidFill>
                  <a:schemeClr val="accent2"/>
                </a:solidFill>
                <a:highlight>
                  <a:schemeClr val="lt1"/>
                </a:highlight>
                <a:latin typeface="Consolas"/>
                <a:ea typeface="Consolas"/>
                <a:cs typeface="Consolas"/>
                <a:sym typeface="Consolas"/>
              </a:rPr>
              <a:t>counter</a:t>
            </a:r>
            <a:r>
              <a:rPr lang="en-US" sz="1500">
                <a:solidFill>
                  <a:schemeClr val="accent2"/>
                </a:solidFill>
                <a:highlight>
                  <a:schemeClr val="lt1"/>
                </a:highlight>
              </a:rPr>
              <a:t> declaration that was causing errors. This allows you to reuse common variable names throughout the code.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4" name="Shape 1274"/>
        <p:cNvGrpSpPr/>
        <p:nvPr/>
      </p:nvGrpSpPr>
      <p:grpSpPr>
        <a:xfrm>
          <a:off x="0" y="0"/>
          <a:ext cx="0" cy="0"/>
          <a:chOff x="0" y="0"/>
          <a:chExt cx="0" cy="0"/>
        </a:xfrm>
      </p:grpSpPr>
      <p:sp>
        <p:nvSpPr>
          <p:cNvPr id="1275" name="Google Shape;1275;p136"/>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t>Comments in JavaScript</a:t>
            </a:r>
            <a:endParaRPr/>
          </a:p>
        </p:txBody>
      </p:sp>
      <p:sp>
        <p:nvSpPr>
          <p:cNvPr id="1276" name="Google Shape;1276;p136"/>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1277" name="Google Shape;1277;p136"/>
          <p:cNvSpPr txBox="1"/>
          <p:nvPr>
            <p:ph idx="1" type="body"/>
          </p:nvPr>
        </p:nvSpPr>
        <p:spPr>
          <a:xfrm>
            <a:off x="523875" y="1290600"/>
            <a:ext cx="8186700" cy="3395400"/>
          </a:xfrm>
          <a:prstGeom prst="rect">
            <a:avLst/>
          </a:prstGeom>
        </p:spPr>
        <p:txBody>
          <a:bodyPr anchorCtr="0" anchor="t" bIns="68575" lIns="68575" spcFirstLastPara="1" rIns="68575" wrap="square" tIns="68575">
            <a:normAutofit lnSpcReduction="10000"/>
          </a:bodyPr>
          <a:lstStyle/>
          <a:p>
            <a:pPr indent="0" lvl="0" marL="0" rtl="0" algn="l">
              <a:spcBef>
                <a:spcPts val="0"/>
              </a:spcBef>
              <a:spcAft>
                <a:spcPts val="0"/>
              </a:spcAft>
              <a:buNone/>
            </a:pPr>
            <a:r>
              <a:rPr lang="en-US">
                <a:solidFill>
                  <a:srgbClr val="000000"/>
                </a:solidFill>
                <a:highlight>
                  <a:schemeClr val="lt1"/>
                </a:highlight>
              </a:rPr>
              <a:t>Comments help document code and increase organization and readability, which is especially helpful when multiple programmers are working on the same content.</a:t>
            </a:r>
            <a:endParaRPr>
              <a:solidFill>
                <a:srgbClr val="000000"/>
              </a:solidFill>
            </a:endParaRPr>
          </a:p>
          <a:p>
            <a:pPr indent="0" lvl="0" marL="0" rtl="0" algn="l">
              <a:spcBef>
                <a:spcPts val="1000"/>
              </a:spcBef>
              <a:spcAft>
                <a:spcPts val="0"/>
              </a:spcAft>
              <a:buNone/>
            </a:pPr>
            <a:r>
              <a:rPr lang="en-US">
                <a:solidFill>
                  <a:srgbClr val="000000"/>
                </a:solidFill>
                <a:highlight>
                  <a:schemeClr val="lt1"/>
                </a:highlight>
              </a:rPr>
              <a:t>Comments in JavaScript can be written with two forward slashes </a:t>
            </a:r>
            <a:r>
              <a:rPr b="1" lang="en-US">
                <a:solidFill>
                  <a:srgbClr val="000000"/>
                </a:solidFill>
                <a:highlight>
                  <a:schemeClr val="lt1"/>
                </a:highlight>
                <a:latin typeface="Consolas"/>
                <a:ea typeface="Consolas"/>
                <a:cs typeface="Consolas"/>
                <a:sym typeface="Consolas"/>
              </a:rPr>
              <a:t>//</a:t>
            </a:r>
            <a:r>
              <a:rPr lang="en-US">
                <a:solidFill>
                  <a:srgbClr val="000000"/>
                </a:solidFill>
                <a:highlight>
                  <a:schemeClr val="lt1"/>
                </a:highlight>
              </a:rPr>
              <a:t>, which are referred to as line comments, as they end at the physical line end.</a:t>
            </a:r>
            <a:endParaRPr>
              <a:solidFill>
                <a:srgbClr val="000000"/>
              </a:solidFill>
            </a:endParaRPr>
          </a:p>
          <a:p>
            <a:pPr indent="457200" lvl="0" marL="0" rtl="0" algn="l">
              <a:spcBef>
                <a:spcPts val="1000"/>
              </a:spcBef>
              <a:spcAft>
                <a:spcPts val="0"/>
              </a:spcAft>
              <a:buNone/>
            </a:pPr>
            <a:r>
              <a:rPr i="1" lang="en-US">
                <a:solidFill>
                  <a:schemeClr val="dk2"/>
                </a:solidFill>
                <a:highlight>
                  <a:schemeClr val="lt1"/>
                </a:highlight>
                <a:latin typeface="Consolas"/>
                <a:ea typeface="Consolas"/>
                <a:cs typeface="Consolas"/>
                <a:sym typeface="Consolas"/>
              </a:rPr>
              <a:t>// This is a single line comment.</a:t>
            </a:r>
            <a:endParaRPr i="1" sz="1400">
              <a:solidFill>
                <a:srgbClr val="000000"/>
              </a:solidFill>
            </a:endParaRPr>
          </a:p>
          <a:p>
            <a:pPr indent="0" lvl="0" marL="0" rtl="0" algn="l">
              <a:spcBef>
                <a:spcPts val="1000"/>
              </a:spcBef>
              <a:spcAft>
                <a:spcPts val="0"/>
              </a:spcAft>
              <a:buNone/>
            </a:pPr>
            <a:r>
              <a:rPr lang="en-US">
                <a:solidFill>
                  <a:srgbClr val="000000"/>
                </a:solidFill>
                <a:highlight>
                  <a:schemeClr val="lt1"/>
                </a:highlight>
              </a:rPr>
              <a:t>Comments can also start with /* and end with */ and can span as many lines as needed, which are referred to as block comments.</a:t>
            </a:r>
            <a:endParaRPr>
              <a:solidFill>
                <a:srgbClr val="000000"/>
              </a:solidFill>
            </a:endParaRPr>
          </a:p>
          <a:p>
            <a:pPr indent="457200" lvl="0" marL="0" rtl="0" algn="l">
              <a:spcBef>
                <a:spcPts val="1000"/>
              </a:spcBef>
              <a:spcAft>
                <a:spcPts val="0"/>
              </a:spcAft>
              <a:buNone/>
            </a:pPr>
            <a:r>
              <a:rPr i="1" lang="en-US">
                <a:solidFill>
                  <a:schemeClr val="dk2"/>
                </a:solidFill>
                <a:highlight>
                  <a:schemeClr val="lt1"/>
                </a:highlight>
                <a:latin typeface="Consolas"/>
                <a:ea typeface="Consolas"/>
                <a:cs typeface="Consolas"/>
                <a:sym typeface="Consolas"/>
              </a:rPr>
              <a:t>/* This is a block comment.</a:t>
            </a:r>
            <a:endParaRPr i="1">
              <a:solidFill>
                <a:srgbClr val="000000"/>
              </a:solidFill>
            </a:endParaRPr>
          </a:p>
          <a:p>
            <a:pPr indent="457200" lvl="0" marL="0" rtl="0" algn="l">
              <a:spcBef>
                <a:spcPts val="1000"/>
              </a:spcBef>
              <a:spcAft>
                <a:spcPts val="0"/>
              </a:spcAft>
              <a:buNone/>
            </a:pPr>
            <a:r>
              <a:rPr i="1" lang="en-US">
                <a:solidFill>
                  <a:schemeClr val="dk2"/>
                </a:solidFill>
                <a:highlight>
                  <a:schemeClr val="lt1"/>
                </a:highlight>
                <a:latin typeface="Consolas"/>
                <a:ea typeface="Consolas"/>
                <a:cs typeface="Consolas"/>
                <a:sym typeface="Consolas"/>
              </a:rPr>
              <a:t>   It spans multiple lines. */</a:t>
            </a:r>
            <a:endParaRPr i="1">
              <a:solidFill>
                <a:schemeClr val="dk2"/>
              </a:solidFill>
              <a:highlight>
                <a:schemeClr val="lt1"/>
              </a:highlight>
              <a:latin typeface="Consolas"/>
              <a:ea typeface="Consolas"/>
              <a:cs typeface="Consolas"/>
              <a:sym typeface="Consolas"/>
            </a:endParaRPr>
          </a:p>
          <a:p>
            <a:pPr indent="0" lvl="0" marL="0" rtl="0" algn="l">
              <a:spcBef>
                <a:spcPts val="1000"/>
              </a:spcBef>
              <a:spcAft>
                <a:spcPts val="1000"/>
              </a:spcAft>
              <a:buNone/>
            </a:pPr>
            <a:r>
              <a:rPr lang="en-US">
                <a:solidFill>
                  <a:srgbClr val="000000"/>
                </a:solidFill>
                <a:highlight>
                  <a:schemeClr val="lt1"/>
                </a:highlight>
              </a:rPr>
              <a:t>Comments are ignored by the interpreter in JavaScript, which means that they will not affect the code in any way. It is important to use comments liberally, as well-documented code, which is easier to scale and maintain.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2" name="Shape 1282"/>
        <p:cNvGrpSpPr/>
        <p:nvPr/>
      </p:nvGrpSpPr>
      <p:grpSpPr>
        <a:xfrm>
          <a:off x="0" y="0"/>
          <a:ext cx="0" cy="0"/>
          <a:chOff x="0" y="0"/>
          <a:chExt cx="0" cy="0"/>
        </a:xfrm>
      </p:grpSpPr>
      <p:sp>
        <p:nvSpPr>
          <p:cNvPr id="1283" name="Google Shape;1283;p137"/>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latin typeface="Consolas"/>
                <a:ea typeface="Consolas"/>
                <a:cs typeface="Consolas"/>
                <a:sym typeface="Consolas"/>
              </a:rPr>
              <a:t>console.log()</a:t>
            </a:r>
            <a:r>
              <a:rPr lang="en-US"/>
              <a:t> and </a:t>
            </a:r>
            <a:r>
              <a:rPr lang="en-US">
                <a:latin typeface="Consolas"/>
                <a:ea typeface="Consolas"/>
                <a:cs typeface="Consolas"/>
                <a:sym typeface="Consolas"/>
              </a:rPr>
              <a:t>&lt;script&gt;</a:t>
            </a:r>
            <a:r>
              <a:rPr lang="en-US"/>
              <a:t> Tags</a:t>
            </a:r>
            <a:endParaRPr/>
          </a:p>
        </p:txBody>
      </p:sp>
      <p:sp>
        <p:nvSpPr>
          <p:cNvPr id="1284" name="Google Shape;1284;p137"/>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1285" name="Google Shape;1285;p137"/>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234950" lvl="0" marL="342900" rtl="0" algn="l">
              <a:spcBef>
                <a:spcPts val="0"/>
              </a:spcBef>
              <a:spcAft>
                <a:spcPts val="0"/>
              </a:spcAft>
              <a:buSzPts val="1100"/>
              <a:buChar char="➢"/>
            </a:pPr>
            <a:r>
              <a:rPr lang="en-US" sz="1500">
                <a:solidFill>
                  <a:srgbClr val="333333"/>
                </a:solidFill>
                <a:highlight>
                  <a:schemeClr val="lt1"/>
                </a:highlight>
              </a:rPr>
              <a:t>The </a:t>
            </a:r>
            <a:r>
              <a:rPr b="1" lang="en-US" sz="1500" u="sng">
                <a:solidFill>
                  <a:schemeClr val="hlink"/>
                </a:solidFill>
                <a:highlight>
                  <a:schemeClr val="lt1"/>
                </a:highlight>
                <a:latin typeface="Consolas"/>
                <a:ea typeface="Consolas"/>
                <a:cs typeface="Consolas"/>
                <a:sym typeface="Consolas"/>
                <a:hlinkClick r:id="rId3"/>
              </a:rPr>
              <a:t>console</a:t>
            </a:r>
            <a:r>
              <a:rPr lang="en-US" sz="1500" u="sng">
                <a:solidFill>
                  <a:schemeClr val="hlink"/>
                </a:solidFill>
                <a:highlight>
                  <a:schemeClr val="lt1"/>
                </a:highlight>
                <a:hlinkClick r:id="rId4"/>
              </a:rPr>
              <a:t> object</a:t>
            </a:r>
            <a:r>
              <a:rPr lang="en-US" sz="1500">
                <a:solidFill>
                  <a:srgbClr val="333333"/>
                </a:solidFill>
                <a:highlight>
                  <a:schemeClr val="lt1"/>
                </a:highlight>
              </a:rPr>
              <a:t> provides access to the browser's debugging console, and can be accessed from any global object. </a:t>
            </a:r>
            <a:endParaRPr sz="1500">
              <a:solidFill>
                <a:srgbClr val="333333"/>
              </a:solidFill>
              <a:highlight>
                <a:schemeClr val="lt1"/>
              </a:highlight>
            </a:endParaRPr>
          </a:p>
          <a:p>
            <a:pPr indent="-234950" lvl="0" marL="342900" rtl="0" algn="l">
              <a:spcBef>
                <a:spcPts val="1000"/>
              </a:spcBef>
              <a:spcAft>
                <a:spcPts val="0"/>
              </a:spcAft>
              <a:buSzPts val="1100"/>
              <a:buChar char="➢"/>
            </a:pPr>
            <a:r>
              <a:rPr b="1" lang="en-US" sz="1500" u="sng">
                <a:solidFill>
                  <a:schemeClr val="hlink"/>
                </a:solidFill>
                <a:highlight>
                  <a:schemeClr val="lt1"/>
                </a:highlight>
                <a:latin typeface="Consolas"/>
                <a:ea typeface="Consolas"/>
                <a:cs typeface="Consolas"/>
                <a:sym typeface="Consolas"/>
                <a:hlinkClick r:id="rId5"/>
              </a:rPr>
              <a:t>log()</a:t>
            </a:r>
            <a:r>
              <a:rPr lang="en-US" sz="1500">
                <a:solidFill>
                  <a:srgbClr val="333333"/>
                </a:solidFill>
                <a:highlight>
                  <a:schemeClr val="lt1"/>
                </a:highlight>
              </a:rPr>
              <a:t> is a method of the </a:t>
            </a:r>
            <a:r>
              <a:rPr b="1" lang="en-US" sz="1500">
                <a:solidFill>
                  <a:srgbClr val="333333"/>
                </a:solidFill>
                <a:highlight>
                  <a:schemeClr val="lt1"/>
                </a:highlight>
                <a:latin typeface="Consolas"/>
                <a:ea typeface="Consolas"/>
                <a:cs typeface="Consolas"/>
                <a:sym typeface="Consolas"/>
              </a:rPr>
              <a:t>console</a:t>
            </a:r>
            <a:r>
              <a:rPr lang="en-US" sz="1500">
                <a:solidFill>
                  <a:srgbClr val="333333"/>
                </a:solidFill>
                <a:highlight>
                  <a:schemeClr val="lt1"/>
                </a:highlight>
              </a:rPr>
              <a:t> object, which allows for any value type to be displayed in the browser’s console or in the server-side console. This is an important method for testing and debugging purposes, which we will make use of later.</a:t>
            </a:r>
            <a:endParaRPr sz="1200">
              <a:solidFill>
                <a:srgbClr val="000000"/>
              </a:solidFill>
            </a:endParaRPr>
          </a:p>
          <a:p>
            <a:pPr indent="-234950" lvl="0" marL="342900" rtl="0" algn="l">
              <a:spcBef>
                <a:spcPts val="1000"/>
              </a:spcBef>
              <a:spcAft>
                <a:spcPts val="0"/>
              </a:spcAft>
              <a:buSzPts val="1100"/>
              <a:buChar char="➢"/>
            </a:pPr>
            <a:r>
              <a:rPr lang="en-US" sz="1500">
                <a:solidFill>
                  <a:srgbClr val="333333"/>
                </a:solidFill>
                <a:highlight>
                  <a:schemeClr val="lt1"/>
                </a:highlight>
              </a:rPr>
              <a:t>The </a:t>
            </a:r>
            <a:r>
              <a:rPr b="1" lang="en-US" sz="1500">
                <a:solidFill>
                  <a:srgbClr val="333333"/>
                </a:solidFill>
                <a:highlight>
                  <a:schemeClr val="lt1"/>
                </a:highlight>
                <a:latin typeface="Consolas"/>
                <a:ea typeface="Consolas"/>
                <a:cs typeface="Consolas"/>
                <a:sym typeface="Consolas"/>
              </a:rPr>
              <a:t>&lt;script&gt;</a:t>
            </a:r>
            <a:r>
              <a:rPr lang="en-US" sz="1500">
                <a:solidFill>
                  <a:srgbClr val="333333"/>
                </a:solidFill>
                <a:highlight>
                  <a:schemeClr val="lt1"/>
                </a:highlight>
              </a:rPr>
              <a:t> tag allows you to embed JavaScript into an HTML page.</a:t>
            </a:r>
            <a:r>
              <a:rPr lang="en-US" sz="1200">
                <a:solidFill>
                  <a:srgbClr val="000000"/>
                </a:solidFill>
              </a:rPr>
              <a:t> </a:t>
            </a:r>
            <a:r>
              <a:rPr lang="en-US" sz="1500">
                <a:solidFill>
                  <a:srgbClr val="333333"/>
                </a:solidFill>
                <a:highlight>
                  <a:schemeClr val="lt1"/>
                </a:highlight>
              </a:rPr>
              <a:t>It can have attributes such as “</a:t>
            </a:r>
            <a:r>
              <a:rPr b="1" lang="en-US" sz="1500">
                <a:solidFill>
                  <a:srgbClr val="333333"/>
                </a:solidFill>
                <a:highlight>
                  <a:schemeClr val="lt1"/>
                </a:highlight>
                <a:latin typeface="Consolas"/>
                <a:ea typeface="Consolas"/>
                <a:cs typeface="Consolas"/>
                <a:sym typeface="Consolas"/>
              </a:rPr>
              <a:t>type</a:t>
            </a:r>
            <a:r>
              <a:rPr lang="en-US" sz="1500">
                <a:solidFill>
                  <a:srgbClr val="333333"/>
                </a:solidFill>
                <a:highlight>
                  <a:schemeClr val="lt1"/>
                </a:highlight>
              </a:rPr>
              <a:t>” and “</a:t>
            </a:r>
            <a:r>
              <a:rPr b="1" lang="en-US" sz="1500">
                <a:solidFill>
                  <a:srgbClr val="333333"/>
                </a:solidFill>
                <a:highlight>
                  <a:schemeClr val="lt1"/>
                </a:highlight>
                <a:latin typeface="Consolas"/>
                <a:ea typeface="Consolas"/>
                <a:cs typeface="Consolas"/>
                <a:sym typeface="Consolas"/>
              </a:rPr>
              <a:t>src</a:t>
            </a:r>
            <a:r>
              <a:rPr lang="en-US" sz="1500">
                <a:solidFill>
                  <a:srgbClr val="333333"/>
                </a:solidFill>
                <a:highlight>
                  <a:schemeClr val="lt1"/>
                </a:highlight>
              </a:rPr>
              <a:t>.”</a:t>
            </a:r>
            <a:endParaRPr sz="1500">
              <a:solidFill>
                <a:srgbClr val="333333"/>
              </a:solidFill>
              <a:highlight>
                <a:schemeClr val="lt1"/>
              </a:highlight>
            </a:endParaRPr>
          </a:p>
          <a:p>
            <a:pPr indent="-241300" lvl="1" marL="685800" rtl="0" algn="l">
              <a:spcBef>
                <a:spcPts val="1000"/>
              </a:spcBef>
              <a:spcAft>
                <a:spcPts val="0"/>
              </a:spcAft>
              <a:buSzPts val="1200"/>
              <a:buChar char="○"/>
            </a:pPr>
            <a:r>
              <a:rPr lang="en-US" sz="1500">
                <a:solidFill>
                  <a:srgbClr val="333333"/>
                </a:solidFill>
                <a:highlight>
                  <a:schemeClr val="lt1"/>
                </a:highlight>
              </a:rPr>
              <a:t>The “</a:t>
            </a:r>
            <a:r>
              <a:rPr b="1" lang="en-US" sz="1500">
                <a:solidFill>
                  <a:srgbClr val="333333"/>
                </a:solidFill>
                <a:highlight>
                  <a:schemeClr val="lt1"/>
                </a:highlight>
                <a:latin typeface="Consolas"/>
                <a:ea typeface="Consolas"/>
                <a:cs typeface="Consolas"/>
                <a:sym typeface="Consolas"/>
              </a:rPr>
              <a:t>type</a:t>
            </a:r>
            <a:r>
              <a:rPr lang="en-US" sz="1500">
                <a:solidFill>
                  <a:srgbClr val="333333"/>
                </a:solidFill>
                <a:highlight>
                  <a:schemeClr val="lt1"/>
                </a:highlight>
              </a:rPr>
              <a:t>” attribute allows you to specify the type of text you will be writing in between the opening and closing tag. </a:t>
            </a:r>
            <a:endParaRPr sz="1500">
              <a:solidFill>
                <a:srgbClr val="333333"/>
              </a:solidFill>
              <a:highlight>
                <a:schemeClr val="lt1"/>
              </a:highlight>
            </a:endParaRPr>
          </a:p>
          <a:p>
            <a:pPr indent="-241300" lvl="1" marL="685800" rtl="0" algn="l">
              <a:spcBef>
                <a:spcPts val="1000"/>
              </a:spcBef>
              <a:spcAft>
                <a:spcPts val="1000"/>
              </a:spcAft>
              <a:buSzPts val="1200"/>
              <a:buChar char="○"/>
            </a:pPr>
            <a:r>
              <a:rPr lang="en-US" sz="1500">
                <a:solidFill>
                  <a:srgbClr val="333333"/>
                </a:solidFill>
                <a:highlight>
                  <a:schemeClr val="lt1"/>
                </a:highlight>
              </a:rPr>
              <a:t>The “</a:t>
            </a:r>
            <a:r>
              <a:rPr b="1" lang="en-US" sz="1500">
                <a:solidFill>
                  <a:srgbClr val="333333"/>
                </a:solidFill>
                <a:highlight>
                  <a:schemeClr val="lt1"/>
                </a:highlight>
                <a:latin typeface="Consolas"/>
                <a:ea typeface="Consolas"/>
                <a:cs typeface="Consolas"/>
                <a:sym typeface="Consolas"/>
              </a:rPr>
              <a:t>src</a:t>
            </a:r>
            <a:r>
              <a:rPr lang="en-US" sz="1500">
                <a:solidFill>
                  <a:srgbClr val="333333"/>
                </a:solidFill>
                <a:highlight>
                  <a:schemeClr val="lt1"/>
                </a:highlight>
              </a:rPr>
              <a:t>” attribute allows you to link a JavaScript file external to your HTML file.</a:t>
            </a:r>
            <a:endParaRPr sz="1500">
              <a:solidFill>
                <a:srgbClr val="333333"/>
              </a:solidFill>
              <a:highlight>
                <a:srgbClr val="FFFFFF"/>
              </a:highlight>
              <a:latin typeface="Century Gothic"/>
              <a:ea typeface="Century Gothic"/>
              <a:cs typeface="Century Gothic"/>
              <a:sym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0" name="Shape 1290"/>
        <p:cNvGrpSpPr/>
        <p:nvPr/>
      </p:nvGrpSpPr>
      <p:grpSpPr>
        <a:xfrm>
          <a:off x="0" y="0"/>
          <a:ext cx="0" cy="0"/>
          <a:chOff x="0" y="0"/>
          <a:chExt cx="0" cy="0"/>
        </a:xfrm>
      </p:grpSpPr>
      <p:sp>
        <p:nvSpPr>
          <p:cNvPr id="1291" name="Google Shape;1291;p138"/>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spcBef>
                <a:spcPts val="800"/>
              </a:spcBef>
              <a:spcAft>
                <a:spcPts val="0"/>
              </a:spcAft>
              <a:buNone/>
            </a:pPr>
            <a:r>
              <a:rPr lang="en-US"/>
              <a:t>There are two ways to include scripts via the </a:t>
            </a:r>
            <a:r>
              <a:rPr b="1" lang="en-US">
                <a:latin typeface="Consolas"/>
                <a:ea typeface="Consolas"/>
                <a:cs typeface="Consolas"/>
                <a:sym typeface="Consolas"/>
              </a:rPr>
              <a:t>&lt;script&gt;</a:t>
            </a:r>
            <a:r>
              <a:rPr lang="en-US"/>
              <a:t> tag: 1) create a script within the </a:t>
            </a:r>
            <a:r>
              <a:rPr b="1" lang="en-US">
                <a:latin typeface="Consolas"/>
                <a:ea typeface="Consolas"/>
                <a:cs typeface="Consolas"/>
                <a:sym typeface="Consolas"/>
              </a:rPr>
              <a:t>&lt;script&gt;</a:t>
            </a:r>
            <a:r>
              <a:rPr lang="en-US"/>
              <a:t> tags, and 2) include an external file as the </a:t>
            </a:r>
            <a:r>
              <a:rPr b="1" lang="en-US">
                <a:latin typeface="Consolas"/>
                <a:ea typeface="Consolas"/>
                <a:cs typeface="Consolas"/>
                <a:sym typeface="Consolas"/>
              </a:rPr>
              <a:t>&lt;script&gt;</a:t>
            </a:r>
            <a:r>
              <a:rPr lang="en-US"/>
              <a:t> src attribute. Examples of each are shown below: </a:t>
            </a:r>
            <a:endParaRPr/>
          </a:p>
          <a:p>
            <a:pPr indent="0" lvl="0" marL="0" rtl="0" algn="l">
              <a:spcBef>
                <a:spcPts val="800"/>
              </a:spcBef>
              <a:spcAft>
                <a:spcPts val="0"/>
              </a:spcAft>
              <a:buNone/>
            </a:pPr>
            <a:r>
              <a:t/>
            </a:r>
            <a:endParaRPr/>
          </a:p>
          <a:p>
            <a:pPr indent="0" lvl="0" marL="0" rtl="0" algn="l">
              <a:spcBef>
                <a:spcPts val="800"/>
              </a:spcBef>
              <a:spcAft>
                <a:spcPts val="0"/>
              </a:spcAft>
              <a:buNone/>
            </a:pPr>
            <a:r>
              <a:rPr b="1" lang="en-US"/>
              <a:t>Internal script:</a:t>
            </a:r>
            <a:endParaRPr b="1"/>
          </a:p>
          <a:p>
            <a:pPr indent="0" lvl="0" marL="457200" rtl="0" algn="l">
              <a:spcBef>
                <a:spcPts val="0"/>
              </a:spcBef>
              <a:spcAft>
                <a:spcPts val="0"/>
              </a:spcAft>
              <a:buNone/>
            </a:pPr>
            <a:r>
              <a:rPr lang="en-US">
                <a:solidFill>
                  <a:srgbClr val="0000CD"/>
                </a:solidFill>
                <a:latin typeface="Consolas"/>
                <a:ea typeface="Consolas"/>
                <a:cs typeface="Consolas"/>
                <a:sym typeface="Consolas"/>
              </a:rPr>
              <a:t>&lt;</a:t>
            </a:r>
            <a:r>
              <a:rPr lang="en-US">
                <a:solidFill>
                  <a:srgbClr val="A52A2A"/>
                </a:solidFill>
                <a:latin typeface="Consolas"/>
                <a:ea typeface="Consolas"/>
                <a:cs typeface="Consolas"/>
                <a:sym typeface="Consolas"/>
              </a:rPr>
              <a:t>script</a:t>
            </a:r>
            <a:r>
              <a:rPr lang="en-US">
                <a:solidFill>
                  <a:srgbClr val="FF0000"/>
                </a:solidFill>
                <a:latin typeface="Consolas"/>
                <a:ea typeface="Consolas"/>
                <a:cs typeface="Consolas"/>
                <a:sym typeface="Consolas"/>
              </a:rPr>
              <a:t> type</a:t>
            </a:r>
            <a:r>
              <a:rPr lang="en-US">
                <a:solidFill>
                  <a:srgbClr val="0000CD"/>
                </a:solidFill>
                <a:latin typeface="Consolas"/>
                <a:ea typeface="Consolas"/>
                <a:cs typeface="Consolas"/>
                <a:sym typeface="Consolas"/>
              </a:rPr>
              <a:t>="text/javascript"&gt;</a:t>
            </a:r>
            <a:endParaRPr>
              <a:solidFill>
                <a:srgbClr val="0000CD"/>
              </a:solidFill>
              <a:latin typeface="Consolas"/>
              <a:ea typeface="Consolas"/>
              <a:cs typeface="Consolas"/>
              <a:sym typeface="Consolas"/>
            </a:endParaRPr>
          </a:p>
          <a:p>
            <a:pPr indent="0" lvl="0" marL="457200" rtl="0" algn="l">
              <a:spcBef>
                <a:spcPts val="0"/>
              </a:spcBef>
              <a:spcAft>
                <a:spcPts val="0"/>
              </a:spcAft>
              <a:buNone/>
            </a:pPr>
            <a:r>
              <a:rPr lang="en-US">
                <a:solidFill>
                  <a:srgbClr val="0000CD"/>
                </a:solidFill>
                <a:latin typeface="Consolas"/>
                <a:ea typeface="Consolas"/>
                <a:cs typeface="Consolas"/>
                <a:sym typeface="Consolas"/>
              </a:rPr>
              <a:t>  let </a:t>
            </a:r>
            <a:r>
              <a:rPr lang="en-US">
                <a:solidFill>
                  <a:srgbClr val="000000"/>
                </a:solidFill>
                <a:latin typeface="Consolas"/>
                <a:ea typeface="Consolas"/>
                <a:cs typeface="Consolas"/>
                <a:sym typeface="Consolas"/>
              </a:rPr>
              <a:t>i = </a:t>
            </a:r>
            <a:r>
              <a:rPr lang="en-US">
                <a:solidFill>
                  <a:srgbClr val="FF0000"/>
                </a:solidFill>
                <a:latin typeface="Consolas"/>
                <a:ea typeface="Consolas"/>
                <a:cs typeface="Consolas"/>
                <a:sym typeface="Consolas"/>
              </a:rPr>
              <a:t>10</a:t>
            </a:r>
            <a:r>
              <a:rPr lang="en-US">
                <a:solidFill>
                  <a:srgbClr val="000000"/>
                </a:solidFill>
                <a:latin typeface="Consolas"/>
                <a:ea typeface="Consolas"/>
                <a:cs typeface="Consolas"/>
                <a:sym typeface="Consolas"/>
              </a:rPr>
              <a:t>;</a:t>
            </a:r>
            <a:endParaRPr>
              <a:solidFill>
                <a:srgbClr val="000000"/>
              </a:solidFill>
              <a:latin typeface="Consolas"/>
              <a:ea typeface="Consolas"/>
              <a:cs typeface="Consolas"/>
              <a:sym typeface="Consolas"/>
            </a:endParaRPr>
          </a:p>
          <a:p>
            <a:pPr indent="0" lvl="0" marL="457200" rtl="0" algn="l">
              <a:spcBef>
                <a:spcPts val="0"/>
              </a:spcBef>
              <a:spcAft>
                <a:spcPts val="0"/>
              </a:spcAft>
              <a:buNone/>
            </a:pPr>
            <a:r>
              <a:rPr lang="en-US">
                <a:solidFill>
                  <a:srgbClr val="0000CD"/>
                </a:solidFill>
                <a:latin typeface="Consolas"/>
                <a:ea typeface="Consolas"/>
                <a:cs typeface="Consolas"/>
                <a:sym typeface="Consolas"/>
              </a:rPr>
              <a:t>  if</a:t>
            </a:r>
            <a:r>
              <a:rPr lang="en-US">
                <a:solidFill>
                  <a:srgbClr val="000000"/>
                </a:solidFill>
                <a:latin typeface="Consolas"/>
                <a:ea typeface="Consolas"/>
                <a:cs typeface="Consolas"/>
                <a:sym typeface="Consolas"/>
              </a:rPr>
              <a:t> (i &lt; </a:t>
            </a:r>
            <a:r>
              <a:rPr lang="en-US">
                <a:solidFill>
                  <a:srgbClr val="FF0000"/>
                </a:solidFill>
                <a:latin typeface="Consolas"/>
                <a:ea typeface="Consolas"/>
                <a:cs typeface="Consolas"/>
                <a:sym typeface="Consolas"/>
              </a:rPr>
              <a:t>5</a:t>
            </a:r>
            <a:r>
              <a:rPr lang="en-US">
                <a:solidFill>
                  <a:srgbClr val="000000"/>
                </a:solidFill>
                <a:latin typeface="Consolas"/>
                <a:ea typeface="Consolas"/>
                <a:cs typeface="Consolas"/>
                <a:sym typeface="Consolas"/>
              </a:rPr>
              <a:t>) {</a:t>
            </a:r>
            <a:endParaRPr>
              <a:solidFill>
                <a:srgbClr val="000000"/>
              </a:solidFill>
              <a:latin typeface="Consolas"/>
              <a:ea typeface="Consolas"/>
              <a:cs typeface="Consolas"/>
              <a:sym typeface="Consolas"/>
            </a:endParaRPr>
          </a:p>
          <a:p>
            <a:pPr indent="0" lvl="0" marL="457200" rtl="0" algn="l">
              <a:spcBef>
                <a:spcPts val="0"/>
              </a:spcBef>
              <a:spcAft>
                <a:spcPts val="0"/>
              </a:spcAft>
              <a:buNone/>
            </a:pPr>
            <a:r>
              <a:rPr lang="en-US">
                <a:solidFill>
                  <a:srgbClr val="000000"/>
                </a:solidFill>
                <a:latin typeface="Consolas"/>
                <a:ea typeface="Consolas"/>
                <a:cs typeface="Consolas"/>
                <a:sym typeface="Consolas"/>
              </a:rPr>
              <a:t>    </a:t>
            </a:r>
            <a:r>
              <a:rPr lang="en-US">
                <a:solidFill>
                  <a:srgbClr val="008000"/>
                </a:solidFill>
                <a:latin typeface="Consolas"/>
                <a:ea typeface="Consolas"/>
                <a:cs typeface="Consolas"/>
                <a:sym typeface="Consolas"/>
              </a:rPr>
              <a:t>// do something</a:t>
            </a:r>
            <a:endParaRPr>
              <a:solidFill>
                <a:srgbClr val="008000"/>
              </a:solidFill>
              <a:latin typeface="Consolas"/>
              <a:ea typeface="Consolas"/>
              <a:cs typeface="Consolas"/>
              <a:sym typeface="Consolas"/>
            </a:endParaRPr>
          </a:p>
          <a:p>
            <a:pPr indent="0" lvl="0" marL="457200" rtl="0" algn="l">
              <a:spcBef>
                <a:spcPts val="0"/>
              </a:spcBef>
              <a:spcAft>
                <a:spcPts val="0"/>
              </a:spcAft>
              <a:buNone/>
            </a:pPr>
            <a:r>
              <a:rPr lang="en-US">
                <a:solidFill>
                  <a:srgbClr val="000000"/>
                </a:solidFill>
                <a:latin typeface="Consolas"/>
                <a:ea typeface="Consolas"/>
                <a:cs typeface="Consolas"/>
                <a:sym typeface="Consolas"/>
              </a:rPr>
              <a:t>  }</a:t>
            </a:r>
            <a:endParaRPr>
              <a:solidFill>
                <a:srgbClr val="008000"/>
              </a:solidFill>
              <a:latin typeface="Consolas"/>
              <a:ea typeface="Consolas"/>
              <a:cs typeface="Consolas"/>
              <a:sym typeface="Consolas"/>
            </a:endParaRPr>
          </a:p>
          <a:p>
            <a:pPr indent="0" lvl="0" marL="457200" rtl="0" algn="l">
              <a:spcBef>
                <a:spcPts val="0"/>
              </a:spcBef>
              <a:spcAft>
                <a:spcPts val="0"/>
              </a:spcAft>
              <a:buNone/>
            </a:pPr>
            <a:r>
              <a:rPr lang="en-US">
                <a:solidFill>
                  <a:srgbClr val="0000CD"/>
                </a:solidFill>
                <a:latin typeface="Consolas"/>
                <a:ea typeface="Consolas"/>
                <a:cs typeface="Consolas"/>
                <a:sym typeface="Consolas"/>
              </a:rPr>
              <a:t>&lt;</a:t>
            </a:r>
            <a:r>
              <a:rPr lang="en-US">
                <a:solidFill>
                  <a:srgbClr val="A52A2A"/>
                </a:solidFill>
                <a:latin typeface="Consolas"/>
                <a:ea typeface="Consolas"/>
                <a:cs typeface="Consolas"/>
                <a:sym typeface="Consolas"/>
              </a:rPr>
              <a:t>/script</a:t>
            </a:r>
            <a:r>
              <a:rPr lang="en-US">
                <a:solidFill>
                  <a:srgbClr val="0000CD"/>
                </a:solidFill>
                <a:latin typeface="Consolas"/>
                <a:ea typeface="Consolas"/>
                <a:cs typeface="Consolas"/>
                <a:sym typeface="Consolas"/>
              </a:rPr>
              <a:t>&gt;</a:t>
            </a:r>
            <a:endParaRPr/>
          </a:p>
          <a:p>
            <a:pPr indent="0" lvl="0" marL="0" rtl="0" algn="l">
              <a:spcBef>
                <a:spcPts val="800"/>
              </a:spcBef>
              <a:spcAft>
                <a:spcPts val="0"/>
              </a:spcAft>
              <a:buNone/>
            </a:pPr>
            <a:r>
              <a:rPr b="1" lang="en-US"/>
              <a:t>External script:</a:t>
            </a:r>
            <a:endParaRPr b="1"/>
          </a:p>
          <a:p>
            <a:pPr indent="406400" lvl="0" marL="50800" rtl="0" algn="just">
              <a:lnSpc>
                <a:spcPct val="115000"/>
              </a:lnSpc>
              <a:spcBef>
                <a:spcPts val="1000"/>
              </a:spcBef>
              <a:spcAft>
                <a:spcPts val="0"/>
              </a:spcAft>
              <a:buNone/>
            </a:pPr>
            <a:r>
              <a:rPr lang="en-US">
                <a:solidFill>
                  <a:srgbClr val="0000FF"/>
                </a:solidFill>
                <a:latin typeface="Consolas"/>
                <a:ea typeface="Consolas"/>
                <a:cs typeface="Consolas"/>
                <a:sym typeface="Consolas"/>
              </a:rPr>
              <a:t>&lt;</a:t>
            </a:r>
            <a:r>
              <a:rPr lang="en-US">
                <a:solidFill>
                  <a:srgbClr val="800000"/>
                </a:solidFill>
                <a:latin typeface="Consolas"/>
                <a:ea typeface="Consolas"/>
                <a:cs typeface="Consolas"/>
                <a:sym typeface="Consolas"/>
              </a:rPr>
              <a:t>script</a:t>
            </a:r>
            <a:r>
              <a:rPr lang="en-US">
                <a:solidFill>
                  <a:srgbClr val="000000"/>
                </a:solidFill>
                <a:latin typeface="Consolas"/>
                <a:ea typeface="Consolas"/>
                <a:cs typeface="Consolas"/>
                <a:sym typeface="Consolas"/>
              </a:rPr>
              <a:t> src=</a:t>
            </a:r>
            <a:r>
              <a:rPr lang="en-US">
                <a:solidFill>
                  <a:srgbClr val="A31515"/>
                </a:solidFill>
                <a:latin typeface="Consolas"/>
                <a:ea typeface="Consolas"/>
                <a:cs typeface="Consolas"/>
                <a:sym typeface="Consolas"/>
              </a:rPr>
              <a:t>"folder/MyJavaScriptFile.js"</a:t>
            </a:r>
            <a:r>
              <a:rPr lang="en-US">
                <a:solidFill>
                  <a:srgbClr val="0000FF"/>
                </a:solidFill>
                <a:latin typeface="Consolas"/>
                <a:ea typeface="Consolas"/>
                <a:cs typeface="Consolas"/>
                <a:sym typeface="Consolas"/>
              </a:rPr>
              <a:t>&gt;&lt;/</a:t>
            </a:r>
            <a:r>
              <a:rPr lang="en-US">
                <a:solidFill>
                  <a:srgbClr val="800000"/>
                </a:solidFill>
                <a:latin typeface="Consolas"/>
                <a:ea typeface="Consolas"/>
                <a:cs typeface="Consolas"/>
                <a:sym typeface="Consolas"/>
              </a:rPr>
              <a:t>script</a:t>
            </a:r>
            <a:r>
              <a:rPr lang="en-US">
                <a:solidFill>
                  <a:srgbClr val="0000FF"/>
                </a:solidFill>
                <a:latin typeface="Consolas"/>
                <a:ea typeface="Consolas"/>
                <a:cs typeface="Consolas"/>
                <a:sym typeface="Consolas"/>
              </a:rPr>
              <a:t>&gt;</a:t>
            </a:r>
            <a:endParaRPr/>
          </a:p>
        </p:txBody>
      </p:sp>
      <p:sp>
        <p:nvSpPr>
          <p:cNvPr id="1292" name="Google Shape;1292;p138"/>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a:latin typeface="Consolas"/>
                <a:ea typeface="Consolas"/>
                <a:cs typeface="Consolas"/>
                <a:sym typeface="Consolas"/>
              </a:rPr>
              <a:t>&lt;script&gt;</a:t>
            </a:r>
            <a:r>
              <a:rPr lang="en-US"/>
              <a:t> T</a:t>
            </a:r>
            <a:r>
              <a:rPr lang="en-US"/>
              <a:t>ags</a:t>
            </a:r>
            <a:r>
              <a:rPr lang="en-US"/>
              <a:t> – Example</a:t>
            </a:r>
            <a:endParaRPr/>
          </a:p>
        </p:txBody>
      </p:sp>
      <p:sp>
        <p:nvSpPr>
          <p:cNvPr id="1293" name="Google Shape;1293;p138"/>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8" name="Shape 1298"/>
        <p:cNvGrpSpPr/>
        <p:nvPr/>
      </p:nvGrpSpPr>
      <p:grpSpPr>
        <a:xfrm>
          <a:off x="0" y="0"/>
          <a:ext cx="0" cy="0"/>
          <a:chOff x="0" y="0"/>
          <a:chExt cx="0" cy="0"/>
        </a:xfrm>
      </p:grpSpPr>
      <p:sp>
        <p:nvSpPr>
          <p:cNvPr id="1299" name="Google Shape;1299;p139"/>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lnSpc>
                <a:spcPct val="100000"/>
              </a:lnSpc>
              <a:spcBef>
                <a:spcPts val="0"/>
              </a:spcBef>
              <a:spcAft>
                <a:spcPts val="0"/>
              </a:spcAft>
              <a:buSzPts val="1100"/>
              <a:buNone/>
            </a:pPr>
            <a:r>
              <a:rPr lang="en-US"/>
              <a:t>JavaScript Operators</a:t>
            </a:r>
            <a:endParaRPr/>
          </a:p>
        </p:txBody>
      </p:sp>
      <p:sp>
        <p:nvSpPr>
          <p:cNvPr id="1300" name="Google Shape;1300;p139"/>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1301" name="Google Shape;1301;p139"/>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spcBef>
                <a:spcPts val="800"/>
              </a:spcBef>
              <a:spcAft>
                <a:spcPts val="0"/>
              </a:spcAft>
              <a:buNone/>
            </a:pPr>
            <a:r>
              <a:rPr lang="en-US"/>
              <a:t>The table below shows some common </a:t>
            </a:r>
            <a:r>
              <a:rPr lang="en-US" u="sng">
                <a:solidFill>
                  <a:schemeClr val="hlink"/>
                </a:solidFill>
                <a:hlinkClick r:id="rId3"/>
              </a:rPr>
              <a:t>JavaScript operators</a:t>
            </a:r>
            <a:r>
              <a:rPr lang="en-US"/>
              <a:t> and their functions, which we will go over in more detail on the following slides.</a:t>
            </a:r>
            <a:endParaRPr/>
          </a:p>
        </p:txBody>
      </p:sp>
      <p:graphicFrame>
        <p:nvGraphicFramePr>
          <p:cNvPr id="1302" name="Google Shape;1302;p139"/>
          <p:cNvGraphicFramePr/>
          <p:nvPr/>
        </p:nvGraphicFramePr>
        <p:xfrm>
          <a:off x="1168988" y="1869525"/>
          <a:ext cx="3000000" cy="3000000"/>
        </p:xfrm>
        <a:graphic>
          <a:graphicData uri="http://schemas.openxmlformats.org/drawingml/2006/table">
            <a:tbl>
              <a:tblPr>
                <a:noFill/>
                <a:tableStyleId>{C6F752B7-6C4C-4356-9C80-201D6EB90876}</a:tableStyleId>
              </a:tblPr>
              <a:tblGrid>
                <a:gridCol w="1361200"/>
                <a:gridCol w="826825"/>
                <a:gridCol w="1895600"/>
                <a:gridCol w="1361200"/>
                <a:gridCol w="1361200"/>
              </a:tblGrid>
              <a:tr h="182875">
                <a:tc>
                  <a:txBody>
                    <a:bodyPr/>
                    <a:lstStyle/>
                    <a:p>
                      <a:pPr indent="0" lvl="0" marL="0" rtl="0" algn="ctr">
                        <a:spcBef>
                          <a:spcPts val="0"/>
                        </a:spcBef>
                        <a:spcAft>
                          <a:spcPts val="0"/>
                        </a:spcAft>
                        <a:buNone/>
                      </a:pPr>
                      <a:r>
                        <a:rPr b="1" lang="en-US" sz="1200"/>
                        <a:t>Category</a:t>
                      </a:r>
                      <a:endParaRPr b="1" sz="1200"/>
                    </a:p>
                  </a:txBody>
                  <a:tcPr marT="0" marB="0" marR="91425" marL="91425" anchor="ctr"/>
                </a:tc>
                <a:tc>
                  <a:txBody>
                    <a:bodyPr/>
                    <a:lstStyle/>
                    <a:p>
                      <a:pPr indent="0" lvl="0" marL="0" rtl="0" algn="ctr">
                        <a:spcBef>
                          <a:spcPts val="0"/>
                        </a:spcBef>
                        <a:spcAft>
                          <a:spcPts val="0"/>
                        </a:spcAft>
                        <a:buNone/>
                      </a:pPr>
                      <a:r>
                        <a:rPr b="1" lang="en-US" sz="1200"/>
                        <a:t>Operator</a:t>
                      </a:r>
                      <a:endParaRPr b="1" sz="1200"/>
                    </a:p>
                  </a:txBody>
                  <a:tcPr marT="0" marB="0" marR="91425" marL="91425" anchor="ctr"/>
                </a:tc>
                <a:tc>
                  <a:txBody>
                    <a:bodyPr/>
                    <a:lstStyle/>
                    <a:p>
                      <a:pPr indent="0" lvl="0" marL="0" rtl="0" algn="ctr">
                        <a:spcBef>
                          <a:spcPts val="0"/>
                        </a:spcBef>
                        <a:spcAft>
                          <a:spcPts val="0"/>
                        </a:spcAft>
                        <a:buNone/>
                      </a:pPr>
                      <a:r>
                        <a:rPr b="1" lang="en-US" sz="1200"/>
                        <a:t>Description</a:t>
                      </a:r>
                      <a:endParaRPr b="1" sz="1200"/>
                    </a:p>
                  </a:txBody>
                  <a:tcPr marT="0" marB="0" marR="91425" marL="91425" anchor="ctr"/>
                </a:tc>
                <a:tc>
                  <a:txBody>
                    <a:bodyPr/>
                    <a:lstStyle/>
                    <a:p>
                      <a:pPr indent="0" lvl="0" marL="0" rtl="0" algn="ctr">
                        <a:spcBef>
                          <a:spcPts val="0"/>
                        </a:spcBef>
                        <a:spcAft>
                          <a:spcPts val="0"/>
                        </a:spcAft>
                        <a:buNone/>
                      </a:pPr>
                      <a:r>
                        <a:rPr b="1" lang="en-US" sz="1200"/>
                        <a:t>Example</a:t>
                      </a:r>
                      <a:endParaRPr b="1" sz="1200"/>
                    </a:p>
                  </a:txBody>
                  <a:tcPr marT="0" marB="0" marR="91425" marL="91425" anchor="ctr"/>
                </a:tc>
                <a:tc>
                  <a:txBody>
                    <a:bodyPr/>
                    <a:lstStyle/>
                    <a:p>
                      <a:pPr indent="0" lvl="0" marL="0" rtl="0" algn="ctr">
                        <a:spcBef>
                          <a:spcPts val="0"/>
                        </a:spcBef>
                        <a:spcAft>
                          <a:spcPts val="0"/>
                        </a:spcAft>
                        <a:buNone/>
                      </a:pPr>
                      <a:r>
                        <a:rPr b="1" lang="en-US" sz="1200"/>
                        <a:t>Result</a:t>
                      </a:r>
                      <a:endParaRPr b="1" sz="1200"/>
                    </a:p>
                  </a:txBody>
                  <a:tcPr marT="0" marB="0" marR="91425" marL="91425" anchor="ctr"/>
                </a:tc>
              </a:tr>
              <a:tr h="167650">
                <a:tc rowSpan="7">
                  <a:txBody>
                    <a:bodyPr/>
                    <a:lstStyle/>
                    <a:p>
                      <a:pPr indent="0" lvl="0" marL="0" rtl="0" algn="ctr">
                        <a:spcBef>
                          <a:spcPts val="0"/>
                        </a:spcBef>
                        <a:spcAft>
                          <a:spcPts val="0"/>
                        </a:spcAft>
                        <a:buNone/>
                      </a:pPr>
                      <a:r>
                        <a:rPr lang="en-US" sz="1100" u="sng">
                          <a:solidFill>
                            <a:schemeClr val="hlink"/>
                          </a:solidFill>
                          <a:hlinkClick r:id="rId4"/>
                        </a:rPr>
                        <a:t>Arithmetic</a:t>
                      </a:r>
                      <a:endParaRPr sz="1100"/>
                    </a:p>
                  </a:txBody>
                  <a:tcPr marT="0" marB="0" marR="91425" marL="91425" anchor="ctr"/>
                </a:tc>
                <a:tc>
                  <a:txBody>
                    <a:bodyPr/>
                    <a:lstStyle/>
                    <a:p>
                      <a:pPr indent="0" lvl="0" marL="0" rtl="0" algn="ctr">
                        <a:spcBef>
                          <a:spcPts val="0"/>
                        </a:spcBef>
                        <a:spcAft>
                          <a:spcPts val="0"/>
                        </a:spcAft>
                        <a:buNone/>
                      </a:pPr>
                      <a:r>
                        <a:rPr lang="en-US" sz="1100">
                          <a:latin typeface="Consolas"/>
                          <a:ea typeface="Consolas"/>
                          <a:cs typeface="Consolas"/>
                          <a:sym typeface="Consolas"/>
                        </a:rPr>
                        <a:t>+</a:t>
                      </a:r>
                      <a:endParaRPr sz="1100">
                        <a:latin typeface="Consolas"/>
                        <a:ea typeface="Consolas"/>
                        <a:cs typeface="Consolas"/>
                        <a:sym typeface="Consolas"/>
                      </a:endParaRPr>
                    </a:p>
                  </a:txBody>
                  <a:tcPr marT="0" marB="0" marR="91425" marL="91425" anchor="ctr"/>
                </a:tc>
                <a:tc>
                  <a:txBody>
                    <a:bodyPr/>
                    <a:lstStyle/>
                    <a:p>
                      <a:pPr indent="0" lvl="0" marL="0" rtl="0" algn="l">
                        <a:spcBef>
                          <a:spcPts val="0"/>
                        </a:spcBef>
                        <a:spcAft>
                          <a:spcPts val="0"/>
                        </a:spcAft>
                        <a:buNone/>
                      </a:pPr>
                      <a:r>
                        <a:rPr lang="en-US" sz="1100"/>
                        <a:t>Addition</a:t>
                      </a:r>
                      <a:endParaRPr sz="1100"/>
                    </a:p>
                  </a:txBody>
                  <a:tcPr marT="0" marB="0" marR="91425" marL="91425" anchor="ctr"/>
                </a:tc>
                <a:tc>
                  <a:txBody>
                    <a:bodyPr/>
                    <a:lstStyle/>
                    <a:p>
                      <a:pPr indent="0" lvl="0" marL="0" rtl="0" algn="ctr">
                        <a:spcBef>
                          <a:spcPts val="0"/>
                        </a:spcBef>
                        <a:spcAft>
                          <a:spcPts val="0"/>
                        </a:spcAft>
                        <a:buNone/>
                      </a:pPr>
                      <a:r>
                        <a:rPr lang="en-US" sz="1100">
                          <a:latin typeface="Consolas"/>
                          <a:ea typeface="Consolas"/>
                          <a:cs typeface="Consolas"/>
                          <a:sym typeface="Consolas"/>
                        </a:rPr>
                        <a:t>3 + 2</a:t>
                      </a:r>
                      <a:endParaRPr sz="1100">
                        <a:latin typeface="Consolas"/>
                        <a:ea typeface="Consolas"/>
                        <a:cs typeface="Consolas"/>
                        <a:sym typeface="Consolas"/>
                      </a:endParaRPr>
                    </a:p>
                  </a:txBody>
                  <a:tcPr marT="0" marB="0" marR="91425" marL="91425" anchor="ctr"/>
                </a:tc>
                <a:tc>
                  <a:txBody>
                    <a:bodyPr/>
                    <a:lstStyle/>
                    <a:p>
                      <a:pPr indent="0" lvl="0" marL="0" rtl="0" algn="ctr">
                        <a:spcBef>
                          <a:spcPts val="0"/>
                        </a:spcBef>
                        <a:spcAft>
                          <a:spcPts val="0"/>
                        </a:spcAft>
                        <a:buNone/>
                      </a:pPr>
                      <a:r>
                        <a:rPr lang="en-US" sz="1100">
                          <a:latin typeface="Consolas"/>
                          <a:ea typeface="Consolas"/>
                          <a:cs typeface="Consolas"/>
                          <a:sym typeface="Consolas"/>
                        </a:rPr>
                        <a:t>5</a:t>
                      </a:r>
                      <a:endParaRPr sz="1100">
                        <a:latin typeface="Consolas"/>
                        <a:ea typeface="Consolas"/>
                        <a:cs typeface="Consolas"/>
                        <a:sym typeface="Consolas"/>
                      </a:endParaRPr>
                    </a:p>
                  </a:txBody>
                  <a:tcPr marT="0" marB="0" marR="91425" marL="91425" anchor="ctr"/>
                </a:tc>
              </a:tr>
              <a:tr h="167650">
                <a:tc vMerge="1"/>
                <a:tc>
                  <a:txBody>
                    <a:bodyPr/>
                    <a:lstStyle/>
                    <a:p>
                      <a:pPr indent="0" lvl="0" marL="0" rtl="0" algn="ctr">
                        <a:spcBef>
                          <a:spcPts val="0"/>
                        </a:spcBef>
                        <a:spcAft>
                          <a:spcPts val="0"/>
                        </a:spcAft>
                        <a:buNone/>
                      </a:pPr>
                      <a:r>
                        <a:rPr lang="en-US" sz="1100">
                          <a:latin typeface="Consolas"/>
                          <a:ea typeface="Consolas"/>
                          <a:cs typeface="Consolas"/>
                          <a:sym typeface="Consolas"/>
                        </a:rPr>
                        <a:t>-</a:t>
                      </a:r>
                      <a:endParaRPr sz="1100">
                        <a:latin typeface="Consolas"/>
                        <a:ea typeface="Consolas"/>
                        <a:cs typeface="Consolas"/>
                        <a:sym typeface="Consolas"/>
                      </a:endParaRPr>
                    </a:p>
                  </a:txBody>
                  <a:tcPr marT="0" marB="0" marR="91425" marL="91425" anchor="ctr"/>
                </a:tc>
                <a:tc>
                  <a:txBody>
                    <a:bodyPr/>
                    <a:lstStyle/>
                    <a:p>
                      <a:pPr indent="0" lvl="0" marL="0" rtl="0" algn="l">
                        <a:spcBef>
                          <a:spcPts val="0"/>
                        </a:spcBef>
                        <a:spcAft>
                          <a:spcPts val="0"/>
                        </a:spcAft>
                        <a:buNone/>
                      </a:pPr>
                      <a:r>
                        <a:rPr lang="en-US" sz="1100"/>
                        <a:t>Subtraction</a:t>
                      </a:r>
                      <a:endParaRPr sz="1100"/>
                    </a:p>
                  </a:txBody>
                  <a:tcPr marT="0" marB="0" marR="91425" marL="91425" anchor="ctr"/>
                </a:tc>
                <a:tc>
                  <a:txBody>
                    <a:bodyPr/>
                    <a:lstStyle/>
                    <a:p>
                      <a:pPr indent="0" lvl="0" marL="0" rtl="0" algn="ctr">
                        <a:spcBef>
                          <a:spcPts val="0"/>
                        </a:spcBef>
                        <a:spcAft>
                          <a:spcPts val="0"/>
                        </a:spcAft>
                        <a:buNone/>
                      </a:pPr>
                      <a:r>
                        <a:rPr lang="en-US" sz="1100">
                          <a:latin typeface="Consolas"/>
                          <a:ea typeface="Consolas"/>
                          <a:cs typeface="Consolas"/>
                          <a:sym typeface="Consolas"/>
                        </a:rPr>
                        <a:t>3 - 2</a:t>
                      </a:r>
                      <a:endParaRPr sz="1100">
                        <a:latin typeface="Consolas"/>
                        <a:ea typeface="Consolas"/>
                        <a:cs typeface="Consolas"/>
                        <a:sym typeface="Consolas"/>
                      </a:endParaRPr>
                    </a:p>
                  </a:txBody>
                  <a:tcPr marT="0" marB="0" marR="91425" marL="91425" anchor="ctr"/>
                </a:tc>
                <a:tc>
                  <a:txBody>
                    <a:bodyPr/>
                    <a:lstStyle/>
                    <a:p>
                      <a:pPr indent="0" lvl="0" marL="0" rtl="0" algn="ctr">
                        <a:spcBef>
                          <a:spcPts val="0"/>
                        </a:spcBef>
                        <a:spcAft>
                          <a:spcPts val="0"/>
                        </a:spcAft>
                        <a:buNone/>
                      </a:pPr>
                      <a:r>
                        <a:rPr lang="en-US" sz="1100">
                          <a:latin typeface="Consolas"/>
                          <a:ea typeface="Consolas"/>
                          <a:cs typeface="Consolas"/>
                          <a:sym typeface="Consolas"/>
                        </a:rPr>
                        <a:t>1</a:t>
                      </a:r>
                      <a:endParaRPr sz="1100">
                        <a:latin typeface="Consolas"/>
                        <a:ea typeface="Consolas"/>
                        <a:cs typeface="Consolas"/>
                        <a:sym typeface="Consolas"/>
                      </a:endParaRPr>
                    </a:p>
                  </a:txBody>
                  <a:tcPr marT="0" marB="0" marR="91425" marL="91425" anchor="ctr"/>
                </a:tc>
              </a:tr>
              <a:tr h="167650">
                <a:tc vMerge="1"/>
                <a:tc>
                  <a:txBody>
                    <a:bodyPr/>
                    <a:lstStyle/>
                    <a:p>
                      <a:pPr indent="0" lvl="0" marL="0" rtl="0" algn="ctr">
                        <a:spcBef>
                          <a:spcPts val="0"/>
                        </a:spcBef>
                        <a:spcAft>
                          <a:spcPts val="0"/>
                        </a:spcAft>
                        <a:buNone/>
                      </a:pPr>
                      <a:r>
                        <a:rPr lang="en-US" sz="1100">
                          <a:latin typeface="Consolas"/>
                          <a:ea typeface="Consolas"/>
                          <a:cs typeface="Consolas"/>
                          <a:sym typeface="Consolas"/>
                        </a:rPr>
                        <a:t>*</a:t>
                      </a:r>
                      <a:endParaRPr sz="1100">
                        <a:latin typeface="Consolas"/>
                        <a:ea typeface="Consolas"/>
                        <a:cs typeface="Consolas"/>
                        <a:sym typeface="Consolas"/>
                      </a:endParaRPr>
                    </a:p>
                  </a:txBody>
                  <a:tcPr marT="0" marB="0" marR="91425" marL="91425" anchor="ctr"/>
                </a:tc>
                <a:tc>
                  <a:txBody>
                    <a:bodyPr/>
                    <a:lstStyle/>
                    <a:p>
                      <a:pPr indent="0" lvl="0" marL="0" rtl="0" algn="l">
                        <a:spcBef>
                          <a:spcPts val="0"/>
                        </a:spcBef>
                        <a:spcAft>
                          <a:spcPts val="0"/>
                        </a:spcAft>
                        <a:buNone/>
                      </a:pPr>
                      <a:r>
                        <a:rPr lang="en-US" sz="1100"/>
                        <a:t>Multiplication</a:t>
                      </a:r>
                      <a:endParaRPr sz="1100"/>
                    </a:p>
                  </a:txBody>
                  <a:tcPr marT="0" marB="0" marR="91425" marL="91425" anchor="ctr"/>
                </a:tc>
                <a:tc>
                  <a:txBody>
                    <a:bodyPr/>
                    <a:lstStyle/>
                    <a:p>
                      <a:pPr indent="0" lvl="0" marL="0" rtl="0" algn="ctr">
                        <a:spcBef>
                          <a:spcPts val="0"/>
                        </a:spcBef>
                        <a:spcAft>
                          <a:spcPts val="0"/>
                        </a:spcAft>
                        <a:buNone/>
                      </a:pPr>
                      <a:r>
                        <a:rPr lang="en-US" sz="1100">
                          <a:latin typeface="Consolas"/>
                          <a:ea typeface="Consolas"/>
                          <a:cs typeface="Consolas"/>
                          <a:sym typeface="Consolas"/>
                        </a:rPr>
                        <a:t>3 * 2</a:t>
                      </a:r>
                      <a:endParaRPr sz="1100">
                        <a:latin typeface="Consolas"/>
                        <a:ea typeface="Consolas"/>
                        <a:cs typeface="Consolas"/>
                        <a:sym typeface="Consolas"/>
                      </a:endParaRPr>
                    </a:p>
                  </a:txBody>
                  <a:tcPr marT="0" marB="0" marR="91425" marL="91425" anchor="ctr"/>
                </a:tc>
                <a:tc>
                  <a:txBody>
                    <a:bodyPr/>
                    <a:lstStyle/>
                    <a:p>
                      <a:pPr indent="0" lvl="0" marL="0" rtl="0" algn="ctr">
                        <a:spcBef>
                          <a:spcPts val="0"/>
                        </a:spcBef>
                        <a:spcAft>
                          <a:spcPts val="0"/>
                        </a:spcAft>
                        <a:buNone/>
                      </a:pPr>
                      <a:r>
                        <a:rPr lang="en-US" sz="1100">
                          <a:latin typeface="Consolas"/>
                          <a:ea typeface="Consolas"/>
                          <a:cs typeface="Consolas"/>
                          <a:sym typeface="Consolas"/>
                        </a:rPr>
                        <a:t>6</a:t>
                      </a:r>
                      <a:endParaRPr sz="1100">
                        <a:latin typeface="Consolas"/>
                        <a:ea typeface="Consolas"/>
                        <a:cs typeface="Consolas"/>
                        <a:sym typeface="Consolas"/>
                      </a:endParaRPr>
                    </a:p>
                  </a:txBody>
                  <a:tcPr marT="0" marB="0" marR="91425" marL="91425" anchor="ctr"/>
                </a:tc>
              </a:tr>
              <a:tr h="167650">
                <a:tc vMerge="1"/>
                <a:tc>
                  <a:txBody>
                    <a:bodyPr/>
                    <a:lstStyle/>
                    <a:p>
                      <a:pPr indent="0" lvl="0" marL="0" rtl="0" algn="ctr">
                        <a:spcBef>
                          <a:spcPts val="0"/>
                        </a:spcBef>
                        <a:spcAft>
                          <a:spcPts val="0"/>
                        </a:spcAft>
                        <a:buNone/>
                      </a:pPr>
                      <a:r>
                        <a:rPr lang="en-US" sz="1100">
                          <a:latin typeface="Consolas"/>
                          <a:ea typeface="Consolas"/>
                          <a:cs typeface="Consolas"/>
                          <a:sym typeface="Consolas"/>
                        </a:rPr>
                        <a:t>/</a:t>
                      </a:r>
                      <a:endParaRPr sz="1100">
                        <a:latin typeface="Consolas"/>
                        <a:ea typeface="Consolas"/>
                        <a:cs typeface="Consolas"/>
                        <a:sym typeface="Consolas"/>
                      </a:endParaRPr>
                    </a:p>
                  </a:txBody>
                  <a:tcPr marT="0" marB="0" marR="91425" marL="91425" anchor="ctr"/>
                </a:tc>
                <a:tc>
                  <a:txBody>
                    <a:bodyPr/>
                    <a:lstStyle/>
                    <a:p>
                      <a:pPr indent="0" lvl="0" marL="0" rtl="0" algn="l">
                        <a:spcBef>
                          <a:spcPts val="0"/>
                        </a:spcBef>
                        <a:spcAft>
                          <a:spcPts val="0"/>
                        </a:spcAft>
                        <a:buNone/>
                      </a:pPr>
                      <a:r>
                        <a:rPr lang="en-US" sz="1100"/>
                        <a:t>Division</a:t>
                      </a:r>
                      <a:endParaRPr sz="1100"/>
                    </a:p>
                  </a:txBody>
                  <a:tcPr marT="0" marB="0" marR="91425" marL="91425" anchor="ctr"/>
                </a:tc>
                <a:tc>
                  <a:txBody>
                    <a:bodyPr/>
                    <a:lstStyle/>
                    <a:p>
                      <a:pPr indent="0" lvl="0" marL="0" rtl="0" algn="ctr">
                        <a:spcBef>
                          <a:spcPts val="0"/>
                        </a:spcBef>
                        <a:spcAft>
                          <a:spcPts val="0"/>
                        </a:spcAft>
                        <a:buNone/>
                      </a:pPr>
                      <a:r>
                        <a:rPr lang="en-US" sz="1100">
                          <a:latin typeface="Consolas"/>
                          <a:ea typeface="Consolas"/>
                          <a:cs typeface="Consolas"/>
                          <a:sym typeface="Consolas"/>
                        </a:rPr>
                        <a:t>10/5</a:t>
                      </a:r>
                      <a:endParaRPr sz="1100">
                        <a:latin typeface="Consolas"/>
                        <a:ea typeface="Consolas"/>
                        <a:cs typeface="Consolas"/>
                        <a:sym typeface="Consolas"/>
                      </a:endParaRPr>
                    </a:p>
                  </a:txBody>
                  <a:tcPr marT="0" marB="0" marR="91425" marL="91425" anchor="ctr"/>
                </a:tc>
                <a:tc>
                  <a:txBody>
                    <a:bodyPr/>
                    <a:lstStyle/>
                    <a:p>
                      <a:pPr indent="0" lvl="0" marL="0" rtl="0" algn="ctr">
                        <a:spcBef>
                          <a:spcPts val="0"/>
                        </a:spcBef>
                        <a:spcAft>
                          <a:spcPts val="0"/>
                        </a:spcAft>
                        <a:buNone/>
                      </a:pPr>
                      <a:r>
                        <a:rPr lang="en-US" sz="1100">
                          <a:latin typeface="Consolas"/>
                          <a:ea typeface="Consolas"/>
                          <a:cs typeface="Consolas"/>
                          <a:sym typeface="Consolas"/>
                        </a:rPr>
                        <a:t>2</a:t>
                      </a:r>
                      <a:endParaRPr sz="1100">
                        <a:latin typeface="Consolas"/>
                        <a:ea typeface="Consolas"/>
                        <a:cs typeface="Consolas"/>
                        <a:sym typeface="Consolas"/>
                      </a:endParaRPr>
                    </a:p>
                  </a:txBody>
                  <a:tcPr marT="0" marB="0" marR="91425" marL="91425" anchor="ctr"/>
                </a:tc>
              </a:tr>
              <a:tr h="167650">
                <a:tc vMerge="1"/>
                <a:tc>
                  <a:txBody>
                    <a:bodyPr/>
                    <a:lstStyle/>
                    <a:p>
                      <a:pPr indent="0" lvl="0" marL="0" rtl="0" algn="ctr">
                        <a:spcBef>
                          <a:spcPts val="0"/>
                        </a:spcBef>
                        <a:spcAft>
                          <a:spcPts val="0"/>
                        </a:spcAft>
                        <a:buNone/>
                      </a:pPr>
                      <a:r>
                        <a:rPr lang="en-US" sz="1100">
                          <a:latin typeface="Consolas"/>
                          <a:ea typeface="Consolas"/>
                          <a:cs typeface="Consolas"/>
                          <a:sym typeface="Consolas"/>
                        </a:rPr>
                        <a:t>%</a:t>
                      </a:r>
                      <a:endParaRPr sz="1100">
                        <a:latin typeface="Consolas"/>
                        <a:ea typeface="Consolas"/>
                        <a:cs typeface="Consolas"/>
                        <a:sym typeface="Consolas"/>
                      </a:endParaRPr>
                    </a:p>
                  </a:txBody>
                  <a:tcPr marT="0" marB="0" marR="91425" marL="91425" anchor="ctr"/>
                </a:tc>
                <a:tc>
                  <a:txBody>
                    <a:bodyPr/>
                    <a:lstStyle/>
                    <a:p>
                      <a:pPr indent="0" lvl="0" marL="0" rtl="0" algn="l">
                        <a:spcBef>
                          <a:spcPts val="0"/>
                        </a:spcBef>
                        <a:spcAft>
                          <a:spcPts val="0"/>
                        </a:spcAft>
                        <a:buNone/>
                      </a:pPr>
                      <a:r>
                        <a:rPr lang="en-US" sz="1100"/>
                        <a:t>Modulus</a:t>
                      </a:r>
                      <a:endParaRPr sz="1100"/>
                    </a:p>
                  </a:txBody>
                  <a:tcPr marT="0" marB="0" marR="91425" marL="91425" anchor="ctr"/>
                </a:tc>
                <a:tc>
                  <a:txBody>
                    <a:bodyPr/>
                    <a:lstStyle/>
                    <a:p>
                      <a:pPr indent="0" lvl="0" marL="0" rtl="0" algn="ctr">
                        <a:spcBef>
                          <a:spcPts val="0"/>
                        </a:spcBef>
                        <a:spcAft>
                          <a:spcPts val="0"/>
                        </a:spcAft>
                        <a:buNone/>
                      </a:pPr>
                      <a:r>
                        <a:rPr lang="en-US" sz="1100">
                          <a:latin typeface="Consolas"/>
                          <a:ea typeface="Consolas"/>
                          <a:cs typeface="Consolas"/>
                          <a:sym typeface="Consolas"/>
                        </a:rPr>
                        <a:t>10%5</a:t>
                      </a:r>
                      <a:endParaRPr sz="1100">
                        <a:latin typeface="Consolas"/>
                        <a:ea typeface="Consolas"/>
                        <a:cs typeface="Consolas"/>
                        <a:sym typeface="Consolas"/>
                      </a:endParaRPr>
                    </a:p>
                  </a:txBody>
                  <a:tcPr marT="0" marB="0" marR="91425" marL="91425" anchor="ctr"/>
                </a:tc>
                <a:tc>
                  <a:txBody>
                    <a:bodyPr/>
                    <a:lstStyle/>
                    <a:p>
                      <a:pPr indent="0" lvl="0" marL="0" rtl="0" algn="ctr">
                        <a:spcBef>
                          <a:spcPts val="0"/>
                        </a:spcBef>
                        <a:spcAft>
                          <a:spcPts val="0"/>
                        </a:spcAft>
                        <a:buNone/>
                      </a:pPr>
                      <a:r>
                        <a:rPr lang="en-US" sz="1100">
                          <a:latin typeface="Consolas"/>
                          <a:ea typeface="Consolas"/>
                          <a:cs typeface="Consolas"/>
                          <a:sym typeface="Consolas"/>
                        </a:rPr>
                        <a:t>9</a:t>
                      </a:r>
                      <a:endParaRPr sz="1100">
                        <a:latin typeface="Consolas"/>
                        <a:ea typeface="Consolas"/>
                        <a:cs typeface="Consolas"/>
                        <a:sym typeface="Consolas"/>
                      </a:endParaRPr>
                    </a:p>
                  </a:txBody>
                  <a:tcPr marT="0" marB="0" marR="91425" marL="91425" anchor="ctr"/>
                </a:tc>
              </a:tr>
              <a:tr h="167650">
                <a:tc vMerge="1"/>
                <a:tc>
                  <a:txBody>
                    <a:bodyPr/>
                    <a:lstStyle/>
                    <a:p>
                      <a:pPr indent="0" lvl="0" marL="0" rtl="0" algn="ctr">
                        <a:spcBef>
                          <a:spcPts val="0"/>
                        </a:spcBef>
                        <a:spcAft>
                          <a:spcPts val="0"/>
                        </a:spcAft>
                        <a:buNone/>
                      </a:pPr>
                      <a:r>
                        <a:rPr lang="en-US" sz="1100">
                          <a:latin typeface="Consolas"/>
                          <a:ea typeface="Consolas"/>
                          <a:cs typeface="Consolas"/>
                          <a:sym typeface="Consolas"/>
                        </a:rPr>
                        <a:t>++</a:t>
                      </a:r>
                      <a:endParaRPr sz="1100">
                        <a:latin typeface="Consolas"/>
                        <a:ea typeface="Consolas"/>
                        <a:cs typeface="Consolas"/>
                        <a:sym typeface="Consolas"/>
                      </a:endParaRPr>
                    </a:p>
                  </a:txBody>
                  <a:tcPr marT="0" marB="0" marR="91425" marL="91425" anchor="ctr"/>
                </a:tc>
                <a:tc>
                  <a:txBody>
                    <a:bodyPr/>
                    <a:lstStyle/>
                    <a:p>
                      <a:pPr indent="0" lvl="0" marL="0" rtl="0" algn="l">
                        <a:spcBef>
                          <a:spcPts val="0"/>
                        </a:spcBef>
                        <a:spcAft>
                          <a:spcPts val="0"/>
                        </a:spcAft>
                        <a:buNone/>
                      </a:pPr>
                      <a:r>
                        <a:rPr lang="en-US" sz="1100"/>
                        <a:t>Increment</a:t>
                      </a:r>
                      <a:endParaRPr sz="1100"/>
                    </a:p>
                  </a:txBody>
                  <a:tcPr marT="0" marB="0" marR="91425" marL="91425" anchor="ctr"/>
                </a:tc>
                <a:tc>
                  <a:txBody>
                    <a:bodyPr/>
                    <a:lstStyle/>
                    <a:p>
                      <a:pPr indent="0" lvl="0" marL="0" rtl="0" algn="ctr">
                        <a:spcBef>
                          <a:spcPts val="0"/>
                        </a:spcBef>
                        <a:spcAft>
                          <a:spcPts val="0"/>
                        </a:spcAft>
                        <a:buNone/>
                      </a:pPr>
                      <a:r>
                        <a:rPr lang="en-US" sz="1100">
                          <a:latin typeface="Consolas"/>
                          <a:ea typeface="Consolas"/>
                          <a:cs typeface="Consolas"/>
                          <a:sym typeface="Consolas"/>
                        </a:rPr>
                        <a:t>x = 3; x++;</a:t>
                      </a:r>
                      <a:endParaRPr sz="1100">
                        <a:latin typeface="Consolas"/>
                        <a:ea typeface="Consolas"/>
                        <a:cs typeface="Consolas"/>
                        <a:sym typeface="Consolas"/>
                      </a:endParaRPr>
                    </a:p>
                  </a:txBody>
                  <a:tcPr marT="0" marB="0" marR="91425" marL="91425" anchor="ctr"/>
                </a:tc>
                <a:tc>
                  <a:txBody>
                    <a:bodyPr/>
                    <a:lstStyle/>
                    <a:p>
                      <a:pPr indent="0" lvl="0" marL="0" rtl="0" algn="ctr">
                        <a:spcBef>
                          <a:spcPts val="0"/>
                        </a:spcBef>
                        <a:spcAft>
                          <a:spcPts val="0"/>
                        </a:spcAft>
                        <a:buNone/>
                      </a:pPr>
                      <a:r>
                        <a:rPr lang="en-US" sz="1100">
                          <a:latin typeface="Consolas"/>
                          <a:ea typeface="Consolas"/>
                          <a:cs typeface="Consolas"/>
                          <a:sym typeface="Consolas"/>
                        </a:rPr>
                        <a:t>x = 4</a:t>
                      </a:r>
                      <a:endParaRPr sz="1100">
                        <a:latin typeface="Consolas"/>
                        <a:ea typeface="Consolas"/>
                        <a:cs typeface="Consolas"/>
                        <a:sym typeface="Consolas"/>
                      </a:endParaRPr>
                    </a:p>
                  </a:txBody>
                  <a:tcPr marT="0" marB="0" marR="91425" marL="91425" anchor="ctr"/>
                </a:tc>
              </a:tr>
              <a:tr h="167650">
                <a:tc vMerge="1"/>
                <a:tc>
                  <a:txBody>
                    <a:bodyPr/>
                    <a:lstStyle/>
                    <a:p>
                      <a:pPr indent="0" lvl="0" marL="0" rtl="0" algn="ctr">
                        <a:spcBef>
                          <a:spcPts val="0"/>
                        </a:spcBef>
                        <a:spcAft>
                          <a:spcPts val="0"/>
                        </a:spcAft>
                        <a:buNone/>
                      </a:pPr>
                      <a:r>
                        <a:rPr lang="en-US" sz="1100">
                          <a:latin typeface="Consolas"/>
                          <a:ea typeface="Consolas"/>
                          <a:cs typeface="Consolas"/>
                          <a:sym typeface="Consolas"/>
                        </a:rPr>
                        <a:t>--</a:t>
                      </a:r>
                      <a:endParaRPr sz="1100">
                        <a:latin typeface="Consolas"/>
                        <a:ea typeface="Consolas"/>
                        <a:cs typeface="Consolas"/>
                        <a:sym typeface="Consolas"/>
                      </a:endParaRPr>
                    </a:p>
                  </a:txBody>
                  <a:tcPr marT="0" marB="0" marR="91425" marL="91425" anchor="ctr"/>
                </a:tc>
                <a:tc>
                  <a:txBody>
                    <a:bodyPr/>
                    <a:lstStyle/>
                    <a:p>
                      <a:pPr indent="0" lvl="0" marL="0" rtl="0" algn="l">
                        <a:spcBef>
                          <a:spcPts val="0"/>
                        </a:spcBef>
                        <a:spcAft>
                          <a:spcPts val="0"/>
                        </a:spcAft>
                        <a:buNone/>
                      </a:pPr>
                      <a:r>
                        <a:rPr lang="en-US" sz="1100"/>
                        <a:t>Decrement</a:t>
                      </a:r>
                      <a:endParaRPr sz="1100"/>
                    </a:p>
                  </a:txBody>
                  <a:tcPr marT="0" marB="0" marR="91425" marL="91425" anchor="ctr"/>
                </a:tc>
                <a:tc>
                  <a:txBody>
                    <a:bodyPr/>
                    <a:lstStyle/>
                    <a:p>
                      <a:pPr indent="0" lvl="0" marL="0" rtl="0" algn="ctr">
                        <a:spcBef>
                          <a:spcPts val="0"/>
                        </a:spcBef>
                        <a:spcAft>
                          <a:spcPts val="0"/>
                        </a:spcAft>
                        <a:buNone/>
                      </a:pPr>
                      <a:r>
                        <a:rPr lang="en-US" sz="1100">
                          <a:latin typeface="Consolas"/>
                          <a:ea typeface="Consolas"/>
                          <a:cs typeface="Consolas"/>
                          <a:sym typeface="Consolas"/>
                        </a:rPr>
                        <a:t>x = 3; x</a:t>
                      </a:r>
                      <a:r>
                        <a:rPr lang="en-US" sz="1100">
                          <a:latin typeface="Consolas"/>
                          <a:ea typeface="Consolas"/>
                          <a:cs typeface="Consolas"/>
                          <a:sym typeface="Consolas"/>
                        </a:rPr>
                        <a:t>--</a:t>
                      </a:r>
                      <a:r>
                        <a:rPr lang="en-US" sz="1100">
                          <a:latin typeface="Consolas"/>
                          <a:ea typeface="Consolas"/>
                          <a:cs typeface="Consolas"/>
                          <a:sym typeface="Consolas"/>
                        </a:rPr>
                        <a:t>;</a:t>
                      </a:r>
                      <a:endParaRPr sz="1100">
                        <a:latin typeface="Consolas"/>
                        <a:ea typeface="Consolas"/>
                        <a:cs typeface="Consolas"/>
                        <a:sym typeface="Consolas"/>
                      </a:endParaRPr>
                    </a:p>
                  </a:txBody>
                  <a:tcPr marT="0" marB="0" marR="91425" marL="91425" anchor="ctr"/>
                </a:tc>
                <a:tc>
                  <a:txBody>
                    <a:bodyPr/>
                    <a:lstStyle/>
                    <a:p>
                      <a:pPr indent="0" lvl="0" marL="0" rtl="0" algn="ctr">
                        <a:spcBef>
                          <a:spcPts val="0"/>
                        </a:spcBef>
                        <a:spcAft>
                          <a:spcPts val="0"/>
                        </a:spcAft>
                        <a:buNone/>
                      </a:pPr>
                      <a:r>
                        <a:rPr lang="en-US" sz="1100">
                          <a:latin typeface="Consolas"/>
                          <a:ea typeface="Consolas"/>
                          <a:cs typeface="Consolas"/>
                          <a:sym typeface="Consolas"/>
                        </a:rPr>
                        <a:t>x = 2</a:t>
                      </a:r>
                      <a:endParaRPr sz="1100">
                        <a:latin typeface="Consolas"/>
                        <a:ea typeface="Consolas"/>
                        <a:cs typeface="Consolas"/>
                        <a:sym typeface="Consolas"/>
                      </a:endParaRPr>
                    </a:p>
                  </a:txBody>
                  <a:tcPr marT="0" marB="0" marR="91425" marL="91425" anchor="ctr"/>
                </a:tc>
              </a:tr>
              <a:tr h="167650">
                <a:tc rowSpan="6">
                  <a:txBody>
                    <a:bodyPr/>
                    <a:lstStyle/>
                    <a:p>
                      <a:pPr indent="0" lvl="0" marL="0" rtl="0" algn="ctr">
                        <a:spcBef>
                          <a:spcPts val="0"/>
                        </a:spcBef>
                        <a:spcAft>
                          <a:spcPts val="0"/>
                        </a:spcAft>
                        <a:buNone/>
                      </a:pPr>
                      <a:r>
                        <a:rPr lang="en-US" sz="1100" u="sng">
                          <a:solidFill>
                            <a:schemeClr val="hlink"/>
                          </a:solidFill>
                          <a:hlinkClick r:id="rId5"/>
                        </a:rPr>
                        <a:t>Comparison</a:t>
                      </a:r>
                      <a:endParaRPr sz="1100"/>
                    </a:p>
                  </a:txBody>
                  <a:tcPr marT="0" marB="0"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100">
                          <a:latin typeface="Consolas"/>
                          <a:ea typeface="Consolas"/>
                          <a:cs typeface="Consolas"/>
                          <a:sym typeface="Consolas"/>
                        </a:rPr>
                        <a:t>==</a:t>
                      </a:r>
                      <a:endParaRPr sz="1100">
                        <a:latin typeface="Consolas"/>
                        <a:ea typeface="Consolas"/>
                        <a:cs typeface="Consolas"/>
                        <a:sym typeface="Consolas"/>
                      </a:endParaRPr>
                    </a:p>
                  </a:txBody>
                  <a:tcPr marT="0" marB="0" marR="91425" marL="91425" anchor="ctr"/>
                </a:tc>
                <a:tc>
                  <a:txBody>
                    <a:bodyPr/>
                    <a:lstStyle/>
                    <a:p>
                      <a:pPr indent="0" lvl="0" marL="0" rtl="0" algn="l">
                        <a:spcBef>
                          <a:spcPts val="0"/>
                        </a:spcBef>
                        <a:spcAft>
                          <a:spcPts val="0"/>
                        </a:spcAft>
                        <a:buNone/>
                      </a:pPr>
                      <a:r>
                        <a:rPr lang="en-US" sz="1100"/>
                        <a:t>Equal</a:t>
                      </a:r>
                      <a:endParaRPr sz="1100"/>
                    </a:p>
                  </a:txBody>
                  <a:tcPr marT="0" marB="0" marR="91425" marL="91425" anchor="ctr"/>
                </a:tc>
                <a:tc>
                  <a:txBody>
                    <a:bodyPr/>
                    <a:lstStyle/>
                    <a:p>
                      <a:pPr indent="0" lvl="0" marL="0" rtl="0" algn="ctr">
                        <a:spcBef>
                          <a:spcPts val="0"/>
                        </a:spcBef>
                        <a:spcAft>
                          <a:spcPts val="0"/>
                        </a:spcAft>
                        <a:buNone/>
                      </a:pPr>
                      <a:r>
                        <a:rPr lang="en-US" sz="1100">
                          <a:latin typeface="Consolas"/>
                          <a:ea typeface="Consolas"/>
                          <a:cs typeface="Consolas"/>
                          <a:sym typeface="Consolas"/>
                        </a:rPr>
                        <a:t>5 == 9</a:t>
                      </a:r>
                      <a:endParaRPr sz="1100">
                        <a:latin typeface="Consolas"/>
                        <a:ea typeface="Consolas"/>
                        <a:cs typeface="Consolas"/>
                        <a:sym typeface="Consolas"/>
                      </a:endParaRPr>
                    </a:p>
                  </a:txBody>
                  <a:tcPr marT="0" marB="0" marR="91425" marL="91425" anchor="ctr"/>
                </a:tc>
                <a:tc>
                  <a:txBody>
                    <a:bodyPr/>
                    <a:lstStyle/>
                    <a:p>
                      <a:pPr indent="0" lvl="0" marL="0" rtl="0" algn="ctr">
                        <a:spcBef>
                          <a:spcPts val="0"/>
                        </a:spcBef>
                        <a:spcAft>
                          <a:spcPts val="0"/>
                        </a:spcAft>
                        <a:buNone/>
                      </a:pPr>
                      <a:r>
                        <a:rPr lang="en-US" sz="1100">
                          <a:latin typeface="Consolas"/>
                          <a:ea typeface="Consolas"/>
                          <a:cs typeface="Consolas"/>
                          <a:sym typeface="Consolas"/>
                        </a:rPr>
                        <a:t>false</a:t>
                      </a:r>
                      <a:endParaRPr sz="1100">
                        <a:latin typeface="Consolas"/>
                        <a:ea typeface="Consolas"/>
                        <a:cs typeface="Consolas"/>
                        <a:sym typeface="Consolas"/>
                      </a:endParaRPr>
                    </a:p>
                  </a:txBody>
                  <a:tcPr marT="0" marB="0" marR="91425" marL="91425" anchor="ctr"/>
                </a:tc>
              </a:tr>
              <a:tr h="167650">
                <a:tc vMerge="1"/>
                <a:tc>
                  <a:txBody>
                    <a:bodyPr/>
                    <a:lstStyle/>
                    <a:p>
                      <a:pPr indent="0" lvl="0" marL="0" rtl="0" algn="ctr">
                        <a:spcBef>
                          <a:spcPts val="0"/>
                        </a:spcBef>
                        <a:spcAft>
                          <a:spcPts val="0"/>
                        </a:spcAft>
                        <a:buNone/>
                      </a:pPr>
                      <a:r>
                        <a:rPr lang="en-US" sz="1100">
                          <a:latin typeface="Consolas"/>
                          <a:ea typeface="Consolas"/>
                          <a:cs typeface="Consolas"/>
                          <a:sym typeface="Consolas"/>
                        </a:rPr>
                        <a:t>!=</a:t>
                      </a:r>
                      <a:endParaRPr sz="1100">
                        <a:latin typeface="Consolas"/>
                        <a:ea typeface="Consolas"/>
                        <a:cs typeface="Consolas"/>
                        <a:sym typeface="Consolas"/>
                      </a:endParaRPr>
                    </a:p>
                  </a:txBody>
                  <a:tcPr marT="0" marB="0" marR="91425" marL="91425" anchor="ctr"/>
                </a:tc>
                <a:tc>
                  <a:txBody>
                    <a:bodyPr/>
                    <a:lstStyle/>
                    <a:p>
                      <a:pPr indent="0" lvl="0" marL="0" rtl="0" algn="l">
                        <a:spcBef>
                          <a:spcPts val="0"/>
                        </a:spcBef>
                        <a:spcAft>
                          <a:spcPts val="0"/>
                        </a:spcAft>
                        <a:buNone/>
                      </a:pPr>
                      <a:r>
                        <a:rPr lang="en-US" sz="1100"/>
                        <a:t>Not Equal</a:t>
                      </a:r>
                      <a:endParaRPr sz="1100"/>
                    </a:p>
                  </a:txBody>
                  <a:tcPr marT="0" marB="0" marR="91425" marL="91425" anchor="ctr"/>
                </a:tc>
                <a:tc>
                  <a:txBody>
                    <a:bodyPr/>
                    <a:lstStyle/>
                    <a:p>
                      <a:pPr indent="0" lvl="0" marL="0" rtl="0" algn="ctr">
                        <a:spcBef>
                          <a:spcPts val="0"/>
                        </a:spcBef>
                        <a:spcAft>
                          <a:spcPts val="0"/>
                        </a:spcAft>
                        <a:buNone/>
                      </a:pPr>
                      <a:r>
                        <a:rPr lang="en-US" sz="1100">
                          <a:latin typeface="Consolas"/>
                          <a:ea typeface="Consolas"/>
                          <a:cs typeface="Consolas"/>
                          <a:sym typeface="Consolas"/>
                        </a:rPr>
                        <a:t>6 != 4</a:t>
                      </a:r>
                      <a:endParaRPr sz="1100">
                        <a:latin typeface="Consolas"/>
                        <a:ea typeface="Consolas"/>
                        <a:cs typeface="Consolas"/>
                        <a:sym typeface="Consolas"/>
                      </a:endParaRPr>
                    </a:p>
                  </a:txBody>
                  <a:tcPr marT="0" marB="0" marR="91425" marL="91425" anchor="ctr"/>
                </a:tc>
                <a:tc>
                  <a:txBody>
                    <a:bodyPr/>
                    <a:lstStyle/>
                    <a:p>
                      <a:pPr indent="0" lvl="0" marL="0" rtl="0" algn="ctr">
                        <a:spcBef>
                          <a:spcPts val="0"/>
                        </a:spcBef>
                        <a:spcAft>
                          <a:spcPts val="0"/>
                        </a:spcAft>
                        <a:buNone/>
                      </a:pPr>
                      <a:r>
                        <a:rPr lang="en-US" sz="1100">
                          <a:latin typeface="Consolas"/>
                          <a:ea typeface="Consolas"/>
                          <a:cs typeface="Consolas"/>
                          <a:sym typeface="Consolas"/>
                        </a:rPr>
                        <a:t>true</a:t>
                      </a:r>
                      <a:endParaRPr sz="1100">
                        <a:latin typeface="Consolas"/>
                        <a:ea typeface="Consolas"/>
                        <a:cs typeface="Consolas"/>
                        <a:sym typeface="Consolas"/>
                      </a:endParaRPr>
                    </a:p>
                  </a:txBody>
                  <a:tcPr marT="0" marB="0" marR="91425" marL="91425" anchor="ctr"/>
                </a:tc>
              </a:tr>
              <a:tr h="167650">
                <a:tc vMerge="1"/>
                <a:tc>
                  <a:txBody>
                    <a:bodyPr/>
                    <a:lstStyle/>
                    <a:p>
                      <a:pPr indent="0" lvl="0" marL="0" rtl="0" algn="ctr">
                        <a:spcBef>
                          <a:spcPts val="0"/>
                        </a:spcBef>
                        <a:spcAft>
                          <a:spcPts val="0"/>
                        </a:spcAft>
                        <a:buNone/>
                      </a:pPr>
                      <a:r>
                        <a:rPr lang="en-US" sz="1100">
                          <a:latin typeface="Consolas"/>
                          <a:ea typeface="Consolas"/>
                          <a:cs typeface="Consolas"/>
                          <a:sym typeface="Consolas"/>
                        </a:rPr>
                        <a:t>&lt;</a:t>
                      </a:r>
                      <a:endParaRPr sz="1100">
                        <a:latin typeface="Consolas"/>
                        <a:ea typeface="Consolas"/>
                        <a:cs typeface="Consolas"/>
                        <a:sym typeface="Consolas"/>
                      </a:endParaRPr>
                    </a:p>
                  </a:txBody>
                  <a:tcPr marT="0" marB="0" marR="91425" marL="91425" anchor="ct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100"/>
                        <a:t>Less Than</a:t>
                      </a:r>
                      <a:endParaRPr sz="1100"/>
                    </a:p>
                  </a:txBody>
                  <a:tcPr marT="0" marB="0"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100">
                          <a:latin typeface="Consolas"/>
                          <a:ea typeface="Consolas"/>
                          <a:cs typeface="Consolas"/>
                          <a:sym typeface="Consolas"/>
                        </a:rPr>
                        <a:t>5 &lt; 10</a:t>
                      </a:r>
                      <a:endParaRPr sz="1100">
                        <a:latin typeface="Consolas"/>
                        <a:ea typeface="Consolas"/>
                        <a:cs typeface="Consolas"/>
                        <a:sym typeface="Consolas"/>
                      </a:endParaRPr>
                    </a:p>
                  </a:txBody>
                  <a:tcPr marT="0" marB="0"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100">
                          <a:latin typeface="Consolas"/>
                          <a:ea typeface="Consolas"/>
                          <a:cs typeface="Consolas"/>
                          <a:sym typeface="Consolas"/>
                        </a:rPr>
                        <a:t>true</a:t>
                      </a:r>
                      <a:endParaRPr sz="1100">
                        <a:latin typeface="Consolas"/>
                        <a:ea typeface="Consolas"/>
                        <a:cs typeface="Consolas"/>
                        <a:sym typeface="Consolas"/>
                      </a:endParaRPr>
                    </a:p>
                  </a:txBody>
                  <a:tcPr marT="0" marB="0" marR="91425" marL="91425" anchor="ctr">
                    <a:lnB cap="flat" cmpd="sng" w="9525">
                      <a:solidFill>
                        <a:srgbClr val="9E9E9E"/>
                      </a:solidFill>
                      <a:prstDash val="solid"/>
                      <a:round/>
                      <a:headEnd len="sm" w="sm" type="none"/>
                      <a:tailEnd len="sm" w="sm" type="none"/>
                    </a:lnB>
                  </a:tcPr>
                </a:tc>
              </a:tr>
              <a:tr h="167650">
                <a:tc vMerge="1"/>
                <a:tc>
                  <a:txBody>
                    <a:bodyPr/>
                    <a:lstStyle/>
                    <a:p>
                      <a:pPr indent="0" lvl="0" marL="0" rtl="0" algn="ctr">
                        <a:spcBef>
                          <a:spcPts val="0"/>
                        </a:spcBef>
                        <a:spcAft>
                          <a:spcPts val="0"/>
                        </a:spcAft>
                        <a:buNone/>
                      </a:pPr>
                      <a:r>
                        <a:rPr lang="en-US" sz="1100">
                          <a:latin typeface="Consolas"/>
                          <a:ea typeface="Consolas"/>
                          <a:cs typeface="Consolas"/>
                          <a:sym typeface="Consolas"/>
                        </a:rPr>
                        <a:t>&lt;=</a:t>
                      </a:r>
                      <a:endParaRPr sz="1100">
                        <a:latin typeface="Consolas"/>
                        <a:ea typeface="Consolas"/>
                        <a:cs typeface="Consolas"/>
                        <a:sym typeface="Consolas"/>
                      </a:endParaRPr>
                    </a:p>
                  </a:txBody>
                  <a:tcPr marT="0" marB="0"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100"/>
                        <a:t>Less Than or Equal</a:t>
                      </a:r>
                      <a:endParaRPr sz="1100"/>
                    </a:p>
                  </a:txBody>
                  <a:tcPr marT="0" marB="0"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100">
                          <a:latin typeface="Consolas"/>
                          <a:ea typeface="Consolas"/>
                          <a:cs typeface="Consolas"/>
                          <a:sym typeface="Consolas"/>
                        </a:rPr>
                        <a:t>3 &lt;= 3</a:t>
                      </a:r>
                      <a:endParaRPr sz="1100">
                        <a:latin typeface="Consolas"/>
                        <a:ea typeface="Consolas"/>
                        <a:cs typeface="Consolas"/>
                        <a:sym typeface="Consolas"/>
                      </a:endParaRPr>
                    </a:p>
                  </a:txBody>
                  <a:tcPr marT="0" marB="0"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100">
                          <a:latin typeface="Consolas"/>
                          <a:ea typeface="Consolas"/>
                          <a:cs typeface="Consolas"/>
                          <a:sym typeface="Consolas"/>
                        </a:rPr>
                        <a:t>true</a:t>
                      </a:r>
                      <a:endParaRPr sz="1100">
                        <a:latin typeface="Consolas"/>
                        <a:ea typeface="Consolas"/>
                        <a:cs typeface="Consolas"/>
                        <a:sym typeface="Consolas"/>
                      </a:endParaRPr>
                    </a:p>
                  </a:txBody>
                  <a:tcPr marT="0" marB="0"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67650">
                <a:tc vMerge="1"/>
                <a:tc>
                  <a:txBody>
                    <a:bodyPr/>
                    <a:lstStyle/>
                    <a:p>
                      <a:pPr indent="0" lvl="0" marL="0" rtl="0" algn="ctr">
                        <a:spcBef>
                          <a:spcPts val="0"/>
                        </a:spcBef>
                        <a:spcAft>
                          <a:spcPts val="0"/>
                        </a:spcAft>
                        <a:buNone/>
                      </a:pPr>
                      <a:r>
                        <a:rPr lang="en-US" sz="1100">
                          <a:latin typeface="Consolas"/>
                          <a:ea typeface="Consolas"/>
                          <a:cs typeface="Consolas"/>
                          <a:sym typeface="Consolas"/>
                        </a:rPr>
                        <a:t>&gt;</a:t>
                      </a:r>
                      <a:endParaRPr sz="1100">
                        <a:latin typeface="Consolas"/>
                        <a:ea typeface="Consolas"/>
                        <a:cs typeface="Consolas"/>
                        <a:sym typeface="Consolas"/>
                      </a:endParaRPr>
                    </a:p>
                  </a:txBody>
                  <a:tcPr marT="0" marB="0"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100"/>
                        <a:t>Greater Than</a:t>
                      </a:r>
                      <a:endParaRPr sz="1100"/>
                    </a:p>
                  </a:txBody>
                  <a:tcPr marT="0" marB="0"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100">
                          <a:latin typeface="Consolas"/>
                          <a:ea typeface="Consolas"/>
                          <a:cs typeface="Consolas"/>
                          <a:sym typeface="Consolas"/>
                        </a:rPr>
                        <a:t>5 &gt; 2</a:t>
                      </a:r>
                      <a:endParaRPr sz="1100">
                        <a:latin typeface="Consolas"/>
                        <a:ea typeface="Consolas"/>
                        <a:cs typeface="Consolas"/>
                        <a:sym typeface="Consolas"/>
                      </a:endParaRPr>
                    </a:p>
                  </a:txBody>
                  <a:tcPr marT="0" marB="0"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100">
                          <a:latin typeface="Consolas"/>
                          <a:ea typeface="Consolas"/>
                          <a:cs typeface="Consolas"/>
                          <a:sym typeface="Consolas"/>
                        </a:rPr>
                        <a:t>false</a:t>
                      </a:r>
                      <a:endParaRPr sz="1100">
                        <a:latin typeface="Consolas"/>
                        <a:ea typeface="Consolas"/>
                        <a:cs typeface="Consolas"/>
                        <a:sym typeface="Consolas"/>
                      </a:endParaRPr>
                    </a:p>
                  </a:txBody>
                  <a:tcPr marT="0" marB="0"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67650">
                <a:tc vMerge="1"/>
                <a:tc>
                  <a:txBody>
                    <a:bodyPr/>
                    <a:lstStyle/>
                    <a:p>
                      <a:pPr indent="0" lvl="0" marL="0" rtl="0" algn="ctr">
                        <a:spcBef>
                          <a:spcPts val="0"/>
                        </a:spcBef>
                        <a:spcAft>
                          <a:spcPts val="0"/>
                        </a:spcAft>
                        <a:buNone/>
                      </a:pPr>
                      <a:r>
                        <a:rPr lang="en-US" sz="1100">
                          <a:latin typeface="Consolas"/>
                          <a:ea typeface="Consolas"/>
                          <a:cs typeface="Consolas"/>
                          <a:sym typeface="Consolas"/>
                        </a:rPr>
                        <a:t>&gt;=</a:t>
                      </a:r>
                      <a:endParaRPr sz="1100">
                        <a:latin typeface="Consolas"/>
                        <a:ea typeface="Consolas"/>
                        <a:cs typeface="Consolas"/>
                        <a:sym typeface="Consolas"/>
                      </a:endParaRPr>
                    </a:p>
                  </a:txBody>
                  <a:tcPr marT="0" marB="0"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100"/>
                        <a:t>Greater Than or Equal</a:t>
                      </a:r>
                      <a:endParaRPr sz="1100"/>
                    </a:p>
                  </a:txBody>
                  <a:tcPr marT="0" marB="0"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100">
                          <a:latin typeface="Consolas"/>
                          <a:ea typeface="Consolas"/>
                          <a:cs typeface="Consolas"/>
                          <a:sym typeface="Consolas"/>
                        </a:rPr>
                        <a:t>6 &gt;= 4</a:t>
                      </a:r>
                      <a:endParaRPr sz="1100">
                        <a:latin typeface="Consolas"/>
                        <a:ea typeface="Consolas"/>
                        <a:cs typeface="Consolas"/>
                        <a:sym typeface="Consolas"/>
                      </a:endParaRPr>
                    </a:p>
                  </a:txBody>
                  <a:tcPr marT="0" marB="0"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100">
                          <a:latin typeface="Consolas"/>
                          <a:ea typeface="Consolas"/>
                          <a:cs typeface="Consolas"/>
                          <a:sym typeface="Consolas"/>
                        </a:rPr>
                        <a:t>true</a:t>
                      </a:r>
                      <a:endParaRPr sz="1100">
                        <a:latin typeface="Consolas"/>
                        <a:ea typeface="Consolas"/>
                        <a:cs typeface="Consolas"/>
                        <a:sym typeface="Consolas"/>
                      </a:endParaRPr>
                    </a:p>
                  </a:txBody>
                  <a:tcPr marT="0" marB="0"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67650">
                <a:tc rowSpan="3">
                  <a:txBody>
                    <a:bodyPr/>
                    <a:lstStyle/>
                    <a:p>
                      <a:pPr indent="0" lvl="0" marL="0" rtl="0" algn="ctr">
                        <a:spcBef>
                          <a:spcPts val="0"/>
                        </a:spcBef>
                        <a:spcAft>
                          <a:spcPts val="0"/>
                        </a:spcAft>
                        <a:buNone/>
                      </a:pPr>
                      <a:r>
                        <a:rPr lang="en-US" sz="1100" u="sng">
                          <a:solidFill>
                            <a:schemeClr val="hlink"/>
                          </a:solidFill>
                          <a:hlinkClick r:id="rId6"/>
                        </a:rPr>
                        <a:t>Logical</a:t>
                      </a:r>
                      <a:endParaRPr sz="1100"/>
                    </a:p>
                  </a:txBody>
                  <a:tcPr marT="0" marB="0"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100">
                          <a:latin typeface="Consolas"/>
                          <a:ea typeface="Consolas"/>
                          <a:cs typeface="Consolas"/>
                          <a:sym typeface="Consolas"/>
                        </a:rPr>
                        <a:t>&amp;&amp;</a:t>
                      </a:r>
                      <a:endParaRPr sz="1100">
                        <a:latin typeface="Consolas"/>
                        <a:ea typeface="Consolas"/>
                        <a:cs typeface="Consolas"/>
                        <a:sym typeface="Consolas"/>
                      </a:endParaRPr>
                    </a:p>
                  </a:txBody>
                  <a:tcPr marT="0" marB="0"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100"/>
                        <a:t>Logical “and”</a:t>
                      </a:r>
                      <a:endParaRPr sz="1100"/>
                    </a:p>
                  </a:txBody>
                  <a:tcPr marT="0" marB="0"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100">
                          <a:latin typeface="Consolas"/>
                          <a:ea typeface="Consolas"/>
                          <a:cs typeface="Consolas"/>
                          <a:sym typeface="Consolas"/>
                        </a:rPr>
                        <a:t>3 &gt; 2 &amp;&amp; 5 &gt; 3</a:t>
                      </a:r>
                      <a:endParaRPr sz="1100">
                        <a:latin typeface="Consolas"/>
                        <a:ea typeface="Consolas"/>
                        <a:cs typeface="Consolas"/>
                        <a:sym typeface="Consolas"/>
                      </a:endParaRPr>
                    </a:p>
                  </a:txBody>
                  <a:tcPr marT="0" marB="0"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100">
                          <a:latin typeface="Consolas"/>
                          <a:ea typeface="Consolas"/>
                          <a:cs typeface="Consolas"/>
                          <a:sym typeface="Consolas"/>
                        </a:rPr>
                        <a:t>true</a:t>
                      </a:r>
                      <a:endParaRPr sz="1100">
                        <a:latin typeface="Consolas"/>
                        <a:ea typeface="Consolas"/>
                        <a:cs typeface="Consolas"/>
                        <a:sym typeface="Consolas"/>
                      </a:endParaRPr>
                    </a:p>
                  </a:txBody>
                  <a:tcPr marT="0" marB="0"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67650">
                <a:tc vMerge="1"/>
                <a:tc>
                  <a:txBody>
                    <a:bodyPr/>
                    <a:lstStyle/>
                    <a:p>
                      <a:pPr indent="0" lvl="0" marL="0" rtl="0" algn="ctr">
                        <a:spcBef>
                          <a:spcPts val="0"/>
                        </a:spcBef>
                        <a:spcAft>
                          <a:spcPts val="0"/>
                        </a:spcAft>
                        <a:buNone/>
                      </a:pPr>
                      <a:r>
                        <a:rPr lang="en-US" sz="1100">
                          <a:latin typeface="Consolas"/>
                          <a:ea typeface="Consolas"/>
                          <a:cs typeface="Consolas"/>
                          <a:sym typeface="Consolas"/>
                        </a:rPr>
                        <a:t>||</a:t>
                      </a:r>
                      <a:endParaRPr sz="1100">
                        <a:latin typeface="Consolas"/>
                        <a:ea typeface="Consolas"/>
                        <a:cs typeface="Consolas"/>
                        <a:sym typeface="Consolas"/>
                      </a:endParaRPr>
                    </a:p>
                  </a:txBody>
                  <a:tcPr marT="0" marB="0"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100"/>
                        <a:t>Logical “or”</a:t>
                      </a:r>
                      <a:endParaRPr sz="1100"/>
                    </a:p>
                  </a:txBody>
                  <a:tcPr marT="0" marB="0"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100">
                          <a:latin typeface="Consolas"/>
                          <a:ea typeface="Consolas"/>
                          <a:cs typeface="Consolas"/>
                          <a:sym typeface="Consolas"/>
                        </a:rPr>
                        <a:t>3 &lt; 1 || 5 &gt; 2</a:t>
                      </a:r>
                      <a:endParaRPr sz="1100">
                        <a:latin typeface="Consolas"/>
                        <a:ea typeface="Consolas"/>
                        <a:cs typeface="Consolas"/>
                        <a:sym typeface="Consolas"/>
                      </a:endParaRPr>
                    </a:p>
                  </a:txBody>
                  <a:tcPr marT="0" marB="0"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100">
                          <a:latin typeface="Consolas"/>
                          <a:ea typeface="Consolas"/>
                          <a:cs typeface="Consolas"/>
                          <a:sym typeface="Consolas"/>
                        </a:rPr>
                        <a:t>true</a:t>
                      </a:r>
                      <a:endParaRPr sz="1100">
                        <a:latin typeface="Consolas"/>
                        <a:ea typeface="Consolas"/>
                        <a:cs typeface="Consolas"/>
                        <a:sym typeface="Consolas"/>
                      </a:endParaRPr>
                    </a:p>
                  </a:txBody>
                  <a:tcPr marT="0" marB="0"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67650">
                <a:tc vMerge="1"/>
                <a:tc>
                  <a:txBody>
                    <a:bodyPr/>
                    <a:lstStyle/>
                    <a:p>
                      <a:pPr indent="0" lvl="0" marL="0" rtl="0" algn="ctr">
                        <a:spcBef>
                          <a:spcPts val="0"/>
                        </a:spcBef>
                        <a:spcAft>
                          <a:spcPts val="0"/>
                        </a:spcAft>
                        <a:buNone/>
                      </a:pPr>
                      <a:r>
                        <a:rPr lang="en-US" sz="1100">
                          <a:latin typeface="Consolas"/>
                          <a:ea typeface="Consolas"/>
                          <a:cs typeface="Consolas"/>
                          <a:sym typeface="Consolas"/>
                        </a:rPr>
                        <a:t>!</a:t>
                      </a:r>
                      <a:endParaRPr sz="1100">
                        <a:latin typeface="Consolas"/>
                        <a:ea typeface="Consolas"/>
                        <a:cs typeface="Consolas"/>
                        <a:sym typeface="Consolas"/>
                      </a:endParaRPr>
                    </a:p>
                  </a:txBody>
                  <a:tcPr marT="0" marB="0"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100"/>
                        <a:t>Logical “not”</a:t>
                      </a:r>
                      <a:endParaRPr sz="1100"/>
                    </a:p>
                  </a:txBody>
                  <a:tcPr marT="0" marB="0"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100">
                          <a:latin typeface="Consolas"/>
                          <a:ea typeface="Consolas"/>
                          <a:cs typeface="Consolas"/>
                          <a:sym typeface="Consolas"/>
                        </a:rPr>
                        <a:t>3 != 5</a:t>
                      </a:r>
                      <a:endParaRPr sz="1100">
                        <a:latin typeface="Consolas"/>
                        <a:ea typeface="Consolas"/>
                        <a:cs typeface="Consolas"/>
                        <a:sym typeface="Consolas"/>
                      </a:endParaRPr>
                    </a:p>
                  </a:txBody>
                  <a:tcPr marT="0" marB="0"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100">
                          <a:latin typeface="Consolas"/>
                          <a:ea typeface="Consolas"/>
                          <a:cs typeface="Consolas"/>
                          <a:sym typeface="Consolas"/>
                        </a:rPr>
                        <a:t>true</a:t>
                      </a:r>
                      <a:endParaRPr sz="1100">
                        <a:latin typeface="Consolas"/>
                        <a:ea typeface="Consolas"/>
                        <a:cs typeface="Consolas"/>
                        <a:sym typeface="Consolas"/>
                      </a:endParaRPr>
                    </a:p>
                  </a:txBody>
                  <a:tcPr marT="0" marB="0"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67650">
                <a:tc>
                  <a:txBody>
                    <a:bodyPr/>
                    <a:lstStyle/>
                    <a:p>
                      <a:pPr indent="0" lvl="0" marL="0" rtl="0" algn="ctr">
                        <a:spcBef>
                          <a:spcPts val="0"/>
                        </a:spcBef>
                        <a:spcAft>
                          <a:spcPts val="0"/>
                        </a:spcAft>
                        <a:buNone/>
                      </a:pPr>
                      <a:r>
                        <a:rPr lang="en-US" sz="1100" u="sng">
                          <a:solidFill>
                            <a:schemeClr val="hlink"/>
                          </a:solidFill>
                          <a:hlinkClick r:id="rId7"/>
                        </a:rPr>
                        <a:t>String</a:t>
                      </a:r>
                      <a:endParaRPr sz="1100"/>
                    </a:p>
                  </a:txBody>
                  <a:tcPr marT="0" marB="0"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sz="1100">
                          <a:latin typeface="Consolas"/>
                          <a:ea typeface="Consolas"/>
                          <a:cs typeface="Consolas"/>
                          <a:sym typeface="Consolas"/>
                        </a:rPr>
                        <a:t>+</a:t>
                      </a:r>
                      <a:endParaRPr sz="1100">
                        <a:latin typeface="Consolas"/>
                        <a:ea typeface="Consolas"/>
                        <a:cs typeface="Consolas"/>
                        <a:sym typeface="Consolas"/>
                      </a:endParaRPr>
                    </a:p>
                  </a:txBody>
                  <a:tcPr marT="0" marB="0" marR="91425" marL="91425" anchor="ctr">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sz="1100"/>
                        <a:t>String Concatenation</a:t>
                      </a:r>
                      <a:endParaRPr sz="1100"/>
                    </a:p>
                  </a:txBody>
                  <a:tcPr marT="0" marB="0"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sz="1100">
                          <a:latin typeface="Consolas"/>
                          <a:ea typeface="Consolas"/>
                          <a:cs typeface="Consolas"/>
                          <a:sym typeface="Consolas"/>
                        </a:rPr>
                        <a:t>“A” + “BC”</a:t>
                      </a:r>
                      <a:endParaRPr sz="1100">
                        <a:latin typeface="Consolas"/>
                        <a:ea typeface="Consolas"/>
                        <a:cs typeface="Consolas"/>
                        <a:sym typeface="Consolas"/>
                      </a:endParaRPr>
                    </a:p>
                  </a:txBody>
                  <a:tcPr marT="0" marB="0"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sz="1100">
                          <a:latin typeface="Consolas"/>
                          <a:ea typeface="Consolas"/>
                          <a:cs typeface="Consolas"/>
                          <a:sym typeface="Consolas"/>
                        </a:rPr>
                        <a:t>“ABC”</a:t>
                      </a:r>
                      <a:endParaRPr sz="1100">
                        <a:latin typeface="Consolas"/>
                        <a:ea typeface="Consolas"/>
                        <a:cs typeface="Consolas"/>
                        <a:sym typeface="Consolas"/>
                      </a:endParaRPr>
                    </a:p>
                  </a:txBody>
                  <a:tcPr marT="0" marB="0" marR="91425" marL="91425" anchor="ctr">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7" name="Shape 1307"/>
        <p:cNvGrpSpPr/>
        <p:nvPr/>
      </p:nvGrpSpPr>
      <p:grpSpPr>
        <a:xfrm>
          <a:off x="0" y="0"/>
          <a:ext cx="0" cy="0"/>
          <a:chOff x="0" y="0"/>
          <a:chExt cx="0" cy="0"/>
        </a:xfrm>
      </p:grpSpPr>
      <p:sp>
        <p:nvSpPr>
          <p:cNvPr id="1308" name="Google Shape;1308;p140"/>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t>JavaScript Operators: </a:t>
            </a:r>
            <a:r>
              <a:rPr lang="en-US"/>
              <a:t>Arithmetic</a:t>
            </a:r>
            <a:endParaRPr/>
          </a:p>
        </p:txBody>
      </p:sp>
      <p:sp>
        <p:nvSpPr>
          <p:cNvPr id="1309" name="Google Shape;1309;p140"/>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1310" name="Google Shape;1310;p140"/>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lnSpc>
                <a:spcPct val="105000"/>
              </a:lnSpc>
              <a:spcBef>
                <a:spcPts val="0"/>
              </a:spcBef>
              <a:spcAft>
                <a:spcPts val="0"/>
              </a:spcAft>
              <a:buNone/>
            </a:pPr>
            <a:r>
              <a:rPr lang="en-US">
                <a:solidFill>
                  <a:srgbClr val="000000"/>
                </a:solidFill>
              </a:rPr>
              <a:t>Most arithmetic operations in </a:t>
            </a:r>
            <a:r>
              <a:rPr lang="en-US">
                <a:solidFill>
                  <a:srgbClr val="000000"/>
                </a:solidFill>
              </a:rPr>
              <a:t>coding</a:t>
            </a:r>
            <a:r>
              <a:rPr lang="en-US">
                <a:solidFill>
                  <a:srgbClr val="000000"/>
                </a:solidFill>
              </a:rPr>
              <a:t> can be done using the traditional operators of mathematics. Programming logic adds a few additional operators for efficient coding.</a:t>
            </a:r>
            <a:endParaRPr>
              <a:solidFill>
                <a:srgbClr val="000000"/>
              </a:solidFill>
            </a:endParaRPr>
          </a:p>
          <a:p>
            <a:pPr indent="0" lvl="0" marL="0" rtl="0" algn="l">
              <a:lnSpc>
                <a:spcPct val="105000"/>
              </a:lnSpc>
              <a:spcBef>
                <a:spcPts val="1000"/>
              </a:spcBef>
              <a:spcAft>
                <a:spcPts val="0"/>
              </a:spcAft>
              <a:buNone/>
            </a:pPr>
            <a:r>
              <a:rPr lang="en-US">
                <a:solidFill>
                  <a:srgbClr val="000000"/>
                </a:solidFill>
              </a:rPr>
              <a:t>The simple arithmetic operators include:</a:t>
            </a:r>
            <a:endParaRPr>
              <a:solidFill>
                <a:srgbClr val="000000"/>
              </a:solidFill>
            </a:endParaRPr>
          </a:p>
          <a:p>
            <a:pPr indent="-254000" lvl="0" marL="342900" rtl="0" algn="l">
              <a:lnSpc>
                <a:spcPct val="105000"/>
              </a:lnSpc>
              <a:spcBef>
                <a:spcPts val="1000"/>
              </a:spcBef>
              <a:spcAft>
                <a:spcPts val="0"/>
              </a:spcAft>
              <a:buSzPts val="1400"/>
              <a:buFont typeface="Century Gothic"/>
              <a:buChar char="➢"/>
            </a:pPr>
            <a:r>
              <a:rPr lang="en-US">
                <a:solidFill>
                  <a:srgbClr val="000000"/>
                </a:solidFill>
              </a:rPr>
              <a:t>The </a:t>
            </a:r>
            <a:r>
              <a:rPr b="1" lang="en-US">
                <a:solidFill>
                  <a:srgbClr val="000000"/>
                </a:solidFill>
                <a:latin typeface="Consolas"/>
                <a:ea typeface="Consolas"/>
                <a:cs typeface="Consolas"/>
                <a:sym typeface="Consolas"/>
              </a:rPr>
              <a:t>+</a:t>
            </a:r>
            <a:r>
              <a:rPr lang="en-US">
                <a:solidFill>
                  <a:srgbClr val="000000"/>
                </a:solidFill>
              </a:rPr>
              <a:t> operator, which returns the addition of two values.</a:t>
            </a:r>
            <a:endParaRPr>
              <a:solidFill>
                <a:srgbClr val="000000"/>
              </a:solidFill>
            </a:endParaRPr>
          </a:p>
          <a:p>
            <a:pPr indent="-254000" lvl="1" marL="685800" rtl="0" algn="l">
              <a:lnSpc>
                <a:spcPct val="105000"/>
              </a:lnSpc>
              <a:spcBef>
                <a:spcPts val="0"/>
              </a:spcBef>
              <a:spcAft>
                <a:spcPts val="0"/>
              </a:spcAft>
              <a:buClr>
                <a:schemeClr val="accent4"/>
              </a:buClr>
              <a:buSzPts val="1400"/>
              <a:buFont typeface="Century Gothic"/>
              <a:buChar char="○"/>
            </a:pPr>
            <a:r>
              <a:rPr lang="en-US" sz="1400">
                <a:solidFill>
                  <a:srgbClr val="000000"/>
                </a:solidFill>
              </a:rPr>
              <a:t>e.g. </a:t>
            </a:r>
            <a:r>
              <a:rPr b="1" lang="en-US" sz="1400">
                <a:solidFill>
                  <a:srgbClr val="FF0000"/>
                </a:solidFill>
                <a:latin typeface="Consolas"/>
                <a:ea typeface="Consolas"/>
                <a:cs typeface="Consolas"/>
                <a:sym typeface="Consolas"/>
              </a:rPr>
              <a:t>3</a:t>
            </a:r>
            <a:r>
              <a:rPr b="1" lang="en-US" sz="1400">
                <a:solidFill>
                  <a:srgbClr val="000000"/>
                </a:solidFill>
                <a:latin typeface="Consolas"/>
                <a:ea typeface="Consolas"/>
                <a:cs typeface="Consolas"/>
                <a:sym typeface="Consolas"/>
              </a:rPr>
              <a:t> + </a:t>
            </a:r>
            <a:r>
              <a:rPr b="1" lang="en-US" sz="1400">
                <a:solidFill>
                  <a:srgbClr val="FF0000"/>
                </a:solidFill>
                <a:latin typeface="Consolas"/>
                <a:ea typeface="Consolas"/>
                <a:cs typeface="Consolas"/>
                <a:sym typeface="Consolas"/>
              </a:rPr>
              <a:t>4</a:t>
            </a:r>
            <a:r>
              <a:rPr lang="en-US" sz="1400">
                <a:solidFill>
                  <a:srgbClr val="000000"/>
                </a:solidFill>
              </a:rPr>
              <a:t> returns </a:t>
            </a:r>
            <a:r>
              <a:rPr b="1" lang="en-US" sz="1400">
                <a:solidFill>
                  <a:srgbClr val="FF0000"/>
                </a:solidFill>
                <a:latin typeface="Consolas"/>
                <a:ea typeface="Consolas"/>
                <a:cs typeface="Consolas"/>
                <a:sym typeface="Consolas"/>
              </a:rPr>
              <a:t>7</a:t>
            </a:r>
            <a:endParaRPr b="1" sz="1400">
              <a:solidFill>
                <a:srgbClr val="FF0000"/>
              </a:solidFill>
              <a:latin typeface="Consolas"/>
              <a:ea typeface="Consolas"/>
              <a:cs typeface="Consolas"/>
              <a:sym typeface="Consolas"/>
            </a:endParaRPr>
          </a:p>
          <a:p>
            <a:pPr indent="-254000" lvl="0" marL="342900" rtl="0" algn="l">
              <a:lnSpc>
                <a:spcPct val="105000"/>
              </a:lnSpc>
              <a:spcBef>
                <a:spcPts val="0"/>
              </a:spcBef>
              <a:spcAft>
                <a:spcPts val="0"/>
              </a:spcAft>
              <a:buSzPts val="1400"/>
              <a:buFont typeface="Century Gothic"/>
              <a:buChar char="➢"/>
            </a:pPr>
            <a:r>
              <a:rPr lang="en-US">
                <a:solidFill>
                  <a:srgbClr val="000000"/>
                </a:solidFill>
              </a:rPr>
              <a:t>The </a:t>
            </a:r>
            <a:r>
              <a:rPr b="1" lang="en-US">
                <a:solidFill>
                  <a:srgbClr val="000000"/>
                </a:solidFill>
                <a:latin typeface="Consolas"/>
                <a:ea typeface="Consolas"/>
                <a:cs typeface="Consolas"/>
                <a:sym typeface="Consolas"/>
              </a:rPr>
              <a:t>-</a:t>
            </a:r>
            <a:r>
              <a:rPr lang="en-US">
                <a:solidFill>
                  <a:srgbClr val="000000"/>
                </a:solidFill>
              </a:rPr>
              <a:t> operator, which returns the difference between two values.</a:t>
            </a:r>
            <a:endParaRPr>
              <a:solidFill>
                <a:srgbClr val="000000"/>
              </a:solidFill>
            </a:endParaRPr>
          </a:p>
          <a:p>
            <a:pPr indent="-254000" lvl="1" marL="685800" rtl="0" algn="l">
              <a:lnSpc>
                <a:spcPct val="105000"/>
              </a:lnSpc>
              <a:spcBef>
                <a:spcPts val="0"/>
              </a:spcBef>
              <a:spcAft>
                <a:spcPts val="0"/>
              </a:spcAft>
              <a:buClr>
                <a:schemeClr val="accent4"/>
              </a:buClr>
              <a:buSzPts val="1400"/>
              <a:buFont typeface="Century Gothic"/>
              <a:buChar char="○"/>
            </a:pPr>
            <a:r>
              <a:rPr lang="en-US" sz="1400">
                <a:solidFill>
                  <a:srgbClr val="000000"/>
                </a:solidFill>
              </a:rPr>
              <a:t>e.g.</a:t>
            </a:r>
            <a:r>
              <a:rPr lang="en-US" sz="1400">
                <a:solidFill>
                  <a:srgbClr val="000000"/>
                </a:solidFill>
              </a:rPr>
              <a:t> </a:t>
            </a:r>
            <a:r>
              <a:rPr b="1" lang="en-US" sz="1400">
                <a:solidFill>
                  <a:srgbClr val="FF0000"/>
                </a:solidFill>
                <a:latin typeface="Consolas"/>
                <a:ea typeface="Consolas"/>
                <a:cs typeface="Consolas"/>
                <a:sym typeface="Consolas"/>
              </a:rPr>
              <a:t>3</a:t>
            </a:r>
            <a:r>
              <a:rPr b="1" lang="en-US" sz="1400">
                <a:solidFill>
                  <a:srgbClr val="000000"/>
                </a:solidFill>
                <a:latin typeface="Consolas"/>
                <a:ea typeface="Consolas"/>
                <a:cs typeface="Consolas"/>
                <a:sym typeface="Consolas"/>
              </a:rPr>
              <a:t> - </a:t>
            </a:r>
            <a:r>
              <a:rPr b="1" lang="en-US" sz="1400">
                <a:solidFill>
                  <a:srgbClr val="FF0000"/>
                </a:solidFill>
                <a:latin typeface="Consolas"/>
                <a:ea typeface="Consolas"/>
                <a:cs typeface="Consolas"/>
                <a:sym typeface="Consolas"/>
              </a:rPr>
              <a:t>2</a:t>
            </a:r>
            <a:r>
              <a:rPr lang="en-US" sz="1400">
                <a:solidFill>
                  <a:srgbClr val="000000"/>
                </a:solidFill>
              </a:rPr>
              <a:t> returns </a:t>
            </a:r>
            <a:r>
              <a:rPr b="1" lang="en-US" sz="1400">
                <a:solidFill>
                  <a:srgbClr val="FF0000"/>
                </a:solidFill>
                <a:latin typeface="Consolas"/>
                <a:ea typeface="Consolas"/>
                <a:cs typeface="Consolas"/>
                <a:sym typeface="Consolas"/>
              </a:rPr>
              <a:t>1</a:t>
            </a:r>
            <a:endParaRPr b="1" sz="1400">
              <a:solidFill>
                <a:srgbClr val="FF0000"/>
              </a:solidFill>
              <a:latin typeface="Consolas"/>
              <a:ea typeface="Consolas"/>
              <a:cs typeface="Consolas"/>
              <a:sym typeface="Consolas"/>
            </a:endParaRPr>
          </a:p>
          <a:p>
            <a:pPr indent="-254000" lvl="0" marL="342900" rtl="0" algn="l">
              <a:lnSpc>
                <a:spcPct val="105000"/>
              </a:lnSpc>
              <a:spcBef>
                <a:spcPts val="0"/>
              </a:spcBef>
              <a:spcAft>
                <a:spcPts val="0"/>
              </a:spcAft>
              <a:buSzPts val="1400"/>
              <a:buFont typeface="Century Gothic"/>
              <a:buChar char="➢"/>
            </a:pPr>
            <a:r>
              <a:rPr lang="en-US">
                <a:solidFill>
                  <a:srgbClr val="000000"/>
                </a:solidFill>
              </a:rPr>
              <a:t>The </a:t>
            </a:r>
            <a:r>
              <a:rPr b="1" lang="en-US">
                <a:solidFill>
                  <a:srgbClr val="000000"/>
                </a:solidFill>
                <a:latin typeface="Consolas"/>
                <a:ea typeface="Consolas"/>
                <a:cs typeface="Consolas"/>
                <a:sym typeface="Consolas"/>
              </a:rPr>
              <a:t>*</a:t>
            </a:r>
            <a:r>
              <a:rPr lang="en-US">
                <a:solidFill>
                  <a:srgbClr val="000000"/>
                </a:solidFill>
              </a:rPr>
              <a:t> operator, which returns the product of two values.</a:t>
            </a:r>
            <a:endParaRPr>
              <a:solidFill>
                <a:srgbClr val="000000"/>
              </a:solidFill>
            </a:endParaRPr>
          </a:p>
          <a:p>
            <a:pPr indent="-254000" lvl="1" marL="685800" rtl="0" algn="l">
              <a:lnSpc>
                <a:spcPct val="105000"/>
              </a:lnSpc>
              <a:spcBef>
                <a:spcPts val="0"/>
              </a:spcBef>
              <a:spcAft>
                <a:spcPts val="0"/>
              </a:spcAft>
              <a:buClr>
                <a:schemeClr val="accent4"/>
              </a:buClr>
              <a:buSzPts val="1400"/>
              <a:buFont typeface="Century Gothic"/>
              <a:buChar char="○"/>
            </a:pPr>
            <a:r>
              <a:rPr lang="en-US" sz="1400">
                <a:solidFill>
                  <a:srgbClr val="000000"/>
                </a:solidFill>
              </a:rPr>
              <a:t>e.g.</a:t>
            </a:r>
            <a:r>
              <a:rPr lang="en-US" sz="1400">
                <a:solidFill>
                  <a:srgbClr val="000000"/>
                </a:solidFill>
              </a:rPr>
              <a:t> </a:t>
            </a:r>
            <a:r>
              <a:rPr b="1" lang="en-US" sz="1400">
                <a:solidFill>
                  <a:srgbClr val="FF0000"/>
                </a:solidFill>
                <a:latin typeface="Consolas"/>
                <a:ea typeface="Consolas"/>
                <a:cs typeface="Consolas"/>
                <a:sym typeface="Consolas"/>
              </a:rPr>
              <a:t>6</a:t>
            </a:r>
            <a:r>
              <a:rPr b="1" lang="en-US" sz="1400">
                <a:solidFill>
                  <a:srgbClr val="000000"/>
                </a:solidFill>
                <a:latin typeface="Consolas"/>
                <a:ea typeface="Consolas"/>
                <a:cs typeface="Consolas"/>
                <a:sym typeface="Consolas"/>
              </a:rPr>
              <a:t> * </a:t>
            </a:r>
            <a:r>
              <a:rPr b="1" lang="en-US" sz="1400">
                <a:solidFill>
                  <a:srgbClr val="FF0000"/>
                </a:solidFill>
                <a:latin typeface="Consolas"/>
                <a:ea typeface="Consolas"/>
                <a:cs typeface="Consolas"/>
                <a:sym typeface="Consolas"/>
              </a:rPr>
              <a:t>4</a:t>
            </a:r>
            <a:r>
              <a:rPr b="1" lang="en-US" sz="1400">
                <a:solidFill>
                  <a:srgbClr val="000000"/>
                </a:solidFill>
              </a:rPr>
              <a:t> </a:t>
            </a:r>
            <a:r>
              <a:rPr lang="en-US" sz="1400">
                <a:solidFill>
                  <a:srgbClr val="000000"/>
                </a:solidFill>
              </a:rPr>
              <a:t>returns </a:t>
            </a:r>
            <a:r>
              <a:rPr b="1" lang="en-US" sz="1400">
                <a:solidFill>
                  <a:srgbClr val="FF0000"/>
                </a:solidFill>
                <a:latin typeface="Consolas"/>
                <a:ea typeface="Consolas"/>
                <a:cs typeface="Consolas"/>
                <a:sym typeface="Consolas"/>
              </a:rPr>
              <a:t>24</a:t>
            </a:r>
            <a:endParaRPr b="1" sz="1400">
              <a:solidFill>
                <a:srgbClr val="FF0000"/>
              </a:solidFill>
              <a:latin typeface="Consolas"/>
              <a:ea typeface="Consolas"/>
              <a:cs typeface="Consolas"/>
              <a:sym typeface="Consolas"/>
            </a:endParaRPr>
          </a:p>
          <a:p>
            <a:pPr indent="-254000" lvl="0" marL="342900" rtl="0" algn="l">
              <a:lnSpc>
                <a:spcPct val="105000"/>
              </a:lnSpc>
              <a:spcBef>
                <a:spcPts val="0"/>
              </a:spcBef>
              <a:spcAft>
                <a:spcPts val="0"/>
              </a:spcAft>
              <a:buSzPts val="1400"/>
              <a:buFont typeface="Century Gothic"/>
              <a:buChar char="➢"/>
            </a:pPr>
            <a:r>
              <a:rPr lang="en-US">
                <a:solidFill>
                  <a:srgbClr val="000000"/>
                </a:solidFill>
              </a:rPr>
              <a:t>The </a:t>
            </a:r>
            <a:r>
              <a:rPr b="1" lang="en-US">
                <a:solidFill>
                  <a:srgbClr val="000000"/>
                </a:solidFill>
                <a:latin typeface="Consolas"/>
                <a:ea typeface="Consolas"/>
                <a:cs typeface="Consolas"/>
                <a:sym typeface="Consolas"/>
              </a:rPr>
              <a:t>/</a:t>
            </a:r>
            <a:r>
              <a:rPr lang="en-US">
                <a:solidFill>
                  <a:srgbClr val="000000"/>
                </a:solidFill>
              </a:rPr>
              <a:t> operator, which returns the division of two values.</a:t>
            </a:r>
            <a:endParaRPr>
              <a:solidFill>
                <a:srgbClr val="000000"/>
              </a:solidFill>
            </a:endParaRPr>
          </a:p>
          <a:p>
            <a:pPr indent="-254000" lvl="1" marL="685800" rtl="0" algn="l">
              <a:lnSpc>
                <a:spcPct val="105000"/>
              </a:lnSpc>
              <a:spcBef>
                <a:spcPts val="0"/>
              </a:spcBef>
              <a:spcAft>
                <a:spcPts val="0"/>
              </a:spcAft>
              <a:buClr>
                <a:schemeClr val="accent4"/>
              </a:buClr>
              <a:buSzPts val="1400"/>
              <a:buFont typeface="Century Gothic"/>
              <a:buChar char="○"/>
            </a:pPr>
            <a:r>
              <a:rPr lang="en-US" sz="1400">
                <a:solidFill>
                  <a:srgbClr val="000000"/>
                </a:solidFill>
              </a:rPr>
              <a:t>e.g.</a:t>
            </a:r>
            <a:r>
              <a:rPr lang="en-US" sz="1400">
                <a:solidFill>
                  <a:srgbClr val="000000"/>
                </a:solidFill>
              </a:rPr>
              <a:t> </a:t>
            </a:r>
            <a:r>
              <a:rPr b="1" lang="en-US" sz="1400">
                <a:solidFill>
                  <a:srgbClr val="FF0000"/>
                </a:solidFill>
                <a:latin typeface="Consolas"/>
                <a:ea typeface="Consolas"/>
                <a:cs typeface="Consolas"/>
                <a:sym typeface="Consolas"/>
              </a:rPr>
              <a:t>16</a:t>
            </a:r>
            <a:r>
              <a:rPr b="1" lang="en-US" sz="1400">
                <a:solidFill>
                  <a:srgbClr val="000000"/>
                </a:solidFill>
                <a:latin typeface="Consolas"/>
                <a:ea typeface="Consolas"/>
                <a:cs typeface="Consolas"/>
                <a:sym typeface="Consolas"/>
              </a:rPr>
              <a:t> / </a:t>
            </a:r>
            <a:r>
              <a:rPr b="1" lang="en-US" sz="1400">
                <a:solidFill>
                  <a:srgbClr val="FF0000"/>
                </a:solidFill>
                <a:latin typeface="Consolas"/>
                <a:ea typeface="Consolas"/>
                <a:cs typeface="Consolas"/>
                <a:sym typeface="Consolas"/>
              </a:rPr>
              <a:t>8</a:t>
            </a:r>
            <a:r>
              <a:rPr lang="en-US" sz="1400">
                <a:solidFill>
                  <a:srgbClr val="000000"/>
                </a:solidFill>
              </a:rPr>
              <a:t> returns </a:t>
            </a:r>
            <a:r>
              <a:rPr b="1" lang="en-US" sz="1400">
                <a:solidFill>
                  <a:srgbClr val="FF0000"/>
                </a:solidFill>
                <a:latin typeface="Consolas"/>
                <a:ea typeface="Consolas"/>
                <a:cs typeface="Consolas"/>
                <a:sym typeface="Consolas"/>
              </a:rPr>
              <a:t>3</a:t>
            </a:r>
            <a:endParaRPr b="1" sz="1400">
              <a:solidFill>
                <a:srgbClr val="FF0000"/>
              </a:solidFill>
              <a:latin typeface="Consolas"/>
              <a:ea typeface="Consolas"/>
              <a:cs typeface="Consolas"/>
              <a:sym typeface="Consolas"/>
            </a:endParaRPr>
          </a:p>
          <a:p>
            <a:pPr indent="-254000" lvl="0" marL="342900" rtl="0" algn="l">
              <a:lnSpc>
                <a:spcPct val="105000"/>
              </a:lnSpc>
              <a:spcBef>
                <a:spcPts val="0"/>
              </a:spcBef>
              <a:spcAft>
                <a:spcPts val="0"/>
              </a:spcAft>
              <a:buSzPts val="1400"/>
              <a:buFont typeface="Century Gothic"/>
              <a:buChar char="➢"/>
            </a:pPr>
            <a:r>
              <a:rPr lang="en-US">
                <a:solidFill>
                  <a:srgbClr val="000000"/>
                </a:solidFill>
              </a:rPr>
              <a:t>The </a:t>
            </a:r>
            <a:r>
              <a:rPr b="1" lang="en-US">
                <a:solidFill>
                  <a:srgbClr val="000000"/>
                </a:solidFill>
                <a:latin typeface="Consolas"/>
                <a:ea typeface="Consolas"/>
                <a:cs typeface="Consolas"/>
                <a:sym typeface="Consolas"/>
              </a:rPr>
              <a:t>%</a:t>
            </a:r>
            <a:r>
              <a:rPr lang="en-US">
                <a:solidFill>
                  <a:srgbClr val="000000"/>
                </a:solidFill>
              </a:rPr>
              <a:t> operator, which returns the remainder of two values.</a:t>
            </a:r>
            <a:endParaRPr>
              <a:solidFill>
                <a:srgbClr val="000000"/>
              </a:solidFill>
            </a:endParaRPr>
          </a:p>
          <a:p>
            <a:pPr indent="-254000" lvl="1" marL="685800" rtl="0" algn="l">
              <a:lnSpc>
                <a:spcPct val="105000"/>
              </a:lnSpc>
              <a:spcBef>
                <a:spcPts val="0"/>
              </a:spcBef>
              <a:spcAft>
                <a:spcPts val="0"/>
              </a:spcAft>
              <a:buClr>
                <a:schemeClr val="accent4"/>
              </a:buClr>
              <a:buSzPts val="1400"/>
              <a:buFont typeface="Century Gothic"/>
              <a:buChar char="○"/>
            </a:pPr>
            <a:r>
              <a:rPr lang="en-US" sz="1400">
                <a:solidFill>
                  <a:srgbClr val="000000"/>
                </a:solidFill>
              </a:rPr>
              <a:t>e.g.</a:t>
            </a:r>
            <a:r>
              <a:rPr lang="en-US" sz="1400">
                <a:solidFill>
                  <a:srgbClr val="000000"/>
                </a:solidFill>
              </a:rPr>
              <a:t> </a:t>
            </a:r>
            <a:r>
              <a:rPr b="1" lang="en-US" sz="1400">
                <a:solidFill>
                  <a:srgbClr val="FF0000"/>
                </a:solidFill>
                <a:latin typeface="Consolas"/>
                <a:ea typeface="Consolas"/>
                <a:cs typeface="Consolas"/>
                <a:sym typeface="Consolas"/>
              </a:rPr>
              <a:t>14</a:t>
            </a:r>
            <a:r>
              <a:rPr b="1" lang="en-US" sz="1400">
                <a:solidFill>
                  <a:srgbClr val="000000"/>
                </a:solidFill>
                <a:latin typeface="Consolas"/>
                <a:ea typeface="Consolas"/>
                <a:cs typeface="Consolas"/>
                <a:sym typeface="Consolas"/>
              </a:rPr>
              <a:t> % </a:t>
            </a:r>
            <a:r>
              <a:rPr b="1" lang="en-US" sz="1400">
                <a:solidFill>
                  <a:srgbClr val="FF0000"/>
                </a:solidFill>
                <a:latin typeface="Consolas"/>
                <a:ea typeface="Consolas"/>
                <a:cs typeface="Consolas"/>
                <a:sym typeface="Consolas"/>
              </a:rPr>
              <a:t>3</a:t>
            </a:r>
            <a:r>
              <a:rPr b="1" lang="en-US" sz="1400">
                <a:solidFill>
                  <a:srgbClr val="000000"/>
                </a:solidFill>
              </a:rPr>
              <a:t> </a:t>
            </a:r>
            <a:r>
              <a:rPr lang="en-US" sz="1400">
                <a:solidFill>
                  <a:srgbClr val="000000"/>
                </a:solidFill>
              </a:rPr>
              <a:t>returns </a:t>
            </a:r>
            <a:r>
              <a:rPr b="1" lang="en-US" sz="1400">
                <a:solidFill>
                  <a:srgbClr val="FF0000"/>
                </a:solidFill>
                <a:latin typeface="Consolas"/>
                <a:ea typeface="Consolas"/>
                <a:cs typeface="Consolas"/>
                <a:sym typeface="Consolas"/>
              </a:rPr>
              <a:t>2</a:t>
            </a:r>
            <a:endParaRPr b="1" sz="1100">
              <a:solidFill>
                <a:srgbClr val="FF0000"/>
              </a:solidFill>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8" name="Shape 1168"/>
        <p:cNvGrpSpPr/>
        <p:nvPr/>
      </p:nvGrpSpPr>
      <p:grpSpPr>
        <a:xfrm>
          <a:off x="0" y="0"/>
          <a:ext cx="0" cy="0"/>
          <a:chOff x="0" y="0"/>
          <a:chExt cx="0" cy="0"/>
        </a:xfrm>
      </p:grpSpPr>
      <p:sp>
        <p:nvSpPr>
          <p:cNvPr id="1169" name="Google Shape;1169;p123"/>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sz="3000"/>
              <a:t>Learning Objectives</a:t>
            </a:r>
            <a:endParaRPr sz="3000"/>
          </a:p>
        </p:txBody>
      </p:sp>
      <p:sp>
        <p:nvSpPr>
          <p:cNvPr id="1170" name="Google Shape;1170;p123"/>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lnSpc>
                <a:spcPct val="105000"/>
              </a:lnSpc>
              <a:spcBef>
                <a:spcPts val="0"/>
              </a:spcBef>
              <a:spcAft>
                <a:spcPts val="0"/>
              </a:spcAft>
              <a:buNone/>
            </a:pPr>
            <a:r>
              <a:rPr lang="en-US">
                <a:solidFill>
                  <a:schemeClr val="accent2"/>
                </a:solidFill>
              </a:rPr>
              <a:t>This lesson provides an overview of the basic and fundamental topics of JavaScript.</a:t>
            </a:r>
            <a:endParaRPr>
              <a:solidFill>
                <a:schemeClr val="accent2"/>
              </a:solidFill>
            </a:endParaRPr>
          </a:p>
          <a:p>
            <a:pPr indent="0" lvl="0" marL="0" rtl="0" algn="l">
              <a:lnSpc>
                <a:spcPct val="105000"/>
              </a:lnSpc>
              <a:spcBef>
                <a:spcPts val="1200"/>
              </a:spcBef>
              <a:spcAft>
                <a:spcPts val="0"/>
              </a:spcAft>
              <a:buNone/>
            </a:pPr>
            <a:br>
              <a:rPr lang="en-US">
                <a:solidFill>
                  <a:schemeClr val="accent2"/>
                </a:solidFill>
              </a:rPr>
            </a:br>
            <a:r>
              <a:rPr lang="en-US">
                <a:solidFill>
                  <a:schemeClr val="accent2"/>
                </a:solidFill>
              </a:rPr>
              <a:t>By the end of this lesson, learners will be able to:</a:t>
            </a:r>
            <a:endParaRPr>
              <a:solidFill>
                <a:schemeClr val="accent2"/>
              </a:solidFill>
            </a:endParaRPr>
          </a:p>
          <a:p>
            <a:pPr indent="-266700" lvl="1" marL="520700" rtl="0" algn="l">
              <a:lnSpc>
                <a:spcPct val="150000"/>
              </a:lnSpc>
              <a:spcBef>
                <a:spcPts val="1200"/>
              </a:spcBef>
              <a:spcAft>
                <a:spcPts val="0"/>
              </a:spcAft>
              <a:buClr>
                <a:schemeClr val="accent1"/>
              </a:buClr>
              <a:buSzPts val="1400"/>
              <a:buChar char="○"/>
            </a:pPr>
            <a:r>
              <a:rPr lang="en-US" sz="1400">
                <a:solidFill>
                  <a:srgbClr val="000000"/>
                </a:solidFill>
              </a:rPr>
              <a:t>U</a:t>
            </a:r>
            <a:r>
              <a:rPr lang="en-US" sz="1400">
                <a:solidFill>
                  <a:srgbClr val="000000"/>
                </a:solidFill>
              </a:rPr>
              <a:t>se JavaScript data types.</a:t>
            </a:r>
            <a:endParaRPr sz="1400">
              <a:solidFill>
                <a:srgbClr val="000000"/>
              </a:solidFill>
            </a:endParaRPr>
          </a:p>
          <a:p>
            <a:pPr indent="-266700" lvl="1" marL="520700" rtl="0" algn="l">
              <a:lnSpc>
                <a:spcPct val="150000"/>
              </a:lnSpc>
              <a:spcBef>
                <a:spcPts val="0"/>
              </a:spcBef>
              <a:spcAft>
                <a:spcPts val="0"/>
              </a:spcAft>
              <a:buClr>
                <a:schemeClr val="accent1"/>
              </a:buClr>
              <a:buSzPts val="1400"/>
              <a:buChar char="○"/>
            </a:pPr>
            <a:r>
              <a:rPr lang="en-US" sz="1400">
                <a:solidFill>
                  <a:srgbClr val="000000"/>
                </a:solidFill>
              </a:rPr>
              <a:t>Write JavaScript comments.</a:t>
            </a:r>
            <a:endParaRPr sz="1400">
              <a:solidFill>
                <a:srgbClr val="000000"/>
              </a:solidFill>
            </a:endParaRPr>
          </a:p>
          <a:p>
            <a:pPr indent="-266700" lvl="1" marL="520700" rtl="0" algn="l">
              <a:lnSpc>
                <a:spcPct val="150000"/>
              </a:lnSpc>
              <a:spcBef>
                <a:spcPts val="0"/>
              </a:spcBef>
              <a:spcAft>
                <a:spcPts val="0"/>
              </a:spcAft>
              <a:buClr>
                <a:schemeClr val="accent1"/>
              </a:buClr>
              <a:buSzPts val="1400"/>
              <a:buChar char="○"/>
            </a:pPr>
            <a:r>
              <a:rPr lang="en-US" sz="1400">
                <a:solidFill>
                  <a:srgbClr val="000000"/>
                </a:solidFill>
              </a:rPr>
              <a:t>Differentiate between var, let, and const.</a:t>
            </a:r>
            <a:endParaRPr sz="1400">
              <a:solidFill>
                <a:srgbClr val="000000"/>
              </a:solidFill>
            </a:endParaRPr>
          </a:p>
          <a:p>
            <a:pPr indent="-266700" lvl="1" marL="520700" rtl="0" algn="l">
              <a:lnSpc>
                <a:spcPct val="150000"/>
              </a:lnSpc>
              <a:spcBef>
                <a:spcPts val="0"/>
              </a:spcBef>
              <a:spcAft>
                <a:spcPts val="0"/>
              </a:spcAft>
              <a:buClr>
                <a:schemeClr val="accent1"/>
              </a:buClr>
              <a:buSzPts val="1400"/>
              <a:buChar char="○"/>
            </a:pPr>
            <a:r>
              <a:rPr lang="en-US" sz="1400">
                <a:solidFill>
                  <a:srgbClr val="000000"/>
                </a:solidFill>
              </a:rPr>
              <a:t>Use JavaScript operators.</a:t>
            </a:r>
            <a:endParaRPr sz="1400">
              <a:solidFill>
                <a:srgbClr val="000000"/>
              </a:solidFill>
            </a:endParaRPr>
          </a:p>
          <a:p>
            <a:pPr indent="-266700" lvl="1" marL="520700" rtl="0" algn="l">
              <a:lnSpc>
                <a:spcPct val="150000"/>
              </a:lnSpc>
              <a:spcBef>
                <a:spcPts val="0"/>
              </a:spcBef>
              <a:spcAft>
                <a:spcPts val="0"/>
              </a:spcAft>
              <a:buClr>
                <a:schemeClr val="accent1"/>
              </a:buClr>
              <a:buSzPts val="1400"/>
              <a:buChar char="○"/>
            </a:pPr>
            <a:r>
              <a:rPr lang="en-US" sz="1400">
                <a:solidFill>
                  <a:srgbClr val="000000"/>
                </a:solidFill>
              </a:rPr>
              <a:t>Implement JavaScript loops.</a:t>
            </a:r>
            <a:endParaRPr sz="1400">
              <a:solidFill>
                <a:srgbClr val="000000"/>
              </a:solidFill>
            </a:endParaRPr>
          </a:p>
          <a:p>
            <a:pPr indent="-266700" lvl="1" marL="520700" rtl="0" algn="l">
              <a:lnSpc>
                <a:spcPct val="150000"/>
              </a:lnSpc>
              <a:spcBef>
                <a:spcPts val="0"/>
              </a:spcBef>
              <a:spcAft>
                <a:spcPts val="0"/>
              </a:spcAft>
              <a:buClr>
                <a:schemeClr val="accent1"/>
              </a:buClr>
              <a:buSzPts val="1400"/>
              <a:buChar char="○"/>
            </a:pPr>
            <a:r>
              <a:rPr lang="en-US" sz="1400">
                <a:solidFill>
                  <a:srgbClr val="000000"/>
                </a:solidFill>
              </a:rPr>
              <a:t>Iterate through elements using JavaScript.</a:t>
            </a:r>
            <a:endParaRPr sz="1400"/>
          </a:p>
        </p:txBody>
      </p:sp>
      <p:sp>
        <p:nvSpPr>
          <p:cNvPr id="1171" name="Google Shape;1171;p123"/>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5" name="Shape 1315"/>
        <p:cNvGrpSpPr/>
        <p:nvPr/>
      </p:nvGrpSpPr>
      <p:grpSpPr>
        <a:xfrm>
          <a:off x="0" y="0"/>
          <a:ext cx="0" cy="0"/>
          <a:chOff x="0" y="0"/>
          <a:chExt cx="0" cy="0"/>
        </a:xfrm>
      </p:grpSpPr>
      <p:sp>
        <p:nvSpPr>
          <p:cNvPr id="1316" name="Google Shape;1316;p141"/>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t>JavaScript Operators: </a:t>
            </a:r>
            <a:r>
              <a:rPr lang="en-US"/>
              <a:t>Arithmetic Shortcuts </a:t>
            </a:r>
            <a:endParaRPr/>
          </a:p>
        </p:txBody>
      </p:sp>
      <p:sp>
        <p:nvSpPr>
          <p:cNvPr id="1317" name="Google Shape;1317;p141"/>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1318" name="Google Shape;1318;p141"/>
          <p:cNvSpPr txBox="1"/>
          <p:nvPr>
            <p:ph idx="1" type="body"/>
          </p:nvPr>
        </p:nvSpPr>
        <p:spPr>
          <a:xfrm>
            <a:off x="523875" y="1290600"/>
            <a:ext cx="8186700" cy="3576600"/>
          </a:xfrm>
          <a:prstGeom prst="rect">
            <a:avLst/>
          </a:prstGeom>
        </p:spPr>
        <p:txBody>
          <a:bodyPr anchorCtr="0" anchor="t" bIns="68575" lIns="68575" spcFirstLastPara="1" rIns="68575" wrap="square" tIns="68575">
            <a:normAutofit lnSpcReduction="10000"/>
          </a:bodyPr>
          <a:lstStyle/>
          <a:p>
            <a:pPr indent="0" lvl="0" marL="0" rtl="0" algn="l">
              <a:spcBef>
                <a:spcPts val="0"/>
              </a:spcBef>
              <a:spcAft>
                <a:spcPts val="0"/>
              </a:spcAft>
              <a:buNone/>
            </a:pPr>
            <a:r>
              <a:rPr lang="en-US">
                <a:solidFill>
                  <a:srgbClr val="000000"/>
                </a:solidFill>
                <a:highlight>
                  <a:schemeClr val="lt1"/>
                </a:highlight>
              </a:rPr>
              <a:t>The basic arithmetic operators also have some useful shortcuts to increase coding efficiency.</a:t>
            </a:r>
            <a:endParaRPr>
              <a:solidFill>
                <a:srgbClr val="000000"/>
              </a:solidFill>
              <a:highlight>
                <a:schemeClr val="lt1"/>
              </a:highlight>
            </a:endParaRPr>
          </a:p>
          <a:p>
            <a:pPr indent="0" lvl="0" marL="0" rtl="0" algn="l">
              <a:spcBef>
                <a:spcPts val="0"/>
              </a:spcBef>
              <a:spcAft>
                <a:spcPts val="0"/>
              </a:spcAft>
              <a:buNone/>
            </a:pPr>
            <a:r>
              <a:rPr lang="en-US">
                <a:solidFill>
                  <a:srgbClr val="000000"/>
                </a:solidFill>
                <a:highlight>
                  <a:schemeClr val="lt1"/>
                </a:highlight>
              </a:rPr>
              <a:t>For example, if we were to write the following block of code to increment the value of </a:t>
            </a:r>
            <a:r>
              <a:rPr b="1" lang="en-US">
                <a:solidFill>
                  <a:srgbClr val="000000"/>
                </a:solidFill>
                <a:highlight>
                  <a:schemeClr val="lt1"/>
                </a:highlight>
                <a:latin typeface="Consolas"/>
                <a:ea typeface="Consolas"/>
                <a:cs typeface="Consolas"/>
                <a:sym typeface="Consolas"/>
              </a:rPr>
              <a:t>newNumber</a:t>
            </a:r>
            <a:r>
              <a:rPr lang="en-US">
                <a:solidFill>
                  <a:srgbClr val="000000"/>
                </a:solidFill>
                <a:highlight>
                  <a:schemeClr val="lt1"/>
                </a:highlight>
              </a:rPr>
              <a:t>:</a:t>
            </a:r>
            <a:endParaRPr>
              <a:solidFill>
                <a:srgbClr val="000000"/>
              </a:solidFill>
              <a:highlight>
                <a:schemeClr val="lt1"/>
              </a:highlight>
            </a:endParaRPr>
          </a:p>
          <a:p>
            <a:pPr indent="457200" lvl="0" marL="0" rtl="0" algn="l">
              <a:spcBef>
                <a:spcPts val="1000"/>
              </a:spcBef>
              <a:spcAft>
                <a:spcPts val="0"/>
              </a:spcAft>
              <a:buNone/>
            </a:pPr>
            <a:r>
              <a:rPr lang="en-US" sz="1400">
                <a:solidFill>
                  <a:srgbClr val="0000CD"/>
                </a:solidFill>
                <a:highlight>
                  <a:schemeClr val="lt1"/>
                </a:highlight>
                <a:latin typeface="Consolas"/>
                <a:ea typeface="Consolas"/>
                <a:cs typeface="Consolas"/>
                <a:sym typeface="Consolas"/>
              </a:rPr>
              <a:t>let</a:t>
            </a:r>
            <a:r>
              <a:rPr lang="en-US" sz="1400">
                <a:solidFill>
                  <a:srgbClr val="000000"/>
                </a:solidFill>
                <a:highlight>
                  <a:schemeClr val="lt1"/>
                </a:highlight>
                <a:latin typeface="Consolas"/>
                <a:ea typeface="Consolas"/>
                <a:cs typeface="Consolas"/>
                <a:sym typeface="Consolas"/>
              </a:rPr>
              <a:t> </a:t>
            </a:r>
            <a:r>
              <a:rPr lang="en-US" sz="1400">
                <a:solidFill>
                  <a:schemeClr val="dk1"/>
                </a:solidFill>
                <a:highlight>
                  <a:schemeClr val="lt1"/>
                </a:highlight>
                <a:latin typeface="Consolas"/>
                <a:ea typeface="Consolas"/>
                <a:cs typeface="Consolas"/>
                <a:sym typeface="Consolas"/>
              </a:rPr>
              <a:t>newNumber</a:t>
            </a:r>
            <a:r>
              <a:rPr lang="en-US" sz="1400">
                <a:solidFill>
                  <a:srgbClr val="000000"/>
                </a:solidFill>
                <a:highlight>
                  <a:schemeClr val="lt1"/>
                </a:highlight>
                <a:latin typeface="Consolas"/>
                <a:ea typeface="Consolas"/>
                <a:cs typeface="Consolas"/>
                <a:sym typeface="Consolas"/>
              </a:rPr>
              <a:t> = </a:t>
            </a:r>
            <a:r>
              <a:rPr lang="en-US" sz="1400">
                <a:solidFill>
                  <a:srgbClr val="FF0000"/>
                </a:solidFill>
                <a:highlight>
                  <a:schemeClr val="lt1"/>
                </a:highlight>
                <a:latin typeface="Consolas"/>
                <a:ea typeface="Consolas"/>
                <a:cs typeface="Consolas"/>
                <a:sym typeface="Consolas"/>
              </a:rPr>
              <a:t>9</a:t>
            </a:r>
            <a:r>
              <a:rPr lang="en-US" sz="1400">
                <a:solidFill>
                  <a:srgbClr val="000000"/>
                </a:solidFill>
                <a:highlight>
                  <a:schemeClr val="lt1"/>
                </a:highlight>
                <a:latin typeface="Consolas"/>
                <a:ea typeface="Consolas"/>
                <a:cs typeface="Consolas"/>
                <a:sym typeface="Consolas"/>
              </a:rPr>
              <a:t>;</a:t>
            </a:r>
            <a:endParaRPr sz="1400">
              <a:solidFill>
                <a:srgbClr val="000000"/>
              </a:solidFill>
              <a:highlight>
                <a:schemeClr val="lt1"/>
              </a:highlight>
              <a:latin typeface="Consolas"/>
              <a:ea typeface="Consolas"/>
              <a:cs typeface="Consolas"/>
              <a:sym typeface="Consolas"/>
            </a:endParaRPr>
          </a:p>
          <a:p>
            <a:pPr indent="457200" lvl="0" marL="0" rtl="0" algn="l">
              <a:spcBef>
                <a:spcPts val="0"/>
              </a:spcBef>
              <a:spcAft>
                <a:spcPts val="0"/>
              </a:spcAft>
              <a:buNone/>
            </a:pPr>
            <a:r>
              <a:rPr lang="en-US" sz="1400">
                <a:solidFill>
                  <a:schemeClr val="dk1"/>
                </a:solidFill>
                <a:highlight>
                  <a:schemeClr val="lt1"/>
                </a:highlight>
                <a:latin typeface="Consolas"/>
                <a:ea typeface="Consolas"/>
                <a:cs typeface="Consolas"/>
                <a:sym typeface="Consolas"/>
              </a:rPr>
              <a:t>newNumber</a:t>
            </a:r>
            <a:r>
              <a:rPr lang="en-US" sz="1400">
                <a:solidFill>
                  <a:srgbClr val="000000"/>
                </a:solidFill>
                <a:highlight>
                  <a:schemeClr val="lt1"/>
                </a:highlight>
                <a:latin typeface="Consolas"/>
                <a:ea typeface="Consolas"/>
                <a:cs typeface="Consolas"/>
                <a:sym typeface="Consolas"/>
              </a:rPr>
              <a:t> = </a:t>
            </a:r>
            <a:r>
              <a:rPr lang="en-US" sz="1400">
                <a:solidFill>
                  <a:schemeClr val="dk1"/>
                </a:solidFill>
                <a:highlight>
                  <a:schemeClr val="lt1"/>
                </a:highlight>
                <a:latin typeface="Consolas"/>
                <a:ea typeface="Consolas"/>
                <a:cs typeface="Consolas"/>
                <a:sym typeface="Consolas"/>
              </a:rPr>
              <a:t>newNumber</a:t>
            </a:r>
            <a:r>
              <a:rPr lang="en-US" sz="1400">
                <a:solidFill>
                  <a:srgbClr val="000000"/>
                </a:solidFill>
                <a:highlight>
                  <a:schemeClr val="lt1"/>
                </a:highlight>
                <a:latin typeface="Consolas"/>
                <a:ea typeface="Consolas"/>
                <a:cs typeface="Consolas"/>
                <a:sym typeface="Consolas"/>
              </a:rPr>
              <a:t> + </a:t>
            </a:r>
            <a:r>
              <a:rPr lang="en-US" sz="1400">
                <a:solidFill>
                  <a:srgbClr val="FF0000"/>
                </a:solidFill>
                <a:highlight>
                  <a:schemeClr val="lt1"/>
                </a:highlight>
                <a:latin typeface="Consolas"/>
                <a:ea typeface="Consolas"/>
                <a:cs typeface="Consolas"/>
                <a:sym typeface="Consolas"/>
              </a:rPr>
              <a:t>1</a:t>
            </a:r>
            <a:r>
              <a:rPr lang="en-US">
                <a:solidFill>
                  <a:srgbClr val="000000"/>
                </a:solidFill>
                <a:highlight>
                  <a:schemeClr val="lt1"/>
                </a:highlight>
                <a:latin typeface="Consolas"/>
                <a:ea typeface="Consolas"/>
                <a:cs typeface="Consolas"/>
                <a:sym typeface="Consolas"/>
              </a:rPr>
              <a:t>;</a:t>
            </a:r>
            <a:endParaRPr i="1" sz="1100">
              <a:solidFill>
                <a:srgbClr val="8C8C8C"/>
              </a:solidFill>
              <a:highlight>
                <a:schemeClr val="lt1"/>
              </a:highlight>
              <a:latin typeface="Consolas"/>
              <a:ea typeface="Consolas"/>
              <a:cs typeface="Consolas"/>
              <a:sym typeface="Consolas"/>
            </a:endParaRPr>
          </a:p>
          <a:p>
            <a:pPr indent="0" lvl="0" marL="0" rtl="0" algn="l">
              <a:spcBef>
                <a:spcPts val="1000"/>
              </a:spcBef>
              <a:spcAft>
                <a:spcPts val="0"/>
              </a:spcAft>
              <a:buNone/>
            </a:pPr>
            <a:r>
              <a:rPr lang="en-US">
                <a:solidFill>
                  <a:srgbClr val="000000"/>
                </a:solidFill>
                <a:highlight>
                  <a:schemeClr val="lt1"/>
                </a:highlight>
              </a:rPr>
              <a:t>We could instead use the += operator to increment newNumber, as follows:</a:t>
            </a:r>
            <a:endParaRPr>
              <a:solidFill>
                <a:srgbClr val="000000"/>
              </a:solidFill>
              <a:highlight>
                <a:schemeClr val="lt1"/>
              </a:highlight>
            </a:endParaRPr>
          </a:p>
          <a:p>
            <a:pPr indent="457200" lvl="0" marL="0" rtl="0" algn="l">
              <a:spcBef>
                <a:spcPts val="1000"/>
              </a:spcBef>
              <a:spcAft>
                <a:spcPts val="0"/>
              </a:spcAft>
              <a:buNone/>
            </a:pPr>
            <a:r>
              <a:rPr lang="en-US">
                <a:solidFill>
                  <a:srgbClr val="0000CD"/>
                </a:solidFill>
                <a:highlight>
                  <a:schemeClr val="lt1"/>
                </a:highlight>
                <a:latin typeface="Consolas"/>
                <a:ea typeface="Consolas"/>
                <a:cs typeface="Consolas"/>
                <a:sym typeface="Consolas"/>
              </a:rPr>
              <a:t>let</a:t>
            </a:r>
            <a:r>
              <a:rPr lang="en-US">
                <a:solidFill>
                  <a:srgbClr val="000000"/>
                </a:solidFill>
                <a:highlight>
                  <a:schemeClr val="lt1"/>
                </a:highlight>
                <a:latin typeface="Consolas"/>
                <a:ea typeface="Consolas"/>
                <a:cs typeface="Consolas"/>
                <a:sym typeface="Consolas"/>
              </a:rPr>
              <a:t> </a:t>
            </a:r>
            <a:r>
              <a:rPr lang="en-US">
                <a:solidFill>
                  <a:schemeClr val="dk1"/>
                </a:solidFill>
                <a:highlight>
                  <a:schemeClr val="lt1"/>
                </a:highlight>
                <a:latin typeface="Consolas"/>
                <a:ea typeface="Consolas"/>
                <a:cs typeface="Consolas"/>
                <a:sym typeface="Consolas"/>
              </a:rPr>
              <a:t>newNumber</a:t>
            </a:r>
            <a:r>
              <a:rPr lang="en-US">
                <a:solidFill>
                  <a:srgbClr val="000000"/>
                </a:solidFill>
                <a:highlight>
                  <a:schemeClr val="lt1"/>
                </a:highlight>
                <a:latin typeface="Consolas"/>
                <a:ea typeface="Consolas"/>
                <a:cs typeface="Consolas"/>
                <a:sym typeface="Consolas"/>
              </a:rPr>
              <a:t> = </a:t>
            </a:r>
            <a:r>
              <a:rPr lang="en-US">
                <a:solidFill>
                  <a:srgbClr val="FF0000"/>
                </a:solidFill>
                <a:highlight>
                  <a:schemeClr val="lt1"/>
                </a:highlight>
                <a:latin typeface="Consolas"/>
                <a:ea typeface="Consolas"/>
                <a:cs typeface="Consolas"/>
                <a:sym typeface="Consolas"/>
              </a:rPr>
              <a:t>9</a:t>
            </a:r>
            <a:r>
              <a:rPr lang="en-US">
                <a:solidFill>
                  <a:srgbClr val="000000"/>
                </a:solidFill>
                <a:highlight>
                  <a:schemeClr val="lt1"/>
                </a:highlight>
                <a:latin typeface="Consolas"/>
                <a:ea typeface="Consolas"/>
                <a:cs typeface="Consolas"/>
                <a:sym typeface="Consolas"/>
              </a:rPr>
              <a:t>;</a:t>
            </a:r>
            <a:endParaRPr>
              <a:solidFill>
                <a:srgbClr val="000000"/>
              </a:solidFill>
              <a:highlight>
                <a:schemeClr val="lt1"/>
              </a:highlight>
              <a:latin typeface="Consolas"/>
              <a:ea typeface="Consolas"/>
              <a:cs typeface="Consolas"/>
              <a:sym typeface="Consolas"/>
            </a:endParaRPr>
          </a:p>
          <a:p>
            <a:pPr indent="457200" lvl="0" marL="0" rtl="0" algn="l">
              <a:spcBef>
                <a:spcPts val="0"/>
              </a:spcBef>
              <a:spcAft>
                <a:spcPts val="0"/>
              </a:spcAft>
              <a:buNone/>
            </a:pPr>
            <a:r>
              <a:rPr lang="en-US">
                <a:solidFill>
                  <a:schemeClr val="dk1"/>
                </a:solidFill>
                <a:highlight>
                  <a:schemeClr val="lt1"/>
                </a:highlight>
                <a:latin typeface="Consolas"/>
                <a:ea typeface="Consolas"/>
                <a:cs typeface="Consolas"/>
                <a:sym typeface="Consolas"/>
              </a:rPr>
              <a:t>newNumber</a:t>
            </a:r>
            <a:r>
              <a:rPr lang="en-US">
                <a:solidFill>
                  <a:srgbClr val="000000"/>
                </a:solidFill>
                <a:highlight>
                  <a:schemeClr val="lt1"/>
                </a:highlight>
                <a:latin typeface="Consolas"/>
                <a:ea typeface="Consolas"/>
                <a:cs typeface="Consolas"/>
                <a:sym typeface="Consolas"/>
              </a:rPr>
              <a:t> += </a:t>
            </a:r>
            <a:r>
              <a:rPr lang="en-US">
                <a:solidFill>
                  <a:srgbClr val="FF0000"/>
                </a:solidFill>
                <a:highlight>
                  <a:schemeClr val="lt1"/>
                </a:highlight>
                <a:latin typeface="Consolas"/>
                <a:ea typeface="Consolas"/>
                <a:cs typeface="Consolas"/>
                <a:sym typeface="Consolas"/>
              </a:rPr>
              <a:t>1</a:t>
            </a:r>
            <a:r>
              <a:rPr lang="en-US">
                <a:solidFill>
                  <a:srgbClr val="000000"/>
                </a:solidFill>
                <a:highlight>
                  <a:schemeClr val="lt1"/>
                </a:highlight>
                <a:latin typeface="Consolas"/>
                <a:ea typeface="Consolas"/>
                <a:cs typeface="Consolas"/>
                <a:sym typeface="Consolas"/>
              </a:rPr>
              <a:t>;</a:t>
            </a:r>
            <a:endParaRPr>
              <a:solidFill>
                <a:srgbClr val="000000"/>
              </a:solidFill>
              <a:highlight>
                <a:schemeClr val="lt1"/>
              </a:highlight>
            </a:endParaRPr>
          </a:p>
          <a:p>
            <a:pPr indent="0" lvl="0" marL="0" rtl="0" algn="l">
              <a:spcBef>
                <a:spcPts val="1000"/>
              </a:spcBef>
              <a:spcAft>
                <a:spcPts val="0"/>
              </a:spcAft>
              <a:buNone/>
            </a:pPr>
            <a:r>
              <a:rPr lang="en-US">
                <a:solidFill>
                  <a:srgbClr val="000000"/>
                </a:solidFill>
                <a:highlight>
                  <a:schemeClr val="lt1"/>
                </a:highlight>
              </a:rPr>
              <a:t>This syntax achieves the same result. You can choose any value to increment by when using this form. </a:t>
            </a:r>
            <a:r>
              <a:rPr lang="en-US" sz="1400">
                <a:solidFill>
                  <a:srgbClr val="000000"/>
                </a:solidFill>
                <a:highlight>
                  <a:schemeClr val="lt1"/>
                </a:highlight>
              </a:rPr>
              <a:t>The same syntax applies for the other arithmetic operators:</a:t>
            </a:r>
            <a:endParaRPr sz="1400">
              <a:solidFill>
                <a:srgbClr val="000000"/>
              </a:solidFill>
              <a:highlight>
                <a:schemeClr val="lt1"/>
              </a:highlight>
            </a:endParaRPr>
          </a:p>
          <a:p>
            <a:pPr indent="457200" lvl="0" marL="0" rtl="0" algn="l">
              <a:spcBef>
                <a:spcPts val="1000"/>
              </a:spcBef>
              <a:spcAft>
                <a:spcPts val="0"/>
              </a:spcAft>
              <a:buNone/>
            </a:pPr>
            <a:r>
              <a:rPr lang="en-US">
                <a:solidFill>
                  <a:srgbClr val="0000CD"/>
                </a:solidFill>
                <a:highlight>
                  <a:schemeClr val="lt1"/>
                </a:highlight>
                <a:latin typeface="Consolas"/>
                <a:ea typeface="Consolas"/>
                <a:cs typeface="Consolas"/>
                <a:sym typeface="Consolas"/>
              </a:rPr>
              <a:t>let</a:t>
            </a:r>
            <a:r>
              <a:rPr lang="en-US">
                <a:solidFill>
                  <a:srgbClr val="000000"/>
                </a:solidFill>
                <a:highlight>
                  <a:schemeClr val="lt1"/>
                </a:highlight>
                <a:latin typeface="Consolas"/>
                <a:ea typeface="Consolas"/>
                <a:cs typeface="Consolas"/>
                <a:sym typeface="Consolas"/>
              </a:rPr>
              <a:t> </a:t>
            </a:r>
            <a:r>
              <a:rPr lang="en-US">
                <a:solidFill>
                  <a:schemeClr val="dk1"/>
                </a:solidFill>
                <a:highlight>
                  <a:schemeClr val="lt1"/>
                </a:highlight>
                <a:latin typeface="Consolas"/>
                <a:ea typeface="Consolas"/>
                <a:cs typeface="Consolas"/>
                <a:sym typeface="Consolas"/>
              </a:rPr>
              <a:t>newNumber</a:t>
            </a:r>
            <a:r>
              <a:rPr lang="en-US">
                <a:solidFill>
                  <a:srgbClr val="000000"/>
                </a:solidFill>
                <a:highlight>
                  <a:schemeClr val="lt1"/>
                </a:highlight>
                <a:latin typeface="Consolas"/>
                <a:ea typeface="Consolas"/>
                <a:cs typeface="Consolas"/>
                <a:sym typeface="Consolas"/>
              </a:rPr>
              <a:t> = </a:t>
            </a:r>
            <a:r>
              <a:rPr lang="en-US">
                <a:solidFill>
                  <a:srgbClr val="FF0000"/>
                </a:solidFill>
                <a:highlight>
                  <a:schemeClr val="lt1"/>
                </a:highlight>
                <a:latin typeface="Consolas"/>
                <a:ea typeface="Consolas"/>
                <a:cs typeface="Consolas"/>
                <a:sym typeface="Consolas"/>
              </a:rPr>
              <a:t>9</a:t>
            </a:r>
            <a:r>
              <a:rPr lang="en-US">
                <a:solidFill>
                  <a:srgbClr val="000000"/>
                </a:solidFill>
                <a:highlight>
                  <a:schemeClr val="lt1"/>
                </a:highlight>
                <a:latin typeface="Consolas"/>
                <a:ea typeface="Consolas"/>
                <a:cs typeface="Consolas"/>
                <a:sym typeface="Consolas"/>
              </a:rPr>
              <a:t>;</a:t>
            </a:r>
            <a:endParaRPr>
              <a:solidFill>
                <a:srgbClr val="000000"/>
              </a:solidFill>
              <a:highlight>
                <a:schemeClr val="lt1"/>
              </a:highlight>
              <a:latin typeface="Consolas"/>
              <a:ea typeface="Consolas"/>
              <a:cs typeface="Consolas"/>
              <a:sym typeface="Consolas"/>
            </a:endParaRPr>
          </a:p>
          <a:p>
            <a:pPr indent="457200" lvl="0" marL="0" rtl="0" algn="l">
              <a:spcBef>
                <a:spcPts val="0"/>
              </a:spcBef>
              <a:spcAft>
                <a:spcPts val="0"/>
              </a:spcAft>
              <a:buNone/>
            </a:pPr>
            <a:r>
              <a:rPr lang="en-US">
                <a:solidFill>
                  <a:schemeClr val="dk1"/>
                </a:solidFill>
                <a:highlight>
                  <a:schemeClr val="lt1"/>
                </a:highlight>
                <a:latin typeface="Consolas"/>
                <a:ea typeface="Consolas"/>
                <a:cs typeface="Consolas"/>
                <a:sym typeface="Consolas"/>
              </a:rPr>
              <a:t>newNumber</a:t>
            </a:r>
            <a:r>
              <a:rPr lang="en-US">
                <a:solidFill>
                  <a:srgbClr val="000000"/>
                </a:solidFill>
                <a:highlight>
                  <a:schemeClr val="lt1"/>
                </a:highlight>
                <a:latin typeface="Consolas"/>
                <a:ea typeface="Consolas"/>
                <a:cs typeface="Consolas"/>
                <a:sym typeface="Consolas"/>
              </a:rPr>
              <a:t> -= </a:t>
            </a:r>
            <a:r>
              <a:rPr lang="en-US">
                <a:solidFill>
                  <a:srgbClr val="FF0000"/>
                </a:solidFill>
                <a:highlight>
                  <a:schemeClr val="lt1"/>
                </a:highlight>
                <a:latin typeface="Consolas"/>
                <a:ea typeface="Consolas"/>
                <a:cs typeface="Consolas"/>
                <a:sym typeface="Consolas"/>
              </a:rPr>
              <a:t>3</a:t>
            </a:r>
            <a:r>
              <a:rPr lang="en-US">
                <a:solidFill>
                  <a:srgbClr val="000000"/>
                </a:solidFill>
                <a:highlight>
                  <a:schemeClr val="lt1"/>
                </a:highlight>
                <a:latin typeface="Consolas"/>
                <a:ea typeface="Consolas"/>
                <a:cs typeface="Consolas"/>
                <a:sym typeface="Consolas"/>
              </a:rPr>
              <a:t>; </a:t>
            </a:r>
            <a:r>
              <a:rPr lang="en-US">
                <a:solidFill>
                  <a:schemeClr val="dk2"/>
                </a:solidFill>
                <a:highlight>
                  <a:schemeClr val="lt1"/>
                </a:highlight>
                <a:latin typeface="Consolas"/>
                <a:ea typeface="Consolas"/>
                <a:cs typeface="Consolas"/>
                <a:sym typeface="Consolas"/>
              </a:rPr>
              <a:t>// newNumber is now equal to 6</a:t>
            </a:r>
            <a:endParaRPr>
              <a:solidFill>
                <a:schemeClr val="dk2"/>
              </a:solidFill>
              <a:highlight>
                <a:schemeClr val="lt1"/>
              </a:highlight>
              <a:latin typeface="Consolas"/>
              <a:ea typeface="Consolas"/>
              <a:cs typeface="Consolas"/>
              <a:sym typeface="Consolas"/>
            </a:endParaRPr>
          </a:p>
          <a:p>
            <a:pPr indent="457200" lvl="0" marL="0" rtl="0" algn="l">
              <a:spcBef>
                <a:spcPts val="0"/>
              </a:spcBef>
              <a:spcAft>
                <a:spcPts val="0"/>
              </a:spcAft>
              <a:buNone/>
            </a:pPr>
            <a:r>
              <a:rPr lang="en-US">
                <a:solidFill>
                  <a:schemeClr val="dk1"/>
                </a:solidFill>
                <a:highlight>
                  <a:schemeClr val="lt1"/>
                </a:highlight>
                <a:latin typeface="Consolas"/>
                <a:ea typeface="Consolas"/>
                <a:cs typeface="Consolas"/>
                <a:sym typeface="Consolas"/>
              </a:rPr>
              <a:t>newNumber</a:t>
            </a:r>
            <a:r>
              <a:rPr lang="en-US">
                <a:solidFill>
                  <a:srgbClr val="000000"/>
                </a:solidFill>
                <a:highlight>
                  <a:schemeClr val="lt1"/>
                </a:highlight>
                <a:latin typeface="Consolas"/>
                <a:ea typeface="Consolas"/>
                <a:cs typeface="Consolas"/>
                <a:sym typeface="Consolas"/>
              </a:rPr>
              <a:t> /= </a:t>
            </a:r>
            <a:r>
              <a:rPr lang="en-US">
                <a:solidFill>
                  <a:srgbClr val="FF0000"/>
                </a:solidFill>
                <a:highlight>
                  <a:schemeClr val="lt1"/>
                </a:highlight>
                <a:latin typeface="Consolas"/>
                <a:ea typeface="Consolas"/>
                <a:cs typeface="Consolas"/>
                <a:sym typeface="Consolas"/>
              </a:rPr>
              <a:t>3</a:t>
            </a:r>
            <a:r>
              <a:rPr lang="en-US">
                <a:solidFill>
                  <a:srgbClr val="000000"/>
                </a:solidFill>
                <a:highlight>
                  <a:schemeClr val="lt1"/>
                </a:highlight>
                <a:latin typeface="Consolas"/>
                <a:ea typeface="Consolas"/>
                <a:cs typeface="Consolas"/>
                <a:sym typeface="Consolas"/>
              </a:rPr>
              <a:t>; </a:t>
            </a:r>
            <a:r>
              <a:rPr lang="en-US">
                <a:solidFill>
                  <a:schemeClr val="dk2"/>
                </a:solidFill>
                <a:highlight>
                  <a:schemeClr val="lt1"/>
                </a:highlight>
                <a:latin typeface="Consolas"/>
                <a:ea typeface="Consolas"/>
                <a:cs typeface="Consolas"/>
                <a:sym typeface="Consolas"/>
              </a:rPr>
              <a:t>// newNumber is now equal to 2</a:t>
            </a:r>
            <a:endParaRPr>
              <a:solidFill>
                <a:schemeClr val="dk2"/>
              </a:solidFill>
              <a:highlight>
                <a:schemeClr val="lt1"/>
              </a:highlight>
              <a:latin typeface="Consolas"/>
              <a:ea typeface="Consolas"/>
              <a:cs typeface="Consolas"/>
              <a:sym typeface="Consolas"/>
            </a:endParaRPr>
          </a:p>
          <a:p>
            <a:pPr indent="457200" lvl="0" marL="0" rtl="0" algn="l">
              <a:spcBef>
                <a:spcPts val="0"/>
              </a:spcBef>
              <a:spcAft>
                <a:spcPts val="0"/>
              </a:spcAft>
              <a:buNone/>
            </a:pPr>
            <a:r>
              <a:rPr lang="en-US">
                <a:solidFill>
                  <a:schemeClr val="dk1"/>
                </a:solidFill>
                <a:highlight>
                  <a:schemeClr val="lt1"/>
                </a:highlight>
                <a:latin typeface="Consolas"/>
                <a:ea typeface="Consolas"/>
                <a:cs typeface="Consolas"/>
                <a:sym typeface="Consolas"/>
              </a:rPr>
              <a:t>newNumber</a:t>
            </a:r>
            <a:r>
              <a:rPr lang="en-US">
                <a:solidFill>
                  <a:srgbClr val="000000"/>
                </a:solidFill>
                <a:highlight>
                  <a:schemeClr val="lt1"/>
                </a:highlight>
                <a:latin typeface="Consolas"/>
                <a:ea typeface="Consolas"/>
                <a:cs typeface="Consolas"/>
                <a:sym typeface="Consolas"/>
              </a:rPr>
              <a:t> *= </a:t>
            </a:r>
            <a:r>
              <a:rPr lang="en-US">
                <a:solidFill>
                  <a:srgbClr val="FF0000"/>
                </a:solidFill>
                <a:highlight>
                  <a:schemeClr val="lt1"/>
                </a:highlight>
                <a:latin typeface="Consolas"/>
                <a:ea typeface="Consolas"/>
                <a:cs typeface="Consolas"/>
                <a:sym typeface="Consolas"/>
              </a:rPr>
              <a:t>3</a:t>
            </a:r>
            <a:r>
              <a:rPr lang="en-US">
                <a:solidFill>
                  <a:srgbClr val="000000"/>
                </a:solidFill>
                <a:highlight>
                  <a:schemeClr val="lt1"/>
                </a:highlight>
                <a:latin typeface="Consolas"/>
                <a:ea typeface="Consolas"/>
                <a:cs typeface="Consolas"/>
                <a:sym typeface="Consolas"/>
              </a:rPr>
              <a:t>; </a:t>
            </a:r>
            <a:r>
              <a:rPr lang="en-US">
                <a:solidFill>
                  <a:schemeClr val="dk2"/>
                </a:solidFill>
                <a:highlight>
                  <a:schemeClr val="lt1"/>
                </a:highlight>
                <a:latin typeface="Consolas"/>
                <a:ea typeface="Consolas"/>
                <a:cs typeface="Consolas"/>
                <a:sym typeface="Consolas"/>
              </a:rPr>
              <a:t>// newNumber is now equal to 6</a:t>
            </a:r>
            <a:endParaRPr>
              <a:solidFill>
                <a:schemeClr val="dk2"/>
              </a:solidFill>
              <a:highlight>
                <a:schemeClr val="lt1"/>
              </a:highlight>
              <a:latin typeface="Consolas"/>
              <a:ea typeface="Consolas"/>
              <a:cs typeface="Consolas"/>
              <a:sym typeface="Consolas"/>
            </a:endParaRPr>
          </a:p>
          <a:p>
            <a:pPr indent="457200" lvl="0" marL="0" rtl="0" algn="l">
              <a:spcBef>
                <a:spcPts val="0"/>
              </a:spcBef>
              <a:spcAft>
                <a:spcPts val="0"/>
              </a:spcAft>
              <a:buNone/>
            </a:pPr>
            <a:r>
              <a:rPr lang="en-US">
                <a:solidFill>
                  <a:schemeClr val="dk1"/>
                </a:solidFill>
                <a:highlight>
                  <a:schemeClr val="lt1"/>
                </a:highlight>
                <a:latin typeface="Consolas"/>
                <a:ea typeface="Consolas"/>
                <a:cs typeface="Consolas"/>
                <a:sym typeface="Consolas"/>
              </a:rPr>
              <a:t>newNumber</a:t>
            </a:r>
            <a:r>
              <a:rPr lang="en-US">
                <a:solidFill>
                  <a:srgbClr val="000000"/>
                </a:solidFill>
                <a:highlight>
                  <a:schemeClr val="lt1"/>
                </a:highlight>
                <a:latin typeface="Consolas"/>
                <a:ea typeface="Consolas"/>
                <a:cs typeface="Consolas"/>
                <a:sym typeface="Consolas"/>
              </a:rPr>
              <a:t> %= </a:t>
            </a:r>
            <a:r>
              <a:rPr lang="en-US">
                <a:solidFill>
                  <a:srgbClr val="FF0000"/>
                </a:solidFill>
                <a:highlight>
                  <a:schemeClr val="lt1"/>
                </a:highlight>
                <a:latin typeface="Consolas"/>
                <a:ea typeface="Consolas"/>
                <a:cs typeface="Consolas"/>
                <a:sym typeface="Consolas"/>
              </a:rPr>
              <a:t>3</a:t>
            </a:r>
            <a:r>
              <a:rPr lang="en-US">
                <a:solidFill>
                  <a:srgbClr val="000000"/>
                </a:solidFill>
                <a:highlight>
                  <a:schemeClr val="lt1"/>
                </a:highlight>
                <a:latin typeface="Consolas"/>
                <a:ea typeface="Consolas"/>
                <a:cs typeface="Consolas"/>
                <a:sym typeface="Consolas"/>
              </a:rPr>
              <a:t>; </a:t>
            </a:r>
            <a:r>
              <a:rPr lang="en-US">
                <a:solidFill>
                  <a:schemeClr val="dk2"/>
                </a:solidFill>
                <a:highlight>
                  <a:schemeClr val="lt1"/>
                </a:highlight>
                <a:latin typeface="Consolas"/>
                <a:ea typeface="Consolas"/>
                <a:cs typeface="Consolas"/>
                <a:sym typeface="Consolas"/>
              </a:rPr>
              <a:t>// newNumber is now equal to 0</a:t>
            </a:r>
            <a:endParaRPr>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3" name="Shape 1323"/>
        <p:cNvGrpSpPr/>
        <p:nvPr/>
      </p:nvGrpSpPr>
      <p:grpSpPr>
        <a:xfrm>
          <a:off x="0" y="0"/>
          <a:ext cx="0" cy="0"/>
          <a:chOff x="0" y="0"/>
          <a:chExt cx="0" cy="0"/>
        </a:xfrm>
      </p:grpSpPr>
      <p:sp>
        <p:nvSpPr>
          <p:cNvPr id="1324" name="Google Shape;1324;p142"/>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t>JavaScript Operators: A</a:t>
            </a:r>
            <a:r>
              <a:rPr lang="en-US"/>
              <a:t>rithmetic Shortcuts (continued)</a:t>
            </a:r>
            <a:endParaRPr/>
          </a:p>
        </p:txBody>
      </p:sp>
      <p:sp>
        <p:nvSpPr>
          <p:cNvPr id="1325" name="Google Shape;1325;p142"/>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1326" name="Google Shape;1326;p142"/>
          <p:cNvSpPr txBox="1"/>
          <p:nvPr>
            <p:ph idx="1" type="body"/>
          </p:nvPr>
        </p:nvSpPr>
        <p:spPr>
          <a:xfrm>
            <a:off x="523875" y="1290600"/>
            <a:ext cx="8186700" cy="3635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US">
                <a:solidFill>
                  <a:srgbClr val="000000"/>
                </a:solidFill>
                <a:highlight>
                  <a:schemeClr val="lt1"/>
                </a:highlight>
              </a:rPr>
              <a:t>The previous </a:t>
            </a:r>
            <a:r>
              <a:rPr b="1" lang="en-US">
                <a:solidFill>
                  <a:srgbClr val="000000"/>
                </a:solidFill>
                <a:highlight>
                  <a:schemeClr val="lt1"/>
                </a:highlight>
                <a:latin typeface="Consolas"/>
                <a:ea typeface="Consolas"/>
                <a:cs typeface="Consolas"/>
                <a:sym typeface="Consolas"/>
              </a:rPr>
              <a:t>+=</a:t>
            </a:r>
            <a:r>
              <a:rPr lang="en-US">
                <a:solidFill>
                  <a:srgbClr val="000000"/>
                </a:solidFill>
                <a:highlight>
                  <a:schemeClr val="lt1"/>
                </a:highlight>
              </a:rPr>
              <a:t> and </a:t>
            </a:r>
            <a:r>
              <a:rPr b="1" lang="en-US">
                <a:solidFill>
                  <a:srgbClr val="000000"/>
                </a:solidFill>
                <a:highlight>
                  <a:schemeClr val="lt1"/>
                </a:highlight>
                <a:latin typeface="Consolas"/>
                <a:ea typeface="Consolas"/>
                <a:cs typeface="Consolas"/>
                <a:sym typeface="Consolas"/>
              </a:rPr>
              <a:t>-=</a:t>
            </a:r>
            <a:r>
              <a:rPr lang="en-US">
                <a:solidFill>
                  <a:srgbClr val="000000"/>
                </a:solidFill>
                <a:highlight>
                  <a:schemeClr val="lt1"/>
                </a:highlight>
              </a:rPr>
              <a:t> shortcuts can be further simplified for single-value increments and decrements by using </a:t>
            </a:r>
            <a:r>
              <a:rPr b="1" lang="en-US">
                <a:solidFill>
                  <a:srgbClr val="000000"/>
                </a:solidFill>
                <a:highlight>
                  <a:schemeClr val="lt1"/>
                </a:highlight>
                <a:latin typeface="Consolas"/>
                <a:ea typeface="Consolas"/>
                <a:cs typeface="Consolas"/>
                <a:sym typeface="Consolas"/>
              </a:rPr>
              <a:t>++</a:t>
            </a:r>
            <a:r>
              <a:rPr lang="en-US">
                <a:solidFill>
                  <a:srgbClr val="000000"/>
                </a:solidFill>
                <a:highlight>
                  <a:schemeClr val="lt1"/>
                </a:highlight>
              </a:rPr>
              <a:t> and </a:t>
            </a:r>
            <a:r>
              <a:rPr b="1" lang="en-US">
                <a:solidFill>
                  <a:srgbClr val="000000"/>
                </a:solidFill>
                <a:highlight>
                  <a:schemeClr val="lt1"/>
                </a:highlight>
                <a:latin typeface="Consolas"/>
                <a:ea typeface="Consolas"/>
                <a:cs typeface="Consolas"/>
                <a:sym typeface="Consolas"/>
              </a:rPr>
              <a:t>–</a:t>
            </a:r>
            <a:r>
              <a:rPr lang="en-US">
                <a:solidFill>
                  <a:srgbClr val="000000"/>
                </a:solidFill>
                <a:highlight>
                  <a:schemeClr val="lt1"/>
                </a:highlight>
              </a:rPr>
              <a:t>, as follows.</a:t>
            </a:r>
            <a:endParaRPr>
              <a:solidFill>
                <a:srgbClr val="000000"/>
              </a:solidFill>
              <a:highlight>
                <a:schemeClr val="lt1"/>
              </a:highlight>
            </a:endParaRPr>
          </a:p>
          <a:p>
            <a:pPr indent="0" lvl="0" marL="0" rtl="0" algn="l">
              <a:spcBef>
                <a:spcPts val="1000"/>
              </a:spcBef>
              <a:spcAft>
                <a:spcPts val="0"/>
              </a:spcAft>
              <a:buNone/>
            </a:pPr>
            <a:r>
              <a:rPr lang="en-US">
                <a:solidFill>
                  <a:srgbClr val="000000"/>
                </a:solidFill>
                <a:highlight>
                  <a:schemeClr val="lt1"/>
                </a:highlight>
              </a:rPr>
              <a:t>The</a:t>
            </a:r>
            <a:r>
              <a:rPr b="1" lang="en-US">
                <a:solidFill>
                  <a:srgbClr val="000000"/>
                </a:solidFill>
                <a:highlight>
                  <a:schemeClr val="lt1"/>
                </a:highlight>
              </a:rPr>
              <a:t> </a:t>
            </a:r>
            <a:r>
              <a:rPr b="1" lang="en-US">
                <a:solidFill>
                  <a:srgbClr val="000000"/>
                </a:solidFill>
                <a:highlight>
                  <a:schemeClr val="lt1"/>
                </a:highlight>
                <a:latin typeface="Consolas"/>
                <a:ea typeface="Consolas"/>
                <a:cs typeface="Consolas"/>
                <a:sym typeface="Consolas"/>
              </a:rPr>
              <a:t>++</a:t>
            </a:r>
            <a:r>
              <a:rPr lang="en-US">
                <a:solidFill>
                  <a:srgbClr val="000000"/>
                </a:solidFill>
                <a:highlight>
                  <a:schemeClr val="lt1"/>
                </a:highlight>
              </a:rPr>
              <a:t> operator increments number values by one, such as:</a:t>
            </a:r>
            <a:endParaRPr>
              <a:solidFill>
                <a:srgbClr val="000000"/>
              </a:solidFill>
              <a:highlight>
                <a:schemeClr val="lt1"/>
              </a:highlight>
            </a:endParaRPr>
          </a:p>
          <a:p>
            <a:pPr indent="457200" lvl="0" marL="0" rtl="0" algn="l">
              <a:spcBef>
                <a:spcPts val="1000"/>
              </a:spcBef>
              <a:spcAft>
                <a:spcPts val="0"/>
              </a:spcAft>
              <a:buNone/>
            </a:pPr>
            <a:r>
              <a:rPr lang="en-US">
                <a:solidFill>
                  <a:srgbClr val="0000CD"/>
                </a:solidFill>
                <a:highlight>
                  <a:schemeClr val="lt1"/>
                </a:highlight>
                <a:latin typeface="Consolas"/>
                <a:ea typeface="Consolas"/>
                <a:cs typeface="Consolas"/>
                <a:sym typeface="Consolas"/>
              </a:rPr>
              <a:t>let</a:t>
            </a:r>
            <a:r>
              <a:rPr lang="en-US">
                <a:solidFill>
                  <a:srgbClr val="000000"/>
                </a:solidFill>
                <a:highlight>
                  <a:schemeClr val="lt1"/>
                </a:highlight>
                <a:latin typeface="Consolas"/>
                <a:ea typeface="Consolas"/>
                <a:cs typeface="Consolas"/>
                <a:sym typeface="Consolas"/>
              </a:rPr>
              <a:t> </a:t>
            </a:r>
            <a:r>
              <a:rPr lang="en-US">
                <a:solidFill>
                  <a:schemeClr val="dk1"/>
                </a:solidFill>
                <a:highlight>
                  <a:schemeClr val="lt1"/>
                </a:highlight>
                <a:latin typeface="Consolas"/>
                <a:ea typeface="Consolas"/>
                <a:cs typeface="Consolas"/>
                <a:sym typeface="Consolas"/>
              </a:rPr>
              <a:t>newNumber</a:t>
            </a:r>
            <a:r>
              <a:rPr lang="en-US">
                <a:solidFill>
                  <a:srgbClr val="000000"/>
                </a:solidFill>
                <a:highlight>
                  <a:schemeClr val="lt1"/>
                </a:highlight>
                <a:latin typeface="Consolas"/>
                <a:ea typeface="Consolas"/>
                <a:cs typeface="Consolas"/>
                <a:sym typeface="Consolas"/>
              </a:rPr>
              <a:t> = </a:t>
            </a:r>
            <a:r>
              <a:rPr lang="en-US">
                <a:solidFill>
                  <a:srgbClr val="FF0000"/>
                </a:solidFill>
                <a:highlight>
                  <a:schemeClr val="lt1"/>
                </a:highlight>
                <a:latin typeface="Consolas"/>
                <a:ea typeface="Consolas"/>
                <a:cs typeface="Consolas"/>
                <a:sym typeface="Consolas"/>
              </a:rPr>
              <a:t>9</a:t>
            </a:r>
            <a:r>
              <a:rPr lang="en-US">
                <a:solidFill>
                  <a:srgbClr val="000000"/>
                </a:solidFill>
                <a:highlight>
                  <a:schemeClr val="lt1"/>
                </a:highlight>
                <a:latin typeface="Consolas"/>
                <a:ea typeface="Consolas"/>
                <a:cs typeface="Consolas"/>
                <a:sym typeface="Consolas"/>
              </a:rPr>
              <a:t>;</a:t>
            </a:r>
            <a:endParaRPr>
              <a:solidFill>
                <a:srgbClr val="000000"/>
              </a:solidFill>
              <a:highlight>
                <a:schemeClr val="lt1"/>
              </a:highlight>
              <a:latin typeface="Consolas"/>
              <a:ea typeface="Consolas"/>
              <a:cs typeface="Consolas"/>
              <a:sym typeface="Consolas"/>
            </a:endParaRPr>
          </a:p>
          <a:p>
            <a:pPr indent="457200" lvl="0" marL="0" rtl="0" algn="l">
              <a:spcBef>
                <a:spcPts val="0"/>
              </a:spcBef>
              <a:spcAft>
                <a:spcPts val="0"/>
              </a:spcAft>
              <a:buNone/>
            </a:pPr>
            <a:r>
              <a:rPr lang="en-US">
                <a:solidFill>
                  <a:schemeClr val="dk1"/>
                </a:solidFill>
                <a:highlight>
                  <a:schemeClr val="lt1"/>
                </a:highlight>
                <a:latin typeface="Consolas"/>
                <a:ea typeface="Consolas"/>
                <a:cs typeface="Consolas"/>
                <a:sym typeface="Consolas"/>
              </a:rPr>
              <a:t>newNumber</a:t>
            </a:r>
            <a:r>
              <a:rPr lang="en-US">
                <a:solidFill>
                  <a:srgbClr val="000000"/>
                </a:solidFill>
                <a:highlight>
                  <a:schemeClr val="lt1"/>
                </a:highlight>
                <a:latin typeface="Consolas"/>
                <a:ea typeface="Consolas"/>
                <a:cs typeface="Consolas"/>
                <a:sym typeface="Consolas"/>
              </a:rPr>
              <a:t>++; </a:t>
            </a:r>
            <a:r>
              <a:rPr lang="en-US">
                <a:solidFill>
                  <a:schemeClr val="dk2"/>
                </a:solidFill>
                <a:highlight>
                  <a:schemeClr val="lt1"/>
                </a:highlight>
                <a:latin typeface="Consolas"/>
                <a:ea typeface="Consolas"/>
                <a:cs typeface="Consolas"/>
                <a:sym typeface="Consolas"/>
              </a:rPr>
              <a:t>// newNumber is now equal to 10</a:t>
            </a:r>
            <a:endParaRPr>
              <a:solidFill>
                <a:srgbClr val="000000"/>
              </a:solidFill>
              <a:highlight>
                <a:schemeClr val="lt1"/>
              </a:highlight>
            </a:endParaRPr>
          </a:p>
          <a:p>
            <a:pPr indent="0" lvl="0" marL="0" rtl="0" algn="l">
              <a:spcBef>
                <a:spcPts val="1000"/>
              </a:spcBef>
              <a:spcAft>
                <a:spcPts val="0"/>
              </a:spcAft>
              <a:buNone/>
            </a:pPr>
            <a:r>
              <a:rPr lang="en-US">
                <a:solidFill>
                  <a:srgbClr val="000000"/>
                </a:solidFill>
                <a:highlight>
                  <a:schemeClr val="lt1"/>
                </a:highlight>
              </a:rPr>
              <a:t>The </a:t>
            </a:r>
            <a:r>
              <a:rPr b="1" lang="en-US">
                <a:solidFill>
                  <a:srgbClr val="000000"/>
                </a:solidFill>
                <a:highlight>
                  <a:schemeClr val="lt1"/>
                </a:highlight>
                <a:latin typeface="Consolas"/>
                <a:ea typeface="Consolas"/>
                <a:cs typeface="Consolas"/>
                <a:sym typeface="Consolas"/>
              </a:rPr>
              <a:t>--</a:t>
            </a:r>
            <a:r>
              <a:rPr lang="en-US">
                <a:solidFill>
                  <a:srgbClr val="000000"/>
                </a:solidFill>
                <a:highlight>
                  <a:schemeClr val="lt1"/>
                </a:highlight>
                <a:latin typeface="Consolas"/>
                <a:ea typeface="Consolas"/>
                <a:cs typeface="Consolas"/>
                <a:sym typeface="Consolas"/>
              </a:rPr>
              <a:t> </a:t>
            </a:r>
            <a:r>
              <a:rPr lang="en-US">
                <a:solidFill>
                  <a:srgbClr val="000000"/>
                </a:solidFill>
                <a:highlight>
                  <a:schemeClr val="lt1"/>
                </a:highlight>
              </a:rPr>
              <a:t>operator decrements number values by one, such as:</a:t>
            </a:r>
            <a:endParaRPr>
              <a:solidFill>
                <a:srgbClr val="000000"/>
              </a:solidFill>
              <a:highlight>
                <a:schemeClr val="lt1"/>
              </a:highlight>
            </a:endParaRPr>
          </a:p>
          <a:p>
            <a:pPr indent="457200" lvl="0" marL="0" rtl="0" algn="l">
              <a:spcBef>
                <a:spcPts val="1000"/>
              </a:spcBef>
              <a:spcAft>
                <a:spcPts val="0"/>
              </a:spcAft>
              <a:buNone/>
            </a:pPr>
            <a:r>
              <a:rPr lang="en-US">
                <a:solidFill>
                  <a:srgbClr val="0000CD"/>
                </a:solidFill>
                <a:highlight>
                  <a:schemeClr val="lt1"/>
                </a:highlight>
                <a:latin typeface="Consolas"/>
                <a:ea typeface="Consolas"/>
                <a:cs typeface="Consolas"/>
                <a:sym typeface="Consolas"/>
              </a:rPr>
              <a:t>let</a:t>
            </a:r>
            <a:r>
              <a:rPr lang="en-US">
                <a:solidFill>
                  <a:srgbClr val="000000"/>
                </a:solidFill>
                <a:highlight>
                  <a:schemeClr val="lt1"/>
                </a:highlight>
                <a:latin typeface="Consolas"/>
                <a:ea typeface="Consolas"/>
                <a:cs typeface="Consolas"/>
                <a:sym typeface="Consolas"/>
              </a:rPr>
              <a:t> </a:t>
            </a:r>
            <a:r>
              <a:rPr lang="en-US">
                <a:solidFill>
                  <a:schemeClr val="dk1"/>
                </a:solidFill>
                <a:highlight>
                  <a:schemeClr val="lt1"/>
                </a:highlight>
                <a:latin typeface="Consolas"/>
                <a:ea typeface="Consolas"/>
                <a:cs typeface="Consolas"/>
                <a:sym typeface="Consolas"/>
              </a:rPr>
              <a:t>newNumber</a:t>
            </a:r>
            <a:r>
              <a:rPr lang="en-US">
                <a:solidFill>
                  <a:srgbClr val="000000"/>
                </a:solidFill>
                <a:highlight>
                  <a:schemeClr val="lt1"/>
                </a:highlight>
                <a:latin typeface="Consolas"/>
                <a:ea typeface="Consolas"/>
                <a:cs typeface="Consolas"/>
                <a:sym typeface="Consolas"/>
              </a:rPr>
              <a:t> = </a:t>
            </a:r>
            <a:r>
              <a:rPr lang="en-US">
                <a:solidFill>
                  <a:srgbClr val="FF0000"/>
                </a:solidFill>
                <a:highlight>
                  <a:schemeClr val="lt1"/>
                </a:highlight>
                <a:latin typeface="Consolas"/>
                <a:ea typeface="Consolas"/>
                <a:cs typeface="Consolas"/>
                <a:sym typeface="Consolas"/>
              </a:rPr>
              <a:t>9</a:t>
            </a:r>
            <a:r>
              <a:rPr lang="en-US">
                <a:solidFill>
                  <a:srgbClr val="000000"/>
                </a:solidFill>
                <a:highlight>
                  <a:schemeClr val="lt1"/>
                </a:highlight>
                <a:latin typeface="Consolas"/>
                <a:ea typeface="Consolas"/>
                <a:cs typeface="Consolas"/>
                <a:sym typeface="Consolas"/>
              </a:rPr>
              <a:t>;</a:t>
            </a:r>
            <a:endParaRPr>
              <a:solidFill>
                <a:srgbClr val="000000"/>
              </a:solidFill>
              <a:highlight>
                <a:schemeClr val="lt1"/>
              </a:highlight>
              <a:latin typeface="Consolas"/>
              <a:ea typeface="Consolas"/>
              <a:cs typeface="Consolas"/>
              <a:sym typeface="Consolas"/>
            </a:endParaRPr>
          </a:p>
          <a:p>
            <a:pPr indent="457200" lvl="0" marL="0" rtl="0" algn="l">
              <a:spcBef>
                <a:spcPts val="0"/>
              </a:spcBef>
              <a:spcAft>
                <a:spcPts val="0"/>
              </a:spcAft>
              <a:buNone/>
            </a:pPr>
            <a:r>
              <a:rPr lang="en-US">
                <a:solidFill>
                  <a:schemeClr val="dk1"/>
                </a:solidFill>
                <a:highlight>
                  <a:schemeClr val="lt1"/>
                </a:highlight>
                <a:latin typeface="Consolas"/>
                <a:ea typeface="Consolas"/>
                <a:cs typeface="Consolas"/>
                <a:sym typeface="Consolas"/>
              </a:rPr>
              <a:t>newNumber</a:t>
            </a:r>
            <a:r>
              <a:rPr lang="en-US">
                <a:solidFill>
                  <a:srgbClr val="000000"/>
                </a:solidFill>
                <a:highlight>
                  <a:schemeClr val="lt1"/>
                </a:highlight>
                <a:latin typeface="Consolas"/>
                <a:ea typeface="Consolas"/>
                <a:cs typeface="Consolas"/>
                <a:sym typeface="Consolas"/>
              </a:rPr>
              <a:t>--; </a:t>
            </a:r>
            <a:r>
              <a:rPr lang="en-US">
                <a:solidFill>
                  <a:schemeClr val="dk2"/>
                </a:solidFill>
                <a:highlight>
                  <a:schemeClr val="lt1"/>
                </a:highlight>
                <a:latin typeface="Consolas"/>
                <a:ea typeface="Consolas"/>
                <a:cs typeface="Consolas"/>
                <a:sym typeface="Consolas"/>
              </a:rPr>
              <a:t>// newNumber is now equal to 8</a:t>
            </a:r>
            <a:endParaRPr>
              <a:solidFill>
                <a:schemeClr val="dk2"/>
              </a:solidFill>
              <a:highlight>
                <a:schemeClr val="lt1"/>
              </a:highlight>
              <a:latin typeface="Consolas"/>
              <a:ea typeface="Consolas"/>
              <a:cs typeface="Consolas"/>
              <a:sym typeface="Consolas"/>
            </a:endParaRPr>
          </a:p>
          <a:p>
            <a:pPr indent="0" lvl="0" marL="0" rtl="0" algn="l">
              <a:spcBef>
                <a:spcPts val="1000"/>
              </a:spcBef>
              <a:spcAft>
                <a:spcPts val="0"/>
              </a:spcAft>
              <a:buNone/>
            </a:pPr>
            <a:r>
              <a:rPr lang="en-US">
                <a:solidFill>
                  <a:srgbClr val="000000"/>
                </a:solidFill>
                <a:highlight>
                  <a:schemeClr val="lt1"/>
                </a:highlight>
              </a:rPr>
              <a:t>However, if we implement the following code, </a:t>
            </a:r>
            <a:r>
              <a:rPr b="1" lang="en-US">
                <a:solidFill>
                  <a:srgbClr val="000000"/>
                </a:solidFill>
                <a:highlight>
                  <a:schemeClr val="lt1"/>
                </a:highlight>
                <a:latin typeface="Consolas"/>
                <a:ea typeface="Consolas"/>
                <a:cs typeface="Consolas"/>
                <a:sym typeface="Consolas"/>
              </a:rPr>
              <a:t>currentNumber</a:t>
            </a:r>
            <a:r>
              <a:rPr lang="en-US">
                <a:solidFill>
                  <a:srgbClr val="000000"/>
                </a:solidFill>
                <a:highlight>
                  <a:schemeClr val="lt1"/>
                </a:highlight>
              </a:rPr>
              <a:t> gets set to </a:t>
            </a:r>
            <a:r>
              <a:rPr b="1" lang="en-US">
                <a:solidFill>
                  <a:srgbClr val="000000"/>
                </a:solidFill>
                <a:highlight>
                  <a:schemeClr val="lt1"/>
                </a:highlight>
                <a:latin typeface="Consolas"/>
                <a:ea typeface="Consolas"/>
                <a:cs typeface="Consolas"/>
                <a:sym typeface="Consolas"/>
              </a:rPr>
              <a:t>9</a:t>
            </a:r>
            <a:r>
              <a:rPr lang="en-US">
                <a:solidFill>
                  <a:srgbClr val="000000"/>
                </a:solidFill>
                <a:highlight>
                  <a:schemeClr val="lt1"/>
                </a:highlight>
              </a:rPr>
              <a:t>. We will discuss this behavior on the following slide.</a:t>
            </a:r>
            <a:endParaRPr>
              <a:solidFill>
                <a:srgbClr val="000000"/>
              </a:solidFill>
              <a:highlight>
                <a:schemeClr val="lt1"/>
              </a:highlight>
            </a:endParaRPr>
          </a:p>
          <a:p>
            <a:pPr indent="457200" lvl="0" marL="0" rtl="0" algn="l">
              <a:spcBef>
                <a:spcPts val="1000"/>
              </a:spcBef>
              <a:spcAft>
                <a:spcPts val="0"/>
              </a:spcAft>
              <a:buNone/>
            </a:pPr>
            <a:r>
              <a:rPr lang="en-US">
                <a:solidFill>
                  <a:srgbClr val="0000CD"/>
                </a:solidFill>
                <a:highlight>
                  <a:schemeClr val="lt1"/>
                </a:highlight>
                <a:latin typeface="Consolas"/>
                <a:ea typeface="Consolas"/>
                <a:cs typeface="Consolas"/>
                <a:sym typeface="Consolas"/>
              </a:rPr>
              <a:t>let</a:t>
            </a:r>
            <a:r>
              <a:rPr lang="en-US">
                <a:solidFill>
                  <a:srgbClr val="000000"/>
                </a:solidFill>
                <a:highlight>
                  <a:schemeClr val="lt1"/>
                </a:highlight>
                <a:latin typeface="Consolas"/>
                <a:ea typeface="Consolas"/>
                <a:cs typeface="Consolas"/>
                <a:sym typeface="Consolas"/>
              </a:rPr>
              <a:t> </a:t>
            </a:r>
            <a:r>
              <a:rPr lang="en-US">
                <a:solidFill>
                  <a:schemeClr val="dk1"/>
                </a:solidFill>
                <a:highlight>
                  <a:schemeClr val="lt1"/>
                </a:highlight>
                <a:latin typeface="Consolas"/>
                <a:ea typeface="Consolas"/>
                <a:cs typeface="Consolas"/>
                <a:sym typeface="Consolas"/>
              </a:rPr>
              <a:t>newNumber</a:t>
            </a:r>
            <a:r>
              <a:rPr lang="en-US">
                <a:solidFill>
                  <a:srgbClr val="000000"/>
                </a:solidFill>
                <a:highlight>
                  <a:schemeClr val="lt1"/>
                </a:highlight>
                <a:latin typeface="Consolas"/>
                <a:ea typeface="Consolas"/>
                <a:cs typeface="Consolas"/>
                <a:sym typeface="Consolas"/>
              </a:rPr>
              <a:t> = </a:t>
            </a:r>
            <a:r>
              <a:rPr lang="en-US">
                <a:solidFill>
                  <a:srgbClr val="FF0000"/>
                </a:solidFill>
                <a:highlight>
                  <a:schemeClr val="lt1"/>
                </a:highlight>
                <a:latin typeface="Consolas"/>
                <a:ea typeface="Consolas"/>
                <a:cs typeface="Consolas"/>
                <a:sym typeface="Consolas"/>
              </a:rPr>
              <a:t>9</a:t>
            </a:r>
            <a:r>
              <a:rPr lang="en-US">
                <a:solidFill>
                  <a:srgbClr val="000000"/>
                </a:solidFill>
                <a:highlight>
                  <a:schemeClr val="lt1"/>
                </a:highlight>
                <a:latin typeface="Consolas"/>
                <a:ea typeface="Consolas"/>
                <a:cs typeface="Consolas"/>
                <a:sym typeface="Consolas"/>
              </a:rPr>
              <a:t>;</a:t>
            </a:r>
            <a:endParaRPr>
              <a:solidFill>
                <a:srgbClr val="000000"/>
              </a:solidFill>
              <a:highlight>
                <a:schemeClr val="lt1"/>
              </a:highlight>
              <a:latin typeface="Consolas"/>
              <a:ea typeface="Consolas"/>
              <a:cs typeface="Consolas"/>
              <a:sym typeface="Consolas"/>
            </a:endParaRPr>
          </a:p>
          <a:p>
            <a:pPr indent="457200" lvl="0" marL="0" rtl="0" algn="l">
              <a:spcBef>
                <a:spcPts val="0"/>
              </a:spcBef>
              <a:spcAft>
                <a:spcPts val="0"/>
              </a:spcAft>
              <a:buNone/>
            </a:pPr>
            <a:r>
              <a:rPr lang="en-US">
                <a:solidFill>
                  <a:srgbClr val="0000CD"/>
                </a:solidFill>
                <a:highlight>
                  <a:schemeClr val="lt1"/>
                </a:highlight>
                <a:latin typeface="Consolas"/>
                <a:ea typeface="Consolas"/>
                <a:cs typeface="Consolas"/>
                <a:sym typeface="Consolas"/>
              </a:rPr>
              <a:t>let</a:t>
            </a:r>
            <a:r>
              <a:rPr lang="en-US">
                <a:solidFill>
                  <a:srgbClr val="000000"/>
                </a:solidFill>
                <a:highlight>
                  <a:schemeClr val="lt1"/>
                </a:highlight>
                <a:latin typeface="Consolas"/>
                <a:ea typeface="Consolas"/>
                <a:cs typeface="Consolas"/>
                <a:sym typeface="Consolas"/>
              </a:rPr>
              <a:t> </a:t>
            </a:r>
            <a:r>
              <a:rPr lang="en-US">
                <a:solidFill>
                  <a:schemeClr val="dk1"/>
                </a:solidFill>
                <a:highlight>
                  <a:schemeClr val="lt1"/>
                </a:highlight>
                <a:latin typeface="Consolas"/>
                <a:ea typeface="Consolas"/>
                <a:cs typeface="Consolas"/>
                <a:sym typeface="Consolas"/>
              </a:rPr>
              <a:t>currentNumber</a:t>
            </a:r>
            <a:r>
              <a:rPr lang="en-US">
                <a:solidFill>
                  <a:srgbClr val="000000"/>
                </a:solidFill>
                <a:highlight>
                  <a:schemeClr val="lt1"/>
                </a:highlight>
                <a:latin typeface="Consolas"/>
                <a:ea typeface="Consolas"/>
                <a:cs typeface="Consolas"/>
                <a:sym typeface="Consolas"/>
              </a:rPr>
              <a:t> = </a:t>
            </a:r>
            <a:r>
              <a:rPr lang="en-US">
                <a:solidFill>
                  <a:schemeClr val="dk1"/>
                </a:solidFill>
                <a:highlight>
                  <a:schemeClr val="lt1"/>
                </a:highlight>
                <a:latin typeface="Consolas"/>
                <a:ea typeface="Consolas"/>
                <a:cs typeface="Consolas"/>
                <a:sym typeface="Consolas"/>
              </a:rPr>
              <a:t>newNumber</a:t>
            </a:r>
            <a:r>
              <a:rPr lang="en-US">
                <a:solidFill>
                  <a:srgbClr val="000000"/>
                </a:solidFill>
                <a:highlight>
                  <a:schemeClr val="lt1"/>
                </a:highlight>
                <a:latin typeface="Consolas"/>
                <a:ea typeface="Consolas"/>
                <a:cs typeface="Consolas"/>
                <a:sym typeface="Consolas"/>
              </a:rPr>
              <a:t>++;</a:t>
            </a:r>
            <a:endParaRPr>
              <a:solidFill>
                <a:srgbClr val="000000"/>
              </a:solidFill>
              <a:highlight>
                <a:schemeClr val="lt1"/>
              </a:highlight>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sp>
        <p:nvSpPr>
          <p:cNvPr id="1332" name="Google Shape;1332;p143"/>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lnSpc>
                <a:spcPct val="100000"/>
              </a:lnSpc>
              <a:spcBef>
                <a:spcPts val="0"/>
              </a:spcBef>
              <a:spcAft>
                <a:spcPts val="0"/>
              </a:spcAft>
              <a:buSzPts val="1100"/>
              <a:buNone/>
            </a:pPr>
            <a:r>
              <a:rPr lang="en-US"/>
              <a:t>JavaScript Operators: Arithmetic Shortcuts (continued)</a:t>
            </a:r>
            <a:endParaRPr/>
          </a:p>
        </p:txBody>
      </p:sp>
      <p:sp>
        <p:nvSpPr>
          <p:cNvPr id="1333" name="Google Shape;1333;p143"/>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1334" name="Google Shape;1334;p143"/>
          <p:cNvSpPr txBox="1"/>
          <p:nvPr>
            <p:ph idx="1" type="body"/>
          </p:nvPr>
        </p:nvSpPr>
        <p:spPr>
          <a:xfrm>
            <a:off x="523875" y="1290600"/>
            <a:ext cx="8186700" cy="3629100"/>
          </a:xfrm>
          <a:prstGeom prst="rect">
            <a:avLst/>
          </a:prstGeom>
        </p:spPr>
        <p:txBody>
          <a:bodyPr anchorCtr="0" anchor="t" bIns="68575" lIns="68575" spcFirstLastPara="1" rIns="68575" wrap="square" tIns="68575">
            <a:normAutofit lnSpcReduction="10000"/>
          </a:bodyPr>
          <a:lstStyle/>
          <a:p>
            <a:pPr indent="0" lvl="0" marL="0" rtl="0" algn="l">
              <a:spcBef>
                <a:spcPts val="0"/>
              </a:spcBef>
              <a:spcAft>
                <a:spcPts val="0"/>
              </a:spcAft>
              <a:buNone/>
            </a:pPr>
            <a:r>
              <a:rPr lang="en-US">
                <a:solidFill>
                  <a:srgbClr val="000000"/>
                </a:solidFill>
                <a:highlight>
                  <a:schemeClr val="lt1"/>
                </a:highlight>
              </a:rPr>
              <a:t>The </a:t>
            </a:r>
            <a:r>
              <a:rPr b="1" lang="en-US">
                <a:solidFill>
                  <a:srgbClr val="000000"/>
                </a:solidFill>
                <a:highlight>
                  <a:schemeClr val="lt1"/>
                </a:highlight>
                <a:latin typeface="Consolas"/>
                <a:ea typeface="Consolas"/>
                <a:cs typeface="Consolas"/>
                <a:sym typeface="Consolas"/>
              </a:rPr>
              <a:t>++</a:t>
            </a:r>
            <a:r>
              <a:rPr lang="en-US">
                <a:solidFill>
                  <a:srgbClr val="000000"/>
                </a:solidFill>
                <a:highlight>
                  <a:schemeClr val="lt1"/>
                </a:highlight>
              </a:rPr>
              <a:t> and </a:t>
            </a:r>
            <a:r>
              <a:rPr b="1" lang="en-US">
                <a:solidFill>
                  <a:srgbClr val="000000"/>
                </a:solidFill>
                <a:highlight>
                  <a:schemeClr val="lt1"/>
                </a:highlight>
                <a:latin typeface="Consolas"/>
                <a:ea typeface="Consolas"/>
                <a:cs typeface="Consolas"/>
                <a:sym typeface="Consolas"/>
              </a:rPr>
              <a:t>--</a:t>
            </a:r>
            <a:r>
              <a:rPr lang="en-US">
                <a:solidFill>
                  <a:srgbClr val="000000"/>
                </a:solidFill>
                <a:highlight>
                  <a:schemeClr val="lt1"/>
                </a:highlight>
              </a:rPr>
              <a:t> operators can be placed before or after the variable they are affecting, which produces slightly different results.</a:t>
            </a:r>
            <a:endParaRPr>
              <a:solidFill>
                <a:srgbClr val="000000"/>
              </a:solidFill>
              <a:highlight>
                <a:schemeClr val="lt1"/>
              </a:highlight>
            </a:endParaRPr>
          </a:p>
          <a:p>
            <a:pPr indent="0" lvl="0" marL="0" rtl="0" algn="l">
              <a:spcBef>
                <a:spcPts val="1000"/>
              </a:spcBef>
              <a:spcAft>
                <a:spcPts val="0"/>
              </a:spcAft>
              <a:buNone/>
            </a:pPr>
            <a:r>
              <a:rPr lang="en-US">
                <a:solidFill>
                  <a:srgbClr val="000000"/>
                </a:solidFill>
                <a:highlight>
                  <a:schemeClr val="lt1"/>
                </a:highlight>
              </a:rPr>
              <a:t>When you write </a:t>
            </a:r>
            <a:r>
              <a:rPr b="1" lang="en-US">
                <a:solidFill>
                  <a:srgbClr val="000000"/>
                </a:solidFill>
                <a:highlight>
                  <a:schemeClr val="lt1"/>
                </a:highlight>
                <a:latin typeface="Consolas"/>
                <a:ea typeface="Consolas"/>
                <a:cs typeface="Consolas"/>
                <a:sym typeface="Consolas"/>
              </a:rPr>
              <a:t>let currentNumber = newNumber++; </a:t>
            </a:r>
            <a:r>
              <a:rPr lang="en-US">
                <a:solidFill>
                  <a:srgbClr val="000000"/>
                </a:solidFill>
                <a:highlight>
                  <a:schemeClr val="lt1"/>
                </a:highlight>
              </a:rPr>
              <a:t>the </a:t>
            </a:r>
            <a:r>
              <a:rPr b="1" lang="en-US">
                <a:solidFill>
                  <a:srgbClr val="000000"/>
                </a:solidFill>
                <a:highlight>
                  <a:schemeClr val="lt1"/>
                </a:highlight>
                <a:latin typeface="Consolas"/>
                <a:ea typeface="Consolas"/>
                <a:cs typeface="Consolas"/>
                <a:sym typeface="Consolas"/>
              </a:rPr>
              <a:t>newNumber</a:t>
            </a:r>
            <a:r>
              <a:rPr lang="en-US">
                <a:solidFill>
                  <a:srgbClr val="000000"/>
                </a:solidFill>
                <a:highlight>
                  <a:schemeClr val="lt1"/>
                </a:highlight>
              </a:rPr>
              <a:t> variable will </a:t>
            </a:r>
            <a:r>
              <a:rPr i="1" lang="en-US">
                <a:solidFill>
                  <a:srgbClr val="000000"/>
                </a:solidFill>
                <a:highlight>
                  <a:schemeClr val="lt1"/>
                </a:highlight>
              </a:rPr>
              <a:t>first</a:t>
            </a:r>
            <a:r>
              <a:rPr lang="en-US">
                <a:solidFill>
                  <a:srgbClr val="000000"/>
                </a:solidFill>
                <a:highlight>
                  <a:schemeClr val="lt1"/>
                </a:highlight>
              </a:rPr>
              <a:t> return its current number, which is </a:t>
            </a:r>
            <a:r>
              <a:rPr b="1" lang="en-US">
                <a:solidFill>
                  <a:srgbClr val="000000"/>
                </a:solidFill>
                <a:highlight>
                  <a:schemeClr val="lt1"/>
                </a:highlight>
                <a:latin typeface="Consolas"/>
                <a:ea typeface="Consolas"/>
                <a:cs typeface="Consolas"/>
                <a:sym typeface="Consolas"/>
              </a:rPr>
              <a:t>9</a:t>
            </a:r>
            <a:r>
              <a:rPr lang="en-US">
                <a:solidFill>
                  <a:srgbClr val="000000"/>
                </a:solidFill>
                <a:highlight>
                  <a:schemeClr val="lt1"/>
                </a:highlight>
              </a:rPr>
              <a:t>, and </a:t>
            </a:r>
            <a:r>
              <a:rPr i="1" lang="en-US">
                <a:solidFill>
                  <a:srgbClr val="000000"/>
                </a:solidFill>
                <a:highlight>
                  <a:schemeClr val="lt1"/>
                </a:highlight>
              </a:rPr>
              <a:t>then</a:t>
            </a:r>
            <a:r>
              <a:rPr lang="en-US">
                <a:solidFill>
                  <a:srgbClr val="000000"/>
                </a:solidFill>
                <a:highlight>
                  <a:schemeClr val="lt1"/>
                </a:highlight>
              </a:rPr>
              <a:t> increment its value. The result of this is that </a:t>
            </a:r>
            <a:r>
              <a:rPr b="1" lang="en-US">
                <a:solidFill>
                  <a:srgbClr val="000000"/>
                </a:solidFill>
                <a:highlight>
                  <a:schemeClr val="lt1"/>
                </a:highlight>
                <a:latin typeface="Consolas"/>
                <a:ea typeface="Consolas"/>
                <a:cs typeface="Consolas"/>
                <a:sym typeface="Consolas"/>
              </a:rPr>
              <a:t>currentNumber</a:t>
            </a:r>
            <a:r>
              <a:rPr lang="en-US">
                <a:solidFill>
                  <a:srgbClr val="000000"/>
                </a:solidFill>
                <a:highlight>
                  <a:schemeClr val="lt1"/>
                </a:highlight>
              </a:rPr>
              <a:t> is </a:t>
            </a:r>
            <a:r>
              <a:rPr b="1" lang="en-US">
                <a:solidFill>
                  <a:srgbClr val="000000"/>
                </a:solidFill>
                <a:highlight>
                  <a:schemeClr val="lt1"/>
                </a:highlight>
                <a:latin typeface="Consolas"/>
                <a:ea typeface="Consolas"/>
                <a:cs typeface="Consolas"/>
                <a:sym typeface="Consolas"/>
              </a:rPr>
              <a:t>9</a:t>
            </a:r>
            <a:r>
              <a:rPr lang="en-US">
                <a:solidFill>
                  <a:srgbClr val="000000"/>
                </a:solidFill>
                <a:highlight>
                  <a:schemeClr val="lt1"/>
                </a:highlight>
              </a:rPr>
              <a:t> and </a:t>
            </a:r>
            <a:r>
              <a:rPr b="1" lang="en-US">
                <a:solidFill>
                  <a:srgbClr val="000000"/>
                </a:solidFill>
                <a:highlight>
                  <a:schemeClr val="lt1"/>
                </a:highlight>
                <a:latin typeface="Consolas"/>
                <a:ea typeface="Consolas"/>
                <a:cs typeface="Consolas"/>
                <a:sym typeface="Consolas"/>
              </a:rPr>
              <a:t>newNumber</a:t>
            </a:r>
            <a:r>
              <a:rPr lang="en-US">
                <a:solidFill>
                  <a:srgbClr val="000000"/>
                </a:solidFill>
                <a:highlight>
                  <a:schemeClr val="lt1"/>
                </a:highlight>
              </a:rPr>
              <a:t> is </a:t>
            </a:r>
            <a:r>
              <a:rPr b="1" lang="en-US">
                <a:solidFill>
                  <a:srgbClr val="000000"/>
                </a:solidFill>
                <a:highlight>
                  <a:schemeClr val="lt1"/>
                </a:highlight>
                <a:latin typeface="Consolas"/>
                <a:ea typeface="Consolas"/>
                <a:cs typeface="Consolas"/>
                <a:sym typeface="Consolas"/>
              </a:rPr>
              <a:t>10</a:t>
            </a:r>
            <a:r>
              <a:rPr lang="en-US">
                <a:solidFill>
                  <a:srgbClr val="000000"/>
                </a:solidFill>
                <a:highlight>
                  <a:schemeClr val="lt1"/>
                </a:highlight>
              </a:rPr>
              <a:t>.</a:t>
            </a:r>
            <a:endParaRPr>
              <a:solidFill>
                <a:srgbClr val="000000"/>
              </a:solidFill>
              <a:highlight>
                <a:schemeClr val="lt1"/>
              </a:highlight>
            </a:endParaRPr>
          </a:p>
          <a:p>
            <a:pPr indent="457200" lvl="0" marL="0" rtl="0" algn="l">
              <a:spcBef>
                <a:spcPts val="1000"/>
              </a:spcBef>
              <a:spcAft>
                <a:spcPts val="0"/>
              </a:spcAft>
              <a:buNone/>
            </a:pPr>
            <a:r>
              <a:rPr lang="en-US">
                <a:solidFill>
                  <a:srgbClr val="0000CD"/>
                </a:solidFill>
                <a:highlight>
                  <a:schemeClr val="lt1"/>
                </a:highlight>
                <a:latin typeface="Consolas"/>
                <a:ea typeface="Consolas"/>
                <a:cs typeface="Consolas"/>
                <a:sym typeface="Consolas"/>
              </a:rPr>
              <a:t>let</a:t>
            </a:r>
            <a:r>
              <a:rPr lang="en-US">
                <a:solidFill>
                  <a:srgbClr val="000000"/>
                </a:solidFill>
                <a:highlight>
                  <a:schemeClr val="lt1"/>
                </a:highlight>
                <a:latin typeface="Consolas"/>
                <a:ea typeface="Consolas"/>
                <a:cs typeface="Consolas"/>
                <a:sym typeface="Consolas"/>
              </a:rPr>
              <a:t> </a:t>
            </a:r>
            <a:r>
              <a:rPr lang="en-US">
                <a:solidFill>
                  <a:schemeClr val="dk1"/>
                </a:solidFill>
                <a:highlight>
                  <a:schemeClr val="lt1"/>
                </a:highlight>
                <a:latin typeface="Consolas"/>
                <a:ea typeface="Consolas"/>
                <a:cs typeface="Consolas"/>
                <a:sym typeface="Consolas"/>
              </a:rPr>
              <a:t>newNumber</a:t>
            </a:r>
            <a:r>
              <a:rPr lang="en-US">
                <a:solidFill>
                  <a:srgbClr val="000000"/>
                </a:solidFill>
                <a:highlight>
                  <a:schemeClr val="lt1"/>
                </a:highlight>
                <a:latin typeface="Consolas"/>
                <a:ea typeface="Consolas"/>
                <a:cs typeface="Consolas"/>
                <a:sym typeface="Consolas"/>
              </a:rPr>
              <a:t> = </a:t>
            </a:r>
            <a:r>
              <a:rPr lang="en-US">
                <a:solidFill>
                  <a:srgbClr val="FF0000"/>
                </a:solidFill>
                <a:highlight>
                  <a:schemeClr val="lt1"/>
                </a:highlight>
                <a:latin typeface="Consolas"/>
                <a:ea typeface="Consolas"/>
                <a:cs typeface="Consolas"/>
                <a:sym typeface="Consolas"/>
              </a:rPr>
              <a:t>9</a:t>
            </a:r>
            <a:r>
              <a:rPr lang="en-US">
                <a:solidFill>
                  <a:srgbClr val="000000"/>
                </a:solidFill>
                <a:highlight>
                  <a:schemeClr val="lt1"/>
                </a:highlight>
                <a:latin typeface="Consolas"/>
                <a:ea typeface="Consolas"/>
                <a:cs typeface="Consolas"/>
                <a:sym typeface="Consolas"/>
              </a:rPr>
              <a:t>;</a:t>
            </a:r>
            <a:endParaRPr>
              <a:solidFill>
                <a:srgbClr val="000000"/>
              </a:solidFill>
              <a:highlight>
                <a:schemeClr val="lt1"/>
              </a:highlight>
              <a:latin typeface="Consolas"/>
              <a:ea typeface="Consolas"/>
              <a:cs typeface="Consolas"/>
              <a:sym typeface="Consolas"/>
            </a:endParaRPr>
          </a:p>
          <a:p>
            <a:pPr indent="457200" lvl="0" marL="0" rtl="0" algn="l">
              <a:spcBef>
                <a:spcPts val="0"/>
              </a:spcBef>
              <a:spcAft>
                <a:spcPts val="0"/>
              </a:spcAft>
              <a:buNone/>
            </a:pPr>
            <a:r>
              <a:rPr lang="en-US">
                <a:solidFill>
                  <a:srgbClr val="0000CD"/>
                </a:solidFill>
                <a:highlight>
                  <a:schemeClr val="lt1"/>
                </a:highlight>
                <a:latin typeface="Consolas"/>
                <a:ea typeface="Consolas"/>
                <a:cs typeface="Consolas"/>
                <a:sym typeface="Consolas"/>
              </a:rPr>
              <a:t>let</a:t>
            </a:r>
            <a:r>
              <a:rPr lang="en-US">
                <a:solidFill>
                  <a:srgbClr val="000000"/>
                </a:solidFill>
                <a:highlight>
                  <a:schemeClr val="lt1"/>
                </a:highlight>
                <a:latin typeface="Consolas"/>
                <a:ea typeface="Consolas"/>
                <a:cs typeface="Consolas"/>
                <a:sym typeface="Consolas"/>
              </a:rPr>
              <a:t> </a:t>
            </a:r>
            <a:r>
              <a:rPr lang="en-US">
                <a:solidFill>
                  <a:schemeClr val="dk1"/>
                </a:solidFill>
                <a:highlight>
                  <a:schemeClr val="lt1"/>
                </a:highlight>
                <a:latin typeface="Consolas"/>
                <a:ea typeface="Consolas"/>
                <a:cs typeface="Consolas"/>
                <a:sym typeface="Consolas"/>
              </a:rPr>
              <a:t>currentNumber</a:t>
            </a:r>
            <a:r>
              <a:rPr lang="en-US">
                <a:solidFill>
                  <a:srgbClr val="000000"/>
                </a:solidFill>
                <a:highlight>
                  <a:schemeClr val="lt1"/>
                </a:highlight>
                <a:latin typeface="Consolas"/>
                <a:ea typeface="Consolas"/>
                <a:cs typeface="Consolas"/>
                <a:sym typeface="Consolas"/>
              </a:rPr>
              <a:t> = </a:t>
            </a:r>
            <a:r>
              <a:rPr lang="en-US">
                <a:solidFill>
                  <a:schemeClr val="dk1"/>
                </a:solidFill>
                <a:highlight>
                  <a:schemeClr val="lt1"/>
                </a:highlight>
                <a:latin typeface="Consolas"/>
                <a:ea typeface="Consolas"/>
                <a:cs typeface="Consolas"/>
                <a:sym typeface="Consolas"/>
              </a:rPr>
              <a:t>newNumber</a:t>
            </a:r>
            <a:r>
              <a:rPr lang="en-US">
                <a:solidFill>
                  <a:srgbClr val="000000"/>
                </a:solidFill>
                <a:highlight>
                  <a:schemeClr val="lt1"/>
                </a:highlight>
                <a:latin typeface="Consolas"/>
                <a:ea typeface="Consolas"/>
                <a:cs typeface="Consolas"/>
                <a:sym typeface="Consolas"/>
              </a:rPr>
              <a:t>++;</a:t>
            </a:r>
            <a:endParaRPr>
              <a:solidFill>
                <a:srgbClr val="000000"/>
              </a:solidFill>
              <a:highlight>
                <a:schemeClr val="lt1"/>
              </a:highlight>
              <a:latin typeface="Consolas"/>
              <a:ea typeface="Consolas"/>
              <a:cs typeface="Consolas"/>
              <a:sym typeface="Consolas"/>
            </a:endParaRPr>
          </a:p>
          <a:p>
            <a:pPr indent="457200" lvl="0" marL="0" rtl="0" algn="l">
              <a:spcBef>
                <a:spcPts val="0"/>
              </a:spcBef>
              <a:spcAft>
                <a:spcPts val="0"/>
              </a:spcAft>
              <a:buNone/>
            </a:pPr>
            <a:r>
              <a:rPr lang="en-US">
                <a:solidFill>
                  <a:schemeClr val="dk2"/>
                </a:solidFill>
                <a:highlight>
                  <a:schemeClr val="lt1"/>
                </a:highlight>
                <a:latin typeface="Consolas"/>
                <a:ea typeface="Consolas"/>
                <a:cs typeface="Consolas"/>
                <a:sym typeface="Consolas"/>
              </a:rPr>
              <a:t>// newNumber is now equal to 10, but currentNumber is equal to 9</a:t>
            </a:r>
            <a:endParaRPr>
              <a:solidFill>
                <a:srgbClr val="000000"/>
              </a:solidFill>
              <a:highlight>
                <a:schemeClr val="lt1"/>
              </a:highlight>
            </a:endParaRPr>
          </a:p>
          <a:p>
            <a:pPr indent="0" lvl="0" marL="0" rtl="0" algn="l">
              <a:spcBef>
                <a:spcPts val="1000"/>
              </a:spcBef>
              <a:spcAft>
                <a:spcPts val="0"/>
              </a:spcAft>
              <a:buNone/>
            </a:pPr>
            <a:r>
              <a:rPr lang="en-US">
                <a:solidFill>
                  <a:srgbClr val="000000"/>
                </a:solidFill>
                <a:highlight>
                  <a:schemeClr val="lt1"/>
                </a:highlight>
              </a:rPr>
              <a:t>However, when you write </a:t>
            </a:r>
            <a:r>
              <a:rPr b="1" lang="en-US">
                <a:solidFill>
                  <a:srgbClr val="000000"/>
                </a:solidFill>
                <a:highlight>
                  <a:schemeClr val="lt1"/>
                </a:highlight>
                <a:latin typeface="Consolas"/>
                <a:ea typeface="Consolas"/>
                <a:cs typeface="Consolas"/>
                <a:sym typeface="Consolas"/>
              </a:rPr>
              <a:t>let currentNumber = ++newNumber;</a:t>
            </a:r>
            <a:r>
              <a:rPr lang="en-US">
                <a:solidFill>
                  <a:srgbClr val="000000"/>
                </a:solidFill>
                <a:highlight>
                  <a:schemeClr val="lt1"/>
                </a:highlight>
              </a:rPr>
              <a:t> the </a:t>
            </a:r>
            <a:r>
              <a:rPr b="1" lang="en-US">
                <a:solidFill>
                  <a:srgbClr val="000000"/>
                </a:solidFill>
                <a:highlight>
                  <a:schemeClr val="lt1"/>
                </a:highlight>
                <a:latin typeface="Consolas"/>
                <a:ea typeface="Consolas"/>
                <a:cs typeface="Consolas"/>
                <a:sym typeface="Consolas"/>
              </a:rPr>
              <a:t>newNumber</a:t>
            </a:r>
            <a:r>
              <a:rPr lang="en-US">
                <a:solidFill>
                  <a:srgbClr val="000000"/>
                </a:solidFill>
                <a:highlight>
                  <a:schemeClr val="lt1"/>
                </a:highlight>
              </a:rPr>
              <a:t> will increment</a:t>
            </a:r>
            <a:r>
              <a:rPr i="1" lang="en-US">
                <a:solidFill>
                  <a:srgbClr val="000000"/>
                </a:solidFill>
                <a:highlight>
                  <a:schemeClr val="lt1"/>
                </a:highlight>
              </a:rPr>
              <a:t> first</a:t>
            </a:r>
            <a:r>
              <a:rPr lang="en-US">
                <a:solidFill>
                  <a:srgbClr val="000000"/>
                </a:solidFill>
                <a:highlight>
                  <a:schemeClr val="lt1"/>
                </a:highlight>
              </a:rPr>
              <a:t>, and then return its value. The result of this is that </a:t>
            </a:r>
            <a:r>
              <a:rPr b="1" lang="en-US">
                <a:solidFill>
                  <a:srgbClr val="000000"/>
                </a:solidFill>
                <a:highlight>
                  <a:schemeClr val="lt1"/>
                </a:highlight>
                <a:latin typeface="Consolas"/>
                <a:ea typeface="Consolas"/>
                <a:cs typeface="Consolas"/>
                <a:sym typeface="Consolas"/>
              </a:rPr>
              <a:t>currentNumber</a:t>
            </a:r>
            <a:r>
              <a:rPr lang="en-US">
                <a:solidFill>
                  <a:srgbClr val="000000"/>
                </a:solidFill>
                <a:highlight>
                  <a:schemeClr val="lt1"/>
                </a:highlight>
              </a:rPr>
              <a:t> and </a:t>
            </a:r>
            <a:r>
              <a:rPr b="1" lang="en-US">
                <a:solidFill>
                  <a:srgbClr val="000000"/>
                </a:solidFill>
                <a:highlight>
                  <a:schemeClr val="lt1"/>
                </a:highlight>
                <a:latin typeface="Consolas"/>
                <a:ea typeface="Consolas"/>
                <a:cs typeface="Consolas"/>
                <a:sym typeface="Consolas"/>
              </a:rPr>
              <a:t>newNumber</a:t>
            </a:r>
            <a:r>
              <a:rPr lang="en-US">
                <a:solidFill>
                  <a:srgbClr val="000000"/>
                </a:solidFill>
                <a:highlight>
                  <a:schemeClr val="lt1"/>
                </a:highlight>
              </a:rPr>
              <a:t> are both </a:t>
            </a:r>
            <a:r>
              <a:rPr b="1" lang="en-US">
                <a:solidFill>
                  <a:srgbClr val="000000"/>
                </a:solidFill>
                <a:highlight>
                  <a:schemeClr val="lt1"/>
                </a:highlight>
                <a:latin typeface="Consolas"/>
                <a:ea typeface="Consolas"/>
                <a:cs typeface="Consolas"/>
                <a:sym typeface="Consolas"/>
              </a:rPr>
              <a:t>10</a:t>
            </a:r>
            <a:r>
              <a:rPr lang="en-US">
                <a:solidFill>
                  <a:srgbClr val="000000"/>
                </a:solidFill>
                <a:highlight>
                  <a:schemeClr val="lt1"/>
                </a:highlight>
              </a:rPr>
              <a:t>.</a:t>
            </a:r>
            <a:endParaRPr>
              <a:solidFill>
                <a:srgbClr val="000000"/>
              </a:solidFill>
              <a:highlight>
                <a:schemeClr val="lt1"/>
              </a:highlight>
            </a:endParaRPr>
          </a:p>
          <a:p>
            <a:pPr indent="457200" lvl="0" marL="0" rtl="0" algn="l">
              <a:spcBef>
                <a:spcPts val="1000"/>
              </a:spcBef>
              <a:spcAft>
                <a:spcPts val="0"/>
              </a:spcAft>
              <a:buNone/>
            </a:pPr>
            <a:r>
              <a:rPr lang="en-US">
                <a:solidFill>
                  <a:srgbClr val="0000CD"/>
                </a:solidFill>
                <a:highlight>
                  <a:schemeClr val="lt1"/>
                </a:highlight>
                <a:latin typeface="Consolas"/>
                <a:ea typeface="Consolas"/>
                <a:cs typeface="Consolas"/>
                <a:sym typeface="Consolas"/>
              </a:rPr>
              <a:t>let</a:t>
            </a:r>
            <a:r>
              <a:rPr lang="en-US">
                <a:solidFill>
                  <a:srgbClr val="000000"/>
                </a:solidFill>
                <a:highlight>
                  <a:schemeClr val="lt1"/>
                </a:highlight>
                <a:latin typeface="Consolas"/>
                <a:ea typeface="Consolas"/>
                <a:cs typeface="Consolas"/>
                <a:sym typeface="Consolas"/>
              </a:rPr>
              <a:t> </a:t>
            </a:r>
            <a:r>
              <a:rPr lang="en-US">
                <a:solidFill>
                  <a:schemeClr val="dk1"/>
                </a:solidFill>
                <a:highlight>
                  <a:schemeClr val="lt1"/>
                </a:highlight>
                <a:latin typeface="Consolas"/>
                <a:ea typeface="Consolas"/>
                <a:cs typeface="Consolas"/>
                <a:sym typeface="Consolas"/>
              </a:rPr>
              <a:t>newNumber</a:t>
            </a:r>
            <a:r>
              <a:rPr lang="en-US">
                <a:solidFill>
                  <a:srgbClr val="000000"/>
                </a:solidFill>
                <a:highlight>
                  <a:schemeClr val="lt1"/>
                </a:highlight>
                <a:latin typeface="Consolas"/>
                <a:ea typeface="Consolas"/>
                <a:cs typeface="Consolas"/>
                <a:sym typeface="Consolas"/>
              </a:rPr>
              <a:t> = </a:t>
            </a:r>
            <a:r>
              <a:rPr lang="en-US">
                <a:solidFill>
                  <a:srgbClr val="FF0000"/>
                </a:solidFill>
                <a:highlight>
                  <a:schemeClr val="lt1"/>
                </a:highlight>
                <a:latin typeface="Consolas"/>
                <a:ea typeface="Consolas"/>
                <a:cs typeface="Consolas"/>
                <a:sym typeface="Consolas"/>
              </a:rPr>
              <a:t>9</a:t>
            </a:r>
            <a:r>
              <a:rPr lang="en-US">
                <a:solidFill>
                  <a:srgbClr val="000000"/>
                </a:solidFill>
                <a:highlight>
                  <a:schemeClr val="lt1"/>
                </a:highlight>
                <a:latin typeface="Consolas"/>
                <a:ea typeface="Consolas"/>
                <a:cs typeface="Consolas"/>
                <a:sym typeface="Consolas"/>
              </a:rPr>
              <a:t>;</a:t>
            </a:r>
            <a:endParaRPr>
              <a:solidFill>
                <a:srgbClr val="000000"/>
              </a:solidFill>
              <a:highlight>
                <a:schemeClr val="lt1"/>
              </a:highlight>
              <a:latin typeface="Consolas"/>
              <a:ea typeface="Consolas"/>
              <a:cs typeface="Consolas"/>
              <a:sym typeface="Consolas"/>
            </a:endParaRPr>
          </a:p>
          <a:p>
            <a:pPr indent="457200" lvl="0" marL="0" rtl="0" algn="l">
              <a:spcBef>
                <a:spcPts val="0"/>
              </a:spcBef>
              <a:spcAft>
                <a:spcPts val="0"/>
              </a:spcAft>
              <a:buNone/>
            </a:pPr>
            <a:r>
              <a:rPr lang="en-US">
                <a:solidFill>
                  <a:srgbClr val="0000CD"/>
                </a:solidFill>
                <a:highlight>
                  <a:schemeClr val="lt1"/>
                </a:highlight>
                <a:latin typeface="Consolas"/>
                <a:ea typeface="Consolas"/>
                <a:cs typeface="Consolas"/>
                <a:sym typeface="Consolas"/>
              </a:rPr>
              <a:t>let</a:t>
            </a:r>
            <a:r>
              <a:rPr lang="en-US">
                <a:solidFill>
                  <a:srgbClr val="000000"/>
                </a:solidFill>
                <a:highlight>
                  <a:schemeClr val="lt1"/>
                </a:highlight>
                <a:latin typeface="Consolas"/>
                <a:ea typeface="Consolas"/>
                <a:cs typeface="Consolas"/>
                <a:sym typeface="Consolas"/>
              </a:rPr>
              <a:t> </a:t>
            </a:r>
            <a:r>
              <a:rPr lang="en-US">
                <a:solidFill>
                  <a:schemeClr val="dk1"/>
                </a:solidFill>
                <a:highlight>
                  <a:schemeClr val="lt1"/>
                </a:highlight>
                <a:latin typeface="Consolas"/>
                <a:ea typeface="Consolas"/>
                <a:cs typeface="Consolas"/>
                <a:sym typeface="Consolas"/>
              </a:rPr>
              <a:t>currentNumber</a:t>
            </a:r>
            <a:r>
              <a:rPr lang="en-US">
                <a:solidFill>
                  <a:srgbClr val="000000"/>
                </a:solidFill>
                <a:highlight>
                  <a:schemeClr val="lt1"/>
                </a:highlight>
                <a:latin typeface="Consolas"/>
                <a:ea typeface="Consolas"/>
                <a:cs typeface="Consolas"/>
                <a:sym typeface="Consolas"/>
              </a:rPr>
              <a:t> = ++</a:t>
            </a:r>
            <a:r>
              <a:rPr lang="en-US">
                <a:solidFill>
                  <a:schemeClr val="dk1"/>
                </a:solidFill>
                <a:highlight>
                  <a:schemeClr val="lt1"/>
                </a:highlight>
                <a:latin typeface="Consolas"/>
                <a:ea typeface="Consolas"/>
                <a:cs typeface="Consolas"/>
                <a:sym typeface="Consolas"/>
              </a:rPr>
              <a:t>newNumber</a:t>
            </a:r>
            <a:r>
              <a:rPr lang="en-US">
                <a:solidFill>
                  <a:srgbClr val="000000"/>
                </a:solidFill>
                <a:highlight>
                  <a:schemeClr val="lt1"/>
                </a:highlight>
                <a:latin typeface="Consolas"/>
                <a:ea typeface="Consolas"/>
                <a:cs typeface="Consolas"/>
                <a:sym typeface="Consolas"/>
              </a:rPr>
              <a:t>;</a:t>
            </a:r>
            <a:endParaRPr>
              <a:solidFill>
                <a:srgbClr val="000000"/>
              </a:solidFill>
              <a:highlight>
                <a:schemeClr val="lt1"/>
              </a:highlight>
              <a:latin typeface="Consolas"/>
              <a:ea typeface="Consolas"/>
              <a:cs typeface="Consolas"/>
              <a:sym typeface="Consolas"/>
            </a:endParaRPr>
          </a:p>
          <a:p>
            <a:pPr indent="457200" lvl="0" marL="0" rtl="0" algn="l">
              <a:spcBef>
                <a:spcPts val="0"/>
              </a:spcBef>
              <a:spcAft>
                <a:spcPts val="0"/>
              </a:spcAft>
              <a:buNone/>
            </a:pPr>
            <a:r>
              <a:rPr lang="en-US">
                <a:solidFill>
                  <a:schemeClr val="dk2"/>
                </a:solidFill>
                <a:highlight>
                  <a:schemeClr val="lt1"/>
                </a:highlight>
                <a:latin typeface="Consolas"/>
                <a:ea typeface="Consolas"/>
                <a:cs typeface="Consolas"/>
                <a:sym typeface="Consolas"/>
              </a:rPr>
              <a:t>// newNumber and currentNumber are now equal to 10</a:t>
            </a:r>
            <a:endParaRPr>
              <a:solidFill>
                <a:schemeClr val="dk2"/>
              </a:solidFill>
              <a:highlight>
                <a:schemeClr val="lt1"/>
              </a:highlight>
              <a:latin typeface="Consolas"/>
              <a:ea typeface="Consolas"/>
              <a:cs typeface="Consolas"/>
              <a:sym typeface="Consolas"/>
            </a:endParaRPr>
          </a:p>
          <a:p>
            <a:pPr indent="0" lvl="0" marL="0" rtl="0" algn="l">
              <a:spcBef>
                <a:spcPts val="1000"/>
              </a:spcBef>
              <a:spcAft>
                <a:spcPts val="1000"/>
              </a:spcAft>
              <a:buNone/>
            </a:pPr>
            <a:r>
              <a:rPr lang="en-US">
                <a:solidFill>
                  <a:srgbClr val="000000"/>
                </a:solidFill>
                <a:highlight>
                  <a:schemeClr val="lt1"/>
                </a:highlight>
              </a:rPr>
              <a:t>The same syntax applies for the </a:t>
            </a:r>
            <a:r>
              <a:rPr b="1" lang="en-US">
                <a:solidFill>
                  <a:srgbClr val="000000"/>
                </a:solidFill>
                <a:highlight>
                  <a:schemeClr val="lt1"/>
                </a:highlight>
                <a:latin typeface="Consolas"/>
                <a:ea typeface="Consolas"/>
                <a:cs typeface="Consolas"/>
                <a:sym typeface="Consolas"/>
              </a:rPr>
              <a:t>--</a:t>
            </a:r>
            <a:r>
              <a:rPr b="1" lang="en-US">
                <a:solidFill>
                  <a:srgbClr val="000000"/>
                </a:solidFill>
                <a:highlight>
                  <a:schemeClr val="lt1"/>
                </a:highlight>
              </a:rPr>
              <a:t> </a:t>
            </a:r>
            <a:r>
              <a:rPr lang="en-US">
                <a:solidFill>
                  <a:srgbClr val="000000"/>
                </a:solidFill>
                <a:highlight>
                  <a:schemeClr val="lt1"/>
                </a:highlight>
              </a:rPr>
              <a:t>operator. Note that </a:t>
            </a:r>
            <a:r>
              <a:rPr b="1" lang="en-US">
                <a:solidFill>
                  <a:srgbClr val="000000"/>
                </a:solidFill>
                <a:highlight>
                  <a:schemeClr val="lt1"/>
                </a:highlight>
                <a:latin typeface="Consolas"/>
                <a:ea typeface="Consolas"/>
                <a:cs typeface="Consolas"/>
                <a:sym typeface="Consolas"/>
              </a:rPr>
              <a:t>//</a:t>
            </a:r>
            <a:r>
              <a:rPr lang="en-US">
                <a:solidFill>
                  <a:srgbClr val="000000"/>
                </a:solidFill>
                <a:highlight>
                  <a:schemeClr val="lt1"/>
                </a:highlight>
              </a:rPr>
              <a:t>, </a:t>
            </a:r>
            <a:r>
              <a:rPr b="1" lang="en-US">
                <a:solidFill>
                  <a:srgbClr val="000000"/>
                </a:solidFill>
                <a:highlight>
                  <a:schemeClr val="lt1"/>
                </a:highlight>
                <a:latin typeface="Consolas"/>
                <a:ea typeface="Consolas"/>
                <a:cs typeface="Consolas"/>
                <a:sym typeface="Consolas"/>
              </a:rPr>
              <a:t>**</a:t>
            </a:r>
            <a:r>
              <a:rPr lang="en-US">
                <a:solidFill>
                  <a:srgbClr val="000000"/>
                </a:solidFill>
                <a:highlight>
                  <a:schemeClr val="lt1"/>
                </a:highlight>
              </a:rPr>
              <a:t>, and </a:t>
            </a:r>
            <a:r>
              <a:rPr b="1" lang="en-US">
                <a:solidFill>
                  <a:srgbClr val="000000"/>
                </a:solidFill>
                <a:highlight>
                  <a:schemeClr val="lt1"/>
                </a:highlight>
                <a:latin typeface="Consolas"/>
                <a:ea typeface="Consolas"/>
                <a:cs typeface="Consolas"/>
                <a:sym typeface="Consolas"/>
              </a:rPr>
              <a:t>%%</a:t>
            </a:r>
            <a:r>
              <a:rPr lang="en-US">
                <a:solidFill>
                  <a:srgbClr val="000000"/>
                </a:solidFill>
                <a:highlight>
                  <a:schemeClr val="lt1"/>
                </a:highlight>
              </a:rPr>
              <a:t> are not operators in JavaScript.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9" name="Shape 1339"/>
        <p:cNvGrpSpPr/>
        <p:nvPr/>
      </p:nvGrpSpPr>
      <p:grpSpPr>
        <a:xfrm>
          <a:off x="0" y="0"/>
          <a:ext cx="0" cy="0"/>
          <a:chOff x="0" y="0"/>
          <a:chExt cx="0" cy="0"/>
        </a:xfrm>
      </p:grpSpPr>
      <p:sp>
        <p:nvSpPr>
          <p:cNvPr id="1340" name="Google Shape;1340;p144"/>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t>JavaScript Operators: </a:t>
            </a:r>
            <a:r>
              <a:rPr lang="en-US"/>
              <a:t>Comparison</a:t>
            </a:r>
            <a:endParaRPr/>
          </a:p>
        </p:txBody>
      </p:sp>
      <p:sp>
        <p:nvSpPr>
          <p:cNvPr id="1341" name="Google Shape;1341;p144"/>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1342" name="Google Shape;1342;p144"/>
          <p:cNvSpPr txBox="1"/>
          <p:nvPr>
            <p:ph idx="1" type="body"/>
          </p:nvPr>
        </p:nvSpPr>
        <p:spPr>
          <a:xfrm>
            <a:off x="523875" y="1290600"/>
            <a:ext cx="8186700" cy="3642300"/>
          </a:xfrm>
          <a:prstGeom prst="rect">
            <a:avLst/>
          </a:prstGeom>
        </p:spPr>
        <p:txBody>
          <a:bodyPr anchorCtr="0" anchor="t" bIns="68575" lIns="68575" spcFirstLastPara="1" rIns="68575" wrap="square" tIns="68575">
            <a:noAutofit/>
          </a:bodyPr>
          <a:lstStyle/>
          <a:p>
            <a:pPr indent="0" lvl="0" marL="0" rtl="0" algn="l">
              <a:spcBef>
                <a:spcPts val="500"/>
              </a:spcBef>
              <a:spcAft>
                <a:spcPts val="0"/>
              </a:spcAft>
              <a:buNone/>
            </a:pPr>
            <a:r>
              <a:rPr lang="en-US">
                <a:solidFill>
                  <a:srgbClr val="333333"/>
                </a:solidFill>
                <a:highlight>
                  <a:schemeClr val="lt1"/>
                </a:highlight>
              </a:rPr>
              <a:t>Comparison operators are used to determine the relationship between certain values, and will return either true or false, depending on the result of their comparison.</a:t>
            </a:r>
            <a:endParaRPr>
              <a:solidFill>
                <a:srgbClr val="333333"/>
              </a:solidFill>
              <a:highlight>
                <a:schemeClr val="lt1"/>
              </a:highlight>
            </a:endParaRPr>
          </a:p>
          <a:p>
            <a:pPr indent="-254000" lvl="0" marL="342900" rtl="0" algn="l">
              <a:lnSpc>
                <a:spcPct val="115000"/>
              </a:lnSpc>
              <a:spcBef>
                <a:spcPts val="500"/>
              </a:spcBef>
              <a:spcAft>
                <a:spcPts val="0"/>
              </a:spcAft>
              <a:buClr>
                <a:srgbClr val="FF9900"/>
              </a:buClr>
              <a:buSzPts val="1400"/>
              <a:buFont typeface="Century Gothic"/>
              <a:buChar char="➢"/>
            </a:pPr>
            <a:r>
              <a:rPr lang="en-US">
                <a:solidFill>
                  <a:srgbClr val="333333"/>
                </a:solidFill>
                <a:highlight>
                  <a:schemeClr val="lt1"/>
                </a:highlight>
              </a:rPr>
              <a:t>The </a:t>
            </a:r>
            <a:r>
              <a:rPr b="1" lang="en-US">
                <a:solidFill>
                  <a:srgbClr val="333333"/>
                </a:solidFill>
                <a:highlight>
                  <a:schemeClr val="lt1"/>
                </a:highlight>
                <a:latin typeface="Consolas"/>
                <a:ea typeface="Consolas"/>
                <a:cs typeface="Consolas"/>
                <a:sym typeface="Consolas"/>
              </a:rPr>
              <a:t>&gt;</a:t>
            </a:r>
            <a:r>
              <a:rPr lang="en-US">
                <a:solidFill>
                  <a:srgbClr val="333333"/>
                </a:solidFill>
                <a:highlight>
                  <a:schemeClr val="lt1"/>
                </a:highlight>
              </a:rPr>
              <a:t> operator will check if a value is strictly greater than another value. </a:t>
            </a:r>
            <a:endParaRPr>
              <a:solidFill>
                <a:srgbClr val="333333"/>
              </a:solidFill>
              <a:highlight>
                <a:schemeClr val="lt1"/>
              </a:highlight>
            </a:endParaRPr>
          </a:p>
          <a:p>
            <a:pPr indent="-254000" lvl="1" marL="685800" rtl="0" algn="l">
              <a:lnSpc>
                <a:spcPct val="115000"/>
              </a:lnSpc>
              <a:spcBef>
                <a:spcPts val="0"/>
              </a:spcBef>
              <a:spcAft>
                <a:spcPts val="0"/>
              </a:spcAft>
              <a:buClr>
                <a:srgbClr val="FF9900"/>
              </a:buClr>
              <a:buSzPts val="1400"/>
              <a:buFont typeface="Century Gothic"/>
              <a:buChar char="○"/>
            </a:pPr>
            <a:r>
              <a:rPr lang="en-US" sz="1400">
                <a:solidFill>
                  <a:srgbClr val="333333"/>
                </a:solidFill>
                <a:highlight>
                  <a:schemeClr val="lt1"/>
                </a:highlight>
              </a:rPr>
              <a:t>e.g.</a:t>
            </a:r>
            <a:r>
              <a:rPr b="1" lang="en-US" sz="1400">
                <a:solidFill>
                  <a:srgbClr val="333333"/>
                </a:solidFill>
                <a:highlight>
                  <a:schemeClr val="lt1"/>
                </a:highlight>
              </a:rPr>
              <a:t> </a:t>
            </a:r>
            <a:r>
              <a:rPr b="1" lang="en-US" sz="1400">
                <a:solidFill>
                  <a:srgbClr val="FF0000"/>
                </a:solidFill>
                <a:highlight>
                  <a:schemeClr val="lt1"/>
                </a:highlight>
                <a:latin typeface="Consolas"/>
                <a:ea typeface="Consolas"/>
                <a:cs typeface="Consolas"/>
                <a:sym typeface="Consolas"/>
              </a:rPr>
              <a:t>3</a:t>
            </a:r>
            <a:r>
              <a:rPr b="1" lang="en-US" sz="1400">
                <a:solidFill>
                  <a:srgbClr val="333333"/>
                </a:solidFill>
                <a:highlight>
                  <a:schemeClr val="lt1"/>
                </a:highlight>
                <a:latin typeface="Consolas"/>
                <a:ea typeface="Consolas"/>
                <a:cs typeface="Consolas"/>
                <a:sym typeface="Consolas"/>
              </a:rPr>
              <a:t> &gt; </a:t>
            </a:r>
            <a:r>
              <a:rPr b="1" lang="en-US" sz="1400">
                <a:solidFill>
                  <a:srgbClr val="FF0000"/>
                </a:solidFill>
                <a:highlight>
                  <a:schemeClr val="lt1"/>
                </a:highlight>
                <a:latin typeface="Consolas"/>
                <a:ea typeface="Consolas"/>
                <a:cs typeface="Consolas"/>
                <a:sym typeface="Consolas"/>
              </a:rPr>
              <a:t>4</a:t>
            </a:r>
            <a:r>
              <a:rPr b="1" lang="en-US" sz="1400">
                <a:solidFill>
                  <a:srgbClr val="333333"/>
                </a:solidFill>
                <a:highlight>
                  <a:schemeClr val="lt1"/>
                </a:highlight>
              </a:rPr>
              <a:t> </a:t>
            </a:r>
            <a:r>
              <a:rPr lang="en-US" sz="1400">
                <a:solidFill>
                  <a:srgbClr val="333333"/>
                </a:solidFill>
                <a:highlight>
                  <a:schemeClr val="lt1"/>
                </a:highlight>
              </a:rPr>
              <a:t>returns </a:t>
            </a:r>
            <a:r>
              <a:rPr b="1" lang="en-US" sz="1400">
                <a:solidFill>
                  <a:srgbClr val="FF0000"/>
                </a:solidFill>
                <a:highlight>
                  <a:schemeClr val="lt1"/>
                </a:highlight>
                <a:latin typeface="Consolas"/>
                <a:ea typeface="Consolas"/>
                <a:cs typeface="Consolas"/>
                <a:sym typeface="Consolas"/>
              </a:rPr>
              <a:t>false</a:t>
            </a:r>
            <a:endParaRPr b="1" sz="1400">
              <a:solidFill>
                <a:srgbClr val="FF0000"/>
              </a:solidFill>
              <a:highlight>
                <a:schemeClr val="lt1"/>
              </a:highlight>
              <a:latin typeface="Consolas"/>
              <a:ea typeface="Consolas"/>
              <a:cs typeface="Consolas"/>
              <a:sym typeface="Consolas"/>
            </a:endParaRPr>
          </a:p>
          <a:p>
            <a:pPr indent="-254000" lvl="0" marL="342900" rtl="0" algn="l">
              <a:lnSpc>
                <a:spcPct val="115000"/>
              </a:lnSpc>
              <a:spcBef>
                <a:spcPts val="0"/>
              </a:spcBef>
              <a:spcAft>
                <a:spcPts val="0"/>
              </a:spcAft>
              <a:buClr>
                <a:srgbClr val="FF9900"/>
              </a:buClr>
              <a:buSzPts val="1400"/>
              <a:buFont typeface="Century Gothic"/>
              <a:buChar char="➢"/>
            </a:pPr>
            <a:r>
              <a:rPr lang="en-US">
                <a:solidFill>
                  <a:srgbClr val="333333"/>
                </a:solidFill>
                <a:highlight>
                  <a:schemeClr val="lt1"/>
                </a:highlight>
              </a:rPr>
              <a:t>The </a:t>
            </a:r>
            <a:r>
              <a:rPr b="1" lang="en-US">
                <a:solidFill>
                  <a:srgbClr val="333333"/>
                </a:solidFill>
                <a:highlight>
                  <a:schemeClr val="lt1"/>
                </a:highlight>
                <a:latin typeface="Consolas"/>
                <a:ea typeface="Consolas"/>
                <a:cs typeface="Consolas"/>
                <a:sym typeface="Consolas"/>
              </a:rPr>
              <a:t>&lt;</a:t>
            </a:r>
            <a:r>
              <a:rPr lang="en-US">
                <a:solidFill>
                  <a:srgbClr val="333333"/>
                </a:solidFill>
                <a:highlight>
                  <a:schemeClr val="lt1"/>
                </a:highlight>
              </a:rPr>
              <a:t> operator will check if a value is strictly less than another value. </a:t>
            </a:r>
            <a:endParaRPr>
              <a:solidFill>
                <a:srgbClr val="333333"/>
              </a:solidFill>
              <a:highlight>
                <a:schemeClr val="lt1"/>
              </a:highlight>
            </a:endParaRPr>
          </a:p>
          <a:p>
            <a:pPr indent="-254000" lvl="1" marL="685800" rtl="0" algn="l">
              <a:lnSpc>
                <a:spcPct val="115000"/>
              </a:lnSpc>
              <a:spcBef>
                <a:spcPts val="0"/>
              </a:spcBef>
              <a:spcAft>
                <a:spcPts val="0"/>
              </a:spcAft>
              <a:buClr>
                <a:srgbClr val="FF9900"/>
              </a:buClr>
              <a:buSzPts val="1400"/>
              <a:buFont typeface="Century Gothic"/>
              <a:buChar char="○"/>
            </a:pPr>
            <a:r>
              <a:rPr lang="en-US" sz="1400">
                <a:solidFill>
                  <a:srgbClr val="333333"/>
                </a:solidFill>
                <a:highlight>
                  <a:schemeClr val="lt1"/>
                </a:highlight>
              </a:rPr>
              <a:t>e.g.</a:t>
            </a:r>
            <a:r>
              <a:rPr b="1" lang="en-US" sz="1400">
                <a:solidFill>
                  <a:srgbClr val="333333"/>
                </a:solidFill>
                <a:highlight>
                  <a:schemeClr val="lt1"/>
                </a:highlight>
              </a:rPr>
              <a:t> </a:t>
            </a:r>
            <a:r>
              <a:rPr b="1" lang="en-US" sz="1400">
                <a:solidFill>
                  <a:srgbClr val="FF0000"/>
                </a:solidFill>
                <a:highlight>
                  <a:schemeClr val="lt1"/>
                </a:highlight>
                <a:latin typeface="Consolas"/>
                <a:ea typeface="Consolas"/>
                <a:cs typeface="Consolas"/>
                <a:sym typeface="Consolas"/>
              </a:rPr>
              <a:t>5</a:t>
            </a:r>
            <a:r>
              <a:rPr b="1" lang="en-US" sz="1400">
                <a:solidFill>
                  <a:srgbClr val="333333"/>
                </a:solidFill>
                <a:highlight>
                  <a:schemeClr val="lt1"/>
                </a:highlight>
                <a:latin typeface="Consolas"/>
                <a:ea typeface="Consolas"/>
                <a:cs typeface="Consolas"/>
                <a:sym typeface="Consolas"/>
              </a:rPr>
              <a:t> &lt; </a:t>
            </a:r>
            <a:r>
              <a:rPr b="1" lang="en-US" sz="1400">
                <a:solidFill>
                  <a:srgbClr val="FF0000"/>
                </a:solidFill>
                <a:highlight>
                  <a:schemeClr val="lt1"/>
                </a:highlight>
                <a:latin typeface="Consolas"/>
                <a:ea typeface="Consolas"/>
                <a:cs typeface="Consolas"/>
                <a:sym typeface="Consolas"/>
              </a:rPr>
              <a:t>10</a:t>
            </a:r>
            <a:r>
              <a:rPr b="1" lang="en-US" sz="1400">
                <a:solidFill>
                  <a:srgbClr val="333333"/>
                </a:solidFill>
                <a:highlight>
                  <a:schemeClr val="lt1"/>
                </a:highlight>
              </a:rPr>
              <a:t> </a:t>
            </a:r>
            <a:r>
              <a:rPr lang="en-US" sz="1400">
                <a:solidFill>
                  <a:srgbClr val="333333"/>
                </a:solidFill>
                <a:highlight>
                  <a:schemeClr val="lt1"/>
                </a:highlight>
              </a:rPr>
              <a:t>returns </a:t>
            </a:r>
            <a:r>
              <a:rPr b="1" lang="en-US" sz="1400">
                <a:solidFill>
                  <a:srgbClr val="FF0000"/>
                </a:solidFill>
                <a:highlight>
                  <a:schemeClr val="lt1"/>
                </a:highlight>
                <a:latin typeface="Consolas"/>
                <a:ea typeface="Consolas"/>
                <a:cs typeface="Consolas"/>
                <a:sym typeface="Consolas"/>
              </a:rPr>
              <a:t>true</a:t>
            </a:r>
            <a:endParaRPr b="1" sz="1400">
              <a:solidFill>
                <a:srgbClr val="333333"/>
              </a:solidFill>
              <a:highlight>
                <a:schemeClr val="lt1"/>
              </a:highlight>
            </a:endParaRPr>
          </a:p>
          <a:p>
            <a:pPr indent="-254000" lvl="0" marL="342900" rtl="0" algn="l">
              <a:lnSpc>
                <a:spcPct val="115000"/>
              </a:lnSpc>
              <a:spcBef>
                <a:spcPts val="0"/>
              </a:spcBef>
              <a:spcAft>
                <a:spcPts val="0"/>
              </a:spcAft>
              <a:buClr>
                <a:srgbClr val="FF9900"/>
              </a:buClr>
              <a:buSzPts val="1400"/>
              <a:buFont typeface="Century Gothic"/>
              <a:buChar char="➢"/>
            </a:pPr>
            <a:r>
              <a:rPr lang="en-US">
                <a:solidFill>
                  <a:srgbClr val="333333"/>
                </a:solidFill>
                <a:highlight>
                  <a:schemeClr val="lt1"/>
                </a:highlight>
              </a:rPr>
              <a:t>The </a:t>
            </a:r>
            <a:r>
              <a:rPr b="1" lang="en-US">
                <a:solidFill>
                  <a:srgbClr val="333333"/>
                </a:solidFill>
                <a:highlight>
                  <a:schemeClr val="lt1"/>
                </a:highlight>
                <a:latin typeface="Consolas"/>
                <a:ea typeface="Consolas"/>
                <a:cs typeface="Consolas"/>
                <a:sym typeface="Consolas"/>
              </a:rPr>
              <a:t>&gt;=</a:t>
            </a:r>
            <a:r>
              <a:rPr lang="en-US">
                <a:solidFill>
                  <a:srgbClr val="333333"/>
                </a:solidFill>
                <a:highlight>
                  <a:schemeClr val="lt1"/>
                </a:highlight>
              </a:rPr>
              <a:t> operator will check if a value is greater than </a:t>
            </a:r>
            <a:r>
              <a:rPr b="1" lang="en-US">
                <a:solidFill>
                  <a:srgbClr val="333333"/>
                </a:solidFill>
                <a:highlight>
                  <a:schemeClr val="lt1"/>
                </a:highlight>
              </a:rPr>
              <a:t>or </a:t>
            </a:r>
            <a:r>
              <a:rPr lang="en-US">
                <a:solidFill>
                  <a:srgbClr val="333333"/>
                </a:solidFill>
                <a:highlight>
                  <a:schemeClr val="lt1"/>
                </a:highlight>
              </a:rPr>
              <a:t>equal to another value. </a:t>
            </a:r>
            <a:endParaRPr>
              <a:solidFill>
                <a:srgbClr val="333333"/>
              </a:solidFill>
              <a:highlight>
                <a:schemeClr val="lt1"/>
              </a:highlight>
            </a:endParaRPr>
          </a:p>
          <a:p>
            <a:pPr indent="-254000" lvl="1" marL="685800" rtl="0" algn="l">
              <a:lnSpc>
                <a:spcPct val="115000"/>
              </a:lnSpc>
              <a:spcBef>
                <a:spcPts val="0"/>
              </a:spcBef>
              <a:spcAft>
                <a:spcPts val="0"/>
              </a:spcAft>
              <a:buClr>
                <a:srgbClr val="FF9900"/>
              </a:buClr>
              <a:buSzPts val="1400"/>
              <a:buFont typeface="Century Gothic"/>
              <a:buChar char="○"/>
            </a:pPr>
            <a:r>
              <a:rPr lang="en-US" sz="1400">
                <a:solidFill>
                  <a:srgbClr val="333333"/>
                </a:solidFill>
                <a:highlight>
                  <a:schemeClr val="lt1"/>
                </a:highlight>
              </a:rPr>
              <a:t>e.g.</a:t>
            </a:r>
            <a:r>
              <a:rPr b="1" lang="en-US" sz="1400">
                <a:solidFill>
                  <a:srgbClr val="333333"/>
                </a:solidFill>
                <a:highlight>
                  <a:schemeClr val="lt1"/>
                </a:highlight>
              </a:rPr>
              <a:t> </a:t>
            </a:r>
            <a:r>
              <a:rPr b="1" lang="en-US" sz="1400">
                <a:solidFill>
                  <a:srgbClr val="FF0000"/>
                </a:solidFill>
                <a:highlight>
                  <a:schemeClr val="lt1"/>
                </a:highlight>
                <a:latin typeface="Consolas"/>
                <a:ea typeface="Consolas"/>
                <a:cs typeface="Consolas"/>
                <a:sym typeface="Consolas"/>
              </a:rPr>
              <a:t>78</a:t>
            </a:r>
            <a:r>
              <a:rPr b="1" lang="en-US" sz="1400">
                <a:solidFill>
                  <a:srgbClr val="333333"/>
                </a:solidFill>
                <a:highlight>
                  <a:schemeClr val="lt1"/>
                </a:highlight>
                <a:latin typeface="Consolas"/>
                <a:ea typeface="Consolas"/>
                <a:cs typeface="Consolas"/>
                <a:sym typeface="Consolas"/>
              </a:rPr>
              <a:t> &gt;= </a:t>
            </a:r>
            <a:r>
              <a:rPr b="1" lang="en-US" sz="1400">
                <a:solidFill>
                  <a:srgbClr val="FF0000"/>
                </a:solidFill>
                <a:highlight>
                  <a:schemeClr val="lt1"/>
                </a:highlight>
                <a:latin typeface="Consolas"/>
                <a:ea typeface="Consolas"/>
                <a:cs typeface="Consolas"/>
                <a:sym typeface="Consolas"/>
              </a:rPr>
              <a:t>90</a:t>
            </a:r>
            <a:r>
              <a:rPr b="1" lang="en-US" sz="1400">
                <a:solidFill>
                  <a:srgbClr val="333333"/>
                </a:solidFill>
                <a:highlight>
                  <a:schemeClr val="lt1"/>
                </a:highlight>
              </a:rPr>
              <a:t> </a:t>
            </a:r>
            <a:r>
              <a:rPr lang="en-US" sz="1400">
                <a:solidFill>
                  <a:srgbClr val="333333"/>
                </a:solidFill>
                <a:highlight>
                  <a:schemeClr val="lt1"/>
                </a:highlight>
              </a:rPr>
              <a:t>returns </a:t>
            </a:r>
            <a:r>
              <a:rPr b="1" lang="en-US" sz="1400">
                <a:solidFill>
                  <a:srgbClr val="FF0000"/>
                </a:solidFill>
                <a:highlight>
                  <a:schemeClr val="lt1"/>
                </a:highlight>
                <a:latin typeface="Consolas"/>
                <a:ea typeface="Consolas"/>
                <a:cs typeface="Consolas"/>
                <a:sym typeface="Consolas"/>
              </a:rPr>
              <a:t>false</a:t>
            </a:r>
            <a:endParaRPr sz="1400">
              <a:solidFill>
                <a:srgbClr val="333333"/>
              </a:solidFill>
              <a:highlight>
                <a:schemeClr val="lt1"/>
              </a:highlight>
            </a:endParaRPr>
          </a:p>
          <a:p>
            <a:pPr indent="-254000" lvl="0" marL="342900" rtl="0" algn="l">
              <a:lnSpc>
                <a:spcPct val="115000"/>
              </a:lnSpc>
              <a:spcBef>
                <a:spcPts val="0"/>
              </a:spcBef>
              <a:spcAft>
                <a:spcPts val="0"/>
              </a:spcAft>
              <a:buClr>
                <a:srgbClr val="FF9900"/>
              </a:buClr>
              <a:buSzPts val="1400"/>
              <a:buFont typeface="Century Gothic"/>
              <a:buChar char="➢"/>
            </a:pPr>
            <a:r>
              <a:rPr lang="en-US">
                <a:solidFill>
                  <a:srgbClr val="333333"/>
                </a:solidFill>
                <a:highlight>
                  <a:schemeClr val="lt1"/>
                </a:highlight>
              </a:rPr>
              <a:t>The </a:t>
            </a:r>
            <a:r>
              <a:rPr b="1" lang="en-US">
                <a:solidFill>
                  <a:srgbClr val="333333"/>
                </a:solidFill>
                <a:highlight>
                  <a:schemeClr val="lt1"/>
                </a:highlight>
                <a:latin typeface="Consolas"/>
                <a:ea typeface="Consolas"/>
                <a:cs typeface="Consolas"/>
                <a:sym typeface="Consolas"/>
              </a:rPr>
              <a:t>&lt;=</a:t>
            </a:r>
            <a:r>
              <a:rPr lang="en-US">
                <a:solidFill>
                  <a:srgbClr val="333333"/>
                </a:solidFill>
                <a:highlight>
                  <a:schemeClr val="lt1"/>
                </a:highlight>
              </a:rPr>
              <a:t> operator will check if a value is less than </a:t>
            </a:r>
            <a:r>
              <a:rPr b="1" lang="en-US">
                <a:solidFill>
                  <a:srgbClr val="333333"/>
                </a:solidFill>
                <a:highlight>
                  <a:schemeClr val="lt1"/>
                </a:highlight>
              </a:rPr>
              <a:t>or </a:t>
            </a:r>
            <a:r>
              <a:rPr lang="en-US">
                <a:solidFill>
                  <a:srgbClr val="333333"/>
                </a:solidFill>
                <a:highlight>
                  <a:schemeClr val="lt1"/>
                </a:highlight>
              </a:rPr>
              <a:t>equal to another value. </a:t>
            </a:r>
            <a:endParaRPr>
              <a:solidFill>
                <a:srgbClr val="333333"/>
              </a:solidFill>
              <a:highlight>
                <a:schemeClr val="lt1"/>
              </a:highlight>
            </a:endParaRPr>
          </a:p>
          <a:p>
            <a:pPr indent="-254000" lvl="1" marL="685800" rtl="0" algn="l">
              <a:lnSpc>
                <a:spcPct val="115000"/>
              </a:lnSpc>
              <a:spcBef>
                <a:spcPts val="0"/>
              </a:spcBef>
              <a:spcAft>
                <a:spcPts val="0"/>
              </a:spcAft>
              <a:buClr>
                <a:srgbClr val="FF9900"/>
              </a:buClr>
              <a:buSzPts val="1400"/>
              <a:buFont typeface="Century Gothic"/>
              <a:buChar char="○"/>
            </a:pPr>
            <a:r>
              <a:rPr lang="en-US" sz="1400">
                <a:solidFill>
                  <a:srgbClr val="333333"/>
                </a:solidFill>
                <a:highlight>
                  <a:schemeClr val="lt1"/>
                </a:highlight>
              </a:rPr>
              <a:t>e.g.</a:t>
            </a:r>
            <a:r>
              <a:rPr b="1" lang="en-US" sz="1400">
                <a:solidFill>
                  <a:srgbClr val="333333"/>
                </a:solidFill>
                <a:highlight>
                  <a:schemeClr val="lt1"/>
                </a:highlight>
              </a:rPr>
              <a:t> </a:t>
            </a:r>
            <a:r>
              <a:rPr b="1" lang="en-US" sz="1400">
                <a:solidFill>
                  <a:srgbClr val="FF0000"/>
                </a:solidFill>
                <a:highlight>
                  <a:schemeClr val="lt1"/>
                </a:highlight>
                <a:latin typeface="Consolas"/>
                <a:ea typeface="Consolas"/>
                <a:cs typeface="Consolas"/>
                <a:sym typeface="Consolas"/>
              </a:rPr>
              <a:t>56</a:t>
            </a:r>
            <a:r>
              <a:rPr b="1" lang="en-US" sz="1400">
                <a:solidFill>
                  <a:srgbClr val="333333"/>
                </a:solidFill>
                <a:highlight>
                  <a:schemeClr val="lt1"/>
                </a:highlight>
                <a:latin typeface="Consolas"/>
                <a:ea typeface="Consolas"/>
                <a:cs typeface="Consolas"/>
                <a:sym typeface="Consolas"/>
              </a:rPr>
              <a:t> &lt;= </a:t>
            </a:r>
            <a:r>
              <a:rPr b="1" lang="en-US" sz="1400">
                <a:solidFill>
                  <a:srgbClr val="FF0000"/>
                </a:solidFill>
                <a:highlight>
                  <a:schemeClr val="lt1"/>
                </a:highlight>
                <a:latin typeface="Consolas"/>
                <a:ea typeface="Consolas"/>
                <a:cs typeface="Consolas"/>
                <a:sym typeface="Consolas"/>
              </a:rPr>
              <a:t>44</a:t>
            </a:r>
            <a:r>
              <a:rPr b="1" lang="en-US" sz="1400">
                <a:solidFill>
                  <a:srgbClr val="333333"/>
                </a:solidFill>
                <a:highlight>
                  <a:schemeClr val="lt1"/>
                </a:highlight>
              </a:rPr>
              <a:t> </a:t>
            </a:r>
            <a:r>
              <a:rPr lang="en-US" sz="1400">
                <a:solidFill>
                  <a:srgbClr val="333333"/>
                </a:solidFill>
                <a:highlight>
                  <a:schemeClr val="lt1"/>
                </a:highlight>
              </a:rPr>
              <a:t>returns </a:t>
            </a:r>
            <a:r>
              <a:rPr b="1" lang="en-US" sz="1400">
                <a:solidFill>
                  <a:srgbClr val="FF0000"/>
                </a:solidFill>
                <a:highlight>
                  <a:schemeClr val="lt1"/>
                </a:highlight>
                <a:latin typeface="Consolas"/>
                <a:ea typeface="Consolas"/>
                <a:cs typeface="Consolas"/>
                <a:sym typeface="Consolas"/>
              </a:rPr>
              <a:t>false</a:t>
            </a:r>
            <a:endParaRPr sz="1400">
              <a:solidFill>
                <a:srgbClr val="333333"/>
              </a:solidFill>
              <a:highlight>
                <a:schemeClr val="lt1"/>
              </a:highlight>
            </a:endParaRPr>
          </a:p>
          <a:p>
            <a:pPr indent="-254000" lvl="0" marL="342900" rtl="0" algn="l">
              <a:lnSpc>
                <a:spcPct val="115000"/>
              </a:lnSpc>
              <a:spcBef>
                <a:spcPts val="0"/>
              </a:spcBef>
              <a:spcAft>
                <a:spcPts val="0"/>
              </a:spcAft>
              <a:buClr>
                <a:srgbClr val="FF9900"/>
              </a:buClr>
              <a:buSzPts val="1400"/>
              <a:buFont typeface="Century Gothic"/>
              <a:buChar char="➢"/>
            </a:pPr>
            <a:r>
              <a:rPr lang="en-US">
                <a:solidFill>
                  <a:srgbClr val="333333"/>
                </a:solidFill>
                <a:highlight>
                  <a:schemeClr val="lt1"/>
                </a:highlight>
              </a:rPr>
              <a:t>The </a:t>
            </a:r>
            <a:r>
              <a:rPr b="1" lang="en-US">
                <a:solidFill>
                  <a:srgbClr val="333333"/>
                </a:solidFill>
                <a:highlight>
                  <a:schemeClr val="lt1"/>
                </a:highlight>
                <a:latin typeface="Consolas"/>
                <a:ea typeface="Consolas"/>
                <a:cs typeface="Consolas"/>
                <a:sym typeface="Consolas"/>
              </a:rPr>
              <a:t>==</a:t>
            </a:r>
            <a:r>
              <a:rPr lang="en-US">
                <a:solidFill>
                  <a:srgbClr val="333333"/>
                </a:solidFill>
                <a:highlight>
                  <a:schemeClr val="lt1"/>
                </a:highlight>
              </a:rPr>
              <a:t> operator will check if a value is only equal to another value. </a:t>
            </a:r>
            <a:endParaRPr>
              <a:solidFill>
                <a:srgbClr val="333333"/>
              </a:solidFill>
              <a:highlight>
                <a:schemeClr val="lt1"/>
              </a:highlight>
            </a:endParaRPr>
          </a:p>
          <a:p>
            <a:pPr indent="-254000" lvl="1" marL="685800" rtl="0" algn="l">
              <a:lnSpc>
                <a:spcPct val="115000"/>
              </a:lnSpc>
              <a:spcBef>
                <a:spcPts val="0"/>
              </a:spcBef>
              <a:spcAft>
                <a:spcPts val="0"/>
              </a:spcAft>
              <a:buClr>
                <a:srgbClr val="FF9900"/>
              </a:buClr>
              <a:buSzPts val="1400"/>
              <a:buFont typeface="Century Gothic"/>
              <a:buChar char="○"/>
            </a:pPr>
            <a:r>
              <a:rPr lang="en-US" sz="1400">
                <a:solidFill>
                  <a:srgbClr val="333333"/>
                </a:solidFill>
                <a:highlight>
                  <a:schemeClr val="lt1"/>
                </a:highlight>
              </a:rPr>
              <a:t>e.g.</a:t>
            </a:r>
            <a:r>
              <a:rPr b="1" lang="en-US" sz="1400">
                <a:solidFill>
                  <a:srgbClr val="333333"/>
                </a:solidFill>
                <a:highlight>
                  <a:schemeClr val="lt1"/>
                </a:highlight>
              </a:rPr>
              <a:t> </a:t>
            </a:r>
            <a:r>
              <a:rPr b="1" lang="en-US" sz="1400">
                <a:solidFill>
                  <a:srgbClr val="FF0000"/>
                </a:solidFill>
                <a:highlight>
                  <a:schemeClr val="lt1"/>
                </a:highlight>
                <a:latin typeface="Consolas"/>
                <a:ea typeface="Consolas"/>
                <a:cs typeface="Consolas"/>
                <a:sym typeface="Consolas"/>
              </a:rPr>
              <a:t>10</a:t>
            </a:r>
            <a:r>
              <a:rPr b="1" lang="en-US" sz="1400">
                <a:solidFill>
                  <a:srgbClr val="333333"/>
                </a:solidFill>
                <a:highlight>
                  <a:schemeClr val="lt1"/>
                </a:highlight>
                <a:latin typeface="Consolas"/>
                <a:ea typeface="Consolas"/>
                <a:cs typeface="Consolas"/>
                <a:sym typeface="Consolas"/>
              </a:rPr>
              <a:t> == </a:t>
            </a:r>
            <a:r>
              <a:rPr b="1" lang="en-US" sz="1400">
                <a:solidFill>
                  <a:srgbClr val="FF0000"/>
                </a:solidFill>
                <a:highlight>
                  <a:schemeClr val="lt1"/>
                </a:highlight>
                <a:latin typeface="Consolas"/>
                <a:ea typeface="Consolas"/>
                <a:cs typeface="Consolas"/>
                <a:sym typeface="Consolas"/>
              </a:rPr>
              <a:t>10</a:t>
            </a:r>
            <a:r>
              <a:rPr b="1" lang="en-US" sz="1400">
                <a:solidFill>
                  <a:srgbClr val="333333"/>
                </a:solidFill>
                <a:highlight>
                  <a:schemeClr val="lt1"/>
                </a:highlight>
              </a:rPr>
              <a:t> </a:t>
            </a:r>
            <a:r>
              <a:rPr lang="en-US" sz="1400">
                <a:solidFill>
                  <a:srgbClr val="333333"/>
                </a:solidFill>
                <a:highlight>
                  <a:schemeClr val="lt1"/>
                </a:highlight>
              </a:rPr>
              <a:t>returns </a:t>
            </a:r>
            <a:r>
              <a:rPr b="1" lang="en-US" sz="1400">
                <a:solidFill>
                  <a:srgbClr val="FF0000"/>
                </a:solidFill>
                <a:highlight>
                  <a:schemeClr val="lt1"/>
                </a:highlight>
                <a:latin typeface="Consolas"/>
                <a:ea typeface="Consolas"/>
                <a:cs typeface="Consolas"/>
                <a:sym typeface="Consolas"/>
              </a:rPr>
              <a:t>true</a:t>
            </a:r>
            <a:endParaRPr sz="1400">
              <a:solidFill>
                <a:srgbClr val="333333"/>
              </a:solidFill>
              <a:highlight>
                <a:schemeClr val="lt1"/>
              </a:highlight>
            </a:endParaRPr>
          </a:p>
          <a:p>
            <a:pPr indent="-254000" lvl="0" marL="342900" rtl="0" algn="l">
              <a:lnSpc>
                <a:spcPct val="115000"/>
              </a:lnSpc>
              <a:spcBef>
                <a:spcPts val="0"/>
              </a:spcBef>
              <a:spcAft>
                <a:spcPts val="0"/>
              </a:spcAft>
              <a:buClr>
                <a:srgbClr val="FF9900"/>
              </a:buClr>
              <a:buSzPts val="1400"/>
              <a:buFont typeface="Century Gothic"/>
              <a:buChar char="➢"/>
            </a:pPr>
            <a:r>
              <a:rPr lang="en-US">
                <a:solidFill>
                  <a:srgbClr val="333333"/>
                </a:solidFill>
                <a:highlight>
                  <a:schemeClr val="lt1"/>
                </a:highlight>
              </a:rPr>
              <a:t>The </a:t>
            </a:r>
            <a:r>
              <a:rPr b="1" lang="en-US">
                <a:solidFill>
                  <a:srgbClr val="333333"/>
                </a:solidFill>
                <a:highlight>
                  <a:schemeClr val="lt1"/>
                </a:highlight>
                <a:latin typeface="Consolas"/>
                <a:ea typeface="Consolas"/>
                <a:cs typeface="Consolas"/>
                <a:sym typeface="Consolas"/>
              </a:rPr>
              <a:t>!=</a:t>
            </a:r>
            <a:r>
              <a:rPr lang="en-US">
                <a:solidFill>
                  <a:srgbClr val="333333"/>
                </a:solidFill>
                <a:highlight>
                  <a:schemeClr val="lt1"/>
                </a:highlight>
              </a:rPr>
              <a:t> operator will check if a value is </a:t>
            </a:r>
            <a:r>
              <a:rPr b="1" lang="en-US">
                <a:solidFill>
                  <a:srgbClr val="333333"/>
                </a:solidFill>
                <a:highlight>
                  <a:schemeClr val="lt1"/>
                </a:highlight>
              </a:rPr>
              <a:t>not </a:t>
            </a:r>
            <a:r>
              <a:rPr lang="en-US">
                <a:solidFill>
                  <a:srgbClr val="333333"/>
                </a:solidFill>
                <a:highlight>
                  <a:schemeClr val="lt1"/>
                </a:highlight>
              </a:rPr>
              <a:t>equal to another value. </a:t>
            </a:r>
            <a:endParaRPr>
              <a:solidFill>
                <a:srgbClr val="333333"/>
              </a:solidFill>
              <a:highlight>
                <a:schemeClr val="lt1"/>
              </a:highlight>
            </a:endParaRPr>
          </a:p>
          <a:p>
            <a:pPr indent="-254000" lvl="1" marL="685800" rtl="0" algn="l">
              <a:lnSpc>
                <a:spcPct val="115000"/>
              </a:lnSpc>
              <a:spcBef>
                <a:spcPts val="0"/>
              </a:spcBef>
              <a:spcAft>
                <a:spcPts val="0"/>
              </a:spcAft>
              <a:buClr>
                <a:srgbClr val="FF9900"/>
              </a:buClr>
              <a:buSzPts val="1400"/>
              <a:buFont typeface="Century Gothic"/>
              <a:buChar char="○"/>
            </a:pPr>
            <a:r>
              <a:rPr lang="en-US" sz="1400">
                <a:solidFill>
                  <a:srgbClr val="333333"/>
                </a:solidFill>
                <a:highlight>
                  <a:schemeClr val="lt1"/>
                </a:highlight>
              </a:rPr>
              <a:t>e.g.</a:t>
            </a:r>
            <a:r>
              <a:rPr b="1" lang="en-US" sz="1400">
                <a:solidFill>
                  <a:srgbClr val="333333"/>
                </a:solidFill>
                <a:highlight>
                  <a:schemeClr val="lt1"/>
                </a:highlight>
              </a:rPr>
              <a:t> </a:t>
            </a:r>
            <a:r>
              <a:rPr b="1" lang="en-US" sz="1400">
                <a:solidFill>
                  <a:srgbClr val="FF0000"/>
                </a:solidFill>
                <a:highlight>
                  <a:schemeClr val="lt1"/>
                </a:highlight>
                <a:latin typeface="Consolas"/>
                <a:ea typeface="Consolas"/>
                <a:cs typeface="Consolas"/>
                <a:sym typeface="Consolas"/>
              </a:rPr>
              <a:t>10</a:t>
            </a:r>
            <a:r>
              <a:rPr b="1" lang="en-US" sz="1400">
                <a:solidFill>
                  <a:srgbClr val="333333"/>
                </a:solidFill>
                <a:highlight>
                  <a:schemeClr val="lt1"/>
                </a:highlight>
                <a:latin typeface="Consolas"/>
                <a:ea typeface="Consolas"/>
                <a:cs typeface="Consolas"/>
                <a:sym typeface="Consolas"/>
              </a:rPr>
              <a:t> != </a:t>
            </a:r>
            <a:r>
              <a:rPr b="1" lang="en-US" sz="1400">
                <a:solidFill>
                  <a:srgbClr val="FF0000"/>
                </a:solidFill>
                <a:highlight>
                  <a:schemeClr val="lt1"/>
                </a:highlight>
                <a:latin typeface="Consolas"/>
                <a:ea typeface="Consolas"/>
                <a:cs typeface="Consolas"/>
                <a:sym typeface="Consolas"/>
              </a:rPr>
              <a:t>30</a:t>
            </a:r>
            <a:r>
              <a:rPr lang="en-US" sz="1400">
                <a:solidFill>
                  <a:srgbClr val="333333"/>
                </a:solidFill>
                <a:highlight>
                  <a:schemeClr val="lt1"/>
                </a:highlight>
              </a:rPr>
              <a:t> returns </a:t>
            </a:r>
            <a:r>
              <a:rPr b="1" lang="en-US" sz="1400">
                <a:solidFill>
                  <a:srgbClr val="FF0000"/>
                </a:solidFill>
                <a:highlight>
                  <a:schemeClr val="lt1"/>
                </a:highlight>
                <a:latin typeface="Consolas"/>
                <a:ea typeface="Consolas"/>
                <a:cs typeface="Consolas"/>
                <a:sym typeface="Consolas"/>
              </a:rPr>
              <a:t>true</a:t>
            </a: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7" name="Shape 1347"/>
        <p:cNvGrpSpPr/>
        <p:nvPr/>
      </p:nvGrpSpPr>
      <p:grpSpPr>
        <a:xfrm>
          <a:off x="0" y="0"/>
          <a:ext cx="0" cy="0"/>
          <a:chOff x="0" y="0"/>
          <a:chExt cx="0" cy="0"/>
        </a:xfrm>
      </p:grpSpPr>
      <p:sp>
        <p:nvSpPr>
          <p:cNvPr id="1348" name="Google Shape;1348;p145"/>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t>JavaScript Operators: </a:t>
            </a:r>
            <a:r>
              <a:rPr lang="en-US"/>
              <a:t>Comparison (continued)</a:t>
            </a:r>
            <a:endParaRPr/>
          </a:p>
        </p:txBody>
      </p:sp>
      <p:sp>
        <p:nvSpPr>
          <p:cNvPr id="1349" name="Google Shape;1349;p145"/>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1350" name="Google Shape;1350;p145"/>
          <p:cNvSpPr txBox="1"/>
          <p:nvPr>
            <p:ph idx="1" type="body"/>
          </p:nvPr>
        </p:nvSpPr>
        <p:spPr>
          <a:xfrm>
            <a:off x="523875" y="1290600"/>
            <a:ext cx="8186700" cy="3395400"/>
          </a:xfrm>
          <a:prstGeom prst="rect">
            <a:avLst/>
          </a:prstGeom>
        </p:spPr>
        <p:txBody>
          <a:bodyPr anchorCtr="0" anchor="t" bIns="68575" lIns="68575" spcFirstLastPara="1" rIns="68575" wrap="square" tIns="68575">
            <a:normAutofit lnSpcReduction="10000"/>
          </a:bodyPr>
          <a:lstStyle/>
          <a:p>
            <a:pPr indent="0" lvl="0" marL="0" rtl="0" algn="l">
              <a:lnSpc>
                <a:spcPct val="115000"/>
              </a:lnSpc>
              <a:spcBef>
                <a:spcPts val="0"/>
              </a:spcBef>
              <a:spcAft>
                <a:spcPts val="0"/>
              </a:spcAft>
              <a:buNone/>
            </a:pPr>
            <a:r>
              <a:rPr lang="en-US" sz="1400">
                <a:solidFill>
                  <a:srgbClr val="333333"/>
                </a:solidFill>
                <a:highlight>
                  <a:schemeClr val="lt1"/>
                </a:highlight>
              </a:rPr>
              <a:t>The </a:t>
            </a:r>
            <a:r>
              <a:rPr b="1" lang="en-US" sz="1400">
                <a:solidFill>
                  <a:srgbClr val="333333"/>
                </a:solidFill>
                <a:highlight>
                  <a:schemeClr val="lt1"/>
                </a:highlight>
                <a:latin typeface="Consolas"/>
                <a:ea typeface="Consolas"/>
                <a:cs typeface="Consolas"/>
                <a:sym typeface="Consolas"/>
              </a:rPr>
              <a:t>==</a:t>
            </a:r>
            <a:r>
              <a:rPr lang="en-US" sz="1400">
                <a:solidFill>
                  <a:srgbClr val="333333"/>
                </a:solidFill>
                <a:highlight>
                  <a:schemeClr val="lt1"/>
                </a:highlight>
              </a:rPr>
              <a:t> operator has some unexpected behaviors. Notice that the following expressions all evaluate to </a:t>
            </a:r>
            <a:r>
              <a:rPr b="1" lang="en-US" sz="1400">
                <a:solidFill>
                  <a:srgbClr val="333333"/>
                </a:solidFill>
                <a:highlight>
                  <a:schemeClr val="lt1"/>
                </a:highlight>
                <a:latin typeface="Consolas"/>
                <a:ea typeface="Consolas"/>
                <a:cs typeface="Consolas"/>
                <a:sym typeface="Consolas"/>
              </a:rPr>
              <a:t>true</a:t>
            </a:r>
            <a:r>
              <a:rPr lang="en-US">
                <a:solidFill>
                  <a:srgbClr val="333333"/>
                </a:solidFill>
                <a:highlight>
                  <a:schemeClr val="lt1"/>
                </a:highlight>
              </a:rPr>
              <a:t>, even though </a:t>
            </a:r>
            <a:r>
              <a:rPr b="1" lang="en-US">
                <a:solidFill>
                  <a:srgbClr val="333333"/>
                </a:solidFill>
                <a:highlight>
                  <a:schemeClr val="lt1"/>
                </a:highlight>
                <a:latin typeface="Consolas"/>
                <a:ea typeface="Consolas"/>
                <a:cs typeface="Consolas"/>
                <a:sym typeface="Consolas"/>
              </a:rPr>
              <a:t>3</a:t>
            </a:r>
            <a:r>
              <a:rPr lang="en-US">
                <a:solidFill>
                  <a:srgbClr val="333333"/>
                </a:solidFill>
                <a:highlight>
                  <a:schemeClr val="lt1"/>
                </a:highlight>
              </a:rPr>
              <a:t> is an integer and </a:t>
            </a:r>
            <a:r>
              <a:rPr b="1" lang="en-US">
                <a:solidFill>
                  <a:srgbClr val="333333"/>
                </a:solidFill>
                <a:highlight>
                  <a:schemeClr val="lt1"/>
                </a:highlight>
                <a:latin typeface="Consolas"/>
                <a:ea typeface="Consolas"/>
                <a:cs typeface="Consolas"/>
                <a:sym typeface="Consolas"/>
              </a:rPr>
              <a:t>“3”</a:t>
            </a:r>
            <a:r>
              <a:rPr lang="en-US">
                <a:solidFill>
                  <a:srgbClr val="333333"/>
                </a:solidFill>
                <a:highlight>
                  <a:schemeClr val="lt1"/>
                </a:highlight>
              </a:rPr>
              <a:t> is a string.</a:t>
            </a:r>
            <a:endParaRPr sz="1400">
              <a:solidFill>
                <a:srgbClr val="333333"/>
              </a:solidFill>
              <a:highlight>
                <a:schemeClr val="lt1"/>
              </a:highlight>
            </a:endParaRPr>
          </a:p>
          <a:p>
            <a:pPr indent="457200" lvl="0" marL="0" rtl="0" algn="l">
              <a:spcBef>
                <a:spcPts val="1000"/>
              </a:spcBef>
              <a:spcAft>
                <a:spcPts val="0"/>
              </a:spcAft>
              <a:buNone/>
            </a:pPr>
            <a:r>
              <a:rPr lang="en-US">
                <a:solidFill>
                  <a:srgbClr val="0000CD"/>
                </a:solidFill>
                <a:highlight>
                  <a:schemeClr val="lt1"/>
                </a:highlight>
                <a:latin typeface="Consolas"/>
                <a:ea typeface="Consolas"/>
                <a:cs typeface="Consolas"/>
                <a:sym typeface="Consolas"/>
              </a:rPr>
              <a:t>let</a:t>
            </a:r>
            <a:r>
              <a:rPr lang="en-US">
                <a:solidFill>
                  <a:srgbClr val="000000"/>
                </a:solidFill>
                <a:highlight>
                  <a:schemeClr val="lt1"/>
                </a:highlight>
                <a:latin typeface="Consolas"/>
                <a:ea typeface="Consolas"/>
                <a:cs typeface="Consolas"/>
                <a:sym typeface="Consolas"/>
              </a:rPr>
              <a:t> </a:t>
            </a:r>
            <a:r>
              <a:rPr lang="en-US">
                <a:solidFill>
                  <a:schemeClr val="dk1"/>
                </a:solidFill>
                <a:highlight>
                  <a:schemeClr val="lt1"/>
                </a:highlight>
                <a:latin typeface="Consolas"/>
                <a:ea typeface="Consolas"/>
                <a:cs typeface="Consolas"/>
                <a:sym typeface="Consolas"/>
              </a:rPr>
              <a:t>isEqual </a:t>
            </a:r>
            <a:r>
              <a:rPr lang="en-US">
                <a:solidFill>
                  <a:srgbClr val="000000"/>
                </a:solidFill>
                <a:highlight>
                  <a:schemeClr val="lt1"/>
                </a:highlight>
                <a:latin typeface="Consolas"/>
                <a:ea typeface="Consolas"/>
                <a:cs typeface="Consolas"/>
                <a:sym typeface="Consolas"/>
              </a:rPr>
              <a:t>=</a:t>
            </a:r>
            <a:r>
              <a:rPr lang="en-US">
                <a:solidFill>
                  <a:schemeClr val="dk1"/>
                </a:solidFill>
                <a:highlight>
                  <a:schemeClr val="lt1"/>
                </a:highlight>
                <a:latin typeface="Consolas"/>
                <a:ea typeface="Consolas"/>
                <a:cs typeface="Consolas"/>
                <a:sym typeface="Consolas"/>
              </a:rPr>
              <a:t> </a:t>
            </a:r>
            <a:r>
              <a:rPr lang="en-US">
                <a:solidFill>
                  <a:srgbClr val="FF0000"/>
                </a:solidFill>
                <a:highlight>
                  <a:schemeClr val="lt1"/>
                </a:highlight>
                <a:latin typeface="Consolas"/>
                <a:ea typeface="Consolas"/>
                <a:cs typeface="Consolas"/>
                <a:sym typeface="Consolas"/>
              </a:rPr>
              <a:t>3</a:t>
            </a:r>
            <a:r>
              <a:rPr lang="en-US">
                <a:solidFill>
                  <a:srgbClr val="FF0000"/>
                </a:solidFill>
                <a:highlight>
                  <a:schemeClr val="lt1"/>
                </a:highlight>
                <a:latin typeface="Consolas"/>
                <a:ea typeface="Consolas"/>
                <a:cs typeface="Consolas"/>
                <a:sym typeface="Consolas"/>
              </a:rPr>
              <a:t> </a:t>
            </a:r>
            <a:r>
              <a:rPr lang="en-US">
                <a:solidFill>
                  <a:srgbClr val="000000"/>
                </a:solidFill>
                <a:highlight>
                  <a:schemeClr val="lt1"/>
                </a:highlight>
                <a:latin typeface="Consolas"/>
                <a:ea typeface="Consolas"/>
                <a:cs typeface="Consolas"/>
                <a:sym typeface="Consolas"/>
              </a:rPr>
              <a:t>== </a:t>
            </a:r>
            <a:r>
              <a:rPr lang="en-US">
                <a:solidFill>
                  <a:srgbClr val="FF0000"/>
                </a:solidFill>
                <a:highlight>
                  <a:schemeClr val="lt1"/>
                </a:highlight>
                <a:latin typeface="Consolas"/>
                <a:ea typeface="Consolas"/>
                <a:cs typeface="Consolas"/>
                <a:sym typeface="Consolas"/>
              </a:rPr>
              <a:t>3</a:t>
            </a:r>
            <a:r>
              <a:rPr lang="en-US">
                <a:solidFill>
                  <a:srgbClr val="000000"/>
                </a:solidFill>
                <a:highlight>
                  <a:schemeClr val="lt1"/>
                </a:highlight>
                <a:latin typeface="Consolas"/>
                <a:ea typeface="Consolas"/>
                <a:cs typeface="Consolas"/>
                <a:sym typeface="Consolas"/>
              </a:rPr>
              <a:t>; </a:t>
            </a:r>
            <a:r>
              <a:rPr lang="en-US">
                <a:solidFill>
                  <a:schemeClr val="dk2"/>
                </a:solidFill>
                <a:highlight>
                  <a:schemeClr val="lt1"/>
                </a:highlight>
                <a:latin typeface="Consolas"/>
                <a:ea typeface="Consolas"/>
                <a:cs typeface="Consolas"/>
                <a:sym typeface="Consolas"/>
              </a:rPr>
              <a:t>// isEqual is true</a:t>
            </a:r>
            <a:endParaRPr>
              <a:solidFill>
                <a:schemeClr val="dk2"/>
              </a:solidFill>
              <a:highlight>
                <a:schemeClr val="lt1"/>
              </a:highlight>
              <a:latin typeface="Consolas"/>
              <a:ea typeface="Consolas"/>
              <a:cs typeface="Consolas"/>
              <a:sym typeface="Consolas"/>
            </a:endParaRPr>
          </a:p>
          <a:p>
            <a:pPr indent="457200" lvl="0" marL="0" rtl="0" algn="l">
              <a:spcBef>
                <a:spcPts val="0"/>
              </a:spcBef>
              <a:spcAft>
                <a:spcPts val="0"/>
              </a:spcAft>
              <a:buNone/>
            </a:pPr>
            <a:r>
              <a:rPr lang="en-US">
                <a:solidFill>
                  <a:srgbClr val="0000CD"/>
                </a:solidFill>
                <a:highlight>
                  <a:schemeClr val="lt1"/>
                </a:highlight>
                <a:latin typeface="Consolas"/>
                <a:ea typeface="Consolas"/>
                <a:cs typeface="Consolas"/>
                <a:sym typeface="Consolas"/>
              </a:rPr>
              <a:t>let</a:t>
            </a:r>
            <a:r>
              <a:rPr lang="en-US">
                <a:solidFill>
                  <a:srgbClr val="000000"/>
                </a:solidFill>
                <a:highlight>
                  <a:schemeClr val="lt1"/>
                </a:highlight>
                <a:latin typeface="Consolas"/>
                <a:ea typeface="Consolas"/>
                <a:cs typeface="Consolas"/>
                <a:sym typeface="Consolas"/>
              </a:rPr>
              <a:t> </a:t>
            </a:r>
            <a:r>
              <a:rPr lang="en-US">
                <a:solidFill>
                  <a:schemeClr val="dk1"/>
                </a:solidFill>
                <a:highlight>
                  <a:schemeClr val="lt1"/>
                </a:highlight>
                <a:latin typeface="Consolas"/>
                <a:ea typeface="Consolas"/>
                <a:cs typeface="Consolas"/>
                <a:sym typeface="Consolas"/>
              </a:rPr>
              <a:t>isEqual </a:t>
            </a:r>
            <a:r>
              <a:rPr lang="en-US">
                <a:solidFill>
                  <a:srgbClr val="000000"/>
                </a:solidFill>
                <a:highlight>
                  <a:schemeClr val="lt1"/>
                </a:highlight>
                <a:latin typeface="Consolas"/>
                <a:ea typeface="Consolas"/>
                <a:cs typeface="Consolas"/>
                <a:sym typeface="Consolas"/>
              </a:rPr>
              <a:t>=</a:t>
            </a:r>
            <a:r>
              <a:rPr lang="en-US">
                <a:solidFill>
                  <a:schemeClr val="dk1"/>
                </a:solidFill>
                <a:highlight>
                  <a:schemeClr val="lt1"/>
                </a:highlight>
                <a:latin typeface="Consolas"/>
                <a:ea typeface="Consolas"/>
                <a:cs typeface="Consolas"/>
                <a:sym typeface="Consolas"/>
              </a:rPr>
              <a:t> </a:t>
            </a:r>
            <a:r>
              <a:rPr lang="en-US">
                <a:solidFill>
                  <a:srgbClr val="FF0000"/>
                </a:solidFill>
                <a:highlight>
                  <a:schemeClr val="lt1"/>
                </a:highlight>
                <a:latin typeface="Consolas"/>
                <a:ea typeface="Consolas"/>
                <a:cs typeface="Consolas"/>
                <a:sym typeface="Consolas"/>
              </a:rPr>
              <a:t>3 </a:t>
            </a:r>
            <a:r>
              <a:rPr lang="en-US">
                <a:solidFill>
                  <a:srgbClr val="000000"/>
                </a:solidFill>
                <a:highlight>
                  <a:schemeClr val="lt1"/>
                </a:highlight>
                <a:latin typeface="Consolas"/>
                <a:ea typeface="Consolas"/>
                <a:cs typeface="Consolas"/>
                <a:sym typeface="Consolas"/>
              </a:rPr>
              <a:t>== </a:t>
            </a:r>
            <a:r>
              <a:rPr lang="en-US">
                <a:solidFill>
                  <a:srgbClr val="067D17"/>
                </a:solidFill>
                <a:highlight>
                  <a:schemeClr val="lt1"/>
                </a:highlight>
                <a:latin typeface="Consolas"/>
                <a:ea typeface="Consolas"/>
                <a:cs typeface="Consolas"/>
                <a:sym typeface="Consolas"/>
              </a:rPr>
              <a:t>“3”</a:t>
            </a:r>
            <a:r>
              <a:rPr lang="en-US">
                <a:solidFill>
                  <a:srgbClr val="000000"/>
                </a:solidFill>
                <a:highlight>
                  <a:schemeClr val="lt1"/>
                </a:highlight>
                <a:latin typeface="Consolas"/>
                <a:ea typeface="Consolas"/>
                <a:cs typeface="Consolas"/>
                <a:sym typeface="Consolas"/>
              </a:rPr>
              <a:t>; </a:t>
            </a:r>
            <a:r>
              <a:rPr lang="en-US">
                <a:solidFill>
                  <a:schemeClr val="dk2"/>
                </a:solidFill>
                <a:highlight>
                  <a:schemeClr val="lt1"/>
                </a:highlight>
                <a:latin typeface="Consolas"/>
                <a:ea typeface="Consolas"/>
                <a:cs typeface="Consolas"/>
                <a:sym typeface="Consolas"/>
              </a:rPr>
              <a:t>// isEqual is true</a:t>
            </a:r>
            <a:endParaRPr>
              <a:solidFill>
                <a:schemeClr val="dk2"/>
              </a:solidFill>
              <a:highlight>
                <a:schemeClr val="lt1"/>
              </a:highlight>
              <a:latin typeface="Consolas"/>
              <a:ea typeface="Consolas"/>
              <a:cs typeface="Consolas"/>
              <a:sym typeface="Consolas"/>
            </a:endParaRPr>
          </a:p>
          <a:p>
            <a:pPr indent="457200" lvl="0" marL="0" rtl="0" algn="l">
              <a:spcBef>
                <a:spcPts val="0"/>
              </a:spcBef>
              <a:spcAft>
                <a:spcPts val="0"/>
              </a:spcAft>
              <a:buNone/>
            </a:pPr>
            <a:r>
              <a:rPr lang="en-US">
                <a:solidFill>
                  <a:srgbClr val="0000CD"/>
                </a:solidFill>
                <a:highlight>
                  <a:schemeClr val="lt1"/>
                </a:highlight>
                <a:latin typeface="Consolas"/>
                <a:ea typeface="Consolas"/>
                <a:cs typeface="Consolas"/>
                <a:sym typeface="Consolas"/>
              </a:rPr>
              <a:t>let</a:t>
            </a:r>
            <a:r>
              <a:rPr lang="en-US">
                <a:solidFill>
                  <a:srgbClr val="000000"/>
                </a:solidFill>
                <a:highlight>
                  <a:schemeClr val="lt1"/>
                </a:highlight>
                <a:latin typeface="Consolas"/>
                <a:ea typeface="Consolas"/>
                <a:cs typeface="Consolas"/>
                <a:sym typeface="Consolas"/>
              </a:rPr>
              <a:t> </a:t>
            </a:r>
            <a:r>
              <a:rPr lang="en-US">
                <a:solidFill>
                  <a:schemeClr val="dk1"/>
                </a:solidFill>
                <a:highlight>
                  <a:schemeClr val="lt1"/>
                </a:highlight>
                <a:latin typeface="Consolas"/>
                <a:ea typeface="Consolas"/>
                <a:cs typeface="Consolas"/>
                <a:sym typeface="Consolas"/>
              </a:rPr>
              <a:t>isEqual </a:t>
            </a:r>
            <a:r>
              <a:rPr lang="en-US">
                <a:solidFill>
                  <a:srgbClr val="000000"/>
                </a:solidFill>
                <a:highlight>
                  <a:schemeClr val="lt1"/>
                </a:highlight>
                <a:latin typeface="Consolas"/>
                <a:ea typeface="Consolas"/>
                <a:cs typeface="Consolas"/>
                <a:sym typeface="Consolas"/>
              </a:rPr>
              <a:t>=</a:t>
            </a:r>
            <a:r>
              <a:rPr lang="en-US">
                <a:solidFill>
                  <a:schemeClr val="dk1"/>
                </a:solidFill>
                <a:highlight>
                  <a:schemeClr val="lt1"/>
                </a:highlight>
                <a:latin typeface="Consolas"/>
                <a:ea typeface="Consolas"/>
                <a:cs typeface="Consolas"/>
                <a:sym typeface="Consolas"/>
              </a:rPr>
              <a:t> </a:t>
            </a:r>
            <a:r>
              <a:rPr lang="en-US">
                <a:solidFill>
                  <a:srgbClr val="067D17"/>
                </a:solidFill>
                <a:highlight>
                  <a:schemeClr val="lt1"/>
                </a:highlight>
                <a:latin typeface="Consolas"/>
                <a:ea typeface="Consolas"/>
                <a:cs typeface="Consolas"/>
                <a:sym typeface="Consolas"/>
              </a:rPr>
              <a:t>“3”</a:t>
            </a:r>
            <a:r>
              <a:rPr lang="en-US">
                <a:solidFill>
                  <a:srgbClr val="FF0000"/>
                </a:solidFill>
                <a:highlight>
                  <a:schemeClr val="lt1"/>
                </a:highlight>
                <a:latin typeface="Consolas"/>
                <a:ea typeface="Consolas"/>
                <a:cs typeface="Consolas"/>
                <a:sym typeface="Consolas"/>
              </a:rPr>
              <a:t> </a:t>
            </a:r>
            <a:r>
              <a:rPr lang="en-US">
                <a:solidFill>
                  <a:srgbClr val="000000"/>
                </a:solidFill>
                <a:highlight>
                  <a:schemeClr val="lt1"/>
                </a:highlight>
                <a:latin typeface="Consolas"/>
                <a:ea typeface="Consolas"/>
                <a:cs typeface="Consolas"/>
                <a:sym typeface="Consolas"/>
              </a:rPr>
              <a:t>== </a:t>
            </a:r>
            <a:r>
              <a:rPr lang="en-US">
                <a:solidFill>
                  <a:srgbClr val="067D17"/>
                </a:solidFill>
                <a:highlight>
                  <a:schemeClr val="lt1"/>
                </a:highlight>
                <a:latin typeface="Consolas"/>
                <a:ea typeface="Consolas"/>
                <a:cs typeface="Consolas"/>
                <a:sym typeface="Consolas"/>
              </a:rPr>
              <a:t>“3”</a:t>
            </a:r>
            <a:r>
              <a:rPr lang="en-US">
                <a:solidFill>
                  <a:srgbClr val="000000"/>
                </a:solidFill>
                <a:highlight>
                  <a:schemeClr val="lt1"/>
                </a:highlight>
                <a:latin typeface="Consolas"/>
                <a:ea typeface="Consolas"/>
                <a:cs typeface="Consolas"/>
                <a:sym typeface="Consolas"/>
              </a:rPr>
              <a:t>; </a:t>
            </a:r>
            <a:r>
              <a:rPr lang="en-US">
                <a:solidFill>
                  <a:schemeClr val="dk2"/>
                </a:solidFill>
                <a:highlight>
                  <a:schemeClr val="lt1"/>
                </a:highlight>
                <a:latin typeface="Consolas"/>
                <a:ea typeface="Consolas"/>
                <a:cs typeface="Consolas"/>
                <a:sym typeface="Consolas"/>
              </a:rPr>
              <a:t>// isEqual is true</a:t>
            </a:r>
            <a:endParaRPr>
              <a:solidFill>
                <a:schemeClr val="dk2"/>
              </a:solidFill>
              <a:highlight>
                <a:schemeClr val="lt1"/>
              </a:highlight>
              <a:latin typeface="Consolas"/>
              <a:ea typeface="Consolas"/>
              <a:cs typeface="Consolas"/>
              <a:sym typeface="Consolas"/>
            </a:endParaRPr>
          </a:p>
          <a:p>
            <a:pPr indent="457200" lvl="0" marL="0" rtl="0" algn="l">
              <a:spcBef>
                <a:spcPts val="0"/>
              </a:spcBef>
              <a:spcAft>
                <a:spcPts val="0"/>
              </a:spcAft>
              <a:buNone/>
            </a:pPr>
            <a:r>
              <a:t/>
            </a:r>
            <a:endParaRPr>
              <a:solidFill>
                <a:schemeClr val="dk2"/>
              </a:solidFill>
              <a:highlight>
                <a:schemeClr val="lt1"/>
              </a:highlight>
              <a:latin typeface="Consolas"/>
              <a:ea typeface="Consolas"/>
              <a:cs typeface="Consolas"/>
              <a:sym typeface="Consolas"/>
            </a:endParaRPr>
          </a:p>
          <a:p>
            <a:pPr indent="0" lvl="0" marL="0" rtl="0" algn="l">
              <a:lnSpc>
                <a:spcPct val="115000"/>
              </a:lnSpc>
              <a:spcBef>
                <a:spcPts val="0"/>
              </a:spcBef>
              <a:spcAft>
                <a:spcPts val="0"/>
              </a:spcAft>
              <a:buNone/>
            </a:pPr>
            <a:r>
              <a:rPr lang="en-US" sz="1400">
                <a:solidFill>
                  <a:srgbClr val="333333"/>
                </a:solidFill>
                <a:highlight>
                  <a:schemeClr val="lt1"/>
                </a:highlight>
              </a:rPr>
              <a:t>So, how can a string be equal to a number?</a:t>
            </a:r>
            <a:endParaRPr sz="1400">
              <a:solidFill>
                <a:srgbClr val="333333"/>
              </a:solidFill>
              <a:highlight>
                <a:schemeClr val="lt1"/>
              </a:highlight>
            </a:endParaRPr>
          </a:p>
          <a:p>
            <a:pPr indent="0" lvl="0" marL="0" rtl="0" algn="l">
              <a:lnSpc>
                <a:spcPct val="115000"/>
              </a:lnSpc>
              <a:spcBef>
                <a:spcPts val="1000"/>
              </a:spcBef>
              <a:spcAft>
                <a:spcPts val="0"/>
              </a:spcAft>
              <a:buNone/>
            </a:pPr>
            <a:r>
              <a:rPr lang="en-US" sz="1400">
                <a:solidFill>
                  <a:srgbClr val="333333"/>
                </a:solidFill>
                <a:highlight>
                  <a:schemeClr val="lt1"/>
                </a:highlight>
              </a:rPr>
              <a:t>JavaScript has two types of equal comparison:</a:t>
            </a:r>
            <a:endParaRPr sz="1400">
              <a:solidFill>
                <a:srgbClr val="333333"/>
              </a:solidFill>
              <a:highlight>
                <a:schemeClr val="lt1"/>
              </a:highlight>
            </a:endParaRPr>
          </a:p>
          <a:p>
            <a:pPr indent="-254000" lvl="0" marL="342900" rtl="0" algn="l">
              <a:lnSpc>
                <a:spcPct val="115000"/>
              </a:lnSpc>
              <a:spcBef>
                <a:spcPts val="0"/>
              </a:spcBef>
              <a:spcAft>
                <a:spcPts val="0"/>
              </a:spcAft>
              <a:buClr>
                <a:srgbClr val="FF9900"/>
              </a:buClr>
              <a:buSzPts val="1400"/>
              <a:buFont typeface="Century Gothic"/>
              <a:buChar char="➢"/>
            </a:pPr>
            <a:r>
              <a:rPr b="1" lang="en-US" sz="1400">
                <a:solidFill>
                  <a:srgbClr val="333333"/>
                </a:solidFill>
                <a:highlight>
                  <a:schemeClr val="lt1"/>
                </a:highlight>
                <a:latin typeface="Consolas"/>
                <a:ea typeface="Consolas"/>
                <a:cs typeface="Consolas"/>
                <a:sym typeface="Consolas"/>
              </a:rPr>
              <a:t>==</a:t>
            </a:r>
            <a:r>
              <a:rPr lang="en-US" sz="1400">
                <a:solidFill>
                  <a:srgbClr val="333333"/>
                </a:solidFill>
                <a:highlight>
                  <a:schemeClr val="lt1"/>
                </a:highlight>
              </a:rPr>
              <a:t> compares two values</a:t>
            </a:r>
            <a:r>
              <a:rPr lang="en-US">
                <a:solidFill>
                  <a:srgbClr val="333333"/>
                </a:solidFill>
                <a:highlight>
                  <a:schemeClr val="lt1"/>
                </a:highlight>
              </a:rPr>
              <a:t>, but if they are of different data types it attempts to convert them to the same data type</a:t>
            </a:r>
            <a:r>
              <a:rPr lang="en-US" sz="1400">
                <a:solidFill>
                  <a:srgbClr val="333333"/>
                </a:solidFill>
                <a:highlight>
                  <a:schemeClr val="lt1"/>
                </a:highlight>
              </a:rPr>
              <a:t>.</a:t>
            </a:r>
            <a:endParaRPr sz="1400">
              <a:solidFill>
                <a:srgbClr val="333333"/>
              </a:solidFill>
              <a:highlight>
                <a:schemeClr val="lt1"/>
              </a:highlight>
            </a:endParaRPr>
          </a:p>
          <a:p>
            <a:pPr indent="-254000" lvl="1" marL="685800" rtl="0" algn="l">
              <a:lnSpc>
                <a:spcPct val="115000"/>
              </a:lnSpc>
              <a:spcBef>
                <a:spcPts val="0"/>
              </a:spcBef>
              <a:spcAft>
                <a:spcPts val="0"/>
              </a:spcAft>
              <a:buClr>
                <a:srgbClr val="FF9900"/>
              </a:buClr>
              <a:buSzPts val="1400"/>
              <a:buChar char="○"/>
            </a:pPr>
            <a:r>
              <a:rPr lang="en-US" sz="1400">
                <a:solidFill>
                  <a:srgbClr val="333333"/>
                </a:solidFill>
                <a:highlight>
                  <a:schemeClr val="lt1"/>
                </a:highlight>
              </a:rPr>
              <a:t>e.g. </a:t>
            </a:r>
            <a:r>
              <a:rPr b="1" lang="en-US" sz="1400">
                <a:solidFill>
                  <a:srgbClr val="333333"/>
                </a:solidFill>
                <a:highlight>
                  <a:schemeClr val="lt1"/>
                </a:highlight>
                <a:latin typeface="Consolas"/>
                <a:ea typeface="Consolas"/>
                <a:cs typeface="Consolas"/>
                <a:sym typeface="Consolas"/>
              </a:rPr>
              <a:t>3 == 3</a:t>
            </a:r>
            <a:r>
              <a:rPr lang="en-US" sz="1400">
                <a:solidFill>
                  <a:srgbClr val="333333"/>
                </a:solidFill>
                <a:highlight>
                  <a:schemeClr val="lt1"/>
                </a:highlight>
              </a:rPr>
              <a:t> is </a:t>
            </a:r>
            <a:r>
              <a:rPr b="1" lang="en-US" sz="1400">
                <a:solidFill>
                  <a:srgbClr val="333333"/>
                </a:solidFill>
                <a:highlight>
                  <a:schemeClr val="lt1"/>
                </a:highlight>
                <a:latin typeface="Consolas"/>
                <a:ea typeface="Consolas"/>
                <a:cs typeface="Consolas"/>
                <a:sym typeface="Consolas"/>
              </a:rPr>
              <a:t>true</a:t>
            </a:r>
            <a:r>
              <a:rPr lang="en-US" sz="1400">
                <a:solidFill>
                  <a:srgbClr val="333333"/>
                </a:solidFill>
                <a:highlight>
                  <a:schemeClr val="lt1"/>
                </a:highlight>
              </a:rPr>
              <a:t>, </a:t>
            </a:r>
            <a:r>
              <a:rPr b="1" lang="en-US" sz="1400">
                <a:solidFill>
                  <a:srgbClr val="333333"/>
                </a:solidFill>
                <a:highlight>
                  <a:schemeClr val="lt1"/>
                </a:highlight>
                <a:latin typeface="Consolas"/>
                <a:ea typeface="Consolas"/>
                <a:cs typeface="Consolas"/>
                <a:sym typeface="Consolas"/>
              </a:rPr>
              <a:t>“3” ==  3</a:t>
            </a:r>
            <a:r>
              <a:rPr lang="en-US" sz="1400">
                <a:solidFill>
                  <a:srgbClr val="333333"/>
                </a:solidFill>
                <a:highlight>
                  <a:schemeClr val="lt1"/>
                </a:highlight>
              </a:rPr>
              <a:t> is </a:t>
            </a:r>
            <a:r>
              <a:rPr b="1" lang="en-US" sz="1400">
                <a:solidFill>
                  <a:srgbClr val="333333"/>
                </a:solidFill>
                <a:highlight>
                  <a:schemeClr val="lt1"/>
                </a:highlight>
                <a:latin typeface="Consolas"/>
                <a:ea typeface="Consolas"/>
                <a:cs typeface="Consolas"/>
                <a:sym typeface="Consolas"/>
              </a:rPr>
              <a:t>true</a:t>
            </a:r>
            <a:r>
              <a:rPr lang="en-US" sz="1400">
                <a:solidFill>
                  <a:srgbClr val="333333"/>
                </a:solidFill>
                <a:highlight>
                  <a:schemeClr val="lt1"/>
                </a:highlight>
              </a:rPr>
              <a:t>, and </a:t>
            </a:r>
            <a:r>
              <a:rPr b="1" lang="en-US" sz="1400">
                <a:solidFill>
                  <a:srgbClr val="333333"/>
                </a:solidFill>
                <a:highlight>
                  <a:schemeClr val="lt1"/>
                </a:highlight>
                <a:latin typeface="Consolas"/>
                <a:ea typeface="Consolas"/>
                <a:cs typeface="Consolas"/>
                <a:sym typeface="Consolas"/>
              </a:rPr>
              <a:t>0 == false</a:t>
            </a:r>
            <a:r>
              <a:rPr lang="en-US" sz="1400">
                <a:solidFill>
                  <a:srgbClr val="333333"/>
                </a:solidFill>
                <a:highlight>
                  <a:schemeClr val="lt1"/>
                </a:highlight>
              </a:rPr>
              <a:t> is also </a:t>
            </a:r>
            <a:r>
              <a:rPr b="1" lang="en-US" sz="1400">
                <a:solidFill>
                  <a:srgbClr val="333333"/>
                </a:solidFill>
                <a:highlight>
                  <a:schemeClr val="lt1"/>
                </a:highlight>
                <a:latin typeface="Consolas"/>
                <a:ea typeface="Consolas"/>
                <a:cs typeface="Consolas"/>
                <a:sym typeface="Consolas"/>
              </a:rPr>
              <a:t>true</a:t>
            </a:r>
            <a:r>
              <a:rPr lang="en-US" sz="1400">
                <a:solidFill>
                  <a:srgbClr val="333333"/>
                </a:solidFill>
                <a:highlight>
                  <a:schemeClr val="lt1"/>
                </a:highlight>
              </a:rPr>
              <a:t>.</a:t>
            </a:r>
            <a:endParaRPr sz="1400">
              <a:solidFill>
                <a:srgbClr val="333333"/>
              </a:solidFill>
              <a:highlight>
                <a:schemeClr val="lt1"/>
              </a:highlight>
            </a:endParaRPr>
          </a:p>
          <a:p>
            <a:pPr indent="-254000" lvl="0" marL="342900" rtl="0" algn="l">
              <a:lnSpc>
                <a:spcPct val="115000"/>
              </a:lnSpc>
              <a:spcBef>
                <a:spcPts val="0"/>
              </a:spcBef>
              <a:spcAft>
                <a:spcPts val="0"/>
              </a:spcAft>
              <a:buClr>
                <a:srgbClr val="FF9900"/>
              </a:buClr>
              <a:buSzPts val="1400"/>
              <a:buFont typeface="Century Gothic"/>
              <a:buChar char="➢"/>
            </a:pPr>
            <a:r>
              <a:rPr b="1" lang="en-US" sz="1400">
                <a:solidFill>
                  <a:srgbClr val="333333"/>
                </a:solidFill>
                <a:highlight>
                  <a:schemeClr val="lt1"/>
                </a:highlight>
                <a:latin typeface="Consolas"/>
                <a:ea typeface="Consolas"/>
                <a:cs typeface="Consolas"/>
                <a:sym typeface="Consolas"/>
              </a:rPr>
              <a:t>===</a:t>
            </a:r>
            <a:r>
              <a:rPr lang="en-US" sz="1400">
                <a:solidFill>
                  <a:srgbClr val="333333"/>
                </a:solidFill>
                <a:highlight>
                  <a:schemeClr val="lt1"/>
                </a:highlight>
              </a:rPr>
              <a:t> (triple equals) compares two values but does not </a:t>
            </a:r>
            <a:r>
              <a:rPr lang="en-US">
                <a:solidFill>
                  <a:srgbClr val="333333"/>
                </a:solidFill>
                <a:highlight>
                  <a:schemeClr val="lt1"/>
                </a:highlight>
              </a:rPr>
              <a:t>attempt type conversion</a:t>
            </a:r>
            <a:r>
              <a:rPr lang="en-US" sz="1400">
                <a:solidFill>
                  <a:srgbClr val="333333"/>
                </a:solidFill>
                <a:highlight>
                  <a:schemeClr val="lt1"/>
                </a:highlight>
              </a:rPr>
              <a:t>. This means that not only must the values b</a:t>
            </a:r>
            <a:r>
              <a:rPr lang="en-US">
                <a:solidFill>
                  <a:srgbClr val="333333"/>
                </a:solidFill>
                <a:highlight>
                  <a:schemeClr val="lt1"/>
                </a:highlight>
              </a:rPr>
              <a:t>e</a:t>
            </a:r>
            <a:r>
              <a:rPr lang="en-US" sz="1400">
                <a:solidFill>
                  <a:srgbClr val="333333"/>
                </a:solidFill>
                <a:highlight>
                  <a:schemeClr val="lt1"/>
                </a:highlight>
              </a:rPr>
              <a:t> equal, but also their data types must also be equal.</a:t>
            </a:r>
            <a:endParaRPr sz="1400">
              <a:solidFill>
                <a:srgbClr val="333333"/>
              </a:solidFill>
              <a:highlight>
                <a:schemeClr val="lt1"/>
              </a:highlight>
            </a:endParaRPr>
          </a:p>
          <a:p>
            <a:pPr indent="-254000" lvl="1" marL="685800" rtl="0" algn="l">
              <a:lnSpc>
                <a:spcPct val="115000"/>
              </a:lnSpc>
              <a:spcBef>
                <a:spcPts val="0"/>
              </a:spcBef>
              <a:spcAft>
                <a:spcPts val="0"/>
              </a:spcAft>
              <a:buClr>
                <a:srgbClr val="FF9900"/>
              </a:buClr>
              <a:buSzPts val="1400"/>
              <a:buChar char="○"/>
            </a:pPr>
            <a:r>
              <a:rPr lang="en-US" sz="1400">
                <a:solidFill>
                  <a:srgbClr val="333333"/>
                </a:solidFill>
                <a:highlight>
                  <a:schemeClr val="lt1"/>
                </a:highlight>
              </a:rPr>
              <a:t>e.g. </a:t>
            </a:r>
            <a:r>
              <a:rPr b="1" lang="en-US" sz="1400">
                <a:solidFill>
                  <a:srgbClr val="333333"/>
                </a:solidFill>
                <a:highlight>
                  <a:schemeClr val="lt1"/>
                </a:highlight>
                <a:latin typeface="Consolas"/>
                <a:ea typeface="Consolas"/>
                <a:cs typeface="Consolas"/>
                <a:sym typeface="Consolas"/>
              </a:rPr>
              <a:t>3 === 3</a:t>
            </a:r>
            <a:r>
              <a:rPr lang="en-US" sz="1400">
                <a:solidFill>
                  <a:srgbClr val="333333"/>
                </a:solidFill>
                <a:highlight>
                  <a:schemeClr val="lt1"/>
                </a:highlight>
              </a:rPr>
              <a:t> is </a:t>
            </a:r>
            <a:r>
              <a:rPr b="1" lang="en-US" sz="1400">
                <a:solidFill>
                  <a:srgbClr val="333333"/>
                </a:solidFill>
                <a:highlight>
                  <a:schemeClr val="lt1"/>
                </a:highlight>
                <a:latin typeface="Consolas"/>
                <a:ea typeface="Consolas"/>
                <a:cs typeface="Consolas"/>
                <a:sym typeface="Consolas"/>
              </a:rPr>
              <a:t>true</a:t>
            </a:r>
            <a:r>
              <a:rPr lang="en-US" sz="1400">
                <a:solidFill>
                  <a:srgbClr val="333333"/>
                </a:solidFill>
                <a:highlight>
                  <a:schemeClr val="lt1"/>
                </a:highlight>
              </a:rPr>
              <a:t>, but </a:t>
            </a:r>
            <a:r>
              <a:rPr b="1" lang="en-US" sz="1400">
                <a:solidFill>
                  <a:srgbClr val="333333"/>
                </a:solidFill>
                <a:highlight>
                  <a:schemeClr val="lt1"/>
                </a:highlight>
                <a:latin typeface="Consolas"/>
                <a:ea typeface="Consolas"/>
                <a:cs typeface="Consolas"/>
                <a:sym typeface="Consolas"/>
              </a:rPr>
              <a:t>“3” === 3</a:t>
            </a:r>
            <a:r>
              <a:rPr lang="en-US" sz="1400">
                <a:solidFill>
                  <a:srgbClr val="333333"/>
                </a:solidFill>
                <a:highlight>
                  <a:schemeClr val="lt1"/>
                </a:highlight>
              </a:rPr>
              <a:t> is </a:t>
            </a:r>
            <a:r>
              <a:rPr b="1" lang="en-US" sz="1400">
                <a:solidFill>
                  <a:srgbClr val="333333"/>
                </a:solidFill>
                <a:highlight>
                  <a:schemeClr val="lt1"/>
                </a:highlight>
                <a:latin typeface="Consolas"/>
                <a:ea typeface="Consolas"/>
                <a:cs typeface="Consolas"/>
                <a:sym typeface="Consolas"/>
              </a:rPr>
              <a:t>false</a:t>
            </a:r>
            <a:r>
              <a:rPr lang="en-US" sz="1400">
                <a:solidFill>
                  <a:srgbClr val="333333"/>
                </a:solidFill>
                <a:highlight>
                  <a:schemeClr val="lt1"/>
                </a:highlight>
              </a:rPr>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5" name="Shape 1355"/>
        <p:cNvGrpSpPr/>
        <p:nvPr/>
      </p:nvGrpSpPr>
      <p:grpSpPr>
        <a:xfrm>
          <a:off x="0" y="0"/>
          <a:ext cx="0" cy="0"/>
          <a:chOff x="0" y="0"/>
          <a:chExt cx="0" cy="0"/>
        </a:xfrm>
      </p:grpSpPr>
      <p:sp>
        <p:nvSpPr>
          <p:cNvPr id="1356" name="Google Shape;1356;p146"/>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t>JavaScript Operators: </a:t>
            </a:r>
            <a:r>
              <a:rPr lang="en-US"/>
              <a:t>Logical</a:t>
            </a:r>
            <a:endParaRPr/>
          </a:p>
        </p:txBody>
      </p:sp>
      <p:sp>
        <p:nvSpPr>
          <p:cNvPr id="1357" name="Google Shape;1357;p146"/>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1358" name="Google Shape;1358;p146"/>
          <p:cNvSpPr txBox="1"/>
          <p:nvPr>
            <p:ph idx="1" type="body"/>
          </p:nvPr>
        </p:nvSpPr>
        <p:spPr>
          <a:xfrm>
            <a:off x="523875" y="1290600"/>
            <a:ext cx="8186700" cy="3622500"/>
          </a:xfrm>
          <a:prstGeom prst="rect">
            <a:avLst/>
          </a:prstGeom>
        </p:spPr>
        <p:txBody>
          <a:bodyPr anchorCtr="0" anchor="t" bIns="68575" lIns="68575" spcFirstLastPara="1" rIns="68575" wrap="square" tIns="68575">
            <a:normAutofit lnSpcReduction="10000"/>
          </a:bodyPr>
          <a:lstStyle/>
          <a:p>
            <a:pPr indent="0" lvl="0" marL="0" rtl="0" algn="l">
              <a:spcBef>
                <a:spcPts val="0"/>
              </a:spcBef>
              <a:spcAft>
                <a:spcPts val="0"/>
              </a:spcAft>
              <a:buNone/>
            </a:pPr>
            <a:r>
              <a:rPr lang="en-US">
                <a:solidFill>
                  <a:srgbClr val="080808"/>
                </a:solidFill>
                <a:highlight>
                  <a:schemeClr val="lt1"/>
                </a:highlight>
              </a:rPr>
              <a:t>Logical operators only work with three types of values: </a:t>
            </a:r>
            <a:r>
              <a:rPr b="1" lang="en-US">
                <a:solidFill>
                  <a:srgbClr val="080808"/>
                </a:solidFill>
                <a:highlight>
                  <a:schemeClr val="lt1"/>
                </a:highlight>
                <a:latin typeface="Consolas"/>
                <a:ea typeface="Consolas"/>
                <a:cs typeface="Consolas"/>
                <a:sym typeface="Consolas"/>
              </a:rPr>
              <a:t>true</a:t>
            </a:r>
            <a:r>
              <a:rPr lang="en-US">
                <a:solidFill>
                  <a:srgbClr val="080808"/>
                </a:solidFill>
                <a:highlight>
                  <a:schemeClr val="lt1"/>
                </a:highlight>
              </a:rPr>
              <a:t>, </a:t>
            </a:r>
            <a:r>
              <a:rPr b="1" lang="en-US">
                <a:solidFill>
                  <a:srgbClr val="080808"/>
                </a:solidFill>
                <a:highlight>
                  <a:schemeClr val="lt1"/>
                </a:highlight>
                <a:latin typeface="Consolas"/>
                <a:ea typeface="Consolas"/>
                <a:cs typeface="Consolas"/>
                <a:sym typeface="Consolas"/>
              </a:rPr>
              <a:t>false</a:t>
            </a:r>
            <a:r>
              <a:rPr lang="en-US">
                <a:solidFill>
                  <a:srgbClr val="080808"/>
                </a:solidFill>
                <a:highlight>
                  <a:schemeClr val="lt1"/>
                </a:highlight>
              </a:rPr>
              <a:t>, and </a:t>
            </a:r>
            <a:r>
              <a:rPr b="1" lang="en-US">
                <a:solidFill>
                  <a:srgbClr val="080808"/>
                </a:solidFill>
                <a:highlight>
                  <a:schemeClr val="lt1"/>
                </a:highlight>
                <a:latin typeface="Consolas"/>
                <a:ea typeface="Consolas"/>
                <a:cs typeface="Consolas"/>
                <a:sym typeface="Consolas"/>
              </a:rPr>
              <a:t>null</a:t>
            </a:r>
            <a:r>
              <a:rPr lang="en-US">
                <a:solidFill>
                  <a:srgbClr val="080808"/>
                </a:solidFill>
                <a:highlight>
                  <a:schemeClr val="lt1"/>
                </a:highlight>
              </a:rPr>
              <a:t>. They are typically used to evaluate the results of comparison operators, which return these values. Combining logical operators allows you to evaluate more complex conditions.</a:t>
            </a:r>
            <a:endParaRPr>
              <a:solidFill>
                <a:srgbClr val="080808"/>
              </a:solidFill>
              <a:highlight>
                <a:schemeClr val="lt1"/>
              </a:highlight>
            </a:endParaRPr>
          </a:p>
          <a:p>
            <a:pPr indent="0" lvl="0" marL="0" rtl="0" algn="l">
              <a:spcBef>
                <a:spcPts val="1000"/>
              </a:spcBef>
              <a:spcAft>
                <a:spcPts val="0"/>
              </a:spcAft>
              <a:buNone/>
            </a:pPr>
            <a:r>
              <a:rPr lang="en-US">
                <a:solidFill>
                  <a:srgbClr val="080808"/>
                </a:solidFill>
                <a:highlight>
                  <a:schemeClr val="lt1"/>
                </a:highlight>
              </a:rPr>
              <a:t>The </a:t>
            </a:r>
            <a:r>
              <a:rPr b="1" lang="en-US">
                <a:solidFill>
                  <a:srgbClr val="080808"/>
                </a:solidFill>
                <a:highlight>
                  <a:schemeClr val="lt1"/>
                </a:highlight>
                <a:latin typeface="Consolas"/>
                <a:ea typeface="Consolas"/>
                <a:cs typeface="Consolas"/>
                <a:sym typeface="Consolas"/>
              </a:rPr>
              <a:t>&amp;&amp;</a:t>
            </a:r>
            <a:r>
              <a:rPr lang="en-US">
                <a:solidFill>
                  <a:srgbClr val="080808"/>
                </a:solidFill>
                <a:highlight>
                  <a:schemeClr val="lt1"/>
                </a:highlight>
              </a:rPr>
              <a:t> (logical AND) operator compares two or more conditions’ results and returns true when all conditions are true.</a:t>
            </a:r>
            <a:endParaRPr>
              <a:solidFill>
                <a:srgbClr val="080808"/>
              </a:solidFill>
              <a:highlight>
                <a:schemeClr val="lt1"/>
              </a:highlight>
            </a:endParaRPr>
          </a:p>
          <a:p>
            <a:pPr indent="457200" lvl="0" marL="0" rtl="0" algn="l">
              <a:spcBef>
                <a:spcPts val="1000"/>
              </a:spcBef>
              <a:spcAft>
                <a:spcPts val="0"/>
              </a:spcAft>
              <a:buNone/>
            </a:pPr>
            <a:r>
              <a:rPr lang="en-US">
                <a:solidFill>
                  <a:srgbClr val="0000CD"/>
                </a:solidFill>
                <a:highlight>
                  <a:schemeClr val="lt1"/>
                </a:highlight>
                <a:latin typeface="Consolas"/>
                <a:ea typeface="Consolas"/>
                <a:cs typeface="Consolas"/>
                <a:sym typeface="Consolas"/>
              </a:rPr>
              <a:t>let</a:t>
            </a:r>
            <a:r>
              <a:rPr lang="en-US">
                <a:solidFill>
                  <a:srgbClr val="000000"/>
                </a:solidFill>
                <a:highlight>
                  <a:schemeClr val="lt1"/>
                </a:highlight>
                <a:latin typeface="Consolas"/>
                <a:ea typeface="Consolas"/>
                <a:cs typeface="Consolas"/>
                <a:sym typeface="Consolas"/>
              </a:rPr>
              <a:t> </a:t>
            </a:r>
            <a:r>
              <a:rPr lang="en-US">
                <a:solidFill>
                  <a:schemeClr val="dk1"/>
                </a:solidFill>
                <a:highlight>
                  <a:schemeClr val="lt1"/>
                </a:highlight>
                <a:latin typeface="Consolas"/>
                <a:ea typeface="Consolas"/>
                <a:cs typeface="Consolas"/>
                <a:sym typeface="Consolas"/>
              </a:rPr>
              <a:t>thisLogic </a:t>
            </a:r>
            <a:r>
              <a:rPr lang="en-US">
                <a:solidFill>
                  <a:srgbClr val="000000"/>
                </a:solidFill>
                <a:highlight>
                  <a:schemeClr val="lt1"/>
                </a:highlight>
                <a:latin typeface="Consolas"/>
                <a:ea typeface="Consolas"/>
                <a:cs typeface="Consolas"/>
                <a:sym typeface="Consolas"/>
              </a:rPr>
              <a:t>=</a:t>
            </a:r>
            <a:r>
              <a:rPr lang="en-US">
                <a:solidFill>
                  <a:schemeClr val="dk1"/>
                </a:solidFill>
                <a:highlight>
                  <a:schemeClr val="lt1"/>
                </a:highlight>
                <a:latin typeface="Consolas"/>
                <a:ea typeface="Consolas"/>
                <a:cs typeface="Consolas"/>
                <a:sym typeface="Consolas"/>
              </a:rPr>
              <a:t> </a:t>
            </a:r>
            <a:r>
              <a:rPr lang="en-US">
                <a:solidFill>
                  <a:srgbClr val="FF0000"/>
                </a:solidFill>
                <a:highlight>
                  <a:schemeClr val="lt1"/>
                </a:highlight>
                <a:latin typeface="Consolas"/>
                <a:ea typeface="Consolas"/>
                <a:cs typeface="Consolas"/>
                <a:sym typeface="Consolas"/>
              </a:rPr>
              <a:t>3 </a:t>
            </a:r>
            <a:r>
              <a:rPr lang="en-US">
                <a:solidFill>
                  <a:srgbClr val="000000"/>
                </a:solidFill>
                <a:highlight>
                  <a:schemeClr val="lt1"/>
                </a:highlight>
                <a:latin typeface="Consolas"/>
                <a:ea typeface="Consolas"/>
                <a:cs typeface="Consolas"/>
                <a:sym typeface="Consolas"/>
              </a:rPr>
              <a:t>&gt; </a:t>
            </a:r>
            <a:r>
              <a:rPr lang="en-US">
                <a:solidFill>
                  <a:srgbClr val="FF0000"/>
                </a:solidFill>
                <a:highlight>
                  <a:schemeClr val="lt1"/>
                </a:highlight>
                <a:latin typeface="Consolas"/>
                <a:ea typeface="Consolas"/>
                <a:cs typeface="Consolas"/>
                <a:sym typeface="Consolas"/>
              </a:rPr>
              <a:t>2 </a:t>
            </a:r>
            <a:r>
              <a:rPr lang="en-US">
                <a:solidFill>
                  <a:srgbClr val="000000"/>
                </a:solidFill>
                <a:highlight>
                  <a:schemeClr val="lt1"/>
                </a:highlight>
                <a:latin typeface="Consolas"/>
                <a:ea typeface="Consolas"/>
                <a:cs typeface="Consolas"/>
                <a:sym typeface="Consolas"/>
              </a:rPr>
              <a:t>&amp;&amp; </a:t>
            </a:r>
            <a:r>
              <a:rPr lang="en-US">
                <a:solidFill>
                  <a:srgbClr val="FF0000"/>
                </a:solidFill>
                <a:highlight>
                  <a:schemeClr val="lt1"/>
                </a:highlight>
                <a:latin typeface="Consolas"/>
                <a:ea typeface="Consolas"/>
                <a:cs typeface="Consolas"/>
                <a:sym typeface="Consolas"/>
              </a:rPr>
              <a:t>6 </a:t>
            </a:r>
            <a:r>
              <a:rPr lang="en-US">
                <a:solidFill>
                  <a:srgbClr val="000000"/>
                </a:solidFill>
                <a:highlight>
                  <a:schemeClr val="lt1"/>
                </a:highlight>
                <a:latin typeface="Consolas"/>
                <a:ea typeface="Consolas"/>
                <a:cs typeface="Consolas"/>
                <a:sym typeface="Consolas"/>
              </a:rPr>
              <a:t>== </a:t>
            </a:r>
            <a:r>
              <a:rPr lang="en-US">
                <a:solidFill>
                  <a:srgbClr val="FF0000"/>
                </a:solidFill>
                <a:highlight>
                  <a:schemeClr val="lt1"/>
                </a:highlight>
                <a:latin typeface="Consolas"/>
                <a:ea typeface="Consolas"/>
                <a:cs typeface="Consolas"/>
                <a:sym typeface="Consolas"/>
              </a:rPr>
              <a:t>6</a:t>
            </a:r>
            <a:r>
              <a:rPr lang="en-US">
                <a:solidFill>
                  <a:srgbClr val="000000"/>
                </a:solidFill>
                <a:highlight>
                  <a:schemeClr val="lt1"/>
                </a:highlight>
                <a:latin typeface="Consolas"/>
                <a:ea typeface="Consolas"/>
                <a:cs typeface="Consolas"/>
                <a:sym typeface="Consolas"/>
              </a:rPr>
              <a:t>; </a:t>
            </a:r>
            <a:r>
              <a:rPr lang="en-US">
                <a:solidFill>
                  <a:schemeClr val="dk2"/>
                </a:solidFill>
                <a:highlight>
                  <a:schemeClr val="lt1"/>
                </a:highlight>
                <a:latin typeface="Consolas"/>
                <a:ea typeface="Consolas"/>
                <a:cs typeface="Consolas"/>
                <a:sym typeface="Consolas"/>
              </a:rPr>
              <a:t>// thisLogic is true</a:t>
            </a:r>
            <a:endParaRPr>
              <a:solidFill>
                <a:schemeClr val="dk2"/>
              </a:solidFill>
              <a:highlight>
                <a:schemeClr val="lt1"/>
              </a:highlight>
              <a:latin typeface="Consolas"/>
              <a:ea typeface="Consolas"/>
              <a:cs typeface="Consolas"/>
              <a:sym typeface="Consolas"/>
            </a:endParaRPr>
          </a:p>
          <a:p>
            <a:pPr indent="457200" lvl="0" marL="0" rtl="0" algn="l">
              <a:spcBef>
                <a:spcPts val="0"/>
              </a:spcBef>
              <a:spcAft>
                <a:spcPts val="0"/>
              </a:spcAft>
              <a:buNone/>
            </a:pPr>
            <a:r>
              <a:rPr lang="en-US">
                <a:solidFill>
                  <a:srgbClr val="0000CD"/>
                </a:solidFill>
                <a:highlight>
                  <a:schemeClr val="lt1"/>
                </a:highlight>
                <a:latin typeface="Consolas"/>
                <a:ea typeface="Consolas"/>
                <a:cs typeface="Consolas"/>
                <a:sym typeface="Consolas"/>
              </a:rPr>
              <a:t>let</a:t>
            </a:r>
            <a:r>
              <a:rPr lang="en-US">
                <a:solidFill>
                  <a:srgbClr val="000000"/>
                </a:solidFill>
                <a:highlight>
                  <a:schemeClr val="lt1"/>
                </a:highlight>
                <a:latin typeface="Consolas"/>
                <a:ea typeface="Consolas"/>
                <a:cs typeface="Consolas"/>
                <a:sym typeface="Consolas"/>
              </a:rPr>
              <a:t> </a:t>
            </a:r>
            <a:r>
              <a:rPr lang="en-US">
                <a:solidFill>
                  <a:schemeClr val="dk1"/>
                </a:solidFill>
                <a:highlight>
                  <a:schemeClr val="lt1"/>
                </a:highlight>
                <a:latin typeface="Consolas"/>
                <a:ea typeface="Consolas"/>
                <a:cs typeface="Consolas"/>
                <a:sym typeface="Consolas"/>
              </a:rPr>
              <a:t>thisLogic </a:t>
            </a:r>
            <a:r>
              <a:rPr lang="en-US">
                <a:solidFill>
                  <a:srgbClr val="000000"/>
                </a:solidFill>
                <a:highlight>
                  <a:schemeClr val="lt1"/>
                </a:highlight>
                <a:latin typeface="Consolas"/>
                <a:ea typeface="Consolas"/>
                <a:cs typeface="Consolas"/>
                <a:sym typeface="Consolas"/>
              </a:rPr>
              <a:t>=</a:t>
            </a:r>
            <a:r>
              <a:rPr lang="en-US">
                <a:solidFill>
                  <a:schemeClr val="dk1"/>
                </a:solidFill>
                <a:highlight>
                  <a:schemeClr val="lt1"/>
                </a:highlight>
                <a:latin typeface="Consolas"/>
                <a:ea typeface="Consolas"/>
                <a:cs typeface="Consolas"/>
                <a:sym typeface="Consolas"/>
              </a:rPr>
              <a:t> </a:t>
            </a:r>
            <a:r>
              <a:rPr lang="en-US">
                <a:solidFill>
                  <a:srgbClr val="FF0000"/>
                </a:solidFill>
                <a:highlight>
                  <a:schemeClr val="lt1"/>
                </a:highlight>
                <a:latin typeface="Consolas"/>
                <a:ea typeface="Consolas"/>
                <a:cs typeface="Consolas"/>
                <a:sym typeface="Consolas"/>
              </a:rPr>
              <a:t>3 </a:t>
            </a:r>
            <a:r>
              <a:rPr lang="en-US">
                <a:solidFill>
                  <a:srgbClr val="000000"/>
                </a:solidFill>
                <a:highlight>
                  <a:schemeClr val="lt1"/>
                </a:highlight>
                <a:latin typeface="Consolas"/>
                <a:ea typeface="Consolas"/>
                <a:cs typeface="Consolas"/>
                <a:sym typeface="Consolas"/>
              </a:rPr>
              <a:t>&gt; </a:t>
            </a:r>
            <a:r>
              <a:rPr lang="en-US">
                <a:solidFill>
                  <a:srgbClr val="FF0000"/>
                </a:solidFill>
                <a:highlight>
                  <a:schemeClr val="lt1"/>
                </a:highlight>
                <a:latin typeface="Consolas"/>
                <a:ea typeface="Consolas"/>
                <a:cs typeface="Consolas"/>
                <a:sym typeface="Consolas"/>
              </a:rPr>
              <a:t>2 </a:t>
            </a:r>
            <a:r>
              <a:rPr lang="en-US">
                <a:solidFill>
                  <a:srgbClr val="000000"/>
                </a:solidFill>
                <a:highlight>
                  <a:schemeClr val="lt1"/>
                </a:highlight>
                <a:latin typeface="Consolas"/>
                <a:ea typeface="Consolas"/>
                <a:cs typeface="Consolas"/>
                <a:sym typeface="Consolas"/>
              </a:rPr>
              <a:t>&amp;&amp; </a:t>
            </a:r>
            <a:r>
              <a:rPr lang="en-US">
                <a:solidFill>
                  <a:srgbClr val="FF0000"/>
                </a:solidFill>
                <a:highlight>
                  <a:schemeClr val="lt1"/>
                </a:highlight>
                <a:latin typeface="Consolas"/>
                <a:ea typeface="Consolas"/>
                <a:cs typeface="Consolas"/>
                <a:sym typeface="Consolas"/>
              </a:rPr>
              <a:t>6 </a:t>
            </a:r>
            <a:r>
              <a:rPr lang="en-US">
                <a:solidFill>
                  <a:srgbClr val="000000"/>
                </a:solidFill>
                <a:highlight>
                  <a:schemeClr val="lt1"/>
                </a:highlight>
                <a:latin typeface="Consolas"/>
                <a:ea typeface="Consolas"/>
                <a:cs typeface="Consolas"/>
                <a:sym typeface="Consolas"/>
              </a:rPr>
              <a:t>== </a:t>
            </a:r>
            <a:r>
              <a:rPr lang="en-US">
                <a:solidFill>
                  <a:srgbClr val="FF0000"/>
                </a:solidFill>
                <a:highlight>
                  <a:schemeClr val="lt1"/>
                </a:highlight>
                <a:latin typeface="Consolas"/>
                <a:ea typeface="Consolas"/>
                <a:cs typeface="Consolas"/>
                <a:sym typeface="Consolas"/>
              </a:rPr>
              <a:t>7</a:t>
            </a:r>
            <a:r>
              <a:rPr lang="en-US">
                <a:solidFill>
                  <a:srgbClr val="000000"/>
                </a:solidFill>
                <a:highlight>
                  <a:schemeClr val="lt1"/>
                </a:highlight>
                <a:latin typeface="Consolas"/>
                <a:ea typeface="Consolas"/>
                <a:cs typeface="Consolas"/>
                <a:sym typeface="Consolas"/>
              </a:rPr>
              <a:t>; </a:t>
            </a:r>
            <a:r>
              <a:rPr lang="en-US">
                <a:solidFill>
                  <a:schemeClr val="dk2"/>
                </a:solidFill>
                <a:highlight>
                  <a:schemeClr val="lt1"/>
                </a:highlight>
                <a:latin typeface="Consolas"/>
                <a:ea typeface="Consolas"/>
                <a:cs typeface="Consolas"/>
                <a:sym typeface="Consolas"/>
              </a:rPr>
              <a:t>// thisLogic is false</a:t>
            </a:r>
            <a:endParaRPr>
              <a:solidFill>
                <a:srgbClr val="333333"/>
              </a:solidFill>
              <a:highlight>
                <a:schemeClr val="lt1"/>
              </a:highlight>
            </a:endParaRPr>
          </a:p>
          <a:p>
            <a:pPr indent="0" lvl="0" marL="0" rtl="0" algn="l">
              <a:spcBef>
                <a:spcPts val="1000"/>
              </a:spcBef>
              <a:spcAft>
                <a:spcPts val="0"/>
              </a:spcAft>
              <a:buNone/>
            </a:pPr>
            <a:r>
              <a:rPr lang="en-US">
                <a:solidFill>
                  <a:srgbClr val="080808"/>
                </a:solidFill>
                <a:highlight>
                  <a:schemeClr val="lt1"/>
                </a:highlight>
              </a:rPr>
              <a:t>The </a:t>
            </a:r>
            <a:r>
              <a:rPr b="1" lang="en-US">
                <a:solidFill>
                  <a:srgbClr val="080808"/>
                </a:solidFill>
                <a:highlight>
                  <a:schemeClr val="lt1"/>
                </a:highlight>
                <a:latin typeface="Consolas"/>
                <a:ea typeface="Consolas"/>
                <a:cs typeface="Consolas"/>
                <a:sym typeface="Consolas"/>
              </a:rPr>
              <a:t>||</a:t>
            </a:r>
            <a:r>
              <a:rPr lang="en-US">
                <a:solidFill>
                  <a:srgbClr val="080808"/>
                </a:solidFill>
                <a:highlight>
                  <a:schemeClr val="lt1"/>
                </a:highlight>
              </a:rPr>
              <a:t> (logical OR) operator compares two or more conditions’ results and returns true when at least one is true.</a:t>
            </a:r>
            <a:endParaRPr>
              <a:solidFill>
                <a:srgbClr val="080808"/>
              </a:solidFill>
              <a:highlight>
                <a:schemeClr val="lt1"/>
              </a:highlight>
            </a:endParaRPr>
          </a:p>
          <a:p>
            <a:pPr indent="457200" lvl="0" marL="0" rtl="0" algn="l">
              <a:spcBef>
                <a:spcPts val="1000"/>
              </a:spcBef>
              <a:spcAft>
                <a:spcPts val="0"/>
              </a:spcAft>
              <a:buNone/>
            </a:pPr>
            <a:r>
              <a:rPr lang="en-US">
                <a:solidFill>
                  <a:srgbClr val="0000CD"/>
                </a:solidFill>
                <a:highlight>
                  <a:schemeClr val="lt1"/>
                </a:highlight>
                <a:latin typeface="Consolas"/>
                <a:ea typeface="Consolas"/>
                <a:cs typeface="Consolas"/>
                <a:sym typeface="Consolas"/>
              </a:rPr>
              <a:t>let</a:t>
            </a:r>
            <a:r>
              <a:rPr lang="en-US">
                <a:solidFill>
                  <a:srgbClr val="000000"/>
                </a:solidFill>
                <a:highlight>
                  <a:schemeClr val="lt1"/>
                </a:highlight>
                <a:latin typeface="Consolas"/>
                <a:ea typeface="Consolas"/>
                <a:cs typeface="Consolas"/>
                <a:sym typeface="Consolas"/>
              </a:rPr>
              <a:t> </a:t>
            </a:r>
            <a:r>
              <a:rPr lang="en-US">
                <a:solidFill>
                  <a:schemeClr val="dk1"/>
                </a:solidFill>
                <a:highlight>
                  <a:schemeClr val="lt1"/>
                </a:highlight>
                <a:latin typeface="Consolas"/>
                <a:ea typeface="Consolas"/>
                <a:cs typeface="Consolas"/>
                <a:sym typeface="Consolas"/>
              </a:rPr>
              <a:t>thisLogic </a:t>
            </a:r>
            <a:r>
              <a:rPr lang="en-US">
                <a:solidFill>
                  <a:srgbClr val="000000"/>
                </a:solidFill>
                <a:highlight>
                  <a:schemeClr val="lt1"/>
                </a:highlight>
                <a:latin typeface="Consolas"/>
                <a:ea typeface="Consolas"/>
                <a:cs typeface="Consolas"/>
                <a:sym typeface="Consolas"/>
              </a:rPr>
              <a:t>=</a:t>
            </a:r>
            <a:r>
              <a:rPr lang="en-US">
                <a:solidFill>
                  <a:schemeClr val="dk1"/>
                </a:solidFill>
                <a:highlight>
                  <a:schemeClr val="lt1"/>
                </a:highlight>
                <a:latin typeface="Consolas"/>
                <a:ea typeface="Consolas"/>
                <a:cs typeface="Consolas"/>
                <a:sym typeface="Consolas"/>
              </a:rPr>
              <a:t> </a:t>
            </a:r>
            <a:r>
              <a:rPr lang="en-US">
                <a:solidFill>
                  <a:srgbClr val="FF0000"/>
                </a:solidFill>
                <a:highlight>
                  <a:schemeClr val="lt1"/>
                </a:highlight>
                <a:latin typeface="Consolas"/>
                <a:ea typeface="Consolas"/>
                <a:cs typeface="Consolas"/>
                <a:sym typeface="Consolas"/>
              </a:rPr>
              <a:t>3 </a:t>
            </a:r>
            <a:r>
              <a:rPr lang="en-US">
                <a:solidFill>
                  <a:srgbClr val="000000"/>
                </a:solidFill>
                <a:highlight>
                  <a:schemeClr val="lt1"/>
                </a:highlight>
                <a:latin typeface="Consolas"/>
                <a:ea typeface="Consolas"/>
                <a:cs typeface="Consolas"/>
                <a:sym typeface="Consolas"/>
              </a:rPr>
              <a:t>&gt; </a:t>
            </a:r>
            <a:r>
              <a:rPr lang="en-US">
                <a:solidFill>
                  <a:srgbClr val="FF0000"/>
                </a:solidFill>
                <a:highlight>
                  <a:schemeClr val="lt1"/>
                </a:highlight>
                <a:latin typeface="Consolas"/>
                <a:ea typeface="Consolas"/>
                <a:cs typeface="Consolas"/>
                <a:sym typeface="Consolas"/>
              </a:rPr>
              <a:t>2 </a:t>
            </a:r>
            <a:r>
              <a:rPr lang="en-US">
                <a:solidFill>
                  <a:srgbClr val="000000"/>
                </a:solidFill>
                <a:highlight>
                  <a:schemeClr val="lt1"/>
                </a:highlight>
                <a:latin typeface="Consolas"/>
                <a:ea typeface="Consolas"/>
                <a:cs typeface="Consolas"/>
                <a:sym typeface="Consolas"/>
              </a:rPr>
              <a:t>|| </a:t>
            </a:r>
            <a:r>
              <a:rPr lang="en-US">
                <a:solidFill>
                  <a:srgbClr val="FF0000"/>
                </a:solidFill>
                <a:highlight>
                  <a:schemeClr val="lt1"/>
                </a:highlight>
                <a:latin typeface="Consolas"/>
                <a:ea typeface="Consolas"/>
                <a:cs typeface="Consolas"/>
                <a:sym typeface="Consolas"/>
              </a:rPr>
              <a:t>6 </a:t>
            </a:r>
            <a:r>
              <a:rPr lang="en-US">
                <a:solidFill>
                  <a:srgbClr val="000000"/>
                </a:solidFill>
                <a:highlight>
                  <a:schemeClr val="lt1"/>
                </a:highlight>
                <a:latin typeface="Consolas"/>
                <a:ea typeface="Consolas"/>
                <a:cs typeface="Consolas"/>
                <a:sym typeface="Consolas"/>
              </a:rPr>
              <a:t>== </a:t>
            </a:r>
            <a:r>
              <a:rPr lang="en-US">
                <a:solidFill>
                  <a:srgbClr val="FF0000"/>
                </a:solidFill>
                <a:highlight>
                  <a:schemeClr val="lt1"/>
                </a:highlight>
                <a:latin typeface="Consolas"/>
                <a:ea typeface="Consolas"/>
                <a:cs typeface="Consolas"/>
                <a:sym typeface="Consolas"/>
              </a:rPr>
              <a:t>6</a:t>
            </a:r>
            <a:r>
              <a:rPr lang="en-US">
                <a:solidFill>
                  <a:srgbClr val="000000"/>
                </a:solidFill>
                <a:highlight>
                  <a:schemeClr val="lt1"/>
                </a:highlight>
                <a:latin typeface="Consolas"/>
                <a:ea typeface="Consolas"/>
                <a:cs typeface="Consolas"/>
                <a:sym typeface="Consolas"/>
              </a:rPr>
              <a:t>; </a:t>
            </a:r>
            <a:r>
              <a:rPr lang="en-US">
                <a:solidFill>
                  <a:schemeClr val="dk2"/>
                </a:solidFill>
                <a:highlight>
                  <a:schemeClr val="lt1"/>
                </a:highlight>
                <a:latin typeface="Consolas"/>
                <a:ea typeface="Consolas"/>
                <a:cs typeface="Consolas"/>
                <a:sym typeface="Consolas"/>
              </a:rPr>
              <a:t>// thisLogic is true</a:t>
            </a:r>
            <a:endParaRPr>
              <a:solidFill>
                <a:schemeClr val="dk2"/>
              </a:solidFill>
              <a:highlight>
                <a:schemeClr val="lt1"/>
              </a:highlight>
              <a:latin typeface="Consolas"/>
              <a:ea typeface="Consolas"/>
              <a:cs typeface="Consolas"/>
              <a:sym typeface="Consolas"/>
            </a:endParaRPr>
          </a:p>
          <a:p>
            <a:pPr indent="457200" lvl="0" marL="0" rtl="0" algn="l">
              <a:spcBef>
                <a:spcPts val="0"/>
              </a:spcBef>
              <a:spcAft>
                <a:spcPts val="0"/>
              </a:spcAft>
              <a:buNone/>
            </a:pPr>
            <a:r>
              <a:rPr lang="en-US">
                <a:solidFill>
                  <a:srgbClr val="0000CD"/>
                </a:solidFill>
                <a:highlight>
                  <a:schemeClr val="lt1"/>
                </a:highlight>
                <a:latin typeface="Consolas"/>
                <a:ea typeface="Consolas"/>
                <a:cs typeface="Consolas"/>
                <a:sym typeface="Consolas"/>
              </a:rPr>
              <a:t>let</a:t>
            </a:r>
            <a:r>
              <a:rPr lang="en-US">
                <a:solidFill>
                  <a:srgbClr val="000000"/>
                </a:solidFill>
                <a:highlight>
                  <a:schemeClr val="lt1"/>
                </a:highlight>
                <a:latin typeface="Consolas"/>
                <a:ea typeface="Consolas"/>
                <a:cs typeface="Consolas"/>
                <a:sym typeface="Consolas"/>
              </a:rPr>
              <a:t> </a:t>
            </a:r>
            <a:r>
              <a:rPr lang="en-US">
                <a:solidFill>
                  <a:schemeClr val="dk1"/>
                </a:solidFill>
                <a:highlight>
                  <a:schemeClr val="lt1"/>
                </a:highlight>
                <a:latin typeface="Consolas"/>
                <a:ea typeface="Consolas"/>
                <a:cs typeface="Consolas"/>
                <a:sym typeface="Consolas"/>
              </a:rPr>
              <a:t>thisLogic </a:t>
            </a:r>
            <a:r>
              <a:rPr lang="en-US">
                <a:solidFill>
                  <a:srgbClr val="000000"/>
                </a:solidFill>
                <a:highlight>
                  <a:schemeClr val="lt1"/>
                </a:highlight>
                <a:latin typeface="Consolas"/>
                <a:ea typeface="Consolas"/>
                <a:cs typeface="Consolas"/>
                <a:sym typeface="Consolas"/>
              </a:rPr>
              <a:t>=</a:t>
            </a:r>
            <a:r>
              <a:rPr lang="en-US">
                <a:solidFill>
                  <a:schemeClr val="dk1"/>
                </a:solidFill>
                <a:highlight>
                  <a:schemeClr val="lt1"/>
                </a:highlight>
                <a:latin typeface="Consolas"/>
                <a:ea typeface="Consolas"/>
                <a:cs typeface="Consolas"/>
                <a:sym typeface="Consolas"/>
              </a:rPr>
              <a:t> </a:t>
            </a:r>
            <a:r>
              <a:rPr lang="en-US">
                <a:solidFill>
                  <a:srgbClr val="FF0000"/>
                </a:solidFill>
                <a:highlight>
                  <a:schemeClr val="lt1"/>
                </a:highlight>
                <a:latin typeface="Consolas"/>
                <a:ea typeface="Consolas"/>
                <a:cs typeface="Consolas"/>
                <a:sym typeface="Consolas"/>
              </a:rPr>
              <a:t>3 </a:t>
            </a:r>
            <a:r>
              <a:rPr lang="en-US">
                <a:solidFill>
                  <a:srgbClr val="000000"/>
                </a:solidFill>
                <a:highlight>
                  <a:schemeClr val="lt1"/>
                </a:highlight>
                <a:latin typeface="Consolas"/>
                <a:ea typeface="Consolas"/>
                <a:cs typeface="Consolas"/>
                <a:sym typeface="Consolas"/>
              </a:rPr>
              <a:t>&gt; </a:t>
            </a:r>
            <a:r>
              <a:rPr lang="en-US">
                <a:solidFill>
                  <a:srgbClr val="FF0000"/>
                </a:solidFill>
                <a:highlight>
                  <a:schemeClr val="lt1"/>
                </a:highlight>
                <a:latin typeface="Consolas"/>
                <a:ea typeface="Consolas"/>
                <a:cs typeface="Consolas"/>
                <a:sym typeface="Consolas"/>
              </a:rPr>
              <a:t>2 </a:t>
            </a:r>
            <a:r>
              <a:rPr lang="en-US">
                <a:solidFill>
                  <a:srgbClr val="000000"/>
                </a:solidFill>
                <a:highlight>
                  <a:schemeClr val="lt1"/>
                </a:highlight>
                <a:latin typeface="Consolas"/>
                <a:ea typeface="Consolas"/>
                <a:cs typeface="Consolas"/>
                <a:sym typeface="Consolas"/>
              </a:rPr>
              <a:t>|| </a:t>
            </a:r>
            <a:r>
              <a:rPr lang="en-US">
                <a:solidFill>
                  <a:srgbClr val="FF0000"/>
                </a:solidFill>
                <a:highlight>
                  <a:schemeClr val="lt1"/>
                </a:highlight>
                <a:latin typeface="Consolas"/>
                <a:ea typeface="Consolas"/>
                <a:cs typeface="Consolas"/>
                <a:sym typeface="Consolas"/>
              </a:rPr>
              <a:t>6 </a:t>
            </a:r>
            <a:r>
              <a:rPr lang="en-US">
                <a:solidFill>
                  <a:srgbClr val="000000"/>
                </a:solidFill>
                <a:highlight>
                  <a:schemeClr val="lt1"/>
                </a:highlight>
                <a:latin typeface="Consolas"/>
                <a:ea typeface="Consolas"/>
                <a:cs typeface="Consolas"/>
                <a:sym typeface="Consolas"/>
              </a:rPr>
              <a:t>== </a:t>
            </a:r>
            <a:r>
              <a:rPr lang="en-US">
                <a:solidFill>
                  <a:srgbClr val="FF0000"/>
                </a:solidFill>
                <a:highlight>
                  <a:schemeClr val="lt1"/>
                </a:highlight>
                <a:latin typeface="Consolas"/>
                <a:ea typeface="Consolas"/>
                <a:cs typeface="Consolas"/>
                <a:sym typeface="Consolas"/>
              </a:rPr>
              <a:t>7</a:t>
            </a:r>
            <a:r>
              <a:rPr lang="en-US">
                <a:solidFill>
                  <a:srgbClr val="000000"/>
                </a:solidFill>
                <a:highlight>
                  <a:schemeClr val="lt1"/>
                </a:highlight>
                <a:latin typeface="Consolas"/>
                <a:ea typeface="Consolas"/>
                <a:cs typeface="Consolas"/>
                <a:sym typeface="Consolas"/>
              </a:rPr>
              <a:t>; </a:t>
            </a:r>
            <a:r>
              <a:rPr lang="en-US">
                <a:solidFill>
                  <a:schemeClr val="dk2"/>
                </a:solidFill>
                <a:highlight>
                  <a:schemeClr val="lt1"/>
                </a:highlight>
                <a:latin typeface="Consolas"/>
                <a:ea typeface="Consolas"/>
                <a:cs typeface="Consolas"/>
                <a:sym typeface="Consolas"/>
              </a:rPr>
              <a:t>// thisLogic is true</a:t>
            </a:r>
            <a:endParaRPr>
              <a:solidFill>
                <a:srgbClr val="0000CD"/>
              </a:solidFill>
              <a:highlight>
                <a:schemeClr val="lt1"/>
              </a:highlight>
              <a:latin typeface="Consolas"/>
              <a:ea typeface="Consolas"/>
              <a:cs typeface="Consolas"/>
              <a:sym typeface="Consolas"/>
            </a:endParaRPr>
          </a:p>
          <a:p>
            <a:pPr indent="0" lvl="0" marL="0" rtl="0" algn="l">
              <a:spcBef>
                <a:spcPts val="1000"/>
              </a:spcBef>
              <a:spcAft>
                <a:spcPts val="0"/>
              </a:spcAft>
              <a:buNone/>
            </a:pPr>
            <a:r>
              <a:rPr lang="en-US">
                <a:solidFill>
                  <a:srgbClr val="000000"/>
                </a:solidFill>
                <a:highlight>
                  <a:schemeClr val="lt1"/>
                </a:highlight>
              </a:rPr>
              <a:t>The </a:t>
            </a:r>
            <a:r>
              <a:rPr b="1" lang="en-US">
                <a:solidFill>
                  <a:srgbClr val="000000"/>
                </a:solidFill>
                <a:highlight>
                  <a:schemeClr val="lt1"/>
                </a:highlight>
                <a:latin typeface="Consolas"/>
                <a:ea typeface="Consolas"/>
                <a:cs typeface="Consolas"/>
                <a:sym typeface="Consolas"/>
              </a:rPr>
              <a:t>!</a:t>
            </a:r>
            <a:r>
              <a:rPr b="1" lang="en-US">
                <a:solidFill>
                  <a:srgbClr val="000000"/>
                </a:solidFill>
                <a:highlight>
                  <a:schemeClr val="lt1"/>
                </a:highlight>
              </a:rPr>
              <a:t> </a:t>
            </a:r>
            <a:r>
              <a:rPr lang="en-US">
                <a:solidFill>
                  <a:srgbClr val="000000"/>
                </a:solidFill>
                <a:highlight>
                  <a:schemeClr val="lt1"/>
                </a:highlight>
              </a:rPr>
              <a:t>(logical NOT) operator negates a given result.</a:t>
            </a:r>
            <a:endParaRPr>
              <a:solidFill>
                <a:srgbClr val="000000"/>
              </a:solidFill>
              <a:highlight>
                <a:schemeClr val="lt1"/>
              </a:highlight>
            </a:endParaRPr>
          </a:p>
          <a:p>
            <a:pPr indent="457200" lvl="0" marL="0" rtl="0" algn="l">
              <a:spcBef>
                <a:spcPts val="1000"/>
              </a:spcBef>
              <a:spcAft>
                <a:spcPts val="0"/>
              </a:spcAft>
              <a:buNone/>
            </a:pPr>
            <a:r>
              <a:rPr lang="en-US">
                <a:solidFill>
                  <a:srgbClr val="0000CD"/>
                </a:solidFill>
                <a:highlight>
                  <a:schemeClr val="lt1"/>
                </a:highlight>
                <a:latin typeface="Consolas"/>
                <a:ea typeface="Consolas"/>
                <a:cs typeface="Consolas"/>
                <a:sym typeface="Consolas"/>
              </a:rPr>
              <a:t>let</a:t>
            </a:r>
            <a:r>
              <a:rPr lang="en-US">
                <a:solidFill>
                  <a:srgbClr val="000000"/>
                </a:solidFill>
                <a:highlight>
                  <a:schemeClr val="lt1"/>
                </a:highlight>
                <a:latin typeface="Consolas"/>
                <a:ea typeface="Consolas"/>
                <a:cs typeface="Consolas"/>
                <a:sym typeface="Consolas"/>
              </a:rPr>
              <a:t> </a:t>
            </a:r>
            <a:r>
              <a:rPr lang="en-US">
                <a:solidFill>
                  <a:schemeClr val="dk1"/>
                </a:solidFill>
                <a:highlight>
                  <a:schemeClr val="lt1"/>
                </a:highlight>
                <a:latin typeface="Consolas"/>
                <a:ea typeface="Consolas"/>
                <a:cs typeface="Consolas"/>
                <a:sym typeface="Consolas"/>
              </a:rPr>
              <a:t>thisLogic </a:t>
            </a:r>
            <a:r>
              <a:rPr lang="en-US">
                <a:solidFill>
                  <a:srgbClr val="000000"/>
                </a:solidFill>
                <a:highlight>
                  <a:schemeClr val="lt1"/>
                </a:highlight>
                <a:latin typeface="Consolas"/>
                <a:ea typeface="Consolas"/>
                <a:cs typeface="Consolas"/>
                <a:sym typeface="Consolas"/>
              </a:rPr>
              <a:t>= !(</a:t>
            </a:r>
            <a:r>
              <a:rPr lang="en-US">
                <a:solidFill>
                  <a:srgbClr val="FF0000"/>
                </a:solidFill>
                <a:highlight>
                  <a:schemeClr val="lt1"/>
                </a:highlight>
                <a:latin typeface="Consolas"/>
                <a:ea typeface="Consolas"/>
                <a:cs typeface="Consolas"/>
                <a:sym typeface="Consolas"/>
              </a:rPr>
              <a:t>3 </a:t>
            </a:r>
            <a:r>
              <a:rPr lang="en-US">
                <a:solidFill>
                  <a:srgbClr val="000000"/>
                </a:solidFill>
                <a:highlight>
                  <a:schemeClr val="lt1"/>
                </a:highlight>
                <a:latin typeface="Consolas"/>
                <a:ea typeface="Consolas"/>
                <a:cs typeface="Consolas"/>
                <a:sym typeface="Consolas"/>
              </a:rPr>
              <a:t>&gt; </a:t>
            </a:r>
            <a:r>
              <a:rPr lang="en-US">
                <a:solidFill>
                  <a:srgbClr val="FF0000"/>
                </a:solidFill>
                <a:highlight>
                  <a:schemeClr val="lt1"/>
                </a:highlight>
                <a:latin typeface="Consolas"/>
                <a:ea typeface="Consolas"/>
                <a:cs typeface="Consolas"/>
                <a:sym typeface="Consolas"/>
              </a:rPr>
              <a:t>2 </a:t>
            </a:r>
            <a:r>
              <a:rPr lang="en-US">
                <a:solidFill>
                  <a:srgbClr val="000000"/>
                </a:solidFill>
                <a:highlight>
                  <a:schemeClr val="lt1"/>
                </a:highlight>
                <a:latin typeface="Consolas"/>
                <a:ea typeface="Consolas"/>
                <a:cs typeface="Consolas"/>
                <a:sym typeface="Consolas"/>
              </a:rPr>
              <a:t>&amp;&amp; </a:t>
            </a:r>
            <a:r>
              <a:rPr lang="en-US">
                <a:solidFill>
                  <a:srgbClr val="FF0000"/>
                </a:solidFill>
                <a:highlight>
                  <a:schemeClr val="lt1"/>
                </a:highlight>
                <a:latin typeface="Consolas"/>
                <a:ea typeface="Consolas"/>
                <a:cs typeface="Consolas"/>
                <a:sym typeface="Consolas"/>
              </a:rPr>
              <a:t>6 </a:t>
            </a:r>
            <a:r>
              <a:rPr lang="en-US">
                <a:solidFill>
                  <a:srgbClr val="000000"/>
                </a:solidFill>
                <a:highlight>
                  <a:schemeClr val="lt1"/>
                </a:highlight>
                <a:latin typeface="Consolas"/>
                <a:ea typeface="Consolas"/>
                <a:cs typeface="Consolas"/>
                <a:sym typeface="Consolas"/>
              </a:rPr>
              <a:t>== </a:t>
            </a:r>
            <a:r>
              <a:rPr lang="en-US">
                <a:solidFill>
                  <a:srgbClr val="FF0000"/>
                </a:solidFill>
                <a:highlight>
                  <a:schemeClr val="lt1"/>
                </a:highlight>
                <a:latin typeface="Consolas"/>
                <a:ea typeface="Consolas"/>
                <a:cs typeface="Consolas"/>
                <a:sym typeface="Consolas"/>
              </a:rPr>
              <a:t>6</a:t>
            </a:r>
            <a:r>
              <a:rPr lang="en-US">
                <a:solidFill>
                  <a:srgbClr val="000000"/>
                </a:solidFill>
                <a:highlight>
                  <a:schemeClr val="lt1"/>
                </a:highlight>
                <a:latin typeface="Consolas"/>
                <a:ea typeface="Consolas"/>
                <a:cs typeface="Consolas"/>
                <a:sym typeface="Consolas"/>
              </a:rPr>
              <a:t>); </a:t>
            </a:r>
            <a:r>
              <a:rPr lang="en-US">
                <a:solidFill>
                  <a:schemeClr val="dk2"/>
                </a:solidFill>
                <a:highlight>
                  <a:schemeClr val="lt1"/>
                </a:highlight>
                <a:latin typeface="Consolas"/>
                <a:ea typeface="Consolas"/>
                <a:cs typeface="Consolas"/>
                <a:sym typeface="Consolas"/>
              </a:rPr>
              <a:t>// thisLogic is false</a:t>
            </a:r>
            <a:endParaRPr>
              <a:solidFill>
                <a:schemeClr val="dk2"/>
              </a:solidFill>
              <a:highlight>
                <a:schemeClr val="lt1"/>
              </a:highlight>
              <a:latin typeface="Consolas"/>
              <a:ea typeface="Consolas"/>
              <a:cs typeface="Consolas"/>
              <a:sym typeface="Consolas"/>
            </a:endParaRPr>
          </a:p>
          <a:p>
            <a:pPr indent="457200" lvl="0" marL="0" rtl="0" algn="l">
              <a:spcBef>
                <a:spcPts val="0"/>
              </a:spcBef>
              <a:spcAft>
                <a:spcPts val="0"/>
              </a:spcAft>
              <a:buNone/>
            </a:pPr>
            <a:r>
              <a:rPr lang="en-US">
                <a:solidFill>
                  <a:srgbClr val="0000CD"/>
                </a:solidFill>
                <a:highlight>
                  <a:schemeClr val="lt1"/>
                </a:highlight>
                <a:latin typeface="Consolas"/>
                <a:ea typeface="Consolas"/>
                <a:cs typeface="Consolas"/>
                <a:sym typeface="Consolas"/>
              </a:rPr>
              <a:t>let</a:t>
            </a:r>
            <a:r>
              <a:rPr lang="en-US">
                <a:solidFill>
                  <a:srgbClr val="000000"/>
                </a:solidFill>
                <a:highlight>
                  <a:schemeClr val="lt1"/>
                </a:highlight>
                <a:latin typeface="Consolas"/>
                <a:ea typeface="Consolas"/>
                <a:cs typeface="Consolas"/>
                <a:sym typeface="Consolas"/>
              </a:rPr>
              <a:t> </a:t>
            </a:r>
            <a:r>
              <a:rPr lang="en-US">
                <a:solidFill>
                  <a:schemeClr val="dk1"/>
                </a:solidFill>
                <a:highlight>
                  <a:schemeClr val="lt1"/>
                </a:highlight>
                <a:latin typeface="Consolas"/>
                <a:ea typeface="Consolas"/>
                <a:cs typeface="Consolas"/>
                <a:sym typeface="Consolas"/>
              </a:rPr>
              <a:t>thisLogic </a:t>
            </a:r>
            <a:r>
              <a:rPr lang="en-US">
                <a:solidFill>
                  <a:srgbClr val="000000"/>
                </a:solidFill>
                <a:highlight>
                  <a:schemeClr val="lt1"/>
                </a:highlight>
                <a:latin typeface="Consolas"/>
                <a:ea typeface="Consolas"/>
                <a:cs typeface="Consolas"/>
                <a:sym typeface="Consolas"/>
              </a:rPr>
              <a:t>= !(</a:t>
            </a:r>
            <a:r>
              <a:rPr lang="en-US">
                <a:solidFill>
                  <a:srgbClr val="FF0000"/>
                </a:solidFill>
                <a:highlight>
                  <a:schemeClr val="lt1"/>
                </a:highlight>
                <a:latin typeface="Consolas"/>
                <a:ea typeface="Consolas"/>
                <a:cs typeface="Consolas"/>
                <a:sym typeface="Consolas"/>
              </a:rPr>
              <a:t>3 </a:t>
            </a:r>
            <a:r>
              <a:rPr lang="en-US">
                <a:solidFill>
                  <a:srgbClr val="000000"/>
                </a:solidFill>
                <a:highlight>
                  <a:schemeClr val="lt1"/>
                </a:highlight>
                <a:latin typeface="Consolas"/>
                <a:ea typeface="Consolas"/>
                <a:cs typeface="Consolas"/>
                <a:sym typeface="Consolas"/>
              </a:rPr>
              <a:t>&gt; </a:t>
            </a:r>
            <a:r>
              <a:rPr lang="en-US">
                <a:solidFill>
                  <a:srgbClr val="FF0000"/>
                </a:solidFill>
                <a:highlight>
                  <a:schemeClr val="lt1"/>
                </a:highlight>
                <a:latin typeface="Consolas"/>
                <a:ea typeface="Consolas"/>
                <a:cs typeface="Consolas"/>
                <a:sym typeface="Consolas"/>
              </a:rPr>
              <a:t>2 </a:t>
            </a:r>
            <a:r>
              <a:rPr lang="en-US">
                <a:solidFill>
                  <a:srgbClr val="000000"/>
                </a:solidFill>
                <a:highlight>
                  <a:schemeClr val="lt1"/>
                </a:highlight>
                <a:latin typeface="Consolas"/>
                <a:ea typeface="Consolas"/>
                <a:cs typeface="Consolas"/>
                <a:sym typeface="Consolas"/>
              </a:rPr>
              <a:t>|| </a:t>
            </a:r>
            <a:r>
              <a:rPr lang="en-US">
                <a:solidFill>
                  <a:srgbClr val="FF0000"/>
                </a:solidFill>
                <a:highlight>
                  <a:schemeClr val="lt1"/>
                </a:highlight>
                <a:latin typeface="Consolas"/>
                <a:ea typeface="Consolas"/>
                <a:cs typeface="Consolas"/>
                <a:sym typeface="Consolas"/>
              </a:rPr>
              <a:t>6 </a:t>
            </a:r>
            <a:r>
              <a:rPr lang="en-US">
                <a:solidFill>
                  <a:srgbClr val="000000"/>
                </a:solidFill>
                <a:highlight>
                  <a:schemeClr val="lt1"/>
                </a:highlight>
                <a:latin typeface="Consolas"/>
                <a:ea typeface="Consolas"/>
                <a:cs typeface="Consolas"/>
                <a:sym typeface="Consolas"/>
              </a:rPr>
              <a:t>== </a:t>
            </a:r>
            <a:r>
              <a:rPr lang="en-US">
                <a:solidFill>
                  <a:srgbClr val="FF0000"/>
                </a:solidFill>
                <a:highlight>
                  <a:schemeClr val="lt1"/>
                </a:highlight>
                <a:latin typeface="Consolas"/>
                <a:ea typeface="Consolas"/>
                <a:cs typeface="Consolas"/>
                <a:sym typeface="Consolas"/>
              </a:rPr>
              <a:t>7</a:t>
            </a:r>
            <a:r>
              <a:rPr lang="en-US">
                <a:solidFill>
                  <a:srgbClr val="000000"/>
                </a:solidFill>
                <a:highlight>
                  <a:schemeClr val="lt1"/>
                </a:highlight>
                <a:latin typeface="Consolas"/>
                <a:ea typeface="Consolas"/>
                <a:cs typeface="Consolas"/>
                <a:sym typeface="Consolas"/>
              </a:rPr>
              <a:t>); </a:t>
            </a:r>
            <a:r>
              <a:rPr lang="en-US">
                <a:solidFill>
                  <a:schemeClr val="dk2"/>
                </a:solidFill>
                <a:highlight>
                  <a:schemeClr val="lt1"/>
                </a:highlight>
                <a:latin typeface="Consolas"/>
                <a:ea typeface="Consolas"/>
                <a:cs typeface="Consolas"/>
                <a:sym typeface="Consolas"/>
              </a:rPr>
              <a:t>// thisLogic is false</a:t>
            </a:r>
            <a:endParaRPr>
              <a:solidFill>
                <a:srgbClr val="0000CD"/>
              </a:solidFill>
              <a:highlight>
                <a:schemeClr val="lt1"/>
              </a:highlight>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3" name="Shape 1363"/>
        <p:cNvGrpSpPr/>
        <p:nvPr/>
      </p:nvGrpSpPr>
      <p:grpSpPr>
        <a:xfrm>
          <a:off x="0" y="0"/>
          <a:ext cx="0" cy="0"/>
          <a:chOff x="0" y="0"/>
          <a:chExt cx="0" cy="0"/>
        </a:xfrm>
      </p:grpSpPr>
      <p:sp>
        <p:nvSpPr>
          <p:cNvPr id="1364" name="Google Shape;1364;p147"/>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t>Activity: </a:t>
            </a:r>
            <a:r>
              <a:rPr lang="en-US"/>
              <a:t>Logical Operators</a:t>
            </a:r>
            <a:endParaRPr/>
          </a:p>
        </p:txBody>
      </p:sp>
      <p:sp>
        <p:nvSpPr>
          <p:cNvPr id="1365" name="Google Shape;1365;p147"/>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1366" name="Google Shape;1366;p147"/>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spcBef>
                <a:spcPts val="0"/>
              </a:spcBef>
              <a:spcAft>
                <a:spcPts val="0"/>
              </a:spcAft>
              <a:buNone/>
            </a:pPr>
            <a:r>
              <a:rPr lang="en-US">
                <a:solidFill>
                  <a:srgbClr val="000000"/>
                </a:solidFill>
                <a:highlight>
                  <a:schemeClr val="lt1"/>
                </a:highlight>
              </a:rPr>
              <a:t>Make a mental note of what you think each expression below should evaluate to, and then have your program output the result via </a:t>
            </a:r>
            <a:r>
              <a:rPr b="1" lang="en-US">
                <a:solidFill>
                  <a:srgbClr val="000000"/>
                </a:solidFill>
                <a:highlight>
                  <a:schemeClr val="lt1"/>
                </a:highlight>
                <a:latin typeface="Consolas"/>
                <a:ea typeface="Consolas"/>
                <a:cs typeface="Consolas"/>
                <a:sym typeface="Consolas"/>
              </a:rPr>
              <a:t>console.log()</a:t>
            </a:r>
            <a:r>
              <a:rPr lang="en-US">
                <a:solidFill>
                  <a:srgbClr val="000000"/>
                </a:solidFill>
                <a:highlight>
                  <a:schemeClr val="lt1"/>
                </a:highlight>
              </a:rPr>
              <a:t>.</a:t>
            </a:r>
            <a:endParaRPr>
              <a:solidFill>
                <a:srgbClr val="000000"/>
              </a:solidFill>
              <a:highlight>
                <a:schemeClr val="lt1"/>
              </a:highlight>
            </a:endParaRPr>
          </a:p>
          <a:p>
            <a:pPr indent="0" lvl="0" marL="0" rtl="0" algn="l">
              <a:spcBef>
                <a:spcPts val="1000"/>
              </a:spcBef>
              <a:spcAft>
                <a:spcPts val="0"/>
              </a:spcAft>
              <a:buNone/>
            </a:pPr>
            <a:r>
              <a:rPr lang="en-US">
                <a:solidFill>
                  <a:srgbClr val="333333"/>
                </a:solidFill>
                <a:highlight>
                  <a:schemeClr val="lt1"/>
                </a:highlight>
              </a:rPr>
              <a:t>For example, I think </a:t>
            </a:r>
            <a:r>
              <a:rPr b="1" lang="en-US">
                <a:solidFill>
                  <a:srgbClr val="333333"/>
                </a:solidFill>
                <a:highlight>
                  <a:schemeClr val="lt1"/>
                </a:highlight>
                <a:latin typeface="Consolas"/>
                <a:ea typeface="Consolas"/>
                <a:cs typeface="Consolas"/>
                <a:sym typeface="Consolas"/>
              </a:rPr>
              <a:t>(10 - 5 &gt;= 5 % 2) &amp;&amp; !(12 * 3 &lt;= 100 / 3)</a:t>
            </a:r>
            <a:r>
              <a:rPr lang="en-US">
                <a:solidFill>
                  <a:srgbClr val="333333"/>
                </a:solidFill>
                <a:highlight>
                  <a:schemeClr val="lt1"/>
                </a:highlight>
              </a:rPr>
              <a:t> will result in </a:t>
            </a:r>
            <a:r>
              <a:rPr b="1" lang="en-US">
                <a:solidFill>
                  <a:srgbClr val="333333"/>
                </a:solidFill>
                <a:highlight>
                  <a:schemeClr val="lt1"/>
                </a:highlight>
                <a:latin typeface="Consolas"/>
                <a:ea typeface="Consolas"/>
                <a:cs typeface="Consolas"/>
                <a:sym typeface="Consolas"/>
              </a:rPr>
              <a:t>false</a:t>
            </a:r>
            <a:r>
              <a:rPr lang="en-US">
                <a:solidFill>
                  <a:srgbClr val="333333"/>
                </a:solidFill>
                <a:highlight>
                  <a:schemeClr val="lt1"/>
                </a:highlight>
              </a:rPr>
              <a:t>, so I write:</a:t>
            </a:r>
            <a:endParaRPr>
              <a:solidFill>
                <a:srgbClr val="333333"/>
              </a:solidFill>
              <a:highlight>
                <a:schemeClr val="lt1"/>
              </a:highlight>
            </a:endParaRPr>
          </a:p>
          <a:p>
            <a:pPr indent="457200" lvl="0" marL="0" rtl="0" algn="l">
              <a:spcBef>
                <a:spcPts val="1000"/>
              </a:spcBef>
              <a:spcAft>
                <a:spcPts val="0"/>
              </a:spcAft>
              <a:buNone/>
            </a:pPr>
            <a:r>
              <a:rPr lang="en-US">
                <a:solidFill>
                  <a:schemeClr val="dk1"/>
                </a:solidFill>
                <a:highlight>
                  <a:schemeClr val="lt1"/>
                </a:highlight>
                <a:latin typeface="Consolas"/>
                <a:ea typeface="Consolas"/>
                <a:cs typeface="Consolas"/>
                <a:sym typeface="Consolas"/>
              </a:rPr>
              <a:t>console</a:t>
            </a:r>
            <a:r>
              <a:rPr lang="en-US">
                <a:solidFill>
                  <a:schemeClr val="accent2"/>
                </a:solidFill>
                <a:highlight>
                  <a:schemeClr val="lt1"/>
                </a:highlight>
                <a:latin typeface="Consolas"/>
                <a:ea typeface="Consolas"/>
                <a:cs typeface="Consolas"/>
                <a:sym typeface="Consolas"/>
              </a:rPr>
              <a:t>.log((</a:t>
            </a:r>
            <a:r>
              <a:rPr lang="en-US">
                <a:solidFill>
                  <a:srgbClr val="FF0000"/>
                </a:solidFill>
                <a:highlight>
                  <a:schemeClr val="lt1"/>
                </a:highlight>
                <a:latin typeface="Consolas"/>
                <a:ea typeface="Consolas"/>
                <a:cs typeface="Consolas"/>
                <a:sym typeface="Consolas"/>
              </a:rPr>
              <a:t>10 </a:t>
            </a:r>
            <a:r>
              <a:rPr lang="en-US">
                <a:solidFill>
                  <a:srgbClr val="000000"/>
                </a:solidFill>
                <a:highlight>
                  <a:schemeClr val="lt1"/>
                </a:highlight>
                <a:latin typeface="Consolas"/>
                <a:ea typeface="Consolas"/>
                <a:cs typeface="Consolas"/>
                <a:sym typeface="Consolas"/>
              </a:rPr>
              <a:t>- </a:t>
            </a:r>
            <a:r>
              <a:rPr lang="en-US">
                <a:solidFill>
                  <a:srgbClr val="FF0000"/>
                </a:solidFill>
                <a:highlight>
                  <a:schemeClr val="lt1"/>
                </a:highlight>
                <a:latin typeface="Consolas"/>
                <a:ea typeface="Consolas"/>
                <a:cs typeface="Consolas"/>
                <a:sym typeface="Consolas"/>
              </a:rPr>
              <a:t>5 </a:t>
            </a:r>
            <a:r>
              <a:rPr lang="en-US">
                <a:solidFill>
                  <a:srgbClr val="000000"/>
                </a:solidFill>
                <a:highlight>
                  <a:schemeClr val="lt1"/>
                </a:highlight>
                <a:latin typeface="Consolas"/>
                <a:ea typeface="Consolas"/>
                <a:cs typeface="Consolas"/>
                <a:sym typeface="Consolas"/>
              </a:rPr>
              <a:t>&gt;= </a:t>
            </a:r>
            <a:r>
              <a:rPr lang="en-US">
                <a:solidFill>
                  <a:srgbClr val="FF0000"/>
                </a:solidFill>
                <a:highlight>
                  <a:schemeClr val="lt1"/>
                </a:highlight>
                <a:latin typeface="Consolas"/>
                <a:ea typeface="Consolas"/>
                <a:cs typeface="Consolas"/>
                <a:sym typeface="Consolas"/>
              </a:rPr>
              <a:t>5 </a:t>
            </a:r>
            <a:r>
              <a:rPr lang="en-US">
                <a:solidFill>
                  <a:srgbClr val="000000"/>
                </a:solidFill>
                <a:highlight>
                  <a:schemeClr val="lt1"/>
                </a:highlight>
                <a:latin typeface="Consolas"/>
                <a:ea typeface="Consolas"/>
                <a:cs typeface="Consolas"/>
                <a:sym typeface="Consolas"/>
              </a:rPr>
              <a:t>% </a:t>
            </a:r>
            <a:r>
              <a:rPr lang="en-US">
                <a:solidFill>
                  <a:srgbClr val="FF0000"/>
                </a:solidFill>
                <a:highlight>
                  <a:schemeClr val="lt1"/>
                </a:highlight>
                <a:latin typeface="Consolas"/>
                <a:ea typeface="Consolas"/>
                <a:cs typeface="Consolas"/>
                <a:sym typeface="Consolas"/>
              </a:rPr>
              <a:t>2</a:t>
            </a:r>
            <a:r>
              <a:rPr lang="en-US">
                <a:solidFill>
                  <a:srgbClr val="000000"/>
                </a:solidFill>
                <a:highlight>
                  <a:schemeClr val="lt1"/>
                </a:highlight>
                <a:latin typeface="Consolas"/>
                <a:ea typeface="Consolas"/>
                <a:cs typeface="Consolas"/>
                <a:sym typeface="Consolas"/>
              </a:rPr>
              <a:t>) &amp;&amp; !</a:t>
            </a:r>
            <a:r>
              <a:rPr lang="en-US">
                <a:solidFill>
                  <a:schemeClr val="accent2"/>
                </a:solidFill>
                <a:highlight>
                  <a:schemeClr val="lt1"/>
                </a:highlight>
                <a:latin typeface="Consolas"/>
                <a:ea typeface="Consolas"/>
                <a:cs typeface="Consolas"/>
                <a:sym typeface="Consolas"/>
              </a:rPr>
              <a:t>(</a:t>
            </a:r>
            <a:r>
              <a:rPr lang="en-US">
                <a:solidFill>
                  <a:srgbClr val="FF0000"/>
                </a:solidFill>
                <a:highlight>
                  <a:schemeClr val="lt1"/>
                </a:highlight>
                <a:latin typeface="Consolas"/>
                <a:ea typeface="Consolas"/>
                <a:cs typeface="Consolas"/>
                <a:sym typeface="Consolas"/>
              </a:rPr>
              <a:t>12 </a:t>
            </a:r>
            <a:r>
              <a:rPr lang="en-US">
                <a:solidFill>
                  <a:srgbClr val="000000"/>
                </a:solidFill>
                <a:highlight>
                  <a:schemeClr val="lt1"/>
                </a:highlight>
                <a:latin typeface="Consolas"/>
                <a:ea typeface="Consolas"/>
                <a:cs typeface="Consolas"/>
                <a:sym typeface="Consolas"/>
              </a:rPr>
              <a:t>* </a:t>
            </a:r>
            <a:r>
              <a:rPr lang="en-US">
                <a:solidFill>
                  <a:srgbClr val="FF0000"/>
                </a:solidFill>
                <a:highlight>
                  <a:schemeClr val="lt1"/>
                </a:highlight>
                <a:latin typeface="Consolas"/>
                <a:ea typeface="Consolas"/>
                <a:cs typeface="Consolas"/>
                <a:sym typeface="Consolas"/>
              </a:rPr>
              <a:t>3 </a:t>
            </a:r>
            <a:r>
              <a:rPr lang="en-US">
                <a:solidFill>
                  <a:srgbClr val="000000"/>
                </a:solidFill>
                <a:highlight>
                  <a:schemeClr val="lt1"/>
                </a:highlight>
                <a:latin typeface="Consolas"/>
                <a:ea typeface="Consolas"/>
                <a:cs typeface="Consolas"/>
                <a:sym typeface="Consolas"/>
              </a:rPr>
              <a:t>&lt;= </a:t>
            </a:r>
            <a:r>
              <a:rPr lang="en-US">
                <a:solidFill>
                  <a:srgbClr val="FF0000"/>
                </a:solidFill>
                <a:highlight>
                  <a:schemeClr val="lt1"/>
                </a:highlight>
                <a:latin typeface="Consolas"/>
                <a:ea typeface="Consolas"/>
                <a:cs typeface="Consolas"/>
                <a:sym typeface="Consolas"/>
              </a:rPr>
              <a:t>100 </a:t>
            </a:r>
            <a:r>
              <a:rPr lang="en-US">
                <a:solidFill>
                  <a:srgbClr val="000000"/>
                </a:solidFill>
                <a:highlight>
                  <a:schemeClr val="lt1"/>
                </a:highlight>
                <a:latin typeface="Consolas"/>
                <a:ea typeface="Consolas"/>
                <a:cs typeface="Consolas"/>
                <a:sym typeface="Consolas"/>
              </a:rPr>
              <a:t>/ </a:t>
            </a:r>
            <a:r>
              <a:rPr lang="en-US">
                <a:solidFill>
                  <a:srgbClr val="FF0000"/>
                </a:solidFill>
                <a:highlight>
                  <a:schemeClr val="lt1"/>
                </a:highlight>
                <a:latin typeface="Consolas"/>
                <a:ea typeface="Consolas"/>
                <a:cs typeface="Consolas"/>
                <a:sym typeface="Consolas"/>
              </a:rPr>
              <a:t>5</a:t>
            </a:r>
            <a:r>
              <a:rPr lang="en-US">
                <a:solidFill>
                  <a:srgbClr val="000000"/>
                </a:solidFill>
                <a:highlight>
                  <a:schemeClr val="lt1"/>
                </a:highlight>
                <a:latin typeface="Consolas"/>
                <a:ea typeface="Consolas"/>
                <a:cs typeface="Consolas"/>
                <a:sym typeface="Consolas"/>
              </a:rPr>
              <a:t>));</a:t>
            </a:r>
            <a:endParaRPr>
              <a:solidFill>
                <a:srgbClr val="000000"/>
              </a:solidFill>
              <a:highlight>
                <a:schemeClr val="lt1"/>
              </a:highlight>
              <a:latin typeface="Consolas"/>
              <a:ea typeface="Consolas"/>
              <a:cs typeface="Consolas"/>
              <a:sym typeface="Consolas"/>
            </a:endParaRPr>
          </a:p>
          <a:p>
            <a:pPr indent="0" lvl="0" marL="0" rtl="0" algn="l">
              <a:spcBef>
                <a:spcPts val="1000"/>
              </a:spcBef>
              <a:spcAft>
                <a:spcPts val="0"/>
              </a:spcAft>
              <a:buNone/>
            </a:pPr>
            <a:r>
              <a:rPr lang="en-US">
                <a:solidFill>
                  <a:srgbClr val="080808"/>
                </a:solidFill>
                <a:highlight>
                  <a:schemeClr val="lt1"/>
                </a:highlight>
              </a:rPr>
              <a:t>Which outputs… </a:t>
            </a:r>
            <a:r>
              <a:rPr b="1" lang="en-US">
                <a:solidFill>
                  <a:srgbClr val="080808"/>
                </a:solidFill>
                <a:highlight>
                  <a:schemeClr val="lt1"/>
                </a:highlight>
                <a:latin typeface="Consolas"/>
                <a:ea typeface="Consolas"/>
                <a:cs typeface="Consolas"/>
                <a:sym typeface="Consolas"/>
              </a:rPr>
              <a:t>true</a:t>
            </a:r>
            <a:r>
              <a:rPr lang="en-US">
                <a:solidFill>
                  <a:srgbClr val="080808"/>
                </a:solidFill>
                <a:highlight>
                  <a:schemeClr val="lt1"/>
                </a:highlight>
              </a:rPr>
              <a:t>? I should revisit my logic and figure out where I went wrong!</a:t>
            </a:r>
            <a:endParaRPr>
              <a:solidFill>
                <a:srgbClr val="080808"/>
              </a:solidFill>
              <a:highlight>
                <a:schemeClr val="lt1"/>
              </a:highlight>
            </a:endParaRPr>
          </a:p>
          <a:p>
            <a:pPr indent="0" lvl="0" marL="0" rtl="0" algn="l">
              <a:spcBef>
                <a:spcPts val="1000"/>
              </a:spcBef>
              <a:spcAft>
                <a:spcPts val="0"/>
              </a:spcAft>
              <a:buNone/>
            </a:pPr>
            <a:r>
              <a:rPr lang="en-US">
                <a:solidFill>
                  <a:srgbClr val="080808"/>
                </a:solidFill>
                <a:highlight>
                  <a:schemeClr val="lt1"/>
                </a:highlight>
              </a:rPr>
              <a:t>Try the following expressions:</a:t>
            </a:r>
            <a:endParaRPr>
              <a:solidFill>
                <a:srgbClr val="080808"/>
              </a:solidFill>
              <a:highlight>
                <a:schemeClr val="lt1"/>
              </a:highlight>
            </a:endParaRPr>
          </a:p>
          <a:p>
            <a:pPr indent="-254000" lvl="1" marL="685800" rtl="0" algn="l">
              <a:spcBef>
                <a:spcPts val="1000"/>
              </a:spcBef>
              <a:spcAft>
                <a:spcPts val="0"/>
              </a:spcAft>
              <a:buClr>
                <a:srgbClr val="FF9900"/>
              </a:buClr>
              <a:buSzPts val="1400"/>
              <a:buFont typeface="Consolas"/>
              <a:buChar char="➢"/>
            </a:pPr>
            <a:r>
              <a:rPr lang="en-US" sz="1400">
                <a:solidFill>
                  <a:srgbClr val="333333"/>
                </a:solidFill>
                <a:highlight>
                  <a:schemeClr val="lt1"/>
                </a:highlight>
                <a:latin typeface="Consolas"/>
                <a:ea typeface="Consolas"/>
                <a:cs typeface="Consolas"/>
                <a:sym typeface="Consolas"/>
              </a:rPr>
              <a:t>3 &gt; 4 &amp;&amp; 4 == 4</a:t>
            </a:r>
            <a:endParaRPr sz="1400">
              <a:solidFill>
                <a:srgbClr val="333333"/>
              </a:solidFill>
              <a:highlight>
                <a:schemeClr val="lt1"/>
              </a:highlight>
              <a:latin typeface="Consolas"/>
              <a:ea typeface="Consolas"/>
              <a:cs typeface="Consolas"/>
              <a:sym typeface="Consolas"/>
            </a:endParaRPr>
          </a:p>
          <a:p>
            <a:pPr indent="-254000" lvl="1" marL="685800" rtl="0" algn="l">
              <a:spcBef>
                <a:spcPts val="0"/>
              </a:spcBef>
              <a:spcAft>
                <a:spcPts val="0"/>
              </a:spcAft>
              <a:buClr>
                <a:srgbClr val="FF9900"/>
              </a:buClr>
              <a:buSzPts val="1400"/>
              <a:buFont typeface="Consolas"/>
              <a:buChar char="➢"/>
            </a:pPr>
            <a:r>
              <a:rPr lang="en-US" sz="1400">
                <a:solidFill>
                  <a:srgbClr val="333333"/>
                </a:solidFill>
                <a:highlight>
                  <a:schemeClr val="lt1"/>
                </a:highlight>
                <a:latin typeface="Consolas"/>
                <a:ea typeface="Consolas"/>
                <a:cs typeface="Consolas"/>
                <a:sym typeface="Consolas"/>
              </a:rPr>
              <a:t>3 &gt; 4 || 4 == 4</a:t>
            </a:r>
            <a:endParaRPr sz="1400">
              <a:solidFill>
                <a:srgbClr val="333333"/>
              </a:solidFill>
              <a:highlight>
                <a:schemeClr val="lt1"/>
              </a:highlight>
              <a:latin typeface="Consolas"/>
              <a:ea typeface="Consolas"/>
              <a:cs typeface="Consolas"/>
              <a:sym typeface="Consolas"/>
            </a:endParaRPr>
          </a:p>
          <a:p>
            <a:pPr indent="-254000" lvl="1" marL="685800" rtl="0" algn="l">
              <a:spcBef>
                <a:spcPts val="0"/>
              </a:spcBef>
              <a:spcAft>
                <a:spcPts val="0"/>
              </a:spcAft>
              <a:buClr>
                <a:srgbClr val="FF9900"/>
              </a:buClr>
              <a:buSzPts val="1400"/>
              <a:buFont typeface="Consolas"/>
              <a:buChar char="➢"/>
            </a:pPr>
            <a:r>
              <a:rPr lang="en-US" sz="1400">
                <a:solidFill>
                  <a:srgbClr val="333333"/>
                </a:solidFill>
                <a:highlight>
                  <a:schemeClr val="lt1"/>
                </a:highlight>
                <a:latin typeface="Consolas"/>
                <a:ea typeface="Consolas"/>
                <a:cs typeface="Consolas"/>
                <a:sym typeface="Consolas"/>
              </a:rPr>
              <a:t>(5 != 5 || 4 &gt; 4) &amp;&amp; !(2 == 2)</a:t>
            </a:r>
            <a:endParaRPr sz="1400">
              <a:solidFill>
                <a:srgbClr val="333333"/>
              </a:solidFill>
              <a:highlight>
                <a:schemeClr val="lt1"/>
              </a:highlight>
              <a:latin typeface="Consolas"/>
              <a:ea typeface="Consolas"/>
              <a:cs typeface="Consolas"/>
              <a:sym typeface="Consolas"/>
            </a:endParaRPr>
          </a:p>
          <a:p>
            <a:pPr indent="-254000" lvl="1" marL="685800" rtl="0" algn="l">
              <a:spcBef>
                <a:spcPts val="0"/>
              </a:spcBef>
              <a:spcAft>
                <a:spcPts val="0"/>
              </a:spcAft>
              <a:buClr>
                <a:srgbClr val="FF9900"/>
              </a:buClr>
              <a:buSzPts val="1400"/>
              <a:buFont typeface="Consolas"/>
              <a:buChar char="➢"/>
            </a:pPr>
            <a:r>
              <a:rPr lang="en-US" sz="1400">
                <a:solidFill>
                  <a:srgbClr val="333333"/>
                </a:solidFill>
                <a:highlight>
                  <a:schemeClr val="lt1"/>
                </a:highlight>
                <a:latin typeface="Consolas"/>
                <a:ea typeface="Consolas"/>
                <a:cs typeface="Consolas"/>
                <a:sym typeface="Consolas"/>
              </a:rPr>
              <a:t>(5 % 2 &gt;= 2) &amp;&amp; (!false || 4 &lt; 0)</a:t>
            </a:r>
            <a:endParaRPr sz="1400">
              <a:solidFill>
                <a:srgbClr val="333333"/>
              </a:solidFill>
              <a:highlight>
                <a:schemeClr val="lt1"/>
              </a:highlight>
              <a:latin typeface="Consolas"/>
              <a:ea typeface="Consolas"/>
              <a:cs typeface="Consolas"/>
              <a:sym typeface="Consolas"/>
            </a:endParaRPr>
          </a:p>
          <a:p>
            <a:pPr indent="-254000" lvl="1" marL="685800" rtl="0" algn="l">
              <a:spcBef>
                <a:spcPts val="0"/>
              </a:spcBef>
              <a:spcAft>
                <a:spcPts val="0"/>
              </a:spcAft>
              <a:buClr>
                <a:srgbClr val="FF9900"/>
              </a:buClr>
              <a:buSzPts val="1400"/>
              <a:buFont typeface="Consolas"/>
              <a:buChar char="➢"/>
            </a:pPr>
            <a:r>
              <a:rPr lang="en-US" sz="1400">
                <a:solidFill>
                  <a:srgbClr val="333333"/>
                </a:solidFill>
                <a:highlight>
                  <a:schemeClr val="lt1"/>
                </a:highlight>
                <a:latin typeface="Consolas"/>
                <a:ea typeface="Consolas"/>
                <a:cs typeface="Consolas"/>
                <a:sym typeface="Consolas"/>
              </a:rPr>
              <a:t>(2 &gt;= 2 &amp;&amp; 10 % 3 == 1) || ((10 &lt; 11 &amp;&amp; 2 != 3) || 2 == 12)</a:t>
            </a:r>
            <a:endParaRPr sz="1400">
              <a:solidFill>
                <a:srgbClr val="333333"/>
              </a:solidFill>
              <a:highlight>
                <a:schemeClr val="lt1"/>
              </a:highlight>
              <a:latin typeface="Consolas"/>
              <a:ea typeface="Consolas"/>
              <a:cs typeface="Consolas"/>
              <a:sym typeface="Consolas"/>
            </a:endParaRPr>
          </a:p>
          <a:p>
            <a:pPr indent="-254000" lvl="1" marL="685800" rtl="0" algn="l">
              <a:spcBef>
                <a:spcPts val="0"/>
              </a:spcBef>
              <a:spcAft>
                <a:spcPts val="0"/>
              </a:spcAft>
              <a:buClr>
                <a:srgbClr val="FF9900"/>
              </a:buClr>
              <a:buSzPts val="1400"/>
              <a:buFont typeface="Consolas"/>
              <a:buChar char="➢"/>
            </a:pPr>
            <a:r>
              <a:rPr lang="en-US" sz="1400">
                <a:solidFill>
                  <a:srgbClr val="333333"/>
                </a:solidFill>
                <a:highlight>
                  <a:schemeClr val="lt1"/>
                </a:highlight>
                <a:latin typeface="Consolas"/>
                <a:ea typeface="Consolas"/>
                <a:cs typeface="Consolas"/>
                <a:sym typeface="Consolas"/>
              </a:rPr>
              <a:t>(5 &lt;= 3 || 6 &gt; 0) &amp;&amp; (20 % 3 == 2 &amp;&amp; 88 / 2 &gt; 30)</a:t>
            </a:r>
            <a:endParaRPr>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1" name="Shape 1371"/>
        <p:cNvGrpSpPr/>
        <p:nvPr/>
      </p:nvGrpSpPr>
      <p:grpSpPr>
        <a:xfrm>
          <a:off x="0" y="0"/>
          <a:ext cx="0" cy="0"/>
          <a:chOff x="0" y="0"/>
          <a:chExt cx="0" cy="0"/>
        </a:xfrm>
      </p:grpSpPr>
      <p:sp>
        <p:nvSpPr>
          <p:cNvPr id="1372" name="Google Shape;1372;p148"/>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t>JavaScript Operators: String </a:t>
            </a:r>
            <a:r>
              <a:rPr lang="en-US"/>
              <a:t>Concatenation</a:t>
            </a:r>
            <a:endParaRPr/>
          </a:p>
        </p:txBody>
      </p:sp>
      <p:sp>
        <p:nvSpPr>
          <p:cNvPr id="1373" name="Google Shape;1373;p148"/>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1374" name="Google Shape;1374;p148"/>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spcBef>
                <a:spcPts val="0"/>
              </a:spcBef>
              <a:spcAft>
                <a:spcPts val="0"/>
              </a:spcAft>
              <a:buNone/>
            </a:pPr>
            <a:r>
              <a:rPr lang="en-US" sz="1500">
                <a:solidFill>
                  <a:srgbClr val="080808"/>
                </a:solidFill>
                <a:highlight>
                  <a:schemeClr val="lt1"/>
                </a:highlight>
              </a:rPr>
              <a:t>Concatenation is when two or more things are joined together.</a:t>
            </a:r>
            <a:endParaRPr sz="1200">
              <a:solidFill>
                <a:srgbClr val="080808"/>
              </a:solidFill>
            </a:endParaRPr>
          </a:p>
          <a:p>
            <a:pPr indent="0" lvl="0" marL="0" rtl="0" algn="l">
              <a:spcBef>
                <a:spcPts val="1000"/>
              </a:spcBef>
              <a:spcAft>
                <a:spcPts val="0"/>
              </a:spcAft>
              <a:buNone/>
            </a:pPr>
            <a:r>
              <a:rPr lang="en-US" sz="1500">
                <a:solidFill>
                  <a:srgbClr val="080808"/>
                </a:solidFill>
                <a:highlight>
                  <a:schemeClr val="lt1"/>
                </a:highlight>
              </a:rPr>
              <a:t>In JavaScript, the plus sign (</a:t>
            </a:r>
            <a:r>
              <a:rPr b="1" lang="en-US" sz="1500">
                <a:solidFill>
                  <a:srgbClr val="080808"/>
                </a:solidFill>
                <a:highlight>
                  <a:schemeClr val="lt1"/>
                </a:highlight>
                <a:latin typeface="Consolas"/>
                <a:ea typeface="Consolas"/>
                <a:cs typeface="Consolas"/>
                <a:sym typeface="Consolas"/>
              </a:rPr>
              <a:t>+</a:t>
            </a:r>
            <a:r>
              <a:rPr lang="en-US" sz="1500">
                <a:solidFill>
                  <a:srgbClr val="080808"/>
                </a:solidFill>
                <a:highlight>
                  <a:schemeClr val="lt1"/>
                </a:highlight>
              </a:rPr>
              <a:t>) operator is the only arithmetic operator that can be applied to a string. When </a:t>
            </a:r>
            <a:r>
              <a:rPr i="1" lang="en-US" sz="1500">
                <a:solidFill>
                  <a:srgbClr val="080808"/>
                </a:solidFill>
                <a:highlight>
                  <a:schemeClr val="lt1"/>
                </a:highlight>
              </a:rPr>
              <a:t>either </a:t>
            </a:r>
            <a:r>
              <a:rPr lang="en-US" sz="1500">
                <a:solidFill>
                  <a:srgbClr val="080808"/>
                </a:solidFill>
                <a:highlight>
                  <a:schemeClr val="lt1"/>
                </a:highlight>
              </a:rPr>
              <a:t>operand in an expression is a string, the plus sign will implement string concatenation.</a:t>
            </a:r>
            <a:endParaRPr sz="1500">
              <a:solidFill>
                <a:srgbClr val="080808"/>
              </a:solidFill>
              <a:highlight>
                <a:schemeClr val="lt1"/>
              </a:highlight>
            </a:endParaRPr>
          </a:p>
          <a:p>
            <a:pPr indent="0" lvl="0" marL="0" rtl="0" algn="l">
              <a:spcBef>
                <a:spcPts val="1000"/>
              </a:spcBef>
              <a:spcAft>
                <a:spcPts val="0"/>
              </a:spcAft>
              <a:buNone/>
            </a:pPr>
            <a:r>
              <a:rPr lang="en-US" sz="1500">
                <a:solidFill>
                  <a:srgbClr val="080808"/>
                </a:solidFill>
                <a:highlight>
                  <a:schemeClr val="lt1"/>
                </a:highlight>
              </a:rPr>
              <a:t>Some examples of string concatenation include:</a:t>
            </a:r>
            <a:endParaRPr sz="1500">
              <a:solidFill>
                <a:srgbClr val="080808"/>
              </a:solidFill>
              <a:highlight>
                <a:schemeClr val="lt1"/>
              </a:highlight>
            </a:endParaRPr>
          </a:p>
          <a:p>
            <a:pPr indent="457200" lvl="0" marL="0" rtl="0" algn="l">
              <a:spcBef>
                <a:spcPts val="1000"/>
              </a:spcBef>
              <a:spcAft>
                <a:spcPts val="0"/>
              </a:spcAft>
              <a:buNone/>
            </a:pPr>
            <a:r>
              <a:rPr lang="en-US">
                <a:solidFill>
                  <a:schemeClr val="dk1"/>
                </a:solidFill>
                <a:highlight>
                  <a:schemeClr val="lt1"/>
                </a:highlight>
                <a:latin typeface="Consolas"/>
                <a:ea typeface="Consolas"/>
                <a:cs typeface="Consolas"/>
                <a:sym typeface="Consolas"/>
              </a:rPr>
              <a:t>console</a:t>
            </a:r>
            <a:r>
              <a:rPr lang="en-US">
                <a:solidFill>
                  <a:schemeClr val="accent2"/>
                </a:solidFill>
                <a:highlight>
                  <a:schemeClr val="lt1"/>
                </a:highlight>
                <a:latin typeface="Consolas"/>
                <a:ea typeface="Consolas"/>
                <a:cs typeface="Consolas"/>
                <a:sym typeface="Consolas"/>
              </a:rPr>
              <a:t>.log(</a:t>
            </a:r>
            <a:r>
              <a:rPr lang="en-US">
                <a:solidFill>
                  <a:srgbClr val="067D17"/>
                </a:solidFill>
                <a:highlight>
                  <a:schemeClr val="lt1"/>
                </a:highlight>
                <a:latin typeface="Consolas"/>
                <a:ea typeface="Consolas"/>
                <a:cs typeface="Consolas"/>
                <a:sym typeface="Consolas"/>
              </a:rPr>
              <a:t>“Hello”</a:t>
            </a:r>
            <a:r>
              <a:rPr lang="en-US">
                <a:solidFill>
                  <a:srgbClr val="000000"/>
                </a:solidFill>
                <a:highlight>
                  <a:schemeClr val="lt1"/>
                </a:highlight>
                <a:latin typeface="Consolas"/>
                <a:ea typeface="Consolas"/>
                <a:cs typeface="Consolas"/>
                <a:sym typeface="Consolas"/>
              </a:rPr>
              <a:t> + </a:t>
            </a:r>
            <a:r>
              <a:rPr lang="en-US">
                <a:solidFill>
                  <a:srgbClr val="067D17"/>
                </a:solidFill>
                <a:highlight>
                  <a:schemeClr val="lt1"/>
                </a:highlight>
                <a:latin typeface="Consolas"/>
                <a:ea typeface="Consolas"/>
                <a:cs typeface="Consolas"/>
                <a:sym typeface="Consolas"/>
              </a:rPr>
              <a:t>“ World”</a:t>
            </a:r>
            <a:r>
              <a:rPr lang="en-US">
                <a:solidFill>
                  <a:srgbClr val="000000"/>
                </a:solidFill>
                <a:highlight>
                  <a:schemeClr val="lt1"/>
                </a:highlight>
                <a:latin typeface="Consolas"/>
                <a:ea typeface="Consolas"/>
                <a:cs typeface="Consolas"/>
                <a:sym typeface="Consolas"/>
              </a:rPr>
              <a:t>); </a:t>
            </a:r>
            <a:r>
              <a:rPr lang="en-US">
                <a:solidFill>
                  <a:schemeClr val="dk2"/>
                </a:solidFill>
                <a:highlight>
                  <a:schemeClr val="lt1"/>
                </a:highlight>
                <a:latin typeface="Consolas"/>
                <a:ea typeface="Consolas"/>
                <a:cs typeface="Consolas"/>
                <a:sym typeface="Consolas"/>
              </a:rPr>
              <a:t>// outputs: Hello World</a:t>
            </a:r>
            <a:endParaRPr sz="1200">
              <a:solidFill>
                <a:srgbClr val="000000"/>
              </a:solidFill>
            </a:endParaRPr>
          </a:p>
          <a:p>
            <a:pPr indent="457200" lvl="0" marL="0" rtl="0" algn="l">
              <a:spcBef>
                <a:spcPts val="0"/>
              </a:spcBef>
              <a:spcAft>
                <a:spcPts val="0"/>
              </a:spcAft>
              <a:buNone/>
            </a:pPr>
            <a:r>
              <a:rPr lang="en-US">
                <a:solidFill>
                  <a:schemeClr val="dk1"/>
                </a:solidFill>
                <a:highlight>
                  <a:schemeClr val="lt1"/>
                </a:highlight>
                <a:latin typeface="Consolas"/>
                <a:ea typeface="Consolas"/>
                <a:cs typeface="Consolas"/>
                <a:sym typeface="Consolas"/>
              </a:rPr>
              <a:t>console</a:t>
            </a:r>
            <a:r>
              <a:rPr lang="en-US">
                <a:solidFill>
                  <a:schemeClr val="accent2"/>
                </a:solidFill>
                <a:highlight>
                  <a:schemeClr val="lt1"/>
                </a:highlight>
                <a:latin typeface="Consolas"/>
                <a:ea typeface="Consolas"/>
                <a:cs typeface="Consolas"/>
                <a:sym typeface="Consolas"/>
              </a:rPr>
              <a:t>.log(</a:t>
            </a:r>
            <a:r>
              <a:rPr lang="en-US">
                <a:solidFill>
                  <a:srgbClr val="067D17"/>
                </a:solidFill>
                <a:highlight>
                  <a:schemeClr val="lt1"/>
                </a:highlight>
                <a:latin typeface="Consolas"/>
                <a:ea typeface="Consolas"/>
                <a:cs typeface="Consolas"/>
                <a:sym typeface="Consolas"/>
              </a:rPr>
              <a:t>“This is”</a:t>
            </a:r>
            <a:r>
              <a:rPr lang="en-US">
                <a:solidFill>
                  <a:srgbClr val="000000"/>
                </a:solidFill>
                <a:highlight>
                  <a:schemeClr val="lt1"/>
                </a:highlight>
                <a:latin typeface="Consolas"/>
                <a:ea typeface="Consolas"/>
                <a:cs typeface="Consolas"/>
                <a:sym typeface="Consolas"/>
              </a:rPr>
              <a:t> + </a:t>
            </a:r>
            <a:r>
              <a:rPr lang="en-US">
                <a:solidFill>
                  <a:srgbClr val="067D17"/>
                </a:solidFill>
                <a:highlight>
                  <a:schemeClr val="lt1"/>
                </a:highlight>
                <a:latin typeface="Consolas"/>
                <a:ea typeface="Consolas"/>
                <a:cs typeface="Consolas"/>
                <a:sym typeface="Consolas"/>
              </a:rPr>
              <a:t>“ a String”</a:t>
            </a:r>
            <a:r>
              <a:rPr lang="en-US">
                <a:solidFill>
                  <a:srgbClr val="000000"/>
                </a:solidFill>
                <a:highlight>
                  <a:schemeClr val="lt1"/>
                </a:highlight>
                <a:latin typeface="Consolas"/>
                <a:ea typeface="Consolas"/>
                <a:cs typeface="Consolas"/>
                <a:sym typeface="Consolas"/>
              </a:rPr>
              <a:t>); </a:t>
            </a:r>
            <a:r>
              <a:rPr lang="en-US">
                <a:solidFill>
                  <a:schemeClr val="dk2"/>
                </a:solidFill>
                <a:highlight>
                  <a:schemeClr val="lt1"/>
                </a:highlight>
                <a:latin typeface="Consolas"/>
                <a:ea typeface="Consolas"/>
                <a:cs typeface="Consolas"/>
                <a:sym typeface="Consolas"/>
              </a:rPr>
              <a:t>// outputs: This is a String</a:t>
            </a:r>
            <a:endParaRPr sz="1200">
              <a:solidFill>
                <a:srgbClr val="000000"/>
              </a:solidFill>
            </a:endParaRPr>
          </a:p>
          <a:p>
            <a:pPr indent="457200" lvl="0" marL="0" rtl="0" algn="l">
              <a:spcBef>
                <a:spcPts val="0"/>
              </a:spcBef>
              <a:spcAft>
                <a:spcPts val="0"/>
              </a:spcAft>
              <a:buNone/>
            </a:pPr>
            <a:r>
              <a:rPr lang="en-US">
                <a:solidFill>
                  <a:schemeClr val="dk1"/>
                </a:solidFill>
                <a:highlight>
                  <a:schemeClr val="lt1"/>
                </a:highlight>
                <a:latin typeface="Consolas"/>
                <a:ea typeface="Consolas"/>
                <a:cs typeface="Consolas"/>
                <a:sym typeface="Consolas"/>
              </a:rPr>
              <a:t>console</a:t>
            </a:r>
            <a:r>
              <a:rPr lang="en-US">
                <a:solidFill>
                  <a:schemeClr val="accent2"/>
                </a:solidFill>
                <a:highlight>
                  <a:schemeClr val="lt1"/>
                </a:highlight>
                <a:latin typeface="Consolas"/>
                <a:ea typeface="Consolas"/>
                <a:cs typeface="Consolas"/>
                <a:sym typeface="Consolas"/>
              </a:rPr>
              <a:t>.log(</a:t>
            </a:r>
            <a:r>
              <a:rPr lang="en-US">
                <a:solidFill>
                  <a:srgbClr val="067D17"/>
                </a:solidFill>
                <a:highlight>
                  <a:schemeClr val="lt1"/>
                </a:highlight>
                <a:latin typeface="Consolas"/>
                <a:ea typeface="Consolas"/>
                <a:cs typeface="Consolas"/>
                <a:sym typeface="Consolas"/>
              </a:rPr>
              <a:t>“The number is ”</a:t>
            </a:r>
            <a:r>
              <a:rPr lang="en-US">
                <a:solidFill>
                  <a:srgbClr val="000000"/>
                </a:solidFill>
                <a:highlight>
                  <a:schemeClr val="lt1"/>
                </a:highlight>
                <a:latin typeface="Consolas"/>
                <a:ea typeface="Consolas"/>
                <a:cs typeface="Consolas"/>
                <a:sym typeface="Consolas"/>
              </a:rPr>
              <a:t> + </a:t>
            </a:r>
            <a:r>
              <a:rPr lang="en-US">
                <a:solidFill>
                  <a:srgbClr val="FF0000"/>
                </a:solidFill>
                <a:highlight>
                  <a:schemeClr val="lt1"/>
                </a:highlight>
                <a:latin typeface="Consolas"/>
                <a:ea typeface="Consolas"/>
                <a:cs typeface="Consolas"/>
                <a:sym typeface="Consolas"/>
              </a:rPr>
              <a:t>5</a:t>
            </a:r>
            <a:r>
              <a:rPr lang="en-US">
                <a:solidFill>
                  <a:srgbClr val="000000"/>
                </a:solidFill>
                <a:highlight>
                  <a:schemeClr val="lt1"/>
                </a:highlight>
                <a:latin typeface="Consolas"/>
                <a:ea typeface="Consolas"/>
                <a:cs typeface="Consolas"/>
                <a:sym typeface="Consolas"/>
              </a:rPr>
              <a:t>); </a:t>
            </a:r>
            <a:r>
              <a:rPr lang="en-US">
                <a:solidFill>
                  <a:schemeClr val="dk2"/>
                </a:solidFill>
                <a:highlight>
                  <a:schemeClr val="lt1"/>
                </a:highlight>
                <a:latin typeface="Consolas"/>
                <a:ea typeface="Consolas"/>
                <a:cs typeface="Consolas"/>
                <a:sym typeface="Consolas"/>
              </a:rPr>
              <a:t>// outputs: The number is 5</a:t>
            </a:r>
            <a:endParaRPr sz="1200">
              <a:solidFill>
                <a:srgbClr val="000000"/>
              </a:solidFill>
            </a:endParaRPr>
          </a:p>
          <a:p>
            <a:pPr indent="457200" lvl="0" marL="0" rtl="0" algn="l">
              <a:spcBef>
                <a:spcPts val="0"/>
              </a:spcBef>
              <a:spcAft>
                <a:spcPts val="0"/>
              </a:spcAft>
              <a:buNone/>
            </a:pPr>
            <a:r>
              <a:rPr lang="en-US">
                <a:solidFill>
                  <a:schemeClr val="dk1"/>
                </a:solidFill>
                <a:highlight>
                  <a:schemeClr val="lt1"/>
                </a:highlight>
                <a:latin typeface="Consolas"/>
                <a:ea typeface="Consolas"/>
                <a:cs typeface="Consolas"/>
                <a:sym typeface="Consolas"/>
              </a:rPr>
              <a:t>console</a:t>
            </a:r>
            <a:r>
              <a:rPr lang="en-US">
                <a:solidFill>
                  <a:schemeClr val="accent2"/>
                </a:solidFill>
                <a:highlight>
                  <a:schemeClr val="lt1"/>
                </a:highlight>
                <a:latin typeface="Consolas"/>
                <a:ea typeface="Consolas"/>
                <a:cs typeface="Consolas"/>
                <a:sym typeface="Consolas"/>
              </a:rPr>
              <a:t>.log(</a:t>
            </a:r>
            <a:r>
              <a:rPr lang="en-US">
                <a:solidFill>
                  <a:srgbClr val="067D17"/>
                </a:solidFill>
                <a:highlight>
                  <a:schemeClr val="lt1"/>
                </a:highlight>
                <a:latin typeface="Consolas"/>
                <a:ea typeface="Consolas"/>
                <a:cs typeface="Consolas"/>
                <a:sym typeface="Consolas"/>
              </a:rPr>
              <a:t>“Hello”</a:t>
            </a:r>
            <a:r>
              <a:rPr lang="en-US">
                <a:solidFill>
                  <a:srgbClr val="000000"/>
                </a:solidFill>
                <a:highlight>
                  <a:schemeClr val="lt1"/>
                </a:highlight>
                <a:latin typeface="Consolas"/>
                <a:ea typeface="Consolas"/>
                <a:cs typeface="Consolas"/>
                <a:sym typeface="Consolas"/>
              </a:rPr>
              <a:t> - </a:t>
            </a:r>
            <a:r>
              <a:rPr lang="en-US">
                <a:solidFill>
                  <a:srgbClr val="067D17"/>
                </a:solidFill>
                <a:highlight>
                  <a:schemeClr val="lt1"/>
                </a:highlight>
                <a:latin typeface="Consolas"/>
                <a:ea typeface="Consolas"/>
                <a:cs typeface="Consolas"/>
                <a:sym typeface="Consolas"/>
              </a:rPr>
              <a:t>“ World”</a:t>
            </a:r>
            <a:r>
              <a:rPr lang="en-US">
                <a:solidFill>
                  <a:srgbClr val="000000"/>
                </a:solidFill>
                <a:highlight>
                  <a:schemeClr val="lt1"/>
                </a:highlight>
                <a:latin typeface="Consolas"/>
                <a:ea typeface="Consolas"/>
                <a:cs typeface="Consolas"/>
                <a:sym typeface="Consolas"/>
              </a:rPr>
              <a:t>); </a:t>
            </a:r>
            <a:r>
              <a:rPr lang="en-US">
                <a:solidFill>
                  <a:schemeClr val="dk2"/>
                </a:solidFill>
                <a:highlight>
                  <a:schemeClr val="lt1"/>
                </a:highlight>
                <a:latin typeface="Consolas"/>
                <a:ea typeface="Consolas"/>
                <a:cs typeface="Consolas"/>
                <a:sym typeface="Consolas"/>
              </a:rPr>
              <a:t>// Invalid, cannot use -</a:t>
            </a:r>
            <a:endParaRPr sz="1500">
              <a:solidFill>
                <a:srgbClr val="333333"/>
              </a:solidFill>
              <a:highlight>
                <a:srgbClr val="FFFFFF"/>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8" name="Shape 1378"/>
        <p:cNvGrpSpPr/>
        <p:nvPr/>
      </p:nvGrpSpPr>
      <p:grpSpPr>
        <a:xfrm>
          <a:off x="0" y="0"/>
          <a:ext cx="0" cy="0"/>
          <a:chOff x="0" y="0"/>
          <a:chExt cx="0" cy="0"/>
        </a:xfrm>
      </p:grpSpPr>
      <p:sp>
        <p:nvSpPr>
          <p:cNvPr id="1379" name="Google Shape;1379;p149"/>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a:t>Knowledge Check</a:t>
            </a:r>
            <a:endParaRPr/>
          </a:p>
        </p:txBody>
      </p:sp>
      <p:sp>
        <p:nvSpPr>
          <p:cNvPr id="1380" name="Google Shape;1380;p149"/>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1381" name="Google Shape;1381;p149"/>
          <p:cNvSpPr txBox="1"/>
          <p:nvPr>
            <p:ph idx="1" type="body"/>
          </p:nvPr>
        </p:nvSpPr>
        <p:spPr>
          <a:xfrm>
            <a:off x="523875" y="1290600"/>
            <a:ext cx="8186700" cy="3563400"/>
          </a:xfrm>
          <a:prstGeom prst="rect">
            <a:avLst/>
          </a:prstGeom>
        </p:spPr>
        <p:txBody>
          <a:bodyPr anchorCtr="0" anchor="t" bIns="68575" lIns="68575" spcFirstLastPara="1" rIns="68575" wrap="square" tIns="68575">
            <a:normAutofit/>
          </a:bodyPr>
          <a:lstStyle/>
          <a:p>
            <a:pPr indent="-254000" lvl="0" marL="342900" rtl="0" algn="l">
              <a:lnSpc>
                <a:spcPct val="115000"/>
              </a:lnSpc>
              <a:spcBef>
                <a:spcPts val="500"/>
              </a:spcBef>
              <a:spcAft>
                <a:spcPts val="0"/>
              </a:spcAft>
              <a:buClr>
                <a:schemeClr val="accent4"/>
              </a:buClr>
              <a:buSzPts val="1400"/>
              <a:buChar char="➢"/>
            </a:pPr>
            <a:r>
              <a:rPr lang="en-US">
                <a:solidFill>
                  <a:srgbClr val="333333"/>
                </a:solidFill>
                <a:highlight>
                  <a:schemeClr val="lt1"/>
                </a:highlight>
              </a:rPr>
              <a:t>Is JavaScript both a high-level and weakly typed programming language?</a:t>
            </a:r>
            <a:endParaRPr>
              <a:solidFill>
                <a:srgbClr val="333333"/>
              </a:solidFill>
              <a:highlight>
                <a:schemeClr val="lt1"/>
              </a:highlight>
            </a:endParaRPr>
          </a:p>
          <a:p>
            <a:pPr indent="-254000" lvl="0" marL="342900" rtl="0" algn="l">
              <a:lnSpc>
                <a:spcPct val="115000"/>
              </a:lnSpc>
              <a:spcBef>
                <a:spcPts val="500"/>
              </a:spcBef>
              <a:spcAft>
                <a:spcPts val="0"/>
              </a:spcAft>
              <a:buClr>
                <a:schemeClr val="accent4"/>
              </a:buClr>
              <a:buSzPts val="1400"/>
              <a:buChar char="➢"/>
            </a:pPr>
            <a:r>
              <a:rPr lang="en-US">
                <a:solidFill>
                  <a:srgbClr val="333333"/>
                </a:solidFill>
                <a:highlight>
                  <a:schemeClr val="lt1"/>
                </a:highlight>
              </a:rPr>
              <a:t>Can you access the memory or CPU with JavaScript?</a:t>
            </a:r>
            <a:endParaRPr>
              <a:solidFill>
                <a:srgbClr val="333333"/>
              </a:solidFill>
              <a:highlight>
                <a:schemeClr val="lt1"/>
              </a:highlight>
            </a:endParaRPr>
          </a:p>
          <a:p>
            <a:pPr indent="-254000" lvl="0" marL="342900" rtl="0" algn="l">
              <a:lnSpc>
                <a:spcPct val="115000"/>
              </a:lnSpc>
              <a:spcBef>
                <a:spcPts val="500"/>
              </a:spcBef>
              <a:spcAft>
                <a:spcPts val="0"/>
              </a:spcAft>
              <a:buClr>
                <a:schemeClr val="accent4"/>
              </a:buClr>
              <a:buSzPts val="1400"/>
              <a:buChar char="➢"/>
            </a:pPr>
            <a:r>
              <a:rPr lang="en-US">
                <a:solidFill>
                  <a:srgbClr val="333333"/>
                </a:solidFill>
                <a:highlight>
                  <a:schemeClr val="lt1"/>
                </a:highlight>
              </a:rPr>
              <a:t>What are two JavaScript data types?</a:t>
            </a:r>
            <a:endParaRPr>
              <a:solidFill>
                <a:srgbClr val="333333"/>
              </a:solidFill>
              <a:highlight>
                <a:schemeClr val="lt1"/>
              </a:highlight>
            </a:endParaRPr>
          </a:p>
          <a:p>
            <a:pPr indent="-254000" lvl="0" marL="342900" rtl="0" algn="l">
              <a:lnSpc>
                <a:spcPct val="115000"/>
              </a:lnSpc>
              <a:spcBef>
                <a:spcPts val="500"/>
              </a:spcBef>
              <a:spcAft>
                <a:spcPts val="0"/>
              </a:spcAft>
              <a:buClr>
                <a:schemeClr val="accent4"/>
              </a:buClr>
              <a:buSzPts val="1400"/>
              <a:buChar char="➢"/>
            </a:pPr>
            <a:r>
              <a:rPr lang="en-US">
                <a:solidFill>
                  <a:srgbClr val="333333"/>
                </a:solidFill>
                <a:highlight>
                  <a:schemeClr val="lt1"/>
                </a:highlight>
              </a:rPr>
              <a:t>What are the two preferred ways to declare variables in JavaScript?</a:t>
            </a:r>
            <a:endParaRPr>
              <a:solidFill>
                <a:srgbClr val="333333"/>
              </a:solidFill>
              <a:highlight>
                <a:schemeClr val="lt1"/>
              </a:highlight>
            </a:endParaRPr>
          </a:p>
          <a:p>
            <a:pPr indent="-254000" lvl="0" marL="342900" rtl="0" algn="l">
              <a:lnSpc>
                <a:spcPct val="115000"/>
              </a:lnSpc>
              <a:spcBef>
                <a:spcPts val="500"/>
              </a:spcBef>
              <a:spcAft>
                <a:spcPts val="0"/>
              </a:spcAft>
              <a:buClr>
                <a:schemeClr val="accent4"/>
              </a:buClr>
              <a:buSzPts val="1400"/>
              <a:buChar char="➢"/>
            </a:pPr>
            <a:r>
              <a:rPr lang="en-US">
                <a:solidFill>
                  <a:srgbClr val="333333"/>
                </a:solidFill>
                <a:highlight>
                  <a:schemeClr val="lt1"/>
                </a:highlight>
              </a:rPr>
              <a:t>What is the difference between </a:t>
            </a:r>
            <a:r>
              <a:rPr b="1" lang="en-US">
                <a:solidFill>
                  <a:srgbClr val="333333"/>
                </a:solidFill>
                <a:highlight>
                  <a:schemeClr val="lt1"/>
                </a:highlight>
                <a:latin typeface="Consolas"/>
                <a:ea typeface="Consolas"/>
                <a:cs typeface="Consolas"/>
                <a:sym typeface="Consolas"/>
              </a:rPr>
              <a:t>var</a:t>
            </a:r>
            <a:r>
              <a:rPr lang="en-US">
                <a:solidFill>
                  <a:srgbClr val="333333"/>
                </a:solidFill>
                <a:highlight>
                  <a:schemeClr val="lt1"/>
                </a:highlight>
              </a:rPr>
              <a:t> and </a:t>
            </a:r>
            <a:r>
              <a:rPr b="1" lang="en-US">
                <a:solidFill>
                  <a:srgbClr val="333333"/>
                </a:solidFill>
                <a:highlight>
                  <a:schemeClr val="lt1"/>
                </a:highlight>
                <a:latin typeface="Consolas"/>
                <a:ea typeface="Consolas"/>
                <a:cs typeface="Consolas"/>
                <a:sym typeface="Consolas"/>
              </a:rPr>
              <a:t>let</a:t>
            </a:r>
            <a:r>
              <a:rPr lang="en-US">
                <a:solidFill>
                  <a:srgbClr val="333333"/>
                </a:solidFill>
                <a:highlight>
                  <a:schemeClr val="lt1"/>
                </a:highlight>
              </a:rPr>
              <a:t>?</a:t>
            </a:r>
            <a:endParaRPr>
              <a:solidFill>
                <a:srgbClr val="333333"/>
              </a:solidFill>
              <a:highlight>
                <a:schemeClr val="lt1"/>
              </a:highlight>
            </a:endParaRPr>
          </a:p>
          <a:p>
            <a:pPr indent="-254000" lvl="0" marL="342900" rtl="0" algn="l">
              <a:lnSpc>
                <a:spcPct val="115000"/>
              </a:lnSpc>
              <a:spcBef>
                <a:spcPts val="500"/>
              </a:spcBef>
              <a:spcAft>
                <a:spcPts val="0"/>
              </a:spcAft>
              <a:buClr>
                <a:schemeClr val="accent4"/>
              </a:buClr>
              <a:buSzPts val="1400"/>
              <a:buChar char="➢"/>
            </a:pPr>
            <a:r>
              <a:rPr lang="en-US">
                <a:solidFill>
                  <a:srgbClr val="333333"/>
                </a:solidFill>
                <a:highlight>
                  <a:schemeClr val="lt1"/>
                </a:highlight>
              </a:rPr>
              <a:t>How do you make a comment in JavaScript?</a:t>
            </a:r>
            <a:endParaRPr>
              <a:solidFill>
                <a:srgbClr val="333333"/>
              </a:solidFill>
              <a:highlight>
                <a:schemeClr val="lt1"/>
              </a:highlight>
            </a:endParaRPr>
          </a:p>
          <a:p>
            <a:pPr indent="-254000" lvl="0" marL="342900" rtl="0" algn="l">
              <a:lnSpc>
                <a:spcPct val="115000"/>
              </a:lnSpc>
              <a:spcBef>
                <a:spcPts val="500"/>
              </a:spcBef>
              <a:spcAft>
                <a:spcPts val="0"/>
              </a:spcAft>
              <a:buClr>
                <a:schemeClr val="accent4"/>
              </a:buClr>
              <a:buSzPts val="1400"/>
              <a:buChar char="➢"/>
            </a:pPr>
            <a:r>
              <a:rPr lang="en-US">
                <a:solidFill>
                  <a:srgbClr val="333333"/>
                </a:solidFill>
                <a:highlight>
                  <a:schemeClr val="lt1"/>
                </a:highlight>
              </a:rPr>
              <a:t>How do you output to the console in JavaScript?</a:t>
            </a:r>
            <a:endParaRPr>
              <a:solidFill>
                <a:srgbClr val="333333"/>
              </a:solidFill>
              <a:highlight>
                <a:schemeClr val="lt1"/>
              </a:highlight>
            </a:endParaRPr>
          </a:p>
          <a:p>
            <a:pPr indent="-254000" lvl="0" marL="342900" rtl="0" algn="l">
              <a:lnSpc>
                <a:spcPct val="115000"/>
              </a:lnSpc>
              <a:spcBef>
                <a:spcPts val="500"/>
              </a:spcBef>
              <a:spcAft>
                <a:spcPts val="0"/>
              </a:spcAft>
              <a:buClr>
                <a:schemeClr val="accent4"/>
              </a:buClr>
              <a:buSzPts val="1400"/>
              <a:buChar char="➢"/>
            </a:pPr>
            <a:r>
              <a:rPr lang="en-US">
                <a:solidFill>
                  <a:srgbClr val="333333"/>
                </a:solidFill>
                <a:highlight>
                  <a:schemeClr val="lt1"/>
                </a:highlight>
              </a:rPr>
              <a:t>What are three arithmetic operators in JavaScript, and what do they do?</a:t>
            </a:r>
            <a:endParaRPr>
              <a:solidFill>
                <a:srgbClr val="333333"/>
              </a:solidFill>
              <a:highlight>
                <a:schemeClr val="lt1"/>
              </a:highlight>
            </a:endParaRPr>
          </a:p>
          <a:p>
            <a:pPr indent="-254000" lvl="0" marL="342900" rtl="0" algn="l">
              <a:lnSpc>
                <a:spcPct val="115000"/>
              </a:lnSpc>
              <a:spcBef>
                <a:spcPts val="500"/>
              </a:spcBef>
              <a:spcAft>
                <a:spcPts val="0"/>
              </a:spcAft>
              <a:buClr>
                <a:schemeClr val="accent4"/>
              </a:buClr>
              <a:buSzPts val="1400"/>
              <a:buChar char="➢"/>
            </a:pPr>
            <a:r>
              <a:rPr lang="en-US">
                <a:solidFill>
                  <a:srgbClr val="3F3F3F"/>
                </a:solidFill>
              </a:rPr>
              <a:t>What is the difference between </a:t>
            </a:r>
            <a:r>
              <a:rPr b="1" lang="en-US">
                <a:solidFill>
                  <a:srgbClr val="3F3F3F"/>
                </a:solidFill>
                <a:latin typeface="Consolas"/>
                <a:ea typeface="Consolas"/>
                <a:cs typeface="Consolas"/>
                <a:sym typeface="Consolas"/>
              </a:rPr>
              <a:t>==</a:t>
            </a:r>
            <a:r>
              <a:rPr lang="en-US">
                <a:solidFill>
                  <a:srgbClr val="3F3F3F"/>
                </a:solidFill>
              </a:rPr>
              <a:t> and </a:t>
            </a:r>
            <a:r>
              <a:rPr b="1" lang="en-US">
                <a:solidFill>
                  <a:srgbClr val="3F3F3F"/>
                </a:solidFill>
                <a:latin typeface="Consolas"/>
                <a:ea typeface="Consolas"/>
                <a:cs typeface="Consolas"/>
                <a:sym typeface="Consolas"/>
              </a:rPr>
              <a:t>===</a:t>
            </a:r>
            <a:r>
              <a:rPr lang="en-US">
                <a:solidFill>
                  <a:srgbClr val="3F3F3F"/>
                </a:solidFill>
              </a:rPr>
              <a:t>?</a:t>
            </a:r>
            <a:endParaRPr>
              <a:solidFill>
                <a:srgbClr val="3F3F3F"/>
              </a:solidFill>
            </a:endParaRPr>
          </a:p>
          <a:p>
            <a:pPr indent="-254000" lvl="0" marL="342900" rtl="0" algn="l">
              <a:lnSpc>
                <a:spcPct val="115000"/>
              </a:lnSpc>
              <a:spcBef>
                <a:spcPts val="500"/>
              </a:spcBef>
              <a:spcAft>
                <a:spcPts val="0"/>
              </a:spcAft>
              <a:buClr>
                <a:schemeClr val="accent4"/>
              </a:buClr>
              <a:buSzPts val="1400"/>
              <a:buChar char="➢"/>
            </a:pPr>
            <a:r>
              <a:rPr lang="en-US">
                <a:solidFill>
                  <a:srgbClr val="3F3F3F"/>
                </a:solidFill>
              </a:rPr>
              <a:t>What does the logical operator </a:t>
            </a:r>
            <a:r>
              <a:rPr b="1" lang="en-US">
                <a:solidFill>
                  <a:srgbClr val="3F3F3F"/>
                </a:solidFill>
                <a:latin typeface="Consolas"/>
                <a:ea typeface="Consolas"/>
                <a:cs typeface="Consolas"/>
                <a:sym typeface="Consolas"/>
              </a:rPr>
              <a:t>!</a:t>
            </a:r>
            <a:r>
              <a:rPr lang="en-US">
                <a:solidFill>
                  <a:srgbClr val="3F3F3F"/>
                </a:solidFill>
              </a:rPr>
              <a:t> accomplish?</a:t>
            </a:r>
            <a:endParaRPr>
              <a:solidFill>
                <a:srgbClr val="3F3F3F"/>
              </a:solidFill>
            </a:endParaRPr>
          </a:p>
          <a:p>
            <a:pPr indent="-254000" lvl="0" marL="342900" rtl="0" algn="l">
              <a:lnSpc>
                <a:spcPct val="115000"/>
              </a:lnSpc>
              <a:spcBef>
                <a:spcPts val="500"/>
              </a:spcBef>
              <a:spcAft>
                <a:spcPts val="500"/>
              </a:spcAft>
              <a:buClr>
                <a:schemeClr val="accent4"/>
              </a:buClr>
              <a:buSzPts val="1400"/>
              <a:buChar char="➢"/>
            </a:pPr>
            <a:r>
              <a:rPr lang="en-US">
                <a:solidFill>
                  <a:srgbClr val="3F3F3F"/>
                </a:solidFill>
              </a:rPr>
              <a:t>When you add a plus sign to a string, what will be the result? e.g. </a:t>
            </a:r>
            <a:r>
              <a:rPr b="1" lang="en-US">
                <a:solidFill>
                  <a:srgbClr val="3F3F3F"/>
                </a:solidFill>
                <a:latin typeface="Consolas"/>
                <a:ea typeface="Consolas"/>
                <a:cs typeface="Consolas"/>
                <a:sym typeface="Consolas"/>
              </a:rPr>
              <a:t>console.log ("1" + " 2");</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6" name="Shape 1386"/>
        <p:cNvGrpSpPr/>
        <p:nvPr/>
      </p:nvGrpSpPr>
      <p:grpSpPr>
        <a:xfrm>
          <a:off x="0" y="0"/>
          <a:ext cx="0" cy="0"/>
          <a:chOff x="0" y="0"/>
          <a:chExt cx="0" cy="0"/>
        </a:xfrm>
      </p:grpSpPr>
      <p:sp>
        <p:nvSpPr>
          <p:cNvPr id="1387" name="Google Shape;1387;p1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1388" name="Google Shape;1388;p150"/>
          <p:cNvSpPr txBox="1"/>
          <p:nvPr/>
        </p:nvSpPr>
        <p:spPr>
          <a:xfrm>
            <a:off x="0" y="1895700"/>
            <a:ext cx="9144000" cy="13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solidFill>
                  <a:srgbClr val="FFAB40"/>
                </a:solidFill>
                <a:latin typeface="Avenir"/>
                <a:ea typeface="Avenir"/>
                <a:cs typeface="Avenir"/>
                <a:sym typeface="Avenir"/>
              </a:rPr>
              <a:t>Section 2</a:t>
            </a:r>
            <a:br>
              <a:rPr lang="en-US" sz="3000">
                <a:solidFill>
                  <a:srgbClr val="E69138"/>
                </a:solidFill>
                <a:latin typeface="Avenir"/>
                <a:ea typeface="Avenir"/>
                <a:cs typeface="Avenir"/>
                <a:sym typeface="Avenir"/>
              </a:rPr>
            </a:br>
            <a:r>
              <a:rPr b="1" lang="en-US" sz="3000">
                <a:solidFill>
                  <a:srgbClr val="4285F4"/>
                </a:solidFill>
                <a:latin typeface="Avenir"/>
                <a:ea typeface="Avenir"/>
                <a:cs typeface="Avenir"/>
                <a:sym typeface="Avenir"/>
              </a:rPr>
              <a:t>Control Statements and Loops</a:t>
            </a:r>
            <a:endParaRPr b="1" sz="3000">
              <a:solidFill>
                <a:srgbClr val="4285F4"/>
              </a:solidFill>
              <a:latin typeface="Avenir"/>
              <a:ea typeface="Avenir"/>
              <a:cs typeface="Avenir"/>
              <a:sym typeface="Aveni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6" name="Shape 1176"/>
        <p:cNvGrpSpPr/>
        <p:nvPr/>
      </p:nvGrpSpPr>
      <p:grpSpPr>
        <a:xfrm>
          <a:off x="0" y="0"/>
          <a:ext cx="0" cy="0"/>
          <a:chOff x="0" y="0"/>
          <a:chExt cx="0" cy="0"/>
        </a:xfrm>
      </p:grpSpPr>
      <p:sp>
        <p:nvSpPr>
          <p:cNvPr id="1177" name="Google Shape;1177;p124"/>
          <p:cNvSpPr txBox="1"/>
          <p:nvPr>
            <p:ph type="title"/>
          </p:nvPr>
        </p:nvSpPr>
        <p:spPr>
          <a:xfrm>
            <a:off x="492500" y="605625"/>
            <a:ext cx="8520600" cy="5727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sz="3000"/>
              <a:t>Table of Contents</a:t>
            </a:r>
            <a:endParaRPr sz="3000"/>
          </a:p>
        </p:txBody>
      </p:sp>
      <p:sp>
        <p:nvSpPr>
          <p:cNvPr id="1178" name="Google Shape;1178;p1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1179" name="Google Shape;1179;p124"/>
          <p:cNvSpPr txBox="1"/>
          <p:nvPr/>
        </p:nvSpPr>
        <p:spPr>
          <a:xfrm>
            <a:off x="401850" y="1178325"/>
            <a:ext cx="4073700" cy="3665400"/>
          </a:xfrm>
          <a:prstGeom prst="rect">
            <a:avLst/>
          </a:prstGeom>
          <a:noFill/>
          <a:ln>
            <a:noFill/>
          </a:ln>
        </p:spPr>
        <p:txBody>
          <a:bodyPr anchorCtr="0" anchor="t" bIns="91425" lIns="91425" spcFirstLastPara="1" rIns="91425" wrap="square" tIns="91425">
            <a:normAutofit lnSpcReduction="20000"/>
          </a:bodyPr>
          <a:lstStyle/>
          <a:p>
            <a:pPr indent="-323850" lvl="0" marL="457200" rtl="0" algn="l">
              <a:lnSpc>
                <a:spcPct val="130000"/>
              </a:lnSpc>
              <a:spcBef>
                <a:spcPts val="0"/>
              </a:spcBef>
              <a:spcAft>
                <a:spcPts val="0"/>
              </a:spcAft>
              <a:buClr>
                <a:srgbClr val="212121"/>
              </a:buClr>
              <a:buSzPts val="1500"/>
              <a:buFont typeface="Noto Sans Symbols"/>
              <a:buChar char="❖"/>
            </a:pPr>
            <a:r>
              <a:rPr b="1" lang="en-US" sz="1500">
                <a:solidFill>
                  <a:srgbClr val="212121"/>
                </a:solidFill>
              </a:rPr>
              <a:t>Section One: Basic JavaScript</a:t>
            </a:r>
            <a:endParaRPr sz="1500">
              <a:solidFill>
                <a:srgbClr val="212121"/>
              </a:solidFill>
            </a:endParaRPr>
          </a:p>
          <a:p>
            <a:pPr indent="-387350" lvl="1" marL="1219200" rtl="0" algn="l">
              <a:lnSpc>
                <a:spcPct val="120000"/>
              </a:lnSpc>
              <a:spcBef>
                <a:spcPts val="0"/>
              </a:spcBef>
              <a:spcAft>
                <a:spcPts val="0"/>
              </a:spcAft>
              <a:buClr>
                <a:srgbClr val="4285F4"/>
              </a:buClr>
              <a:buSzPts val="1300"/>
              <a:buChar char="➢"/>
            </a:pPr>
            <a:r>
              <a:rPr lang="en-US" sz="1300"/>
              <a:t>Introduction to JavaScript</a:t>
            </a:r>
            <a:endParaRPr sz="1300"/>
          </a:p>
          <a:p>
            <a:pPr indent="-387350" lvl="1" marL="1219200" rtl="0" algn="l">
              <a:lnSpc>
                <a:spcPct val="120000"/>
              </a:lnSpc>
              <a:spcBef>
                <a:spcPts val="0"/>
              </a:spcBef>
              <a:spcAft>
                <a:spcPts val="0"/>
              </a:spcAft>
              <a:buClr>
                <a:srgbClr val="4285F4"/>
              </a:buClr>
              <a:buSzPts val="1300"/>
              <a:buChar char="➢"/>
            </a:pPr>
            <a:r>
              <a:rPr lang="en-US" sz="1300"/>
              <a:t>JavaScript Capabilities</a:t>
            </a:r>
            <a:endParaRPr sz="1300"/>
          </a:p>
          <a:p>
            <a:pPr indent="-387350" lvl="1" marL="1219200" rtl="0" algn="l">
              <a:lnSpc>
                <a:spcPct val="120000"/>
              </a:lnSpc>
              <a:spcBef>
                <a:spcPts val="0"/>
              </a:spcBef>
              <a:spcAft>
                <a:spcPts val="0"/>
              </a:spcAft>
              <a:buClr>
                <a:srgbClr val="4285F4"/>
              </a:buClr>
              <a:buSzPts val="1300"/>
              <a:buChar char="➢"/>
            </a:pPr>
            <a:r>
              <a:rPr lang="en-US" sz="1300"/>
              <a:t>JavaScript Restrictions</a:t>
            </a:r>
            <a:endParaRPr sz="1300"/>
          </a:p>
          <a:p>
            <a:pPr indent="-387350" lvl="1" marL="1219200" rtl="0" algn="l">
              <a:lnSpc>
                <a:spcPct val="120000"/>
              </a:lnSpc>
              <a:spcBef>
                <a:spcPts val="0"/>
              </a:spcBef>
              <a:spcAft>
                <a:spcPts val="0"/>
              </a:spcAft>
              <a:buClr>
                <a:srgbClr val="4285F4"/>
              </a:buClr>
              <a:buSzPts val="1300"/>
              <a:buChar char="➢"/>
            </a:pPr>
            <a:r>
              <a:rPr lang="en-US" sz="1300"/>
              <a:t>Data Types in JavaScript</a:t>
            </a:r>
            <a:endParaRPr sz="1300"/>
          </a:p>
          <a:p>
            <a:pPr indent="-387350" lvl="1" marL="1219200" rtl="0" algn="l">
              <a:lnSpc>
                <a:spcPct val="120000"/>
              </a:lnSpc>
              <a:spcBef>
                <a:spcPts val="0"/>
              </a:spcBef>
              <a:spcAft>
                <a:spcPts val="0"/>
              </a:spcAft>
              <a:buClr>
                <a:srgbClr val="4285F4"/>
              </a:buClr>
              <a:buSzPts val="1300"/>
              <a:buChar char="➢"/>
            </a:pPr>
            <a:r>
              <a:rPr lang="en-US" sz="1300"/>
              <a:t>Variables in JavaScript</a:t>
            </a:r>
            <a:endParaRPr sz="1300"/>
          </a:p>
          <a:p>
            <a:pPr indent="-387350" lvl="2" marL="1828800" rtl="0" algn="l">
              <a:lnSpc>
                <a:spcPct val="120000"/>
              </a:lnSpc>
              <a:spcBef>
                <a:spcPts val="0"/>
              </a:spcBef>
              <a:spcAft>
                <a:spcPts val="0"/>
              </a:spcAft>
              <a:buClr>
                <a:srgbClr val="1155CC"/>
              </a:buClr>
              <a:buSzPts val="1300"/>
              <a:buChar char="■"/>
            </a:pPr>
            <a:r>
              <a:rPr lang="en-US" sz="1300"/>
              <a:t>var</a:t>
            </a:r>
            <a:endParaRPr sz="1300"/>
          </a:p>
          <a:p>
            <a:pPr indent="-387350" lvl="2" marL="1828800" rtl="0" algn="l">
              <a:lnSpc>
                <a:spcPct val="120000"/>
              </a:lnSpc>
              <a:spcBef>
                <a:spcPts val="0"/>
              </a:spcBef>
              <a:spcAft>
                <a:spcPts val="0"/>
              </a:spcAft>
              <a:buClr>
                <a:srgbClr val="1155CC"/>
              </a:buClr>
              <a:buSzPts val="1300"/>
              <a:buChar char="■"/>
            </a:pPr>
            <a:r>
              <a:rPr lang="en-US" sz="1300"/>
              <a:t>let</a:t>
            </a:r>
            <a:endParaRPr sz="1300"/>
          </a:p>
          <a:p>
            <a:pPr indent="-387350" lvl="2" marL="1828800" rtl="0" algn="l">
              <a:lnSpc>
                <a:spcPct val="120000"/>
              </a:lnSpc>
              <a:spcBef>
                <a:spcPts val="0"/>
              </a:spcBef>
              <a:spcAft>
                <a:spcPts val="0"/>
              </a:spcAft>
              <a:buClr>
                <a:srgbClr val="1155CC"/>
              </a:buClr>
              <a:buSzPts val="1300"/>
              <a:buChar char="■"/>
            </a:pPr>
            <a:r>
              <a:rPr lang="en-US" sz="1300"/>
              <a:t>const</a:t>
            </a:r>
            <a:endParaRPr sz="1300"/>
          </a:p>
          <a:p>
            <a:pPr indent="-387350" lvl="2" marL="1828800" rtl="0" algn="l">
              <a:lnSpc>
                <a:spcPct val="120000"/>
              </a:lnSpc>
              <a:spcBef>
                <a:spcPts val="0"/>
              </a:spcBef>
              <a:spcAft>
                <a:spcPts val="0"/>
              </a:spcAft>
              <a:buClr>
                <a:srgbClr val="1155CC"/>
              </a:buClr>
              <a:buSzPts val="1300"/>
              <a:buChar char="■"/>
            </a:pPr>
            <a:r>
              <a:rPr lang="en-US" sz="1300"/>
              <a:t>Benefits of let and const</a:t>
            </a:r>
            <a:endParaRPr sz="1300"/>
          </a:p>
          <a:p>
            <a:pPr indent="-387350" lvl="1" marL="1219200" rtl="0" algn="l">
              <a:lnSpc>
                <a:spcPct val="120000"/>
              </a:lnSpc>
              <a:spcBef>
                <a:spcPts val="0"/>
              </a:spcBef>
              <a:spcAft>
                <a:spcPts val="0"/>
              </a:spcAft>
              <a:buClr>
                <a:srgbClr val="4285F4"/>
              </a:buClr>
              <a:buSzPts val="1300"/>
              <a:buChar char="➢"/>
            </a:pPr>
            <a:r>
              <a:rPr lang="en-US" sz="1300"/>
              <a:t>Comments in JavaScript</a:t>
            </a:r>
            <a:endParaRPr sz="1300"/>
          </a:p>
          <a:p>
            <a:pPr indent="-387350" lvl="1" marL="1219200" rtl="0" algn="l">
              <a:lnSpc>
                <a:spcPct val="120000"/>
              </a:lnSpc>
              <a:spcBef>
                <a:spcPts val="0"/>
              </a:spcBef>
              <a:spcAft>
                <a:spcPts val="0"/>
              </a:spcAft>
              <a:buClr>
                <a:srgbClr val="4285F4"/>
              </a:buClr>
              <a:buSzPts val="1300"/>
              <a:buChar char="➢"/>
            </a:pPr>
            <a:r>
              <a:rPr lang="en-US" sz="1300"/>
              <a:t>console.log() and &lt;script&gt; Tags</a:t>
            </a:r>
            <a:endParaRPr sz="1300"/>
          </a:p>
          <a:p>
            <a:pPr indent="-387350" lvl="1" marL="1219200" rtl="0" algn="l">
              <a:lnSpc>
                <a:spcPct val="120000"/>
              </a:lnSpc>
              <a:spcBef>
                <a:spcPts val="0"/>
              </a:spcBef>
              <a:spcAft>
                <a:spcPts val="0"/>
              </a:spcAft>
              <a:buClr>
                <a:srgbClr val="4285F4"/>
              </a:buClr>
              <a:buSzPts val="1300"/>
              <a:buChar char="➢"/>
            </a:pPr>
            <a:r>
              <a:rPr lang="en-US" sz="1300"/>
              <a:t>JavaScript Operators</a:t>
            </a:r>
            <a:endParaRPr sz="1300"/>
          </a:p>
          <a:p>
            <a:pPr indent="-387350" lvl="2" marL="1828800" rtl="0" algn="l">
              <a:lnSpc>
                <a:spcPct val="120000"/>
              </a:lnSpc>
              <a:spcBef>
                <a:spcPts val="0"/>
              </a:spcBef>
              <a:spcAft>
                <a:spcPts val="0"/>
              </a:spcAft>
              <a:buClr>
                <a:srgbClr val="1155CC"/>
              </a:buClr>
              <a:buSzPts val="1300"/>
              <a:buChar char="■"/>
            </a:pPr>
            <a:r>
              <a:rPr lang="en-US" sz="1300"/>
              <a:t>Arithmetic</a:t>
            </a:r>
            <a:endParaRPr sz="1300"/>
          </a:p>
          <a:p>
            <a:pPr indent="-387350" lvl="2" marL="1828800" rtl="0" algn="l">
              <a:lnSpc>
                <a:spcPct val="120000"/>
              </a:lnSpc>
              <a:spcBef>
                <a:spcPts val="0"/>
              </a:spcBef>
              <a:spcAft>
                <a:spcPts val="0"/>
              </a:spcAft>
              <a:buClr>
                <a:srgbClr val="1155CC"/>
              </a:buClr>
              <a:buSzPts val="1300"/>
              <a:buChar char="■"/>
            </a:pPr>
            <a:r>
              <a:rPr lang="en-US" sz="1300"/>
              <a:t>Comparison</a:t>
            </a:r>
            <a:endParaRPr sz="1300"/>
          </a:p>
          <a:p>
            <a:pPr indent="-387350" lvl="2" marL="1828800" rtl="0" algn="l">
              <a:lnSpc>
                <a:spcPct val="120000"/>
              </a:lnSpc>
              <a:spcBef>
                <a:spcPts val="0"/>
              </a:spcBef>
              <a:spcAft>
                <a:spcPts val="0"/>
              </a:spcAft>
              <a:buClr>
                <a:srgbClr val="1155CC"/>
              </a:buClr>
              <a:buSzPts val="1300"/>
              <a:buChar char="■"/>
            </a:pPr>
            <a:r>
              <a:rPr lang="en-US" sz="1300"/>
              <a:t>Logical</a:t>
            </a:r>
            <a:endParaRPr sz="1300"/>
          </a:p>
          <a:p>
            <a:pPr indent="-387350" lvl="2" marL="1828800" rtl="0" algn="l">
              <a:lnSpc>
                <a:spcPct val="120000"/>
              </a:lnSpc>
              <a:spcBef>
                <a:spcPts val="0"/>
              </a:spcBef>
              <a:spcAft>
                <a:spcPts val="0"/>
              </a:spcAft>
              <a:buClr>
                <a:srgbClr val="1155CC"/>
              </a:buClr>
              <a:buSzPts val="1300"/>
              <a:buChar char="■"/>
            </a:pPr>
            <a:r>
              <a:rPr lang="en-US" sz="1300"/>
              <a:t>String Concatenation</a:t>
            </a:r>
            <a:endParaRPr sz="1300"/>
          </a:p>
        </p:txBody>
      </p:sp>
      <p:sp>
        <p:nvSpPr>
          <p:cNvPr id="1180" name="Google Shape;1180;p124"/>
          <p:cNvSpPr txBox="1"/>
          <p:nvPr/>
        </p:nvSpPr>
        <p:spPr>
          <a:xfrm>
            <a:off x="4048725" y="1149550"/>
            <a:ext cx="4677900" cy="3665400"/>
          </a:xfrm>
          <a:prstGeom prst="rect">
            <a:avLst/>
          </a:prstGeom>
          <a:noFill/>
          <a:ln>
            <a:noFill/>
          </a:ln>
        </p:spPr>
        <p:txBody>
          <a:bodyPr anchorCtr="0" anchor="t" bIns="91425" lIns="91425" spcFirstLastPara="1" rIns="91425" wrap="square" tIns="91425">
            <a:normAutofit/>
          </a:bodyPr>
          <a:lstStyle/>
          <a:p>
            <a:pPr indent="-323850" lvl="0" marL="457200" rtl="0" algn="l">
              <a:lnSpc>
                <a:spcPct val="100000"/>
              </a:lnSpc>
              <a:spcBef>
                <a:spcPts val="0"/>
              </a:spcBef>
              <a:spcAft>
                <a:spcPts val="0"/>
              </a:spcAft>
              <a:buClr>
                <a:srgbClr val="212121"/>
              </a:buClr>
              <a:buSzPts val="1500"/>
              <a:buFont typeface="Noto Sans Symbols"/>
              <a:buChar char="❖"/>
            </a:pPr>
            <a:r>
              <a:rPr b="1" lang="en-US" sz="1500">
                <a:solidFill>
                  <a:srgbClr val="212121"/>
                </a:solidFill>
              </a:rPr>
              <a:t>Section Two: Control Statements </a:t>
            </a:r>
            <a:r>
              <a:rPr b="1" lang="en-US" sz="1500">
                <a:solidFill>
                  <a:srgbClr val="212121"/>
                </a:solidFill>
              </a:rPr>
              <a:t>and </a:t>
            </a:r>
            <a:r>
              <a:rPr b="1" lang="en-US" sz="1500">
                <a:solidFill>
                  <a:srgbClr val="212121"/>
                </a:solidFill>
              </a:rPr>
              <a:t>Loops</a:t>
            </a:r>
            <a:endParaRPr b="1" sz="1500">
              <a:solidFill>
                <a:srgbClr val="212121"/>
              </a:solidFill>
            </a:endParaRPr>
          </a:p>
          <a:p>
            <a:pPr indent="-387350" lvl="1" marL="1219200" rtl="0" algn="l">
              <a:lnSpc>
                <a:spcPct val="100000"/>
              </a:lnSpc>
              <a:spcBef>
                <a:spcPts val="0"/>
              </a:spcBef>
              <a:spcAft>
                <a:spcPts val="0"/>
              </a:spcAft>
              <a:buClr>
                <a:srgbClr val="4285F4"/>
              </a:buClr>
              <a:buSzPts val="1300"/>
              <a:buChar char="➢"/>
            </a:pPr>
            <a:r>
              <a:rPr lang="en-US" sz="1300"/>
              <a:t>Control Statements</a:t>
            </a:r>
            <a:endParaRPr sz="1300"/>
          </a:p>
          <a:p>
            <a:pPr indent="-387350" lvl="2" marL="1828800" rtl="0" algn="l">
              <a:lnSpc>
                <a:spcPct val="100000"/>
              </a:lnSpc>
              <a:spcBef>
                <a:spcPts val="0"/>
              </a:spcBef>
              <a:spcAft>
                <a:spcPts val="0"/>
              </a:spcAft>
              <a:buClr>
                <a:srgbClr val="1155CC"/>
              </a:buClr>
              <a:buSzPts val="1300"/>
              <a:buChar char="■"/>
            </a:pPr>
            <a:r>
              <a:rPr lang="en-US" sz="1300"/>
              <a:t>if…else</a:t>
            </a:r>
            <a:endParaRPr sz="1300"/>
          </a:p>
          <a:p>
            <a:pPr indent="-387350" lvl="2" marL="1828800" rtl="0" algn="l">
              <a:lnSpc>
                <a:spcPct val="100000"/>
              </a:lnSpc>
              <a:spcBef>
                <a:spcPts val="0"/>
              </a:spcBef>
              <a:spcAft>
                <a:spcPts val="0"/>
              </a:spcAft>
              <a:buClr>
                <a:srgbClr val="1155CC"/>
              </a:buClr>
              <a:buSzPts val="1300"/>
              <a:buChar char="■"/>
            </a:pPr>
            <a:r>
              <a:rPr lang="en-US" sz="1300"/>
              <a:t>switch</a:t>
            </a:r>
            <a:endParaRPr sz="1300"/>
          </a:p>
          <a:p>
            <a:pPr indent="-387350" lvl="1" marL="1219200" rtl="0" algn="l">
              <a:lnSpc>
                <a:spcPct val="100000"/>
              </a:lnSpc>
              <a:spcBef>
                <a:spcPts val="0"/>
              </a:spcBef>
              <a:spcAft>
                <a:spcPts val="0"/>
              </a:spcAft>
              <a:buClr>
                <a:srgbClr val="4285F4"/>
              </a:buClr>
              <a:buSzPts val="1300"/>
              <a:buChar char="➢"/>
            </a:pPr>
            <a:r>
              <a:rPr lang="en-US" sz="1300"/>
              <a:t>Loops</a:t>
            </a:r>
            <a:endParaRPr sz="1300"/>
          </a:p>
          <a:p>
            <a:pPr indent="-387350" lvl="2" marL="1828800" rtl="0" algn="l">
              <a:lnSpc>
                <a:spcPct val="100000"/>
              </a:lnSpc>
              <a:spcBef>
                <a:spcPts val="0"/>
              </a:spcBef>
              <a:spcAft>
                <a:spcPts val="0"/>
              </a:spcAft>
              <a:buClr>
                <a:srgbClr val="1155CC"/>
              </a:buClr>
              <a:buSzPts val="1300"/>
              <a:buChar char="■"/>
            </a:pPr>
            <a:r>
              <a:rPr lang="en-US" sz="1300"/>
              <a:t>while()</a:t>
            </a:r>
            <a:endParaRPr sz="1300"/>
          </a:p>
          <a:p>
            <a:pPr indent="-387350" lvl="2" marL="1828800" rtl="0" algn="l">
              <a:lnSpc>
                <a:spcPct val="100000"/>
              </a:lnSpc>
              <a:spcBef>
                <a:spcPts val="0"/>
              </a:spcBef>
              <a:spcAft>
                <a:spcPts val="0"/>
              </a:spcAft>
              <a:buClr>
                <a:srgbClr val="1155CC"/>
              </a:buClr>
              <a:buSzPts val="1300"/>
              <a:buChar char="■"/>
            </a:pPr>
            <a:r>
              <a:rPr lang="en-US" sz="1300"/>
              <a:t>for()</a:t>
            </a:r>
            <a:endParaRPr sz="1300"/>
          </a:p>
          <a:p>
            <a:pPr indent="-387350" lvl="2" marL="1828800" rtl="0" algn="l">
              <a:lnSpc>
                <a:spcPct val="100000"/>
              </a:lnSpc>
              <a:spcBef>
                <a:spcPts val="0"/>
              </a:spcBef>
              <a:spcAft>
                <a:spcPts val="0"/>
              </a:spcAft>
              <a:buClr>
                <a:srgbClr val="1155CC"/>
              </a:buClr>
              <a:buSzPts val="1300"/>
              <a:buChar char="■"/>
            </a:pPr>
            <a:r>
              <a:rPr lang="en-US" sz="1300"/>
              <a:t>do...while()</a:t>
            </a:r>
            <a:endParaRPr sz="1300"/>
          </a:p>
          <a:p>
            <a:pPr indent="-387350" lvl="1" marL="1219200" rtl="0" algn="l">
              <a:lnSpc>
                <a:spcPct val="100000"/>
              </a:lnSpc>
              <a:spcBef>
                <a:spcPts val="0"/>
              </a:spcBef>
              <a:spcAft>
                <a:spcPts val="0"/>
              </a:spcAft>
              <a:buClr>
                <a:srgbClr val="4285F4"/>
              </a:buClr>
              <a:buSzPts val="1300"/>
              <a:buChar char="➢"/>
            </a:pPr>
            <a:r>
              <a:rPr lang="en-US" sz="1300"/>
              <a:t>Looping through Strings</a:t>
            </a:r>
            <a:endParaRPr sz="1300"/>
          </a:p>
          <a:p>
            <a:pPr indent="-387350" lvl="2" marL="1828800" rtl="0" algn="l">
              <a:lnSpc>
                <a:spcPct val="100000"/>
              </a:lnSpc>
              <a:spcBef>
                <a:spcPts val="0"/>
              </a:spcBef>
              <a:spcAft>
                <a:spcPts val="0"/>
              </a:spcAft>
              <a:buClr>
                <a:srgbClr val="1155CC"/>
              </a:buClr>
              <a:buSzPts val="1300"/>
              <a:buChar char="■"/>
            </a:pPr>
            <a:r>
              <a:rPr lang="en-US" sz="1300"/>
              <a:t>User Input</a:t>
            </a:r>
            <a:endParaRPr sz="1300"/>
          </a:p>
          <a:p>
            <a:pPr indent="-387350" lvl="2" marL="1828800" rtl="0" algn="l">
              <a:lnSpc>
                <a:spcPct val="100000"/>
              </a:lnSpc>
              <a:spcBef>
                <a:spcPts val="0"/>
              </a:spcBef>
              <a:spcAft>
                <a:spcPts val="0"/>
              </a:spcAft>
              <a:buClr>
                <a:srgbClr val="1155CC"/>
              </a:buClr>
              <a:buSzPts val="1300"/>
              <a:buChar char="■"/>
            </a:pPr>
            <a:r>
              <a:rPr lang="en-US" sz="1300"/>
              <a:t>String Properties</a:t>
            </a:r>
            <a:endParaRPr sz="1300"/>
          </a:p>
          <a:p>
            <a:pPr indent="-387350" lvl="2" marL="1828800" rtl="0" algn="l">
              <a:lnSpc>
                <a:spcPct val="100000"/>
              </a:lnSpc>
              <a:spcBef>
                <a:spcPts val="0"/>
              </a:spcBef>
              <a:spcAft>
                <a:spcPts val="0"/>
              </a:spcAft>
              <a:buClr>
                <a:srgbClr val="1155CC"/>
              </a:buClr>
              <a:buSzPts val="1300"/>
              <a:buChar char="■"/>
            </a:pPr>
            <a:r>
              <a:rPr lang="en-US" sz="1300"/>
              <a:t>Identifying Numbers</a:t>
            </a:r>
            <a:endParaRPr sz="1300"/>
          </a:p>
          <a:p>
            <a:pPr indent="-387350" lvl="2" marL="1828800" rtl="0" algn="l">
              <a:lnSpc>
                <a:spcPct val="100000"/>
              </a:lnSpc>
              <a:spcBef>
                <a:spcPts val="0"/>
              </a:spcBef>
              <a:spcAft>
                <a:spcPts val="0"/>
              </a:spcAft>
              <a:buClr>
                <a:srgbClr val="1155CC"/>
              </a:buClr>
              <a:buSzPts val="1300"/>
              <a:buChar char="■"/>
            </a:pPr>
            <a:r>
              <a:rPr lang="en-US" sz="1300"/>
              <a:t>Nested Statements</a:t>
            </a:r>
            <a:endParaRPr sz="13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3" name="Shape 1393"/>
        <p:cNvGrpSpPr/>
        <p:nvPr/>
      </p:nvGrpSpPr>
      <p:grpSpPr>
        <a:xfrm>
          <a:off x="0" y="0"/>
          <a:ext cx="0" cy="0"/>
          <a:chOff x="0" y="0"/>
          <a:chExt cx="0" cy="0"/>
        </a:xfrm>
      </p:grpSpPr>
      <p:sp>
        <p:nvSpPr>
          <p:cNvPr id="1394" name="Google Shape;1394;p151"/>
          <p:cNvSpPr txBox="1"/>
          <p:nvPr>
            <p:ph idx="1" type="body"/>
          </p:nvPr>
        </p:nvSpPr>
        <p:spPr>
          <a:xfrm>
            <a:off x="523875" y="1123025"/>
            <a:ext cx="8186700" cy="3563100"/>
          </a:xfrm>
          <a:prstGeom prst="rect">
            <a:avLst/>
          </a:prstGeom>
        </p:spPr>
        <p:txBody>
          <a:bodyPr anchorCtr="0" anchor="t" bIns="68575" lIns="68575" spcFirstLastPara="1" rIns="68575" wrap="square" tIns="68575">
            <a:noAutofit/>
          </a:bodyPr>
          <a:lstStyle/>
          <a:p>
            <a:pPr indent="0" lvl="0" marL="0" rtl="0" algn="l">
              <a:lnSpc>
                <a:spcPct val="100000"/>
              </a:lnSpc>
              <a:spcBef>
                <a:spcPts val="400"/>
              </a:spcBef>
              <a:spcAft>
                <a:spcPts val="0"/>
              </a:spcAft>
              <a:buNone/>
            </a:pPr>
            <a:r>
              <a:rPr b="1" lang="en-US" sz="1300" u="sng">
                <a:solidFill>
                  <a:schemeClr val="hlink"/>
                </a:solidFill>
                <a:highlight>
                  <a:schemeClr val="lt1"/>
                </a:highlight>
                <a:latin typeface="Consolas"/>
                <a:ea typeface="Consolas"/>
                <a:cs typeface="Consolas"/>
                <a:sym typeface="Consolas"/>
                <a:hlinkClick r:id="rId3"/>
              </a:rPr>
              <a:t>if...else</a:t>
            </a:r>
            <a:r>
              <a:rPr lang="en-US" sz="1300" u="sng">
                <a:solidFill>
                  <a:schemeClr val="hlink"/>
                </a:solidFill>
                <a:highlight>
                  <a:schemeClr val="lt1"/>
                </a:highlight>
                <a:hlinkClick r:id="rId4"/>
              </a:rPr>
              <a:t> statements</a:t>
            </a:r>
            <a:r>
              <a:rPr lang="en-US" sz="1300">
                <a:solidFill>
                  <a:srgbClr val="000000"/>
                </a:solidFill>
                <a:highlight>
                  <a:schemeClr val="lt1"/>
                </a:highlight>
              </a:rPr>
              <a:t> allow a program to make certain decisions based on inputs and conditions. Depending on the decision the program makes, some code will get executed and another code might be skipped. It is important to know that </a:t>
            </a:r>
            <a:r>
              <a:rPr b="1" lang="en-US" sz="1300">
                <a:solidFill>
                  <a:srgbClr val="000000"/>
                </a:solidFill>
                <a:highlight>
                  <a:schemeClr val="lt1"/>
                </a:highlight>
                <a:latin typeface="Consolas"/>
                <a:ea typeface="Consolas"/>
                <a:cs typeface="Consolas"/>
                <a:sym typeface="Consolas"/>
              </a:rPr>
              <a:t>if</a:t>
            </a:r>
            <a:r>
              <a:rPr lang="en-US" sz="1300">
                <a:solidFill>
                  <a:srgbClr val="000000"/>
                </a:solidFill>
                <a:highlight>
                  <a:schemeClr val="lt1"/>
                </a:highlight>
              </a:rPr>
              <a:t> statements only evaluate </a:t>
            </a:r>
            <a:r>
              <a:rPr b="1" lang="en-US" sz="1300">
                <a:solidFill>
                  <a:srgbClr val="000000"/>
                </a:solidFill>
                <a:highlight>
                  <a:schemeClr val="lt1"/>
                </a:highlight>
                <a:latin typeface="Consolas"/>
                <a:ea typeface="Consolas"/>
                <a:cs typeface="Consolas"/>
                <a:sym typeface="Consolas"/>
              </a:rPr>
              <a:t>true</a:t>
            </a:r>
            <a:r>
              <a:rPr lang="en-US" sz="1300">
                <a:solidFill>
                  <a:srgbClr val="000000"/>
                </a:solidFill>
                <a:highlight>
                  <a:schemeClr val="lt1"/>
                </a:highlight>
              </a:rPr>
              <a:t> or </a:t>
            </a:r>
            <a:r>
              <a:rPr b="1" lang="en-US" sz="1300">
                <a:solidFill>
                  <a:srgbClr val="000000"/>
                </a:solidFill>
                <a:highlight>
                  <a:schemeClr val="lt1"/>
                </a:highlight>
                <a:latin typeface="Consolas"/>
                <a:ea typeface="Consolas"/>
                <a:cs typeface="Consolas"/>
                <a:sym typeface="Consolas"/>
              </a:rPr>
              <a:t>false</a:t>
            </a:r>
            <a:r>
              <a:rPr lang="en-US" sz="1300">
                <a:solidFill>
                  <a:srgbClr val="000000"/>
                </a:solidFill>
                <a:highlight>
                  <a:schemeClr val="lt1"/>
                </a:highlight>
              </a:rPr>
              <a:t> values, but do not produce those results.</a:t>
            </a:r>
            <a:endParaRPr sz="1300">
              <a:solidFill>
                <a:srgbClr val="000000"/>
              </a:solidFill>
              <a:highlight>
                <a:schemeClr val="lt1"/>
              </a:highlight>
            </a:endParaRPr>
          </a:p>
          <a:p>
            <a:pPr indent="0" lvl="0" marL="0" rtl="0" algn="l">
              <a:lnSpc>
                <a:spcPct val="100000"/>
              </a:lnSpc>
              <a:spcBef>
                <a:spcPts val="400"/>
              </a:spcBef>
              <a:spcAft>
                <a:spcPts val="0"/>
              </a:spcAft>
              <a:buNone/>
            </a:pPr>
            <a:r>
              <a:rPr lang="en-US" sz="1300">
                <a:solidFill>
                  <a:srgbClr val="000000"/>
                </a:solidFill>
              </a:rPr>
              <a:t>Notice that the condition is using </a:t>
            </a:r>
            <a:r>
              <a:rPr b="1" lang="en-US" sz="1300">
                <a:solidFill>
                  <a:srgbClr val="000000"/>
                </a:solidFill>
              </a:rPr>
              <a:t>comparison operators</a:t>
            </a:r>
            <a:r>
              <a:rPr lang="en-US" sz="1300">
                <a:solidFill>
                  <a:srgbClr val="000000"/>
                </a:solidFill>
              </a:rPr>
              <a:t>, and they are producing the </a:t>
            </a:r>
            <a:r>
              <a:rPr b="1" lang="en-US" sz="1300">
                <a:solidFill>
                  <a:srgbClr val="000000"/>
                </a:solidFill>
                <a:latin typeface="Consolas"/>
                <a:ea typeface="Consolas"/>
                <a:cs typeface="Consolas"/>
                <a:sym typeface="Consolas"/>
              </a:rPr>
              <a:t>true</a:t>
            </a:r>
            <a:r>
              <a:rPr lang="en-US" sz="1300">
                <a:solidFill>
                  <a:srgbClr val="000000"/>
                </a:solidFill>
              </a:rPr>
              <a:t> or </a:t>
            </a:r>
            <a:r>
              <a:rPr b="1" lang="en-US" sz="1300">
                <a:solidFill>
                  <a:srgbClr val="000000"/>
                </a:solidFill>
                <a:latin typeface="Consolas"/>
                <a:ea typeface="Consolas"/>
                <a:cs typeface="Consolas"/>
                <a:sym typeface="Consolas"/>
              </a:rPr>
              <a:t>false</a:t>
            </a:r>
            <a:r>
              <a:rPr lang="en-US" sz="1300">
                <a:solidFill>
                  <a:srgbClr val="000000"/>
                </a:solidFill>
              </a:rPr>
              <a:t> value that the </a:t>
            </a:r>
            <a:r>
              <a:rPr b="1" lang="en-US" sz="1300">
                <a:solidFill>
                  <a:srgbClr val="000000"/>
                </a:solidFill>
                <a:latin typeface="Consolas"/>
                <a:ea typeface="Consolas"/>
                <a:cs typeface="Consolas"/>
                <a:sym typeface="Consolas"/>
              </a:rPr>
              <a:t>if</a:t>
            </a:r>
            <a:r>
              <a:rPr lang="en-US" sz="1300">
                <a:solidFill>
                  <a:srgbClr val="000000"/>
                </a:solidFill>
              </a:rPr>
              <a:t> statement will evaluate.</a:t>
            </a:r>
            <a:endParaRPr sz="1300">
              <a:solidFill>
                <a:srgbClr val="000000"/>
              </a:solidFill>
            </a:endParaRPr>
          </a:p>
          <a:p>
            <a:pPr indent="0" lvl="0" marL="0" rtl="0" algn="l">
              <a:lnSpc>
                <a:spcPct val="100000"/>
              </a:lnSpc>
              <a:spcBef>
                <a:spcPts val="400"/>
              </a:spcBef>
              <a:spcAft>
                <a:spcPts val="0"/>
              </a:spcAft>
              <a:buNone/>
            </a:pPr>
            <a:r>
              <a:rPr lang="en-US" sz="1300">
                <a:solidFill>
                  <a:srgbClr val="000000"/>
                </a:solidFill>
              </a:rPr>
              <a:t>The syntax for an </a:t>
            </a:r>
            <a:r>
              <a:rPr b="1" lang="en-US" sz="1300">
                <a:solidFill>
                  <a:srgbClr val="000000"/>
                </a:solidFill>
                <a:latin typeface="Consolas"/>
                <a:ea typeface="Consolas"/>
                <a:cs typeface="Consolas"/>
                <a:sym typeface="Consolas"/>
              </a:rPr>
              <a:t>if...else</a:t>
            </a:r>
            <a:r>
              <a:rPr lang="en-US" sz="1300">
                <a:solidFill>
                  <a:srgbClr val="000000"/>
                </a:solidFill>
              </a:rPr>
              <a:t> statement is as follows:</a:t>
            </a:r>
            <a:endParaRPr sz="1300">
              <a:solidFill>
                <a:srgbClr val="080808"/>
              </a:solidFill>
              <a:highlight>
                <a:schemeClr val="lt1"/>
              </a:highlight>
              <a:latin typeface="Consolas"/>
              <a:ea typeface="Consolas"/>
              <a:cs typeface="Consolas"/>
              <a:sym typeface="Consolas"/>
            </a:endParaRPr>
          </a:p>
          <a:p>
            <a:pPr indent="0" lvl="0" marL="457200" rtl="0" algn="l">
              <a:lnSpc>
                <a:spcPct val="100000"/>
              </a:lnSpc>
              <a:spcBef>
                <a:spcPts val="400"/>
              </a:spcBef>
              <a:spcAft>
                <a:spcPts val="0"/>
              </a:spcAft>
              <a:buNone/>
            </a:pPr>
            <a:r>
              <a:rPr lang="en-US" sz="1300">
                <a:solidFill>
                  <a:srgbClr val="0033B3"/>
                </a:solidFill>
                <a:highlight>
                  <a:schemeClr val="lt1"/>
                </a:highlight>
                <a:latin typeface="Consolas"/>
                <a:ea typeface="Consolas"/>
                <a:cs typeface="Consolas"/>
                <a:sym typeface="Consolas"/>
              </a:rPr>
              <a:t>if </a:t>
            </a:r>
            <a:r>
              <a:rPr lang="en-US" sz="1300">
                <a:solidFill>
                  <a:srgbClr val="080808"/>
                </a:solidFill>
                <a:highlight>
                  <a:schemeClr val="lt1"/>
                </a:highlight>
                <a:latin typeface="Consolas"/>
                <a:ea typeface="Consolas"/>
                <a:cs typeface="Consolas"/>
                <a:sym typeface="Consolas"/>
              </a:rPr>
              <a:t>(</a:t>
            </a:r>
            <a:r>
              <a:rPr lang="en-US" sz="1300">
                <a:solidFill>
                  <a:srgbClr val="830091"/>
                </a:solidFill>
                <a:highlight>
                  <a:schemeClr val="lt1"/>
                </a:highlight>
                <a:latin typeface="Consolas"/>
                <a:ea typeface="Consolas"/>
                <a:cs typeface="Consolas"/>
                <a:sym typeface="Consolas"/>
              </a:rPr>
              <a:t>condition</a:t>
            </a:r>
            <a:r>
              <a:rPr lang="en-US" sz="1300">
                <a:solidFill>
                  <a:srgbClr val="080808"/>
                </a:solidFill>
                <a:highlight>
                  <a:schemeClr val="lt1"/>
                </a:highlight>
                <a:latin typeface="Consolas"/>
                <a:ea typeface="Consolas"/>
                <a:cs typeface="Consolas"/>
                <a:sym typeface="Consolas"/>
              </a:rPr>
              <a:t>) {</a:t>
            </a:r>
            <a:endParaRPr sz="1300">
              <a:solidFill>
                <a:srgbClr val="080808"/>
              </a:solidFill>
              <a:highlight>
                <a:schemeClr val="lt1"/>
              </a:highlight>
              <a:latin typeface="Consolas"/>
              <a:ea typeface="Consolas"/>
              <a:cs typeface="Consolas"/>
              <a:sym typeface="Consolas"/>
            </a:endParaRPr>
          </a:p>
          <a:p>
            <a:pPr indent="0" lvl="0" marL="457200" rtl="0" algn="l">
              <a:lnSpc>
                <a:spcPct val="100000"/>
              </a:lnSpc>
              <a:spcBef>
                <a:spcPts val="400"/>
              </a:spcBef>
              <a:spcAft>
                <a:spcPts val="0"/>
              </a:spcAft>
              <a:buNone/>
            </a:pPr>
            <a:r>
              <a:rPr lang="en-US" sz="1300">
                <a:solidFill>
                  <a:srgbClr val="080808"/>
                </a:solidFill>
                <a:highlight>
                  <a:schemeClr val="lt1"/>
                </a:highlight>
                <a:latin typeface="Consolas"/>
                <a:ea typeface="Consolas"/>
                <a:cs typeface="Consolas"/>
                <a:sym typeface="Consolas"/>
              </a:rPr>
              <a:t>   </a:t>
            </a:r>
            <a:r>
              <a:rPr lang="en-US" sz="1300">
                <a:solidFill>
                  <a:srgbClr val="830091"/>
                </a:solidFill>
                <a:highlight>
                  <a:schemeClr val="lt1"/>
                </a:highlight>
                <a:latin typeface="Consolas"/>
                <a:ea typeface="Consolas"/>
                <a:cs typeface="Consolas"/>
                <a:sym typeface="Consolas"/>
              </a:rPr>
              <a:t>statement1</a:t>
            </a:r>
            <a:endParaRPr sz="1300">
              <a:solidFill>
                <a:srgbClr val="080808"/>
              </a:solidFill>
              <a:highlight>
                <a:schemeClr val="lt1"/>
              </a:highlight>
              <a:latin typeface="Consolas"/>
              <a:ea typeface="Consolas"/>
              <a:cs typeface="Consolas"/>
              <a:sym typeface="Consolas"/>
            </a:endParaRPr>
          </a:p>
          <a:p>
            <a:pPr indent="0" lvl="0" marL="457200" rtl="0" algn="l">
              <a:lnSpc>
                <a:spcPct val="100000"/>
              </a:lnSpc>
              <a:spcBef>
                <a:spcPts val="400"/>
              </a:spcBef>
              <a:spcAft>
                <a:spcPts val="0"/>
              </a:spcAft>
              <a:buNone/>
            </a:pPr>
            <a:r>
              <a:rPr lang="en-US" sz="1300">
                <a:solidFill>
                  <a:srgbClr val="080808"/>
                </a:solidFill>
                <a:highlight>
                  <a:schemeClr val="lt1"/>
                </a:highlight>
                <a:latin typeface="Consolas"/>
                <a:ea typeface="Consolas"/>
                <a:cs typeface="Consolas"/>
                <a:sym typeface="Consolas"/>
              </a:rPr>
              <a:t>} </a:t>
            </a:r>
            <a:r>
              <a:rPr lang="en-US" sz="1300">
                <a:solidFill>
                  <a:srgbClr val="0033B3"/>
                </a:solidFill>
                <a:highlight>
                  <a:schemeClr val="lt1"/>
                </a:highlight>
                <a:latin typeface="Consolas"/>
                <a:ea typeface="Consolas"/>
                <a:cs typeface="Consolas"/>
                <a:sym typeface="Consolas"/>
              </a:rPr>
              <a:t>else </a:t>
            </a:r>
            <a:r>
              <a:rPr lang="en-US" sz="1300">
                <a:solidFill>
                  <a:srgbClr val="080808"/>
                </a:solidFill>
                <a:highlight>
                  <a:schemeClr val="lt1"/>
                </a:highlight>
                <a:latin typeface="Consolas"/>
                <a:ea typeface="Consolas"/>
                <a:cs typeface="Consolas"/>
                <a:sym typeface="Consolas"/>
              </a:rPr>
              <a:t>{</a:t>
            </a:r>
            <a:endParaRPr sz="1300">
              <a:solidFill>
                <a:srgbClr val="080808"/>
              </a:solidFill>
              <a:highlight>
                <a:schemeClr val="lt1"/>
              </a:highlight>
              <a:latin typeface="Consolas"/>
              <a:ea typeface="Consolas"/>
              <a:cs typeface="Consolas"/>
              <a:sym typeface="Consolas"/>
            </a:endParaRPr>
          </a:p>
          <a:p>
            <a:pPr indent="0" lvl="0" marL="457200" rtl="0" algn="l">
              <a:lnSpc>
                <a:spcPct val="100000"/>
              </a:lnSpc>
              <a:spcBef>
                <a:spcPts val="400"/>
              </a:spcBef>
              <a:spcAft>
                <a:spcPts val="0"/>
              </a:spcAft>
              <a:buNone/>
            </a:pPr>
            <a:r>
              <a:rPr lang="en-US" sz="1300">
                <a:solidFill>
                  <a:srgbClr val="080808"/>
                </a:solidFill>
                <a:highlight>
                  <a:schemeClr val="lt1"/>
                </a:highlight>
                <a:latin typeface="Consolas"/>
                <a:ea typeface="Consolas"/>
                <a:cs typeface="Consolas"/>
                <a:sym typeface="Consolas"/>
              </a:rPr>
              <a:t>   </a:t>
            </a:r>
            <a:r>
              <a:rPr lang="en-US" sz="1300">
                <a:solidFill>
                  <a:srgbClr val="830091"/>
                </a:solidFill>
                <a:highlight>
                  <a:schemeClr val="lt1"/>
                </a:highlight>
                <a:latin typeface="Consolas"/>
                <a:ea typeface="Consolas"/>
                <a:cs typeface="Consolas"/>
                <a:sym typeface="Consolas"/>
              </a:rPr>
              <a:t>statement2</a:t>
            </a:r>
            <a:endParaRPr sz="1300">
              <a:solidFill>
                <a:srgbClr val="080808"/>
              </a:solidFill>
              <a:highlight>
                <a:schemeClr val="lt1"/>
              </a:highlight>
              <a:latin typeface="Consolas"/>
              <a:ea typeface="Consolas"/>
              <a:cs typeface="Consolas"/>
              <a:sym typeface="Consolas"/>
            </a:endParaRPr>
          </a:p>
          <a:p>
            <a:pPr indent="0" lvl="0" marL="457200" rtl="0" algn="l">
              <a:lnSpc>
                <a:spcPct val="100000"/>
              </a:lnSpc>
              <a:spcBef>
                <a:spcPts val="400"/>
              </a:spcBef>
              <a:spcAft>
                <a:spcPts val="0"/>
              </a:spcAft>
              <a:buNone/>
            </a:pPr>
            <a:r>
              <a:rPr lang="en-US" sz="1300">
                <a:solidFill>
                  <a:srgbClr val="080808"/>
                </a:solidFill>
                <a:highlight>
                  <a:schemeClr val="lt1"/>
                </a:highlight>
                <a:latin typeface="Consolas"/>
                <a:ea typeface="Consolas"/>
                <a:cs typeface="Consolas"/>
                <a:sym typeface="Consolas"/>
              </a:rPr>
              <a:t>}</a:t>
            </a:r>
            <a:endParaRPr sz="1300">
              <a:solidFill>
                <a:srgbClr val="0033B3"/>
              </a:solidFill>
              <a:highlight>
                <a:schemeClr val="lt1"/>
              </a:highlight>
              <a:latin typeface="Consolas"/>
              <a:ea typeface="Consolas"/>
              <a:cs typeface="Consolas"/>
              <a:sym typeface="Consolas"/>
            </a:endParaRPr>
          </a:p>
          <a:p>
            <a:pPr indent="0" lvl="0" marL="0" rtl="0" algn="l">
              <a:lnSpc>
                <a:spcPct val="100000"/>
              </a:lnSpc>
              <a:spcBef>
                <a:spcPts val="400"/>
              </a:spcBef>
              <a:spcAft>
                <a:spcPts val="400"/>
              </a:spcAft>
              <a:buNone/>
            </a:pPr>
            <a:r>
              <a:rPr lang="en-US" sz="1300">
                <a:solidFill>
                  <a:srgbClr val="000000"/>
                </a:solidFill>
              </a:rPr>
              <a:t>The open and closed curly brackets denote the body of the </a:t>
            </a:r>
            <a:r>
              <a:rPr b="1" lang="en-US" sz="1300">
                <a:solidFill>
                  <a:srgbClr val="000000"/>
                </a:solidFill>
                <a:latin typeface="Consolas"/>
                <a:ea typeface="Consolas"/>
                <a:cs typeface="Consolas"/>
                <a:sym typeface="Consolas"/>
              </a:rPr>
              <a:t>if</a:t>
            </a:r>
            <a:r>
              <a:rPr lang="en-US" sz="1300">
                <a:solidFill>
                  <a:srgbClr val="000000"/>
                </a:solidFill>
              </a:rPr>
              <a:t> statement. If the condition inside the parentheses is </a:t>
            </a:r>
            <a:r>
              <a:rPr b="1" lang="en-US" sz="1300">
                <a:solidFill>
                  <a:srgbClr val="000000"/>
                </a:solidFill>
                <a:latin typeface="Consolas"/>
                <a:ea typeface="Consolas"/>
                <a:cs typeface="Consolas"/>
                <a:sym typeface="Consolas"/>
              </a:rPr>
              <a:t>true</a:t>
            </a:r>
            <a:r>
              <a:rPr lang="en-US" sz="1300">
                <a:solidFill>
                  <a:srgbClr val="000000"/>
                </a:solidFill>
              </a:rPr>
              <a:t>, the body of the </a:t>
            </a:r>
            <a:r>
              <a:rPr b="1" i="1" lang="en-US" sz="1300">
                <a:solidFill>
                  <a:srgbClr val="000000"/>
                </a:solidFill>
                <a:latin typeface="Consolas"/>
                <a:ea typeface="Consolas"/>
                <a:cs typeface="Consolas"/>
                <a:sym typeface="Consolas"/>
              </a:rPr>
              <a:t>if</a:t>
            </a:r>
            <a:r>
              <a:rPr b="1" lang="en-US" sz="1300">
                <a:solidFill>
                  <a:srgbClr val="000000"/>
                </a:solidFill>
                <a:latin typeface="Consolas"/>
                <a:ea typeface="Consolas"/>
                <a:cs typeface="Consolas"/>
                <a:sym typeface="Consolas"/>
              </a:rPr>
              <a:t> </a:t>
            </a:r>
            <a:r>
              <a:rPr lang="en-US" sz="1300">
                <a:solidFill>
                  <a:srgbClr val="000000"/>
                </a:solidFill>
              </a:rPr>
              <a:t>statement will be executed. If the condition inside the parentheses is </a:t>
            </a:r>
            <a:r>
              <a:rPr b="1" lang="en-US" sz="1300">
                <a:solidFill>
                  <a:srgbClr val="000000"/>
                </a:solidFill>
                <a:latin typeface="Consolas"/>
                <a:ea typeface="Consolas"/>
                <a:cs typeface="Consolas"/>
                <a:sym typeface="Consolas"/>
              </a:rPr>
              <a:t>false</a:t>
            </a:r>
            <a:r>
              <a:rPr lang="en-US" sz="1300">
                <a:solidFill>
                  <a:srgbClr val="000000"/>
                </a:solidFill>
              </a:rPr>
              <a:t>, the body is skipped, and the next portion of code, in this case the </a:t>
            </a:r>
            <a:r>
              <a:rPr b="1" lang="en-US" sz="1300">
                <a:solidFill>
                  <a:srgbClr val="000000"/>
                </a:solidFill>
                <a:latin typeface="Consolas"/>
                <a:ea typeface="Consolas"/>
                <a:cs typeface="Consolas"/>
                <a:sym typeface="Consolas"/>
              </a:rPr>
              <a:t>else</a:t>
            </a:r>
            <a:r>
              <a:rPr lang="en-US" sz="1300">
                <a:solidFill>
                  <a:srgbClr val="000000"/>
                </a:solidFill>
              </a:rPr>
              <a:t> statement, is evaluated. We will go over the </a:t>
            </a:r>
            <a:r>
              <a:rPr b="1" lang="en-US" sz="1300">
                <a:solidFill>
                  <a:srgbClr val="000000"/>
                </a:solidFill>
                <a:latin typeface="Consolas"/>
                <a:ea typeface="Consolas"/>
                <a:cs typeface="Consolas"/>
                <a:sym typeface="Consolas"/>
              </a:rPr>
              <a:t>else</a:t>
            </a:r>
            <a:r>
              <a:rPr lang="en-US" sz="1300">
                <a:solidFill>
                  <a:srgbClr val="000000"/>
                </a:solidFill>
              </a:rPr>
              <a:t> statement further in the upcoming slides.</a:t>
            </a:r>
            <a:endParaRPr sz="1300"/>
          </a:p>
        </p:txBody>
      </p:sp>
      <p:sp>
        <p:nvSpPr>
          <p:cNvPr id="1395" name="Google Shape;1395;p151"/>
          <p:cNvSpPr txBox="1"/>
          <p:nvPr>
            <p:ph type="title"/>
          </p:nvPr>
        </p:nvSpPr>
        <p:spPr>
          <a:xfrm>
            <a:off x="433237" y="592622"/>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t>Control Statements: </a:t>
            </a:r>
            <a:r>
              <a:rPr lang="en-US">
                <a:latin typeface="Consolas"/>
                <a:ea typeface="Consolas"/>
                <a:cs typeface="Consolas"/>
                <a:sym typeface="Consolas"/>
              </a:rPr>
              <a:t>if</a:t>
            </a:r>
            <a:r>
              <a:rPr lang="en-US">
                <a:latin typeface="Consolas"/>
                <a:ea typeface="Consolas"/>
                <a:cs typeface="Consolas"/>
                <a:sym typeface="Consolas"/>
              </a:rPr>
              <a:t>...</a:t>
            </a:r>
            <a:r>
              <a:rPr lang="en-US">
                <a:latin typeface="Consolas"/>
                <a:ea typeface="Consolas"/>
                <a:cs typeface="Consolas"/>
                <a:sym typeface="Consolas"/>
              </a:rPr>
              <a:t>else</a:t>
            </a:r>
            <a:endParaRPr>
              <a:latin typeface="Consolas"/>
              <a:ea typeface="Consolas"/>
              <a:cs typeface="Consolas"/>
              <a:sym typeface="Consolas"/>
            </a:endParaRPr>
          </a:p>
        </p:txBody>
      </p:sp>
      <p:sp>
        <p:nvSpPr>
          <p:cNvPr id="1396" name="Google Shape;1396;p151"/>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1" name="Shape 1401"/>
        <p:cNvGrpSpPr/>
        <p:nvPr/>
      </p:nvGrpSpPr>
      <p:grpSpPr>
        <a:xfrm>
          <a:off x="0" y="0"/>
          <a:ext cx="0" cy="0"/>
          <a:chOff x="0" y="0"/>
          <a:chExt cx="0" cy="0"/>
        </a:xfrm>
      </p:grpSpPr>
      <p:sp>
        <p:nvSpPr>
          <p:cNvPr id="1402" name="Google Shape;1402;p152"/>
          <p:cNvSpPr txBox="1"/>
          <p:nvPr>
            <p:ph idx="1" type="body"/>
          </p:nvPr>
        </p:nvSpPr>
        <p:spPr>
          <a:xfrm>
            <a:off x="523875" y="1290600"/>
            <a:ext cx="8186700" cy="3395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US">
                <a:solidFill>
                  <a:schemeClr val="accent2"/>
                </a:solidFill>
                <a:highlight>
                  <a:schemeClr val="lt1"/>
                </a:highlight>
              </a:rPr>
              <a:t>In this example, we have two </a:t>
            </a:r>
            <a:r>
              <a:rPr b="1" lang="en-US">
                <a:solidFill>
                  <a:schemeClr val="accent2"/>
                </a:solidFill>
                <a:highlight>
                  <a:schemeClr val="lt1"/>
                </a:highlight>
                <a:latin typeface="Consolas"/>
                <a:ea typeface="Consolas"/>
                <a:cs typeface="Consolas"/>
                <a:sym typeface="Consolas"/>
              </a:rPr>
              <a:t>if</a:t>
            </a:r>
            <a:r>
              <a:rPr lang="en-US">
                <a:solidFill>
                  <a:schemeClr val="accent2"/>
                </a:solidFill>
                <a:highlight>
                  <a:schemeClr val="lt1"/>
                </a:highlight>
              </a:rPr>
              <a:t> statements without </a:t>
            </a:r>
            <a:r>
              <a:rPr b="1" lang="en-US">
                <a:solidFill>
                  <a:schemeClr val="accent2"/>
                </a:solidFill>
                <a:highlight>
                  <a:schemeClr val="lt1"/>
                </a:highlight>
                <a:latin typeface="Consolas"/>
                <a:ea typeface="Consolas"/>
                <a:cs typeface="Consolas"/>
                <a:sym typeface="Consolas"/>
              </a:rPr>
              <a:t>else</a:t>
            </a:r>
            <a:r>
              <a:rPr lang="en-US">
                <a:solidFill>
                  <a:schemeClr val="accent2"/>
                </a:solidFill>
                <a:highlight>
                  <a:schemeClr val="lt1"/>
                </a:highlight>
              </a:rPr>
              <a:t> clauses. Since both statements are started with the keyword </a:t>
            </a:r>
            <a:r>
              <a:rPr b="1" lang="en-US">
                <a:solidFill>
                  <a:schemeClr val="accent2"/>
                </a:solidFill>
                <a:highlight>
                  <a:schemeClr val="lt1"/>
                </a:highlight>
                <a:latin typeface="Consolas"/>
                <a:ea typeface="Consolas"/>
                <a:cs typeface="Consolas"/>
                <a:sym typeface="Consolas"/>
              </a:rPr>
              <a:t>if</a:t>
            </a:r>
            <a:r>
              <a:rPr lang="en-US">
                <a:solidFill>
                  <a:schemeClr val="accent2"/>
                </a:solidFill>
                <a:highlight>
                  <a:schemeClr val="lt1"/>
                </a:highlight>
              </a:rPr>
              <a:t>, there are two completely separate </a:t>
            </a:r>
            <a:r>
              <a:rPr b="1" lang="en-US">
                <a:solidFill>
                  <a:schemeClr val="accent2"/>
                </a:solidFill>
                <a:highlight>
                  <a:schemeClr val="lt1"/>
                </a:highlight>
                <a:latin typeface="Consolas"/>
                <a:ea typeface="Consolas"/>
                <a:cs typeface="Consolas"/>
                <a:sym typeface="Consolas"/>
              </a:rPr>
              <a:t>if</a:t>
            </a:r>
            <a:r>
              <a:rPr lang="en-US">
                <a:solidFill>
                  <a:schemeClr val="accent2"/>
                </a:solidFill>
                <a:highlight>
                  <a:schemeClr val="lt1"/>
                </a:highlight>
              </a:rPr>
              <a:t> statements, which means that after the first </a:t>
            </a:r>
            <a:r>
              <a:rPr b="1" lang="en-US">
                <a:solidFill>
                  <a:schemeClr val="accent2"/>
                </a:solidFill>
                <a:highlight>
                  <a:schemeClr val="lt1"/>
                </a:highlight>
                <a:latin typeface="Consolas"/>
                <a:ea typeface="Consolas"/>
                <a:cs typeface="Consolas"/>
                <a:sym typeface="Consolas"/>
              </a:rPr>
              <a:t>if</a:t>
            </a:r>
            <a:r>
              <a:rPr lang="en-US">
                <a:solidFill>
                  <a:schemeClr val="accent2"/>
                </a:solidFill>
                <a:highlight>
                  <a:schemeClr val="lt1"/>
                </a:highlight>
              </a:rPr>
              <a:t> statement is executed, the second </a:t>
            </a:r>
            <a:r>
              <a:rPr b="1" lang="en-US">
                <a:solidFill>
                  <a:schemeClr val="accent2"/>
                </a:solidFill>
                <a:highlight>
                  <a:schemeClr val="lt1"/>
                </a:highlight>
                <a:latin typeface="Consolas"/>
                <a:ea typeface="Consolas"/>
                <a:cs typeface="Consolas"/>
                <a:sym typeface="Consolas"/>
              </a:rPr>
              <a:t>if</a:t>
            </a:r>
            <a:r>
              <a:rPr lang="en-US">
                <a:solidFill>
                  <a:schemeClr val="accent2"/>
                </a:solidFill>
                <a:highlight>
                  <a:schemeClr val="lt1"/>
                </a:highlight>
              </a:rPr>
              <a:t> statement will be executed regardless of the outcome of the of the first </a:t>
            </a:r>
            <a:r>
              <a:rPr b="1" lang="en-US">
                <a:solidFill>
                  <a:schemeClr val="accent2"/>
                </a:solidFill>
                <a:highlight>
                  <a:schemeClr val="lt1"/>
                </a:highlight>
                <a:latin typeface="Consolas"/>
                <a:ea typeface="Consolas"/>
                <a:cs typeface="Consolas"/>
                <a:sym typeface="Consolas"/>
              </a:rPr>
              <a:t>if</a:t>
            </a:r>
            <a:r>
              <a:rPr lang="en-US">
                <a:solidFill>
                  <a:schemeClr val="accent2"/>
                </a:solidFill>
                <a:highlight>
                  <a:schemeClr val="lt1"/>
                </a:highlight>
              </a:rPr>
              <a:t> statement.</a:t>
            </a:r>
            <a:endParaRPr>
              <a:solidFill>
                <a:srgbClr val="0033B3"/>
              </a:solidFill>
              <a:highlight>
                <a:schemeClr val="lt1"/>
              </a:highlight>
              <a:latin typeface="Consolas"/>
              <a:ea typeface="Consolas"/>
              <a:cs typeface="Consolas"/>
              <a:sym typeface="Consolas"/>
            </a:endParaRPr>
          </a:p>
          <a:p>
            <a:pPr indent="0" lvl="0" marL="457200" rtl="0" algn="l">
              <a:spcBef>
                <a:spcPts val="1000"/>
              </a:spcBef>
              <a:spcAft>
                <a:spcPts val="0"/>
              </a:spcAft>
              <a:buNone/>
            </a:pPr>
            <a:r>
              <a:rPr lang="en-US" sz="1200">
                <a:solidFill>
                  <a:srgbClr val="0033B3"/>
                </a:solidFill>
                <a:highlight>
                  <a:schemeClr val="lt1"/>
                </a:highlight>
                <a:latin typeface="Consolas"/>
                <a:ea typeface="Consolas"/>
                <a:cs typeface="Consolas"/>
                <a:sym typeface="Consolas"/>
              </a:rPr>
              <a:t>let </a:t>
            </a:r>
            <a:r>
              <a:rPr lang="en-US" sz="1200">
                <a:solidFill>
                  <a:srgbClr val="830091"/>
                </a:solidFill>
                <a:highlight>
                  <a:schemeClr val="lt1"/>
                </a:highlight>
                <a:latin typeface="Consolas"/>
                <a:ea typeface="Consolas"/>
                <a:cs typeface="Consolas"/>
                <a:sym typeface="Consolas"/>
              </a:rPr>
              <a:t>number </a:t>
            </a:r>
            <a:r>
              <a:rPr lang="en-US" sz="1200">
                <a:solidFill>
                  <a:srgbClr val="080808"/>
                </a:solidFill>
                <a:highlight>
                  <a:schemeClr val="lt1"/>
                </a:highlight>
                <a:latin typeface="Consolas"/>
                <a:ea typeface="Consolas"/>
                <a:cs typeface="Consolas"/>
                <a:sym typeface="Consolas"/>
              </a:rPr>
              <a:t>= </a:t>
            </a:r>
            <a:r>
              <a:rPr lang="en-US" sz="1200">
                <a:solidFill>
                  <a:srgbClr val="1750EB"/>
                </a:solidFill>
                <a:highlight>
                  <a:schemeClr val="lt1"/>
                </a:highlight>
                <a:latin typeface="Consolas"/>
                <a:ea typeface="Consolas"/>
                <a:cs typeface="Consolas"/>
                <a:sym typeface="Consolas"/>
              </a:rPr>
              <a:t>5</a:t>
            </a:r>
            <a:r>
              <a:rPr lang="en-US" sz="1200">
                <a:solidFill>
                  <a:srgbClr val="080808"/>
                </a:solidFill>
                <a:highlight>
                  <a:schemeClr val="lt1"/>
                </a:highlight>
                <a:latin typeface="Consolas"/>
                <a:ea typeface="Consolas"/>
                <a:cs typeface="Consolas"/>
                <a:sym typeface="Consolas"/>
              </a:rPr>
              <a:t>;</a:t>
            </a:r>
            <a:endParaRPr sz="1200">
              <a:solidFill>
                <a:srgbClr val="080808"/>
              </a:solidFill>
              <a:highlight>
                <a:schemeClr val="lt1"/>
              </a:highlight>
              <a:latin typeface="Consolas"/>
              <a:ea typeface="Consolas"/>
              <a:cs typeface="Consolas"/>
              <a:sym typeface="Consolas"/>
            </a:endParaRPr>
          </a:p>
          <a:p>
            <a:pPr indent="0" lvl="0" marL="457200" rtl="0" algn="l">
              <a:spcBef>
                <a:spcPts val="0"/>
              </a:spcBef>
              <a:spcAft>
                <a:spcPts val="0"/>
              </a:spcAft>
              <a:buNone/>
            </a:pPr>
            <a:r>
              <a:t/>
            </a:r>
            <a:endParaRPr sz="1200">
              <a:solidFill>
                <a:srgbClr val="080808"/>
              </a:solidFill>
              <a:highlight>
                <a:schemeClr val="lt1"/>
              </a:highlight>
              <a:latin typeface="Consolas"/>
              <a:ea typeface="Consolas"/>
              <a:cs typeface="Consolas"/>
              <a:sym typeface="Consolas"/>
            </a:endParaRPr>
          </a:p>
          <a:p>
            <a:pPr indent="0" lvl="0" marL="457200" rtl="0" algn="l">
              <a:spcBef>
                <a:spcPts val="0"/>
              </a:spcBef>
              <a:spcAft>
                <a:spcPts val="0"/>
              </a:spcAft>
              <a:buNone/>
            </a:pPr>
            <a:r>
              <a:rPr lang="en-US" sz="1200">
                <a:solidFill>
                  <a:srgbClr val="0033B3"/>
                </a:solidFill>
                <a:highlight>
                  <a:schemeClr val="lt1"/>
                </a:highlight>
                <a:latin typeface="Consolas"/>
                <a:ea typeface="Consolas"/>
                <a:cs typeface="Consolas"/>
                <a:sym typeface="Consolas"/>
              </a:rPr>
              <a:t>if </a:t>
            </a:r>
            <a:r>
              <a:rPr lang="en-US" sz="1200">
                <a:solidFill>
                  <a:srgbClr val="080808"/>
                </a:solidFill>
                <a:highlight>
                  <a:schemeClr val="lt1"/>
                </a:highlight>
                <a:latin typeface="Consolas"/>
                <a:ea typeface="Consolas"/>
                <a:cs typeface="Consolas"/>
                <a:sym typeface="Consolas"/>
              </a:rPr>
              <a:t>(</a:t>
            </a:r>
            <a:r>
              <a:rPr lang="en-US" sz="1200">
                <a:solidFill>
                  <a:srgbClr val="830091"/>
                </a:solidFill>
                <a:highlight>
                  <a:schemeClr val="lt1"/>
                </a:highlight>
                <a:latin typeface="Consolas"/>
                <a:ea typeface="Consolas"/>
                <a:cs typeface="Consolas"/>
                <a:sym typeface="Consolas"/>
              </a:rPr>
              <a:t>number </a:t>
            </a:r>
            <a:r>
              <a:rPr lang="en-US" sz="1200">
                <a:solidFill>
                  <a:srgbClr val="080808"/>
                </a:solidFill>
                <a:highlight>
                  <a:schemeClr val="lt1"/>
                </a:highlight>
                <a:latin typeface="Consolas"/>
                <a:ea typeface="Consolas"/>
                <a:cs typeface="Consolas"/>
                <a:sym typeface="Consolas"/>
              </a:rPr>
              <a:t>&gt;= </a:t>
            </a:r>
            <a:r>
              <a:rPr lang="en-US" sz="1200">
                <a:solidFill>
                  <a:srgbClr val="1750EB"/>
                </a:solidFill>
                <a:highlight>
                  <a:schemeClr val="lt1"/>
                </a:highlight>
                <a:latin typeface="Consolas"/>
                <a:ea typeface="Consolas"/>
                <a:cs typeface="Consolas"/>
                <a:sym typeface="Consolas"/>
              </a:rPr>
              <a:t>5</a:t>
            </a:r>
            <a:r>
              <a:rPr lang="en-US" sz="1200">
                <a:solidFill>
                  <a:srgbClr val="080808"/>
                </a:solidFill>
                <a:highlight>
                  <a:schemeClr val="lt1"/>
                </a:highlight>
                <a:latin typeface="Consolas"/>
                <a:ea typeface="Consolas"/>
                <a:cs typeface="Consolas"/>
                <a:sym typeface="Consolas"/>
              </a:rPr>
              <a:t>) { </a:t>
            </a:r>
            <a:r>
              <a:rPr lang="en-US" sz="1200">
                <a:solidFill>
                  <a:srgbClr val="8C8C8C"/>
                </a:solidFill>
                <a:highlight>
                  <a:schemeClr val="lt1"/>
                </a:highlight>
                <a:latin typeface="Consolas"/>
                <a:ea typeface="Consolas"/>
                <a:cs typeface="Consolas"/>
                <a:sym typeface="Consolas"/>
              </a:rPr>
              <a:t>// will evaluate as true</a:t>
            </a:r>
            <a:endParaRPr sz="1200">
              <a:solidFill>
                <a:srgbClr val="080808"/>
              </a:solidFill>
              <a:highlight>
                <a:schemeClr val="lt1"/>
              </a:highlight>
              <a:latin typeface="Consolas"/>
              <a:ea typeface="Consolas"/>
              <a:cs typeface="Consolas"/>
              <a:sym typeface="Consolas"/>
            </a:endParaRPr>
          </a:p>
          <a:p>
            <a:pPr indent="0" lvl="0" marL="457200" rtl="0" algn="l">
              <a:spcBef>
                <a:spcPts val="0"/>
              </a:spcBef>
              <a:spcAft>
                <a:spcPts val="0"/>
              </a:spcAft>
              <a:buNone/>
            </a:pPr>
            <a:r>
              <a:rPr lang="en-US" sz="1200">
                <a:solidFill>
                  <a:srgbClr val="080808"/>
                </a:solidFill>
                <a:highlight>
                  <a:schemeClr val="lt1"/>
                </a:highlight>
                <a:latin typeface="Consolas"/>
                <a:ea typeface="Consolas"/>
                <a:cs typeface="Consolas"/>
                <a:sym typeface="Consolas"/>
              </a:rPr>
              <a:t>   </a:t>
            </a:r>
            <a:r>
              <a:rPr lang="en-US" sz="1200">
                <a:solidFill>
                  <a:srgbClr val="830091"/>
                </a:solidFill>
                <a:highlight>
                  <a:schemeClr val="lt1"/>
                </a:highlight>
                <a:latin typeface="Consolas"/>
                <a:ea typeface="Consolas"/>
                <a:cs typeface="Consolas"/>
                <a:sym typeface="Consolas"/>
              </a:rPr>
              <a:t>console</a:t>
            </a:r>
            <a:r>
              <a:rPr lang="en-US" sz="1200">
                <a:solidFill>
                  <a:srgbClr val="080808"/>
                </a:solidFill>
                <a:highlight>
                  <a:schemeClr val="lt1"/>
                </a:highlight>
                <a:latin typeface="Consolas"/>
                <a:ea typeface="Consolas"/>
                <a:cs typeface="Consolas"/>
                <a:sym typeface="Consolas"/>
              </a:rPr>
              <a:t>.</a:t>
            </a:r>
            <a:r>
              <a:rPr lang="en-US" sz="1200">
                <a:solidFill>
                  <a:srgbClr val="7A7A43"/>
                </a:solidFill>
                <a:highlight>
                  <a:schemeClr val="lt1"/>
                </a:highlight>
                <a:latin typeface="Consolas"/>
                <a:ea typeface="Consolas"/>
                <a:cs typeface="Consolas"/>
                <a:sym typeface="Consolas"/>
              </a:rPr>
              <a:t>log</a:t>
            </a:r>
            <a:r>
              <a:rPr lang="en-US" sz="1200">
                <a:solidFill>
                  <a:srgbClr val="080808"/>
                </a:solidFill>
                <a:highlight>
                  <a:schemeClr val="lt1"/>
                </a:highlight>
                <a:latin typeface="Consolas"/>
                <a:ea typeface="Consolas"/>
                <a:cs typeface="Consolas"/>
                <a:sym typeface="Consolas"/>
              </a:rPr>
              <a:t>(</a:t>
            </a:r>
            <a:r>
              <a:rPr lang="en-US" sz="1200">
                <a:solidFill>
                  <a:srgbClr val="830091"/>
                </a:solidFill>
                <a:highlight>
                  <a:schemeClr val="lt1"/>
                </a:highlight>
                <a:latin typeface="Consolas"/>
                <a:ea typeface="Consolas"/>
                <a:cs typeface="Consolas"/>
                <a:sym typeface="Consolas"/>
              </a:rPr>
              <a:t>number</a:t>
            </a:r>
            <a:r>
              <a:rPr lang="en-US" sz="1200">
                <a:solidFill>
                  <a:srgbClr val="080808"/>
                </a:solidFill>
                <a:highlight>
                  <a:schemeClr val="lt1"/>
                </a:highlight>
                <a:latin typeface="Consolas"/>
                <a:ea typeface="Consolas"/>
                <a:cs typeface="Consolas"/>
                <a:sym typeface="Consolas"/>
              </a:rPr>
              <a:t> + </a:t>
            </a:r>
            <a:r>
              <a:rPr lang="en-US" sz="1200">
                <a:solidFill>
                  <a:srgbClr val="067D17"/>
                </a:solidFill>
                <a:highlight>
                  <a:schemeClr val="lt1"/>
                </a:highlight>
                <a:latin typeface="Consolas"/>
                <a:ea typeface="Consolas"/>
                <a:cs typeface="Consolas"/>
                <a:sym typeface="Consolas"/>
              </a:rPr>
              <a:t>" is greater or equal to 5"</a:t>
            </a:r>
            <a:r>
              <a:rPr lang="en-US" sz="1200">
                <a:solidFill>
                  <a:srgbClr val="080808"/>
                </a:solidFill>
                <a:highlight>
                  <a:schemeClr val="lt1"/>
                </a:highlight>
                <a:latin typeface="Consolas"/>
                <a:ea typeface="Consolas"/>
                <a:cs typeface="Consolas"/>
                <a:sym typeface="Consolas"/>
              </a:rPr>
              <a:t>);</a:t>
            </a:r>
            <a:endParaRPr sz="1200">
              <a:solidFill>
                <a:srgbClr val="080808"/>
              </a:solidFill>
              <a:highlight>
                <a:schemeClr val="lt1"/>
              </a:highlight>
              <a:latin typeface="Consolas"/>
              <a:ea typeface="Consolas"/>
              <a:cs typeface="Consolas"/>
              <a:sym typeface="Consolas"/>
            </a:endParaRPr>
          </a:p>
          <a:p>
            <a:pPr indent="0" lvl="0" marL="457200" rtl="0" algn="l">
              <a:spcBef>
                <a:spcPts val="0"/>
              </a:spcBef>
              <a:spcAft>
                <a:spcPts val="0"/>
              </a:spcAft>
              <a:buNone/>
            </a:pPr>
            <a:r>
              <a:rPr lang="en-US" sz="1200">
                <a:solidFill>
                  <a:srgbClr val="080808"/>
                </a:solidFill>
                <a:highlight>
                  <a:schemeClr val="lt1"/>
                </a:highlight>
                <a:latin typeface="Consolas"/>
                <a:ea typeface="Consolas"/>
                <a:cs typeface="Consolas"/>
                <a:sym typeface="Consolas"/>
              </a:rPr>
              <a:t>}</a:t>
            </a:r>
            <a:endParaRPr sz="1200">
              <a:solidFill>
                <a:srgbClr val="080808"/>
              </a:solidFill>
              <a:highlight>
                <a:schemeClr val="lt1"/>
              </a:highlight>
              <a:latin typeface="Consolas"/>
              <a:ea typeface="Consolas"/>
              <a:cs typeface="Consolas"/>
              <a:sym typeface="Consolas"/>
            </a:endParaRPr>
          </a:p>
          <a:p>
            <a:pPr indent="0" lvl="0" marL="457200" rtl="0" algn="l">
              <a:spcBef>
                <a:spcPts val="0"/>
              </a:spcBef>
              <a:spcAft>
                <a:spcPts val="0"/>
              </a:spcAft>
              <a:buNone/>
            </a:pPr>
            <a:r>
              <a:t/>
            </a:r>
            <a:endParaRPr sz="1200">
              <a:solidFill>
                <a:srgbClr val="080808"/>
              </a:solidFill>
              <a:highlight>
                <a:schemeClr val="lt1"/>
              </a:highlight>
              <a:latin typeface="Consolas"/>
              <a:ea typeface="Consolas"/>
              <a:cs typeface="Consolas"/>
              <a:sym typeface="Consolas"/>
            </a:endParaRPr>
          </a:p>
          <a:p>
            <a:pPr indent="0" lvl="0" marL="457200" rtl="0" algn="l">
              <a:spcBef>
                <a:spcPts val="0"/>
              </a:spcBef>
              <a:spcAft>
                <a:spcPts val="0"/>
              </a:spcAft>
              <a:buNone/>
            </a:pPr>
            <a:r>
              <a:rPr lang="en-US" sz="1200">
                <a:solidFill>
                  <a:srgbClr val="0033B3"/>
                </a:solidFill>
                <a:highlight>
                  <a:schemeClr val="lt1"/>
                </a:highlight>
                <a:latin typeface="Consolas"/>
                <a:ea typeface="Consolas"/>
                <a:cs typeface="Consolas"/>
                <a:sym typeface="Consolas"/>
              </a:rPr>
              <a:t>if </a:t>
            </a:r>
            <a:r>
              <a:rPr lang="en-US" sz="1200">
                <a:solidFill>
                  <a:srgbClr val="080808"/>
                </a:solidFill>
                <a:highlight>
                  <a:schemeClr val="lt1"/>
                </a:highlight>
                <a:latin typeface="Consolas"/>
                <a:ea typeface="Consolas"/>
                <a:cs typeface="Consolas"/>
                <a:sym typeface="Consolas"/>
              </a:rPr>
              <a:t>(</a:t>
            </a:r>
            <a:r>
              <a:rPr lang="en-US" sz="1200">
                <a:solidFill>
                  <a:srgbClr val="830091"/>
                </a:solidFill>
                <a:highlight>
                  <a:schemeClr val="lt1"/>
                </a:highlight>
                <a:latin typeface="Consolas"/>
                <a:ea typeface="Consolas"/>
                <a:cs typeface="Consolas"/>
                <a:sym typeface="Consolas"/>
              </a:rPr>
              <a:t>number </a:t>
            </a:r>
            <a:r>
              <a:rPr lang="en-US" sz="1200">
                <a:solidFill>
                  <a:srgbClr val="080808"/>
                </a:solidFill>
                <a:highlight>
                  <a:schemeClr val="lt1"/>
                </a:highlight>
                <a:latin typeface="Consolas"/>
                <a:ea typeface="Consolas"/>
                <a:cs typeface="Consolas"/>
                <a:sym typeface="Consolas"/>
              </a:rPr>
              <a:t>== </a:t>
            </a:r>
            <a:r>
              <a:rPr lang="en-US" sz="1200">
                <a:solidFill>
                  <a:srgbClr val="1750EB"/>
                </a:solidFill>
                <a:highlight>
                  <a:schemeClr val="lt1"/>
                </a:highlight>
                <a:latin typeface="Consolas"/>
                <a:ea typeface="Consolas"/>
                <a:cs typeface="Consolas"/>
                <a:sym typeface="Consolas"/>
              </a:rPr>
              <a:t>5</a:t>
            </a:r>
            <a:r>
              <a:rPr lang="en-US" sz="1200">
                <a:solidFill>
                  <a:srgbClr val="080808"/>
                </a:solidFill>
                <a:highlight>
                  <a:schemeClr val="lt1"/>
                </a:highlight>
                <a:latin typeface="Consolas"/>
                <a:ea typeface="Consolas"/>
                <a:cs typeface="Consolas"/>
                <a:sym typeface="Consolas"/>
              </a:rPr>
              <a:t>) { </a:t>
            </a:r>
            <a:r>
              <a:rPr lang="en-US" sz="1200">
                <a:solidFill>
                  <a:srgbClr val="8C8C8C"/>
                </a:solidFill>
                <a:highlight>
                  <a:schemeClr val="lt1"/>
                </a:highlight>
                <a:latin typeface="Consolas"/>
                <a:ea typeface="Consolas"/>
                <a:cs typeface="Consolas"/>
                <a:sym typeface="Consolas"/>
              </a:rPr>
              <a:t>// will also evaluate as true</a:t>
            </a:r>
            <a:endParaRPr sz="1200">
              <a:solidFill>
                <a:srgbClr val="080808"/>
              </a:solidFill>
              <a:highlight>
                <a:schemeClr val="lt1"/>
              </a:highlight>
              <a:latin typeface="Consolas"/>
              <a:ea typeface="Consolas"/>
              <a:cs typeface="Consolas"/>
              <a:sym typeface="Consolas"/>
            </a:endParaRPr>
          </a:p>
          <a:p>
            <a:pPr indent="0" lvl="0" marL="457200" rtl="0" algn="l">
              <a:spcBef>
                <a:spcPts val="0"/>
              </a:spcBef>
              <a:spcAft>
                <a:spcPts val="0"/>
              </a:spcAft>
              <a:buNone/>
            </a:pPr>
            <a:r>
              <a:rPr lang="en-US" sz="1200">
                <a:solidFill>
                  <a:srgbClr val="080808"/>
                </a:solidFill>
                <a:highlight>
                  <a:schemeClr val="lt1"/>
                </a:highlight>
                <a:latin typeface="Consolas"/>
                <a:ea typeface="Consolas"/>
                <a:cs typeface="Consolas"/>
                <a:sym typeface="Consolas"/>
              </a:rPr>
              <a:t>   </a:t>
            </a:r>
            <a:r>
              <a:rPr lang="en-US" sz="1200">
                <a:solidFill>
                  <a:srgbClr val="830091"/>
                </a:solidFill>
                <a:highlight>
                  <a:schemeClr val="lt1"/>
                </a:highlight>
                <a:latin typeface="Consolas"/>
                <a:ea typeface="Consolas"/>
                <a:cs typeface="Consolas"/>
                <a:sym typeface="Consolas"/>
              </a:rPr>
              <a:t>console</a:t>
            </a:r>
            <a:r>
              <a:rPr lang="en-US" sz="1200">
                <a:solidFill>
                  <a:srgbClr val="080808"/>
                </a:solidFill>
                <a:highlight>
                  <a:schemeClr val="lt1"/>
                </a:highlight>
                <a:latin typeface="Consolas"/>
                <a:ea typeface="Consolas"/>
                <a:cs typeface="Consolas"/>
                <a:sym typeface="Consolas"/>
              </a:rPr>
              <a:t>.</a:t>
            </a:r>
            <a:r>
              <a:rPr lang="en-US" sz="1200">
                <a:solidFill>
                  <a:srgbClr val="7A7A43"/>
                </a:solidFill>
                <a:highlight>
                  <a:schemeClr val="lt1"/>
                </a:highlight>
                <a:latin typeface="Consolas"/>
                <a:ea typeface="Consolas"/>
                <a:cs typeface="Consolas"/>
                <a:sym typeface="Consolas"/>
              </a:rPr>
              <a:t>log</a:t>
            </a:r>
            <a:r>
              <a:rPr lang="en-US" sz="1200">
                <a:solidFill>
                  <a:srgbClr val="080808"/>
                </a:solidFill>
                <a:highlight>
                  <a:schemeClr val="lt1"/>
                </a:highlight>
                <a:latin typeface="Consolas"/>
                <a:ea typeface="Consolas"/>
                <a:cs typeface="Consolas"/>
                <a:sym typeface="Consolas"/>
              </a:rPr>
              <a:t>(</a:t>
            </a:r>
            <a:r>
              <a:rPr lang="en-US" sz="1200">
                <a:solidFill>
                  <a:srgbClr val="830091"/>
                </a:solidFill>
                <a:highlight>
                  <a:schemeClr val="lt1"/>
                </a:highlight>
                <a:latin typeface="Consolas"/>
                <a:ea typeface="Consolas"/>
                <a:cs typeface="Consolas"/>
                <a:sym typeface="Consolas"/>
              </a:rPr>
              <a:t>number</a:t>
            </a:r>
            <a:r>
              <a:rPr lang="en-US" sz="1200">
                <a:solidFill>
                  <a:srgbClr val="080808"/>
                </a:solidFill>
                <a:highlight>
                  <a:schemeClr val="lt1"/>
                </a:highlight>
                <a:latin typeface="Consolas"/>
                <a:ea typeface="Consolas"/>
                <a:cs typeface="Consolas"/>
                <a:sym typeface="Consolas"/>
              </a:rPr>
              <a:t> + </a:t>
            </a:r>
            <a:r>
              <a:rPr lang="en-US" sz="1200">
                <a:solidFill>
                  <a:srgbClr val="067D17"/>
                </a:solidFill>
                <a:highlight>
                  <a:schemeClr val="lt1"/>
                </a:highlight>
                <a:latin typeface="Consolas"/>
                <a:ea typeface="Consolas"/>
                <a:cs typeface="Consolas"/>
                <a:sym typeface="Consolas"/>
              </a:rPr>
              <a:t>" is equal to 5"</a:t>
            </a:r>
            <a:r>
              <a:rPr lang="en-US" sz="1200">
                <a:solidFill>
                  <a:srgbClr val="080808"/>
                </a:solidFill>
                <a:highlight>
                  <a:schemeClr val="lt1"/>
                </a:highlight>
                <a:latin typeface="Consolas"/>
                <a:ea typeface="Consolas"/>
                <a:cs typeface="Consolas"/>
                <a:sym typeface="Consolas"/>
              </a:rPr>
              <a:t>);</a:t>
            </a:r>
            <a:endParaRPr sz="1200">
              <a:solidFill>
                <a:srgbClr val="080808"/>
              </a:solidFill>
              <a:highlight>
                <a:schemeClr val="lt1"/>
              </a:highlight>
              <a:latin typeface="Consolas"/>
              <a:ea typeface="Consolas"/>
              <a:cs typeface="Consolas"/>
              <a:sym typeface="Consolas"/>
            </a:endParaRPr>
          </a:p>
          <a:p>
            <a:pPr indent="0" lvl="0" marL="457200" rtl="0" algn="l">
              <a:spcBef>
                <a:spcPts val="0"/>
              </a:spcBef>
              <a:spcAft>
                <a:spcPts val="0"/>
              </a:spcAft>
              <a:buNone/>
            </a:pPr>
            <a:r>
              <a:rPr lang="en-US" sz="1200">
                <a:solidFill>
                  <a:srgbClr val="080808"/>
                </a:solidFill>
                <a:highlight>
                  <a:schemeClr val="lt1"/>
                </a:highlight>
                <a:latin typeface="Consolas"/>
                <a:ea typeface="Consolas"/>
                <a:cs typeface="Consolas"/>
                <a:sym typeface="Consolas"/>
              </a:rPr>
              <a:t>}</a:t>
            </a:r>
            <a:endParaRPr sz="1200">
              <a:solidFill>
                <a:srgbClr val="080808"/>
              </a:solidFill>
              <a:highlight>
                <a:schemeClr val="lt1"/>
              </a:highlight>
              <a:latin typeface="Consolas"/>
              <a:ea typeface="Consolas"/>
              <a:cs typeface="Consolas"/>
              <a:sym typeface="Consolas"/>
            </a:endParaRPr>
          </a:p>
          <a:p>
            <a:pPr indent="0" lvl="0" marL="0" rtl="0" algn="l">
              <a:spcBef>
                <a:spcPts val="1000"/>
              </a:spcBef>
              <a:spcAft>
                <a:spcPts val="0"/>
              </a:spcAft>
              <a:buNone/>
            </a:pPr>
            <a:r>
              <a:rPr lang="en-US">
                <a:solidFill>
                  <a:srgbClr val="080808"/>
                </a:solidFill>
                <a:highlight>
                  <a:schemeClr val="lt1"/>
                </a:highlight>
              </a:rPr>
              <a:t>Since both of the conditions evaluate to </a:t>
            </a:r>
            <a:r>
              <a:rPr b="1" lang="en-US">
                <a:solidFill>
                  <a:srgbClr val="080808"/>
                </a:solidFill>
                <a:highlight>
                  <a:schemeClr val="lt1"/>
                </a:highlight>
                <a:latin typeface="Consolas"/>
                <a:ea typeface="Consolas"/>
                <a:cs typeface="Consolas"/>
                <a:sym typeface="Consolas"/>
              </a:rPr>
              <a:t>true</a:t>
            </a:r>
            <a:r>
              <a:rPr lang="en-US">
                <a:solidFill>
                  <a:srgbClr val="080808"/>
                </a:solidFill>
                <a:highlight>
                  <a:schemeClr val="lt1"/>
                </a:highlight>
              </a:rPr>
              <a:t>, the bodies of each </a:t>
            </a:r>
            <a:r>
              <a:rPr b="1" lang="en-US">
                <a:solidFill>
                  <a:srgbClr val="080808"/>
                </a:solidFill>
                <a:highlight>
                  <a:schemeClr val="lt1"/>
                </a:highlight>
                <a:latin typeface="Consolas"/>
                <a:ea typeface="Consolas"/>
                <a:cs typeface="Consolas"/>
                <a:sym typeface="Consolas"/>
              </a:rPr>
              <a:t>if</a:t>
            </a:r>
            <a:r>
              <a:rPr lang="en-US">
                <a:solidFill>
                  <a:srgbClr val="080808"/>
                </a:solidFill>
                <a:highlight>
                  <a:schemeClr val="lt1"/>
                </a:highlight>
              </a:rPr>
              <a:t> statement will be executed, and the two messages will be printed to the console.</a:t>
            </a:r>
            <a:endParaRPr>
              <a:solidFill>
                <a:srgbClr val="080808"/>
              </a:solidFill>
              <a:highlight>
                <a:schemeClr val="lt1"/>
              </a:highlight>
            </a:endParaRPr>
          </a:p>
        </p:txBody>
      </p:sp>
      <p:sp>
        <p:nvSpPr>
          <p:cNvPr id="1403" name="Google Shape;1403;p152"/>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t>Control Statements</a:t>
            </a:r>
            <a:r>
              <a:rPr lang="en-US"/>
              <a:t>: </a:t>
            </a:r>
            <a:r>
              <a:rPr lang="en-US">
                <a:latin typeface="Consolas"/>
                <a:ea typeface="Consolas"/>
                <a:cs typeface="Consolas"/>
                <a:sym typeface="Consolas"/>
              </a:rPr>
              <a:t>if...else</a:t>
            </a:r>
            <a:r>
              <a:rPr lang="en-US"/>
              <a:t> (continued)  </a:t>
            </a:r>
            <a:endParaRPr/>
          </a:p>
        </p:txBody>
      </p:sp>
      <p:sp>
        <p:nvSpPr>
          <p:cNvPr id="1404" name="Google Shape;1404;p152"/>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9" name="Shape 1409"/>
        <p:cNvGrpSpPr/>
        <p:nvPr/>
      </p:nvGrpSpPr>
      <p:grpSpPr>
        <a:xfrm>
          <a:off x="0" y="0"/>
          <a:ext cx="0" cy="0"/>
          <a:chOff x="0" y="0"/>
          <a:chExt cx="0" cy="0"/>
        </a:xfrm>
      </p:grpSpPr>
      <p:sp>
        <p:nvSpPr>
          <p:cNvPr id="1410" name="Google Shape;1410;p153"/>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US"/>
              <a:t>Control Statements: </a:t>
            </a:r>
            <a:r>
              <a:rPr lang="en-US">
                <a:latin typeface="Consolas"/>
                <a:ea typeface="Consolas"/>
                <a:cs typeface="Consolas"/>
                <a:sym typeface="Consolas"/>
              </a:rPr>
              <a:t>if...else</a:t>
            </a:r>
            <a:r>
              <a:rPr lang="en-US"/>
              <a:t> (continued)  </a:t>
            </a:r>
            <a:endParaRPr/>
          </a:p>
        </p:txBody>
      </p:sp>
      <p:sp>
        <p:nvSpPr>
          <p:cNvPr id="1411" name="Google Shape;1411;p153"/>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1412" name="Google Shape;1412;p153"/>
          <p:cNvSpPr txBox="1"/>
          <p:nvPr>
            <p:ph idx="1" type="body"/>
          </p:nvPr>
        </p:nvSpPr>
        <p:spPr>
          <a:xfrm>
            <a:off x="523875" y="1290600"/>
            <a:ext cx="8186700" cy="3615900"/>
          </a:xfrm>
          <a:prstGeom prst="rect">
            <a:avLst/>
          </a:prstGeom>
        </p:spPr>
        <p:txBody>
          <a:bodyPr anchorCtr="0" anchor="t" bIns="68575" lIns="68575" spcFirstLastPara="1" rIns="68575" wrap="square" tIns="68575">
            <a:noAutofit/>
          </a:bodyPr>
          <a:lstStyle/>
          <a:p>
            <a:pPr indent="0" lvl="0" marL="0" rtl="0" algn="l">
              <a:lnSpc>
                <a:spcPct val="90000"/>
              </a:lnSpc>
              <a:spcBef>
                <a:spcPts val="0"/>
              </a:spcBef>
              <a:spcAft>
                <a:spcPts val="0"/>
              </a:spcAft>
              <a:buSzPts val="935"/>
              <a:buNone/>
            </a:pPr>
            <a:r>
              <a:rPr b="1" lang="en-US">
                <a:solidFill>
                  <a:srgbClr val="000000"/>
                </a:solidFill>
                <a:highlight>
                  <a:schemeClr val="lt1"/>
                </a:highlight>
                <a:latin typeface="Consolas"/>
                <a:ea typeface="Consolas"/>
                <a:cs typeface="Consolas"/>
                <a:sym typeface="Consolas"/>
              </a:rPr>
              <a:t>if </a:t>
            </a:r>
            <a:r>
              <a:rPr lang="en-US">
                <a:solidFill>
                  <a:srgbClr val="000000"/>
                </a:solidFill>
                <a:highlight>
                  <a:schemeClr val="lt1"/>
                </a:highlight>
              </a:rPr>
              <a:t>statements allow for certain decisions to be made based on certain conditions. When those conditions are not met, we can use </a:t>
            </a:r>
            <a:r>
              <a:rPr b="1" lang="en-US">
                <a:solidFill>
                  <a:srgbClr val="000000"/>
                </a:solidFill>
                <a:highlight>
                  <a:schemeClr val="lt1"/>
                </a:highlight>
                <a:latin typeface="Consolas"/>
                <a:ea typeface="Consolas"/>
                <a:cs typeface="Consolas"/>
                <a:sym typeface="Consolas"/>
              </a:rPr>
              <a:t>else</a:t>
            </a:r>
            <a:r>
              <a:rPr b="1" lang="en-US">
                <a:solidFill>
                  <a:srgbClr val="000000"/>
                </a:solidFill>
                <a:highlight>
                  <a:schemeClr val="lt1"/>
                </a:highlight>
              </a:rPr>
              <a:t> </a:t>
            </a:r>
            <a:r>
              <a:rPr b="1" lang="en-US">
                <a:solidFill>
                  <a:srgbClr val="000000"/>
                </a:solidFill>
                <a:highlight>
                  <a:schemeClr val="lt1"/>
                </a:highlight>
              </a:rPr>
              <a:t>statements</a:t>
            </a:r>
            <a:r>
              <a:rPr lang="en-US">
                <a:solidFill>
                  <a:srgbClr val="000000"/>
                </a:solidFill>
                <a:highlight>
                  <a:schemeClr val="lt1"/>
                </a:highlight>
              </a:rPr>
              <a:t>. The </a:t>
            </a:r>
            <a:r>
              <a:rPr b="1" lang="en-US">
                <a:solidFill>
                  <a:srgbClr val="000000"/>
                </a:solidFill>
                <a:highlight>
                  <a:schemeClr val="lt1"/>
                </a:highlight>
                <a:latin typeface="Consolas"/>
                <a:ea typeface="Consolas"/>
                <a:cs typeface="Consolas"/>
                <a:sym typeface="Consolas"/>
              </a:rPr>
              <a:t>else</a:t>
            </a:r>
            <a:r>
              <a:rPr b="1" i="1" lang="en-US">
                <a:solidFill>
                  <a:srgbClr val="000000"/>
                </a:solidFill>
                <a:highlight>
                  <a:schemeClr val="lt1"/>
                </a:highlight>
              </a:rPr>
              <a:t> </a:t>
            </a:r>
            <a:r>
              <a:rPr lang="en-US">
                <a:solidFill>
                  <a:srgbClr val="000000"/>
                </a:solidFill>
                <a:highlight>
                  <a:schemeClr val="lt1"/>
                </a:highlight>
              </a:rPr>
              <a:t>statement will get executed if the conditions in the</a:t>
            </a:r>
            <a:r>
              <a:rPr b="1" i="1" lang="en-US">
                <a:solidFill>
                  <a:srgbClr val="000000"/>
                </a:solidFill>
                <a:highlight>
                  <a:schemeClr val="lt1"/>
                </a:highlight>
              </a:rPr>
              <a:t> </a:t>
            </a:r>
            <a:r>
              <a:rPr b="1" lang="en-US">
                <a:solidFill>
                  <a:srgbClr val="000000"/>
                </a:solidFill>
                <a:highlight>
                  <a:schemeClr val="lt1"/>
                </a:highlight>
                <a:latin typeface="Consolas"/>
                <a:ea typeface="Consolas"/>
                <a:cs typeface="Consolas"/>
                <a:sym typeface="Consolas"/>
              </a:rPr>
              <a:t>if</a:t>
            </a:r>
            <a:r>
              <a:rPr lang="en-US">
                <a:solidFill>
                  <a:srgbClr val="000000"/>
                </a:solidFill>
                <a:highlight>
                  <a:schemeClr val="lt1"/>
                </a:highlight>
              </a:rPr>
              <a:t> statements are </a:t>
            </a:r>
            <a:r>
              <a:rPr b="1" lang="en-US">
                <a:solidFill>
                  <a:srgbClr val="000000"/>
                </a:solidFill>
                <a:highlight>
                  <a:schemeClr val="lt1"/>
                </a:highlight>
                <a:latin typeface="Consolas"/>
                <a:ea typeface="Consolas"/>
                <a:cs typeface="Consolas"/>
                <a:sym typeface="Consolas"/>
              </a:rPr>
              <a:t>false</a:t>
            </a:r>
            <a:r>
              <a:rPr lang="en-US">
                <a:solidFill>
                  <a:srgbClr val="000000"/>
                </a:solidFill>
                <a:highlight>
                  <a:schemeClr val="lt1"/>
                </a:highlight>
              </a:rPr>
              <a:t>. It is important to know what the </a:t>
            </a:r>
            <a:r>
              <a:rPr b="1" lang="en-US">
                <a:solidFill>
                  <a:srgbClr val="000000"/>
                </a:solidFill>
                <a:highlight>
                  <a:schemeClr val="lt1"/>
                </a:highlight>
                <a:latin typeface="Consolas"/>
                <a:ea typeface="Consolas"/>
                <a:cs typeface="Consolas"/>
                <a:sym typeface="Consolas"/>
              </a:rPr>
              <a:t>else</a:t>
            </a:r>
            <a:r>
              <a:rPr lang="en-US">
                <a:solidFill>
                  <a:srgbClr val="000000"/>
                </a:solidFill>
                <a:highlight>
                  <a:schemeClr val="lt1"/>
                </a:highlight>
              </a:rPr>
              <a:t> statement implies based on the conditions given in the </a:t>
            </a:r>
            <a:r>
              <a:rPr b="1" lang="en-US">
                <a:solidFill>
                  <a:srgbClr val="000000"/>
                </a:solidFill>
                <a:highlight>
                  <a:schemeClr val="lt1"/>
                </a:highlight>
                <a:latin typeface="Consolas"/>
                <a:ea typeface="Consolas"/>
                <a:cs typeface="Consolas"/>
                <a:sym typeface="Consolas"/>
              </a:rPr>
              <a:t>if</a:t>
            </a:r>
            <a:r>
              <a:rPr lang="en-US">
                <a:solidFill>
                  <a:srgbClr val="000000"/>
                </a:solidFill>
                <a:highlight>
                  <a:schemeClr val="lt1"/>
                </a:highlight>
              </a:rPr>
              <a:t> statements. For example:</a:t>
            </a:r>
            <a:endParaRPr>
              <a:solidFill>
                <a:srgbClr val="000000"/>
              </a:solidFill>
            </a:endParaRPr>
          </a:p>
          <a:p>
            <a:pPr indent="0" lvl="0" marL="0" rtl="0" algn="l">
              <a:lnSpc>
                <a:spcPct val="90000"/>
              </a:lnSpc>
              <a:spcBef>
                <a:spcPts val="800"/>
              </a:spcBef>
              <a:spcAft>
                <a:spcPts val="0"/>
              </a:spcAft>
              <a:buSzPts val="935"/>
              <a:buNone/>
            </a:pPr>
            <a:r>
              <a:rPr lang="en-US" sz="1200">
                <a:solidFill>
                  <a:srgbClr val="000000"/>
                </a:solidFill>
              </a:rPr>
              <a:t>	</a:t>
            </a:r>
            <a:r>
              <a:rPr lang="en-US" sz="1200">
                <a:solidFill>
                  <a:srgbClr val="0033B3"/>
                </a:solidFill>
                <a:highlight>
                  <a:schemeClr val="lt1"/>
                </a:highlight>
                <a:latin typeface="Consolas"/>
                <a:ea typeface="Consolas"/>
                <a:cs typeface="Consolas"/>
                <a:sym typeface="Consolas"/>
              </a:rPr>
              <a:t>let </a:t>
            </a:r>
            <a:r>
              <a:rPr lang="en-US" sz="1200">
                <a:solidFill>
                  <a:srgbClr val="830091"/>
                </a:solidFill>
                <a:highlight>
                  <a:schemeClr val="lt1"/>
                </a:highlight>
                <a:latin typeface="Consolas"/>
                <a:ea typeface="Consolas"/>
                <a:cs typeface="Consolas"/>
                <a:sym typeface="Consolas"/>
              </a:rPr>
              <a:t>number </a:t>
            </a:r>
            <a:r>
              <a:rPr lang="en-US" sz="1200">
                <a:solidFill>
                  <a:srgbClr val="080808"/>
                </a:solidFill>
                <a:highlight>
                  <a:schemeClr val="lt1"/>
                </a:highlight>
                <a:latin typeface="Consolas"/>
                <a:ea typeface="Consolas"/>
                <a:cs typeface="Consolas"/>
                <a:sym typeface="Consolas"/>
              </a:rPr>
              <a:t>= </a:t>
            </a:r>
            <a:r>
              <a:rPr lang="en-US" sz="1200">
                <a:solidFill>
                  <a:srgbClr val="1750EB"/>
                </a:solidFill>
                <a:highlight>
                  <a:schemeClr val="lt1"/>
                </a:highlight>
                <a:latin typeface="Consolas"/>
                <a:ea typeface="Consolas"/>
                <a:cs typeface="Consolas"/>
                <a:sym typeface="Consolas"/>
              </a:rPr>
              <a:t>5</a:t>
            </a:r>
            <a:r>
              <a:rPr lang="en-US" sz="1200">
                <a:solidFill>
                  <a:srgbClr val="080808"/>
                </a:solidFill>
                <a:highlight>
                  <a:schemeClr val="lt1"/>
                </a:highlight>
                <a:latin typeface="Consolas"/>
                <a:ea typeface="Consolas"/>
                <a:cs typeface="Consolas"/>
                <a:sym typeface="Consolas"/>
              </a:rPr>
              <a:t>;</a:t>
            </a:r>
            <a:endParaRPr sz="1200">
              <a:solidFill>
                <a:srgbClr val="080808"/>
              </a:solidFill>
              <a:highlight>
                <a:schemeClr val="lt1"/>
              </a:highlight>
              <a:latin typeface="Consolas"/>
              <a:ea typeface="Consolas"/>
              <a:cs typeface="Consolas"/>
              <a:sym typeface="Consolas"/>
            </a:endParaRPr>
          </a:p>
          <a:p>
            <a:pPr indent="0" lvl="0" marL="457200" rtl="0" algn="l">
              <a:lnSpc>
                <a:spcPct val="90000"/>
              </a:lnSpc>
              <a:spcBef>
                <a:spcPts val="0"/>
              </a:spcBef>
              <a:spcAft>
                <a:spcPts val="0"/>
              </a:spcAft>
              <a:buSzPts val="935"/>
              <a:buNone/>
            </a:pPr>
            <a:r>
              <a:rPr lang="en-US" sz="1200">
                <a:solidFill>
                  <a:srgbClr val="0033B3"/>
                </a:solidFill>
                <a:highlight>
                  <a:schemeClr val="lt1"/>
                </a:highlight>
                <a:latin typeface="Consolas"/>
                <a:ea typeface="Consolas"/>
                <a:cs typeface="Consolas"/>
                <a:sym typeface="Consolas"/>
              </a:rPr>
              <a:t>if </a:t>
            </a:r>
            <a:r>
              <a:rPr lang="en-US" sz="1200">
                <a:solidFill>
                  <a:srgbClr val="080808"/>
                </a:solidFill>
                <a:highlight>
                  <a:schemeClr val="lt1"/>
                </a:highlight>
                <a:latin typeface="Consolas"/>
                <a:ea typeface="Consolas"/>
                <a:cs typeface="Consolas"/>
                <a:sym typeface="Consolas"/>
              </a:rPr>
              <a:t>(</a:t>
            </a:r>
            <a:r>
              <a:rPr lang="en-US" sz="1200">
                <a:solidFill>
                  <a:srgbClr val="830091"/>
                </a:solidFill>
                <a:highlight>
                  <a:schemeClr val="lt1"/>
                </a:highlight>
                <a:latin typeface="Consolas"/>
                <a:ea typeface="Consolas"/>
                <a:cs typeface="Consolas"/>
                <a:sym typeface="Consolas"/>
              </a:rPr>
              <a:t>number </a:t>
            </a:r>
            <a:r>
              <a:rPr lang="en-US" sz="1200">
                <a:solidFill>
                  <a:srgbClr val="080808"/>
                </a:solidFill>
                <a:highlight>
                  <a:schemeClr val="lt1"/>
                </a:highlight>
                <a:latin typeface="Consolas"/>
                <a:ea typeface="Consolas"/>
                <a:cs typeface="Consolas"/>
                <a:sym typeface="Consolas"/>
              </a:rPr>
              <a:t>&gt;= </a:t>
            </a:r>
            <a:r>
              <a:rPr lang="en-US" sz="1200">
                <a:solidFill>
                  <a:srgbClr val="1750EB"/>
                </a:solidFill>
                <a:highlight>
                  <a:schemeClr val="lt1"/>
                </a:highlight>
                <a:latin typeface="Consolas"/>
                <a:ea typeface="Consolas"/>
                <a:cs typeface="Consolas"/>
                <a:sym typeface="Consolas"/>
              </a:rPr>
              <a:t>5</a:t>
            </a:r>
            <a:r>
              <a:rPr lang="en-US" sz="1200">
                <a:solidFill>
                  <a:srgbClr val="080808"/>
                </a:solidFill>
                <a:highlight>
                  <a:schemeClr val="lt1"/>
                </a:highlight>
                <a:latin typeface="Consolas"/>
                <a:ea typeface="Consolas"/>
                <a:cs typeface="Consolas"/>
                <a:sym typeface="Consolas"/>
              </a:rPr>
              <a:t>) {</a:t>
            </a:r>
            <a:endParaRPr sz="1200">
              <a:solidFill>
                <a:srgbClr val="080808"/>
              </a:solidFill>
              <a:highlight>
                <a:schemeClr val="lt1"/>
              </a:highlight>
              <a:latin typeface="Consolas"/>
              <a:ea typeface="Consolas"/>
              <a:cs typeface="Consolas"/>
              <a:sym typeface="Consolas"/>
            </a:endParaRPr>
          </a:p>
          <a:p>
            <a:pPr indent="0" lvl="0" marL="457200" rtl="0" algn="l">
              <a:lnSpc>
                <a:spcPct val="90000"/>
              </a:lnSpc>
              <a:spcBef>
                <a:spcPts val="0"/>
              </a:spcBef>
              <a:spcAft>
                <a:spcPts val="0"/>
              </a:spcAft>
              <a:buSzPts val="935"/>
              <a:buNone/>
            </a:pPr>
            <a:r>
              <a:rPr lang="en-US" sz="1200">
                <a:solidFill>
                  <a:srgbClr val="080808"/>
                </a:solidFill>
                <a:highlight>
                  <a:schemeClr val="lt1"/>
                </a:highlight>
                <a:latin typeface="Consolas"/>
                <a:ea typeface="Consolas"/>
                <a:cs typeface="Consolas"/>
                <a:sym typeface="Consolas"/>
              </a:rPr>
              <a:t>   </a:t>
            </a:r>
            <a:r>
              <a:rPr lang="en-US" sz="1200">
                <a:solidFill>
                  <a:srgbClr val="830091"/>
                </a:solidFill>
                <a:highlight>
                  <a:schemeClr val="lt1"/>
                </a:highlight>
                <a:latin typeface="Consolas"/>
                <a:ea typeface="Consolas"/>
                <a:cs typeface="Consolas"/>
                <a:sym typeface="Consolas"/>
              </a:rPr>
              <a:t>console</a:t>
            </a:r>
            <a:r>
              <a:rPr lang="en-US" sz="1200">
                <a:solidFill>
                  <a:srgbClr val="080808"/>
                </a:solidFill>
                <a:highlight>
                  <a:schemeClr val="lt1"/>
                </a:highlight>
                <a:latin typeface="Consolas"/>
                <a:ea typeface="Consolas"/>
                <a:cs typeface="Consolas"/>
                <a:sym typeface="Consolas"/>
              </a:rPr>
              <a:t>.</a:t>
            </a:r>
            <a:r>
              <a:rPr lang="en-US" sz="1200">
                <a:solidFill>
                  <a:srgbClr val="7A7A43"/>
                </a:solidFill>
                <a:highlight>
                  <a:schemeClr val="lt1"/>
                </a:highlight>
                <a:latin typeface="Consolas"/>
                <a:ea typeface="Consolas"/>
                <a:cs typeface="Consolas"/>
                <a:sym typeface="Consolas"/>
              </a:rPr>
              <a:t>log</a:t>
            </a:r>
            <a:r>
              <a:rPr lang="en-US" sz="1200">
                <a:solidFill>
                  <a:srgbClr val="080808"/>
                </a:solidFill>
                <a:highlight>
                  <a:schemeClr val="lt1"/>
                </a:highlight>
                <a:latin typeface="Consolas"/>
                <a:ea typeface="Consolas"/>
                <a:cs typeface="Consolas"/>
                <a:sym typeface="Consolas"/>
              </a:rPr>
              <a:t>(</a:t>
            </a:r>
            <a:r>
              <a:rPr lang="en-US" sz="1200">
                <a:solidFill>
                  <a:srgbClr val="830091"/>
                </a:solidFill>
                <a:highlight>
                  <a:schemeClr val="lt1"/>
                </a:highlight>
                <a:latin typeface="Consolas"/>
                <a:ea typeface="Consolas"/>
                <a:cs typeface="Consolas"/>
                <a:sym typeface="Consolas"/>
              </a:rPr>
              <a:t>number</a:t>
            </a:r>
            <a:r>
              <a:rPr lang="en-US" sz="1200">
                <a:solidFill>
                  <a:srgbClr val="080808"/>
                </a:solidFill>
                <a:highlight>
                  <a:schemeClr val="lt1"/>
                </a:highlight>
                <a:latin typeface="Consolas"/>
                <a:ea typeface="Consolas"/>
                <a:cs typeface="Consolas"/>
                <a:sym typeface="Consolas"/>
              </a:rPr>
              <a:t> + </a:t>
            </a:r>
            <a:r>
              <a:rPr lang="en-US" sz="1200">
                <a:solidFill>
                  <a:srgbClr val="067D17"/>
                </a:solidFill>
                <a:highlight>
                  <a:schemeClr val="lt1"/>
                </a:highlight>
                <a:latin typeface="Consolas"/>
                <a:ea typeface="Consolas"/>
                <a:cs typeface="Consolas"/>
                <a:sym typeface="Consolas"/>
              </a:rPr>
              <a:t>" is greater than or equal to 5"</a:t>
            </a:r>
            <a:r>
              <a:rPr lang="en-US" sz="1200">
                <a:solidFill>
                  <a:srgbClr val="080808"/>
                </a:solidFill>
                <a:highlight>
                  <a:schemeClr val="lt1"/>
                </a:highlight>
                <a:latin typeface="Consolas"/>
                <a:ea typeface="Consolas"/>
                <a:cs typeface="Consolas"/>
                <a:sym typeface="Consolas"/>
              </a:rPr>
              <a:t>);</a:t>
            </a:r>
            <a:endParaRPr sz="1200">
              <a:solidFill>
                <a:srgbClr val="080808"/>
              </a:solidFill>
              <a:highlight>
                <a:schemeClr val="lt1"/>
              </a:highlight>
              <a:latin typeface="Consolas"/>
              <a:ea typeface="Consolas"/>
              <a:cs typeface="Consolas"/>
              <a:sym typeface="Consolas"/>
            </a:endParaRPr>
          </a:p>
          <a:p>
            <a:pPr indent="0" lvl="0" marL="457200" rtl="0" algn="l">
              <a:lnSpc>
                <a:spcPct val="90000"/>
              </a:lnSpc>
              <a:spcBef>
                <a:spcPts val="0"/>
              </a:spcBef>
              <a:spcAft>
                <a:spcPts val="0"/>
              </a:spcAft>
              <a:buSzPts val="935"/>
              <a:buNone/>
            </a:pPr>
            <a:r>
              <a:rPr lang="en-US" sz="1200">
                <a:solidFill>
                  <a:srgbClr val="080808"/>
                </a:solidFill>
                <a:highlight>
                  <a:schemeClr val="lt1"/>
                </a:highlight>
                <a:latin typeface="Consolas"/>
                <a:ea typeface="Consolas"/>
                <a:cs typeface="Consolas"/>
                <a:sym typeface="Consolas"/>
              </a:rPr>
              <a:t>} </a:t>
            </a:r>
            <a:r>
              <a:rPr lang="en-US" sz="1200">
                <a:solidFill>
                  <a:srgbClr val="0033B3"/>
                </a:solidFill>
                <a:highlight>
                  <a:schemeClr val="lt1"/>
                </a:highlight>
                <a:latin typeface="Consolas"/>
                <a:ea typeface="Consolas"/>
                <a:cs typeface="Consolas"/>
                <a:sym typeface="Consolas"/>
              </a:rPr>
              <a:t>else </a:t>
            </a:r>
            <a:r>
              <a:rPr lang="en-US" sz="1200">
                <a:solidFill>
                  <a:srgbClr val="080808"/>
                </a:solidFill>
                <a:highlight>
                  <a:schemeClr val="lt1"/>
                </a:highlight>
                <a:latin typeface="Consolas"/>
                <a:ea typeface="Consolas"/>
                <a:cs typeface="Consolas"/>
                <a:sym typeface="Consolas"/>
              </a:rPr>
              <a:t>{</a:t>
            </a:r>
            <a:endParaRPr sz="1200">
              <a:solidFill>
                <a:srgbClr val="080808"/>
              </a:solidFill>
              <a:highlight>
                <a:schemeClr val="lt1"/>
              </a:highlight>
              <a:latin typeface="Consolas"/>
              <a:ea typeface="Consolas"/>
              <a:cs typeface="Consolas"/>
              <a:sym typeface="Consolas"/>
            </a:endParaRPr>
          </a:p>
          <a:p>
            <a:pPr indent="0" lvl="0" marL="457200" rtl="0" algn="l">
              <a:lnSpc>
                <a:spcPct val="90000"/>
              </a:lnSpc>
              <a:spcBef>
                <a:spcPts val="0"/>
              </a:spcBef>
              <a:spcAft>
                <a:spcPts val="0"/>
              </a:spcAft>
              <a:buSzPts val="935"/>
              <a:buNone/>
            </a:pPr>
            <a:r>
              <a:rPr lang="en-US" sz="1200">
                <a:solidFill>
                  <a:srgbClr val="080808"/>
                </a:solidFill>
                <a:highlight>
                  <a:schemeClr val="lt1"/>
                </a:highlight>
                <a:latin typeface="Consolas"/>
                <a:ea typeface="Consolas"/>
                <a:cs typeface="Consolas"/>
                <a:sym typeface="Consolas"/>
              </a:rPr>
              <a:t>   </a:t>
            </a:r>
            <a:r>
              <a:rPr lang="en-US" sz="1200">
                <a:solidFill>
                  <a:srgbClr val="830091"/>
                </a:solidFill>
                <a:highlight>
                  <a:schemeClr val="lt1"/>
                </a:highlight>
                <a:latin typeface="Consolas"/>
                <a:ea typeface="Consolas"/>
                <a:cs typeface="Consolas"/>
                <a:sym typeface="Consolas"/>
              </a:rPr>
              <a:t>console</a:t>
            </a:r>
            <a:r>
              <a:rPr lang="en-US" sz="1200">
                <a:solidFill>
                  <a:srgbClr val="080808"/>
                </a:solidFill>
                <a:highlight>
                  <a:schemeClr val="lt1"/>
                </a:highlight>
                <a:latin typeface="Consolas"/>
                <a:ea typeface="Consolas"/>
                <a:cs typeface="Consolas"/>
                <a:sym typeface="Consolas"/>
              </a:rPr>
              <a:t>.</a:t>
            </a:r>
            <a:r>
              <a:rPr lang="en-US" sz="1200">
                <a:solidFill>
                  <a:srgbClr val="7A7A43"/>
                </a:solidFill>
                <a:highlight>
                  <a:schemeClr val="lt1"/>
                </a:highlight>
                <a:latin typeface="Consolas"/>
                <a:ea typeface="Consolas"/>
                <a:cs typeface="Consolas"/>
                <a:sym typeface="Consolas"/>
              </a:rPr>
              <a:t>log</a:t>
            </a:r>
            <a:r>
              <a:rPr lang="en-US" sz="1200">
                <a:solidFill>
                  <a:srgbClr val="080808"/>
                </a:solidFill>
                <a:highlight>
                  <a:schemeClr val="lt1"/>
                </a:highlight>
                <a:latin typeface="Consolas"/>
                <a:ea typeface="Consolas"/>
                <a:cs typeface="Consolas"/>
                <a:sym typeface="Consolas"/>
              </a:rPr>
              <a:t>(</a:t>
            </a:r>
            <a:r>
              <a:rPr lang="en-US" sz="1200">
                <a:solidFill>
                  <a:srgbClr val="830091"/>
                </a:solidFill>
                <a:highlight>
                  <a:schemeClr val="lt1"/>
                </a:highlight>
                <a:latin typeface="Consolas"/>
                <a:ea typeface="Consolas"/>
                <a:cs typeface="Consolas"/>
                <a:sym typeface="Consolas"/>
              </a:rPr>
              <a:t>number</a:t>
            </a:r>
            <a:r>
              <a:rPr lang="en-US" sz="1200">
                <a:solidFill>
                  <a:srgbClr val="080808"/>
                </a:solidFill>
                <a:highlight>
                  <a:schemeClr val="lt1"/>
                </a:highlight>
                <a:latin typeface="Consolas"/>
                <a:ea typeface="Consolas"/>
                <a:cs typeface="Consolas"/>
                <a:sym typeface="Consolas"/>
              </a:rPr>
              <a:t> + </a:t>
            </a:r>
            <a:r>
              <a:rPr lang="en-US" sz="1200">
                <a:solidFill>
                  <a:srgbClr val="067D17"/>
                </a:solidFill>
                <a:highlight>
                  <a:schemeClr val="lt1"/>
                </a:highlight>
                <a:latin typeface="Consolas"/>
                <a:ea typeface="Consolas"/>
                <a:cs typeface="Consolas"/>
                <a:sym typeface="Consolas"/>
              </a:rPr>
              <a:t>" is less than 5"</a:t>
            </a:r>
            <a:r>
              <a:rPr lang="en-US" sz="1200">
                <a:solidFill>
                  <a:srgbClr val="080808"/>
                </a:solidFill>
                <a:highlight>
                  <a:schemeClr val="lt1"/>
                </a:highlight>
                <a:latin typeface="Consolas"/>
                <a:ea typeface="Consolas"/>
                <a:cs typeface="Consolas"/>
                <a:sym typeface="Consolas"/>
              </a:rPr>
              <a:t>);</a:t>
            </a:r>
            <a:endParaRPr sz="1200">
              <a:solidFill>
                <a:srgbClr val="080808"/>
              </a:solidFill>
              <a:highlight>
                <a:schemeClr val="lt1"/>
              </a:highlight>
              <a:latin typeface="Consolas"/>
              <a:ea typeface="Consolas"/>
              <a:cs typeface="Consolas"/>
              <a:sym typeface="Consolas"/>
            </a:endParaRPr>
          </a:p>
          <a:p>
            <a:pPr indent="0" lvl="0" marL="457200" rtl="0" algn="l">
              <a:lnSpc>
                <a:spcPct val="90000"/>
              </a:lnSpc>
              <a:spcBef>
                <a:spcPts val="0"/>
              </a:spcBef>
              <a:spcAft>
                <a:spcPts val="0"/>
              </a:spcAft>
              <a:buSzPts val="935"/>
              <a:buNone/>
            </a:pPr>
            <a:r>
              <a:rPr lang="en-US" sz="1200">
                <a:solidFill>
                  <a:srgbClr val="080808"/>
                </a:solidFill>
                <a:highlight>
                  <a:schemeClr val="lt1"/>
                </a:highlight>
                <a:latin typeface="Consolas"/>
                <a:ea typeface="Consolas"/>
                <a:cs typeface="Consolas"/>
                <a:sym typeface="Consolas"/>
              </a:rPr>
              <a:t>}</a:t>
            </a:r>
            <a:endParaRPr sz="1200">
              <a:solidFill>
                <a:srgbClr val="000000"/>
              </a:solidFill>
            </a:endParaRPr>
          </a:p>
          <a:p>
            <a:pPr indent="0" lvl="0" marL="0" rtl="0" algn="l">
              <a:lnSpc>
                <a:spcPct val="90000"/>
              </a:lnSpc>
              <a:spcBef>
                <a:spcPts val="1000"/>
              </a:spcBef>
              <a:spcAft>
                <a:spcPts val="0"/>
              </a:spcAft>
              <a:buSzPts val="935"/>
              <a:buNone/>
            </a:pPr>
            <a:r>
              <a:rPr lang="en-US">
                <a:solidFill>
                  <a:srgbClr val="000000"/>
                </a:solidFill>
              </a:rPr>
              <a:t>If it is assumed that the value of </a:t>
            </a:r>
            <a:r>
              <a:rPr b="1" lang="en-US">
                <a:solidFill>
                  <a:srgbClr val="000000"/>
                </a:solidFill>
                <a:latin typeface="Consolas"/>
                <a:ea typeface="Consolas"/>
                <a:cs typeface="Consolas"/>
                <a:sym typeface="Consolas"/>
              </a:rPr>
              <a:t>number</a:t>
            </a:r>
            <a:r>
              <a:rPr lang="en-US">
                <a:solidFill>
                  <a:srgbClr val="000000"/>
                </a:solidFill>
              </a:rPr>
              <a:t> is unknown, the only information given about </a:t>
            </a:r>
            <a:r>
              <a:rPr b="1" lang="en-US">
                <a:solidFill>
                  <a:srgbClr val="000000"/>
                </a:solidFill>
                <a:latin typeface="Consolas"/>
                <a:ea typeface="Consolas"/>
                <a:cs typeface="Consolas"/>
                <a:sym typeface="Consolas"/>
              </a:rPr>
              <a:t>Number</a:t>
            </a:r>
            <a:r>
              <a:rPr lang="en-US">
                <a:solidFill>
                  <a:srgbClr val="000000"/>
                </a:solidFill>
              </a:rPr>
              <a:t> after this example program executes is:</a:t>
            </a:r>
            <a:endParaRPr>
              <a:solidFill>
                <a:srgbClr val="000000"/>
              </a:solidFill>
            </a:endParaRPr>
          </a:p>
          <a:p>
            <a:pPr indent="-241300" lvl="1" marL="685800" rtl="0" algn="l">
              <a:lnSpc>
                <a:spcPct val="90000"/>
              </a:lnSpc>
              <a:spcBef>
                <a:spcPts val="800"/>
              </a:spcBef>
              <a:spcAft>
                <a:spcPts val="0"/>
              </a:spcAft>
              <a:buClr>
                <a:srgbClr val="FF9900"/>
              </a:buClr>
              <a:buSzPts val="1200"/>
              <a:buChar char="○"/>
            </a:pPr>
            <a:r>
              <a:rPr b="1" lang="en-US">
                <a:solidFill>
                  <a:srgbClr val="000000"/>
                </a:solidFill>
                <a:latin typeface="Consolas"/>
                <a:ea typeface="Consolas"/>
                <a:cs typeface="Consolas"/>
                <a:sym typeface="Consolas"/>
              </a:rPr>
              <a:t>number</a:t>
            </a:r>
            <a:r>
              <a:rPr lang="en-US">
                <a:solidFill>
                  <a:srgbClr val="000000"/>
                </a:solidFill>
              </a:rPr>
              <a:t> is greater than or equal to </a:t>
            </a:r>
            <a:r>
              <a:rPr b="1" lang="en-US">
                <a:solidFill>
                  <a:srgbClr val="000000"/>
                </a:solidFill>
                <a:latin typeface="Consolas"/>
                <a:ea typeface="Consolas"/>
                <a:cs typeface="Consolas"/>
                <a:sym typeface="Consolas"/>
              </a:rPr>
              <a:t>5</a:t>
            </a:r>
            <a:r>
              <a:rPr lang="en-US">
                <a:solidFill>
                  <a:srgbClr val="000000"/>
                </a:solidFill>
              </a:rPr>
              <a:t>; or </a:t>
            </a:r>
            <a:endParaRPr>
              <a:solidFill>
                <a:srgbClr val="000000"/>
              </a:solidFill>
            </a:endParaRPr>
          </a:p>
          <a:p>
            <a:pPr indent="-241300" lvl="1" marL="685800" rtl="0" algn="l">
              <a:lnSpc>
                <a:spcPct val="90000"/>
              </a:lnSpc>
              <a:spcBef>
                <a:spcPts val="800"/>
              </a:spcBef>
              <a:spcAft>
                <a:spcPts val="0"/>
              </a:spcAft>
              <a:buClr>
                <a:srgbClr val="FF9900"/>
              </a:buClr>
              <a:buSzPts val="1200"/>
              <a:buChar char="○"/>
            </a:pPr>
            <a:r>
              <a:rPr b="1" lang="en-US">
                <a:solidFill>
                  <a:srgbClr val="000000"/>
                </a:solidFill>
                <a:latin typeface="Consolas"/>
                <a:ea typeface="Consolas"/>
                <a:cs typeface="Consolas"/>
                <a:sym typeface="Consolas"/>
              </a:rPr>
              <a:t>number</a:t>
            </a:r>
            <a:r>
              <a:rPr lang="en-US">
                <a:solidFill>
                  <a:srgbClr val="000000"/>
                </a:solidFill>
              </a:rPr>
              <a:t> is less than </a:t>
            </a:r>
            <a:r>
              <a:rPr b="1" lang="en-US">
                <a:solidFill>
                  <a:srgbClr val="000000"/>
                </a:solidFill>
                <a:latin typeface="Consolas"/>
                <a:ea typeface="Consolas"/>
                <a:cs typeface="Consolas"/>
                <a:sym typeface="Consolas"/>
              </a:rPr>
              <a:t>5</a:t>
            </a:r>
            <a:r>
              <a:rPr lang="en-US">
                <a:solidFill>
                  <a:srgbClr val="000000"/>
                </a:solidFill>
              </a:rPr>
              <a:t>.</a:t>
            </a:r>
            <a:endParaRPr>
              <a:solidFill>
                <a:srgbClr val="000000"/>
              </a:solidFill>
            </a:endParaRPr>
          </a:p>
          <a:p>
            <a:pPr indent="0" lvl="0" marL="0" rtl="0" algn="l">
              <a:lnSpc>
                <a:spcPct val="90000"/>
              </a:lnSpc>
              <a:spcBef>
                <a:spcPts val="800"/>
              </a:spcBef>
              <a:spcAft>
                <a:spcPts val="800"/>
              </a:spcAft>
              <a:buSzPts val="935"/>
              <a:buNone/>
            </a:pPr>
            <a:r>
              <a:rPr lang="en-US">
                <a:solidFill>
                  <a:srgbClr val="000000"/>
                </a:solidFill>
              </a:rPr>
              <a:t>Notice that when </a:t>
            </a:r>
            <a:r>
              <a:rPr b="1" lang="en-US">
                <a:solidFill>
                  <a:srgbClr val="000000"/>
                </a:solidFill>
                <a:latin typeface="Consolas"/>
                <a:ea typeface="Consolas"/>
                <a:cs typeface="Consolas"/>
                <a:sym typeface="Consolas"/>
              </a:rPr>
              <a:t>number</a:t>
            </a:r>
            <a:r>
              <a:rPr lang="en-US">
                <a:solidFill>
                  <a:srgbClr val="000000"/>
                </a:solidFill>
              </a:rPr>
              <a:t> is equal to </a:t>
            </a:r>
            <a:r>
              <a:rPr b="1" lang="en-US">
                <a:solidFill>
                  <a:srgbClr val="000000"/>
                </a:solidFill>
                <a:latin typeface="Consolas"/>
                <a:ea typeface="Consolas"/>
                <a:cs typeface="Consolas"/>
                <a:sym typeface="Consolas"/>
              </a:rPr>
              <a:t>5</a:t>
            </a:r>
            <a:r>
              <a:rPr lang="en-US">
                <a:solidFill>
                  <a:srgbClr val="000000"/>
                </a:solidFill>
              </a:rPr>
              <a:t>, we do not know that information specifically. We can fix this with nested </a:t>
            </a:r>
            <a:r>
              <a:rPr b="1" lang="en-US">
                <a:solidFill>
                  <a:srgbClr val="000000"/>
                </a:solidFill>
                <a:latin typeface="Consolas"/>
                <a:ea typeface="Consolas"/>
                <a:cs typeface="Consolas"/>
                <a:sym typeface="Consolas"/>
              </a:rPr>
              <a:t>if</a:t>
            </a:r>
            <a:r>
              <a:rPr lang="en-US">
                <a:solidFill>
                  <a:srgbClr val="000000"/>
                </a:solidFill>
              </a:rPr>
              <a:t> statements, also known as </a:t>
            </a:r>
            <a:r>
              <a:rPr b="1" lang="en-US">
                <a:solidFill>
                  <a:srgbClr val="000000"/>
                </a:solidFill>
                <a:latin typeface="Consolas"/>
                <a:ea typeface="Consolas"/>
                <a:cs typeface="Consolas"/>
                <a:sym typeface="Consolas"/>
              </a:rPr>
              <a:t>else if</a:t>
            </a:r>
            <a:r>
              <a:rPr lang="en-US">
                <a:solidFill>
                  <a:srgbClr val="000000"/>
                </a:solidFill>
              </a:rPr>
              <a:t> statements, which we will discuss next.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7" name="Shape 1417"/>
        <p:cNvGrpSpPr/>
        <p:nvPr/>
      </p:nvGrpSpPr>
      <p:grpSpPr>
        <a:xfrm>
          <a:off x="0" y="0"/>
          <a:ext cx="0" cy="0"/>
          <a:chOff x="0" y="0"/>
          <a:chExt cx="0" cy="0"/>
        </a:xfrm>
      </p:grpSpPr>
      <p:sp>
        <p:nvSpPr>
          <p:cNvPr id="1418" name="Google Shape;1418;p154"/>
          <p:cNvSpPr txBox="1"/>
          <p:nvPr>
            <p:ph type="title"/>
          </p:nvPr>
        </p:nvSpPr>
        <p:spPr>
          <a:xfrm>
            <a:off x="418762" y="6505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US"/>
              <a:t>Control Statements: </a:t>
            </a:r>
            <a:r>
              <a:rPr lang="en-US">
                <a:latin typeface="Consolas"/>
                <a:ea typeface="Consolas"/>
                <a:cs typeface="Consolas"/>
                <a:sym typeface="Consolas"/>
              </a:rPr>
              <a:t>if...else</a:t>
            </a:r>
            <a:r>
              <a:rPr lang="en-US"/>
              <a:t> (continued)  </a:t>
            </a:r>
            <a:endParaRPr/>
          </a:p>
        </p:txBody>
      </p:sp>
      <p:sp>
        <p:nvSpPr>
          <p:cNvPr id="1419" name="Google Shape;1419;p154"/>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1420" name="Google Shape;1420;p154"/>
          <p:cNvSpPr txBox="1"/>
          <p:nvPr>
            <p:ph idx="1" type="body"/>
          </p:nvPr>
        </p:nvSpPr>
        <p:spPr>
          <a:xfrm>
            <a:off x="523875" y="1216575"/>
            <a:ext cx="8186700" cy="3696600"/>
          </a:xfrm>
          <a:prstGeom prst="rect">
            <a:avLst/>
          </a:prstGeom>
        </p:spPr>
        <p:txBody>
          <a:bodyPr anchorCtr="0" anchor="t" bIns="68575" lIns="68575" spcFirstLastPara="1" rIns="68575" wrap="square" tIns="68575">
            <a:normAutofit lnSpcReduction="20000"/>
          </a:bodyPr>
          <a:lstStyle/>
          <a:p>
            <a:pPr indent="0" lvl="0" marL="0" rtl="0" algn="l">
              <a:lnSpc>
                <a:spcPct val="115000"/>
              </a:lnSpc>
              <a:spcBef>
                <a:spcPts val="0"/>
              </a:spcBef>
              <a:spcAft>
                <a:spcPts val="0"/>
              </a:spcAft>
              <a:buNone/>
            </a:pPr>
            <a:r>
              <a:rPr lang="en-US">
                <a:solidFill>
                  <a:srgbClr val="000000"/>
                </a:solidFill>
                <a:highlight>
                  <a:schemeClr val="lt1"/>
                </a:highlight>
              </a:rPr>
              <a:t>Another form of </a:t>
            </a:r>
            <a:r>
              <a:rPr b="1" lang="en-US">
                <a:solidFill>
                  <a:srgbClr val="000000"/>
                </a:solidFill>
                <a:highlight>
                  <a:schemeClr val="lt1"/>
                </a:highlight>
                <a:latin typeface="Consolas"/>
                <a:ea typeface="Consolas"/>
                <a:cs typeface="Consolas"/>
                <a:sym typeface="Consolas"/>
              </a:rPr>
              <a:t>if</a:t>
            </a:r>
            <a:r>
              <a:rPr i="1" lang="en-US">
                <a:solidFill>
                  <a:srgbClr val="000000"/>
                </a:solidFill>
                <a:highlight>
                  <a:schemeClr val="lt1"/>
                </a:highlight>
              </a:rPr>
              <a:t> </a:t>
            </a:r>
            <a:r>
              <a:rPr lang="en-US">
                <a:solidFill>
                  <a:srgbClr val="000000"/>
                </a:solidFill>
                <a:highlight>
                  <a:schemeClr val="lt1"/>
                </a:highlight>
              </a:rPr>
              <a:t>statement is the </a:t>
            </a:r>
            <a:r>
              <a:rPr b="1" lang="en-US">
                <a:solidFill>
                  <a:srgbClr val="000000"/>
                </a:solidFill>
                <a:highlight>
                  <a:schemeClr val="lt1"/>
                </a:highlight>
                <a:latin typeface="Consolas"/>
                <a:ea typeface="Consolas"/>
                <a:cs typeface="Consolas"/>
                <a:sym typeface="Consolas"/>
              </a:rPr>
              <a:t>else if</a:t>
            </a:r>
            <a:r>
              <a:rPr i="1" lang="en-US">
                <a:solidFill>
                  <a:srgbClr val="000000"/>
                </a:solidFill>
                <a:highlight>
                  <a:schemeClr val="lt1"/>
                </a:highlight>
              </a:rPr>
              <a:t> </a:t>
            </a:r>
            <a:r>
              <a:rPr lang="en-US">
                <a:solidFill>
                  <a:srgbClr val="000000"/>
                </a:solidFill>
                <a:highlight>
                  <a:schemeClr val="lt1"/>
                </a:highlight>
              </a:rPr>
              <a:t>statement, which are regular </a:t>
            </a:r>
            <a:r>
              <a:rPr b="1" lang="en-US">
                <a:solidFill>
                  <a:srgbClr val="000000"/>
                </a:solidFill>
                <a:highlight>
                  <a:schemeClr val="lt1"/>
                </a:highlight>
                <a:latin typeface="Consolas"/>
                <a:ea typeface="Consolas"/>
                <a:cs typeface="Consolas"/>
                <a:sym typeface="Consolas"/>
              </a:rPr>
              <a:t>if</a:t>
            </a:r>
            <a:r>
              <a:rPr i="1" lang="en-US">
                <a:solidFill>
                  <a:srgbClr val="000000"/>
                </a:solidFill>
                <a:highlight>
                  <a:schemeClr val="lt1"/>
                </a:highlight>
              </a:rPr>
              <a:t> </a:t>
            </a:r>
            <a:r>
              <a:rPr lang="en-US">
                <a:solidFill>
                  <a:srgbClr val="000000"/>
                </a:solidFill>
                <a:highlight>
                  <a:schemeClr val="lt1"/>
                </a:highlight>
              </a:rPr>
              <a:t>statements linked to each other in sequence. Expanding upon our previous example:</a:t>
            </a:r>
            <a:endParaRPr>
              <a:solidFill>
                <a:srgbClr val="000000"/>
              </a:solidFill>
              <a:highlight>
                <a:schemeClr val="lt1"/>
              </a:highlight>
            </a:endParaRPr>
          </a:p>
          <a:p>
            <a:pPr indent="0" lvl="0" marL="0" rtl="0" algn="l">
              <a:lnSpc>
                <a:spcPct val="115000"/>
              </a:lnSpc>
              <a:spcBef>
                <a:spcPts val="1000"/>
              </a:spcBef>
              <a:spcAft>
                <a:spcPts val="0"/>
              </a:spcAft>
              <a:buNone/>
            </a:pPr>
            <a:r>
              <a:rPr lang="en-US" sz="1200">
                <a:solidFill>
                  <a:srgbClr val="000000"/>
                </a:solidFill>
              </a:rPr>
              <a:t>	</a:t>
            </a:r>
            <a:r>
              <a:rPr lang="en-US" sz="1200">
                <a:solidFill>
                  <a:srgbClr val="0033B3"/>
                </a:solidFill>
                <a:highlight>
                  <a:schemeClr val="lt1"/>
                </a:highlight>
                <a:latin typeface="Consolas"/>
                <a:ea typeface="Consolas"/>
                <a:cs typeface="Consolas"/>
                <a:sym typeface="Consolas"/>
              </a:rPr>
              <a:t>let </a:t>
            </a:r>
            <a:r>
              <a:rPr lang="en-US" sz="1200">
                <a:solidFill>
                  <a:srgbClr val="830091"/>
                </a:solidFill>
                <a:highlight>
                  <a:schemeClr val="lt1"/>
                </a:highlight>
                <a:latin typeface="Consolas"/>
                <a:ea typeface="Consolas"/>
                <a:cs typeface="Consolas"/>
                <a:sym typeface="Consolas"/>
              </a:rPr>
              <a:t>number </a:t>
            </a:r>
            <a:r>
              <a:rPr lang="en-US" sz="1200">
                <a:solidFill>
                  <a:srgbClr val="080808"/>
                </a:solidFill>
                <a:highlight>
                  <a:schemeClr val="lt1"/>
                </a:highlight>
                <a:latin typeface="Consolas"/>
                <a:ea typeface="Consolas"/>
                <a:cs typeface="Consolas"/>
                <a:sym typeface="Consolas"/>
              </a:rPr>
              <a:t>= </a:t>
            </a:r>
            <a:r>
              <a:rPr lang="en-US" sz="1200">
                <a:solidFill>
                  <a:srgbClr val="1750EB"/>
                </a:solidFill>
                <a:highlight>
                  <a:schemeClr val="lt1"/>
                </a:highlight>
                <a:latin typeface="Consolas"/>
                <a:ea typeface="Consolas"/>
                <a:cs typeface="Consolas"/>
                <a:sym typeface="Consolas"/>
              </a:rPr>
              <a:t>5</a:t>
            </a:r>
            <a:r>
              <a:rPr lang="en-US" sz="1200">
                <a:solidFill>
                  <a:srgbClr val="080808"/>
                </a:solidFill>
                <a:highlight>
                  <a:schemeClr val="lt1"/>
                </a:highlight>
                <a:latin typeface="Consolas"/>
                <a:ea typeface="Consolas"/>
                <a:cs typeface="Consolas"/>
                <a:sym typeface="Consolas"/>
              </a:rPr>
              <a:t>;</a:t>
            </a:r>
            <a:endParaRPr sz="1200">
              <a:solidFill>
                <a:srgbClr val="080808"/>
              </a:solidFill>
              <a:highlight>
                <a:schemeClr val="lt1"/>
              </a:highlight>
              <a:latin typeface="Consolas"/>
              <a:ea typeface="Consolas"/>
              <a:cs typeface="Consolas"/>
              <a:sym typeface="Consolas"/>
            </a:endParaRPr>
          </a:p>
          <a:p>
            <a:pPr indent="0" lvl="0" marL="457200" rtl="0" algn="l">
              <a:lnSpc>
                <a:spcPct val="115000"/>
              </a:lnSpc>
              <a:spcBef>
                <a:spcPts val="0"/>
              </a:spcBef>
              <a:spcAft>
                <a:spcPts val="0"/>
              </a:spcAft>
              <a:buNone/>
            </a:pPr>
            <a:r>
              <a:rPr lang="en-US" sz="1200">
                <a:solidFill>
                  <a:srgbClr val="0033B3"/>
                </a:solidFill>
                <a:highlight>
                  <a:schemeClr val="lt1"/>
                </a:highlight>
                <a:latin typeface="Consolas"/>
                <a:ea typeface="Consolas"/>
                <a:cs typeface="Consolas"/>
                <a:sym typeface="Consolas"/>
              </a:rPr>
              <a:t>if </a:t>
            </a:r>
            <a:r>
              <a:rPr lang="en-US" sz="1200">
                <a:solidFill>
                  <a:srgbClr val="080808"/>
                </a:solidFill>
                <a:highlight>
                  <a:schemeClr val="lt1"/>
                </a:highlight>
                <a:latin typeface="Consolas"/>
                <a:ea typeface="Consolas"/>
                <a:cs typeface="Consolas"/>
                <a:sym typeface="Consolas"/>
              </a:rPr>
              <a:t>(</a:t>
            </a:r>
            <a:r>
              <a:rPr lang="en-US" sz="1200">
                <a:solidFill>
                  <a:srgbClr val="830091"/>
                </a:solidFill>
                <a:highlight>
                  <a:schemeClr val="lt1"/>
                </a:highlight>
                <a:latin typeface="Consolas"/>
                <a:ea typeface="Consolas"/>
                <a:cs typeface="Consolas"/>
                <a:sym typeface="Consolas"/>
              </a:rPr>
              <a:t>number </a:t>
            </a:r>
            <a:r>
              <a:rPr lang="en-US" sz="1200">
                <a:solidFill>
                  <a:srgbClr val="080808"/>
                </a:solidFill>
                <a:highlight>
                  <a:schemeClr val="lt1"/>
                </a:highlight>
                <a:latin typeface="Consolas"/>
                <a:ea typeface="Consolas"/>
                <a:cs typeface="Consolas"/>
                <a:sym typeface="Consolas"/>
              </a:rPr>
              <a:t>&gt; </a:t>
            </a:r>
            <a:r>
              <a:rPr lang="en-US" sz="1200">
                <a:solidFill>
                  <a:srgbClr val="1750EB"/>
                </a:solidFill>
                <a:highlight>
                  <a:schemeClr val="lt1"/>
                </a:highlight>
                <a:latin typeface="Consolas"/>
                <a:ea typeface="Consolas"/>
                <a:cs typeface="Consolas"/>
                <a:sym typeface="Consolas"/>
              </a:rPr>
              <a:t>5</a:t>
            </a:r>
            <a:r>
              <a:rPr lang="en-US" sz="1200">
                <a:solidFill>
                  <a:srgbClr val="080808"/>
                </a:solidFill>
                <a:highlight>
                  <a:schemeClr val="lt1"/>
                </a:highlight>
                <a:latin typeface="Consolas"/>
                <a:ea typeface="Consolas"/>
                <a:cs typeface="Consolas"/>
                <a:sym typeface="Consolas"/>
              </a:rPr>
              <a:t>) {</a:t>
            </a:r>
            <a:endParaRPr sz="1200">
              <a:solidFill>
                <a:srgbClr val="080808"/>
              </a:solidFill>
              <a:highlight>
                <a:schemeClr val="lt1"/>
              </a:highlight>
              <a:latin typeface="Consolas"/>
              <a:ea typeface="Consolas"/>
              <a:cs typeface="Consolas"/>
              <a:sym typeface="Consolas"/>
            </a:endParaRPr>
          </a:p>
          <a:p>
            <a:pPr indent="0" lvl="0" marL="457200" rtl="0" algn="l">
              <a:lnSpc>
                <a:spcPct val="115000"/>
              </a:lnSpc>
              <a:spcBef>
                <a:spcPts val="0"/>
              </a:spcBef>
              <a:spcAft>
                <a:spcPts val="0"/>
              </a:spcAft>
              <a:buNone/>
            </a:pPr>
            <a:r>
              <a:rPr lang="en-US" sz="1200">
                <a:solidFill>
                  <a:srgbClr val="080808"/>
                </a:solidFill>
                <a:highlight>
                  <a:schemeClr val="lt1"/>
                </a:highlight>
                <a:latin typeface="Consolas"/>
                <a:ea typeface="Consolas"/>
                <a:cs typeface="Consolas"/>
                <a:sym typeface="Consolas"/>
              </a:rPr>
              <a:t>   </a:t>
            </a:r>
            <a:r>
              <a:rPr lang="en-US" sz="1200">
                <a:solidFill>
                  <a:srgbClr val="830091"/>
                </a:solidFill>
                <a:highlight>
                  <a:schemeClr val="lt1"/>
                </a:highlight>
                <a:latin typeface="Consolas"/>
                <a:ea typeface="Consolas"/>
                <a:cs typeface="Consolas"/>
                <a:sym typeface="Consolas"/>
              </a:rPr>
              <a:t>console</a:t>
            </a:r>
            <a:r>
              <a:rPr lang="en-US" sz="1200">
                <a:solidFill>
                  <a:srgbClr val="080808"/>
                </a:solidFill>
                <a:highlight>
                  <a:schemeClr val="lt1"/>
                </a:highlight>
                <a:latin typeface="Consolas"/>
                <a:ea typeface="Consolas"/>
                <a:cs typeface="Consolas"/>
                <a:sym typeface="Consolas"/>
              </a:rPr>
              <a:t>.</a:t>
            </a:r>
            <a:r>
              <a:rPr lang="en-US" sz="1200">
                <a:solidFill>
                  <a:srgbClr val="7A7A43"/>
                </a:solidFill>
                <a:highlight>
                  <a:schemeClr val="lt1"/>
                </a:highlight>
                <a:latin typeface="Consolas"/>
                <a:ea typeface="Consolas"/>
                <a:cs typeface="Consolas"/>
                <a:sym typeface="Consolas"/>
              </a:rPr>
              <a:t>log</a:t>
            </a:r>
            <a:r>
              <a:rPr lang="en-US" sz="1200">
                <a:solidFill>
                  <a:srgbClr val="080808"/>
                </a:solidFill>
                <a:highlight>
                  <a:schemeClr val="lt1"/>
                </a:highlight>
                <a:latin typeface="Consolas"/>
                <a:ea typeface="Consolas"/>
                <a:cs typeface="Consolas"/>
                <a:sym typeface="Consolas"/>
              </a:rPr>
              <a:t>(</a:t>
            </a:r>
            <a:r>
              <a:rPr lang="en-US" sz="1200">
                <a:solidFill>
                  <a:srgbClr val="830091"/>
                </a:solidFill>
                <a:highlight>
                  <a:schemeClr val="lt1"/>
                </a:highlight>
                <a:latin typeface="Consolas"/>
                <a:ea typeface="Consolas"/>
                <a:cs typeface="Consolas"/>
                <a:sym typeface="Consolas"/>
              </a:rPr>
              <a:t>number</a:t>
            </a:r>
            <a:r>
              <a:rPr lang="en-US" sz="1200">
                <a:solidFill>
                  <a:srgbClr val="080808"/>
                </a:solidFill>
                <a:highlight>
                  <a:schemeClr val="lt1"/>
                </a:highlight>
                <a:latin typeface="Consolas"/>
                <a:ea typeface="Consolas"/>
                <a:cs typeface="Consolas"/>
                <a:sym typeface="Consolas"/>
              </a:rPr>
              <a:t> + </a:t>
            </a:r>
            <a:r>
              <a:rPr lang="en-US" sz="1200">
                <a:solidFill>
                  <a:srgbClr val="067D17"/>
                </a:solidFill>
                <a:highlight>
                  <a:schemeClr val="lt1"/>
                </a:highlight>
                <a:latin typeface="Consolas"/>
                <a:ea typeface="Consolas"/>
                <a:cs typeface="Consolas"/>
                <a:sym typeface="Consolas"/>
              </a:rPr>
              <a:t>" is greater than 5"</a:t>
            </a:r>
            <a:r>
              <a:rPr lang="en-US" sz="1200">
                <a:solidFill>
                  <a:srgbClr val="080808"/>
                </a:solidFill>
                <a:highlight>
                  <a:schemeClr val="lt1"/>
                </a:highlight>
                <a:latin typeface="Consolas"/>
                <a:ea typeface="Consolas"/>
                <a:cs typeface="Consolas"/>
                <a:sym typeface="Consolas"/>
              </a:rPr>
              <a:t>);</a:t>
            </a:r>
            <a:endParaRPr sz="1200">
              <a:solidFill>
                <a:srgbClr val="080808"/>
              </a:solidFill>
              <a:highlight>
                <a:schemeClr val="lt1"/>
              </a:highlight>
              <a:latin typeface="Consolas"/>
              <a:ea typeface="Consolas"/>
              <a:cs typeface="Consolas"/>
              <a:sym typeface="Consolas"/>
            </a:endParaRPr>
          </a:p>
          <a:p>
            <a:pPr indent="0" lvl="0" marL="457200" rtl="0" algn="l">
              <a:lnSpc>
                <a:spcPct val="115000"/>
              </a:lnSpc>
              <a:spcBef>
                <a:spcPts val="0"/>
              </a:spcBef>
              <a:spcAft>
                <a:spcPts val="0"/>
              </a:spcAft>
              <a:buNone/>
            </a:pPr>
            <a:r>
              <a:rPr lang="en-US" sz="1200">
                <a:solidFill>
                  <a:srgbClr val="080808"/>
                </a:solidFill>
                <a:highlight>
                  <a:schemeClr val="lt1"/>
                </a:highlight>
                <a:latin typeface="Consolas"/>
                <a:ea typeface="Consolas"/>
                <a:cs typeface="Consolas"/>
                <a:sym typeface="Consolas"/>
              </a:rPr>
              <a:t>} </a:t>
            </a:r>
            <a:r>
              <a:rPr lang="en-US" sz="1200">
                <a:solidFill>
                  <a:srgbClr val="0033B3"/>
                </a:solidFill>
                <a:highlight>
                  <a:schemeClr val="lt1"/>
                </a:highlight>
                <a:latin typeface="Consolas"/>
                <a:ea typeface="Consolas"/>
                <a:cs typeface="Consolas"/>
                <a:sym typeface="Consolas"/>
              </a:rPr>
              <a:t>else if </a:t>
            </a:r>
            <a:r>
              <a:rPr lang="en-US" sz="1200">
                <a:solidFill>
                  <a:srgbClr val="080808"/>
                </a:solidFill>
                <a:highlight>
                  <a:schemeClr val="lt1"/>
                </a:highlight>
                <a:latin typeface="Consolas"/>
                <a:ea typeface="Consolas"/>
                <a:cs typeface="Consolas"/>
                <a:sym typeface="Consolas"/>
              </a:rPr>
              <a:t>(</a:t>
            </a:r>
            <a:r>
              <a:rPr lang="en-US" sz="1200">
                <a:solidFill>
                  <a:srgbClr val="830091"/>
                </a:solidFill>
                <a:highlight>
                  <a:schemeClr val="lt1"/>
                </a:highlight>
                <a:latin typeface="Consolas"/>
                <a:ea typeface="Consolas"/>
                <a:cs typeface="Consolas"/>
                <a:sym typeface="Consolas"/>
              </a:rPr>
              <a:t>number </a:t>
            </a:r>
            <a:r>
              <a:rPr lang="en-US" sz="1200">
                <a:solidFill>
                  <a:srgbClr val="080808"/>
                </a:solidFill>
                <a:highlight>
                  <a:schemeClr val="lt1"/>
                </a:highlight>
                <a:latin typeface="Consolas"/>
                <a:ea typeface="Consolas"/>
                <a:cs typeface="Consolas"/>
                <a:sym typeface="Consolas"/>
              </a:rPr>
              <a:t>&lt; </a:t>
            </a:r>
            <a:r>
              <a:rPr lang="en-US" sz="1200">
                <a:solidFill>
                  <a:srgbClr val="1750EB"/>
                </a:solidFill>
                <a:highlight>
                  <a:schemeClr val="lt1"/>
                </a:highlight>
                <a:latin typeface="Consolas"/>
                <a:ea typeface="Consolas"/>
                <a:cs typeface="Consolas"/>
                <a:sym typeface="Consolas"/>
              </a:rPr>
              <a:t>5</a:t>
            </a:r>
            <a:r>
              <a:rPr lang="en-US" sz="1200">
                <a:solidFill>
                  <a:srgbClr val="080808"/>
                </a:solidFill>
                <a:highlight>
                  <a:schemeClr val="lt1"/>
                </a:highlight>
                <a:latin typeface="Consolas"/>
                <a:ea typeface="Consolas"/>
                <a:cs typeface="Consolas"/>
                <a:sym typeface="Consolas"/>
              </a:rPr>
              <a:t>)</a:t>
            </a:r>
            <a:r>
              <a:rPr lang="en-US" sz="1200">
                <a:solidFill>
                  <a:srgbClr val="0033B3"/>
                </a:solidFill>
                <a:highlight>
                  <a:schemeClr val="lt1"/>
                </a:highlight>
                <a:latin typeface="Consolas"/>
                <a:ea typeface="Consolas"/>
                <a:cs typeface="Consolas"/>
                <a:sym typeface="Consolas"/>
              </a:rPr>
              <a:t> </a:t>
            </a:r>
            <a:r>
              <a:rPr lang="en-US" sz="1200">
                <a:solidFill>
                  <a:srgbClr val="080808"/>
                </a:solidFill>
                <a:highlight>
                  <a:schemeClr val="lt1"/>
                </a:highlight>
                <a:latin typeface="Consolas"/>
                <a:ea typeface="Consolas"/>
                <a:cs typeface="Consolas"/>
                <a:sym typeface="Consolas"/>
              </a:rPr>
              <a:t>{</a:t>
            </a:r>
            <a:endParaRPr sz="1200">
              <a:solidFill>
                <a:srgbClr val="080808"/>
              </a:solidFill>
              <a:highlight>
                <a:schemeClr val="lt1"/>
              </a:highlight>
              <a:latin typeface="Consolas"/>
              <a:ea typeface="Consolas"/>
              <a:cs typeface="Consolas"/>
              <a:sym typeface="Consolas"/>
            </a:endParaRPr>
          </a:p>
          <a:p>
            <a:pPr indent="0" lvl="0" marL="457200" rtl="0" algn="l">
              <a:lnSpc>
                <a:spcPct val="115000"/>
              </a:lnSpc>
              <a:spcBef>
                <a:spcPts val="0"/>
              </a:spcBef>
              <a:spcAft>
                <a:spcPts val="0"/>
              </a:spcAft>
              <a:buNone/>
            </a:pPr>
            <a:r>
              <a:rPr lang="en-US" sz="1200">
                <a:solidFill>
                  <a:srgbClr val="080808"/>
                </a:solidFill>
                <a:highlight>
                  <a:schemeClr val="lt1"/>
                </a:highlight>
                <a:latin typeface="Consolas"/>
                <a:ea typeface="Consolas"/>
                <a:cs typeface="Consolas"/>
                <a:sym typeface="Consolas"/>
              </a:rPr>
              <a:t>   </a:t>
            </a:r>
            <a:r>
              <a:rPr lang="en-US" sz="1200">
                <a:solidFill>
                  <a:srgbClr val="830091"/>
                </a:solidFill>
                <a:highlight>
                  <a:schemeClr val="lt1"/>
                </a:highlight>
                <a:latin typeface="Consolas"/>
                <a:ea typeface="Consolas"/>
                <a:cs typeface="Consolas"/>
                <a:sym typeface="Consolas"/>
              </a:rPr>
              <a:t>console</a:t>
            </a:r>
            <a:r>
              <a:rPr lang="en-US" sz="1200">
                <a:solidFill>
                  <a:srgbClr val="080808"/>
                </a:solidFill>
                <a:highlight>
                  <a:schemeClr val="lt1"/>
                </a:highlight>
                <a:latin typeface="Consolas"/>
                <a:ea typeface="Consolas"/>
                <a:cs typeface="Consolas"/>
                <a:sym typeface="Consolas"/>
              </a:rPr>
              <a:t>.</a:t>
            </a:r>
            <a:r>
              <a:rPr lang="en-US" sz="1200">
                <a:solidFill>
                  <a:srgbClr val="7A7A43"/>
                </a:solidFill>
                <a:highlight>
                  <a:schemeClr val="lt1"/>
                </a:highlight>
                <a:latin typeface="Consolas"/>
                <a:ea typeface="Consolas"/>
                <a:cs typeface="Consolas"/>
                <a:sym typeface="Consolas"/>
              </a:rPr>
              <a:t>log</a:t>
            </a:r>
            <a:r>
              <a:rPr lang="en-US" sz="1200">
                <a:solidFill>
                  <a:srgbClr val="080808"/>
                </a:solidFill>
                <a:highlight>
                  <a:schemeClr val="lt1"/>
                </a:highlight>
                <a:latin typeface="Consolas"/>
                <a:ea typeface="Consolas"/>
                <a:cs typeface="Consolas"/>
                <a:sym typeface="Consolas"/>
              </a:rPr>
              <a:t>(</a:t>
            </a:r>
            <a:r>
              <a:rPr lang="en-US" sz="1200">
                <a:solidFill>
                  <a:srgbClr val="830091"/>
                </a:solidFill>
                <a:highlight>
                  <a:schemeClr val="lt1"/>
                </a:highlight>
                <a:latin typeface="Consolas"/>
                <a:ea typeface="Consolas"/>
                <a:cs typeface="Consolas"/>
                <a:sym typeface="Consolas"/>
              </a:rPr>
              <a:t>number</a:t>
            </a:r>
            <a:r>
              <a:rPr lang="en-US" sz="1200">
                <a:solidFill>
                  <a:srgbClr val="080808"/>
                </a:solidFill>
                <a:highlight>
                  <a:schemeClr val="lt1"/>
                </a:highlight>
                <a:latin typeface="Consolas"/>
                <a:ea typeface="Consolas"/>
                <a:cs typeface="Consolas"/>
                <a:sym typeface="Consolas"/>
              </a:rPr>
              <a:t> + </a:t>
            </a:r>
            <a:r>
              <a:rPr lang="en-US" sz="1200">
                <a:solidFill>
                  <a:srgbClr val="067D17"/>
                </a:solidFill>
                <a:highlight>
                  <a:schemeClr val="lt1"/>
                </a:highlight>
                <a:latin typeface="Consolas"/>
                <a:ea typeface="Consolas"/>
                <a:cs typeface="Consolas"/>
                <a:sym typeface="Consolas"/>
              </a:rPr>
              <a:t>" is less than 5"</a:t>
            </a:r>
            <a:r>
              <a:rPr lang="en-US" sz="1200">
                <a:solidFill>
                  <a:srgbClr val="080808"/>
                </a:solidFill>
                <a:highlight>
                  <a:schemeClr val="lt1"/>
                </a:highlight>
                <a:latin typeface="Consolas"/>
                <a:ea typeface="Consolas"/>
                <a:cs typeface="Consolas"/>
                <a:sym typeface="Consolas"/>
              </a:rPr>
              <a:t>);</a:t>
            </a:r>
            <a:endParaRPr sz="1200">
              <a:solidFill>
                <a:srgbClr val="080808"/>
              </a:solidFill>
              <a:highlight>
                <a:schemeClr val="lt1"/>
              </a:highlight>
              <a:latin typeface="Consolas"/>
              <a:ea typeface="Consolas"/>
              <a:cs typeface="Consolas"/>
              <a:sym typeface="Consolas"/>
            </a:endParaRPr>
          </a:p>
          <a:p>
            <a:pPr indent="0" lvl="0" marL="457200" rtl="0" algn="l">
              <a:lnSpc>
                <a:spcPct val="115000"/>
              </a:lnSpc>
              <a:spcBef>
                <a:spcPts val="0"/>
              </a:spcBef>
              <a:spcAft>
                <a:spcPts val="0"/>
              </a:spcAft>
              <a:buNone/>
            </a:pPr>
            <a:r>
              <a:rPr lang="en-US" sz="1200">
                <a:solidFill>
                  <a:srgbClr val="080808"/>
                </a:solidFill>
                <a:highlight>
                  <a:schemeClr val="lt1"/>
                </a:highlight>
                <a:latin typeface="Consolas"/>
                <a:ea typeface="Consolas"/>
                <a:cs typeface="Consolas"/>
                <a:sym typeface="Consolas"/>
              </a:rPr>
              <a:t>} </a:t>
            </a:r>
            <a:r>
              <a:rPr lang="en-US" sz="1200">
                <a:solidFill>
                  <a:srgbClr val="0033B3"/>
                </a:solidFill>
                <a:highlight>
                  <a:schemeClr val="lt1"/>
                </a:highlight>
                <a:latin typeface="Consolas"/>
                <a:ea typeface="Consolas"/>
                <a:cs typeface="Consolas"/>
                <a:sym typeface="Consolas"/>
              </a:rPr>
              <a:t>else </a:t>
            </a:r>
            <a:r>
              <a:rPr lang="en-US" sz="1200">
                <a:solidFill>
                  <a:srgbClr val="080808"/>
                </a:solidFill>
                <a:highlight>
                  <a:schemeClr val="lt1"/>
                </a:highlight>
                <a:latin typeface="Consolas"/>
                <a:ea typeface="Consolas"/>
                <a:cs typeface="Consolas"/>
                <a:sym typeface="Consolas"/>
              </a:rPr>
              <a:t>{</a:t>
            </a:r>
            <a:endParaRPr sz="1200">
              <a:solidFill>
                <a:srgbClr val="080808"/>
              </a:solidFill>
              <a:highlight>
                <a:schemeClr val="lt1"/>
              </a:highlight>
              <a:latin typeface="Consolas"/>
              <a:ea typeface="Consolas"/>
              <a:cs typeface="Consolas"/>
              <a:sym typeface="Consolas"/>
            </a:endParaRPr>
          </a:p>
          <a:p>
            <a:pPr indent="0" lvl="0" marL="457200" rtl="0" algn="l">
              <a:lnSpc>
                <a:spcPct val="115000"/>
              </a:lnSpc>
              <a:spcBef>
                <a:spcPts val="0"/>
              </a:spcBef>
              <a:spcAft>
                <a:spcPts val="0"/>
              </a:spcAft>
              <a:buNone/>
            </a:pPr>
            <a:r>
              <a:rPr lang="en-US" sz="1200">
                <a:solidFill>
                  <a:srgbClr val="080808"/>
                </a:solidFill>
                <a:highlight>
                  <a:schemeClr val="lt1"/>
                </a:highlight>
                <a:latin typeface="Consolas"/>
                <a:ea typeface="Consolas"/>
                <a:cs typeface="Consolas"/>
                <a:sym typeface="Consolas"/>
              </a:rPr>
              <a:t>   </a:t>
            </a:r>
            <a:r>
              <a:rPr lang="en-US" sz="1200">
                <a:solidFill>
                  <a:srgbClr val="830091"/>
                </a:solidFill>
                <a:highlight>
                  <a:schemeClr val="lt1"/>
                </a:highlight>
                <a:latin typeface="Consolas"/>
                <a:ea typeface="Consolas"/>
                <a:cs typeface="Consolas"/>
                <a:sym typeface="Consolas"/>
              </a:rPr>
              <a:t>console</a:t>
            </a:r>
            <a:r>
              <a:rPr lang="en-US" sz="1200">
                <a:solidFill>
                  <a:srgbClr val="080808"/>
                </a:solidFill>
                <a:highlight>
                  <a:schemeClr val="lt1"/>
                </a:highlight>
                <a:latin typeface="Consolas"/>
                <a:ea typeface="Consolas"/>
                <a:cs typeface="Consolas"/>
                <a:sym typeface="Consolas"/>
              </a:rPr>
              <a:t>.</a:t>
            </a:r>
            <a:r>
              <a:rPr lang="en-US" sz="1200">
                <a:solidFill>
                  <a:srgbClr val="7A7A43"/>
                </a:solidFill>
                <a:highlight>
                  <a:schemeClr val="lt1"/>
                </a:highlight>
                <a:latin typeface="Consolas"/>
                <a:ea typeface="Consolas"/>
                <a:cs typeface="Consolas"/>
                <a:sym typeface="Consolas"/>
              </a:rPr>
              <a:t>log</a:t>
            </a:r>
            <a:r>
              <a:rPr lang="en-US" sz="1200">
                <a:solidFill>
                  <a:srgbClr val="080808"/>
                </a:solidFill>
                <a:highlight>
                  <a:schemeClr val="lt1"/>
                </a:highlight>
                <a:latin typeface="Consolas"/>
                <a:ea typeface="Consolas"/>
                <a:cs typeface="Consolas"/>
                <a:sym typeface="Consolas"/>
              </a:rPr>
              <a:t>(</a:t>
            </a:r>
            <a:r>
              <a:rPr lang="en-US" sz="1200">
                <a:solidFill>
                  <a:srgbClr val="830091"/>
                </a:solidFill>
                <a:highlight>
                  <a:schemeClr val="lt1"/>
                </a:highlight>
                <a:latin typeface="Consolas"/>
                <a:ea typeface="Consolas"/>
                <a:cs typeface="Consolas"/>
                <a:sym typeface="Consolas"/>
              </a:rPr>
              <a:t>number</a:t>
            </a:r>
            <a:r>
              <a:rPr lang="en-US" sz="1200">
                <a:solidFill>
                  <a:srgbClr val="080808"/>
                </a:solidFill>
                <a:highlight>
                  <a:schemeClr val="lt1"/>
                </a:highlight>
                <a:latin typeface="Consolas"/>
                <a:ea typeface="Consolas"/>
                <a:cs typeface="Consolas"/>
                <a:sym typeface="Consolas"/>
              </a:rPr>
              <a:t> + </a:t>
            </a:r>
            <a:r>
              <a:rPr lang="en-US" sz="1200">
                <a:solidFill>
                  <a:srgbClr val="067D17"/>
                </a:solidFill>
                <a:highlight>
                  <a:schemeClr val="lt1"/>
                </a:highlight>
                <a:latin typeface="Consolas"/>
                <a:ea typeface="Consolas"/>
                <a:cs typeface="Consolas"/>
                <a:sym typeface="Consolas"/>
              </a:rPr>
              <a:t>" is equal to 5"</a:t>
            </a:r>
            <a:r>
              <a:rPr lang="en-US" sz="1200">
                <a:solidFill>
                  <a:srgbClr val="080808"/>
                </a:solidFill>
                <a:highlight>
                  <a:schemeClr val="lt1"/>
                </a:highlight>
                <a:latin typeface="Consolas"/>
                <a:ea typeface="Consolas"/>
                <a:cs typeface="Consolas"/>
                <a:sym typeface="Consolas"/>
              </a:rPr>
              <a:t>);</a:t>
            </a:r>
            <a:endParaRPr sz="1200">
              <a:solidFill>
                <a:srgbClr val="080808"/>
              </a:solidFill>
              <a:highlight>
                <a:schemeClr val="lt1"/>
              </a:highlight>
              <a:latin typeface="Consolas"/>
              <a:ea typeface="Consolas"/>
              <a:cs typeface="Consolas"/>
              <a:sym typeface="Consolas"/>
            </a:endParaRPr>
          </a:p>
          <a:p>
            <a:pPr indent="0" lvl="0" marL="457200" rtl="0" algn="l">
              <a:lnSpc>
                <a:spcPct val="115000"/>
              </a:lnSpc>
              <a:spcBef>
                <a:spcPts val="0"/>
              </a:spcBef>
              <a:spcAft>
                <a:spcPts val="0"/>
              </a:spcAft>
              <a:buNone/>
            </a:pPr>
            <a:r>
              <a:rPr lang="en-US" sz="1200">
                <a:solidFill>
                  <a:srgbClr val="080808"/>
                </a:solidFill>
                <a:highlight>
                  <a:schemeClr val="lt1"/>
                </a:highlight>
                <a:latin typeface="Consolas"/>
                <a:ea typeface="Consolas"/>
                <a:cs typeface="Consolas"/>
                <a:sym typeface="Consolas"/>
              </a:rPr>
              <a:t>}</a:t>
            </a:r>
            <a:endParaRPr sz="1200">
              <a:solidFill>
                <a:srgbClr val="080808"/>
              </a:solidFill>
              <a:highlight>
                <a:schemeClr val="lt1"/>
              </a:highlight>
              <a:latin typeface="Consolas"/>
              <a:ea typeface="Consolas"/>
              <a:cs typeface="Consolas"/>
              <a:sym typeface="Consolas"/>
            </a:endParaRPr>
          </a:p>
          <a:p>
            <a:pPr indent="0" lvl="0" marL="0" rtl="0" algn="l">
              <a:lnSpc>
                <a:spcPct val="115000"/>
              </a:lnSpc>
              <a:spcBef>
                <a:spcPts val="1000"/>
              </a:spcBef>
              <a:spcAft>
                <a:spcPts val="0"/>
              </a:spcAft>
              <a:buNone/>
            </a:pPr>
            <a:r>
              <a:rPr lang="en-US">
                <a:solidFill>
                  <a:srgbClr val="000000"/>
                </a:solidFill>
              </a:rPr>
              <a:t>The first </a:t>
            </a:r>
            <a:r>
              <a:rPr b="1" lang="en-US">
                <a:solidFill>
                  <a:srgbClr val="000000"/>
                </a:solidFill>
                <a:latin typeface="Consolas"/>
                <a:ea typeface="Consolas"/>
                <a:cs typeface="Consolas"/>
                <a:sym typeface="Consolas"/>
              </a:rPr>
              <a:t>if</a:t>
            </a:r>
            <a:r>
              <a:rPr i="1" lang="en-US">
                <a:solidFill>
                  <a:srgbClr val="000000"/>
                </a:solidFill>
              </a:rPr>
              <a:t> </a:t>
            </a:r>
            <a:r>
              <a:rPr lang="en-US">
                <a:solidFill>
                  <a:srgbClr val="000000"/>
                </a:solidFill>
              </a:rPr>
              <a:t>statement tells us if the number is greater than five, the second statement notes whether it is less than five, and the </a:t>
            </a:r>
            <a:r>
              <a:rPr b="1" lang="en-US">
                <a:solidFill>
                  <a:srgbClr val="000000"/>
                </a:solidFill>
                <a:latin typeface="Consolas"/>
                <a:ea typeface="Consolas"/>
                <a:cs typeface="Consolas"/>
                <a:sym typeface="Consolas"/>
              </a:rPr>
              <a:t>else</a:t>
            </a:r>
            <a:r>
              <a:rPr lang="en-US">
                <a:solidFill>
                  <a:srgbClr val="000000"/>
                </a:solidFill>
              </a:rPr>
              <a:t> captures the remaining option – it is equal to five.</a:t>
            </a:r>
            <a:endParaRPr>
              <a:solidFill>
                <a:srgbClr val="000000"/>
              </a:solidFill>
            </a:endParaRPr>
          </a:p>
          <a:p>
            <a:pPr indent="0" lvl="0" marL="0" rtl="0" algn="l">
              <a:lnSpc>
                <a:spcPct val="115000"/>
              </a:lnSpc>
              <a:spcBef>
                <a:spcPts val="800"/>
              </a:spcBef>
              <a:spcAft>
                <a:spcPts val="0"/>
              </a:spcAft>
              <a:buNone/>
            </a:pPr>
            <a:r>
              <a:rPr lang="en-US">
                <a:solidFill>
                  <a:srgbClr val="000000"/>
                </a:solidFill>
              </a:rPr>
              <a:t>Notice that only one statement will execute (never two or all at the same time).</a:t>
            </a:r>
            <a:endParaRPr>
              <a:solidFill>
                <a:srgbClr val="000000"/>
              </a:solidFill>
            </a:endParaRPr>
          </a:p>
          <a:p>
            <a:pPr indent="0" lvl="0" marL="0" rtl="0" algn="l">
              <a:lnSpc>
                <a:spcPct val="115000"/>
              </a:lnSpc>
              <a:spcBef>
                <a:spcPts val="800"/>
              </a:spcBef>
              <a:spcAft>
                <a:spcPts val="800"/>
              </a:spcAft>
              <a:buNone/>
            </a:pPr>
            <a:r>
              <a:rPr lang="en-US">
                <a:solidFill>
                  <a:srgbClr val="000000"/>
                </a:solidFill>
              </a:rPr>
              <a:t>Also notice that there are cases where this logic breaks, which we need to account for. For example, what happens when </a:t>
            </a:r>
            <a:r>
              <a:rPr b="1" lang="en-US">
                <a:solidFill>
                  <a:srgbClr val="000000"/>
                </a:solidFill>
                <a:latin typeface="Consolas"/>
                <a:ea typeface="Consolas"/>
                <a:cs typeface="Consolas"/>
                <a:sym typeface="Consolas"/>
              </a:rPr>
              <a:t>number</a:t>
            </a:r>
            <a:r>
              <a:rPr lang="en-US">
                <a:solidFill>
                  <a:srgbClr val="000000"/>
                </a:solidFill>
              </a:rPr>
              <a:t> is set to a string value, like </a:t>
            </a:r>
            <a:r>
              <a:rPr b="1" lang="en-US">
                <a:solidFill>
                  <a:srgbClr val="000000"/>
                </a:solidFill>
                <a:latin typeface="Consolas"/>
                <a:ea typeface="Consolas"/>
                <a:cs typeface="Consolas"/>
                <a:sym typeface="Consolas"/>
              </a:rPr>
              <a:t>“A”</a:t>
            </a:r>
            <a:r>
              <a:rPr lang="en-US">
                <a:solidFill>
                  <a:srgbClr val="000000"/>
                </a:solidFill>
              </a:rPr>
              <a:t>? In the code above, the output would tell us that “A is equal to 5,” which is not true.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5" name="Shape 1425"/>
        <p:cNvGrpSpPr/>
        <p:nvPr/>
      </p:nvGrpSpPr>
      <p:grpSpPr>
        <a:xfrm>
          <a:off x="0" y="0"/>
          <a:ext cx="0" cy="0"/>
          <a:chOff x="0" y="0"/>
          <a:chExt cx="0" cy="0"/>
        </a:xfrm>
      </p:grpSpPr>
      <p:sp>
        <p:nvSpPr>
          <p:cNvPr id="1426" name="Google Shape;1426;p155"/>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US"/>
              <a:t>Control Statements: </a:t>
            </a:r>
            <a:r>
              <a:rPr lang="en-US">
                <a:latin typeface="Consolas"/>
                <a:ea typeface="Consolas"/>
                <a:cs typeface="Consolas"/>
                <a:sym typeface="Consolas"/>
              </a:rPr>
              <a:t>if...else</a:t>
            </a:r>
            <a:r>
              <a:rPr lang="en-US"/>
              <a:t> (continued)  </a:t>
            </a:r>
            <a:endParaRPr/>
          </a:p>
        </p:txBody>
      </p:sp>
      <p:sp>
        <p:nvSpPr>
          <p:cNvPr id="1427" name="Google Shape;1427;p155"/>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
        <p:nvSpPr>
          <p:cNvPr id="1428" name="Google Shape;1428;p155"/>
          <p:cNvSpPr txBox="1"/>
          <p:nvPr>
            <p:ph idx="1" type="body"/>
          </p:nvPr>
        </p:nvSpPr>
        <p:spPr>
          <a:xfrm>
            <a:off x="523875" y="1290600"/>
            <a:ext cx="8186700" cy="3622500"/>
          </a:xfrm>
          <a:prstGeom prst="rect">
            <a:avLst/>
          </a:prstGeom>
        </p:spPr>
        <p:txBody>
          <a:bodyPr anchorCtr="0" anchor="t" bIns="68575" lIns="68575" spcFirstLastPara="1" rIns="68575" wrap="square" tIns="68575">
            <a:normAutofit/>
          </a:bodyPr>
          <a:lstStyle/>
          <a:p>
            <a:pPr indent="0" lvl="0" marL="0" rtl="0" algn="l">
              <a:lnSpc>
                <a:spcPct val="115000"/>
              </a:lnSpc>
              <a:spcBef>
                <a:spcPts val="0"/>
              </a:spcBef>
              <a:spcAft>
                <a:spcPts val="0"/>
              </a:spcAft>
              <a:buNone/>
            </a:pPr>
            <a:r>
              <a:rPr lang="en-US">
                <a:solidFill>
                  <a:srgbClr val="000000"/>
                </a:solidFill>
                <a:highlight>
                  <a:schemeClr val="lt1"/>
                </a:highlight>
              </a:rPr>
              <a:t>We can address the ‘</a:t>
            </a:r>
            <a:r>
              <a:rPr b="1" lang="en-US">
                <a:solidFill>
                  <a:srgbClr val="000000"/>
                </a:solidFill>
                <a:highlight>
                  <a:schemeClr val="lt1"/>
                </a:highlight>
                <a:latin typeface="Consolas"/>
                <a:ea typeface="Consolas"/>
                <a:cs typeface="Consolas"/>
                <a:sym typeface="Consolas"/>
              </a:rPr>
              <a:t>number = “a”</a:t>
            </a:r>
            <a:r>
              <a:rPr lang="en-US">
                <a:solidFill>
                  <a:srgbClr val="000000"/>
                </a:solidFill>
                <a:highlight>
                  <a:schemeClr val="lt1"/>
                </a:highlight>
              </a:rPr>
              <a:t>’ issue by including another layer to our control logic:</a:t>
            </a:r>
            <a:endParaRPr>
              <a:solidFill>
                <a:srgbClr val="000000"/>
              </a:solidFill>
              <a:highlight>
                <a:schemeClr val="lt1"/>
              </a:highlight>
            </a:endParaRPr>
          </a:p>
          <a:p>
            <a:pPr indent="0" lvl="0" marL="0" rtl="0" algn="l">
              <a:lnSpc>
                <a:spcPct val="115000"/>
              </a:lnSpc>
              <a:spcBef>
                <a:spcPts val="1000"/>
              </a:spcBef>
              <a:spcAft>
                <a:spcPts val="0"/>
              </a:spcAft>
              <a:buNone/>
            </a:pPr>
            <a:r>
              <a:rPr lang="en-US" sz="1200">
                <a:solidFill>
                  <a:srgbClr val="000000"/>
                </a:solidFill>
              </a:rPr>
              <a:t>	</a:t>
            </a:r>
            <a:r>
              <a:rPr lang="en-US" sz="1200">
                <a:solidFill>
                  <a:srgbClr val="0033B3"/>
                </a:solidFill>
                <a:highlight>
                  <a:schemeClr val="lt1"/>
                </a:highlight>
                <a:latin typeface="Consolas"/>
                <a:ea typeface="Consolas"/>
                <a:cs typeface="Consolas"/>
                <a:sym typeface="Consolas"/>
              </a:rPr>
              <a:t>let </a:t>
            </a:r>
            <a:r>
              <a:rPr lang="en-US" sz="1200">
                <a:solidFill>
                  <a:srgbClr val="830091"/>
                </a:solidFill>
                <a:highlight>
                  <a:schemeClr val="lt1"/>
                </a:highlight>
                <a:latin typeface="Consolas"/>
                <a:ea typeface="Consolas"/>
                <a:cs typeface="Consolas"/>
                <a:sym typeface="Consolas"/>
              </a:rPr>
              <a:t>number </a:t>
            </a:r>
            <a:r>
              <a:rPr lang="en-US" sz="1200">
                <a:solidFill>
                  <a:srgbClr val="080808"/>
                </a:solidFill>
                <a:highlight>
                  <a:schemeClr val="lt1"/>
                </a:highlight>
                <a:latin typeface="Consolas"/>
                <a:ea typeface="Consolas"/>
                <a:cs typeface="Consolas"/>
                <a:sym typeface="Consolas"/>
              </a:rPr>
              <a:t>= </a:t>
            </a:r>
            <a:r>
              <a:rPr lang="en-US" sz="1200">
                <a:solidFill>
                  <a:srgbClr val="1750EB"/>
                </a:solidFill>
                <a:highlight>
                  <a:schemeClr val="lt1"/>
                </a:highlight>
                <a:latin typeface="Consolas"/>
                <a:ea typeface="Consolas"/>
                <a:cs typeface="Consolas"/>
                <a:sym typeface="Consolas"/>
              </a:rPr>
              <a:t>5</a:t>
            </a:r>
            <a:r>
              <a:rPr lang="en-US" sz="1200">
                <a:solidFill>
                  <a:srgbClr val="080808"/>
                </a:solidFill>
                <a:highlight>
                  <a:schemeClr val="lt1"/>
                </a:highlight>
                <a:latin typeface="Consolas"/>
                <a:ea typeface="Consolas"/>
                <a:cs typeface="Consolas"/>
                <a:sym typeface="Consolas"/>
              </a:rPr>
              <a:t>;</a:t>
            </a:r>
            <a:endParaRPr sz="1200">
              <a:solidFill>
                <a:srgbClr val="080808"/>
              </a:solidFill>
              <a:highlight>
                <a:schemeClr val="lt1"/>
              </a:highlight>
              <a:latin typeface="Consolas"/>
              <a:ea typeface="Consolas"/>
              <a:cs typeface="Consolas"/>
              <a:sym typeface="Consolas"/>
            </a:endParaRPr>
          </a:p>
          <a:p>
            <a:pPr indent="0" lvl="0" marL="457200" rtl="0" algn="l">
              <a:lnSpc>
                <a:spcPct val="115000"/>
              </a:lnSpc>
              <a:spcBef>
                <a:spcPts val="0"/>
              </a:spcBef>
              <a:spcAft>
                <a:spcPts val="0"/>
              </a:spcAft>
              <a:buNone/>
            </a:pPr>
            <a:r>
              <a:rPr lang="en-US" sz="1200">
                <a:solidFill>
                  <a:srgbClr val="0033B3"/>
                </a:solidFill>
                <a:highlight>
                  <a:schemeClr val="lt1"/>
                </a:highlight>
                <a:latin typeface="Consolas"/>
                <a:ea typeface="Consolas"/>
                <a:cs typeface="Consolas"/>
                <a:sym typeface="Consolas"/>
              </a:rPr>
              <a:t>if </a:t>
            </a:r>
            <a:r>
              <a:rPr lang="en-US" sz="1200">
                <a:solidFill>
                  <a:srgbClr val="080808"/>
                </a:solidFill>
                <a:highlight>
                  <a:schemeClr val="lt1"/>
                </a:highlight>
                <a:latin typeface="Consolas"/>
                <a:ea typeface="Consolas"/>
                <a:cs typeface="Consolas"/>
                <a:sym typeface="Consolas"/>
              </a:rPr>
              <a:t>(</a:t>
            </a:r>
            <a:r>
              <a:rPr lang="en-US" sz="1200">
                <a:solidFill>
                  <a:srgbClr val="830091"/>
                </a:solidFill>
                <a:highlight>
                  <a:schemeClr val="lt1"/>
                </a:highlight>
                <a:latin typeface="Consolas"/>
                <a:ea typeface="Consolas"/>
                <a:cs typeface="Consolas"/>
                <a:sym typeface="Consolas"/>
              </a:rPr>
              <a:t>number </a:t>
            </a:r>
            <a:r>
              <a:rPr lang="en-US" sz="1200">
                <a:solidFill>
                  <a:srgbClr val="080808"/>
                </a:solidFill>
                <a:highlight>
                  <a:schemeClr val="lt1"/>
                </a:highlight>
                <a:latin typeface="Consolas"/>
                <a:ea typeface="Consolas"/>
                <a:cs typeface="Consolas"/>
                <a:sym typeface="Consolas"/>
              </a:rPr>
              <a:t>&gt; </a:t>
            </a:r>
            <a:r>
              <a:rPr lang="en-US" sz="1200">
                <a:solidFill>
                  <a:srgbClr val="1750EB"/>
                </a:solidFill>
                <a:highlight>
                  <a:schemeClr val="lt1"/>
                </a:highlight>
                <a:latin typeface="Consolas"/>
                <a:ea typeface="Consolas"/>
                <a:cs typeface="Consolas"/>
                <a:sym typeface="Consolas"/>
              </a:rPr>
              <a:t>5</a:t>
            </a:r>
            <a:r>
              <a:rPr lang="en-US" sz="1200">
                <a:solidFill>
                  <a:srgbClr val="080808"/>
                </a:solidFill>
                <a:highlight>
                  <a:schemeClr val="lt1"/>
                </a:highlight>
                <a:latin typeface="Consolas"/>
                <a:ea typeface="Consolas"/>
                <a:cs typeface="Consolas"/>
                <a:sym typeface="Consolas"/>
              </a:rPr>
              <a:t>) {</a:t>
            </a:r>
            <a:endParaRPr sz="1200">
              <a:solidFill>
                <a:srgbClr val="080808"/>
              </a:solidFill>
              <a:highlight>
                <a:schemeClr val="lt1"/>
              </a:highlight>
              <a:latin typeface="Consolas"/>
              <a:ea typeface="Consolas"/>
              <a:cs typeface="Consolas"/>
              <a:sym typeface="Consolas"/>
            </a:endParaRPr>
          </a:p>
          <a:p>
            <a:pPr indent="0" lvl="0" marL="457200" rtl="0" algn="l">
              <a:lnSpc>
                <a:spcPct val="115000"/>
              </a:lnSpc>
              <a:spcBef>
                <a:spcPts val="0"/>
              </a:spcBef>
              <a:spcAft>
                <a:spcPts val="0"/>
              </a:spcAft>
              <a:buNone/>
            </a:pPr>
            <a:r>
              <a:rPr lang="en-US" sz="1200">
                <a:solidFill>
                  <a:srgbClr val="080808"/>
                </a:solidFill>
                <a:highlight>
                  <a:schemeClr val="lt1"/>
                </a:highlight>
                <a:latin typeface="Consolas"/>
                <a:ea typeface="Consolas"/>
                <a:cs typeface="Consolas"/>
                <a:sym typeface="Consolas"/>
              </a:rPr>
              <a:t>   </a:t>
            </a:r>
            <a:r>
              <a:rPr lang="en-US" sz="1200">
                <a:solidFill>
                  <a:srgbClr val="830091"/>
                </a:solidFill>
                <a:highlight>
                  <a:schemeClr val="lt1"/>
                </a:highlight>
                <a:latin typeface="Consolas"/>
                <a:ea typeface="Consolas"/>
                <a:cs typeface="Consolas"/>
                <a:sym typeface="Consolas"/>
              </a:rPr>
              <a:t>console</a:t>
            </a:r>
            <a:r>
              <a:rPr lang="en-US" sz="1200">
                <a:solidFill>
                  <a:srgbClr val="080808"/>
                </a:solidFill>
                <a:highlight>
                  <a:schemeClr val="lt1"/>
                </a:highlight>
                <a:latin typeface="Consolas"/>
                <a:ea typeface="Consolas"/>
                <a:cs typeface="Consolas"/>
                <a:sym typeface="Consolas"/>
              </a:rPr>
              <a:t>.</a:t>
            </a:r>
            <a:r>
              <a:rPr lang="en-US" sz="1200">
                <a:solidFill>
                  <a:srgbClr val="7A7A43"/>
                </a:solidFill>
                <a:highlight>
                  <a:schemeClr val="lt1"/>
                </a:highlight>
                <a:latin typeface="Consolas"/>
                <a:ea typeface="Consolas"/>
                <a:cs typeface="Consolas"/>
                <a:sym typeface="Consolas"/>
              </a:rPr>
              <a:t>log</a:t>
            </a:r>
            <a:r>
              <a:rPr lang="en-US" sz="1200">
                <a:solidFill>
                  <a:srgbClr val="080808"/>
                </a:solidFill>
                <a:highlight>
                  <a:schemeClr val="lt1"/>
                </a:highlight>
                <a:latin typeface="Consolas"/>
                <a:ea typeface="Consolas"/>
                <a:cs typeface="Consolas"/>
                <a:sym typeface="Consolas"/>
              </a:rPr>
              <a:t>(</a:t>
            </a:r>
            <a:r>
              <a:rPr lang="en-US" sz="1200">
                <a:solidFill>
                  <a:srgbClr val="830091"/>
                </a:solidFill>
                <a:highlight>
                  <a:schemeClr val="lt1"/>
                </a:highlight>
                <a:latin typeface="Consolas"/>
                <a:ea typeface="Consolas"/>
                <a:cs typeface="Consolas"/>
                <a:sym typeface="Consolas"/>
              </a:rPr>
              <a:t>number</a:t>
            </a:r>
            <a:r>
              <a:rPr lang="en-US" sz="1200">
                <a:solidFill>
                  <a:srgbClr val="080808"/>
                </a:solidFill>
                <a:highlight>
                  <a:schemeClr val="lt1"/>
                </a:highlight>
                <a:latin typeface="Consolas"/>
                <a:ea typeface="Consolas"/>
                <a:cs typeface="Consolas"/>
                <a:sym typeface="Consolas"/>
              </a:rPr>
              <a:t> + </a:t>
            </a:r>
            <a:r>
              <a:rPr lang="en-US" sz="1200">
                <a:solidFill>
                  <a:srgbClr val="067D17"/>
                </a:solidFill>
                <a:highlight>
                  <a:schemeClr val="lt1"/>
                </a:highlight>
                <a:latin typeface="Consolas"/>
                <a:ea typeface="Consolas"/>
                <a:cs typeface="Consolas"/>
                <a:sym typeface="Consolas"/>
              </a:rPr>
              <a:t>" is greater than 5"</a:t>
            </a:r>
            <a:r>
              <a:rPr lang="en-US" sz="1200">
                <a:solidFill>
                  <a:srgbClr val="080808"/>
                </a:solidFill>
                <a:highlight>
                  <a:schemeClr val="lt1"/>
                </a:highlight>
                <a:latin typeface="Consolas"/>
                <a:ea typeface="Consolas"/>
                <a:cs typeface="Consolas"/>
                <a:sym typeface="Consolas"/>
              </a:rPr>
              <a:t>);</a:t>
            </a:r>
            <a:endParaRPr sz="1200">
              <a:solidFill>
                <a:srgbClr val="080808"/>
              </a:solidFill>
              <a:highlight>
                <a:schemeClr val="lt1"/>
              </a:highlight>
              <a:latin typeface="Consolas"/>
              <a:ea typeface="Consolas"/>
              <a:cs typeface="Consolas"/>
              <a:sym typeface="Consolas"/>
            </a:endParaRPr>
          </a:p>
          <a:p>
            <a:pPr indent="0" lvl="0" marL="457200" rtl="0" algn="l">
              <a:lnSpc>
                <a:spcPct val="115000"/>
              </a:lnSpc>
              <a:spcBef>
                <a:spcPts val="0"/>
              </a:spcBef>
              <a:spcAft>
                <a:spcPts val="0"/>
              </a:spcAft>
              <a:buNone/>
            </a:pPr>
            <a:r>
              <a:rPr lang="en-US" sz="1200">
                <a:solidFill>
                  <a:srgbClr val="080808"/>
                </a:solidFill>
                <a:highlight>
                  <a:schemeClr val="lt1"/>
                </a:highlight>
                <a:latin typeface="Consolas"/>
                <a:ea typeface="Consolas"/>
                <a:cs typeface="Consolas"/>
                <a:sym typeface="Consolas"/>
              </a:rPr>
              <a:t>} </a:t>
            </a:r>
            <a:r>
              <a:rPr lang="en-US" sz="1200">
                <a:solidFill>
                  <a:srgbClr val="0033B3"/>
                </a:solidFill>
                <a:highlight>
                  <a:schemeClr val="lt1"/>
                </a:highlight>
                <a:latin typeface="Consolas"/>
                <a:ea typeface="Consolas"/>
                <a:cs typeface="Consolas"/>
                <a:sym typeface="Consolas"/>
              </a:rPr>
              <a:t>else if </a:t>
            </a:r>
            <a:r>
              <a:rPr lang="en-US" sz="1200">
                <a:solidFill>
                  <a:srgbClr val="080808"/>
                </a:solidFill>
                <a:highlight>
                  <a:schemeClr val="lt1"/>
                </a:highlight>
                <a:latin typeface="Consolas"/>
                <a:ea typeface="Consolas"/>
                <a:cs typeface="Consolas"/>
                <a:sym typeface="Consolas"/>
              </a:rPr>
              <a:t>(</a:t>
            </a:r>
            <a:r>
              <a:rPr lang="en-US" sz="1200">
                <a:solidFill>
                  <a:srgbClr val="830091"/>
                </a:solidFill>
                <a:highlight>
                  <a:schemeClr val="lt1"/>
                </a:highlight>
                <a:latin typeface="Consolas"/>
                <a:ea typeface="Consolas"/>
                <a:cs typeface="Consolas"/>
                <a:sym typeface="Consolas"/>
              </a:rPr>
              <a:t>number </a:t>
            </a:r>
            <a:r>
              <a:rPr lang="en-US" sz="1200">
                <a:solidFill>
                  <a:srgbClr val="080808"/>
                </a:solidFill>
                <a:highlight>
                  <a:schemeClr val="lt1"/>
                </a:highlight>
                <a:latin typeface="Consolas"/>
                <a:ea typeface="Consolas"/>
                <a:cs typeface="Consolas"/>
                <a:sym typeface="Consolas"/>
              </a:rPr>
              <a:t>&lt; </a:t>
            </a:r>
            <a:r>
              <a:rPr lang="en-US" sz="1200">
                <a:solidFill>
                  <a:srgbClr val="1750EB"/>
                </a:solidFill>
                <a:highlight>
                  <a:schemeClr val="lt1"/>
                </a:highlight>
                <a:latin typeface="Consolas"/>
                <a:ea typeface="Consolas"/>
                <a:cs typeface="Consolas"/>
                <a:sym typeface="Consolas"/>
              </a:rPr>
              <a:t>5</a:t>
            </a:r>
            <a:r>
              <a:rPr lang="en-US" sz="1200">
                <a:solidFill>
                  <a:srgbClr val="080808"/>
                </a:solidFill>
                <a:highlight>
                  <a:schemeClr val="lt1"/>
                </a:highlight>
                <a:latin typeface="Consolas"/>
                <a:ea typeface="Consolas"/>
                <a:cs typeface="Consolas"/>
                <a:sym typeface="Consolas"/>
              </a:rPr>
              <a:t>)</a:t>
            </a:r>
            <a:r>
              <a:rPr lang="en-US" sz="1200">
                <a:solidFill>
                  <a:srgbClr val="0033B3"/>
                </a:solidFill>
                <a:highlight>
                  <a:schemeClr val="lt1"/>
                </a:highlight>
                <a:latin typeface="Consolas"/>
                <a:ea typeface="Consolas"/>
                <a:cs typeface="Consolas"/>
                <a:sym typeface="Consolas"/>
              </a:rPr>
              <a:t> </a:t>
            </a:r>
            <a:r>
              <a:rPr lang="en-US" sz="1200">
                <a:solidFill>
                  <a:srgbClr val="080808"/>
                </a:solidFill>
                <a:highlight>
                  <a:schemeClr val="lt1"/>
                </a:highlight>
                <a:latin typeface="Consolas"/>
                <a:ea typeface="Consolas"/>
                <a:cs typeface="Consolas"/>
                <a:sym typeface="Consolas"/>
              </a:rPr>
              <a:t>{</a:t>
            </a:r>
            <a:endParaRPr sz="1200">
              <a:solidFill>
                <a:srgbClr val="080808"/>
              </a:solidFill>
              <a:highlight>
                <a:schemeClr val="lt1"/>
              </a:highlight>
              <a:latin typeface="Consolas"/>
              <a:ea typeface="Consolas"/>
              <a:cs typeface="Consolas"/>
              <a:sym typeface="Consolas"/>
            </a:endParaRPr>
          </a:p>
          <a:p>
            <a:pPr indent="0" lvl="0" marL="457200" rtl="0" algn="l">
              <a:lnSpc>
                <a:spcPct val="115000"/>
              </a:lnSpc>
              <a:spcBef>
                <a:spcPts val="0"/>
              </a:spcBef>
              <a:spcAft>
                <a:spcPts val="0"/>
              </a:spcAft>
              <a:buNone/>
            </a:pPr>
            <a:r>
              <a:rPr lang="en-US" sz="1200">
                <a:solidFill>
                  <a:srgbClr val="080808"/>
                </a:solidFill>
                <a:highlight>
                  <a:schemeClr val="lt1"/>
                </a:highlight>
                <a:latin typeface="Consolas"/>
                <a:ea typeface="Consolas"/>
                <a:cs typeface="Consolas"/>
                <a:sym typeface="Consolas"/>
              </a:rPr>
              <a:t>   </a:t>
            </a:r>
            <a:r>
              <a:rPr lang="en-US" sz="1200">
                <a:solidFill>
                  <a:srgbClr val="830091"/>
                </a:solidFill>
                <a:highlight>
                  <a:schemeClr val="lt1"/>
                </a:highlight>
                <a:latin typeface="Consolas"/>
                <a:ea typeface="Consolas"/>
                <a:cs typeface="Consolas"/>
                <a:sym typeface="Consolas"/>
              </a:rPr>
              <a:t>console</a:t>
            </a:r>
            <a:r>
              <a:rPr lang="en-US" sz="1200">
                <a:solidFill>
                  <a:srgbClr val="080808"/>
                </a:solidFill>
                <a:highlight>
                  <a:schemeClr val="lt1"/>
                </a:highlight>
                <a:latin typeface="Consolas"/>
                <a:ea typeface="Consolas"/>
                <a:cs typeface="Consolas"/>
                <a:sym typeface="Consolas"/>
              </a:rPr>
              <a:t>.</a:t>
            </a:r>
            <a:r>
              <a:rPr lang="en-US" sz="1200">
                <a:solidFill>
                  <a:srgbClr val="7A7A43"/>
                </a:solidFill>
                <a:highlight>
                  <a:schemeClr val="lt1"/>
                </a:highlight>
                <a:latin typeface="Consolas"/>
                <a:ea typeface="Consolas"/>
                <a:cs typeface="Consolas"/>
                <a:sym typeface="Consolas"/>
              </a:rPr>
              <a:t>log</a:t>
            </a:r>
            <a:r>
              <a:rPr lang="en-US" sz="1200">
                <a:solidFill>
                  <a:srgbClr val="080808"/>
                </a:solidFill>
                <a:highlight>
                  <a:schemeClr val="lt1"/>
                </a:highlight>
                <a:latin typeface="Consolas"/>
                <a:ea typeface="Consolas"/>
                <a:cs typeface="Consolas"/>
                <a:sym typeface="Consolas"/>
              </a:rPr>
              <a:t>(</a:t>
            </a:r>
            <a:r>
              <a:rPr lang="en-US" sz="1200">
                <a:solidFill>
                  <a:srgbClr val="830091"/>
                </a:solidFill>
                <a:highlight>
                  <a:schemeClr val="lt1"/>
                </a:highlight>
                <a:latin typeface="Consolas"/>
                <a:ea typeface="Consolas"/>
                <a:cs typeface="Consolas"/>
                <a:sym typeface="Consolas"/>
              </a:rPr>
              <a:t>number</a:t>
            </a:r>
            <a:r>
              <a:rPr lang="en-US" sz="1200">
                <a:solidFill>
                  <a:srgbClr val="080808"/>
                </a:solidFill>
                <a:highlight>
                  <a:schemeClr val="lt1"/>
                </a:highlight>
                <a:latin typeface="Consolas"/>
                <a:ea typeface="Consolas"/>
                <a:cs typeface="Consolas"/>
                <a:sym typeface="Consolas"/>
              </a:rPr>
              <a:t> + </a:t>
            </a:r>
            <a:r>
              <a:rPr lang="en-US" sz="1200">
                <a:solidFill>
                  <a:srgbClr val="067D17"/>
                </a:solidFill>
                <a:highlight>
                  <a:schemeClr val="lt1"/>
                </a:highlight>
                <a:latin typeface="Consolas"/>
                <a:ea typeface="Consolas"/>
                <a:cs typeface="Consolas"/>
                <a:sym typeface="Consolas"/>
              </a:rPr>
              <a:t>" is less than 5"</a:t>
            </a:r>
            <a:r>
              <a:rPr lang="en-US" sz="1200">
                <a:solidFill>
                  <a:srgbClr val="080808"/>
                </a:solidFill>
                <a:highlight>
                  <a:schemeClr val="lt1"/>
                </a:highlight>
                <a:latin typeface="Consolas"/>
                <a:ea typeface="Consolas"/>
                <a:cs typeface="Consolas"/>
                <a:sym typeface="Consolas"/>
              </a:rPr>
              <a:t>);</a:t>
            </a:r>
            <a:endParaRPr sz="1200">
              <a:solidFill>
                <a:srgbClr val="080808"/>
              </a:solidFill>
              <a:highlight>
                <a:schemeClr val="lt1"/>
              </a:highlight>
              <a:latin typeface="Consolas"/>
              <a:ea typeface="Consolas"/>
              <a:cs typeface="Consolas"/>
              <a:sym typeface="Consolas"/>
            </a:endParaRPr>
          </a:p>
          <a:p>
            <a:pPr indent="0" lvl="0" marL="457200" rtl="0" algn="l">
              <a:lnSpc>
                <a:spcPct val="115000"/>
              </a:lnSpc>
              <a:spcBef>
                <a:spcPts val="0"/>
              </a:spcBef>
              <a:spcAft>
                <a:spcPts val="0"/>
              </a:spcAft>
              <a:buNone/>
            </a:pPr>
            <a:r>
              <a:rPr lang="en-US" sz="1200">
                <a:solidFill>
                  <a:srgbClr val="080808"/>
                </a:solidFill>
                <a:highlight>
                  <a:schemeClr val="lt1"/>
                </a:highlight>
                <a:latin typeface="Consolas"/>
                <a:ea typeface="Consolas"/>
                <a:cs typeface="Consolas"/>
                <a:sym typeface="Consolas"/>
              </a:rPr>
              <a:t>} </a:t>
            </a:r>
            <a:r>
              <a:rPr lang="en-US" sz="1200">
                <a:solidFill>
                  <a:srgbClr val="0033B3"/>
                </a:solidFill>
                <a:highlight>
                  <a:schemeClr val="lt1"/>
                </a:highlight>
                <a:latin typeface="Consolas"/>
                <a:ea typeface="Consolas"/>
                <a:cs typeface="Consolas"/>
                <a:sym typeface="Consolas"/>
              </a:rPr>
              <a:t>else </a:t>
            </a:r>
            <a:r>
              <a:rPr lang="en-US" sz="1200">
                <a:solidFill>
                  <a:srgbClr val="0033B3"/>
                </a:solidFill>
                <a:highlight>
                  <a:schemeClr val="lt1"/>
                </a:highlight>
                <a:latin typeface="Consolas"/>
                <a:ea typeface="Consolas"/>
                <a:cs typeface="Consolas"/>
                <a:sym typeface="Consolas"/>
              </a:rPr>
              <a:t>if </a:t>
            </a:r>
            <a:r>
              <a:rPr lang="en-US" sz="1200">
                <a:solidFill>
                  <a:srgbClr val="080808"/>
                </a:solidFill>
                <a:highlight>
                  <a:schemeClr val="lt1"/>
                </a:highlight>
                <a:latin typeface="Consolas"/>
                <a:ea typeface="Consolas"/>
                <a:cs typeface="Consolas"/>
                <a:sym typeface="Consolas"/>
              </a:rPr>
              <a:t>(</a:t>
            </a:r>
            <a:r>
              <a:rPr lang="en-US" sz="1200">
                <a:solidFill>
                  <a:srgbClr val="830091"/>
                </a:solidFill>
                <a:highlight>
                  <a:schemeClr val="lt1"/>
                </a:highlight>
                <a:latin typeface="Consolas"/>
                <a:ea typeface="Consolas"/>
                <a:cs typeface="Consolas"/>
                <a:sym typeface="Consolas"/>
              </a:rPr>
              <a:t>number </a:t>
            </a:r>
            <a:r>
              <a:rPr lang="en-US" sz="1200">
                <a:solidFill>
                  <a:srgbClr val="080808"/>
                </a:solidFill>
                <a:highlight>
                  <a:schemeClr val="lt1"/>
                </a:highlight>
                <a:latin typeface="Consolas"/>
                <a:ea typeface="Consolas"/>
                <a:cs typeface="Consolas"/>
                <a:sym typeface="Consolas"/>
              </a:rPr>
              <a:t>== </a:t>
            </a:r>
            <a:r>
              <a:rPr lang="en-US" sz="1200">
                <a:solidFill>
                  <a:srgbClr val="1750EB"/>
                </a:solidFill>
                <a:highlight>
                  <a:schemeClr val="lt1"/>
                </a:highlight>
                <a:latin typeface="Consolas"/>
                <a:ea typeface="Consolas"/>
                <a:cs typeface="Consolas"/>
                <a:sym typeface="Consolas"/>
              </a:rPr>
              <a:t>5</a:t>
            </a:r>
            <a:r>
              <a:rPr lang="en-US" sz="1200">
                <a:solidFill>
                  <a:srgbClr val="080808"/>
                </a:solidFill>
                <a:highlight>
                  <a:schemeClr val="lt1"/>
                </a:highlight>
                <a:latin typeface="Consolas"/>
                <a:ea typeface="Consolas"/>
                <a:cs typeface="Consolas"/>
                <a:sym typeface="Consolas"/>
              </a:rPr>
              <a:t>) </a:t>
            </a:r>
            <a:r>
              <a:rPr lang="en-US" sz="1200">
                <a:solidFill>
                  <a:srgbClr val="080808"/>
                </a:solidFill>
                <a:highlight>
                  <a:schemeClr val="lt1"/>
                </a:highlight>
                <a:latin typeface="Consolas"/>
                <a:ea typeface="Consolas"/>
                <a:cs typeface="Consolas"/>
                <a:sym typeface="Consolas"/>
              </a:rPr>
              <a:t>{</a:t>
            </a:r>
            <a:endParaRPr sz="1200">
              <a:solidFill>
                <a:srgbClr val="080808"/>
              </a:solidFill>
              <a:highlight>
                <a:schemeClr val="lt1"/>
              </a:highlight>
              <a:latin typeface="Consolas"/>
              <a:ea typeface="Consolas"/>
              <a:cs typeface="Consolas"/>
              <a:sym typeface="Consolas"/>
            </a:endParaRPr>
          </a:p>
          <a:p>
            <a:pPr indent="0" lvl="0" marL="457200" rtl="0" algn="l">
              <a:lnSpc>
                <a:spcPct val="115000"/>
              </a:lnSpc>
              <a:spcBef>
                <a:spcPts val="0"/>
              </a:spcBef>
              <a:spcAft>
                <a:spcPts val="0"/>
              </a:spcAft>
              <a:buNone/>
            </a:pPr>
            <a:r>
              <a:rPr lang="en-US" sz="1200">
                <a:solidFill>
                  <a:srgbClr val="080808"/>
                </a:solidFill>
                <a:highlight>
                  <a:schemeClr val="lt1"/>
                </a:highlight>
                <a:latin typeface="Consolas"/>
                <a:ea typeface="Consolas"/>
                <a:cs typeface="Consolas"/>
                <a:sym typeface="Consolas"/>
              </a:rPr>
              <a:t>   </a:t>
            </a:r>
            <a:r>
              <a:rPr lang="en-US" sz="1200">
                <a:solidFill>
                  <a:srgbClr val="830091"/>
                </a:solidFill>
                <a:highlight>
                  <a:schemeClr val="lt1"/>
                </a:highlight>
                <a:latin typeface="Consolas"/>
                <a:ea typeface="Consolas"/>
                <a:cs typeface="Consolas"/>
                <a:sym typeface="Consolas"/>
              </a:rPr>
              <a:t>console</a:t>
            </a:r>
            <a:r>
              <a:rPr lang="en-US" sz="1200">
                <a:solidFill>
                  <a:srgbClr val="080808"/>
                </a:solidFill>
                <a:highlight>
                  <a:schemeClr val="lt1"/>
                </a:highlight>
                <a:latin typeface="Consolas"/>
                <a:ea typeface="Consolas"/>
                <a:cs typeface="Consolas"/>
                <a:sym typeface="Consolas"/>
              </a:rPr>
              <a:t>.</a:t>
            </a:r>
            <a:r>
              <a:rPr lang="en-US" sz="1200">
                <a:solidFill>
                  <a:srgbClr val="7A7A43"/>
                </a:solidFill>
                <a:highlight>
                  <a:schemeClr val="lt1"/>
                </a:highlight>
                <a:latin typeface="Consolas"/>
                <a:ea typeface="Consolas"/>
                <a:cs typeface="Consolas"/>
                <a:sym typeface="Consolas"/>
              </a:rPr>
              <a:t>log</a:t>
            </a:r>
            <a:r>
              <a:rPr lang="en-US" sz="1200">
                <a:solidFill>
                  <a:srgbClr val="080808"/>
                </a:solidFill>
                <a:highlight>
                  <a:schemeClr val="lt1"/>
                </a:highlight>
                <a:latin typeface="Consolas"/>
                <a:ea typeface="Consolas"/>
                <a:cs typeface="Consolas"/>
                <a:sym typeface="Consolas"/>
              </a:rPr>
              <a:t>(</a:t>
            </a:r>
            <a:r>
              <a:rPr lang="en-US" sz="1200">
                <a:solidFill>
                  <a:srgbClr val="830091"/>
                </a:solidFill>
                <a:highlight>
                  <a:schemeClr val="lt1"/>
                </a:highlight>
                <a:latin typeface="Consolas"/>
                <a:ea typeface="Consolas"/>
                <a:cs typeface="Consolas"/>
                <a:sym typeface="Consolas"/>
              </a:rPr>
              <a:t>number</a:t>
            </a:r>
            <a:r>
              <a:rPr lang="en-US" sz="1200">
                <a:solidFill>
                  <a:srgbClr val="080808"/>
                </a:solidFill>
                <a:highlight>
                  <a:schemeClr val="lt1"/>
                </a:highlight>
                <a:latin typeface="Consolas"/>
                <a:ea typeface="Consolas"/>
                <a:cs typeface="Consolas"/>
                <a:sym typeface="Consolas"/>
              </a:rPr>
              <a:t> + </a:t>
            </a:r>
            <a:r>
              <a:rPr lang="en-US" sz="1200">
                <a:solidFill>
                  <a:srgbClr val="067D17"/>
                </a:solidFill>
                <a:highlight>
                  <a:schemeClr val="lt1"/>
                </a:highlight>
                <a:latin typeface="Consolas"/>
                <a:ea typeface="Consolas"/>
                <a:cs typeface="Consolas"/>
                <a:sym typeface="Consolas"/>
              </a:rPr>
              <a:t>" is equal to 5"</a:t>
            </a:r>
            <a:r>
              <a:rPr lang="en-US" sz="1200">
                <a:solidFill>
                  <a:srgbClr val="080808"/>
                </a:solidFill>
                <a:highlight>
                  <a:schemeClr val="lt1"/>
                </a:highlight>
                <a:latin typeface="Consolas"/>
                <a:ea typeface="Consolas"/>
                <a:cs typeface="Consolas"/>
                <a:sym typeface="Consolas"/>
              </a:rPr>
              <a:t>);</a:t>
            </a:r>
            <a:endParaRPr sz="1200">
              <a:solidFill>
                <a:srgbClr val="080808"/>
              </a:solidFill>
              <a:highlight>
                <a:schemeClr val="lt1"/>
              </a:highlight>
              <a:latin typeface="Consolas"/>
              <a:ea typeface="Consolas"/>
              <a:cs typeface="Consolas"/>
              <a:sym typeface="Consolas"/>
            </a:endParaRPr>
          </a:p>
          <a:p>
            <a:pPr indent="0" lvl="0" marL="457200" rtl="0" algn="l">
              <a:lnSpc>
                <a:spcPct val="115000"/>
              </a:lnSpc>
              <a:spcBef>
                <a:spcPts val="0"/>
              </a:spcBef>
              <a:spcAft>
                <a:spcPts val="0"/>
              </a:spcAft>
              <a:buNone/>
            </a:pPr>
            <a:r>
              <a:rPr lang="en-US" sz="1200">
                <a:solidFill>
                  <a:srgbClr val="080808"/>
                </a:solidFill>
                <a:highlight>
                  <a:schemeClr val="lt1"/>
                </a:highlight>
                <a:latin typeface="Consolas"/>
                <a:ea typeface="Consolas"/>
                <a:cs typeface="Consolas"/>
                <a:sym typeface="Consolas"/>
              </a:rPr>
              <a:t>} </a:t>
            </a:r>
            <a:r>
              <a:rPr lang="en-US" sz="1200">
                <a:solidFill>
                  <a:srgbClr val="0033B3"/>
                </a:solidFill>
                <a:highlight>
                  <a:schemeClr val="lt1"/>
                </a:highlight>
                <a:latin typeface="Consolas"/>
                <a:ea typeface="Consolas"/>
                <a:cs typeface="Consolas"/>
                <a:sym typeface="Consolas"/>
              </a:rPr>
              <a:t>else</a:t>
            </a:r>
            <a:r>
              <a:rPr lang="en-US" sz="1200">
                <a:solidFill>
                  <a:srgbClr val="080808"/>
                </a:solidFill>
                <a:highlight>
                  <a:schemeClr val="lt1"/>
                </a:highlight>
                <a:latin typeface="Consolas"/>
                <a:ea typeface="Consolas"/>
                <a:cs typeface="Consolas"/>
                <a:sym typeface="Consolas"/>
              </a:rPr>
              <a:t> {</a:t>
            </a:r>
            <a:endParaRPr sz="1200">
              <a:solidFill>
                <a:srgbClr val="080808"/>
              </a:solidFill>
              <a:highlight>
                <a:schemeClr val="lt1"/>
              </a:highlight>
              <a:latin typeface="Consolas"/>
              <a:ea typeface="Consolas"/>
              <a:cs typeface="Consolas"/>
              <a:sym typeface="Consolas"/>
            </a:endParaRPr>
          </a:p>
          <a:p>
            <a:pPr indent="0" lvl="0" marL="457200" rtl="0" algn="l">
              <a:lnSpc>
                <a:spcPct val="115000"/>
              </a:lnSpc>
              <a:spcBef>
                <a:spcPts val="0"/>
              </a:spcBef>
              <a:spcAft>
                <a:spcPts val="0"/>
              </a:spcAft>
              <a:buNone/>
            </a:pPr>
            <a:r>
              <a:rPr lang="en-US" sz="1200">
                <a:solidFill>
                  <a:srgbClr val="080808"/>
                </a:solidFill>
                <a:highlight>
                  <a:schemeClr val="lt1"/>
                </a:highlight>
                <a:latin typeface="Consolas"/>
                <a:ea typeface="Consolas"/>
                <a:cs typeface="Consolas"/>
                <a:sym typeface="Consolas"/>
              </a:rPr>
              <a:t>   </a:t>
            </a:r>
            <a:r>
              <a:rPr lang="en-US" sz="1200">
                <a:solidFill>
                  <a:srgbClr val="830091"/>
                </a:solidFill>
                <a:highlight>
                  <a:schemeClr val="lt1"/>
                </a:highlight>
                <a:latin typeface="Consolas"/>
                <a:ea typeface="Consolas"/>
                <a:cs typeface="Consolas"/>
                <a:sym typeface="Consolas"/>
              </a:rPr>
              <a:t>console</a:t>
            </a:r>
            <a:r>
              <a:rPr lang="en-US" sz="1200">
                <a:solidFill>
                  <a:srgbClr val="080808"/>
                </a:solidFill>
                <a:highlight>
                  <a:schemeClr val="lt1"/>
                </a:highlight>
                <a:latin typeface="Consolas"/>
                <a:ea typeface="Consolas"/>
                <a:cs typeface="Consolas"/>
                <a:sym typeface="Consolas"/>
              </a:rPr>
              <a:t>.</a:t>
            </a:r>
            <a:r>
              <a:rPr lang="en-US" sz="1200">
                <a:solidFill>
                  <a:srgbClr val="7A7A43"/>
                </a:solidFill>
                <a:highlight>
                  <a:schemeClr val="lt1"/>
                </a:highlight>
                <a:latin typeface="Consolas"/>
                <a:ea typeface="Consolas"/>
                <a:cs typeface="Consolas"/>
                <a:sym typeface="Consolas"/>
              </a:rPr>
              <a:t>log</a:t>
            </a:r>
            <a:r>
              <a:rPr lang="en-US" sz="1200">
                <a:solidFill>
                  <a:srgbClr val="080808"/>
                </a:solidFill>
                <a:highlight>
                  <a:schemeClr val="lt1"/>
                </a:highlight>
                <a:latin typeface="Consolas"/>
                <a:ea typeface="Consolas"/>
                <a:cs typeface="Consolas"/>
                <a:sym typeface="Consolas"/>
              </a:rPr>
              <a:t>(</a:t>
            </a:r>
            <a:r>
              <a:rPr lang="en-US" sz="1200">
                <a:solidFill>
                  <a:srgbClr val="830091"/>
                </a:solidFill>
                <a:highlight>
                  <a:schemeClr val="lt1"/>
                </a:highlight>
                <a:latin typeface="Consolas"/>
                <a:ea typeface="Consolas"/>
                <a:cs typeface="Consolas"/>
                <a:sym typeface="Consolas"/>
              </a:rPr>
              <a:t>number</a:t>
            </a:r>
            <a:r>
              <a:rPr lang="en-US" sz="1200">
                <a:solidFill>
                  <a:srgbClr val="080808"/>
                </a:solidFill>
                <a:highlight>
                  <a:schemeClr val="lt1"/>
                </a:highlight>
                <a:latin typeface="Consolas"/>
                <a:ea typeface="Consolas"/>
                <a:cs typeface="Consolas"/>
                <a:sym typeface="Consolas"/>
              </a:rPr>
              <a:t> + </a:t>
            </a:r>
            <a:r>
              <a:rPr lang="en-US" sz="1200">
                <a:solidFill>
                  <a:srgbClr val="067D17"/>
                </a:solidFill>
                <a:highlight>
                  <a:schemeClr val="lt1"/>
                </a:highlight>
                <a:latin typeface="Consolas"/>
                <a:ea typeface="Consolas"/>
                <a:cs typeface="Consolas"/>
                <a:sym typeface="Consolas"/>
              </a:rPr>
              <a:t>" is not a number"</a:t>
            </a:r>
            <a:r>
              <a:rPr lang="en-US" sz="1200">
                <a:solidFill>
                  <a:srgbClr val="080808"/>
                </a:solidFill>
                <a:highlight>
                  <a:schemeClr val="lt1"/>
                </a:highlight>
                <a:latin typeface="Consolas"/>
                <a:ea typeface="Consolas"/>
                <a:cs typeface="Consolas"/>
                <a:sym typeface="Consolas"/>
              </a:rPr>
              <a:t>);</a:t>
            </a:r>
            <a:endParaRPr sz="1200">
              <a:solidFill>
                <a:srgbClr val="080808"/>
              </a:solidFill>
              <a:highlight>
                <a:schemeClr val="lt1"/>
              </a:highlight>
              <a:latin typeface="Consolas"/>
              <a:ea typeface="Consolas"/>
              <a:cs typeface="Consolas"/>
              <a:sym typeface="Consolas"/>
            </a:endParaRPr>
          </a:p>
          <a:p>
            <a:pPr indent="0" lvl="0" marL="457200" rtl="0" algn="l">
              <a:lnSpc>
                <a:spcPct val="115000"/>
              </a:lnSpc>
              <a:spcBef>
                <a:spcPts val="0"/>
              </a:spcBef>
              <a:spcAft>
                <a:spcPts val="0"/>
              </a:spcAft>
              <a:buNone/>
            </a:pPr>
            <a:r>
              <a:rPr lang="en-US" sz="1200">
                <a:solidFill>
                  <a:srgbClr val="080808"/>
                </a:solidFill>
                <a:highlight>
                  <a:schemeClr val="lt1"/>
                </a:highlight>
                <a:latin typeface="Consolas"/>
                <a:ea typeface="Consolas"/>
                <a:cs typeface="Consolas"/>
                <a:sym typeface="Consolas"/>
              </a:rPr>
              <a:t>}</a:t>
            </a:r>
            <a:endParaRPr>
              <a:solidFill>
                <a:srgbClr val="080808"/>
              </a:solidFill>
              <a:highlight>
                <a:schemeClr val="lt1"/>
              </a:highlight>
              <a:latin typeface="Consolas"/>
              <a:ea typeface="Consolas"/>
              <a:cs typeface="Consolas"/>
              <a:sym typeface="Consolas"/>
            </a:endParaRPr>
          </a:p>
          <a:p>
            <a:pPr indent="0" lvl="0" marL="0" rtl="0" algn="l">
              <a:lnSpc>
                <a:spcPct val="115000"/>
              </a:lnSpc>
              <a:spcBef>
                <a:spcPts val="1000"/>
              </a:spcBef>
              <a:spcAft>
                <a:spcPts val="0"/>
              </a:spcAft>
              <a:buNone/>
            </a:pPr>
            <a:r>
              <a:rPr lang="en-US">
                <a:solidFill>
                  <a:srgbClr val="080808"/>
                </a:solidFill>
                <a:highlight>
                  <a:schemeClr val="lt1"/>
                </a:highlight>
              </a:rPr>
              <a:t>It is important to account for all possibilities when using </a:t>
            </a:r>
            <a:r>
              <a:rPr b="1" lang="en-US">
                <a:solidFill>
                  <a:srgbClr val="080808"/>
                </a:solidFill>
                <a:highlight>
                  <a:schemeClr val="lt1"/>
                </a:highlight>
                <a:latin typeface="Consolas"/>
                <a:ea typeface="Consolas"/>
                <a:cs typeface="Consolas"/>
                <a:sym typeface="Consolas"/>
              </a:rPr>
              <a:t>else</a:t>
            </a:r>
            <a:r>
              <a:rPr lang="en-US">
                <a:solidFill>
                  <a:srgbClr val="080808"/>
                </a:solidFill>
                <a:highlight>
                  <a:schemeClr val="lt1"/>
                </a:highlight>
              </a:rPr>
              <a:t>, or you may run into unintended results within your program.</a:t>
            </a:r>
            <a:endParaRPr>
              <a:solidFill>
                <a:srgbClr val="080808"/>
              </a:solidFill>
              <a:highlight>
                <a:schemeClr val="lt1"/>
              </a:high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3" name="Shape 1433"/>
        <p:cNvGrpSpPr/>
        <p:nvPr/>
      </p:nvGrpSpPr>
      <p:grpSpPr>
        <a:xfrm>
          <a:off x="0" y="0"/>
          <a:ext cx="0" cy="0"/>
          <a:chOff x="0" y="0"/>
          <a:chExt cx="0" cy="0"/>
        </a:xfrm>
      </p:grpSpPr>
      <p:sp>
        <p:nvSpPr>
          <p:cNvPr id="1434" name="Google Shape;1434;p156"/>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t>Control Statements: </a:t>
            </a:r>
            <a:r>
              <a:rPr lang="en-US">
                <a:latin typeface="Consolas"/>
                <a:ea typeface="Consolas"/>
                <a:cs typeface="Consolas"/>
                <a:sym typeface="Consolas"/>
              </a:rPr>
              <a:t>switch</a:t>
            </a:r>
            <a:endParaRPr i="1">
              <a:latin typeface="Consolas"/>
              <a:ea typeface="Consolas"/>
              <a:cs typeface="Consolas"/>
              <a:sym typeface="Consolas"/>
            </a:endParaRPr>
          </a:p>
        </p:txBody>
      </p:sp>
      <p:sp>
        <p:nvSpPr>
          <p:cNvPr id="1435" name="Google Shape;1435;p156"/>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1436" name="Google Shape;1436;p156"/>
          <p:cNvSpPr txBox="1"/>
          <p:nvPr>
            <p:ph idx="1" type="body"/>
          </p:nvPr>
        </p:nvSpPr>
        <p:spPr>
          <a:xfrm>
            <a:off x="523875" y="1290600"/>
            <a:ext cx="8186700" cy="7353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US">
                <a:solidFill>
                  <a:srgbClr val="000000"/>
                </a:solidFill>
              </a:rPr>
              <a:t>The </a:t>
            </a:r>
            <a:r>
              <a:rPr b="1" lang="en-US" u="sng">
                <a:solidFill>
                  <a:schemeClr val="hlink"/>
                </a:solidFill>
                <a:latin typeface="Consolas"/>
                <a:ea typeface="Consolas"/>
                <a:cs typeface="Consolas"/>
                <a:sym typeface="Consolas"/>
                <a:hlinkClick r:id="rId3"/>
              </a:rPr>
              <a:t>switch</a:t>
            </a:r>
            <a:r>
              <a:rPr lang="en-US" u="sng">
                <a:solidFill>
                  <a:schemeClr val="hlink"/>
                </a:solidFill>
                <a:hlinkClick r:id="rId4"/>
              </a:rPr>
              <a:t> statement</a:t>
            </a:r>
            <a:r>
              <a:rPr lang="en-US">
                <a:solidFill>
                  <a:srgbClr val="000000"/>
                </a:solidFill>
              </a:rPr>
              <a:t> evaluates an expression, matching the expression's value to a </a:t>
            </a:r>
            <a:r>
              <a:rPr b="1" lang="en-US">
                <a:solidFill>
                  <a:srgbClr val="000000"/>
                </a:solidFill>
                <a:latin typeface="Consolas"/>
                <a:ea typeface="Consolas"/>
                <a:cs typeface="Consolas"/>
                <a:sym typeface="Consolas"/>
              </a:rPr>
              <a:t>case</a:t>
            </a:r>
            <a:r>
              <a:rPr lang="en-US">
                <a:solidFill>
                  <a:srgbClr val="000000"/>
                </a:solidFill>
              </a:rPr>
              <a:t> clause, and executes statements associated with that </a:t>
            </a:r>
            <a:r>
              <a:rPr b="1" lang="en-US">
                <a:solidFill>
                  <a:srgbClr val="000000"/>
                </a:solidFill>
                <a:latin typeface="Consolas"/>
                <a:ea typeface="Consolas"/>
                <a:cs typeface="Consolas"/>
                <a:sym typeface="Consolas"/>
              </a:rPr>
              <a:t>case</a:t>
            </a:r>
            <a:r>
              <a:rPr lang="en-US">
                <a:solidFill>
                  <a:srgbClr val="000000"/>
                </a:solidFill>
              </a:rPr>
              <a:t>, as well as statements in any </a:t>
            </a:r>
            <a:r>
              <a:rPr b="1" lang="en-US">
                <a:solidFill>
                  <a:srgbClr val="000000"/>
                </a:solidFill>
                <a:latin typeface="Consolas"/>
                <a:ea typeface="Consolas"/>
                <a:cs typeface="Consolas"/>
                <a:sym typeface="Consolas"/>
              </a:rPr>
              <a:t>case</a:t>
            </a:r>
            <a:r>
              <a:rPr lang="en-US">
                <a:solidFill>
                  <a:srgbClr val="000000"/>
                </a:solidFill>
              </a:rPr>
              <a:t> that follows the matching </a:t>
            </a:r>
            <a:r>
              <a:rPr b="1" lang="en-US">
                <a:solidFill>
                  <a:srgbClr val="000000"/>
                </a:solidFill>
                <a:latin typeface="Consolas"/>
                <a:ea typeface="Consolas"/>
                <a:cs typeface="Consolas"/>
                <a:sym typeface="Consolas"/>
              </a:rPr>
              <a:t>case</a:t>
            </a:r>
            <a:r>
              <a:rPr lang="en-US">
                <a:solidFill>
                  <a:srgbClr val="000000"/>
                </a:solidFill>
              </a:rPr>
              <a:t>. </a:t>
            </a:r>
            <a:endParaRPr>
              <a:solidFill>
                <a:srgbClr val="000000"/>
              </a:solidFill>
            </a:endParaRPr>
          </a:p>
          <a:p>
            <a:pPr indent="0" lvl="0" marL="0" rtl="0" algn="l">
              <a:spcBef>
                <a:spcPts val="1000"/>
              </a:spcBef>
              <a:spcAft>
                <a:spcPts val="0"/>
              </a:spcAft>
              <a:buNone/>
            </a:pPr>
            <a:r>
              <a:rPr lang="en-US">
                <a:solidFill>
                  <a:srgbClr val="000000"/>
                </a:solidFill>
              </a:rPr>
              <a:t>For example:</a:t>
            </a:r>
            <a:endParaRPr>
              <a:solidFill>
                <a:srgbClr val="000000"/>
              </a:solidFill>
            </a:endParaRPr>
          </a:p>
          <a:p>
            <a:pPr indent="0" lvl="0" marL="457200" rtl="0" algn="l">
              <a:lnSpc>
                <a:spcPct val="80000"/>
              </a:lnSpc>
              <a:spcBef>
                <a:spcPts val="1000"/>
              </a:spcBef>
              <a:spcAft>
                <a:spcPts val="0"/>
              </a:spcAft>
              <a:buClr>
                <a:srgbClr val="000000"/>
              </a:buClr>
              <a:buSzPts val="500"/>
              <a:buFont typeface="Arial"/>
              <a:buNone/>
            </a:pPr>
            <a:r>
              <a:rPr lang="en-US" sz="1200">
                <a:solidFill>
                  <a:srgbClr val="0033B3"/>
                </a:solidFill>
                <a:highlight>
                  <a:schemeClr val="lt1"/>
                </a:highlight>
                <a:latin typeface="Consolas"/>
                <a:ea typeface="Consolas"/>
                <a:cs typeface="Consolas"/>
                <a:sym typeface="Consolas"/>
              </a:rPr>
              <a:t>let </a:t>
            </a:r>
            <a:r>
              <a:rPr lang="en-US" sz="1200">
                <a:solidFill>
                  <a:srgbClr val="830091"/>
                </a:solidFill>
                <a:highlight>
                  <a:schemeClr val="lt1"/>
                </a:highlight>
                <a:latin typeface="Consolas"/>
                <a:ea typeface="Consolas"/>
                <a:cs typeface="Consolas"/>
                <a:sym typeface="Consolas"/>
              </a:rPr>
              <a:t>x </a:t>
            </a:r>
            <a:r>
              <a:rPr lang="en-US" sz="1200">
                <a:solidFill>
                  <a:srgbClr val="080808"/>
                </a:solidFill>
                <a:highlight>
                  <a:schemeClr val="lt1"/>
                </a:highlight>
                <a:latin typeface="Consolas"/>
                <a:ea typeface="Consolas"/>
                <a:cs typeface="Consolas"/>
                <a:sym typeface="Consolas"/>
              </a:rPr>
              <a:t>= </a:t>
            </a:r>
            <a:r>
              <a:rPr lang="en-US" sz="1200">
                <a:solidFill>
                  <a:srgbClr val="067D17"/>
                </a:solidFill>
                <a:highlight>
                  <a:schemeClr val="lt1"/>
                </a:highlight>
                <a:latin typeface="Consolas"/>
                <a:ea typeface="Consolas"/>
                <a:cs typeface="Consolas"/>
                <a:sym typeface="Consolas"/>
              </a:rPr>
              <a:t>'0'</a:t>
            </a:r>
            <a:r>
              <a:rPr lang="en-US" sz="1200">
                <a:solidFill>
                  <a:srgbClr val="080808"/>
                </a:solidFill>
                <a:highlight>
                  <a:schemeClr val="lt1"/>
                </a:highlight>
                <a:latin typeface="Consolas"/>
                <a:ea typeface="Consolas"/>
                <a:cs typeface="Consolas"/>
                <a:sym typeface="Consolas"/>
              </a:rPr>
              <a:t>;</a:t>
            </a:r>
            <a:endParaRPr sz="1200">
              <a:solidFill>
                <a:srgbClr val="080808"/>
              </a:solidFill>
              <a:highlight>
                <a:schemeClr val="lt1"/>
              </a:highlight>
              <a:latin typeface="Consolas"/>
              <a:ea typeface="Consolas"/>
              <a:cs typeface="Consolas"/>
              <a:sym typeface="Consolas"/>
            </a:endParaRPr>
          </a:p>
          <a:p>
            <a:pPr indent="0" lvl="0" marL="457200" rtl="0" algn="l">
              <a:lnSpc>
                <a:spcPct val="80000"/>
              </a:lnSpc>
              <a:spcBef>
                <a:spcPts val="0"/>
              </a:spcBef>
              <a:spcAft>
                <a:spcPts val="0"/>
              </a:spcAft>
              <a:buClr>
                <a:srgbClr val="000000"/>
              </a:buClr>
              <a:buSzPts val="500"/>
              <a:buFont typeface="Arial"/>
              <a:buNone/>
            </a:pPr>
            <a:r>
              <a:rPr lang="en-US" sz="1200">
                <a:solidFill>
                  <a:srgbClr val="0033B3"/>
                </a:solidFill>
                <a:highlight>
                  <a:schemeClr val="lt1"/>
                </a:highlight>
                <a:latin typeface="Consolas"/>
                <a:ea typeface="Consolas"/>
                <a:cs typeface="Consolas"/>
                <a:sym typeface="Consolas"/>
              </a:rPr>
              <a:t>switch </a:t>
            </a:r>
            <a:r>
              <a:rPr lang="en-US" sz="1200">
                <a:solidFill>
                  <a:srgbClr val="080808"/>
                </a:solidFill>
                <a:highlight>
                  <a:schemeClr val="lt1"/>
                </a:highlight>
                <a:latin typeface="Consolas"/>
                <a:ea typeface="Consolas"/>
                <a:cs typeface="Consolas"/>
                <a:sym typeface="Consolas"/>
              </a:rPr>
              <a:t>(</a:t>
            </a:r>
            <a:r>
              <a:rPr lang="en-US" sz="1200">
                <a:solidFill>
                  <a:srgbClr val="830091"/>
                </a:solidFill>
                <a:highlight>
                  <a:schemeClr val="lt1"/>
                </a:highlight>
                <a:latin typeface="Consolas"/>
                <a:ea typeface="Consolas"/>
                <a:cs typeface="Consolas"/>
                <a:sym typeface="Consolas"/>
              </a:rPr>
              <a:t>x</a:t>
            </a:r>
            <a:r>
              <a:rPr lang="en-US" sz="1200">
                <a:solidFill>
                  <a:srgbClr val="080808"/>
                </a:solidFill>
                <a:highlight>
                  <a:schemeClr val="lt1"/>
                </a:highlight>
                <a:latin typeface="Consolas"/>
                <a:ea typeface="Consolas"/>
                <a:cs typeface="Consolas"/>
                <a:sym typeface="Consolas"/>
              </a:rPr>
              <a:t>) {</a:t>
            </a:r>
            <a:endParaRPr sz="1200">
              <a:solidFill>
                <a:srgbClr val="080808"/>
              </a:solidFill>
              <a:highlight>
                <a:schemeClr val="lt1"/>
              </a:highlight>
              <a:latin typeface="Consolas"/>
              <a:ea typeface="Consolas"/>
              <a:cs typeface="Consolas"/>
              <a:sym typeface="Consolas"/>
            </a:endParaRPr>
          </a:p>
          <a:p>
            <a:pPr indent="0" lvl="0" marL="457200" rtl="0" algn="l">
              <a:lnSpc>
                <a:spcPct val="80000"/>
              </a:lnSpc>
              <a:spcBef>
                <a:spcPts val="0"/>
              </a:spcBef>
              <a:spcAft>
                <a:spcPts val="0"/>
              </a:spcAft>
              <a:buClr>
                <a:srgbClr val="000000"/>
              </a:buClr>
              <a:buSzPts val="500"/>
              <a:buFont typeface="Arial"/>
              <a:buNone/>
            </a:pPr>
            <a:r>
              <a:rPr lang="en-US" sz="1200">
                <a:solidFill>
                  <a:srgbClr val="080808"/>
                </a:solidFill>
                <a:highlight>
                  <a:schemeClr val="lt1"/>
                </a:highlight>
                <a:latin typeface="Consolas"/>
                <a:ea typeface="Consolas"/>
                <a:cs typeface="Consolas"/>
                <a:sym typeface="Consolas"/>
              </a:rPr>
              <a:t>   </a:t>
            </a:r>
            <a:r>
              <a:rPr lang="en-US" sz="1200">
                <a:solidFill>
                  <a:srgbClr val="0033B3"/>
                </a:solidFill>
                <a:highlight>
                  <a:schemeClr val="lt1"/>
                </a:highlight>
                <a:latin typeface="Consolas"/>
                <a:ea typeface="Consolas"/>
                <a:cs typeface="Consolas"/>
                <a:sym typeface="Consolas"/>
              </a:rPr>
              <a:t>case </a:t>
            </a:r>
            <a:r>
              <a:rPr lang="en-US" sz="1200">
                <a:solidFill>
                  <a:srgbClr val="067D17"/>
                </a:solidFill>
                <a:highlight>
                  <a:schemeClr val="lt1"/>
                </a:highlight>
                <a:latin typeface="Consolas"/>
                <a:ea typeface="Consolas"/>
                <a:cs typeface="Consolas"/>
                <a:sym typeface="Consolas"/>
              </a:rPr>
              <a:t>'1'</a:t>
            </a:r>
            <a:r>
              <a:rPr lang="en-US" sz="1200">
                <a:solidFill>
                  <a:srgbClr val="080808"/>
                </a:solidFill>
                <a:highlight>
                  <a:schemeClr val="lt1"/>
                </a:highlight>
                <a:latin typeface="Consolas"/>
                <a:ea typeface="Consolas"/>
                <a:cs typeface="Consolas"/>
                <a:sym typeface="Consolas"/>
              </a:rPr>
              <a:t>:</a:t>
            </a:r>
            <a:endParaRPr sz="1200">
              <a:solidFill>
                <a:srgbClr val="080808"/>
              </a:solidFill>
              <a:highlight>
                <a:schemeClr val="lt1"/>
              </a:highlight>
              <a:latin typeface="Consolas"/>
              <a:ea typeface="Consolas"/>
              <a:cs typeface="Consolas"/>
              <a:sym typeface="Consolas"/>
            </a:endParaRPr>
          </a:p>
          <a:p>
            <a:pPr indent="0" lvl="0" marL="457200" rtl="0" algn="l">
              <a:lnSpc>
                <a:spcPct val="80000"/>
              </a:lnSpc>
              <a:spcBef>
                <a:spcPts val="0"/>
              </a:spcBef>
              <a:spcAft>
                <a:spcPts val="0"/>
              </a:spcAft>
              <a:buClr>
                <a:srgbClr val="000000"/>
              </a:buClr>
              <a:buSzPts val="500"/>
              <a:buFont typeface="Arial"/>
              <a:buNone/>
            </a:pPr>
            <a:r>
              <a:rPr lang="en-US" sz="1200">
                <a:solidFill>
                  <a:srgbClr val="080808"/>
                </a:solidFill>
                <a:highlight>
                  <a:schemeClr val="lt1"/>
                </a:highlight>
                <a:latin typeface="Consolas"/>
                <a:ea typeface="Consolas"/>
                <a:cs typeface="Consolas"/>
                <a:sym typeface="Consolas"/>
              </a:rPr>
              <a:t>       </a:t>
            </a:r>
            <a:r>
              <a:rPr lang="en-US" sz="1200">
                <a:solidFill>
                  <a:srgbClr val="8C8C8C"/>
                </a:solidFill>
                <a:highlight>
                  <a:schemeClr val="lt1"/>
                </a:highlight>
                <a:latin typeface="Consolas"/>
                <a:ea typeface="Consolas"/>
                <a:cs typeface="Consolas"/>
                <a:sym typeface="Consolas"/>
              </a:rPr>
              <a:t>// do something...</a:t>
            </a:r>
            <a:endParaRPr sz="1200">
              <a:solidFill>
                <a:srgbClr val="080808"/>
              </a:solidFill>
              <a:highlight>
                <a:schemeClr val="lt1"/>
              </a:highlight>
              <a:latin typeface="Consolas"/>
              <a:ea typeface="Consolas"/>
              <a:cs typeface="Consolas"/>
              <a:sym typeface="Consolas"/>
            </a:endParaRPr>
          </a:p>
          <a:p>
            <a:pPr indent="0" lvl="0" marL="457200" rtl="0" algn="l">
              <a:lnSpc>
                <a:spcPct val="80000"/>
              </a:lnSpc>
              <a:spcBef>
                <a:spcPts val="0"/>
              </a:spcBef>
              <a:spcAft>
                <a:spcPts val="0"/>
              </a:spcAft>
              <a:buClr>
                <a:srgbClr val="000000"/>
              </a:buClr>
              <a:buSzPts val="500"/>
              <a:buFont typeface="Arial"/>
              <a:buNone/>
            </a:pPr>
            <a:r>
              <a:rPr lang="en-US" sz="1200">
                <a:solidFill>
                  <a:srgbClr val="080808"/>
                </a:solidFill>
                <a:highlight>
                  <a:schemeClr val="lt1"/>
                </a:highlight>
                <a:latin typeface="Consolas"/>
                <a:ea typeface="Consolas"/>
                <a:cs typeface="Consolas"/>
                <a:sym typeface="Consolas"/>
              </a:rPr>
              <a:t>       </a:t>
            </a:r>
            <a:r>
              <a:rPr lang="en-US" sz="1200">
                <a:solidFill>
                  <a:srgbClr val="0033B3"/>
                </a:solidFill>
                <a:highlight>
                  <a:schemeClr val="lt1"/>
                </a:highlight>
                <a:latin typeface="Consolas"/>
                <a:ea typeface="Consolas"/>
                <a:cs typeface="Consolas"/>
                <a:sym typeface="Consolas"/>
              </a:rPr>
              <a:t>break</a:t>
            </a:r>
            <a:r>
              <a:rPr lang="en-US" sz="1200">
                <a:solidFill>
                  <a:srgbClr val="080808"/>
                </a:solidFill>
                <a:highlight>
                  <a:schemeClr val="lt1"/>
                </a:highlight>
                <a:latin typeface="Consolas"/>
                <a:ea typeface="Consolas"/>
                <a:cs typeface="Consolas"/>
                <a:sym typeface="Consolas"/>
              </a:rPr>
              <a:t>;</a:t>
            </a:r>
            <a:endParaRPr sz="1200">
              <a:solidFill>
                <a:srgbClr val="080808"/>
              </a:solidFill>
              <a:highlight>
                <a:schemeClr val="lt1"/>
              </a:highlight>
              <a:latin typeface="Consolas"/>
              <a:ea typeface="Consolas"/>
              <a:cs typeface="Consolas"/>
              <a:sym typeface="Consolas"/>
            </a:endParaRPr>
          </a:p>
          <a:p>
            <a:pPr indent="0" lvl="0" marL="457200" rtl="0" algn="l">
              <a:lnSpc>
                <a:spcPct val="80000"/>
              </a:lnSpc>
              <a:spcBef>
                <a:spcPts val="0"/>
              </a:spcBef>
              <a:spcAft>
                <a:spcPts val="0"/>
              </a:spcAft>
              <a:buNone/>
            </a:pPr>
            <a:r>
              <a:rPr lang="en-US" sz="1200">
                <a:solidFill>
                  <a:srgbClr val="080808"/>
                </a:solidFill>
                <a:highlight>
                  <a:schemeClr val="lt1"/>
                </a:highlight>
                <a:latin typeface="Consolas"/>
                <a:ea typeface="Consolas"/>
                <a:cs typeface="Consolas"/>
                <a:sym typeface="Consolas"/>
              </a:rPr>
              <a:t>   </a:t>
            </a:r>
            <a:r>
              <a:rPr lang="en-US" sz="1200">
                <a:solidFill>
                  <a:srgbClr val="0033B3"/>
                </a:solidFill>
                <a:highlight>
                  <a:schemeClr val="lt1"/>
                </a:highlight>
                <a:latin typeface="Consolas"/>
                <a:ea typeface="Consolas"/>
                <a:cs typeface="Consolas"/>
                <a:sym typeface="Consolas"/>
              </a:rPr>
              <a:t>case </a:t>
            </a:r>
            <a:r>
              <a:rPr lang="en-US" sz="1200">
                <a:solidFill>
                  <a:srgbClr val="067D17"/>
                </a:solidFill>
                <a:highlight>
                  <a:schemeClr val="lt1"/>
                </a:highlight>
                <a:latin typeface="Consolas"/>
                <a:ea typeface="Consolas"/>
                <a:cs typeface="Consolas"/>
                <a:sym typeface="Consolas"/>
              </a:rPr>
              <a:t>'2'</a:t>
            </a:r>
            <a:r>
              <a:rPr lang="en-US" sz="1200">
                <a:solidFill>
                  <a:srgbClr val="080808"/>
                </a:solidFill>
                <a:highlight>
                  <a:schemeClr val="lt1"/>
                </a:highlight>
                <a:latin typeface="Consolas"/>
                <a:ea typeface="Consolas"/>
                <a:cs typeface="Consolas"/>
                <a:sym typeface="Consolas"/>
              </a:rPr>
              <a:t>:</a:t>
            </a:r>
            <a:endParaRPr sz="1200">
              <a:solidFill>
                <a:srgbClr val="080808"/>
              </a:solidFill>
              <a:highlight>
                <a:schemeClr val="lt1"/>
              </a:highlight>
              <a:latin typeface="Consolas"/>
              <a:ea typeface="Consolas"/>
              <a:cs typeface="Consolas"/>
              <a:sym typeface="Consolas"/>
            </a:endParaRPr>
          </a:p>
          <a:p>
            <a:pPr indent="0" lvl="0" marL="457200" rtl="0" algn="l">
              <a:lnSpc>
                <a:spcPct val="80000"/>
              </a:lnSpc>
              <a:spcBef>
                <a:spcPts val="0"/>
              </a:spcBef>
              <a:spcAft>
                <a:spcPts val="0"/>
              </a:spcAft>
              <a:buNone/>
            </a:pPr>
            <a:r>
              <a:rPr lang="en-US" sz="1200">
                <a:solidFill>
                  <a:srgbClr val="080808"/>
                </a:solidFill>
                <a:highlight>
                  <a:schemeClr val="lt1"/>
                </a:highlight>
                <a:latin typeface="Consolas"/>
                <a:ea typeface="Consolas"/>
                <a:cs typeface="Consolas"/>
                <a:sym typeface="Consolas"/>
              </a:rPr>
              <a:t>       </a:t>
            </a:r>
            <a:r>
              <a:rPr lang="en-US" sz="1200">
                <a:solidFill>
                  <a:srgbClr val="8C8C8C"/>
                </a:solidFill>
                <a:highlight>
                  <a:schemeClr val="lt1"/>
                </a:highlight>
                <a:latin typeface="Consolas"/>
                <a:ea typeface="Consolas"/>
                <a:cs typeface="Consolas"/>
                <a:sym typeface="Consolas"/>
              </a:rPr>
              <a:t>// do something...</a:t>
            </a:r>
            <a:endParaRPr sz="1200">
              <a:solidFill>
                <a:srgbClr val="080808"/>
              </a:solidFill>
              <a:highlight>
                <a:schemeClr val="lt1"/>
              </a:highlight>
              <a:latin typeface="Consolas"/>
              <a:ea typeface="Consolas"/>
              <a:cs typeface="Consolas"/>
              <a:sym typeface="Consolas"/>
            </a:endParaRPr>
          </a:p>
          <a:p>
            <a:pPr indent="0" lvl="0" marL="457200" rtl="0" algn="l">
              <a:lnSpc>
                <a:spcPct val="80000"/>
              </a:lnSpc>
              <a:spcBef>
                <a:spcPts val="0"/>
              </a:spcBef>
              <a:spcAft>
                <a:spcPts val="0"/>
              </a:spcAft>
              <a:buClr>
                <a:srgbClr val="000000"/>
              </a:buClr>
              <a:buSzPts val="500"/>
              <a:buFont typeface="Arial"/>
              <a:buNone/>
            </a:pPr>
            <a:r>
              <a:rPr lang="en-US" sz="1200">
                <a:solidFill>
                  <a:srgbClr val="080808"/>
                </a:solidFill>
                <a:highlight>
                  <a:schemeClr val="lt1"/>
                </a:highlight>
                <a:latin typeface="Consolas"/>
                <a:ea typeface="Consolas"/>
                <a:cs typeface="Consolas"/>
                <a:sym typeface="Consolas"/>
              </a:rPr>
              <a:t>       </a:t>
            </a:r>
            <a:r>
              <a:rPr lang="en-US" sz="1200">
                <a:solidFill>
                  <a:srgbClr val="0033B3"/>
                </a:solidFill>
                <a:highlight>
                  <a:schemeClr val="lt1"/>
                </a:highlight>
                <a:latin typeface="Consolas"/>
                <a:ea typeface="Consolas"/>
                <a:cs typeface="Consolas"/>
                <a:sym typeface="Consolas"/>
              </a:rPr>
              <a:t>break</a:t>
            </a:r>
            <a:r>
              <a:rPr lang="en-US" sz="1200">
                <a:solidFill>
                  <a:srgbClr val="080808"/>
                </a:solidFill>
                <a:highlight>
                  <a:schemeClr val="lt1"/>
                </a:highlight>
                <a:latin typeface="Consolas"/>
                <a:ea typeface="Consolas"/>
                <a:cs typeface="Consolas"/>
                <a:sym typeface="Consolas"/>
              </a:rPr>
              <a:t>;</a:t>
            </a:r>
            <a:endParaRPr sz="1200">
              <a:solidFill>
                <a:srgbClr val="080808"/>
              </a:solidFill>
              <a:highlight>
                <a:schemeClr val="lt1"/>
              </a:highlight>
              <a:latin typeface="Consolas"/>
              <a:ea typeface="Consolas"/>
              <a:cs typeface="Consolas"/>
              <a:sym typeface="Consolas"/>
            </a:endParaRPr>
          </a:p>
          <a:p>
            <a:pPr indent="0" lvl="0" marL="457200" rtl="0" algn="l">
              <a:lnSpc>
                <a:spcPct val="80000"/>
              </a:lnSpc>
              <a:spcBef>
                <a:spcPts val="0"/>
              </a:spcBef>
              <a:spcAft>
                <a:spcPts val="0"/>
              </a:spcAft>
              <a:buNone/>
            </a:pPr>
            <a:r>
              <a:rPr lang="en-US" sz="1200">
                <a:solidFill>
                  <a:srgbClr val="080808"/>
                </a:solidFill>
                <a:highlight>
                  <a:schemeClr val="lt1"/>
                </a:highlight>
                <a:latin typeface="Consolas"/>
                <a:ea typeface="Consolas"/>
                <a:cs typeface="Consolas"/>
                <a:sym typeface="Consolas"/>
              </a:rPr>
              <a:t>   </a:t>
            </a:r>
            <a:r>
              <a:rPr lang="en-US" sz="1200">
                <a:solidFill>
                  <a:srgbClr val="0033B3"/>
                </a:solidFill>
                <a:highlight>
                  <a:schemeClr val="lt1"/>
                </a:highlight>
                <a:latin typeface="Consolas"/>
                <a:ea typeface="Consolas"/>
                <a:cs typeface="Consolas"/>
                <a:sym typeface="Consolas"/>
              </a:rPr>
              <a:t>default</a:t>
            </a:r>
            <a:r>
              <a:rPr lang="en-US" sz="1200">
                <a:solidFill>
                  <a:srgbClr val="080808"/>
                </a:solidFill>
                <a:highlight>
                  <a:schemeClr val="lt1"/>
                </a:highlight>
                <a:latin typeface="Consolas"/>
                <a:ea typeface="Consolas"/>
                <a:cs typeface="Consolas"/>
                <a:sym typeface="Consolas"/>
              </a:rPr>
              <a:t>:</a:t>
            </a:r>
            <a:endParaRPr sz="1200">
              <a:solidFill>
                <a:srgbClr val="080808"/>
              </a:solidFill>
              <a:highlight>
                <a:schemeClr val="lt1"/>
              </a:highlight>
              <a:latin typeface="Consolas"/>
              <a:ea typeface="Consolas"/>
              <a:cs typeface="Consolas"/>
              <a:sym typeface="Consolas"/>
            </a:endParaRPr>
          </a:p>
          <a:p>
            <a:pPr indent="0" lvl="0" marL="457200" rtl="0" algn="l">
              <a:lnSpc>
                <a:spcPct val="80000"/>
              </a:lnSpc>
              <a:spcBef>
                <a:spcPts val="0"/>
              </a:spcBef>
              <a:spcAft>
                <a:spcPts val="0"/>
              </a:spcAft>
              <a:buNone/>
            </a:pPr>
            <a:r>
              <a:rPr lang="en-US" sz="1200">
                <a:solidFill>
                  <a:srgbClr val="080808"/>
                </a:solidFill>
                <a:highlight>
                  <a:schemeClr val="lt1"/>
                </a:highlight>
                <a:latin typeface="Consolas"/>
                <a:ea typeface="Consolas"/>
                <a:cs typeface="Consolas"/>
                <a:sym typeface="Consolas"/>
              </a:rPr>
              <a:t>       </a:t>
            </a:r>
            <a:r>
              <a:rPr lang="en-US" sz="1200">
                <a:solidFill>
                  <a:srgbClr val="8C8C8C"/>
                </a:solidFill>
                <a:highlight>
                  <a:schemeClr val="lt1"/>
                </a:highlight>
                <a:latin typeface="Consolas"/>
                <a:ea typeface="Consolas"/>
                <a:cs typeface="Consolas"/>
                <a:sym typeface="Consolas"/>
              </a:rPr>
              <a:t>// do something...</a:t>
            </a:r>
            <a:endParaRPr sz="1200">
              <a:solidFill>
                <a:srgbClr val="080808"/>
              </a:solidFill>
              <a:highlight>
                <a:schemeClr val="lt1"/>
              </a:highlight>
              <a:latin typeface="Consolas"/>
              <a:ea typeface="Consolas"/>
              <a:cs typeface="Consolas"/>
              <a:sym typeface="Consolas"/>
            </a:endParaRPr>
          </a:p>
          <a:p>
            <a:pPr indent="0" lvl="0" marL="457200" rtl="0" algn="l">
              <a:lnSpc>
                <a:spcPct val="80000"/>
              </a:lnSpc>
              <a:spcBef>
                <a:spcPts val="0"/>
              </a:spcBef>
              <a:spcAft>
                <a:spcPts val="0"/>
              </a:spcAft>
              <a:buClr>
                <a:srgbClr val="000000"/>
              </a:buClr>
              <a:buSzPts val="500"/>
              <a:buFont typeface="Arial"/>
              <a:buNone/>
            </a:pPr>
            <a:r>
              <a:rPr i="1" lang="en-US" sz="1200">
                <a:solidFill>
                  <a:srgbClr val="8C8C8C"/>
                </a:solidFill>
                <a:highlight>
                  <a:schemeClr val="lt1"/>
                </a:highlight>
                <a:latin typeface="Consolas"/>
                <a:ea typeface="Consolas"/>
                <a:cs typeface="Consolas"/>
                <a:sym typeface="Consolas"/>
              </a:rPr>
              <a:t>       </a:t>
            </a:r>
            <a:r>
              <a:rPr lang="en-US" sz="1200">
                <a:solidFill>
                  <a:srgbClr val="0033B3"/>
                </a:solidFill>
                <a:highlight>
                  <a:schemeClr val="lt1"/>
                </a:highlight>
                <a:latin typeface="Consolas"/>
                <a:ea typeface="Consolas"/>
                <a:cs typeface="Consolas"/>
                <a:sym typeface="Consolas"/>
              </a:rPr>
              <a:t>break</a:t>
            </a:r>
            <a:r>
              <a:rPr lang="en-US" sz="1200">
                <a:solidFill>
                  <a:srgbClr val="080808"/>
                </a:solidFill>
                <a:highlight>
                  <a:schemeClr val="lt1"/>
                </a:highlight>
                <a:latin typeface="Consolas"/>
                <a:ea typeface="Consolas"/>
                <a:cs typeface="Consolas"/>
                <a:sym typeface="Consolas"/>
              </a:rPr>
              <a:t>;</a:t>
            </a:r>
            <a:endParaRPr sz="1200">
              <a:solidFill>
                <a:srgbClr val="080808"/>
              </a:solidFill>
              <a:highlight>
                <a:schemeClr val="lt1"/>
              </a:highlight>
              <a:latin typeface="Consolas"/>
              <a:ea typeface="Consolas"/>
              <a:cs typeface="Consolas"/>
              <a:sym typeface="Consolas"/>
            </a:endParaRPr>
          </a:p>
          <a:p>
            <a:pPr indent="0" lvl="0" marL="457200" rtl="0" algn="l">
              <a:lnSpc>
                <a:spcPct val="80000"/>
              </a:lnSpc>
              <a:spcBef>
                <a:spcPts val="0"/>
              </a:spcBef>
              <a:spcAft>
                <a:spcPts val="0"/>
              </a:spcAft>
              <a:buNone/>
            </a:pPr>
            <a:r>
              <a:rPr lang="en-US" sz="1200">
                <a:solidFill>
                  <a:srgbClr val="080808"/>
                </a:solidFill>
                <a:highlight>
                  <a:schemeClr val="lt1"/>
                </a:highlight>
                <a:latin typeface="Consolas"/>
                <a:ea typeface="Consolas"/>
                <a:cs typeface="Consolas"/>
                <a:sym typeface="Consolas"/>
              </a:rPr>
              <a:t>}</a:t>
            </a:r>
            <a:endParaRPr/>
          </a:p>
        </p:txBody>
      </p:sp>
      <p:sp>
        <p:nvSpPr>
          <p:cNvPr id="1437" name="Google Shape;1437;p156"/>
          <p:cNvSpPr txBox="1"/>
          <p:nvPr/>
        </p:nvSpPr>
        <p:spPr>
          <a:xfrm>
            <a:off x="3201075" y="1865000"/>
            <a:ext cx="5509500" cy="32598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lang="en-US"/>
              <a:t>A breakdown of the syntax for a </a:t>
            </a:r>
            <a:r>
              <a:rPr b="1" lang="en-US">
                <a:latin typeface="Consolas"/>
                <a:ea typeface="Consolas"/>
                <a:cs typeface="Consolas"/>
                <a:sym typeface="Consolas"/>
              </a:rPr>
              <a:t>switch</a:t>
            </a:r>
            <a:r>
              <a:rPr lang="en-US"/>
              <a:t> statement is as follows:</a:t>
            </a:r>
            <a:endParaRPr/>
          </a:p>
          <a:p>
            <a:pPr indent="-311150" lvl="0" marL="457200" rtl="0" algn="l">
              <a:lnSpc>
                <a:spcPct val="115000"/>
              </a:lnSpc>
              <a:spcBef>
                <a:spcPts val="1000"/>
              </a:spcBef>
              <a:spcAft>
                <a:spcPts val="0"/>
              </a:spcAft>
              <a:buClr>
                <a:schemeClr val="accent4"/>
              </a:buClr>
              <a:buSzPts val="1300"/>
              <a:buChar char="➢"/>
            </a:pPr>
            <a:r>
              <a:rPr lang="en-US" sz="1300"/>
              <a:t>The </a:t>
            </a:r>
            <a:r>
              <a:rPr b="1" lang="en-US" sz="1300">
                <a:latin typeface="Consolas"/>
                <a:ea typeface="Consolas"/>
                <a:cs typeface="Consolas"/>
                <a:sym typeface="Consolas"/>
              </a:rPr>
              <a:t>switch</a:t>
            </a:r>
            <a:r>
              <a:rPr b="1" lang="en-US" sz="1300"/>
              <a:t> </a:t>
            </a:r>
            <a:r>
              <a:rPr lang="en-US" sz="1300"/>
              <a:t>keyword signifies the start of a </a:t>
            </a:r>
            <a:r>
              <a:rPr b="1" lang="en-US" sz="1300">
                <a:latin typeface="Consolas"/>
                <a:ea typeface="Consolas"/>
                <a:cs typeface="Consolas"/>
                <a:sym typeface="Consolas"/>
              </a:rPr>
              <a:t>switch</a:t>
            </a:r>
            <a:r>
              <a:rPr lang="en-US" sz="1300"/>
              <a:t> statement. </a:t>
            </a:r>
            <a:endParaRPr sz="1300"/>
          </a:p>
          <a:p>
            <a:pPr indent="-311150" lvl="0" marL="457200" rtl="0" algn="l">
              <a:lnSpc>
                <a:spcPct val="115000"/>
              </a:lnSpc>
              <a:spcBef>
                <a:spcPts val="0"/>
              </a:spcBef>
              <a:spcAft>
                <a:spcPts val="0"/>
              </a:spcAft>
              <a:buClr>
                <a:schemeClr val="accent4"/>
              </a:buClr>
              <a:buSzPts val="1300"/>
              <a:buChar char="➢"/>
            </a:pPr>
            <a:r>
              <a:rPr lang="en-US" sz="1300"/>
              <a:t>A value needs to be provided between the parentheses, and this value can be in the form of a literal or variables.</a:t>
            </a:r>
            <a:endParaRPr sz="1300"/>
          </a:p>
          <a:p>
            <a:pPr indent="-311150" lvl="0" marL="457200" rtl="0" algn="l">
              <a:lnSpc>
                <a:spcPct val="115000"/>
              </a:lnSpc>
              <a:spcBef>
                <a:spcPts val="0"/>
              </a:spcBef>
              <a:spcAft>
                <a:spcPts val="0"/>
              </a:spcAft>
              <a:buClr>
                <a:schemeClr val="accent4"/>
              </a:buClr>
              <a:buSzPts val="1300"/>
              <a:buChar char="➢"/>
            </a:pPr>
            <a:r>
              <a:rPr lang="en-US" sz="1300"/>
              <a:t>The </a:t>
            </a:r>
            <a:r>
              <a:rPr b="1" lang="en-US" sz="1300">
                <a:latin typeface="Consolas"/>
                <a:ea typeface="Consolas"/>
                <a:cs typeface="Consolas"/>
                <a:sym typeface="Consolas"/>
              </a:rPr>
              <a:t>case</a:t>
            </a:r>
            <a:r>
              <a:rPr lang="en-US" sz="1300"/>
              <a:t> clause specifies what value the </a:t>
            </a:r>
            <a:r>
              <a:rPr b="1" lang="en-US" sz="1300">
                <a:latin typeface="Consolas"/>
                <a:ea typeface="Consolas"/>
                <a:cs typeface="Consolas"/>
                <a:sym typeface="Consolas"/>
              </a:rPr>
              <a:t>switch</a:t>
            </a:r>
            <a:r>
              <a:rPr lang="en-US" sz="1300"/>
              <a:t> argument can be. Both the </a:t>
            </a:r>
            <a:r>
              <a:rPr b="1" lang="en-US" sz="1300">
                <a:latin typeface="Consolas"/>
                <a:ea typeface="Consolas"/>
                <a:cs typeface="Consolas"/>
                <a:sym typeface="Consolas"/>
              </a:rPr>
              <a:t>switch</a:t>
            </a:r>
            <a:r>
              <a:rPr lang="en-US" sz="1300"/>
              <a:t> argument and its </a:t>
            </a:r>
            <a:r>
              <a:rPr b="1" lang="en-US" sz="1300">
                <a:latin typeface="Consolas"/>
                <a:ea typeface="Consolas"/>
                <a:cs typeface="Consolas"/>
                <a:sym typeface="Consolas"/>
              </a:rPr>
              <a:t>case</a:t>
            </a:r>
            <a:r>
              <a:rPr lang="en-US" sz="1300"/>
              <a:t> values must match in data type.</a:t>
            </a:r>
            <a:endParaRPr sz="1300"/>
          </a:p>
          <a:p>
            <a:pPr indent="-311150" lvl="0" marL="457200" rtl="0" algn="l">
              <a:lnSpc>
                <a:spcPct val="115000"/>
              </a:lnSpc>
              <a:spcBef>
                <a:spcPts val="0"/>
              </a:spcBef>
              <a:spcAft>
                <a:spcPts val="0"/>
              </a:spcAft>
              <a:buClr>
                <a:schemeClr val="accent4"/>
              </a:buClr>
              <a:buSzPts val="1300"/>
              <a:buChar char="➢"/>
            </a:pPr>
            <a:r>
              <a:rPr lang="en-US" sz="1300"/>
              <a:t>The </a:t>
            </a:r>
            <a:r>
              <a:rPr b="1" lang="en-US" sz="1300">
                <a:latin typeface="Consolas"/>
                <a:ea typeface="Consolas"/>
                <a:cs typeface="Consolas"/>
                <a:sym typeface="Consolas"/>
              </a:rPr>
              <a:t>break</a:t>
            </a:r>
            <a:r>
              <a:rPr b="1" lang="en-US" sz="1300"/>
              <a:t> </a:t>
            </a:r>
            <a:r>
              <a:rPr lang="en-US" sz="1300"/>
              <a:t>keyword tells JavaScript to get out of the </a:t>
            </a:r>
            <a:r>
              <a:rPr b="1" lang="en-US" sz="1300">
                <a:latin typeface="Consolas"/>
                <a:ea typeface="Consolas"/>
                <a:cs typeface="Consolas"/>
                <a:sym typeface="Consolas"/>
              </a:rPr>
              <a:t>switch</a:t>
            </a:r>
            <a:r>
              <a:rPr lang="en-US" sz="1300"/>
              <a:t> statement and not evaluate any other </a:t>
            </a:r>
            <a:r>
              <a:rPr b="1" lang="en-US" sz="1300">
                <a:latin typeface="Consolas"/>
                <a:ea typeface="Consolas"/>
                <a:cs typeface="Consolas"/>
                <a:sym typeface="Consolas"/>
              </a:rPr>
              <a:t>case</a:t>
            </a:r>
            <a:r>
              <a:rPr lang="en-US" sz="1300"/>
              <a:t>. Without the </a:t>
            </a:r>
            <a:r>
              <a:rPr b="1" lang="en-US" sz="1300">
                <a:latin typeface="Consolas"/>
                <a:ea typeface="Consolas"/>
                <a:cs typeface="Consolas"/>
                <a:sym typeface="Consolas"/>
              </a:rPr>
              <a:t>break</a:t>
            </a:r>
            <a:r>
              <a:rPr b="1" lang="en-US" sz="1300"/>
              <a:t> </a:t>
            </a:r>
            <a:r>
              <a:rPr lang="en-US" sz="1300"/>
              <a:t>keyword, JavaScript will continue to execute other </a:t>
            </a:r>
            <a:r>
              <a:rPr b="1" lang="en-US" sz="1300">
                <a:latin typeface="Consolas"/>
                <a:ea typeface="Consolas"/>
                <a:cs typeface="Consolas"/>
                <a:sym typeface="Consolas"/>
              </a:rPr>
              <a:t>case</a:t>
            </a:r>
            <a:r>
              <a:rPr b="1" lang="en-US" sz="1300"/>
              <a:t> </a:t>
            </a:r>
            <a:r>
              <a:rPr lang="en-US" sz="1300"/>
              <a:t>clauses.</a:t>
            </a:r>
            <a:endParaRPr sz="1300"/>
          </a:p>
          <a:p>
            <a:pPr indent="-311150" lvl="0" marL="457200" rtl="0" algn="l">
              <a:lnSpc>
                <a:spcPct val="115000"/>
              </a:lnSpc>
              <a:spcBef>
                <a:spcPts val="0"/>
              </a:spcBef>
              <a:spcAft>
                <a:spcPts val="0"/>
              </a:spcAft>
              <a:buClr>
                <a:schemeClr val="accent4"/>
              </a:buClr>
              <a:buSzPts val="1300"/>
              <a:buChar char="➢"/>
            </a:pPr>
            <a:r>
              <a:rPr lang="en-US" sz="1300"/>
              <a:t>The </a:t>
            </a:r>
            <a:r>
              <a:rPr b="1" lang="en-US" sz="1300">
                <a:latin typeface="Consolas"/>
                <a:ea typeface="Consolas"/>
                <a:cs typeface="Consolas"/>
                <a:sym typeface="Consolas"/>
              </a:rPr>
              <a:t>default</a:t>
            </a:r>
            <a:r>
              <a:rPr b="1" lang="en-US" sz="1300"/>
              <a:t> </a:t>
            </a:r>
            <a:r>
              <a:rPr lang="en-US" sz="1300"/>
              <a:t>keyword is like the </a:t>
            </a:r>
            <a:r>
              <a:rPr b="1" lang="en-US" sz="1300">
                <a:latin typeface="Consolas"/>
                <a:ea typeface="Consolas"/>
                <a:cs typeface="Consolas"/>
                <a:sym typeface="Consolas"/>
              </a:rPr>
              <a:t>else</a:t>
            </a:r>
            <a:r>
              <a:rPr lang="en-US" sz="1300"/>
              <a:t> statement. Best practice is to always use the </a:t>
            </a:r>
            <a:r>
              <a:rPr b="1" lang="en-US" sz="1300">
                <a:latin typeface="Consolas"/>
                <a:ea typeface="Consolas"/>
                <a:cs typeface="Consolas"/>
                <a:sym typeface="Consolas"/>
              </a:rPr>
              <a:t>default</a:t>
            </a:r>
            <a:r>
              <a:rPr b="1" lang="en-US" sz="1300"/>
              <a:t> </a:t>
            </a:r>
            <a:r>
              <a:rPr lang="en-US" sz="1300"/>
              <a:t>keyword for </a:t>
            </a:r>
            <a:r>
              <a:rPr b="1" lang="en-US" sz="1300">
                <a:latin typeface="Consolas"/>
                <a:ea typeface="Consolas"/>
                <a:cs typeface="Consolas"/>
                <a:sym typeface="Consolas"/>
              </a:rPr>
              <a:t>case</a:t>
            </a:r>
            <a:r>
              <a:rPr lang="en-US" sz="1300"/>
              <a:t> values that are invalid.</a:t>
            </a:r>
            <a:endParaRPr sz="13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2" name="Shape 1442"/>
        <p:cNvGrpSpPr/>
        <p:nvPr/>
      </p:nvGrpSpPr>
      <p:grpSpPr>
        <a:xfrm>
          <a:off x="0" y="0"/>
          <a:ext cx="0" cy="0"/>
          <a:chOff x="0" y="0"/>
          <a:chExt cx="0" cy="0"/>
        </a:xfrm>
      </p:grpSpPr>
      <p:sp>
        <p:nvSpPr>
          <p:cNvPr id="1443" name="Google Shape;1443;p157"/>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US"/>
              <a:t>Control Statements: </a:t>
            </a:r>
            <a:r>
              <a:rPr lang="en-US">
                <a:latin typeface="Consolas"/>
                <a:ea typeface="Consolas"/>
                <a:cs typeface="Consolas"/>
                <a:sym typeface="Consolas"/>
              </a:rPr>
              <a:t>switch </a:t>
            </a:r>
            <a:r>
              <a:rPr lang="en-US"/>
              <a:t>(continued)</a:t>
            </a:r>
            <a:endParaRPr b="1" i="1"/>
          </a:p>
        </p:txBody>
      </p:sp>
      <p:sp>
        <p:nvSpPr>
          <p:cNvPr id="1444" name="Google Shape;1444;p157"/>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1445" name="Google Shape;1445;p157"/>
          <p:cNvSpPr txBox="1"/>
          <p:nvPr/>
        </p:nvSpPr>
        <p:spPr>
          <a:xfrm>
            <a:off x="5668475" y="1325200"/>
            <a:ext cx="2836500" cy="3360900"/>
          </a:xfrm>
          <a:prstGeom prst="rect">
            <a:avLst/>
          </a:prstGeom>
          <a:noFill/>
          <a:ln cap="flat" cmpd="sng" w="9525">
            <a:solidFill>
              <a:schemeClr val="accent2"/>
            </a:solidFill>
            <a:prstDash val="dash"/>
            <a:round/>
            <a:headEnd len="sm" w="sm" type="none"/>
            <a:tailEnd len="sm" w="sm" type="none"/>
          </a:ln>
        </p:spPr>
        <p:txBody>
          <a:bodyPr anchorCtr="0" anchor="t" bIns="68575" lIns="68575" spcFirstLastPara="1" rIns="68575" wrap="square" tIns="68575">
            <a:noAutofit/>
          </a:bodyPr>
          <a:lstStyle/>
          <a:p>
            <a:pPr indent="0" lvl="0" marL="0" rtl="0" algn="l">
              <a:spcBef>
                <a:spcPts val="0"/>
              </a:spcBef>
              <a:spcAft>
                <a:spcPts val="0"/>
              </a:spcAft>
              <a:buNone/>
            </a:pPr>
            <a:r>
              <a:rPr lang="en-US" sz="1000">
                <a:solidFill>
                  <a:srgbClr val="0033B3"/>
                </a:solidFill>
                <a:highlight>
                  <a:srgbClr val="FFFFFF"/>
                </a:highlight>
                <a:latin typeface="Consolas"/>
                <a:ea typeface="Consolas"/>
                <a:cs typeface="Consolas"/>
                <a:sym typeface="Consolas"/>
              </a:rPr>
              <a:t>let </a:t>
            </a:r>
            <a:r>
              <a:rPr lang="en-US" sz="1000">
                <a:solidFill>
                  <a:srgbClr val="830091"/>
                </a:solidFill>
                <a:highlight>
                  <a:srgbClr val="FFFFFF"/>
                </a:highlight>
                <a:latin typeface="Consolas"/>
                <a:ea typeface="Consolas"/>
                <a:cs typeface="Consolas"/>
                <a:sym typeface="Consolas"/>
              </a:rPr>
              <a:t>x </a:t>
            </a:r>
            <a:r>
              <a:rPr lang="en-US" sz="1000">
                <a:solidFill>
                  <a:srgbClr val="080808"/>
                </a:solidFill>
                <a:highlight>
                  <a:srgbClr val="FFFFFF"/>
                </a:highlight>
                <a:latin typeface="Consolas"/>
                <a:ea typeface="Consolas"/>
                <a:cs typeface="Consolas"/>
                <a:sym typeface="Consolas"/>
              </a:rPr>
              <a:t>= </a:t>
            </a:r>
            <a:r>
              <a:rPr lang="en-US" sz="1000">
                <a:solidFill>
                  <a:srgbClr val="1750EB"/>
                </a:solidFill>
                <a:highlight>
                  <a:srgbClr val="FFFFFF"/>
                </a:highlight>
                <a:latin typeface="Consolas"/>
                <a:ea typeface="Consolas"/>
                <a:cs typeface="Consolas"/>
                <a:sym typeface="Consolas"/>
              </a:rPr>
              <a:t>5</a:t>
            </a:r>
            <a:r>
              <a:rPr lang="en-US" sz="1000">
                <a:solidFill>
                  <a:srgbClr val="080808"/>
                </a:solidFill>
                <a:highlight>
                  <a:srgbClr val="FFFFFF"/>
                </a:highlight>
                <a:latin typeface="Consolas"/>
                <a:ea typeface="Consolas"/>
                <a:cs typeface="Consolas"/>
                <a:sym typeface="Consolas"/>
              </a:rPr>
              <a:t>;</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000">
                <a:solidFill>
                  <a:srgbClr val="0033B3"/>
                </a:solidFill>
                <a:highlight>
                  <a:srgbClr val="FFFFFF"/>
                </a:highlight>
                <a:latin typeface="Consolas"/>
                <a:ea typeface="Consolas"/>
                <a:cs typeface="Consolas"/>
                <a:sym typeface="Consolas"/>
              </a:rPr>
              <a:t>let </a:t>
            </a:r>
            <a:r>
              <a:rPr lang="en-US" sz="1000">
                <a:solidFill>
                  <a:srgbClr val="830091"/>
                </a:solidFill>
                <a:highlight>
                  <a:srgbClr val="FFFFFF"/>
                </a:highlight>
                <a:latin typeface="Consolas"/>
                <a:ea typeface="Consolas"/>
                <a:cs typeface="Consolas"/>
                <a:sym typeface="Consolas"/>
              </a:rPr>
              <a:t>y </a:t>
            </a:r>
            <a:r>
              <a:rPr lang="en-US" sz="1000">
                <a:solidFill>
                  <a:srgbClr val="080808"/>
                </a:solidFill>
                <a:highlight>
                  <a:srgbClr val="FFFFFF"/>
                </a:highlight>
                <a:latin typeface="Consolas"/>
                <a:ea typeface="Consolas"/>
                <a:cs typeface="Consolas"/>
                <a:sym typeface="Consolas"/>
              </a:rPr>
              <a:t>= </a:t>
            </a:r>
            <a:r>
              <a:rPr lang="en-US" sz="1000">
                <a:solidFill>
                  <a:srgbClr val="1750EB"/>
                </a:solidFill>
                <a:highlight>
                  <a:srgbClr val="FFFFFF"/>
                </a:highlight>
                <a:latin typeface="Consolas"/>
                <a:ea typeface="Consolas"/>
                <a:cs typeface="Consolas"/>
                <a:sym typeface="Consolas"/>
              </a:rPr>
              <a:t>4</a:t>
            </a:r>
            <a:r>
              <a:rPr lang="en-US" sz="1000">
                <a:solidFill>
                  <a:srgbClr val="080808"/>
                </a:solidFill>
                <a:highlight>
                  <a:srgbClr val="FFFFFF"/>
                </a:highlight>
                <a:latin typeface="Consolas"/>
                <a:ea typeface="Consolas"/>
                <a:cs typeface="Consolas"/>
                <a:sym typeface="Consolas"/>
              </a:rPr>
              <a:t>;</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000">
                <a:solidFill>
                  <a:srgbClr val="0033B3"/>
                </a:solidFill>
                <a:highlight>
                  <a:srgbClr val="FFFFFF"/>
                </a:highlight>
                <a:latin typeface="Consolas"/>
                <a:ea typeface="Consolas"/>
                <a:cs typeface="Consolas"/>
                <a:sym typeface="Consolas"/>
              </a:rPr>
              <a:t>let </a:t>
            </a:r>
            <a:r>
              <a:rPr lang="en-US" sz="1000">
                <a:solidFill>
                  <a:srgbClr val="830091"/>
                </a:solidFill>
                <a:highlight>
                  <a:srgbClr val="FFFFFF"/>
                </a:highlight>
                <a:latin typeface="Consolas"/>
                <a:ea typeface="Consolas"/>
                <a:cs typeface="Consolas"/>
                <a:sym typeface="Consolas"/>
              </a:rPr>
              <a:t>operand </a:t>
            </a:r>
            <a:r>
              <a:rPr lang="en-US" sz="1000">
                <a:solidFill>
                  <a:srgbClr val="080808"/>
                </a:solidFill>
                <a:highlight>
                  <a:srgbClr val="FFFFFF"/>
                </a:highlight>
                <a:latin typeface="Consolas"/>
                <a:ea typeface="Consolas"/>
                <a:cs typeface="Consolas"/>
                <a:sym typeface="Consolas"/>
              </a:rPr>
              <a:t>= </a:t>
            </a:r>
            <a:r>
              <a:rPr lang="en-US" sz="1000">
                <a:solidFill>
                  <a:srgbClr val="067D17"/>
                </a:solidFill>
                <a:highlight>
                  <a:srgbClr val="FFFFFF"/>
                </a:highlight>
                <a:latin typeface="Consolas"/>
                <a:ea typeface="Consolas"/>
                <a:cs typeface="Consolas"/>
                <a:sym typeface="Consolas"/>
              </a:rPr>
              <a:t>"*"</a:t>
            </a:r>
            <a:r>
              <a:rPr lang="en-US" sz="1000">
                <a:solidFill>
                  <a:srgbClr val="080808"/>
                </a:solidFill>
                <a:highlight>
                  <a:srgbClr val="FFFFFF"/>
                </a:highlight>
                <a:latin typeface="Consolas"/>
                <a:ea typeface="Consolas"/>
                <a:cs typeface="Consolas"/>
                <a:sym typeface="Consolas"/>
              </a:rPr>
              <a:t>;</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000">
                <a:solidFill>
                  <a:srgbClr val="0033B3"/>
                </a:solidFill>
                <a:highlight>
                  <a:srgbClr val="FFFFFF"/>
                </a:highlight>
                <a:latin typeface="Consolas"/>
                <a:ea typeface="Consolas"/>
                <a:cs typeface="Consolas"/>
                <a:sym typeface="Consolas"/>
              </a:rPr>
              <a:t>switch </a:t>
            </a:r>
            <a:r>
              <a:rPr lang="en-US" sz="1000">
                <a:solidFill>
                  <a:srgbClr val="080808"/>
                </a:solidFill>
                <a:highlight>
                  <a:srgbClr val="FFFFFF"/>
                </a:highlight>
                <a:latin typeface="Consolas"/>
                <a:ea typeface="Consolas"/>
                <a:cs typeface="Consolas"/>
                <a:sym typeface="Consolas"/>
              </a:rPr>
              <a:t>(</a:t>
            </a:r>
            <a:r>
              <a:rPr lang="en-US" sz="1000">
                <a:solidFill>
                  <a:srgbClr val="830091"/>
                </a:solidFill>
                <a:highlight>
                  <a:srgbClr val="FFFFFF"/>
                </a:highlight>
                <a:latin typeface="Consolas"/>
                <a:ea typeface="Consolas"/>
                <a:cs typeface="Consolas"/>
                <a:sym typeface="Consolas"/>
              </a:rPr>
              <a:t>operand</a:t>
            </a:r>
            <a:r>
              <a:rPr lang="en-US" sz="1000">
                <a:solidFill>
                  <a:srgbClr val="080808"/>
                </a:solidFill>
                <a:highlight>
                  <a:srgbClr val="FFFFFF"/>
                </a:highlight>
                <a:latin typeface="Consolas"/>
                <a:ea typeface="Consolas"/>
                <a:cs typeface="Consolas"/>
                <a:sym typeface="Consolas"/>
              </a:rPr>
              <a:t>) {</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rgbClr val="FFFFFF"/>
                </a:highlight>
                <a:latin typeface="Consolas"/>
                <a:ea typeface="Consolas"/>
                <a:cs typeface="Consolas"/>
                <a:sym typeface="Consolas"/>
              </a:rPr>
              <a:t>   </a:t>
            </a:r>
            <a:r>
              <a:rPr lang="en-US" sz="1000">
                <a:solidFill>
                  <a:srgbClr val="0033B3"/>
                </a:solidFill>
                <a:highlight>
                  <a:srgbClr val="FFFFFF"/>
                </a:highlight>
                <a:latin typeface="Consolas"/>
                <a:ea typeface="Consolas"/>
                <a:cs typeface="Consolas"/>
                <a:sym typeface="Consolas"/>
              </a:rPr>
              <a:t>case </a:t>
            </a:r>
            <a:r>
              <a:rPr lang="en-US" sz="1000">
                <a:solidFill>
                  <a:srgbClr val="067D17"/>
                </a:solidFill>
                <a:highlight>
                  <a:srgbClr val="FFFFFF"/>
                </a:highlight>
                <a:latin typeface="Consolas"/>
                <a:ea typeface="Consolas"/>
                <a:cs typeface="Consolas"/>
                <a:sym typeface="Consolas"/>
              </a:rPr>
              <a:t>"+"</a:t>
            </a:r>
            <a:r>
              <a:rPr lang="en-US" sz="1000">
                <a:solidFill>
                  <a:srgbClr val="080808"/>
                </a:solidFill>
                <a:highlight>
                  <a:srgbClr val="FFFFFF"/>
                </a:highlight>
                <a:latin typeface="Consolas"/>
                <a:ea typeface="Consolas"/>
                <a:cs typeface="Consolas"/>
                <a:sym typeface="Consolas"/>
              </a:rPr>
              <a:t>:</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rgbClr val="FFFFFF"/>
                </a:highlight>
                <a:latin typeface="Consolas"/>
                <a:ea typeface="Consolas"/>
                <a:cs typeface="Consolas"/>
                <a:sym typeface="Consolas"/>
              </a:rPr>
              <a:t>       </a:t>
            </a:r>
            <a:r>
              <a:rPr lang="en-US" sz="1000">
                <a:solidFill>
                  <a:srgbClr val="830091"/>
                </a:solidFill>
                <a:highlight>
                  <a:srgbClr val="FFFFFF"/>
                </a:highlight>
                <a:latin typeface="Consolas"/>
                <a:ea typeface="Consolas"/>
                <a:cs typeface="Consolas"/>
                <a:sym typeface="Consolas"/>
              </a:rPr>
              <a:t>console</a:t>
            </a:r>
            <a:r>
              <a:rPr lang="en-US" sz="1000">
                <a:solidFill>
                  <a:srgbClr val="080808"/>
                </a:solidFill>
                <a:highlight>
                  <a:srgbClr val="FFFFFF"/>
                </a:highlight>
                <a:latin typeface="Consolas"/>
                <a:ea typeface="Consolas"/>
                <a:cs typeface="Consolas"/>
                <a:sym typeface="Consolas"/>
              </a:rPr>
              <a:t>.</a:t>
            </a:r>
            <a:r>
              <a:rPr lang="en-US" sz="1000">
                <a:solidFill>
                  <a:srgbClr val="7A7A43"/>
                </a:solidFill>
                <a:highlight>
                  <a:srgbClr val="FFFFFF"/>
                </a:highlight>
                <a:latin typeface="Consolas"/>
                <a:ea typeface="Consolas"/>
                <a:cs typeface="Consolas"/>
                <a:sym typeface="Consolas"/>
              </a:rPr>
              <a:t>log</a:t>
            </a:r>
            <a:r>
              <a:rPr lang="en-US" sz="1000">
                <a:solidFill>
                  <a:srgbClr val="080808"/>
                </a:solidFill>
                <a:highlight>
                  <a:srgbClr val="FFFFFF"/>
                </a:highlight>
                <a:latin typeface="Consolas"/>
                <a:ea typeface="Consolas"/>
                <a:cs typeface="Consolas"/>
                <a:sym typeface="Consolas"/>
              </a:rPr>
              <a:t>(</a:t>
            </a:r>
            <a:r>
              <a:rPr lang="en-US" sz="1000">
                <a:solidFill>
                  <a:srgbClr val="830091"/>
                </a:solidFill>
                <a:highlight>
                  <a:srgbClr val="FFFFFF"/>
                </a:highlight>
                <a:latin typeface="Consolas"/>
                <a:ea typeface="Consolas"/>
                <a:cs typeface="Consolas"/>
                <a:sym typeface="Consolas"/>
              </a:rPr>
              <a:t>x </a:t>
            </a:r>
            <a:r>
              <a:rPr lang="en-US" sz="1000">
                <a:solidFill>
                  <a:srgbClr val="080808"/>
                </a:solidFill>
                <a:highlight>
                  <a:srgbClr val="FFFFFF"/>
                </a:highlight>
                <a:latin typeface="Consolas"/>
                <a:ea typeface="Consolas"/>
                <a:cs typeface="Consolas"/>
                <a:sym typeface="Consolas"/>
              </a:rPr>
              <a:t>+ </a:t>
            </a:r>
            <a:r>
              <a:rPr lang="en-US" sz="1000">
                <a:solidFill>
                  <a:srgbClr val="830091"/>
                </a:solidFill>
                <a:highlight>
                  <a:srgbClr val="FFFFFF"/>
                </a:highlight>
                <a:latin typeface="Consolas"/>
                <a:ea typeface="Consolas"/>
                <a:cs typeface="Consolas"/>
                <a:sym typeface="Consolas"/>
              </a:rPr>
              <a:t>y</a:t>
            </a:r>
            <a:r>
              <a:rPr lang="en-US" sz="1000">
                <a:solidFill>
                  <a:srgbClr val="080808"/>
                </a:solidFill>
                <a:highlight>
                  <a:srgbClr val="FFFFFF"/>
                </a:highlight>
                <a:latin typeface="Consolas"/>
                <a:ea typeface="Consolas"/>
                <a:cs typeface="Consolas"/>
                <a:sym typeface="Consolas"/>
              </a:rPr>
              <a:t>);</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rgbClr val="FFFFFF"/>
                </a:highlight>
                <a:latin typeface="Consolas"/>
                <a:ea typeface="Consolas"/>
                <a:cs typeface="Consolas"/>
                <a:sym typeface="Consolas"/>
              </a:rPr>
              <a:t>       </a:t>
            </a:r>
            <a:r>
              <a:rPr lang="en-US" sz="1000">
                <a:solidFill>
                  <a:srgbClr val="0033B3"/>
                </a:solidFill>
                <a:highlight>
                  <a:srgbClr val="FFFFFF"/>
                </a:highlight>
                <a:latin typeface="Consolas"/>
                <a:ea typeface="Consolas"/>
                <a:cs typeface="Consolas"/>
                <a:sym typeface="Consolas"/>
              </a:rPr>
              <a:t>break</a:t>
            </a:r>
            <a:r>
              <a:rPr lang="en-US" sz="1000">
                <a:solidFill>
                  <a:srgbClr val="080808"/>
                </a:solidFill>
                <a:highlight>
                  <a:srgbClr val="FFFFFF"/>
                </a:highlight>
                <a:latin typeface="Consolas"/>
                <a:ea typeface="Consolas"/>
                <a:cs typeface="Consolas"/>
                <a:sym typeface="Consolas"/>
              </a:rPr>
              <a:t>;</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rgbClr val="FFFFFF"/>
                </a:highlight>
                <a:latin typeface="Consolas"/>
                <a:ea typeface="Consolas"/>
                <a:cs typeface="Consolas"/>
                <a:sym typeface="Consolas"/>
              </a:rPr>
              <a:t>   </a:t>
            </a:r>
            <a:r>
              <a:rPr lang="en-US" sz="1000">
                <a:solidFill>
                  <a:srgbClr val="0033B3"/>
                </a:solidFill>
                <a:highlight>
                  <a:srgbClr val="FFFFFF"/>
                </a:highlight>
                <a:latin typeface="Consolas"/>
                <a:ea typeface="Consolas"/>
                <a:cs typeface="Consolas"/>
                <a:sym typeface="Consolas"/>
              </a:rPr>
              <a:t>case </a:t>
            </a:r>
            <a:r>
              <a:rPr lang="en-US" sz="1000">
                <a:solidFill>
                  <a:srgbClr val="067D17"/>
                </a:solidFill>
                <a:highlight>
                  <a:srgbClr val="FFFFFF"/>
                </a:highlight>
                <a:latin typeface="Consolas"/>
                <a:ea typeface="Consolas"/>
                <a:cs typeface="Consolas"/>
                <a:sym typeface="Consolas"/>
              </a:rPr>
              <a:t>"-"</a:t>
            </a:r>
            <a:r>
              <a:rPr lang="en-US" sz="1000">
                <a:solidFill>
                  <a:srgbClr val="080808"/>
                </a:solidFill>
                <a:highlight>
                  <a:srgbClr val="FFFFFF"/>
                </a:highlight>
                <a:latin typeface="Consolas"/>
                <a:ea typeface="Consolas"/>
                <a:cs typeface="Consolas"/>
                <a:sym typeface="Consolas"/>
              </a:rPr>
              <a:t>:</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rgbClr val="FFFFFF"/>
                </a:highlight>
                <a:latin typeface="Consolas"/>
                <a:ea typeface="Consolas"/>
                <a:cs typeface="Consolas"/>
                <a:sym typeface="Consolas"/>
              </a:rPr>
              <a:t>       </a:t>
            </a:r>
            <a:r>
              <a:rPr lang="en-US" sz="1000">
                <a:solidFill>
                  <a:srgbClr val="830091"/>
                </a:solidFill>
                <a:highlight>
                  <a:srgbClr val="FFFFFF"/>
                </a:highlight>
                <a:latin typeface="Consolas"/>
                <a:ea typeface="Consolas"/>
                <a:cs typeface="Consolas"/>
                <a:sym typeface="Consolas"/>
              </a:rPr>
              <a:t>console</a:t>
            </a:r>
            <a:r>
              <a:rPr lang="en-US" sz="1000">
                <a:solidFill>
                  <a:srgbClr val="080808"/>
                </a:solidFill>
                <a:highlight>
                  <a:srgbClr val="FFFFFF"/>
                </a:highlight>
                <a:latin typeface="Consolas"/>
                <a:ea typeface="Consolas"/>
                <a:cs typeface="Consolas"/>
                <a:sym typeface="Consolas"/>
              </a:rPr>
              <a:t>.</a:t>
            </a:r>
            <a:r>
              <a:rPr lang="en-US" sz="1000">
                <a:solidFill>
                  <a:srgbClr val="7A7A43"/>
                </a:solidFill>
                <a:highlight>
                  <a:srgbClr val="FFFFFF"/>
                </a:highlight>
                <a:latin typeface="Consolas"/>
                <a:ea typeface="Consolas"/>
                <a:cs typeface="Consolas"/>
                <a:sym typeface="Consolas"/>
              </a:rPr>
              <a:t>log</a:t>
            </a:r>
            <a:r>
              <a:rPr lang="en-US" sz="1000">
                <a:solidFill>
                  <a:srgbClr val="080808"/>
                </a:solidFill>
                <a:highlight>
                  <a:srgbClr val="FFFFFF"/>
                </a:highlight>
                <a:latin typeface="Consolas"/>
                <a:ea typeface="Consolas"/>
                <a:cs typeface="Consolas"/>
                <a:sym typeface="Consolas"/>
              </a:rPr>
              <a:t>(</a:t>
            </a:r>
            <a:r>
              <a:rPr lang="en-US" sz="1000">
                <a:solidFill>
                  <a:srgbClr val="830091"/>
                </a:solidFill>
                <a:highlight>
                  <a:srgbClr val="FFFFFF"/>
                </a:highlight>
                <a:latin typeface="Consolas"/>
                <a:ea typeface="Consolas"/>
                <a:cs typeface="Consolas"/>
                <a:sym typeface="Consolas"/>
              </a:rPr>
              <a:t>x </a:t>
            </a:r>
            <a:r>
              <a:rPr lang="en-US" sz="1000">
                <a:solidFill>
                  <a:srgbClr val="080808"/>
                </a:solidFill>
                <a:highlight>
                  <a:srgbClr val="FFFFFF"/>
                </a:highlight>
                <a:latin typeface="Consolas"/>
                <a:ea typeface="Consolas"/>
                <a:cs typeface="Consolas"/>
                <a:sym typeface="Consolas"/>
              </a:rPr>
              <a:t>- </a:t>
            </a:r>
            <a:r>
              <a:rPr lang="en-US" sz="1000">
                <a:solidFill>
                  <a:srgbClr val="830091"/>
                </a:solidFill>
                <a:highlight>
                  <a:srgbClr val="FFFFFF"/>
                </a:highlight>
                <a:latin typeface="Consolas"/>
                <a:ea typeface="Consolas"/>
                <a:cs typeface="Consolas"/>
                <a:sym typeface="Consolas"/>
              </a:rPr>
              <a:t>y</a:t>
            </a:r>
            <a:r>
              <a:rPr lang="en-US" sz="1000">
                <a:solidFill>
                  <a:srgbClr val="080808"/>
                </a:solidFill>
                <a:highlight>
                  <a:srgbClr val="FFFFFF"/>
                </a:highlight>
                <a:latin typeface="Consolas"/>
                <a:ea typeface="Consolas"/>
                <a:cs typeface="Consolas"/>
                <a:sym typeface="Consolas"/>
              </a:rPr>
              <a:t>);</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rgbClr val="FFFFFF"/>
                </a:highlight>
                <a:latin typeface="Consolas"/>
                <a:ea typeface="Consolas"/>
                <a:cs typeface="Consolas"/>
                <a:sym typeface="Consolas"/>
              </a:rPr>
              <a:t>       </a:t>
            </a:r>
            <a:r>
              <a:rPr lang="en-US" sz="1000">
                <a:solidFill>
                  <a:srgbClr val="0033B3"/>
                </a:solidFill>
                <a:highlight>
                  <a:srgbClr val="FFFFFF"/>
                </a:highlight>
                <a:latin typeface="Consolas"/>
                <a:ea typeface="Consolas"/>
                <a:cs typeface="Consolas"/>
                <a:sym typeface="Consolas"/>
              </a:rPr>
              <a:t>break</a:t>
            </a:r>
            <a:r>
              <a:rPr lang="en-US" sz="1000">
                <a:solidFill>
                  <a:srgbClr val="080808"/>
                </a:solidFill>
                <a:highlight>
                  <a:srgbClr val="FFFFFF"/>
                </a:highlight>
                <a:latin typeface="Consolas"/>
                <a:ea typeface="Consolas"/>
                <a:cs typeface="Consolas"/>
                <a:sym typeface="Consolas"/>
              </a:rPr>
              <a:t>;</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rgbClr val="FFFFFF"/>
                </a:highlight>
                <a:latin typeface="Consolas"/>
                <a:ea typeface="Consolas"/>
                <a:cs typeface="Consolas"/>
                <a:sym typeface="Consolas"/>
              </a:rPr>
              <a:t>   </a:t>
            </a:r>
            <a:r>
              <a:rPr lang="en-US" sz="1000">
                <a:solidFill>
                  <a:srgbClr val="0033B3"/>
                </a:solidFill>
                <a:highlight>
                  <a:srgbClr val="FFFFFF"/>
                </a:highlight>
                <a:latin typeface="Consolas"/>
                <a:ea typeface="Consolas"/>
                <a:cs typeface="Consolas"/>
                <a:sym typeface="Consolas"/>
              </a:rPr>
              <a:t>case </a:t>
            </a:r>
            <a:r>
              <a:rPr lang="en-US" sz="1000">
                <a:solidFill>
                  <a:srgbClr val="067D17"/>
                </a:solidFill>
                <a:highlight>
                  <a:srgbClr val="FFFFFF"/>
                </a:highlight>
                <a:latin typeface="Consolas"/>
                <a:ea typeface="Consolas"/>
                <a:cs typeface="Consolas"/>
                <a:sym typeface="Consolas"/>
              </a:rPr>
              <a:t>"*"</a:t>
            </a:r>
            <a:r>
              <a:rPr lang="en-US" sz="1000">
                <a:solidFill>
                  <a:srgbClr val="080808"/>
                </a:solidFill>
                <a:highlight>
                  <a:srgbClr val="FFFFFF"/>
                </a:highlight>
                <a:latin typeface="Consolas"/>
                <a:ea typeface="Consolas"/>
                <a:cs typeface="Consolas"/>
                <a:sym typeface="Consolas"/>
              </a:rPr>
              <a:t>:</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rgbClr val="FFFFFF"/>
                </a:highlight>
                <a:latin typeface="Consolas"/>
                <a:ea typeface="Consolas"/>
                <a:cs typeface="Consolas"/>
                <a:sym typeface="Consolas"/>
              </a:rPr>
              <a:t>       </a:t>
            </a:r>
            <a:r>
              <a:rPr lang="en-US" sz="1000">
                <a:solidFill>
                  <a:srgbClr val="830091"/>
                </a:solidFill>
                <a:highlight>
                  <a:srgbClr val="FFFFFF"/>
                </a:highlight>
                <a:latin typeface="Consolas"/>
                <a:ea typeface="Consolas"/>
                <a:cs typeface="Consolas"/>
                <a:sym typeface="Consolas"/>
              </a:rPr>
              <a:t>console</a:t>
            </a:r>
            <a:r>
              <a:rPr lang="en-US" sz="1000">
                <a:solidFill>
                  <a:srgbClr val="080808"/>
                </a:solidFill>
                <a:highlight>
                  <a:srgbClr val="FFFFFF"/>
                </a:highlight>
                <a:latin typeface="Consolas"/>
                <a:ea typeface="Consolas"/>
                <a:cs typeface="Consolas"/>
                <a:sym typeface="Consolas"/>
              </a:rPr>
              <a:t>.</a:t>
            </a:r>
            <a:r>
              <a:rPr lang="en-US" sz="1000">
                <a:solidFill>
                  <a:srgbClr val="7A7A43"/>
                </a:solidFill>
                <a:highlight>
                  <a:srgbClr val="FFFFFF"/>
                </a:highlight>
                <a:latin typeface="Consolas"/>
                <a:ea typeface="Consolas"/>
                <a:cs typeface="Consolas"/>
                <a:sym typeface="Consolas"/>
              </a:rPr>
              <a:t>log</a:t>
            </a:r>
            <a:r>
              <a:rPr lang="en-US" sz="1000">
                <a:solidFill>
                  <a:srgbClr val="080808"/>
                </a:solidFill>
                <a:highlight>
                  <a:srgbClr val="FFFFFF"/>
                </a:highlight>
                <a:latin typeface="Consolas"/>
                <a:ea typeface="Consolas"/>
                <a:cs typeface="Consolas"/>
                <a:sym typeface="Consolas"/>
              </a:rPr>
              <a:t>(</a:t>
            </a:r>
            <a:r>
              <a:rPr lang="en-US" sz="1000">
                <a:solidFill>
                  <a:srgbClr val="830091"/>
                </a:solidFill>
                <a:highlight>
                  <a:srgbClr val="FFFFFF"/>
                </a:highlight>
                <a:latin typeface="Consolas"/>
                <a:ea typeface="Consolas"/>
                <a:cs typeface="Consolas"/>
                <a:sym typeface="Consolas"/>
              </a:rPr>
              <a:t>x </a:t>
            </a:r>
            <a:r>
              <a:rPr lang="en-US" sz="1000">
                <a:solidFill>
                  <a:srgbClr val="080808"/>
                </a:solidFill>
                <a:highlight>
                  <a:srgbClr val="FFFFFF"/>
                </a:highlight>
                <a:latin typeface="Consolas"/>
                <a:ea typeface="Consolas"/>
                <a:cs typeface="Consolas"/>
                <a:sym typeface="Consolas"/>
              </a:rPr>
              <a:t>* </a:t>
            </a:r>
            <a:r>
              <a:rPr lang="en-US" sz="1000">
                <a:solidFill>
                  <a:srgbClr val="830091"/>
                </a:solidFill>
                <a:highlight>
                  <a:srgbClr val="FFFFFF"/>
                </a:highlight>
                <a:latin typeface="Consolas"/>
                <a:ea typeface="Consolas"/>
                <a:cs typeface="Consolas"/>
                <a:sym typeface="Consolas"/>
              </a:rPr>
              <a:t>y</a:t>
            </a:r>
            <a:r>
              <a:rPr lang="en-US" sz="1000">
                <a:solidFill>
                  <a:srgbClr val="080808"/>
                </a:solidFill>
                <a:highlight>
                  <a:srgbClr val="FFFFFF"/>
                </a:highlight>
                <a:latin typeface="Consolas"/>
                <a:ea typeface="Consolas"/>
                <a:cs typeface="Consolas"/>
                <a:sym typeface="Consolas"/>
              </a:rPr>
              <a:t>);</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rgbClr val="FFFFFF"/>
                </a:highlight>
                <a:latin typeface="Consolas"/>
                <a:ea typeface="Consolas"/>
                <a:cs typeface="Consolas"/>
                <a:sym typeface="Consolas"/>
              </a:rPr>
              <a:t>       </a:t>
            </a:r>
            <a:r>
              <a:rPr lang="en-US" sz="1000">
                <a:solidFill>
                  <a:srgbClr val="0033B3"/>
                </a:solidFill>
                <a:highlight>
                  <a:srgbClr val="FFFFFF"/>
                </a:highlight>
                <a:latin typeface="Consolas"/>
                <a:ea typeface="Consolas"/>
                <a:cs typeface="Consolas"/>
                <a:sym typeface="Consolas"/>
              </a:rPr>
              <a:t>break</a:t>
            </a:r>
            <a:endParaRPr sz="1000">
              <a:solidFill>
                <a:srgbClr val="0033B3"/>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000">
                <a:solidFill>
                  <a:srgbClr val="0033B3"/>
                </a:solidFill>
                <a:highlight>
                  <a:srgbClr val="FFFFFF"/>
                </a:highlight>
                <a:latin typeface="Consolas"/>
                <a:ea typeface="Consolas"/>
                <a:cs typeface="Consolas"/>
                <a:sym typeface="Consolas"/>
              </a:rPr>
              <a:t>   case </a:t>
            </a:r>
            <a:r>
              <a:rPr lang="en-US" sz="1000">
                <a:solidFill>
                  <a:srgbClr val="067D17"/>
                </a:solidFill>
                <a:highlight>
                  <a:srgbClr val="FFFFFF"/>
                </a:highlight>
                <a:latin typeface="Consolas"/>
                <a:ea typeface="Consolas"/>
                <a:cs typeface="Consolas"/>
                <a:sym typeface="Consolas"/>
              </a:rPr>
              <a:t>"/"</a:t>
            </a:r>
            <a:r>
              <a:rPr lang="en-US" sz="1000">
                <a:solidFill>
                  <a:srgbClr val="080808"/>
                </a:solidFill>
                <a:highlight>
                  <a:srgbClr val="FFFFFF"/>
                </a:highlight>
                <a:latin typeface="Consolas"/>
                <a:ea typeface="Consolas"/>
                <a:cs typeface="Consolas"/>
                <a:sym typeface="Consolas"/>
              </a:rPr>
              <a:t>:</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rgbClr val="FFFFFF"/>
                </a:highlight>
                <a:latin typeface="Consolas"/>
                <a:ea typeface="Consolas"/>
                <a:cs typeface="Consolas"/>
                <a:sym typeface="Consolas"/>
              </a:rPr>
              <a:t>       </a:t>
            </a:r>
            <a:r>
              <a:rPr lang="en-US" sz="1000">
                <a:solidFill>
                  <a:srgbClr val="830091"/>
                </a:solidFill>
                <a:highlight>
                  <a:srgbClr val="FFFFFF"/>
                </a:highlight>
                <a:latin typeface="Consolas"/>
                <a:ea typeface="Consolas"/>
                <a:cs typeface="Consolas"/>
                <a:sym typeface="Consolas"/>
              </a:rPr>
              <a:t>console</a:t>
            </a:r>
            <a:r>
              <a:rPr lang="en-US" sz="1000">
                <a:solidFill>
                  <a:srgbClr val="080808"/>
                </a:solidFill>
                <a:highlight>
                  <a:srgbClr val="FFFFFF"/>
                </a:highlight>
                <a:latin typeface="Consolas"/>
                <a:ea typeface="Consolas"/>
                <a:cs typeface="Consolas"/>
                <a:sym typeface="Consolas"/>
              </a:rPr>
              <a:t>.</a:t>
            </a:r>
            <a:r>
              <a:rPr lang="en-US" sz="1000">
                <a:solidFill>
                  <a:srgbClr val="7A7A43"/>
                </a:solidFill>
                <a:highlight>
                  <a:srgbClr val="FFFFFF"/>
                </a:highlight>
                <a:latin typeface="Consolas"/>
                <a:ea typeface="Consolas"/>
                <a:cs typeface="Consolas"/>
                <a:sym typeface="Consolas"/>
              </a:rPr>
              <a:t>log</a:t>
            </a:r>
            <a:r>
              <a:rPr lang="en-US" sz="1000">
                <a:solidFill>
                  <a:srgbClr val="080808"/>
                </a:solidFill>
                <a:highlight>
                  <a:srgbClr val="FFFFFF"/>
                </a:highlight>
                <a:latin typeface="Consolas"/>
                <a:ea typeface="Consolas"/>
                <a:cs typeface="Consolas"/>
                <a:sym typeface="Consolas"/>
              </a:rPr>
              <a:t>(</a:t>
            </a:r>
            <a:r>
              <a:rPr lang="en-US" sz="1000">
                <a:solidFill>
                  <a:srgbClr val="830091"/>
                </a:solidFill>
                <a:highlight>
                  <a:srgbClr val="FFFFFF"/>
                </a:highlight>
                <a:latin typeface="Consolas"/>
                <a:ea typeface="Consolas"/>
                <a:cs typeface="Consolas"/>
                <a:sym typeface="Consolas"/>
              </a:rPr>
              <a:t>x </a:t>
            </a:r>
            <a:r>
              <a:rPr lang="en-US" sz="1000">
                <a:solidFill>
                  <a:srgbClr val="080808"/>
                </a:solidFill>
                <a:highlight>
                  <a:srgbClr val="FFFFFF"/>
                </a:highlight>
                <a:latin typeface="Consolas"/>
                <a:ea typeface="Consolas"/>
                <a:cs typeface="Consolas"/>
                <a:sym typeface="Consolas"/>
              </a:rPr>
              <a:t>/ </a:t>
            </a:r>
            <a:r>
              <a:rPr lang="en-US" sz="1000">
                <a:solidFill>
                  <a:srgbClr val="830091"/>
                </a:solidFill>
                <a:highlight>
                  <a:srgbClr val="FFFFFF"/>
                </a:highlight>
                <a:latin typeface="Consolas"/>
                <a:ea typeface="Consolas"/>
                <a:cs typeface="Consolas"/>
                <a:sym typeface="Consolas"/>
              </a:rPr>
              <a:t>y</a:t>
            </a:r>
            <a:r>
              <a:rPr lang="en-US" sz="1000">
                <a:solidFill>
                  <a:srgbClr val="080808"/>
                </a:solidFill>
                <a:highlight>
                  <a:srgbClr val="FFFFFF"/>
                </a:highlight>
                <a:latin typeface="Consolas"/>
                <a:ea typeface="Consolas"/>
                <a:cs typeface="Consolas"/>
                <a:sym typeface="Consolas"/>
              </a:rPr>
              <a:t>);</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rgbClr val="FFFFFF"/>
                </a:highlight>
                <a:latin typeface="Consolas"/>
                <a:ea typeface="Consolas"/>
                <a:cs typeface="Consolas"/>
                <a:sym typeface="Consolas"/>
              </a:rPr>
              <a:t>       </a:t>
            </a:r>
            <a:r>
              <a:rPr lang="en-US" sz="1000">
                <a:solidFill>
                  <a:srgbClr val="0033B3"/>
                </a:solidFill>
                <a:highlight>
                  <a:srgbClr val="FFFFFF"/>
                </a:highlight>
                <a:latin typeface="Consolas"/>
                <a:ea typeface="Consolas"/>
                <a:cs typeface="Consolas"/>
                <a:sym typeface="Consolas"/>
              </a:rPr>
              <a:t>break</a:t>
            </a:r>
            <a:r>
              <a:rPr lang="en-US" sz="1000">
                <a:solidFill>
                  <a:srgbClr val="080808"/>
                </a:solidFill>
                <a:highlight>
                  <a:srgbClr val="FFFFFF"/>
                </a:highlight>
                <a:latin typeface="Consolas"/>
                <a:ea typeface="Consolas"/>
                <a:cs typeface="Consolas"/>
                <a:sym typeface="Consolas"/>
              </a:rPr>
              <a:t>;</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rgbClr val="FFFFFF"/>
                </a:highlight>
                <a:latin typeface="Consolas"/>
                <a:ea typeface="Consolas"/>
                <a:cs typeface="Consolas"/>
                <a:sym typeface="Consolas"/>
              </a:rPr>
              <a:t>   </a:t>
            </a:r>
            <a:r>
              <a:rPr lang="en-US" sz="1000">
                <a:solidFill>
                  <a:srgbClr val="0033B3"/>
                </a:solidFill>
                <a:highlight>
                  <a:srgbClr val="FFFFFF"/>
                </a:highlight>
                <a:latin typeface="Consolas"/>
                <a:ea typeface="Consolas"/>
                <a:cs typeface="Consolas"/>
                <a:sym typeface="Consolas"/>
              </a:rPr>
              <a:t>default</a:t>
            </a:r>
            <a:r>
              <a:rPr lang="en-US" sz="1000">
                <a:solidFill>
                  <a:srgbClr val="080808"/>
                </a:solidFill>
                <a:highlight>
                  <a:srgbClr val="FFFFFF"/>
                </a:highlight>
                <a:latin typeface="Consolas"/>
                <a:ea typeface="Consolas"/>
                <a:cs typeface="Consolas"/>
                <a:sym typeface="Consolas"/>
              </a:rPr>
              <a:t>:</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rgbClr val="FFFFFF"/>
                </a:highlight>
                <a:latin typeface="Consolas"/>
                <a:ea typeface="Consolas"/>
                <a:cs typeface="Consolas"/>
                <a:sym typeface="Consolas"/>
              </a:rPr>
              <a:t>       </a:t>
            </a:r>
            <a:r>
              <a:rPr lang="en-US" sz="1000">
                <a:solidFill>
                  <a:srgbClr val="830091"/>
                </a:solidFill>
                <a:highlight>
                  <a:srgbClr val="FFFFFF"/>
                </a:highlight>
                <a:latin typeface="Consolas"/>
                <a:ea typeface="Consolas"/>
                <a:cs typeface="Consolas"/>
                <a:sym typeface="Consolas"/>
              </a:rPr>
              <a:t>console</a:t>
            </a:r>
            <a:r>
              <a:rPr lang="en-US" sz="1000">
                <a:solidFill>
                  <a:srgbClr val="080808"/>
                </a:solidFill>
                <a:highlight>
                  <a:srgbClr val="FFFFFF"/>
                </a:highlight>
                <a:latin typeface="Consolas"/>
                <a:ea typeface="Consolas"/>
                <a:cs typeface="Consolas"/>
                <a:sym typeface="Consolas"/>
              </a:rPr>
              <a:t>.</a:t>
            </a:r>
            <a:r>
              <a:rPr lang="en-US" sz="1000">
                <a:solidFill>
                  <a:srgbClr val="7A7A43"/>
                </a:solidFill>
                <a:highlight>
                  <a:srgbClr val="FFFFFF"/>
                </a:highlight>
                <a:latin typeface="Consolas"/>
                <a:ea typeface="Consolas"/>
                <a:cs typeface="Consolas"/>
                <a:sym typeface="Consolas"/>
              </a:rPr>
              <a:t>log</a:t>
            </a:r>
            <a:r>
              <a:rPr lang="en-US" sz="1000">
                <a:solidFill>
                  <a:srgbClr val="080808"/>
                </a:solidFill>
                <a:highlight>
                  <a:srgbClr val="FFFFFF"/>
                </a:highlight>
                <a:latin typeface="Consolas"/>
                <a:ea typeface="Consolas"/>
                <a:cs typeface="Consolas"/>
                <a:sym typeface="Consolas"/>
              </a:rPr>
              <a:t>(</a:t>
            </a:r>
            <a:r>
              <a:rPr lang="en-US" sz="1000">
                <a:solidFill>
                  <a:srgbClr val="067D17"/>
                </a:solidFill>
                <a:highlight>
                  <a:srgbClr val="FFFFFF"/>
                </a:highlight>
                <a:latin typeface="Consolas"/>
                <a:ea typeface="Consolas"/>
                <a:cs typeface="Consolas"/>
                <a:sym typeface="Consolas"/>
              </a:rPr>
              <a:t>"Invalid Operand"</a:t>
            </a:r>
            <a:r>
              <a:rPr lang="en-US" sz="1000">
                <a:solidFill>
                  <a:srgbClr val="080808"/>
                </a:solidFill>
                <a:highlight>
                  <a:srgbClr val="FFFFFF"/>
                </a:highlight>
                <a:latin typeface="Consolas"/>
                <a:ea typeface="Consolas"/>
                <a:cs typeface="Consolas"/>
                <a:sym typeface="Consolas"/>
              </a:rPr>
              <a:t>)</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rgbClr val="FFFFFF"/>
                </a:highlight>
                <a:latin typeface="Consolas"/>
                <a:ea typeface="Consolas"/>
                <a:cs typeface="Consolas"/>
                <a:sym typeface="Consolas"/>
              </a:rPr>
              <a:t>       </a:t>
            </a:r>
            <a:r>
              <a:rPr lang="en-US" sz="1000">
                <a:solidFill>
                  <a:srgbClr val="0033B3"/>
                </a:solidFill>
                <a:highlight>
                  <a:srgbClr val="FFFFFF"/>
                </a:highlight>
                <a:latin typeface="Consolas"/>
                <a:ea typeface="Consolas"/>
                <a:cs typeface="Consolas"/>
                <a:sym typeface="Consolas"/>
              </a:rPr>
              <a:t>break</a:t>
            </a:r>
            <a:r>
              <a:rPr lang="en-US" sz="1000">
                <a:solidFill>
                  <a:srgbClr val="080808"/>
                </a:solidFill>
                <a:highlight>
                  <a:srgbClr val="FFFFFF"/>
                </a:highlight>
                <a:latin typeface="Consolas"/>
                <a:ea typeface="Consolas"/>
                <a:cs typeface="Consolas"/>
                <a:sym typeface="Consolas"/>
              </a:rPr>
              <a:t>;</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rgbClr val="FFFFFF"/>
                </a:highlight>
                <a:latin typeface="Consolas"/>
                <a:ea typeface="Consolas"/>
                <a:cs typeface="Consolas"/>
                <a:sym typeface="Consolas"/>
              </a:rPr>
              <a:t>}</a:t>
            </a:r>
            <a:endParaRPr sz="1000">
              <a:solidFill>
                <a:srgbClr val="080808"/>
              </a:solidFill>
              <a:highlight>
                <a:srgbClr val="FFFFFF"/>
              </a:highlight>
              <a:latin typeface="Consolas"/>
              <a:ea typeface="Consolas"/>
              <a:cs typeface="Consolas"/>
              <a:sym typeface="Consolas"/>
            </a:endParaRPr>
          </a:p>
        </p:txBody>
      </p:sp>
      <p:sp>
        <p:nvSpPr>
          <p:cNvPr id="1446" name="Google Shape;1446;p157"/>
          <p:cNvSpPr txBox="1"/>
          <p:nvPr>
            <p:ph idx="1" type="body"/>
          </p:nvPr>
        </p:nvSpPr>
        <p:spPr>
          <a:xfrm>
            <a:off x="613250" y="1325200"/>
            <a:ext cx="4590900" cy="3360900"/>
          </a:xfrm>
          <a:prstGeom prst="rect">
            <a:avLst/>
          </a:prstGeom>
        </p:spPr>
        <p:txBody>
          <a:bodyPr anchorCtr="0" anchor="t" bIns="68575" lIns="68575" spcFirstLastPara="1" rIns="68575" wrap="square" tIns="68575">
            <a:normAutofit/>
          </a:bodyPr>
          <a:lstStyle/>
          <a:p>
            <a:pPr indent="0" lvl="0" marL="0" rtl="0" algn="l">
              <a:spcBef>
                <a:spcPts val="0"/>
              </a:spcBef>
              <a:spcAft>
                <a:spcPts val="0"/>
              </a:spcAft>
              <a:buNone/>
            </a:pPr>
            <a:r>
              <a:rPr lang="en-US">
                <a:solidFill>
                  <a:srgbClr val="333333"/>
                </a:solidFill>
                <a:highlight>
                  <a:schemeClr val="lt1"/>
                </a:highlight>
              </a:rPr>
              <a:t>This example simulates a simple calculator that can only perform four different arithmetic operations on two numbers.</a:t>
            </a:r>
            <a:endParaRPr>
              <a:solidFill>
                <a:srgbClr val="333333"/>
              </a:solidFill>
              <a:highlight>
                <a:schemeClr val="lt1"/>
              </a:highlight>
            </a:endParaRPr>
          </a:p>
          <a:p>
            <a:pPr indent="0" lvl="0" marL="0" rtl="0" algn="l">
              <a:spcBef>
                <a:spcPts val="800"/>
              </a:spcBef>
              <a:spcAft>
                <a:spcPts val="0"/>
              </a:spcAft>
              <a:buNone/>
            </a:pPr>
            <a:r>
              <a:rPr lang="en-US">
                <a:solidFill>
                  <a:srgbClr val="333333"/>
                </a:solidFill>
                <a:highlight>
                  <a:schemeClr val="lt1"/>
                </a:highlight>
              </a:rPr>
              <a:t>Notice that </a:t>
            </a:r>
            <a:r>
              <a:rPr b="1" lang="en-US">
                <a:solidFill>
                  <a:srgbClr val="333333"/>
                </a:solidFill>
                <a:highlight>
                  <a:schemeClr val="lt1"/>
                </a:highlight>
                <a:latin typeface="Consolas"/>
                <a:ea typeface="Consolas"/>
                <a:cs typeface="Consolas"/>
                <a:sym typeface="Consolas"/>
              </a:rPr>
              <a:t>default</a:t>
            </a:r>
            <a:r>
              <a:rPr lang="en-US">
                <a:solidFill>
                  <a:srgbClr val="333333"/>
                </a:solidFill>
                <a:highlight>
                  <a:schemeClr val="lt1"/>
                </a:highlight>
              </a:rPr>
              <a:t> is being used for the invalid case. Also, the </a:t>
            </a:r>
            <a:r>
              <a:rPr b="1" lang="en-US">
                <a:solidFill>
                  <a:srgbClr val="333333"/>
                </a:solidFill>
                <a:highlight>
                  <a:schemeClr val="lt1"/>
                </a:highlight>
                <a:latin typeface="Consolas"/>
                <a:ea typeface="Consolas"/>
                <a:cs typeface="Consolas"/>
                <a:sym typeface="Consolas"/>
              </a:rPr>
              <a:t>break</a:t>
            </a:r>
            <a:r>
              <a:rPr lang="en-US">
                <a:solidFill>
                  <a:srgbClr val="333333"/>
                </a:solidFill>
                <a:highlight>
                  <a:schemeClr val="lt1"/>
                </a:highlight>
              </a:rPr>
              <a:t> keyword is not needed in the </a:t>
            </a:r>
            <a:r>
              <a:rPr b="1" lang="en-US">
                <a:solidFill>
                  <a:srgbClr val="333333"/>
                </a:solidFill>
                <a:highlight>
                  <a:schemeClr val="lt1"/>
                </a:highlight>
                <a:latin typeface="Consolas"/>
                <a:ea typeface="Consolas"/>
                <a:cs typeface="Consolas"/>
                <a:sym typeface="Consolas"/>
              </a:rPr>
              <a:t>default</a:t>
            </a:r>
            <a:r>
              <a:rPr lang="en-US">
                <a:solidFill>
                  <a:srgbClr val="333333"/>
                </a:solidFill>
                <a:highlight>
                  <a:schemeClr val="lt1"/>
                </a:highlight>
              </a:rPr>
              <a:t> case; it depends on the style of the programmer to place the </a:t>
            </a:r>
            <a:r>
              <a:rPr b="1" lang="en-US">
                <a:solidFill>
                  <a:srgbClr val="333333"/>
                </a:solidFill>
                <a:highlight>
                  <a:schemeClr val="lt1"/>
                </a:highlight>
                <a:latin typeface="Consolas"/>
                <a:ea typeface="Consolas"/>
                <a:cs typeface="Consolas"/>
                <a:sym typeface="Consolas"/>
              </a:rPr>
              <a:t>break</a:t>
            </a:r>
            <a:r>
              <a:rPr lang="en-US">
                <a:solidFill>
                  <a:srgbClr val="333333"/>
                </a:solidFill>
                <a:highlight>
                  <a:schemeClr val="lt1"/>
                </a:highlight>
              </a:rPr>
              <a:t> keyword there.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1" name="Shape 1451"/>
        <p:cNvGrpSpPr/>
        <p:nvPr/>
      </p:nvGrpSpPr>
      <p:grpSpPr>
        <a:xfrm>
          <a:off x="0" y="0"/>
          <a:ext cx="0" cy="0"/>
          <a:chOff x="0" y="0"/>
          <a:chExt cx="0" cy="0"/>
        </a:xfrm>
      </p:grpSpPr>
      <p:sp>
        <p:nvSpPr>
          <p:cNvPr id="1452" name="Google Shape;1452;p158"/>
          <p:cNvSpPr txBox="1"/>
          <p:nvPr>
            <p:ph type="title"/>
          </p:nvPr>
        </p:nvSpPr>
        <p:spPr>
          <a:xfrm>
            <a:off x="453737" y="6886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t>Loops</a:t>
            </a:r>
            <a:endParaRPr/>
          </a:p>
        </p:txBody>
      </p:sp>
      <p:sp>
        <p:nvSpPr>
          <p:cNvPr id="1453" name="Google Shape;1453;p158"/>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1454" name="Google Shape;1454;p158"/>
          <p:cNvSpPr txBox="1"/>
          <p:nvPr>
            <p:ph idx="1" type="body"/>
          </p:nvPr>
        </p:nvSpPr>
        <p:spPr>
          <a:xfrm>
            <a:off x="593775" y="1290600"/>
            <a:ext cx="8116800" cy="3395400"/>
          </a:xfrm>
          <a:prstGeom prst="rect">
            <a:avLst/>
          </a:prstGeom>
        </p:spPr>
        <p:txBody>
          <a:bodyPr anchorCtr="0" anchor="t" bIns="68575" lIns="68575" spcFirstLastPara="1" rIns="68575" wrap="square" tIns="68575">
            <a:normAutofit/>
          </a:bodyPr>
          <a:lstStyle/>
          <a:p>
            <a:pPr indent="0" lvl="0" marL="0" rtl="0" algn="l">
              <a:spcBef>
                <a:spcPts val="0"/>
              </a:spcBef>
              <a:spcAft>
                <a:spcPts val="0"/>
              </a:spcAft>
              <a:buNone/>
            </a:pPr>
            <a:r>
              <a:rPr lang="en-US" sz="1400">
                <a:solidFill>
                  <a:srgbClr val="333333"/>
                </a:solidFill>
                <a:highlight>
                  <a:schemeClr val="lt1"/>
                </a:highlight>
              </a:rPr>
              <a:t>A loop is a statement that is used to execute one or more statements repeatedly until a goal is reached. Sometimes, these statements will not be executed at all if that is the way to reach the goal.</a:t>
            </a:r>
            <a:endParaRPr sz="1400">
              <a:solidFill>
                <a:srgbClr val="333333"/>
              </a:solidFill>
              <a:highlight>
                <a:schemeClr val="lt1"/>
              </a:highlight>
            </a:endParaRPr>
          </a:p>
          <a:p>
            <a:pPr indent="0" lvl="0" marL="0" rtl="0" algn="l">
              <a:spcBef>
                <a:spcPts val="1000"/>
              </a:spcBef>
              <a:spcAft>
                <a:spcPts val="0"/>
              </a:spcAft>
              <a:buNone/>
            </a:pPr>
            <a:r>
              <a:rPr lang="en-US" sz="1400">
                <a:solidFill>
                  <a:srgbClr val="333333"/>
                </a:solidFill>
                <a:highlight>
                  <a:schemeClr val="lt1"/>
                </a:highlight>
              </a:rPr>
              <a:t>We will </a:t>
            </a:r>
            <a:r>
              <a:rPr lang="en-US">
                <a:solidFill>
                  <a:srgbClr val="333333"/>
                </a:solidFill>
                <a:highlight>
                  <a:schemeClr val="lt1"/>
                </a:highlight>
              </a:rPr>
              <a:t>describe the details of</a:t>
            </a:r>
            <a:r>
              <a:rPr lang="en-US" sz="1400">
                <a:solidFill>
                  <a:srgbClr val="333333"/>
                </a:solidFill>
                <a:highlight>
                  <a:schemeClr val="lt1"/>
                </a:highlight>
              </a:rPr>
              <a:t> three types of loops in the following slides:</a:t>
            </a:r>
            <a:endParaRPr sz="1400">
              <a:solidFill>
                <a:srgbClr val="333333"/>
              </a:solidFill>
              <a:highlight>
                <a:schemeClr val="lt1"/>
              </a:highlight>
            </a:endParaRPr>
          </a:p>
          <a:p>
            <a:pPr indent="-254000" lvl="0" marL="342900" rtl="0" algn="l">
              <a:spcBef>
                <a:spcPts val="1000"/>
              </a:spcBef>
              <a:spcAft>
                <a:spcPts val="0"/>
              </a:spcAft>
              <a:buClr>
                <a:srgbClr val="FF9900"/>
              </a:buClr>
              <a:buSzPts val="1400"/>
              <a:buFont typeface="Century Gothic"/>
              <a:buChar char="➢"/>
            </a:pPr>
            <a:r>
              <a:rPr b="1" lang="en-US" sz="1400">
                <a:solidFill>
                  <a:srgbClr val="333333"/>
                </a:solidFill>
                <a:highlight>
                  <a:schemeClr val="lt1"/>
                </a:highlight>
                <a:latin typeface="Consolas"/>
                <a:ea typeface="Consolas"/>
                <a:cs typeface="Consolas"/>
                <a:sym typeface="Consolas"/>
              </a:rPr>
              <a:t>while()</a:t>
            </a:r>
            <a:r>
              <a:rPr lang="en-US" sz="1400">
                <a:solidFill>
                  <a:srgbClr val="333333"/>
                </a:solidFill>
                <a:highlight>
                  <a:schemeClr val="lt1"/>
                </a:highlight>
              </a:rPr>
              <a:t> </a:t>
            </a:r>
            <a:r>
              <a:rPr lang="en-US">
                <a:solidFill>
                  <a:srgbClr val="333333"/>
                </a:solidFill>
                <a:highlight>
                  <a:schemeClr val="lt1"/>
                </a:highlight>
              </a:rPr>
              <a:t>–</a:t>
            </a:r>
            <a:r>
              <a:rPr lang="en-US" sz="1400">
                <a:solidFill>
                  <a:srgbClr val="333333"/>
                </a:solidFill>
                <a:highlight>
                  <a:schemeClr val="lt1"/>
                </a:highlight>
              </a:rPr>
              <a:t> This loop runs a set of instructions until a condition is </a:t>
            </a:r>
            <a:r>
              <a:rPr b="1" lang="en-US" sz="1400">
                <a:solidFill>
                  <a:srgbClr val="333333"/>
                </a:solidFill>
                <a:highlight>
                  <a:schemeClr val="lt1"/>
                </a:highlight>
                <a:latin typeface="Consolas"/>
                <a:ea typeface="Consolas"/>
                <a:cs typeface="Consolas"/>
                <a:sym typeface="Consolas"/>
              </a:rPr>
              <a:t>false</a:t>
            </a:r>
            <a:r>
              <a:rPr lang="en-US" sz="1400">
                <a:solidFill>
                  <a:srgbClr val="333333"/>
                </a:solidFill>
                <a:highlight>
                  <a:schemeClr val="lt1"/>
                </a:highlight>
              </a:rPr>
              <a:t>.</a:t>
            </a:r>
            <a:endParaRPr sz="1400">
              <a:solidFill>
                <a:srgbClr val="333333"/>
              </a:solidFill>
              <a:highlight>
                <a:schemeClr val="lt1"/>
              </a:highlight>
            </a:endParaRPr>
          </a:p>
          <a:p>
            <a:pPr indent="-254000" lvl="0" marL="342900" rtl="0" algn="l">
              <a:spcBef>
                <a:spcPts val="1000"/>
              </a:spcBef>
              <a:spcAft>
                <a:spcPts val="0"/>
              </a:spcAft>
              <a:buClr>
                <a:srgbClr val="FF9900"/>
              </a:buClr>
              <a:buSzPts val="1400"/>
              <a:buFont typeface="Century Gothic"/>
              <a:buChar char="➢"/>
            </a:pPr>
            <a:r>
              <a:rPr b="1" lang="en-US" sz="1400">
                <a:solidFill>
                  <a:srgbClr val="333333"/>
                </a:solidFill>
                <a:highlight>
                  <a:schemeClr val="lt1"/>
                </a:highlight>
                <a:latin typeface="Consolas"/>
                <a:ea typeface="Consolas"/>
                <a:cs typeface="Consolas"/>
                <a:sym typeface="Consolas"/>
              </a:rPr>
              <a:t>for()</a:t>
            </a:r>
            <a:r>
              <a:rPr lang="en-US" sz="1400">
                <a:solidFill>
                  <a:srgbClr val="333333"/>
                </a:solidFill>
                <a:highlight>
                  <a:schemeClr val="lt1"/>
                </a:highlight>
              </a:rPr>
              <a:t> </a:t>
            </a:r>
            <a:r>
              <a:rPr lang="en-US">
                <a:solidFill>
                  <a:srgbClr val="333333"/>
                </a:solidFill>
                <a:highlight>
                  <a:schemeClr val="lt1"/>
                </a:highlight>
              </a:rPr>
              <a:t>–</a:t>
            </a:r>
            <a:r>
              <a:rPr lang="en-US" sz="1400">
                <a:solidFill>
                  <a:srgbClr val="333333"/>
                </a:solidFill>
                <a:highlight>
                  <a:schemeClr val="lt1"/>
                </a:highlight>
              </a:rPr>
              <a:t> This loop runs a set of instructions for a fixed amount of time.</a:t>
            </a:r>
            <a:endParaRPr sz="1400">
              <a:solidFill>
                <a:srgbClr val="333333"/>
              </a:solidFill>
              <a:highlight>
                <a:schemeClr val="lt1"/>
              </a:highlight>
            </a:endParaRPr>
          </a:p>
          <a:p>
            <a:pPr indent="-254000" lvl="0" marL="342900" rtl="0" algn="l">
              <a:spcBef>
                <a:spcPts val="1000"/>
              </a:spcBef>
              <a:spcAft>
                <a:spcPts val="1000"/>
              </a:spcAft>
              <a:buClr>
                <a:srgbClr val="FF9900"/>
              </a:buClr>
              <a:buSzPts val="1400"/>
              <a:buFont typeface="Century Gothic"/>
              <a:buChar char="➢"/>
            </a:pPr>
            <a:r>
              <a:rPr b="1" lang="en-US" sz="1400">
                <a:solidFill>
                  <a:srgbClr val="333333"/>
                </a:solidFill>
                <a:highlight>
                  <a:schemeClr val="lt1"/>
                </a:highlight>
                <a:latin typeface="Consolas"/>
                <a:ea typeface="Consolas"/>
                <a:cs typeface="Consolas"/>
                <a:sym typeface="Consolas"/>
              </a:rPr>
              <a:t>do</a:t>
            </a:r>
            <a:r>
              <a:rPr b="1" lang="en-US">
                <a:solidFill>
                  <a:srgbClr val="333333"/>
                </a:solidFill>
                <a:highlight>
                  <a:schemeClr val="lt1"/>
                </a:highlight>
                <a:latin typeface="Consolas"/>
                <a:ea typeface="Consolas"/>
                <a:cs typeface="Consolas"/>
                <a:sym typeface="Consolas"/>
              </a:rPr>
              <a:t>...</a:t>
            </a:r>
            <a:r>
              <a:rPr b="1" lang="en-US" sz="1400">
                <a:solidFill>
                  <a:srgbClr val="333333"/>
                </a:solidFill>
                <a:highlight>
                  <a:schemeClr val="lt1"/>
                </a:highlight>
                <a:latin typeface="Consolas"/>
                <a:ea typeface="Consolas"/>
                <a:cs typeface="Consolas"/>
                <a:sym typeface="Consolas"/>
              </a:rPr>
              <a:t>while()</a:t>
            </a:r>
            <a:r>
              <a:rPr lang="en-US" sz="1400">
                <a:solidFill>
                  <a:srgbClr val="333333"/>
                </a:solidFill>
                <a:highlight>
                  <a:schemeClr val="lt1"/>
                </a:highlight>
              </a:rPr>
              <a:t> </a:t>
            </a:r>
            <a:r>
              <a:rPr lang="en-US">
                <a:solidFill>
                  <a:srgbClr val="333333"/>
                </a:solidFill>
                <a:highlight>
                  <a:schemeClr val="lt1"/>
                </a:highlight>
              </a:rPr>
              <a:t>–</a:t>
            </a:r>
            <a:r>
              <a:rPr lang="en-US" sz="1400">
                <a:solidFill>
                  <a:srgbClr val="333333"/>
                </a:solidFill>
                <a:highlight>
                  <a:schemeClr val="lt1"/>
                </a:highlight>
              </a:rPr>
              <a:t> This loop is similar to the </a:t>
            </a:r>
            <a:r>
              <a:rPr b="1" lang="en-US" sz="1400">
                <a:solidFill>
                  <a:srgbClr val="333333"/>
                </a:solidFill>
                <a:highlight>
                  <a:schemeClr val="lt1"/>
                </a:highlight>
                <a:latin typeface="Consolas"/>
                <a:ea typeface="Consolas"/>
                <a:cs typeface="Consolas"/>
                <a:sym typeface="Consolas"/>
              </a:rPr>
              <a:t>while()</a:t>
            </a:r>
            <a:r>
              <a:rPr b="1" lang="en-US" sz="1400">
                <a:solidFill>
                  <a:srgbClr val="333333"/>
                </a:solidFill>
                <a:highlight>
                  <a:schemeClr val="lt1"/>
                </a:highlight>
              </a:rPr>
              <a:t> </a:t>
            </a:r>
            <a:r>
              <a:rPr lang="en-US" sz="1400">
                <a:solidFill>
                  <a:srgbClr val="333333"/>
                </a:solidFill>
                <a:highlight>
                  <a:schemeClr val="lt1"/>
                </a:highlight>
              </a:rPr>
              <a:t>loop, but it will execute a set of instructions at least once before checking its condition.</a:t>
            </a:r>
            <a:endParaRPr sz="1400">
              <a:solidFill>
                <a:srgbClr val="333333"/>
              </a:solidFill>
              <a:highlight>
                <a:srgbClr val="FFFFFF"/>
              </a:high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9" name="Shape 1459"/>
        <p:cNvGrpSpPr/>
        <p:nvPr/>
      </p:nvGrpSpPr>
      <p:grpSpPr>
        <a:xfrm>
          <a:off x="0" y="0"/>
          <a:ext cx="0" cy="0"/>
          <a:chOff x="0" y="0"/>
          <a:chExt cx="0" cy="0"/>
        </a:xfrm>
      </p:grpSpPr>
      <p:sp>
        <p:nvSpPr>
          <p:cNvPr id="1460" name="Google Shape;1460;p159"/>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spcBef>
                <a:spcPts val="0"/>
              </a:spcBef>
              <a:spcAft>
                <a:spcPts val="0"/>
              </a:spcAft>
              <a:buNone/>
            </a:pPr>
            <a:r>
              <a:rPr lang="en-US">
                <a:solidFill>
                  <a:srgbClr val="333333"/>
                </a:solidFill>
                <a:highlight>
                  <a:schemeClr val="lt1"/>
                </a:highlight>
              </a:rPr>
              <a:t>The </a:t>
            </a:r>
            <a:r>
              <a:rPr b="1" lang="en-US" u="sng">
                <a:solidFill>
                  <a:schemeClr val="hlink"/>
                </a:solidFill>
                <a:highlight>
                  <a:schemeClr val="lt1"/>
                </a:highlight>
                <a:latin typeface="Consolas"/>
                <a:ea typeface="Consolas"/>
                <a:cs typeface="Consolas"/>
                <a:sym typeface="Consolas"/>
                <a:hlinkClick r:id="rId3"/>
              </a:rPr>
              <a:t>while</a:t>
            </a:r>
            <a:r>
              <a:rPr b="1" lang="en-US" u="sng">
                <a:solidFill>
                  <a:schemeClr val="hlink"/>
                </a:solidFill>
                <a:highlight>
                  <a:schemeClr val="lt1"/>
                </a:highlight>
                <a:hlinkClick r:id="rId4"/>
              </a:rPr>
              <a:t> statement</a:t>
            </a:r>
            <a:r>
              <a:rPr lang="en-US">
                <a:solidFill>
                  <a:srgbClr val="333333"/>
                </a:solidFill>
                <a:highlight>
                  <a:schemeClr val="lt1"/>
                </a:highlight>
              </a:rPr>
              <a:t> takes a condition, which can be evaluating a variable or a literal value of any type. It will execute the set of instructions inside its body until the condition evaluates to </a:t>
            </a:r>
            <a:r>
              <a:rPr b="1" lang="en-US">
                <a:solidFill>
                  <a:srgbClr val="333333"/>
                </a:solidFill>
                <a:highlight>
                  <a:schemeClr val="lt1"/>
                </a:highlight>
                <a:latin typeface="Consolas"/>
                <a:ea typeface="Consolas"/>
                <a:cs typeface="Consolas"/>
                <a:sym typeface="Consolas"/>
              </a:rPr>
              <a:t>false</a:t>
            </a:r>
            <a:r>
              <a:rPr lang="en-US">
                <a:solidFill>
                  <a:srgbClr val="333333"/>
                </a:solidFill>
                <a:highlight>
                  <a:schemeClr val="lt1"/>
                </a:highlight>
              </a:rPr>
              <a:t>.</a:t>
            </a:r>
            <a:endParaRPr>
              <a:solidFill>
                <a:srgbClr val="333333"/>
              </a:solidFill>
              <a:highlight>
                <a:schemeClr val="lt1"/>
              </a:highlight>
            </a:endParaRPr>
          </a:p>
          <a:p>
            <a:pPr indent="0" lvl="0" marL="457200" rtl="0" algn="l">
              <a:spcBef>
                <a:spcPts val="1000"/>
              </a:spcBef>
              <a:spcAft>
                <a:spcPts val="0"/>
              </a:spcAft>
              <a:buNone/>
            </a:pPr>
            <a:r>
              <a:rPr lang="en-US">
                <a:solidFill>
                  <a:srgbClr val="0033B3"/>
                </a:solidFill>
                <a:highlight>
                  <a:schemeClr val="lt1"/>
                </a:highlight>
                <a:latin typeface="Consolas"/>
                <a:ea typeface="Consolas"/>
                <a:cs typeface="Consolas"/>
                <a:sym typeface="Consolas"/>
              </a:rPr>
              <a:t>while </a:t>
            </a:r>
            <a:r>
              <a:rPr lang="en-US">
                <a:solidFill>
                  <a:srgbClr val="080808"/>
                </a:solidFill>
                <a:highlight>
                  <a:schemeClr val="lt1"/>
                </a:highlight>
                <a:latin typeface="Consolas"/>
                <a:ea typeface="Consolas"/>
                <a:cs typeface="Consolas"/>
                <a:sym typeface="Consolas"/>
              </a:rPr>
              <a:t>(</a:t>
            </a:r>
            <a:r>
              <a:rPr lang="en-US">
                <a:solidFill>
                  <a:srgbClr val="830091"/>
                </a:solidFill>
                <a:highlight>
                  <a:schemeClr val="lt1"/>
                </a:highlight>
                <a:latin typeface="Consolas"/>
                <a:ea typeface="Consolas"/>
                <a:cs typeface="Consolas"/>
                <a:sym typeface="Consolas"/>
              </a:rPr>
              <a:t>condition</a:t>
            </a:r>
            <a:r>
              <a:rPr lang="en-US">
                <a:solidFill>
                  <a:srgbClr val="080808"/>
                </a:solidFill>
                <a:highlight>
                  <a:schemeClr val="lt1"/>
                </a:highlight>
                <a:latin typeface="Consolas"/>
                <a:ea typeface="Consolas"/>
                <a:cs typeface="Consolas"/>
                <a:sym typeface="Consolas"/>
              </a:rPr>
              <a:t>) {</a:t>
            </a:r>
            <a:endParaRPr>
              <a:solidFill>
                <a:srgbClr val="080808"/>
              </a:solidFill>
              <a:highlight>
                <a:schemeClr val="lt1"/>
              </a:highlight>
              <a:latin typeface="Consolas"/>
              <a:ea typeface="Consolas"/>
              <a:cs typeface="Consolas"/>
              <a:sym typeface="Consolas"/>
            </a:endParaRPr>
          </a:p>
          <a:p>
            <a:pPr indent="457200" lvl="0" marL="457200" rtl="0" algn="l">
              <a:spcBef>
                <a:spcPts val="0"/>
              </a:spcBef>
              <a:spcAft>
                <a:spcPts val="0"/>
              </a:spcAft>
              <a:buNone/>
            </a:pPr>
            <a:r>
              <a:rPr lang="en-US">
                <a:solidFill>
                  <a:srgbClr val="830091"/>
                </a:solidFill>
                <a:highlight>
                  <a:schemeClr val="lt1"/>
                </a:highlight>
                <a:latin typeface="Consolas"/>
                <a:ea typeface="Consolas"/>
                <a:cs typeface="Consolas"/>
                <a:sym typeface="Consolas"/>
              </a:rPr>
              <a:t>statements</a:t>
            </a:r>
            <a:endParaRPr>
              <a:solidFill>
                <a:srgbClr val="080808"/>
              </a:solidFill>
              <a:highlight>
                <a:schemeClr val="lt1"/>
              </a:highlight>
              <a:latin typeface="Consolas"/>
              <a:ea typeface="Consolas"/>
              <a:cs typeface="Consolas"/>
              <a:sym typeface="Consolas"/>
            </a:endParaRPr>
          </a:p>
          <a:p>
            <a:pPr indent="0" lvl="0" marL="457200" rtl="0" algn="l">
              <a:spcBef>
                <a:spcPts val="0"/>
              </a:spcBef>
              <a:spcAft>
                <a:spcPts val="0"/>
              </a:spcAft>
              <a:buNone/>
            </a:pPr>
            <a:r>
              <a:rPr lang="en-US">
                <a:solidFill>
                  <a:srgbClr val="080808"/>
                </a:solidFill>
                <a:highlight>
                  <a:schemeClr val="lt1"/>
                </a:highlight>
                <a:latin typeface="Consolas"/>
                <a:ea typeface="Consolas"/>
                <a:cs typeface="Consolas"/>
                <a:sym typeface="Consolas"/>
              </a:rPr>
              <a:t>}</a:t>
            </a:r>
            <a:endParaRPr sz="1800">
              <a:solidFill>
                <a:srgbClr val="333333"/>
              </a:solidFill>
              <a:highlight>
                <a:schemeClr val="lt1"/>
              </a:highlight>
            </a:endParaRPr>
          </a:p>
          <a:p>
            <a:pPr indent="0" lvl="0" marL="0" rtl="0" algn="l">
              <a:spcBef>
                <a:spcPts val="1000"/>
              </a:spcBef>
              <a:spcAft>
                <a:spcPts val="0"/>
              </a:spcAft>
              <a:buNone/>
            </a:pPr>
            <a:r>
              <a:rPr lang="en-US">
                <a:solidFill>
                  <a:srgbClr val="000000"/>
                </a:solidFill>
              </a:rPr>
              <a:t>Just like </a:t>
            </a:r>
            <a:r>
              <a:rPr b="1" lang="en-US">
                <a:solidFill>
                  <a:srgbClr val="000000"/>
                </a:solidFill>
                <a:latin typeface="Consolas"/>
                <a:ea typeface="Consolas"/>
                <a:cs typeface="Consolas"/>
                <a:sym typeface="Consolas"/>
              </a:rPr>
              <a:t>if</a:t>
            </a:r>
            <a:r>
              <a:rPr lang="en-US">
                <a:solidFill>
                  <a:srgbClr val="000000"/>
                </a:solidFill>
              </a:rPr>
              <a:t> statements, a </a:t>
            </a:r>
            <a:r>
              <a:rPr b="1" lang="en-US">
                <a:solidFill>
                  <a:srgbClr val="000000"/>
                </a:solidFill>
                <a:latin typeface="Consolas"/>
                <a:ea typeface="Consolas"/>
                <a:cs typeface="Consolas"/>
                <a:sym typeface="Consolas"/>
              </a:rPr>
              <a:t>while</a:t>
            </a:r>
            <a:r>
              <a:rPr b="1" lang="en-US">
                <a:solidFill>
                  <a:srgbClr val="000000"/>
                </a:solidFill>
              </a:rPr>
              <a:t> </a:t>
            </a:r>
            <a:r>
              <a:rPr lang="en-US">
                <a:solidFill>
                  <a:srgbClr val="000000"/>
                </a:solidFill>
              </a:rPr>
              <a:t>loop requires a condition inside the parenthesis.</a:t>
            </a:r>
            <a:endParaRPr>
              <a:solidFill>
                <a:srgbClr val="000000"/>
              </a:solidFill>
            </a:endParaRPr>
          </a:p>
          <a:p>
            <a:pPr indent="0" lvl="0" marL="0" rtl="0" algn="l">
              <a:spcBef>
                <a:spcPts val="1000"/>
              </a:spcBef>
              <a:spcAft>
                <a:spcPts val="0"/>
              </a:spcAft>
              <a:buNone/>
            </a:pPr>
            <a:r>
              <a:rPr lang="en-US">
                <a:solidFill>
                  <a:srgbClr val="000000"/>
                </a:solidFill>
              </a:rPr>
              <a:t>The curly brackets are the body of the </a:t>
            </a:r>
            <a:r>
              <a:rPr b="1" lang="en-US">
                <a:solidFill>
                  <a:srgbClr val="000000"/>
                </a:solidFill>
                <a:latin typeface="Consolas"/>
                <a:ea typeface="Consolas"/>
                <a:cs typeface="Consolas"/>
                <a:sym typeface="Consolas"/>
              </a:rPr>
              <a:t>while</a:t>
            </a:r>
            <a:r>
              <a:rPr b="1" lang="en-US">
                <a:solidFill>
                  <a:srgbClr val="000000"/>
                </a:solidFill>
              </a:rPr>
              <a:t> loop </a:t>
            </a:r>
            <a:r>
              <a:rPr lang="en-US">
                <a:solidFill>
                  <a:srgbClr val="000000"/>
                </a:solidFill>
              </a:rPr>
              <a:t>and contain the set of instructions to execute during the loop. It is important to note that inside the body of the </a:t>
            </a:r>
            <a:r>
              <a:rPr b="1" lang="en-US">
                <a:solidFill>
                  <a:srgbClr val="000000"/>
                </a:solidFill>
                <a:latin typeface="Consolas"/>
                <a:ea typeface="Consolas"/>
                <a:cs typeface="Consolas"/>
                <a:sym typeface="Consolas"/>
              </a:rPr>
              <a:t>while</a:t>
            </a:r>
            <a:r>
              <a:rPr b="1" lang="en-US">
                <a:solidFill>
                  <a:srgbClr val="000000"/>
                </a:solidFill>
              </a:rPr>
              <a:t> </a:t>
            </a:r>
            <a:r>
              <a:rPr lang="en-US">
                <a:solidFill>
                  <a:srgbClr val="000000"/>
                </a:solidFill>
              </a:rPr>
              <a:t>loop, there must be something that progresses on each iteration (loop) towards making the condition </a:t>
            </a:r>
            <a:r>
              <a:rPr b="1" lang="en-US">
                <a:solidFill>
                  <a:srgbClr val="000000"/>
                </a:solidFill>
                <a:latin typeface="Consolas"/>
                <a:ea typeface="Consolas"/>
                <a:cs typeface="Consolas"/>
                <a:sym typeface="Consolas"/>
              </a:rPr>
              <a:t>false</a:t>
            </a:r>
            <a:r>
              <a:rPr lang="en-US">
                <a:solidFill>
                  <a:srgbClr val="000000"/>
                </a:solidFill>
              </a:rPr>
              <a:t> to avoid undesirable infinite loops.</a:t>
            </a:r>
            <a:endParaRPr>
              <a:solidFill>
                <a:srgbClr val="000000"/>
              </a:solidFill>
            </a:endParaRPr>
          </a:p>
          <a:p>
            <a:pPr indent="0" lvl="0" marL="0" rtl="0" algn="l">
              <a:spcBef>
                <a:spcPts val="1000"/>
              </a:spcBef>
              <a:spcAft>
                <a:spcPts val="0"/>
              </a:spcAft>
              <a:buNone/>
            </a:pPr>
            <a:r>
              <a:t/>
            </a:r>
            <a:endParaRPr>
              <a:solidFill>
                <a:srgbClr val="333333"/>
              </a:solidFill>
              <a:highlight>
                <a:schemeClr val="lt1"/>
              </a:highlight>
            </a:endParaRPr>
          </a:p>
          <a:p>
            <a:pPr indent="0" lvl="0" marL="0" rtl="0" algn="l">
              <a:spcBef>
                <a:spcPts val="800"/>
              </a:spcBef>
              <a:spcAft>
                <a:spcPts val="0"/>
              </a:spcAft>
              <a:buNone/>
            </a:pPr>
            <a:r>
              <a:t/>
            </a:r>
            <a:endParaRPr/>
          </a:p>
        </p:txBody>
      </p:sp>
      <p:sp>
        <p:nvSpPr>
          <p:cNvPr id="1461" name="Google Shape;1461;p159"/>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t>Loops: </a:t>
            </a:r>
            <a:r>
              <a:rPr lang="en-US">
                <a:latin typeface="Consolas"/>
                <a:ea typeface="Consolas"/>
                <a:cs typeface="Consolas"/>
                <a:sym typeface="Consolas"/>
              </a:rPr>
              <a:t>while()</a:t>
            </a:r>
            <a:endParaRPr>
              <a:latin typeface="Consolas"/>
              <a:ea typeface="Consolas"/>
              <a:cs typeface="Consolas"/>
              <a:sym typeface="Consolas"/>
            </a:endParaRPr>
          </a:p>
        </p:txBody>
      </p:sp>
      <p:sp>
        <p:nvSpPr>
          <p:cNvPr id="1462" name="Google Shape;1462;p159"/>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7" name="Shape 1467"/>
        <p:cNvGrpSpPr/>
        <p:nvPr/>
      </p:nvGrpSpPr>
      <p:grpSpPr>
        <a:xfrm>
          <a:off x="0" y="0"/>
          <a:ext cx="0" cy="0"/>
          <a:chOff x="0" y="0"/>
          <a:chExt cx="0" cy="0"/>
        </a:xfrm>
      </p:grpSpPr>
      <p:sp>
        <p:nvSpPr>
          <p:cNvPr id="1468" name="Google Shape;1468;p160"/>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US"/>
              <a:t>Activity – </a:t>
            </a:r>
            <a:r>
              <a:rPr lang="en-US"/>
              <a:t>Loops: </a:t>
            </a:r>
            <a:r>
              <a:rPr lang="en-US">
                <a:latin typeface="Consolas"/>
                <a:ea typeface="Consolas"/>
                <a:cs typeface="Consolas"/>
                <a:sym typeface="Consolas"/>
              </a:rPr>
              <a:t>while()</a:t>
            </a:r>
            <a:endParaRPr/>
          </a:p>
        </p:txBody>
      </p:sp>
      <p:sp>
        <p:nvSpPr>
          <p:cNvPr id="1469" name="Google Shape;1469;p160"/>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1470" name="Google Shape;1470;p160"/>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spcBef>
                <a:spcPts val="0"/>
              </a:spcBef>
              <a:spcAft>
                <a:spcPts val="0"/>
              </a:spcAft>
              <a:buNone/>
            </a:pPr>
            <a:r>
              <a:rPr lang="en-US">
                <a:solidFill>
                  <a:srgbClr val="333333"/>
                </a:solidFill>
                <a:highlight>
                  <a:schemeClr val="lt1"/>
                </a:highlight>
              </a:rPr>
              <a:t>Consider this</a:t>
            </a:r>
            <a:r>
              <a:rPr lang="en-US">
                <a:solidFill>
                  <a:srgbClr val="333333"/>
                </a:solidFill>
                <a:highlight>
                  <a:schemeClr val="lt1"/>
                </a:highlight>
              </a:rPr>
              <a:t> investment problem:</a:t>
            </a:r>
            <a:endParaRPr>
              <a:solidFill>
                <a:srgbClr val="333333"/>
              </a:solidFill>
              <a:highlight>
                <a:schemeClr val="lt1"/>
              </a:highlight>
            </a:endParaRPr>
          </a:p>
          <a:p>
            <a:pPr indent="0" lvl="0" marL="0" rtl="0" algn="l">
              <a:spcBef>
                <a:spcPts val="1000"/>
              </a:spcBef>
              <a:spcAft>
                <a:spcPts val="0"/>
              </a:spcAft>
              <a:buNone/>
            </a:pPr>
            <a:r>
              <a:rPr lang="en-US" sz="1400">
                <a:solidFill>
                  <a:srgbClr val="333333"/>
                </a:solidFill>
                <a:highlight>
                  <a:schemeClr val="lt1"/>
                </a:highlight>
              </a:rPr>
              <a:t>Starting with $10,000, how many years will it take to double that initial balance </a:t>
            </a:r>
            <a:r>
              <a:rPr lang="en-US">
                <a:solidFill>
                  <a:srgbClr val="333333"/>
                </a:solidFill>
                <a:highlight>
                  <a:schemeClr val="lt1"/>
                </a:highlight>
              </a:rPr>
              <a:t>to </a:t>
            </a:r>
            <a:r>
              <a:rPr lang="en-US" sz="1400">
                <a:solidFill>
                  <a:srgbClr val="333333"/>
                </a:solidFill>
                <a:highlight>
                  <a:schemeClr val="lt1"/>
                </a:highlight>
              </a:rPr>
              <a:t>reach $20,000 at 5</a:t>
            </a:r>
            <a:r>
              <a:rPr lang="en-US">
                <a:solidFill>
                  <a:srgbClr val="333333"/>
                </a:solidFill>
                <a:highlight>
                  <a:schemeClr val="lt1"/>
                </a:highlight>
              </a:rPr>
              <a:t>%</a:t>
            </a:r>
            <a:r>
              <a:rPr lang="en-US" sz="1400">
                <a:solidFill>
                  <a:srgbClr val="333333"/>
                </a:solidFill>
                <a:highlight>
                  <a:schemeClr val="lt1"/>
                </a:highlight>
              </a:rPr>
              <a:t> interest?</a:t>
            </a:r>
            <a:endParaRPr>
              <a:solidFill>
                <a:srgbClr val="333333"/>
              </a:solidFill>
              <a:highlight>
                <a:schemeClr val="lt1"/>
              </a:highlight>
            </a:endParaRPr>
          </a:p>
          <a:p>
            <a:pPr indent="0" lvl="0" marL="0" rtl="0" algn="l">
              <a:spcBef>
                <a:spcPts val="1000"/>
              </a:spcBef>
              <a:spcAft>
                <a:spcPts val="0"/>
              </a:spcAft>
              <a:buNone/>
            </a:pPr>
            <a:r>
              <a:rPr lang="en-US">
                <a:solidFill>
                  <a:srgbClr val="333333"/>
                </a:solidFill>
                <a:highlight>
                  <a:schemeClr val="lt1"/>
                </a:highlight>
              </a:rPr>
              <a:t>The algorithm we will use:</a:t>
            </a:r>
            <a:endParaRPr>
              <a:solidFill>
                <a:srgbClr val="333333"/>
              </a:solidFill>
              <a:highlight>
                <a:schemeClr val="lt1"/>
              </a:highlight>
            </a:endParaRPr>
          </a:p>
          <a:p>
            <a:pPr indent="-254000" lvl="0" marL="342900" rtl="0" algn="l">
              <a:spcBef>
                <a:spcPts val="1000"/>
              </a:spcBef>
              <a:spcAft>
                <a:spcPts val="0"/>
              </a:spcAft>
              <a:buClr>
                <a:srgbClr val="FF9900"/>
              </a:buClr>
              <a:buSzPts val="1400"/>
              <a:buChar char="➢"/>
            </a:pPr>
            <a:r>
              <a:rPr lang="en-US" sz="1400">
                <a:solidFill>
                  <a:srgbClr val="333333"/>
                </a:solidFill>
                <a:highlight>
                  <a:schemeClr val="lt1"/>
                </a:highlight>
              </a:rPr>
              <a:t>Start with a </a:t>
            </a:r>
            <a:r>
              <a:rPr b="1" lang="en-US" sz="1400">
                <a:solidFill>
                  <a:srgbClr val="333333"/>
                </a:solidFill>
                <a:highlight>
                  <a:schemeClr val="lt1"/>
                </a:highlight>
                <a:latin typeface="Consolas"/>
                <a:ea typeface="Consolas"/>
                <a:cs typeface="Consolas"/>
                <a:sym typeface="Consolas"/>
              </a:rPr>
              <a:t>year</a:t>
            </a:r>
            <a:r>
              <a:rPr lang="en-US" sz="1400">
                <a:solidFill>
                  <a:srgbClr val="333333"/>
                </a:solidFill>
                <a:highlight>
                  <a:schemeClr val="lt1"/>
                </a:highlight>
              </a:rPr>
              <a:t> value of </a:t>
            </a:r>
            <a:r>
              <a:rPr b="1" lang="en-US" sz="1400">
                <a:solidFill>
                  <a:srgbClr val="333333"/>
                </a:solidFill>
                <a:highlight>
                  <a:schemeClr val="lt1"/>
                </a:highlight>
                <a:latin typeface="Consolas"/>
                <a:ea typeface="Consolas"/>
                <a:cs typeface="Consolas"/>
                <a:sym typeface="Consolas"/>
              </a:rPr>
              <a:t>0</a:t>
            </a:r>
            <a:r>
              <a:rPr lang="en-US" sz="1400">
                <a:solidFill>
                  <a:srgbClr val="333333"/>
                </a:solidFill>
                <a:highlight>
                  <a:schemeClr val="lt1"/>
                </a:highlight>
              </a:rPr>
              <a:t> and a </a:t>
            </a:r>
            <a:r>
              <a:rPr b="1" lang="en-US" sz="1400">
                <a:solidFill>
                  <a:srgbClr val="333333"/>
                </a:solidFill>
                <a:highlight>
                  <a:schemeClr val="lt1"/>
                </a:highlight>
                <a:latin typeface="Consolas"/>
                <a:ea typeface="Consolas"/>
                <a:cs typeface="Consolas"/>
                <a:sym typeface="Consolas"/>
              </a:rPr>
              <a:t>balance</a:t>
            </a:r>
            <a:r>
              <a:rPr lang="en-US" sz="1400">
                <a:solidFill>
                  <a:srgbClr val="333333"/>
                </a:solidFill>
                <a:highlight>
                  <a:schemeClr val="lt1"/>
                </a:highlight>
              </a:rPr>
              <a:t> of </a:t>
            </a:r>
            <a:r>
              <a:rPr b="1" lang="en-US" sz="1400">
                <a:solidFill>
                  <a:srgbClr val="333333"/>
                </a:solidFill>
                <a:highlight>
                  <a:schemeClr val="lt1"/>
                </a:highlight>
                <a:latin typeface="Consolas"/>
                <a:ea typeface="Consolas"/>
                <a:cs typeface="Consolas"/>
                <a:sym typeface="Consolas"/>
              </a:rPr>
              <a:t>$10,000</a:t>
            </a:r>
            <a:r>
              <a:rPr lang="en-US" sz="1400">
                <a:solidFill>
                  <a:srgbClr val="333333"/>
                </a:solidFill>
                <a:highlight>
                  <a:schemeClr val="lt1"/>
                </a:highlight>
              </a:rPr>
              <a:t>. </a:t>
            </a:r>
            <a:endParaRPr sz="1400">
              <a:solidFill>
                <a:srgbClr val="333333"/>
              </a:solidFill>
              <a:highlight>
                <a:schemeClr val="lt1"/>
              </a:highlight>
            </a:endParaRPr>
          </a:p>
          <a:p>
            <a:pPr indent="-254000" lvl="0" marL="342900" rtl="0" algn="l">
              <a:spcBef>
                <a:spcPts val="1000"/>
              </a:spcBef>
              <a:spcAft>
                <a:spcPts val="0"/>
              </a:spcAft>
              <a:buClr>
                <a:srgbClr val="FF9900"/>
              </a:buClr>
              <a:buSzPts val="1400"/>
              <a:buChar char="➢"/>
            </a:pPr>
            <a:r>
              <a:rPr lang="en-US" sz="1400">
                <a:solidFill>
                  <a:srgbClr val="333333"/>
                </a:solidFill>
                <a:highlight>
                  <a:schemeClr val="lt1"/>
                </a:highlight>
              </a:rPr>
              <a:t>Repeat the following steps </a:t>
            </a:r>
            <a:r>
              <a:rPr b="1" lang="en-US" sz="1400">
                <a:solidFill>
                  <a:srgbClr val="333333"/>
                </a:solidFill>
                <a:highlight>
                  <a:schemeClr val="lt1"/>
                </a:highlight>
                <a:latin typeface="Consolas"/>
                <a:ea typeface="Consolas"/>
                <a:cs typeface="Consolas"/>
                <a:sym typeface="Consolas"/>
              </a:rPr>
              <a:t>while</a:t>
            </a:r>
            <a:r>
              <a:rPr lang="en-US" sz="1400">
                <a:solidFill>
                  <a:srgbClr val="333333"/>
                </a:solidFill>
                <a:highlight>
                  <a:schemeClr val="lt1"/>
                </a:highlight>
              </a:rPr>
              <a:t> the balance is less than </a:t>
            </a:r>
            <a:r>
              <a:rPr b="1" lang="en-US" sz="1400">
                <a:solidFill>
                  <a:srgbClr val="333333"/>
                </a:solidFill>
                <a:highlight>
                  <a:schemeClr val="lt1"/>
                </a:highlight>
                <a:latin typeface="Consolas"/>
                <a:ea typeface="Consolas"/>
                <a:cs typeface="Consolas"/>
                <a:sym typeface="Consolas"/>
              </a:rPr>
              <a:t>$20,000</a:t>
            </a:r>
            <a:r>
              <a:rPr lang="en-US" sz="1400">
                <a:solidFill>
                  <a:srgbClr val="333333"/>
                </a:solidFill>
                <a:highlight>
                  <a:schemeClr val="lt1"/>
                </a:highlight>
              </a:rPr>
              <a:t>: </a:t>
            </a:r>
            <a:endParaRPr sz="1400">
              <a:solidFill>
                <a:srgbClr val="333333"/>
              </a:solidFill>
              <a:highlight>
                <a:schemeClr val="lt1"/>
              </a:highlight>
            </a:endParaRPr>
          </a:p>
          <a:p>
            <a:pPr indent="-254000" lvl="1" marL="685800" rtl="0" algn="l">
              <a:spcBef>
                <a:spcPts val="1000"/>
              </a:spcBef>
              <a:spcAft>
                <a:spcPts val="0"/>
              </a:spcAft>
              <a:buClr>
                <a:srgbClr val="FF9900"/>
              </a:buClr>
              <a:buSzPts val="1400"/>
              <a:buChar char="○"/>
            </a:pPr>
            <a:r>
              <a:rPr lang="en-US" sz="1400">
                <a:solidFill>
                  <a:srgbClr val="333333"/>
                </a:solidFill>
                <a:highlight>
                  <a:schemeClr val="lt1"/>
                </a:highlight>
              </a:rPr>
              <a:t>Add </a:t>
            </a:r>
            <a:r>
              <a:rPr b="1" lang="en-US" sz="1400">
                <a:solidFill>
                  <a:srgbClr val="333333"/>
                </a:solidFill>
                <a:highlight>
                  <a:schemeClr val="lt1"/>
                </a:highlight>
                <a:latin typeface="Consolas"/>
                <a:ea typeface="Consolas"/>
                <a:cs typeface="Consolas"/>
                <a:sym typeface="Consolas"/>
              </a:rPr>
              <a:t>1</a:t>
            </a:r>
            <a:r>
              <a:rPr lang="en-US" sz="1400">
                <a:solidFill>
                  <a:srgbClr val="333333"/>
                </a:solidFill>
                <a:highlight>
                  <a:schemeClr val="lt1"/>
                </a:highlight>
              </a:rPr>
              <a:t> to the </a:t>
            </a:r>
            <a:r>
              <a:rPr b="1" lang="en-US" sz="1400">
                <a:solidFill>
                  <a:srgbClr val="333333"/>
                </a:solidFill>
                <a:highlight>
                  <a:schemeClr val="lt1"/>
                </a:highlight>
                <a:latin typeface="Consolas"/>
                <a:ea typeface="Consolas"/>
                <a:cs typeface="Consolas"/>
                <a:sym typeface="Consolas"/>
              </a:rPr>
              <a:t>year</a:t>
            </a:r>
            <a:r>
              <a:rPr lang="en-US" sz="1400">
                <a:solidFill>
                  <a:srgbClr val="333333"/>
                </a:solidFill>
                <a:highlight>
                  <a:schemeClr val="lt1"/>
                </a:highlight>
              </a:rPr>
              <a:t> value.</a:t>
            </a:r>
            <a:endParaRPr sz="1400">
              <a:solidFill>
                <a:srgbClr val="333333"/>
              </a:solidFill>
              <a:highlight>
                <a:schemeClr val="lt1"/>
              </a:highlight>
            </a:endParaRPr>
          </a:p>
          <a:p>
            <a:pPr indent="-254000" lvl="1" marL="685800" rtl="0" algn="l">
              <a:spcBef>
                <a:spcPts val="0"/>
              </a:spcBef>
              <a:spcAft>
                <a:spcPts val="0"/>
              </a:spcAft>
              <a:buClr>
                <a:srgbClr val="FF9900"/>
              </a:buClr>
              <a:buSzPts val="1400"/>
              <a:buChar char="○"/>
            </a:pPr>
            <a:r>
              <a:rPr lang="en-US" sz="1400">
                <a:solidFill>
                  <a:srgbClr val="333333"/>
                </a:solidFill>
                <a:highlight>
                  <a:schemeClr val="lt1"/>
                </a:highlight>
              </a:rPr>
              <a:t>Compute the interest by multiplying the </a:t>
            </a:r>
            <a:r>
              <a:rPr b="1" lang="en-US" sz="1400">
                <a:solidFill>
                  <a:srgbClr val="333333"/>
                </a:solidFill>
                <a:highlight>
                  <a:schemeClr val="lt1"/>
                </a:highlight>
                <a:latin typeface="Consolas"/>
                <a:ea typeface="Consolas"/>
                <a:cs typeface="Consolas"/>
                <a:sym typeface="Consolas"/>
              </a:rPr>
              <a:t>balance</a:t>
            </a:r>
            <a:r>
              <a:rPr lang="en-US" sz="1400">
                <a:solidFill>
                  <a:srgbClr val="333333"/>
                </a:solidFill>
                <a:highlight>
                  <a:schemeClr val="lt1"/>
                </a:highlight>
              </a:rPr>
              <a:t> value by </a:t>
            </a:r>
            <a:r>
              <a:rPr b="1" lang="en-US" sz="1400">
                <a:solidFill>
                  <a:srgbClr val="333333"/>
                </a:solidFill>
                <a:highlight>
                  <a:schemeClr val="lt1"/>
                </a:highlight>
                <a:latin typeface="Consolas"/>
                <a:ea typeface="Consolas"/>
                <a:cs typeface="Consolas"/>
                <a:sym typeface="Consolas"/>
              </a:rPr>
              <a:t>0.05</a:t>
            </a:r>
            <a:r>
              <a:rPr lang="en-US" sz="1400">
                <a:solidFill>
                  <a:srgbClr val="333333"/>
                </a:solidFill>
                <a:highlight>
                  <a:schemeClr val="lt1"/>
                </a:highlight>
              </a:rPr>
              <a:t> (5% interest). This rate will be declared as a </a:t>
            </a:r>
            <a:r>
              <a:rPr b="1" lang="en-US" sz="1400">
                <a:solidFill>
                  <a:srgbClr val="333333"/>
                </a:solidFill>
                <a:highlight>
                  <a:schemeClr val="lt1"/>
                </a:highlight>
                <a:latin typeface="Consolas"/>
                <a:ea typeface="Consolas"/>
                <a:cs typeface="Consolas"/>
                <a:sym typeface="Consolas"/>
              </a:rPr>
              <a:t>const</a:t>
            </a:r>
            <a:r>
              <a:rPr lang="en-US" sz="1400">
                <a:solidFill>
                  <a:srgbClr val="333333"/>
                </a:solidFill>
                <a:highlight>
                  <a:schemeClr val="lt1"/>
                </a:highlight>
              </a:rPr>
              <a:t>. </a:t>
            </a:r>
            <a:endParaRPr sz="1400">
              <a:solidFill>
                <a:srgbClr val="333333"/>
              </a:solidFill>
              <a:highlight>
                <a:schemeClr val="lt1"/>
              </a:highlight>
            </a:endParaRPr>
          </a:p>
          <a:p>
            <a:pPr indent="-254000" lvl="1" marL="685800" rtl="0" algn="l">
              <a:spcBef>
                <a:spcPts val="0"/>
              </a:spcBef>
              <a:spcAft>
                <a:spcPts val="0"/>
              </a:spcAft>
              <a:buClr>
                <a:srgbClr val="FF9900"/>
              </a:buClr>
              <a:buSzPts val="1400"/>
              <a:buChar char="○"/>
            </a:pPr>
            <a:r>
              <a:rPr lang="en-US" sz="1400">
                <a:solidFill>
                  <a:srgbClr val="333333"/>
                </a:solidFill>
                <a:highlight>
                  <a:schemeClr val="lt1"/>
                </a:highlight>
              </a:rPr>
              <a:t>Add the </a:t>
            </a:r>
            <a:r>
              <a:rPr b="1" lang="en-US" sz="1400">
                <a:solidFill>
                  <a:srgbClr val="333333"/>
                </a:solidFill>
                <a:highlight>
                  <a:schemeClr val="lt1"/>
                </a:highlight>
                <a:latin typeface="Consolas"/>
                <a:ea typeface="Consolas"/>
                <a:cs typeface="Consolas"/>
                <a:sym typeface="Consolas"/>
              </a:rPr>
              <a:t>interest</a:t>
            </a:r>
            <a:r>
              <a:rPr lang="en-US" sz="1400">
                <a:solidFill>
                  <a:srgbClr val="333333"/>
                </a:solidFill>
                <a:highlight>
                  <a:schemeClr val="lt1"/>
                </a:highlight>
              </a:rPr>
              <a:t> to the </a:t>
            </a:r>
            <a:r>
              <a:rPr b="1" lang="en-US" sz="1400">
                <a:solidFill>
                  <a:srgbClr val="333333"/>
                </a:solidFill>
                <a:highlight>
                  <a:schemeClr val="lt1"/>
                </a:highlight>
                <a:latin typeface="Consolas"/>
                <a:ea typeface="Consolas"/>
                <a:cs typeface="Consolas"/>
                <a:sym typeface="Consolas"/>
              </a:rPr>
              <a:t>balance</a:t>
            </a:r>
            <a:r>
              <a:rPr lang="en-US" sz="1400">
                <a:solidFill>
                  <a:srgbClr val="333333"/>
                </a:solidFill>
                <a:highlight>
                  <a:schemeClr val="lt1"/>
                </a:highlight>
              </a:rPr>
              <a:t>.</a:t>
            </a:r>
            <a:endParaRPr sz="1400">
              <a:solidFill>
                <a:srgbClr val="333333"/>
              </a:solidFill>
              <a:highlight>
                <a:schemeClr val="lt1"/>
              </a:highlight>
            </a:endParaRPr>
          </a:p>
          <a:p>
            <a:pPr indent="0" lvl="0" marL="0" rtl="0" algn="l">
              <a:spcBef>
                <a:spcPts val="1000"/>
              </a:spcBef>
              <a:spcAft>
                <a:spcPts val="1000"/>
              </a:spcAft>
              <a:buNone/>
            </a:pPr>
            <a:r>
              <a:rPr lang="en-US">
                <a:solidFill>
                  <a:srgbClr val="333333"/>
                </a:solidFill>
                <a:highlight>
                  <a:schemeClr val="lt1"/>
                </a:highlight>
              </a:rPr>
              <a:t>Report the final </a:t>
            </a:r>
            <a:r>
              <a:rPr b="1" lang="en-US">
                <a:solidFill>
                  <a:srgbClr val="333333"/>
                </a:solidFill>
                <a:highlight>
                  <a:schemeClr val="lt1"/>
                </a:highlight>
                <a:latin typeface="Consolas"/>
                <a:ea typeface="Consolas"/>
                <a:cs typeface="Consolas"/>
                <a:sym typeface="Consolas"/>
              </a:rPr>
              <a:t>year</a:t>
            </a:r>
            <a:r>
              <a:rPr lang="en-US">
                <a:solidFill>
                  <a:srgbClr val="333333"/>
                </a:solidFill>
                <a:highlight>
                  <a:schemeClr val="lt1"/>
                </a:highlight>
              </a:rPr>
              <a:t> value as the answer. </a:t>
            </a:r>
            <a:endParaRPr>
              <a:solidFill>
                <a:srgbClr val="333333"/>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sp>
        <p:nvSpPr>
          <p:cNvPr id="1186" name="Google Shape;1186;p1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1187" name="Google Shape;1187;p125"/>
          <p:cNvSpPr txBox="1"/>
          <p:nvPr/>
        </p:nvSpPr>
        <p:spPr>
          <a:xfrm>
            <a:off x="0" y="1895700"/>
            <a:ext cx="9144000" cy="13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solidFill>
                  <a:srgbClr val="FFAB40"/>
                </a:solidFill>
                <a:latin typeface="Avenir"/>
                <a:ea typeface="Avenir"/>
                <a:cs typeface="Avenir"/>
                <a:sym typeface="Avenir"/>
              </a:rPr>
              <a:t>Section 1</a:t>
            </a:r>
            <a:br>
              <a:rPr lang="en-US" sz="3000">
                <a:solidFill>
                  <a:srgbClr val="E69138"/>
                </a:solidFill>
                <a:latin typeface="Avenir"/>
                <a:ea typeface="Avenir"/>
                <a:cs typeface="Avenir"/>
                <a:sym typeface="Avenir"/>
              </a:rPr>
            </a:br>
            <a:r>
              <a:rPr b="1" lang="en-US" sz="3000">
                <a:solidFill>
                  <a:srgbClr val="4285F4"/>
                </a:solidFill>
                <a:latin typeface="Avenir"/>
                <a:ea typeface="Avenir"/>
                <a:cs typeface="Avenir"/>
                <a:sym typeface="Avenir"/>
              </a:rPr>
              <a:t>Basic JavaScript</a:t>
            </a:r>
            <a:endParaRPr b="1" sz="3000">
              <a:solidFill>
                <a:srgbClr val="4285F4"/>
              </a:solidFill>
              <a:latin typeface="Avenir"/>
              <a:ea typeface="Avenir"/>
              <a:cs typeface="Avenir"/>
              <a:sym typeface="Aveni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5" name="Shape 1475"/>
        <p:cNvGrpSpPr/>
        <p:nvPr/>
      </p:nvGrpSpPr>
      <p:grpSpPr>
        <a:xfrm>
          <a:off x="0" y="0"/>
          <a:ext cx="0" cy="0"/>
          <a:chOff x="0" y="0"/>
          <a:chExt cx="0" cy="0"/>
        </a:xfrm>
      </p:grpSpPr>
      <p:sp>
        <p:nvSpPr>
          <p:cNvPr id="1476" name="Google Shape;1476;p161"/>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US"/>
              <a:t>Activity – Loops: </a:t>
            </a:r>
            <a:r>
              <a:rPr lang="en-US">
                <a:latin typeface="Consolas"/>
                <a:ea typeface="Consolas"/>
                <a:cs typeface="Consolas"/>
                <a:sym typeface="Consolas"/>
              </a:rPr>
              <a:t>while()</a:t>
            </a:r>
            <a:endParaRPr/>
          </a:p>
        </p:txBody>
      </p:sp>
      <p:sp>
        <p:nvSpPr>
          <p:cNvPr id="1477" name="Google Shape;1477;p161"/>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1478" name="Google Shape;1478;p161"/>
          <p:cNvSpPr txBox="1"/>
          <p:nvPr>
            <p:ph idx="1" type="body"/>
          </p:nvPr>
        </p:nvSpPr>
        <p:spPr>
          <a:xfrm>
            <a:off x="523875" y="1290600"/>
            <a:ext cx="8186700" cy="3543900"/>
          </a:xfrm>
          <a:prstGeom prst="rect">
            <a:avLst/>
          </a:prstGeom>
        </p:spPr>
        <p:txBody>
          <a:bodyPr anchorCtr="0" anchor="t" bIns="68575" lIns="68575" spcFirstLastPara="1" rIns="68575" wrap="square" tIns="68575">
            <a:normAutofit/>
          </a:bodyPr>
          <a:lstStyle/>
          <a:p>
            <a:pPr indent="0" lvl="0" marL="0" rtl="0" algn="l">
              <a:spcBef>
                <a:spcPts val="800"/>
              </a:spcBef>
              <a:spcAft>
                <a:spcPts val="0"/>
              </a:spcAft>
              <a:buNone/>
            </a:pPr>
            <a:r>
              <a:rPr lang="en-US"/>
              <a:t>The solution to the activity is as follows, as illustrated by the logic flowchart.</a:t>
            </a:r>
            <a:endParaRPr/>
          </a:p>
          <a:p>
            <a:pPr indent="0" lvl="0" marL="0" rtl="0" algn="l">
              <a:spcBef>
                <a:spcPts val="1000"/>
              </a:spcBef>
              <a:spcAft>
                <a:spcPts val="0"/>
              </a:spcAft>
              <a:buNone/>
            </a:pPr>
            <a:r>
              <a:rPr lang="en-US">
                <a:solidFill>
                  <a:srgbClr val="0033B3"/>
                </a:solidFill>
                <a:highlight>
                  <a:schemeClr val="lt1"/>
                </a:highlight>
                <a:latin typeface="Consolas"/>
                <a:ea typeface="Consolas"/>
                <a:cs typeface="Consolas"/>
                <a:sym typeface="Consolas"/>
              </a:rPr>
              <a:t>const </a:t>
            </a:r>
            <a:r>
              <a:rPr lang="en-US">
                <a:solidFill>
                  <a:srgbClr val="830091"/>
                </a:solidFill>
                <a:highlight>
                  <a:schemeClr val="lt1"/>
                </a:highlight>
                <a:latin typeface="Consolas"/>
                <a:ea typeface="Consolas"/>
                <a:cs typeface="Consolas"/>
                <a:sym typeface="Consolas"/>
              </a:rPr>
              <a:t>RATE </a:t>
            </a:r>
            <a:r>
              <a:rPr lang="en-US">
                <a:solidFill>
                  <a:srgbClr val="080808"/>
                </a:solidFill>
                <a:highlight>
                  <a:schemeClr val="lt1"/>
                </a:highlight>
                <a:latin typeface="Consolas"/>
                <a:ea typeface="Consolas"/>
                <a:cs typeface="Consolas"/>
                <a:sym typeface="Consolas"/>
              </a:rPr>
              <a:t>= </a:t>
            </a:r>
            <a:r>
              <a:rPr lang="en-US">
                <a:solidFill>
                  <a:srgbClr val="1750EB"/>
                </a:solidFill>
                <a:highlight>
                  <a:schemeClr val="lt1"/>
                </a:highlight>
                <a:latin typeface="Consolas"/>
                <a:ea typeface="Consolas"/>
                <a:cs typeface="Consolas"/>
                <a:sym typeface="Consolas"/>
              </a:rPr>
              <a:t>0.05</a:t>
            </a:r>
            <a:r>
              <a:rPr lang="en-US">
                <a:solidFill>
                  <a:srgbClr val="080808"/>
                </a:solidFill>
                <a:highlight>
                  <a:schemeClr val="lt1"/>
                </a:highlight>
                <a:latin typeface="Consolas"/>
                <a:ea typeface="Consolas"/>
                <a:cs typeface="Consolas"/>
                <a:sym typeface="Consolas"/>
              </a:rPr>
              <a:t>;</a:t>
            </a:r>
            <a:endParaRPr>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a:solidFill>
                  <a:srgbClr val="0033B3"/>
                </a:solidFill>
                <a:highlight>
                  <a:schemeClr val="lt1"/>
                </a:highlight>
                <a:latin typeface="Consolas"/>
                <a:ea typeface="Consolas"/>
                <a:cs typeface="Consolas"/>
                <a:sym typeface="Consolas"/>
              </a:rPr>
              <a:t>const </a:t>
            </a:r>
            <a:r>
              <a:rPr lang="en-US">
                <a:solidFill>
                  <a:srgbClr val="830091"/>
                </a:solidFill>
                <a:highlight>
                  <a:schemeClr val="lt1"/>
                </a:highlight>
                <a:latin typeface="Consolas"/>
                <a:ea typeface="Consolas"/>
                <a:cs typeface="Consolas"/>
                <a:sym typeface="Consolas"/>
              </a:rPr>
              <a:t>INITIAL_BALANCE </a:t>
            </a:r>
            <a:r>
              <a:rPr lang="en-US">
                <a:solidFill>
                  <a:srgbClr val="080808"/>
                </a:solidFill>
                <a:highlight>
                  <a:schemeClr val="lt1"/>
                </a:highlight>
                <a:latin typeface="Consolas"/>
                <a:ea typeface="Consolas"/>
                <a:cs typeface="Consolas"/>
                <a:sym typeface="Consolas"/>
              </a:rPr>
              <a:t>= </a:t>
            </a:r>
            <a:r>
              <a:rPr lang="en-US">
                <a:solidFill>
                  <a:srgbClr val="1750EB"/>
                </a:solidFill>
                <a:highlight>
                  <a:schemeClr val="lt1"/>
                </a:highlight>
                <a:latin typeface="Consolas"/>
                <a:ea typeface="Consolas"/>
                <a:cs typeface="Consolas"/>
                <a:sym typeface="Consolas"/>
              </a:rPr>
              <a:t>10000</a:t>
            </a:r>
            <a:r>
              <a:rPr lang="en-US">
                <a:solidFill>
                  <a:srgbClr val="080808"/>
                </a:solidFill>
                <a:highlight>
                  <a:schemeClr val="lt1"/>
                </a:highlight>
                <a:latin typeface="Consolas"/>
                <a:ea typeface="Consolas"/>
                <a:cs typeface="Consolas"/>
                <a:sym typeface="Consolas"/>
              </a:rPr>
              <a:t>;</a:t>
            </a:r>
            <a:endParaRPr>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t/>
            </a:r>
            <a:endParaRPr>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a:solidFill>
                  <a:srgbClr val="0033B3"/>
                </a:solidFill>
                <a:highlight>
                  <a:schemeClr val="lt1"/>
                </a:highlight>
                <a:latin typeface="Consolas"/>
                <a:ea typeface="Consolas"/>
                <a:cs typeface="Consolas"/>
                <a:sym typeface="Consolas"/>
              </a:rPr>
              <a:t>let </a:t>
            </a:r>
            <a:r>
              <a:rPr lang="en-US">
                <a:solidFill>
                  <a:srgbClr val="830091"/>
                </a:solidFill>
                <a:highlight>
                  <a:schemeClr val="lt1"/>
                </a:highlight>
                <a:latin typeface="Consolas"/>
                <a:ea typeface="Consolas"/>
                <a:cs typeface="Consolas"/>
                <a:sym typeface="Consolas"/>
              </a:rPr>
              <a:t>balance </a:t>
            </a:r>
            <a:r>
              <a:rPr lang="en-US">
                <a:solidFill>
                  <a:srgbClr val="080808"/>
                </a:solidFill>
                <a:highlight>
                  <a:schemeClr val="lt1"/>
                </a:highlight>
                <a:latin typeface="Consolas"/>
                <a:ea typeface="Consolas"/>
                <a:cs typeface="Consolas"/>
                <a:sym typeface="Consolas"/>
              </a:rPr>
              <a:t>= </a:t>
            </a:r>
            <a:r>
              <a:rPr lang="en-US">
                <a:solidFill>
                  <a:srgbClr val="830091"/>
                </a:solidFill>
                <a:highlight>
                  <a:schemeClr val="lt1"/>
                </a:highlight>
                <a:latin typeface="Consolas"/>
                <a:ea typeface="Consolas"/>
                <a:cs typeface="Consolas"/>
                <a:sym typeface="Consolas"/>
              </a:rPr>
              <a:t>INITIAL_BALANCE</a:t>
            </a:r>
            <a:r>
              <a:rPr lang="en-US">
                <a:solidFill>
                  <a:srgbClr val="080808"/>
                </a:solidFill>
                <a:highlight>
                  <a:schemeClr val="lt1"/>
                </a:highlight>
                <a:latin typeface="Consolas"/>
                <a:ea typeface="Consolas"/>
                <a:cs typeface="Consolas"/>
                <a:sym typeface="Consolas"/>
              </a:rPr>
              <a:t>;</a:t>
            </a:r>
            <a:endParaRPr>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a:solidFill>
                  <a:srgbClr val="0033B3"/>
                </a:solidFill>
                <a:highlight>
                  <a:schemeClr val="lt1"/>
                </a:highlight>
                <a:latin typeface="Consolas"/>
                <a:ea typeface="Consolas"/>
                <a:cs typeface="Consolas"/>
                <a:sym typeface="Consolas"/>
              </a:rPr>
              <a:t>let </a:t>
            </a:r>
            <a:r>
              <a:rPr lang="en-US">
                <a:solidFill>
                  <a:srgbClr val="830091"/>
                </a:solidFill>
                <a:highlight>
                  <a:schemeClr val="lt1"/>
                </a:highlight>
                <a:latin typeface="Consolas"/>
                <a:ea typeface="Consolas"/>
                <a:cs typeface="Consolas"/>
                <a:sym typeface="Consolas"/>
              </a:rPr>
              <a:t>target </a:t>
            </a:r>
            <a:r>
              <a:rPr lang="en-US">
                <a:solidFill>
                  <a:srgbClr val="080808"/>
                </a:solidFill>
                <a:highlight>
                  <a:schemeClr val="lt1"/>
                </a:highlight>
                <a:latin typeface="Consolas"/>
                <a:ea typeface="Consolas"/>
                <a:cs typeface="Consolas"/>
                <a:sym typeface="Consolas"/>
              </a:rPr>
              <a:t>= </a:t>
            </a:r>
            <a:r>
              <a:rPr lang="en-US">
                <a:solidFill>
                  <a:srgbClr val="1750EB"/>
                </a:solidFill>
                <a:highlight>
                  <a:schemeClr val="lt1"/>
                </a:highlight>
                <a:latin typeface="Consolas"/>
                <a:ea typeface="Consolas"/>
                <a:cs typeface="Consolas"/>
                <a:sym typeface="Consolas"/>
              </a:rPr>
              <a:t>2 </a:t>
            </a:r>
            <a:r>
              <a:rPr lang="en-US">
                <a:solidFill>
                  <a:srgbClr val="080808"/>
                </a:solidFill>
                <a:highlight>
                  <a:schemeClr val="lt1"/>
                </a:highlight>
                <a:latin typeface="Consolas"/>
                <a:ea typeface="Consolas"/>
                <a:cs typeface="Consolas"/>
                <a:sym typeface="Consolas"/>
              </a:rPr>
              <a:t>* </a:t>
            </a:r>
            <a:r>
              <a:rPr lang="en-US">
                <a:solidFill>
                  <a:srgbClr val="830091"/>
                </a:solidFill>
                <a:highlight>
                  <a:schemeClr val="lt1"/>
                </a:highlight>
                <a:latin typeface="Consolas"/>
                <a:ea typeface="Consolas"/>
                <a:cs typeface="Consolas"/>
                <a:sym typeface="Consolas"/>
              </a:rPr>
              <a:t>INITIAL_BALANCE</a:t>
            </a:r>
            <a:r>
              <a:rPr lang="en-US">
                <a:solidFill>
                  <a:srgbClr val="080808"/>
                </a:solidFill>
                <a:highlight>
                  <a:schemeClr val="lt1"/>
                </a:highlight>
                <a:latin typeface="Consolas"/>
                <a:ea typeface="Consolas"/>
                <a:cs typeface="Consolas"/>
                <a:sym typeface="Consolas"/>
              </a:rPr>
              <a:t>;</a:t>
            </a:r>
            <a:endParaRPr>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a:solidFill>
                  <a:srgbClr val="0033B3"/>
                </a:solidFill>
                <a:highlight>
                  <a:schemeClr val="lt1"/>
                </a:highlight>
                <a:latin typeface="Consolas"/>
                <a:ea typeface="Consolas"/>
                <a:cs typeface="Consolas"/>
                <a:sym typeface="Consolas"/>
              </a:rPr>
              <a:t>let </a:t>
            </a:r>
            <a:r>
              <a:rPr lang="en-US">
                <a:solidFill>
                  <a:srgbClr val="830091"/>
                </a:solidFill>
                <a:highlight>
                  <a:schemeClr val="lt1"/>
                </a:highlight>
                <a:latin typeface="Consolas"/>
                <a:ea typeface="Consolas"/>
                <a:cs typeface="Consolas"/>
                <a:sym typeface="Consolas"/>
              </a:rPr>
              <a:t>year </a:t>
            </a:r>
            <a:r>
              <a:rPr lang="en-US">
                <a:solidFill>
                  <a:srgbClr val="080808"/>
                </a:solidFill>
                <a:highlight>
                  <a:schemeClr val="lt1"/>
                </a:highlight>
                <a:latin typeface="Consolas"/>
                <a:ea typeface="Consolas"/>
                <a:cs typeface="Consolas"/>
                <a:sym typeface="Consolas"/>
              </a:rPr>
              <a:t>= </a:t>
            </a:r>
            <a:r>
              <a:rPr lang="en-US">
                <a:solidFill>
                  <a:srgbClr val="1750EB"/>
                </a:solidFill>
                <a:highlight>
                  <a:schemeClr val="lt1"/>
                </a:highlight>
                <a:latin typeface="Consolas"/>
                <a:ea typeface="Consolas"/>
                <a:cs typeface="Consolas"/>
                <a:sym typeface="Consolas"/>
              </a:rPr>
              <a:t>0</a:t>
            </a:r>
            <a:r>
              <a:rPr lang="en-US">
                <a:solidFill>
                  <a:srgbClr val="080808"/>
                </a:solidFill>
                <a:highlight>
                  <a:schemeClr val="lt1"/>
                </a:highlight>
                <a:latin typeface="Consolas"/>
                <a:ea typeface="Consolas"/>
                <a:cs typeface="Consolas"/>
                <a:sym typeface="Consolas"/>
              </a:rPr>
              <a:t>;</a:t>
            </a:r>
            <a:endParaRPr>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t/>
            </a:r>
            <a:endParaRPr>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a:solidFill>
                  <a:srgbClr val="0033B3"/>
                </a:solidFill>
                <a:highlight>
                  <a:schemeClr val="lt1"/>
                </a:highlight>
                <a:latin typeface="Consolas"/>
                <a:ea typeface="Consolas"/>
                <a:cs typeface="Consolas"/>
                <a:sym typeface="Consolas"/>
              </a:rPr>
              <a:t>while </a:t>
            </a:r>
            <a:r>
              <a:rPr lang="en-US">
                <a:solidFill>
                  <a:srgbClr val="080808"/>
                </a:solidFill>
                <a:highlight>
                  <a:schemeClr val="lt1"/>
                </a:highlight>
                <a:latin typeface="Consolas"/>
                <a:ea typeface="Consolas"/>
                <a:cs typeface="Consolas"/>
                <a:sym typeface="Consolas"/>
              </a:rPr>
              <a:t>(</a:t>
            </a:r>
            <a:r>
              <a:rPr lang="en-US">
                <a:solidFill>
                  <a:srgbClr val="830091"/>
                </a:solidFill>
                <a:highlight>
                  <a:schemeClr val="lt1"/>
                </a:highlight>
                <a:latin typeface="Consolas"/>
                <a:ea typeface="Consolas"/>
                <a:cs typeface="Consolas"/>
                <a:sym typeface="Consolas"/>
              </a:rPr>
              <a:t>balance </a:t>
            </a:r>
            <a:r>
              <a:rPr lang="en-US">
                <a:solidFill>
                  <a:srgbClr val="080808"/>
                </a:solidFill>
                <a:highlight>
                  <a:schemeClr val="lt1"/>
                </a:highlight>
                <a:latin typeface="Consolas"/>
                <a:ea typeface="Consolas"/>
                <a:cs typeface="Consolas"/>
                <a:sym typeface="Consolas"/>
              </a:rPr>
              <a:t>&lt; </a:t>
            </a:r>
            <a:r>
              <a:rPr lang="en-US">
                <a:solidFill>
                  <a:srgbClr val="830091"/>
                </a:solidFill>
                <a:highlight>
                  <a:schemeClr val="lt1"/>
                </a:highlight>
                <a:latin typeface="Consolas"/>
                <a:ea typeface="Consolas"/>
                <a:cs typeface="Consolas"/>
                <a:sym typeface="Consolas"/>
              </a:rPr>
              <a:t>target</a:t>
            </a:r>
            <a:r>
              <a:rPr lang="en-US">
                <a:solidFill>
                  <a:srgbClr val="080808"/>
                </a:solidFill>
                <a:highlight>
                  <a:schemeClr val="lt1"/>
                </a:highlight>
                <a:latin typeface="Consolas"/>
                <a:ea typeface="Consolas"/>
                <a:cs typeface="Consolas"/>
                <a:sym typeface="Consolas"/>
              </a:rPr>
              <a:t>) {</a:t>
            </a:r>
            <a:endParaRPr>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a:solidFill>
                  <a:srgbClr val="080808"/>
                </a:solidFill>
                <a:highlight>
                  <a:schemeClr val="lt1"/>
                </a:highlight>
                <a:latin typeface="Consolas"/>
                <a:ea typeface="Consolas"/>
                <a:cs typeface="Consolas"/>
                <a:sym typeface="Consolas"/>
              </a:rPr>
              <a:t>   </a:t>
            </a:r>
            <a:r>
              <a:rPr lang="en-US">
                <a:solidFill>
                  <a:srgbClr val="0033B3"/>
                </a:solidFill>
                <a:highlight>
                  <a:schemeClr val="lt1"/>
                </a:highlight>
                <a:latin typeface="Consolas"/>
                <a:ea typeface="Consolas"/>
                <a:cs typeface="Consolas"/>
                <a:sym typeface="Consolas"/>
              </a:rPr>
              <a:t>let </a:t>
            </a:r>
            <a:r>
              <a:rPr lang="en-US">
                <a:solidFill>
                  <a:srgbClr val="248F8F"/>
                </a:solidFill>
                <a:highlight>
                  <a:schemeClr val="lt1"/>
                </a:highlight>
                <a:latin typeface="Consolas"/>
                <a:ea typeface="Consolas"/>
                <a:cs typeface="Consolas"/>
                <a:sym typeface="Consolas"/>
              </a:rPr>
              <a:t>interest </a:t>
            </a:r>
            <a:r>
              <a:rPr lang="en-US">
                <a:solidFill>
                  <a:srgbClr val="080808"/>
                </a:solidFill>
                <a:highlight>
                  <a:schemeClr val="lt1"/>
                </a:highlight>
                <a:latin typeface="Consolas"/>
                <a:ea typeface="Consolas"/>
                <a:cs typeface="Consolas"/>
                <a:sym typeface="Consolas"/>
              </a:rPr>
              <a:t>= </a:t>
            </a:r>
            <a:r>
              <a:rPr lang="en-US">
                <a:solidFill>
                  <a:srgbClr val="830091"/>
                </a:solidFill>
                <a:highlight>
                  <a:schemeClr val="lt1"/>
                </a:highlight>
                <a:latin typeface="Consolas"/>
                <a:ea typeface="Consolas"/>
                <a:cs typeface="Consolas"/>
                <a:sym typeface="Consolas"/>
              </a:rPr>
              <a:t>balance </a:t>
            </a:r>
            <a:r>
              <a:rPr lang="en-US">
                <a:solidFill>
                  <a:srgbClr val="080808"/>
                </a:solidFill>
                <a:highlight>
                  <a:schemeClr val="lt1"/>
                </a:highlight>
                <a:latin typeface="Consolas"/>
                <a:ea typeface="Consolas"/>
                <a:cs typeface="Consolas"/>
                <a:sym typeface="Consolas"/>
              </a:rPr>
              <a:t>* </a:t>
            </a:r>
            <a:r>
              <a:rPr lang="en-US">
                <a:solidFill>
                  <a:srgbClr val="830091"/>
                </a:solidFill>
                <a:highlight>
                  <a:schemeClr val="lt1"/>
                </a:highlight>
                <a:latin typeface="Consolas"/>
                <a:ea typeface="Consolas"/>
                <a:cs typeface="Consolas"/>
                <a:sym typeface="Consolas"/>
              </a:rPr>
              <a:t>RATE</a:t>
            </a:r>
            <a:r>
              <a:rPr lang="en-US">
                <a:solidFill>
                  <a:srgbClr val="080808"/>
                </a:solidFill>
                <a:highlight>
                  <a:schemeClr val="lt1"/>
                </a:highlight>
                <a:latin typeface="Consolas"/>
                <a:ea typeface="Consolas"/>
                <a:cs typeface="Consolas"/>
                <a:sym typeface="Consolas"/>
              </a:rPr>
              <a:t>;</a:t>
            </a:r>
            <a:endParaRPr>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a:solidFill>
                  <a:srgbClr val="080808"/>
                </a:solidFill>
                <a:highlight>
                  <a:schemeClr val="lt1"/>
                </a:highlight>
                <a:latin typeface="Consolas"/>
                <a:ea typeface="Consolas"/>
                <a:cs typeface="Consolas"/>
                <a:sym typeface="Consolas"/>
              </a:rPr>
              <a:t>   </a:t>
            </a:r>
            <a:r>
              <a:rPr lang="en-US">
                <a:solidFill>
                  <a:srgbClr val="830091"/>
                </a:solidFill>
                <a:highlight>
                  <a:schemeClr val="lt1"/>
                </a:highlight>
                <a:latin typeface="Consolas"/>
                <a:ea typeface="Consolas"/>
                <a:cs typeface="Consolas"/>
                <a:sym typeface="Consolas"/>
              </a:rPr>
              <a:t>balance </a:t>
            </a:r>
            <a:r>
              <a:rPr lang="en-US">
                <a:solidFill>
                  <a:srgbClr val="080808"/>
                </a:solidFill>
                <a:highlight>
                  <a:schemeClr val="lt1"/>
                </a:highlight>
                <a:latin typeface="Consolas"/>
                <a:ea typeface="Consolas"/>
                <a:cs typeface="Consolas"/>
                <a:sym typeface="Consolas"/>
              </a:rPr>
              <a:t>+= </a:t>
            </a:r>
            <a:r>
              <a:rPr lang="en-US">
                <a:solidFill>
                  <a:srgbClr val="248F8F"/>
                </a:solidFill>
                <a:highlight>
                  <a:schemeClr val="lt1"/>
                </a:highlight>
                <a:latin typeface="Consolas"/>
                <a:ea typeface="Consolas"/>
                <a:cs typeface="Consolas"/>
                <a:sym typeface="Consolas"/>
              </a:rPr>
              <a:t>interest</a:t>
            </a:r>
            <a:r>
              <a:rPr lang="en-US">
                <a:solidFill>
                  <a:srgbClr val="080808"/>
                </a:solidFill>
                <a:highlight>
                  <a:schemeClr val="lt1"/>
                </a:highlight>
                <a:latin typeface="Consolas"/>
                <a:ea typeface="Consolas"/>
                <a:cs typeface="Consolas"/>
                <a:sym typeface="Consolas"/>
              </a:rPr>
              <a:t>;</a:t>
            </a:r>
            <a:endParaRPr>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a:solidFill>
                  <a:srgbClr val="080808"/>
                </a:solidFill>
                <a:highlight>
                  <a:schemeClr val="lt1"/>
                </a:highlight>
                <a:latin typeface="Consolas"/>
                <a:ea typeface="Consolas"/>
                <a:cs typeface="Consolas"/>
                <a:sym typeface="Consolas"/>
              </a:rPr>
              <a:t>   </a:t>
            </a:r>
            <a:r>
              <a:rPr lang="en-US">
                <a:solidFill>
                  <a:srgbClr val="830091"/>
                </a:solidFill>
                <a:highlight>
                  <a:schemeClr val="lt1"/>
                </a:highlight>
                <a:latin typeface="Consolas"/>
                <a:ea typeface="Consolas"/>
                <a:cs typeface="Consolas"/>
                <a:sym typeface="Consolas"/>
              </a:rPr>
              <a:t>year</a:t>
            </a:r>
            <a:r>
              <a:rPr lang="en-US">
                <a:solidFill>
                  <a:srgbClr val="080808"/>
                </a:solidFill>
                <a:highlight>
                  <a:schemeClr val="lt1"/>
                </a:highlight>
                <a:latin typeface="Consolas"/>
                <a:ea typeface="Consolas"/>
                <a:cs typeface="Consolas"/>
                <a:sym typeface="Consolas"/>
              </a:rPr>
              <a:t>++;</a:t>
            </a:r>
            <a:endParaRPr>
              <a:solidFill>
                <a:srgbClr val="8C8C8C"/>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a:solidFill>
                  <a:srgbClr val="080808"/>
                </a:solidFill>
                <a:highlight>
                  <a:schemeClr val="lt1"/>
                </a:highlight>
                <a:latin typeface="Consolas"/>
                <a:ea typeface="Consolas"/>
                <a:cs typeface="Consolas"/>
                <a:sym typeface="Consolas"/>
              </a:rPr>
              <a:t>}</a:t>
            </a:r>
            <a:endParaRPr>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t/>
            </a:r>
            <a:endParaRPr>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a:solidFill>
                  <a:srgbClr val="830091"/>
                </a:solidFill>
                <a:highlight>
                  <a:schemeClr val="lt1"/>
                </a:highlight>
                <a:latin typeface="Consolas"/>
                <a:ea typeface="Consolas"/>
                <a:cs typeface="Consolas"/>
                <a:sym typeface="Consolas"/>
              </a:rPr>
              <a:t>console</a:t>
            </a:r>
            <a:r>
              <a:rPr lang="en-US">
                <a:solidFill>
                  <a:srgbClr val="080808"/>
                </a:solidFill>
                <a:highlight>
                  <a:schemeClr val="lt1"/>
                </a:highlight>
                <a:latin typeface="Consolas"/>
                <a:ea typeface="Consolas"/>
                <a:cs typeface="Consolas"/>
                <a:sym typeface="Consolas"/>
              </a:rPr>
              <a:t>.</a:t>
            </a:r>
            <a:r>
              <a:rPr lang="en-US">
                <a:solidFill>
                  <a:srgbClr val="7A7A43"/>
                </a:solidFill>
                <a:highlight>
                  <a:schemeClr val="lt1"/>
                </a:highlight>
                <a:latin typeface="Consolas"/>
                <a:ea typeface="Consolas"/>
                <a:cs typeface="Consolas"/>
                <a:sym typeface="Consolas"/>
              </a:rPr>
              <a:t>log</a:t>
            </a:r>
            <a:r>
              <a:rPr lang="en-US">
                <a:solidFill>
                  <a:srgbClr val="080808"/>
                </a:solidFill>
                <a:highlight>
                  <a:schemeClr val="lt1"/>
                </a:highlight>
                <a:latin typeface="Consolas"/>
                <a:ea typeface="Consolas"/>
                <a:cs typeface="Consolas"/>
                <a:sym typeface="Consolas"/>
              </a:rPr>
              <a:t>(</a:t>
            </a:r>
            <a:r>
              <a:rPr lang="en-US">
                <a:solidFill>
                  <a:srgbClr val="067D17"/>
                </a:solidFill>
                <a:highlight>
                  <a:schemeClr val="lt1"/>
                </a:highlight>
                <a:latin typeface="Consolas"/>
                <a:ea typeface="Consolas"/>
                <a:cs typeface="Consolas"/>
                <a:sym typeface="Consolas"/>
              </a:rPr>
              <a:t>"The investment doubled after " </a:t>
            </a:r>
            <a:r>
              <a:rPr lang="en-US">
                <a:solidFill>
                  <a:srgbClr val="080808"/>
                </a:solidFill>
                <a:highlight>
                  <a:schemeClr val="lt1"/>
                </a:highlight>
                <a:latin typeface="Consolas"/>
                <a:ea typeface="Consolas"/>
                <a:cs typeface="Consolas"/>
                <a:sym typeface="Consolas"/>
              </a:rPr>
              <a:t>+ </a:t>
            </a:r>
            <a:r>
              <a:rPr lang="en-US">
                <a:solidFill>
                  <a:srgbClr val="830091"/>
                </a:solidFill>
                <a:highlight>
                  <a:schemeClr val="lt1"/>
                </a:highlight>
                <a:latin typeface="Consolas"/>
                <a:ea typeface="Consolas"/>
                <a:cs typeface="Consolas"/>
                <a:sym typeface="Consolas"/>
              </a:rPr>
              <a:t>year </a:t>
            </a:r>
            <a:r>
              <a:rPr lang="en-US">
                <a:solidFill>
                  <a:srgbClr val="080808"/>
                </a:solidFill>
                <a:highlight>
                  <a:schemeClr val="lt1"/>
                </a:highlight>
                <a:latin typeface="Consolas"/>
                <a:ea typeface="Consolas"/>
                <a:cs typeface="Consolas"/>
                <a:sym typeface="Consolas"/>
              </a:rPr>
              <a:t>+ </a:t>
            </a:r>
            <a:r>
              <a:rPr lang="en-US">
                <a:solidFill>
                  <a:srgbClr val="067D17"/>
                </a:solidFill>
                <a:highlight>
                  <a:schemeClr val="lt1"/>
                </a:highlight>
                <a:latin typeface="Consolas"/>
                <a:ea typeface="Consolas"/>
                <a:cs typeface="Consolas"/>
                <a:sym typeface="Consolas"/>
              </a:rPr>
              <a:t>" years."</a:t>
            </a:r>
            <a:r>
              <a:rPr lang="en-US">
                <a:solidFill>
                  <a:srgbClr val="080808"/>
                </a:solidFill>
                <a:highlight>
                  <a:schemeClr val="lt1"/>
                </a:highlight>
                <a:latin typeface="Consolas"/>
                <a:ea typeface="Consolas"/>
                <a:cs typeface="Consolas"/>
                <a:sym typeface="Consolas"/>
              </a:rPr>
              <a:t>);</a:t>
            </a:r>
            <a:endParaRPr/>
          </a:p>
        </p:txBody>
      </p:sp>
      <p:grpSp>
        <p:nvGrpSpPr>
          <p:cNvPr id="1479" name="Google Shape;1479;p161"/>
          <p:cNvGrpSpPr/>
          <p:nvPr/>
        </p:nvGrpSpPr>
        <p:grpSpPr>
          <a:xfrm>
            <a:off x="6201025" y="1580950"/>
            <a:ext cx="2806075" cy="3076575"/>
            <a:chOff x="6201025" y="1580950"/>
            <a:chExt cx="2806075" cy="3076575"/>
          </a:xfrm>
        </p:grpSpPr>
        <p:sp>
          <p:nvSpPr>
            <p:cNvPr id="1480" name="Google Shape;1480;p161"/>
            <p:cNvSpPr/>
            <p:nvPr/>
          </p:nvSpPr>
          <p:spPr>
            <a:xfrm>
              <a:off x="6201025" y="1970350"/>
              <a:ext cx="2341775" cy="498525"/>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200">
                  <a:latin typeface="Consolas"/>
                  <a:ea typeface="Consolas"/>
                  <a:cs typeface="Consolas"/>
                  <a:sym typeface="Consolas"/>
                </a:rPr>
                <a:t>balance &lt; target</a:t>
              </a:r>
              <a:endParaRPr b="1" sz="1200">
                <a:latin typeface="Consolas"/>
                <a:ea typeface="Consolas"/>
                <a:cs typeface="Consolas"/>
                <a:sym typeface="Consolas"/>
              </a:endParaRPr>
            </a:p>
          </p:txBody>
        </p:sp>
        <p:sp>
          <p:nvSpPr>
            <p:cNvPr id="1481" name="Google Shape;1481;p161"/>
            <p:cNvSpPr/>
            <p:nvPr/>
          </p:nvSpPr>
          <p:spPr>
            <a:xfrm>
              <a:off x="6201100" y="2853313"/>
              <a:ext cx="2341800" cy="36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Increment </a:t>
              </a:r>
              <a:r>
                <a:rPr b="1" lang="en-US" sz="1200">
                  <a:latin typeface="Consolas"/>
                  <a:ea typeface="Consolas"/>
                  <a:cs typeface="Consolas"/>
                  <a:sym typeface="Consolas"/>
                </a:rPr>
                <a:t>year</a:t>
              </a:r>
              <a:endParaRPr b="1" sz="1200">
                <a:latin typeface="Consolas"/>
                <a:ea typeface="Consolas"/>
                <a:cs typeface="Consolas"/>
                <a:sym typeface="Consolas"/>
              </a:endParaRPr>
            </a:p>
          </p:txBody>
        </p:sp>
        <p:sp>
          <p:nvSpPr>
            <p:cNvPr id="1482" name="Google Shape;1482;p161"/>
            <p:cNvSpPr/>
            <p:nvPr/>
          </p:nvSpPr>
          <p:spPr>
            <a:xfrm>
              <a:off x="6201100" y="3598650"/>
              <a:ext cx="2341800" cy="36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Add </a:t>
              </a:r>
              <a:r>
                <a:rPr b="1" lang="en-US" sz="1200">
                  <a:latin typeface="Consolas"/>
                  <a:ea typeface="Consolas"/>
                  <a:cs typeface="Consolas"/>
                  <a:sym typeface="Consolas"/>
                </a:rPr>
                <a:t>interest</a:t>
              </a:r>
              <a:r>
                <a:rPr b="1" lang="en-US" sz="1200"/>
                <a:t> </a:t>
              </a:r>
              <a:r>
                <a:rPr lang="en-US" sz="1200"/>
                <a:t>to </a:t>
              </a:r>
              <a:r>
                <a:rPr b="1" lang="en-US" sz="1200">
                  <a:latin typeface="Consolas"/>
                  <a:ea typeface="Consolas"/>
                  <a:cs typeface="Consolas"/>
                  <a:sym typeface="Consolas"/>
                </a:rPr>
                <a:t>balance</a:t>
              </a:r>
              <a:endParaRPr b="1" sz="1200">
                <a:latin typeface="Consolas"/>
                <a:ea typeface="Consolas"/>
                <a:cs typeface="Consolas"/>
                <a:sym typeface="Consolas"/>
              </a:endParaRPr>
            </a:p>
          </p:txBody>
        </p:sp>
        <p:cxnSp>
          <p:nvCxnSpPr>
            <p:cNvPr id="1483" name="Google Shape;1483;p161"/>
            <p:cNvCxnSpPr>
              <a:endCxn id="1480" idx="0"/>
            </p:cNvCxnSpPr>
            <p:nvPr/>
          </p:nvCxnSpPr>
          <p:spPr>
            <a:xfrm>
              <a:off x="7371913" y="1580950"/>
              <a:ext cx="0" cy="389400"/>
            </a:xfrm>
            <a:prstGeom prst="straightConnector1">
              <a:avLst/>
            </a:prstGeom>
            <a:noFill/>
            <a:ln cap="flat" cmpd="sng" w="19050">
              <a:solidFill>
                <a:schemeClr val="dk2"/>
              </a:solidFill>
              <a:prstDash val="solid"/>
              <a:round/>
              <a:headEnd len="med" w="med" type="none"/>
              <a:tailEnd len="med" w="med" type="triangle"/>
            </a:ln>
          </p:spPr>
        </p:cxnSp>
        <p:cxnSp>
          <p:nvCxnSpPr>
            <p:cNvPr id="1484" name="Google Shape;1484;p161"/>
            <p:cNvCxnSpPr>
              <a:stCxn id="1480" idx="2"/>
              <a:endCxn id="1481" idx="0"/>
            </p:cNvCxnSpPr>
            <p:nvPr/>
          </p:nvCxnSpPr>
          <p:spPr>
            <a:xfrm>
              <a:off x="7371913" y="2468875"/>
              <a:ext cx="0" cy="384300"/>
            </a:xfrm>
            <a:prstGeom prst="straightConnector1">
              <a:avLst/>
            </a:prstGeom>
            <a:noFill/>
            <a:ln cap="flat" cmpd="sng" w="19050">
              <a:solidFill>
                <a:schemeClr val="dk2"/>
              </a:solidFill>
              <a:prstDash val="solid"/>
              <a:round/>
              <a:headEnd len="med" w="med" type="none"/>
              <a:tailEnd len="med" w="med" type="triangle"/>
            </a:ln>
          </p:spPr>
        </p:cxnSp>
        <p:cxnSp>
          <p:nvCxnSpPr>
            <p:cNvPr id="1485" name="Google Shape;1485;p161"/>
            <p:cNvCxnSpPr>
              <a:stCxn id="1481" idx="2"/>
              <a:endCxn id="1482" idx="0"/>
            </p:cNvCxnSpPr>
            <p:nvPr/>
          </p:nvCxnSpPr>
          <p:spPr>
            <a:xfrm>
              <a:off x="7372000" y="3214213"/>
              <a:ext cx="0" cy="384300"/>
            </a:xfrm>
            <a:prstGeom prst="straightConnector1">
              <a:avLst/>
            </a:prstGeom>
            <a:noFill/>
            <a:ln cap="flat" cmpd="sng" w="19050">
              <a:solidFill>
                <a:schemeClr val="dk2"/>
              </a:solidFill>
              <a:prstDash val="solid"/>
              <a:round/>
              <a:headEnd len="med" w="med" type="none"/>
              <a:tailEnd len="med" w="med" type="triangle"/>
            </a:ln>
          </p:spPr>
        </p:cxnSp>
        <p:cxnSp>
          <p:nvCxnSpPr>
            <p:cNvPr id="1486" name="Google Shape;1486;p161"/>
            <p:cNvCxnSpPr>
              <a:stCxn id="1482" idx="2"/>
              <a:endCxn id="1480" idx="1"/>
            </p:cNvCxnSpPr>
            <p:nvPr/>
          </p:nvCxnSpPr>
          <p:spPr>
            <a:xfrm flipH="1" rot="5400000">
              <a:off x="5916550" y="2504100"/>
              <a:ext cx="1740000" cy="1170900"/>
            </a:xfrm>
            <a:prstGeom prst="bentConnector4">
              <a:avLst>
                <a:gd fmla="val -13685" name="adj1"/>
                <a:gd fmla="val 120343" name="adj2"/>
              </a:avLst>
            </a:prstGeom>
            <a:noFill/>
            <a:ln cap="flat" cmpd="sng" w="19050">
              <a:solidFill>
                <a:schemeClr val="dk2"/>
              </a:solidFill>
              <a:prstDash val="solid"/>
              <a:round/>
              <a:headEnd len="med" w="med" type="none"/>
              <a:tailEnd len="med" w="med" type="triangle"/>
            </a:ln>
          </p:spPr>
        </p:cxnSp>
        <p:cxnSp>
          <p:nvCxnSpPr>
            <p:cNvPr id="1487" name="Google Shape;1487;p161"/>
            <p:cNvCxnSpPr/>
            <p:nvPr/>
          </p:nvCxnSpPr>
          <p:spPr>
            <a:xfrm flipH="1">
              <a:off x="7366475" y="4375225"/>
              <a:ext cx="1344600" cy="282300"/>
            </a:xfrm>
            <a:prstGeom prst="bentConnector3">
              <a:avLst>
                <a:gd fmla="val 99520" name="adj1"/>
              </a:avLst>
            </a:prstGeom>
            <a:noFill/>
            <a:ln cap="flat" cmpd="sng" w="19050">
              <a:solidFill>
                <a:schemeClr val="dk2"/>
              </a:solidFill>
              <a:prstDash val="solid"/>
              <a:round/>
              <a:headEnd len="med" w="med" type="none"/>
              <a:tailEnd len="med" w="med" type="triangle"/>
            </a:ln>
          </p:spPr>
        </p:cxnSp>
        <p:cxnSp>
          <p:nvCxnSpPr>
            <p:cNvPr id="1488" name="Google Shape;1488;p161"/>
            <p:cNvCxnSpPr>
              <a:stCxn id="1480" idx="3"/>
            </p:cNvCxnSpPr>
            <p:nvPr/>
          </p:nvCxnSpPr>
          <p:spPr>
            <a:xfrm>
              <a:off x="8542800" y="2219613"/>
              <a:ext cx="161700" cy="2155500"/>
            </a:xfrm>
            <a:prstGeom prst="bentConnector2">
              <a:avLst/>
            </a:prstGeom>
            <a:noFill/>
            <a:ln cap="flat" cmpd="sng" w="19050">
              <a:solidFill>
                <a:schemeClr val="dk2"/>
              </a:solidFill>
              <a:prstDash val="solid"/>
              <a:round/>
              <a:headEnd len="med" w="med" type="none"/>
              <a:tailEnd len="med" w="med" type="none"/>
            </a:ln>
          </p:spPr>
        </p:cxnSp>
        <p:sp>
          <p:nvSpPr>
            <p:cNvPr id="1489" name="Google Shape;1489;p161"/>
            <p:cNvSpPr txBox="1"/>
            <p:nvPr/>
          </p:nvSpPr>
          <p:spPr>
            <a:xfrm>
              <a:off x="7418850" y="2476375"/>
              <a:ext cx="583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Consolas"/>
                  <a:ea typeface="Consolas"/>
                  <a:cs typeface="Consolas"/>
                  <a:sym typeface="Consolas"/>
                </a:rPr>
                <a:t>true</a:t>
              </a:r>
              <a:endParaRPr b="1" sz="1200">
                <a:latin typeface="Consolas"/>
                <a:ea typeface="Consolas"/>
                <a:cs typeface="Consolas"/>
                <a:sym typeface="Consolas"/>
              </a:endParaRPr>
            </a:p>
          </p:txBody>
        </p:sp>
        <p:sp>
          <p:nvSpPr>
            <p:cNvPr id="1490" name="Google Shape;1490;p161"/>
            <p:cNvSpPr txBox="1"/>
            <p:nvPr/>
          </p:nvSpPr>
          <p:spPr>
            <a:xfrm>
              <a:off x="8383100" y="1850225"/>
              <a:ext cx="624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Consolas"/>
                  <a:ea typeface="Consolas"/>
                  <a:cs typeface="Consolas"/>
                  <a:sym typeface="Consolas"/>
                </a:rPr>
                <a:t>false</a:t>
              </a:r>
              <a:endParaRPr b="1" sz="1200">
                <a:latin typeface="Consolas"/>
                <a:ea typeface="Consolas"/>
                <a:cs typeface="Consolas"/>
                <a:sym typeface="Consolas"/>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5" name="Shape 1495"/>
        <p:cNvGrpSpPr/>
        <p:nvPr/>
      </p:nvGrpSpPr>
      <p:grpSpPr>
        <a:xfrm>
          <a:off x="0" y="0"/>
          <a:ext cx="0" cy="0"/>
          <a:chOff x="0" y="0"/>
          <a:chExt cx="0" cy="0"/>
        </a:xfrm>
      </p:grpSpPr>
      <p:sp>
        <p:nvSpPr>
          <p:cNvPr id="1496" name="Google Shape;1496;p162"/>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spcBef>
                <a:spcPts val="0"/>
              </a:spcBef>
              <a:spcAft>
                <a:spcPts val="0"/>
              </a:spcAft>
              <a:buNone/>
            </a:pPr>
            <a:r>
              <a:rPr lang="en-US">
                <a:solidFill>
                  <a:srgbClr val="000000"/>
                </a:solidFill>
              </a:rPr>
              <a:t>For the following examples, a</a:t>
            </a:r>
            <a:r>
              <a:rPr lang="en-US">
                <a:solidFill>
                  <a:srgbClr val="000000"/>
                </a:solidFill>
              </a:rPr>
              <a:t>ssume that the variables are already declared and </a:t>
            </a:r>
            <a:r>
              <a:rPr b="1" lang="en-US">
                <a:solidFill>
                  <a:srgbClr val="000000"/>
                </a:solidFill>
                <a:latin typeface="Consolas"/>
                <a:ea typeface="Consolas"/>
                <a:cs typeface="Consolas"/>
                <a:sym typeface="Consolas"/>
              </a:rPr>
              <a:t>i</a:t>
            </a:r>
            <a:r>
              <a:rPr lang="en-US">
                <a:solidFill>
                  <a:srgbClr val="000000"/>
                </a:solidFill>
              </a:rPr>
              <a:t> is initialized to </a:t>
            </a:r>
            <a:r>
              <a:rPr b="1" lang="en-US">
                <a:solidFill>
                  <a:srgbClr val="000000"/>
                </a:solidFill>
                <a:latin typeface="Consolas"/>
                <a:ea typeface="Consolas"/>
                <a:cs typeface="Consolas"/>
                <a:sym typeface="Consolas"/>
              </a:rPr>
              <a:t>5</a:t>
            </a:r>
            <a:r>
              <a:rPr lang="en-US">
                <a:solidFill>
                  <a:srgbClr val="000000"/>
                </a:solidFill>
              </a:rPr>
              <a:t>.</a:t>
            </a:r>
            <a:endParaRPr>
              <a:solidFill>
                <a:srgbClr val="000000"/>
              </a:solidFill>
            </a:endParaRPr>
          </a:p>
          <a:p>
            <a:pPr indent="0" lvl="0" marL="2743200" rtl="0" algn="l">
              <a:spcBef>
                <a:spcPts val="800"/>
              </a:spcBef>
              <a:spcAft>
                <a:spcPts val="0"/>
              </a:spcAft>
              <a:buNone/>
            </a:pPr>
            <a:r>
              <a:t/>
            </a:r>
            <a:endParaRPr b="1">
              <a:solidFill>
                <a:srgbClr val="000000"/>
              </a:solidFill>
            </a:endParaRPr>
          </a:p>
          <a:p>
            <a:pPr indent="0" lvl="0" marL="2743200" rtl="0" algn="l">
              <a:spcBef>
                <a:spcPts val="0"/>
              </a:spcBef>
              <a:spcAft>
                <a:spcPts val="0"/>
              </a:spcAft>
              <a:buNone/>
            </a:pPr>
            <a:r>
              <a:rPr b="1" lang="en-US">
                <a:solidFill>
                  <a:srgbClr val="000000"/>
                </a:solidFill>
              </a:rPr>
              <a:t>Output:</a:t>
            </a:r>
            <a:r>
              <a:rPr lang="en-US">
                <a:solidFill>
                  <a:srgbClr val="000000"/>
                </a:solidFill>
              </a:rPr>
              <a:t> 5 4 3 2 1</a:t>
            </a:r>
            <a:endParaRPr>
              <a:solidFill>
                <a:srgbClr val="000000"/>
              </a:solidFill>
            </a:endParaRPr>
          </a:p>
          <a:p>
            <a:pPr indent="0" lvl="0" marL="2743200" rtl="0" algn="l">
              <a:spcBef>
                <a:spcPts val="800"/>
              </a:spcBef>
              <a:spcAft>
                <a:spcPts val="0"/>
              </a:spcAft>
              <a:buNone/>
            </a:pPr>
            <a:r>
              <a:rPr lang="en-US">
                <a:solidFill>
                  <a:srgbClr val="000000"/>
                </a:solidFill>
              </a:rPr>
              <a:t>When </a:t>
            </a:r>
            <a:r>
              <a:rPr b="1" lang="en-US">
                <a:solidFill>
                  <a:srgbClr val="000000"/>
                </a:solidFill>
                <a:latin typeface="Consolas"/>
                <a:ea typeface="Consolas"/>
                <a:cs typeface="Consolas"/>
                <a:sym typeface="Consolas"/>
              </a:rPr>
              <a:t>i</a:t>
            </a:r>
            <a:r>
              <a:rPr lang="en-US">
                <a:solidFill>
                  <a:srgbClr val="000000"/>
                </a:solidFill>
              </a:rPr>
              <a:t> reaches </a:t>
            </a:r>
            <a:r>
              <a:rPr b="1" lang="en-US">
                <a:solidFill>
                  <a:srgbClr val="000000"/>
                </a:solidFill>
                <a:latin typeface="Consolas"/>
                <a:ea typeface="Consolas"/>
                <a:cs typeface="Consolas"/>
                <a:sym typeface="Consolas"/>
              </a:rPr>
              <a:t>0</a:t>
            </a:r>
            <a:r>
              <a:rPr lang="en-US">
                <a:solidFill>
                  <a:srgbClr val="000000"/>
                </a:solidFill>
              </a:rPr>
              <a:t> via the </a:t>
            </a:r>
            <a:r>
              <a:rPr b="1" lang="en-US">
                <a:solidFill>
                  <a:srgbClr val="000000"/>
                </a:solidFill>
                <a:latin typeface="Consolas"/>
                <a:ea typeface="Consolas"/>
                <a:cs typeface="Consolas"/>
                <a:sym typeface="Consolas"/>
              </a:rPr>
              <a:t>i--</a:t>
            </a:r>
            <a:r>
              <a:rPr lang="en-US">
                <a:solidFill>
                  <a:srgbClr val="000000"/>
                </a:solidFill>
              </a:rPr>
              <a:t> statement, the loop condition becomes </a:t>
            </a:r>
            <a:r>
              <a:rPr b="1" lang="en-US">
                <a:solidFill>
                  <a:srgbClr val="000000"/>
                </a:solidFill>
                <a:latin typeface="Consolas"/>
                <a:ea typeface="Consolas"/>
                <a:cs typeface="Consolas"/>
                <a:sym typeface="Consolas"/>
              </a:rPr>
              <a:t>false</a:t>
            </a:r>
            <a:r>
              <a:rPr lang="en-US">
                <a:solidFill>
                  <a:srgbClr val="000000"/>
                </a:solidFill>
              </a:rPr>
              <a:t> and the loop ends.</a:t>
            </a:r>
            <a:endParaRPr>
              <a:solidFill>
                <a:srgbClr val="000000"/>
              </a:solidFill>
            </a:endParaRPr>
          </a:p>
          <a:p>
            <a:pPr indent="0" lvl="0" marL="2743200" rtl="0" algn="l">
              <a:spcBef>
                <a:spcPts val="0"/>
              </a:spcBef>
              <a:spcAft>
                <a:spcPts val="0"/>
              </a:spcAft>
              <a:buNone/>
            </a:pPr>
            <a:r>
              <a:t/>
            </a:r>
            <a:endParaRPr b="1">
              <a:solidFill>
                <a:srgbClr val="000000"/>
              </a:solidFill>
            </a:endParaRPr>
          </a:p>
          <a:p>
            <a:pPr indent="0" lvl="0" marL="2743200" rtl="0" algn="l">
              <a:spcBef>
                <a:spcPts val="0"/>
              </a:spcBef>
              <a:spcAft>
                <a:spcPts val="0"/>
              </a:spcAft>
              <a:buNone/>
            </a:pPr>
            <a:r>
              <a:rPr b="1" lang="en-US">
                <a:solidFill>
                  <a:srgbClr val="000000"/>
                </a:solidFill>
              </a:rPr>
              <a:t>Output:</a:t>
            </a:r>
            <a:r>
              <a:rPr lang="en-US">
                <a:solidFill>
                  <a:srgbClr val="000000"/>
                </a:solidFill>
              </a:rPr>
              <a:t> 5 6 7 8 9 10 11 12 13 14 15 16 17 18 19 20 21 22 23... </a:t>
            </a:r>
            <a:endParaRPr>
              <a:solidFill>
                <a:srgbClr val="000000"/>
              </a:solidFill>
            </a:endParaRPr>
          </a:p>
          <a:p>
            <a:pPr indent="0" lvl="0" marL="2743200" rtl="0" algn="l">
              <a:spcBef>
                <a:spcPts val="800"/>
              </a:spcBef>
              <a:spcAft>
                <a:spcPts val="0"/>
              </a:spcAft>
              <a:buNone/>
            </a:pPr>
            <a:r>
              <a:rPr lang="en-US">
                <a:solidFill>
                  <a:srgbClr val="000000"/>
                </a:solidFill>
              </a:rPr>
              <a:t>The </a:t>
            </a:r>
            <a:r>
              <a:rPr b="1" lang="en-US">
                <a:solidFill>
                  <a:srgbClr val="000000"/>
                </a:solidFill>
                <a:latin typeface="Consolas"/>
                <a:ea typeface="Consolas"/>
                <a:cs typeface="Consolas"/>
                <a:sym typeface="Consolas"/>
              </a:rPr>
              <a:t>i++</a:t>
            </a:r>
            <a:r>
              <a:rPr lang="en-US">
                <a:solidFill>
                  <a:srgbClr val="000000"/>
                </a:solidFill>
              </a:rPr>
              <a:t> statement causes an “infinite loop” by preventing </a:t>
            </a:r>
            <a:r>
              <a:rPr b="1" lang="en-US">
                <a:solidFill>
                  <a:srgbClr val="000000"/>
                </a:solidFill>
                <a:latin typeface="Consolas"/>
                <a:ea typeface="Consolas"/>
                <a:cs typeface="Consolas"/>
                <a:sym typeface="Consolas"/>
              </a:rPr>
              <a:t>i</a:t>
            </a:r>
            <a:r>
              <a:rPr lang="en-US">
                <a:solidFill>
                  <a:srgbClr val="000000"/>
                </a:solidFill>
              </a:rPr>
              <a:t> from ever reaching a value less than </a:t>
            </a:r>
            <a:r>
              <a:rPr b="1" lang="en-US">
                <a:solidFill>
                  <a:srgbClr val="000000"/>
                </a:solidFill>
                <a:latin typeface="Consolas"/>
                <a:ea typeface="Consolas"/>
                <a:cs typeface="Consolas"/>
                <a:sym typeface="Consolas"/>
              </a:rPr>
              <a:t>0</a:t>
            </a:r>
            <a:r>
              <a:rPr lang="en-US">
                <a:solidFill>
                  <a:srgbClr val="000000"/>
                </a:solidFill>
              </a:rPr>
              <a:t>.</a:t>
            </a:r>
            <a:endParaRPr>
              <a:solidFill>
                <a:srgbClr val="000000"/>
              </a:solidFill>
            </a:endParaRPr>
          </a:p>
          <a:p>
            <a:pPr indent="0" lvl="0" marL="2743200" rtl="0" algn="l">
              <a:spcBef>
                <a:spcPts val="0"/>
              </a:spcBef>
              <a:spcAft>
                <a:spcPts val="0"/>
              </a:spcAft>
              <a:buNone/>
            </a:pPr>
            <a:r>
              <a:t/>
            </a:r>
            <a:endParaRPr b="1">
              <a:solidFill>
                <a:srgbClr val="000000"/>
              </a:solidFill>
            </a:endParaRPr>
          </a:p>
          <a:p>
            <a:pPr indent="0" lvl="0" marL="2743200" rtl="0" algn="l">
              <a:spcBef>
                <a:spcPts val="0"/>
              </a:spcBef>
              <a:spcAft>
                <a:spcPts val="0"/>
              </a:spcAft>
              <a:buNone/>
            </a:pPr>
            <a:r>
              <a:rPr b="1" lang="en-US">
                <a:solidFill>
                  <a:srgbClr val="000000"/>
                </a:solidFill>
              </a:rPr>
              <a:t>Output:</a:t>
            </a:r>
            <a:r>
              <a:rPr lang="en-US">
                <a:solidFill>
                  <a:srgbClr val="000000"/>
                </a:solidFill>
              </a:rPr>
              <a:t> No output.</a:t>
            </a:r>
            <a:endParaRPr>
              <a:solidFill>
                <a:srgbClr val="000000"/>
              </a:solidFill>
            </a:endParaRPr>
          </a:p>
          <a:p>
            <a:pPr indent="0" lvl="0" marL="2743200" rtl="0" algn="l">
              <a:spcBef>
                <a:spcPts val="800"/>
              </a:spcBef>
              <a:spcAft>
                <a:spcPts val="800"/>
              </a:spcAft>
              <a:buNone/>
            </a:pPr>
            <a:r>
              <a:rPr lang="en-US">
                <a:solidFill>
                  <a:srgbClr val="000000"/>
                </a:solidFill>
              </a:rPr>
              <a:t>The statement </a:t>
            </a:r>
            <a:r>
              <a:rPr b="1" lang="en-US">
                <a:solidFill>
                  <a:srgbClr val="000000"/>
                </a:solidFill>
                <a:latin typeface="Consolas"/>
                <a:ea typeface="Consolas"/>
                <a:cs typeface="Consolas"/>
                <a:sym typeface="Consolas"/>
              </a:rPr>
              <a:t>i &gt; 5</a:t>
            </a:r>
            <a:r>
              <a:rPr lang="en-US">
                <a:solidFill>
                  <a:srgbClr val="000000"/>
                </a:solidFill>
              </a:rPr>
              <a:t> is </a:t>
            </a:r>
            <a:r>
              <a:rPr b="1" lang="en-US">
                <a:solidFill>
                  <a:srgbClr val="000000"/>
                </a:solidFill>
                <a:latin typeface="Consolas"/>
                <a:ea typeface="Consolas"/>
                <a:cs typeface="Consolas"/>
                <a:sym typeface="Consolas"/>
              </a:rPr>
              <a:t>false</a:t>
            </a:r>
            <a:r>
              <a:rPr lang="en-US">
                <a:solidFill>
                  <a:srgbClr val="000000"/>
                </a:solidFill>
              </a:rPr>
              <a:t> and the loop is never executed.</a:t>
            </a:r>
            <a:endParaRPr/>
          </a:p>
        </p:txBody>
      </p:sp>
      <p:sp>
        <p:nvSpPr>
          <p:cNvPr id="1497" name="Google Shape;1497;p162"/>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US"/>
              <a:t>Loops: </a:t>
            </a:r>
            <a:r>
              <a:rPr lang="en-US">
                <a:latin typeface="Consolas"/>
                <a:ea typeface="Consolas"/>
                <a:cs typeface="Consolas"/>
                <a:sym typeface="Consolas"/>
              </a:rPr>
              <a:t>while()</a:t>
            </a:r>
            <a:r>
              <a:rPr lang="en-US"/>
              <a:t> – Examples</a:t>
            </a:r>
            <a:endParaRPr/>
          </a:p>
        </p:txBody>
      </p:sp>
      <p:sp>
        <p:nvSpPr>
          <p:cNvPr id="1498" name="Google Shape;1498;p162"/>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1499" name="Google Shape;1499;p162"/>
          <p:cNvSpPr txBox="1"/>
          <p:nvPr/>
        </p:nvSpPr>
        <p:spPr>
          <a:xfrm>
            <a:off x="654000" y="1843225"/>
            <a:ext cx="2536500" cy="863100"/>
          </a:xfrm>
          <a:prstGeom prst="rect">
            <a:avLst/>
          </a:prstGeom>
          <a:noFill/>
          <a:ln cap="flat" cmpd="sng" w="9525">
            <a:solidFill>
              <a:schemeClr val="accent2"/>
            </a:solidFill>
            <a:prstDash val="dash"/>
            <a:round/>
            <a:headEnd len="sm" w="sm" type="none"/>
            <a:tailEnd len="sm" w="sm" type="none"/>
          </a:ln>
        </p:spPr>
        <p:txBody>
          <a:bodyPr anchorCtr="0" anchor="ctr" bIns="68575" lIns="68575" spcFirstLastPara="1" rIns="68575" wrap="square" tIns="68575">
            <a:normAutofit lnSpcReduction="10000"/>
          </a:bodyPr>
          <a:lstStyle/>
          <a:p>
            <a:pPr indent="0" lvl="0" marL="0" rtl="0" algn="l">
              <a:spcBef>
                <a:spcPts val="0"/>
              </a:spcBef>
              <a:spcAft>
                <a:spcPts val="0"/>
              </a:spcAft>
              <a:buNone/>
            </a:pPr>
            <a:r>
              <a:rPr lang="en-US" sz="1200">
                <a:solidFill>
                  <a:srgbClr val="0033B3"/>
                </a:solidFill>
                <a:highlight>
                  <a:srgbClr val="FFFFFF"/>
                </a:highlight>
                <a:latin typeface="Consolas"/>
                <a:ea typeface="Consolas"/>
                <a:cs typeface="Consolas"/>
                <a:sym typeface="Consolas"/>
              </a:rPr>
              <a:t>while </a:t>
            </a:r>
            <a:r>
              <a:rPr lang="en-US" sz="1200">
                <a:solidFill>
                  <a:srgbClr val="080808"/>
                </a:solidFill>
                <a:highlight>
                  <a:srgbClr val="FFFFFF"/>
                </a:highlight>
                <a:latin typeface="Consolas"/>
                <a:ea typeface="Consolas"/>
                <a:cs typeface="Consolas"/>
                <a:sym typeface="Consolas"/>
              </a:rPr>
              <a:t>(i &gt; </a:t>
            </a:r>
            <a:r>
              <a:rPr lang="en-US" sz="1200">
                <a:solidFill>
                  <a:srgbClr val="1750EB"/>
                </a:solidFill>
                <a:highlight>
                  <a:srgbClr val="FFFFFF"/>
                </a:highlight>
                <a:latin typeface="Consolas"/>
                <a:ea typeface="Consolas"/>
                <a:cs typeface="Consolas"/>
                <a:sym typeface="Consolas"/>
              </a:rPr>
              <a:t>0</a:t>
            </a:r>
            <a:r>
              <a:rPr lang="en-US" sz="1200">
                <a:solidFill>
                  <a:srgbClr val="080808"/>
                </a:solidFill>
                <a:highlight>
                  <a:srgbClr val="FFFFFF"/>
                </a:highlight>
                <a:latin typeface="Consolas"/>
                <a:ea typeface="Consolas"/>
                <a:cs typeface="Consolas"/>
                <a:sym typeface="Consolas"/>
              </a:rPr>
              <a:t>) {</a:t>
            </a:r>
            <a:endParaRPr sz="12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200">
                <a:solidFill>
                  <a:srgbClr val="080808"/>
                </a:solidFill>
                <a:highlight>
                  <a:srgbClr val="FFFFFF"/>
                </a:highlight>
                <a:latin typeface="Consolas"/>
                <a:ea typeface="Consolas"/>
                <a:cs typeface="Consolas"/>
                <a:sym typeface="Consolas"/>
              </a:rPr>
              <a:t>   </a:t>
            </a:r>
            <a:r>
              <a:rPr lang="en-US" sz="1200">
                <a:solidFill>
                  <a:srgbClr val="830091"/>
                </a:solidFill>
                <a:highlight>
                  <a:srgbClr val="FFFFFF"/>
                </a:highlight>
                <a:latin typeface="Consolas"/>
                <a:ea typeface="Consolas"/>
                <a:cs typeface="Consolas"/>
                <a:sym typeface="Consolas"/>
              </a:rPr>
              <a:t>console</a:t>
            </a:r>
            <a:r>
              <a:rPr lang="en-US" sz="1200">
                <a:solidFill>
                  <a:srgbClr val="080808"/>
                </a:solidFill>
                <a:highlight>
                  <a:srgbClr val="FFFFFF"/>
                </a:highlight>
                <a:latin typeface="Consolas"/>
                <a:ea typeface="Consolas"/>
                <a:cs typeface="Consolas"/>
                <a:sym typeface="Consolas"/>
              </a:rPr>
              <a:t>.</a:t>
            </a:r>
            <a:r>
              <a:rPr lang="en-US" sz="1200">
                <a:solidFill>
                  <a:srgbClr val="7A7A43"/>
                </a:solidFill>
                <a:highlight>
                  <a:srgbClr val="FFFFFF"/>
                </a:highlight>
                <a:latin typeface="Consolas"/>
                <a:ea typeface="Consolas"/>
                <a:cs typeface="Consolas"/>
                <a:sym typeface="Consolas"/>
              </a:rPr>
              <a:t>log</a:t>
            </a:r>
            <a:r>
              <a:rPr lang="en-US" sz="1200">
                <a:solidFill>
                  <a:srgbClr val="080808"/>
                </a:solidFill>
                <a:highlight>
                  <a:srgbClr val="FFFFFF"/>
                </a:highlight>
                <a:latin typeface="Consolas"/>
                <a:ea typeface="Consolas"/>
                <a:cs typeface="Consolas"/>
                <a:sym typeface="Consolas"/>
              </a:rPr>
              <a:t>(i + </a:t>
            </a:r>
            <a:r>
              <a:rPr lang="en-US" sz="1200">
                <a:solidFill>
                  <a:srgbClr val="067D17"/>
                </a:solidFill>
                <a:highlight>
                  <a:srgbClr val="FFFFFF"/>
                </a:highlight>
                <a:latin typeface="Consolas"/>
                <a:ea typeface="Consolas"/>
                <a:cs typeface="Consolas"/>
                <a:sym typeface="Consolas"/>
              </a:rPr>
              <a:t>" "</a:t>
            </a:r>
            <a:r>
              <a:rPr lang="en-US" sz="1200">
                <a:solidFill>
                  <a:srgbClr val="080808"/>
                </a:solidFill>
                <a:highlight>
                  <a:srgbClr val="FFFFFF"/>
                </a:highlight>
                <a:latin typeface="Consolas"/>
                <a:ea typeface="Consolas"/>
                <a:cs typeface="Consolas"/>
                <a:sym typeface="Consolas"/>
              </a:rPr>
              <a:t>)</a:t>
            </a:r>
            <a:endParaRPr sz="12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200">
                <a:solidFill>
                  <a:srgbClr val="080808"/>
                </a:solidFill>
                <a:highlight>
                  <a:srgbClr val="FFFFFF"/>
                </a:highlight>
                <a:latin typeface="Consolas"/>
                <a:ea typeface="Consolas"/>
                <a:cs typeface="Consolas"/>
                <a:sym typeface="Consolas"/>
              </a:rPr>
              <a:t>   i--;</a:t>
            </a:r>
            <a:endParaRPr sz="12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200">
                <a:solidFill>
                  <a:srgbClr val="080808"/>
                </a:solidFill>
                <a:highlight>
                  <a:srgbClr val="FFFFFF"/>
                </a:highlight>
                <a:latin typeface="Consolas"/>
                <a:ea typeface="Consolas"/>
                <a:cs typeface="Consolas"/>
                <a:sym typeface="Consolas"/>
              </a:rPr>
              <a:t>}</a:t>
            </a:r>
            <a:endParaRPr sz="1200">
              <a:solidFill>
                <a:srgbClr val="080808"/>
              </a:solidFill>
              <a:highlight>
                <a:srgbClr val="FFFFFF"/>
              </a:highlight>
              <a:latin typeface="Consolas"/>
              <a:ea typeface="Consolas"/>
              <a:cs typeface="Consolas"/>
              <a:sym typeface="Consolas"/>
            </a:endParaRPr>
          </a:p>
        </p:txBody>
      </p:sp>
      <p:sp>
        <p:nvSpPr>
          <p:cNvPr id="1500" name="Google Shape;1500;p162"/>
          <p:cNvSpPr txBox="1"/>
          <p:nvPr/>
        </p:nvSpPr>
        <p:spPr>
          <a:xfrm>
            <a:off x="654000" y="2814981"/>
            <a:ext cx="2536500" cy="863100"/>
          </a:xfrm>
          <a:prstGeom prst="rect">
            <a:avLst/>
          </a:prstGeom>
          <a:noFill/>
          <a:ln cap="flat" cmpd="sng" w="9525">
            <a:solidFill>
              <a:schemeClr val="accent2"/>
            </a:solidFill>
            <a:prstDash val="dash"/>
            <a:round/>
            <a:headEnd len="sm" w="sm" type="none"/>
            <a:tailEnd len="sm" w="sm" type="none"/>
          </a:ln>
        </p:spPr>
        <p:txBody>
          <a:bodyPr anchorCtr="0" anchor="ctr" bIns="68575" lIns="68575" spcFirstLastPara="1" rIns="68575" wrap="square" tIns="68575">
            <a:normAutofit lnSpcReduction="10000"/>
          </a:bodyPr>
          <a:lstStyle/>
          <a:p>
            <a:pPr indent="0" lvl="0" marL="0" rtl="0" algn="l">
              <a:spcBef>
                <a:spcPts val="0"/>
              </a:spcBef>
              <a:spcAft>
                <a:spcPts val="0"/>
              </a:spcAft>
              <a:buNone/>
            </a:pPr>
            <a:r>
              <a:rPr lang="en-US" sz="1200">
                <a:solidFill>
                  <a:srgbClr val="0033B3"/>
                </a:solidFill>
                <a:highlight>
                  <a:srgbClr val="FFFFFF"/>
                </a:highlight>
                <a:latin typeface="Consolas"/>
                <a:ea typeface="Consolas"/>
                <a:cs typeface="Consolas"/>
                <a:sym typeface="Consolas"/>
              </a:rPr>
              <a:t>while </a:t>
            </a:r>
            <a:r>
              <a:rPr lang="en-US" sz="1200">
                <a:solidFill>
                  <a:srgbClr val="080808"/>
                </a:solidFill>
                <a:highlight>
                  <a:srgbClr val="FFFFFF"/>
                </a:highlight>
                <a:latin typeface="Consolas"/>
                <a:ea typeface="Consolas"/>
                <a:cs typeface="Consolas"/>
                <a:sym typeface="Consolas"/>
              </a:rPr>
              <a:t>(i &gt; </a:t>
            </a:r>
            <a:r>
              <a:rPr lang="en-US" sz="1200">
                <a:solidFill>
                  <a:srgbClr val="1750EB"/>
                </a:solidFill>
                <a:highlight>
                  <a:srgbClr val="FFFFFF"/>
                </a:highlight>
                <a:latin typeface="Consolas"/>
                <a:ea typeface="Consolas"/>
                <a:cs typeface="Consolas"/>
                <a:sym typeface="Consolas"/>
              </a:rPr>
              <a:t>0</a:t>
            </a:r>
            <a:r>
              <a:rPr lang="en-US" sz="1200">
                <a:solidFill>
                  <a:srgbClr val="080808"/>
                </a:solidFill>
                <a:highlight>
                  <a:srgbClr val="FFFFFF"/>
                </a:highlight>
                <a:latin typeface="Consolas"/>
                <a:ea typeface="Consolas"/>
                <a:cs typeface="Consolas"/>
                <a:sym typeface="Consolas"/>
              </a:rPr>
              <a:t>) {</a:t>
            </a:r>
            <a:endParaRPr sz="12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200">
                <a:solidFill>
                  <a:srgbClr val="080808"/>
                </a:solidFill>
                <a:highlight>
                  <a:srgbClr val="FFFFFF"/>
                </a:highlight>
                <a:latin typeface="Consolas"/>
                <a:ea typeface="Consolas"/>
                <a:cs typeface="Consolas"/>
                <a:sym typeface="Consolas"/>
              </a:rPr>
              <a:t>   </a:t>
            </a:r>
            <a:r>
              <a:rPr lang="en-US" sz="1200">
                <a:solidFill>
                  <a:srgbClr val="830091"/>
                </a:solidFill>
                <a:highlight>
                  <a:srgbClr val="FFFFFF"/>
                </a:highlight>
                <a:latin typeface="Consolas"/>
                <a:ea typeface="Consolas"/>
                <a:cs typeface="Consolas"/>
                <a:sym typeface="Consolas"/>
              </a:rPr>
              <a:t>console</a:t>
            </a:r>
            <a:r>
              <a:rPr lang="en-US" sz="1200">
                <a:solidFill>
                  <a:srgbClr val="080808"/>
                </a:solidFill>
                <a:highlight>
                  <a:srgbClr val="FFFFFF"/>
                </a:highlight>
                <a:latin typeface="Consolas"/>
                <a:ea typeface="Consolas"/>
                <a:cs typeface="Consolas"/>
                <a:sym typeface="Consolas"/>
              </a:rPr>
              <a:t>.</a:t>
            </a:r>
            <a:r>
              <a:rPr lang="en-US" sz="1200">
                <a:solidFill>
                  <a:srgbClr val="7A7A43"/>
                </a:solidFill>
                <a:highlight>
                  <a:srgbClr val="FFFFFF"/>
                </a:highlight>
                <a:latin typeface="Consolas"/>
                <a:ea typeface="Consolas"/>
                <a:cs typeface="Consolas"/>
                <a:sym typeface="Consolas"/>
              </a:rPr>
              <a:t>log</a:t>
            </a:r>
            <a:r>
              <a:rPr lang="en-US" sz="1200">
                <a:solidFill>
                  <a:srgbClr val="080808"/>
                </a:solidFill>
                <a:highlight>
                  <a:srgbClr val="FFFFFF"/>
                </a:highlight>
                <a:latin typeface="Consolas"/>
                <a:ea typeface="Consolas"/>
                <a:cs typeface="Consolas"/>
                <a:sym typeface="Consolas"/>
              </a:rPr>
              <a:t>(i + </a:t>
            </a:r>
            <a:r>
              <a:rPr lang="en-US" sz="1200">
                <a:solidFill>
                  <a:srgbClr val="067D17"/>
                </a:solidFill>
                <a:highlight>
                  <a:srgbClr val="FFFFFF"/>
                </a:highlight>
                <a:latin typeface="Consolas"/>
                <a:ea typeface="Consolas"/>
                <a:cs typeface="Consolas"/>
                <a:sym typeface="Consolas"/>
              </a:rPr>
              <a:t>" "</a:t>
            </a:r>
            <a:r>
              <a:rPr lang="en-US" sz="1200">
                <a:solidFill>
                  <a:srgbClr val="080808"/>
                </a:solidFill>
                <a:highlight>
                  <a:srgbClr val="FFFFFF"/>
                </a:highlight>
                <a:latin typeface="Consolas"/>
                <a:ea typeface="Consolas"/>
                <a:cs typeface="Consolas"/>
                <a:sym typeface="Consolas"/>
              </a:rPr>
              <a:t>)</a:t>
            </a:r>
            <a:endParaRPr sz="12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200">
                <a:solidFill>
                  <a:srgbClr val="080808"/>
                </a:solidFill>
                <a:highlight>
                  <a:srgbClr val="FFFFFF"/>
                </a:highlight>
                <a:latin typeface="Consolas"/>
                <a:ea typeface="Consolas"/>
                <a:cs typeface="Consolas"/>
                <a:sym typeface="Consolas"/>
              </a:rPr>
              <a:t>   i++;</a:t>
            </a:r>
            <a:endParaRPr sz="12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200">
                <a:solidFill>
                  <a:srgbClr val="080808"/>
                </a:solidFill>
                <a:highlight>
                  <a:srgbClr val="FFFFFF"/>
                </a:highlight>
                <a:latin typeface="Consolas"/>
                <a:ea typeface="Consolas"/>
                <a:cs typeface="Consolas"/>
                <a:sym typeface="Consolas"/>
              </a:rPr>
              <a:t>}</a:t>
            </a:r>
            <a:endParaRPr sz="1200">
              <a:solidFill>
                <a:srgbClr val="080808"/>
              </a:solidFill>
              <a:highlight>
                <a:srgbClr val="FFFFFF"/>
              </a:highlight>
              <a:latin typeface="Consolas"/>
              <a:ea typeface="Consolas"/>
              <a:cs typeface="Consolas"/>
              <a:sym typeface="Consolas"/>
            </a:endParaRPr>
          </a:p>
        </p:txBody>
      </p:sp>
      <p:sp>
        <p:nvSpPr>
          <p:cNvPr id="1501" name="Google Shape;1501;p162"/>
          <p:cNvSpPr txBox="1"/>
          <p:nvPr/>
        </p:nvSpPr>
        <p:spPr>
          <a:xfrm>
            <a:off x="654000" y="3786718"/>
            <a:ext cx="2536500" cy="863100"/>
          </a:xfrm>
          <a:prstGeom prst="rect">
            <a:avLst/>
          </a:prstGeom>
          <a:noFill/>
          <a:ln cap="flat" cmpd="sng" w="9525">
            <a:solidFill>
              <a:schemeClr val="accent2"/>
            </a:solidFill>
            <a:prstDash val="dash"/>
            <a:round/>
            <a:headEnd len="sm" w="sm" type="none"/>
            <a:tailEnd len="sm" w="sm" type="none"/>
          </a:ln>
        </p:spPr>
        <p:txBody>
          <a:bodyPr anchorCtr="0" anchor="ctr" bIns="68575" lIns="68575" spcFirstLastPara="1" rIns="68575" wrap="square" tIns="68575">
            <a:normAutofit lnSpcReduction="10000"/>
          </a:bodyPr>
          <a:lstStyle/>
          <a:p>
            <a:pPr indent="0" lvl="0" marL="0" rtl="0" algn="l">
              <a:spcBef>
                <a:spcPts val="0"/>
              </a:spcBef>
              <a:spcAft>
                <a:spcPts val="0"/>
              </a:spcAft>
              <a:buNone/>
            </a:pPr>
            <a:r>
              <a:rPr lang="en-US" sz="1200">
                <a:solidFill>
                  <a:srgbClr val="0033B3"/>
                </a:solidFill>
                <a:highlight>
                  <a:srgbClr val="FFFFFF"/>
                </a:highlight>
                <a:latin typeface="Consolas"/>
                <a:ea typeface="Consolas"/>
                <a:cs typeface="Consolas"/>
                <a:sym typeface="Consolas"/>
              </a:rPr>
              <a:t>while </a:t>
            </a:r>
            <a:r>
              <a:rPr lang="en-US" sz="1200">
                <a:solidFill>
                  <a:srgbClr val="080808"/>
                </a:solidFill>
                <a:highlight>
                  <a:srgbClr val="FFFFFF"/>
                </a:highlight>
                <a:latin typeface="Consolas"/>
                <a:ea typeface="Consolas"/>
                <a:cs typeface="Consolas"/>
                <a:sym typeface="Consolas"/>
              </a:rPr>
              <a:t>(i &gt; </a:t>
            </a:r>
            <a:r>
              <a:rPr lang="en-US" sz="1200">
                <a:solidFill>
                  <a:srgbClr val="1750EB"/>
                </a:solidFill>
                <a:highlight>
                  <a:srgbClr val="FFFFFF"/>
                </a:highlight>
                <a:latin typeface="Consolas"/>
                <a:ea typeface="Consolas"/>
                <a:cs typeface="Consolas"/>
                <a:sym typeface="Consolas"/>
              </a:rPr>
              <a:t>5</a:t>
            </a:r>
            <a:r>
              <a:rPr lang="en-US" sz="1200">
                <a:solidFill>
                  <a:srgbClr val="080808"/>
                </a:solidFill>
                <a:highlight>
                  <a:srgbClr val="FFFFFF"/>
                </a:highlight>
                <a:latin typeface="Consolas"/>
                <a:ea typeface="Consolas"/>
                <a:cs typeface="Consolas"/>
                <a:sym typeface="Consolas"/>
              </a:rPr>
              <a:t>) {</a:t>
            </a:r>
            <a:endParaRPr sz="12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200">
                <a:solidFill>
                  <a:srgbClr val="080808"/>
                </a:solidFill>
                <a:highlight>
                  <a:srgbClr val="FFFFFF"/>
                </a:highlight>
                <a:latin typeface="Consolas"/>
                <a:ea typeface="Consolas"/>
                <a:cs typeface="Consolas"/>
                <a:sym typeface="Consolas"/>
              </a:rPr>
              <a:t>   </a:t>
            </a:r>
            <a:r>
              <a:rPr lang="en-US" sz="1200">
                <a:solidFill>
                  <a:srgbClr val="830091"/>
                </a:solidFill>
                <a:highlight>
                  <a:srgbClr val="FFFFFF"/>
                </a:highlight>
                <a:latin typeface="Consolas"/>
                <a:ea typeface="Consolas"/>
                <a:cs typeface="Consolas"/>
                <a:sym typeface="Consolas"/>
              </a:rPr>
              <a:t>console</a:t>
            </a:r>
            <a:r>
              <a:rPr lang="en-US" sz="1200">
                <a:solidFill>
                  <a:srgbClr val="080808"/>
                </a:solidFill>
                <a:highlight>
                  <a:srgbClr val="FFFFFF"/>
                </a:highlight>
                <a:latin typeface="Consolas"/>
                <a:ea typeface="Consolas"/>
                <a:cs typeface="Consolas"/>
                <a:sym typeface="Consolas"/>
              </a:rPr>
              <a:t>.</a:t>
            </a:r>
            <a:r>
              <a:rPr lang="en-US" sz="1200">
                <a:solidFill>
                  <a:srgbClr val="7A7A43"/>
                </a:solidFill>
                <a:highlight>
                  <a:srgbClr val="FFFFFF"/>
                </a:highlight>
                <a:latin typeface="Consolas"/>
                <a:ea typeface="Consolas"/>
                <a:cs typeface="Consolas"/>
                <a:sym typeface="Consolas"/>
              </a:rPr>
              <a:t>log</a:t>
            </a:r>
            <a:r>
              <a:rPr lang="en-US" sz="1200">
                <a:solidFill>
                  <a:srgbClr val="080808"/>
                </a:solidFill>
                <a:highlight>
                  <a:srgbClr val="FFFFFF"/>
                </a:highlight>
                <a:latin typeface="Consolas"/>
                <a:ea typeface="Consolas"/>
                <a:cs typeface="Consolas"/>
                <a:sym typeface="Consolas"/>
              </a:rPr>
              <a:t>(i + </a:t>
            </a:r>
            <a:r>
              <a:rPr lang="en-US" sz="1200">
                <a:solidFill>
                  <a:srgbClr val="067D17"/>
                </a:solidFill>
                <a:highlight>
                  <a:srgbClr val="FFFFFF"/>
                </a:highlight>
                <a:latin typeface="Consolas"/>
                <a:ea typeface="Consolas"/>
                <a:cs typeface="Consolas"/>
                <a:sym typeface="Consolas"/>
              </a:rPr>
              <a:t>" "</a:t>
            </a:r>
            <a:r>
              <a:rPr lang="en-US" sz="1200">
                <a:solidFill>
                  <a:srgbClr val="080808"/>
                </a:solidFill>
                <a:highlight>
                  <a:srgbClr val="FFFFFF"/>
                </a:highlight>
                <a:latin typeface="Consolas"/>
                <a:ea typeface="Consolas"/>
                <a:cs typeface="Consolas"/>
                <a:sym typeface="Consolas"/>
              </a:rPr>
              <a:t>)</a:t>
            </a:r>
            <a:endParaRPr sz="12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200">
                <a:solidFill>
                  <a:srgbClr val="080808"/>
                </a:solidFill>
                <a:highlight>
                  <a:srgbClr val="FFFFFF"/>
                </a:highlight>
                <a:latin typeface="Consolas"/>
                <a:ea typeface="Consolas"/>
                <a:cs typeface="Consolas"/>
                <a:sym typeface="Consolas"/>
              </a:rPr>
              <a:t>   i--;</a:t>
            </a:r>
            <a:endParaRPr sz="12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200">
                <a:solidFill>
                  <a:srgbClr val="080808"/>
                </a:solidFill>
                <a:highlight>
                  <a:srgbClr val="FFFFFF"/>
                </a:highlight>
                <a:latin typeface="Consolas"/>
                <a:ea typeface="Consolas"/>
                <a:cs typeface="Consolas"/>
                <a:sym typeface="Consolas"/>
              </a:rPr>
              <a:t>}</a:t>
            </a:r>
            <a:endParaRPr sz="1200">
              <a:solidFill>
                <a:srgbClr val="080808"/>
              </a:solidFill>
              <a:highlight>
                <a:srgbClr val="FFFFFF"/>
              </a:highlight>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6" name="Shape 1506"/>
        <p:cNvGrpSpPr/>
        <p:nvPr/>
      </p:nvGrpSpPr>
      <p:grpSpPr>
        <a:xfrm>
          <a:off x="0" y="0"/>
          <a:ext cx="0" cy="0"/>
          <a:chOff x="0" y="0"/>
          <a:chExt cx="0" cy="0"/>
        </a:xfrm>
      </p:grpSpPr>
      <p:sp>
        <p:nvSpPr>
          <p:cNvPr id="1507" name="Google Shape;1507;p163"/>
          <p:cNvSpPr txBox="1"/>
          <p:nvPr>
            <p:ph idx="1" type="body"/>
          </p:nvPr>
        </p:nvSpPr>
        <p:spPr>
          <a:xfrm>
            <a:off x="523875" y="1177450"/>
            <a:ext cx="8186700" cy="3785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US">
                <a:solidFill>
                  <a:schemeClr val="accent2"/>
                </a:solidFill>
              </a:rPr>
              <a:t>Often, you will need to execute a sequence of statements a given number of times. You can use a </a:t>
            </a:r>
            <a:r>
              <a:rPr b="1" lang="en-US">
                <a:solidFill>
                  <a:schemeClr val="accent2"/>
                </a:solidFill>
                <a:latin typeface="Consolas"/>
                <a:ea typeface="Consolas"/>
                <a:cs typeface="Consolas"/>
                <a:sym typeface="Consolas"/>
              </a:rPr>
              <a:t>while</a:t>
            </a:r>
            <a:r>
              <a:rPr lang="en-US">
                <a:solidFill>
                  <a:schemeClr val="accent2"/>
                </a:solidFill>
              </a:rPr>
              <a:t> loop to do similar tasks, but some use cases work better with a </a:t>
            </a:r>
            <a:r>
              <a:rPr b="1" lang="en-US" u="sng">
                <a:solidFill>
                  <a:schemeClr val="hlink"/>
                </a:solidFill>
                <a:latin typeface="Consolas"/>
                <a:ea typeface="Consolas"/>
                <a:cs typeface="Consolas"/>
                <a:sym typeface="Consolas"/>
                <a:hlinkClick r:id="rId3"/>
              </a:rPr>
              <a:t>for</a:t>
            </a:r>
            <a:r>
              <a:rPr lang="en-US" u="sng">
                <a:solidFill>
                  <a:schemeClr val="hlink"/>
                </a:solidFill>
                <a:hlinkClick r:id="rId4"/>
              </a:rPr>
              <a:t> loop</a:t>
            </a:r>
            <a:r>
              <a:rPr lang="en-US">
                <a:solidFill>
                  <a:schemeClr val="accent2"/>
                </a:solidFill>
              </a:rPr>
              <a:t>.</a:t>
            </a:r>
            <a:endParaRPr>
              <a:solidFill>
                <a:schemeClr val="accent2"/>
              </a:solidFill>
            </a:endParaRPr>
          </a:p>
          <a:p>
            <a:pPr indent="0" lvl="0" marL="457200" rtl="0" algn="l">
              <a:spcBef>
                <a:spcPts val="1000"/>
              </a:spcBef>
              <a:spcAft>
                <a:spcPts val="0"/>
              </a:spcAft>
              <a:buNone/>
            </a:pPr>
            <a:r>
              <a:rPr lang="en-US">
                <a:solidFill>
                  <a:srgbClr val="0033B3"/>
                </a:solidFill>
                <a:highlight>
                  <a:schemeClr val="lt1"/>
                </a:highlight>
                <a:latin typeface="Consolas"/>
                <a:ea typeface="Consolas"/>
                <a:cs typeface="Consolas"/>
                <a:sym typeface="Consolas"/>
              </a:rPr>
              <a:t>for </a:t>
            </a:r>
            <a:r>
              <a:rPr lang="en-US">
                <a:solidFill>
                  <a:srgbClr val="080808"/>
                </a:solidFill>
                <a:highlight>
                  <a:schemeClr val="lt1"/>
                </a:highlight>
                <a:latin typeface="Consolas"/>
                <a:ea typeface="Consolas"/>
                <a:cs typeface="Consolas"/>
                <a:sym typeface="Consolas"/>
              </a:rPr>
              <a:t>(</a:t>
            </a:r>
            <a:r>
              <a:rPr lang="en-US">
                <a:solidFill>
                  <a:srgbClr val="830091"/>
                </a:solidFill>
                <a:highlight>
                  <a:schemeClr val="lt1"/>
                </a:highlight>
                <a:latin typeface="Consolas"/>
                <a:ea typeface="Consolas"/>
                <a:cs typeface="Consolas"/>
                <a:sym typeface="Consolas"/>
              </a:rPr>
              <a:t>initial value</a:t>
            </a:r>
            <a:r>
              <a:rPr lang="en-US">
                <a:solidFill>
                  <a:schemeClr val="accent2"/>
                </a:solidFill>
                <a:highlight>
                  <a:schemeClr val="lt1"/>
                </a:highlight>
                <a:latin typeface="Consolas"/>
                <a:ea typeface="Consolas"/>
                <a:cs typeface="Consolas"/>
                <a:sym typeface="Consolas"/>
              </a:rPr>
              <a:t>;</a:t>
            </a:r>
            <a:r>
              <a:rPr lang="en-US">
                <a:solidFill>
                  <a:srgbClr val="830091"/>
                </a:solidFill>
                <a:highlight>
                  <a:schemeClr val="lt1"/>
                </a:highlight>
                <a:latin typeface="Consolas"/>
                <a:ea typeface="Consolas"/>
                <a:cs typeface="Consolas"/>
                <a:sym typeface="Consolas"/>
              </a:rPr>
              <a:t> condition</a:t>
            </a:r>
            <a:r>
              <a:rPr lang="en-US">
                <a:solidFill>
                  <a:schemeClr val="accent2"/>
                </a:solidFill>
                <a:highlight>
                  <a:schemeClr val="lt1"/>
                </a:highlight>
                <a:latin typeface="Consolas"/>
                <a:ea typeface="Consolas"/>
                <a:cs typeface="Consolas"/>
                <a:sym typeface="Consolas"/>
              </a:rPr>
              <a:t>;</a:t>
            </a:r>
            <a:r>
              <a:rPr lang="en-US">
                <a:solidFill>
                  <a:srgbClr val="830091"/>
                </a:solidFill>
                <a:highlight>
                  <a:schemeClr val="lt1"/>
                </a:highlight>
                <a:latin typeface="Consolas"/>
                <a:ea typeface="Consolas"/>
                <a:cs typeface="Consolas"/>
                <a:sym typeface="Consolas"/>
              </a:rPr>
              <a:t> progress towards failure</a:t>
            </a:r>
            <a:r>
              <a:rPr lang="en-US">
                <a:solidFill>
                  <a:srgbClr val="080808"/>
                </a:solidFill>
                <a:highlight>
                  <a:schemeClr val="lt1"/>
                </a:highlight>
                <a:latin typeface="Consolas"/>
                <a:ea typeface="Consolas"/>
                <a:cs typeface="Consolas"/>
                <a:sym typeface="Consolas"/>
              </a:rPr>
              <a:t>) {</a:t>
            </a:r>
            <a:endParaRPr>
              <a:solidFill>
                <a:srgbClr val="080808"/>
              </a:solidFill>
              <a:highlight>
                <a:schemeClr val="lt1"/>
              </a:highlight>
              <a:latin typeface="Consolas"/>
              <a:ea typeface="Consolas"/>
              <a:cs typeface="Consolas"/>
              <a:sym typeface="Consolas"/>
            </a:endParaRPr>
          </a:p>
          <a:p>
            <a:pPr indent="457200" lvl="0" marL="457200" rtl="0" algn="l">
              <a:spcBef>
                <a:spcPts val="0"/>
              </a:spcBef>
              <a:spcAft>
                <a:spcPts val="0"/>
              </a:spcAft>
              <a:buNone/>
            </a:pPr>
            <a:r>
              <a:rPr lang="en-US">
                <a:solidFill>
                  <a:srgbClr val="830091"/>
                </a:solidFill>
                <a:highlight>
                  <a:schemeClr val="lt1"/>
                </a:highlight>
                <a:latin typeface="Consolas"/>
                <a:ea typeface="Consolas"/>
                <a:cs typeface="Consolas"/>
                <a:sym typeface="Consolas"/>
              </a:rPr>
              <a:t>statements</a:t>
            </a:r>
            <a:endParaRPr>
              <a:solidFill>
                <a:srgbClr val="080808"/>
              </a:solidFill>
              <a:highlight>
                <a:schemeClr val="lt1"/>
              </a:highlight>
              <a:latin typeface="Consolas"/>
              <a:ea typeface="Consolas"/>
              <a:cs typeface="Consolas"/>
              <a:sym typeface="Consolas"/>
            </a:endParaRPr>
          </a:p>
          <a:p>
            <a:pPr indent="0" lvl="0" marL="457200" rtl="0" algn="l">
              <a:spcBef>
                <a:spcPts val="0"/>
              </a:spcBef>
              <a:spcAft>
                <a:spcPts val="0"/>
              </a:spcAft>
              <a:buNone/>
            </a:pPr>
            <a:r>
              <a:rPr lang="en-US">
                <a:solidFill>
                  <a:srgbClr val="080808"/>
                </a:solidFill>
                <a:highlight>
                  <a:schemeClr val="lt1"/>
                </a:highlight>
                <a:latin typeface="Consolas"/>
                <a:ea typeface="Consolas"/>
                <a:cs typeface="Consolas"/>
                <a:sym typeface="Consolas"/>
              </a:rPr>
              <a:t>}</a:t>
            </a:r>
            <a:endParaRPr>
              <a:solidFill>
                <a:srgbClr val="000000"/>
              </a:solidFill>
            </a:endParaRPr>
          </a:p>
          <a:p>
            <a:pPr indent="0" lvl="0" marL="0" rtl="0" algn="l">
              <a:spcBef>
                <a:spcPts val="1000"/>
              </a:spcBef>
              <a:spcAft>
                <a:spcPts val="0"/>
              </a:spcAft>
              <a:buNone/>
            </a:pPr>
            <a:r>
              <a:rPr lang="en-US">
                <a:solidFill>
                  <a:srgbClr val="000000"/>
                </a:solidFill>
              </a:rPr>
              <a:t>The </a:t>
            </a:r>
            <a:r>
              <a:rPr b="1" lang="en-US">
                <a:solidFill>
                  <a:srgbClr val="000000"/>
                </a:solidFill>
                <a:latin typeface="Consolas"/>
                <a:ea typeface="Consolas"/>
                <a:cs typeface="Consolas"/>
                <a:sym typeface="Consolas"/>
              </a:rPr>
              <a:t>for</a:t>
            </a:r>
            <a:r>
              <a:rPr b="1" lang="en-US">
                <a:solidFill>
                  <a:srgbClr val="000000"/>
                </a:solidFill>
              </a:rPr>
              <a:t> </a:t>
            </a:r>
            <a:r>
              <a:rPr lang="en-US">
                <a:solidFill>
                  <a:srgbClr val="000000"/>
                </a:solidFill>
              </a:rPr>
              <a:t>keyword initiates the loop, and then is followed by parentheses. Arguments in the parentheses are separated by a semicolon. Notice that there is no semicolon after the last statement.</a:t>
            </a:r>
            <a:endParaRPr>
              <a:solidFill>
                <a:srgbClr val="000000"/>
              </a:solidFill>
            </a:endParaRPr>
          </a:p>
          <a:p>
            <a:pPr indent="-247650" lvl="0" marL="342900" rtl="0" algn="l">
              <a:spcBef>
                <a:spcPts val="1000"/>
              </a:spcBef>
              <a:spcAft>
                <a:spcPts val="0"/>
              </a:spcAft>
              <a:buClr>
                <a:srgbClr val="FF9900"/>
              </a:buClr>
              <a:buSzPts val="1300"/>
              <a:buFont typeface="Century Gothic"/>
              <a:buChar char="➢"/>
            </a:pPr>
            <a:r>
              <a:rPr lang="en-US" sz="1300">
                <a:solidFill>
                  <a:srgbClr val="000000"/>
                </a:solidFill>
              </a:rPr>
              <a:t>The </a:t>
            </a:r>
            <a:r>
              <a:rPr b="1" lang="en-US" sz="1300">
                <a:solidFill>
                  <a:srgbClr val="000000"/>
                </a:solidFill>
                <a:latin typeface="Consolas"/>
                <a:ea typeface="Consolas"/>
                <a:cs typeface="Consolas"/>
                <a:sym typeface="Consolas"/>
              </a:rPr>
              <a:t>initial value</a:t>
            </a:r>
            <a:r>
              <a:rPr lang="en-US" sz="1300">
                <a:solidFill>
                  <a:srgbClr val="000000"/>
                </a:solidFill>
              </a:rPr>
              <a:t> specifies from what value the </a:t>
            </a:r>
            <a:r>
              <a:rPr b="1" lang="en-US" sz="1300">
                <a:solidFill>
                  <a:srgbClr val="000000"/>
                </a:solidFill>
                <a:latin typeface="Consolas"/>
                <a:ea typeface="Consolas"/>
                <a:cs typeface="Consolas"/>
                <a:sym typeface="Consolas"/>
              </a:rPr>
              <a:t>for</a:t>
            </a:r>
            <a:r>
              <a:rPr b="1" lang="en-US" sz="1300">
                <a:solidFill>
                  <a:srgbClr val="000000"/>
                </a:solidFill>
              </a:rPr>
              <a:t> </a:t>
            </a:r>
            <a:r>
              <a:rPr lang="en-US" sz="1300">
                <a:solidFill>
                  <a:srgbClr val="000000"/>
                </a:solidFill>
              </a:rPr>
              <a:t>loop should start, and this argument is only executed once. Here, a variable can be declared and initialized. Depending on the use of “</a:t>
            </a:r>
            <a:r>
              <a:rPr b="1" lang="en-US" sz="1300">
                <a:solidFill>
                  <a:srgbClr val="000000"/>
                </a:solidFill>
                <a:latin typeface="Consolas"/>
                <a:ea typeface="Consolas"/>
                <a:cs typeface="Consolas"/>
                <a:sym typeface="Consolas"/>
              </a:rPr>
              <a:t>var</a:t>
            </a:r>
            <a:r>
              <a:rPr lang="en-US" sz="1300">
                <a:solidFill>
                  <a:srgbClr val="000000"/>
                </a:solidFill>
              </a:rPr>
              <a:t>” or “</a:t>
            </a:r>
            <a:r>
              <a:rPr b="1" lang="en-US" sz="1300">
                <a:solidFill>
                  <a:srgbClr val="000000"/>
                </a:solidFill>
                <a:latin typeface="Consolas"/>
                <a:ea typeface="Consolas"/>
                <a:cs typeface="Consolas"/>
                <a:sym typeface="Consolas"/>
              </a:rPr>
              <a:t>let</a:t>
            </a:r>
            <a:r>
              <a:rPr lang="en-US" sz="1300">
                <a:solidFill>
                  <a:srgbClr val="000000"/>
                </a:solidFill>
              </a:rPr>
              <a:t>,” the variable would have a different scope (scope is discussed later).</a:t>
            </a:r>
            <a:endParaRPr sz="1300">
              <a:solidFill>
                <a:srgbClr val="000000"/>
              </a:solidFill>
            </a:endParaRPr>
          </a:p>
          <a:p>
            <a:pPr indent="-247650" lvl="0" marL="342900" rtl="0" algn="l">
              <a:spcBef>
                <a:spcPts val="0"/>
              </a:spcBef>
              <a:spcAft>
                <a:spcPts val="0"/>
              </a:spcAft>
              <a:buClr>
                <a:srgbClr val="FF9900"/>
              </a:buClr>
              <a:buSzPts val="1300"/>
              <a:buFont typeface="Century Gothic"/>
              <a:buChar char="➢"/>
            </a:pPr>
            <a:r>
              <a:rPr lang="en-US" sz="1300">
                <a:solidFill>
                  <a:srgbClr val="000000"/>
                </a:solidFill>
              </a:rPr>
              <a:t>The </a:t>
            </a:r>
            <a:r>
              <a:rPr b="1" lang="en-US" sz="1300">
                <a:solidFill>
                  <a:srgbClr val="000000"/>
                </a:solidFill>
                <a:latin typeface="Consolas"/>
                <a:ea typeface="Consolas"/>
                <a:cs typeface="Consolas"/>
                <a:sym typeface="Consolas"/>
              </a:rPr>
              <a:t>condition</a:t>
            </a:r>
            <a:r>
              <a:rPr lang="en-US" sz="1300">
                <a:solidFill>
                  <a:srgbClr val="000000"/>
                </a:solidFill>
              </a:rPr>
              <a:t> is what allows the </a:t>
            </a:r>
            <a:r>
              <a:rPr b="1" lang="en-US" sz="1300">
                <a:solidFill>
                  <a:srgbClr val="000000"/>
                </a:solidFill>
                <a:latin typeface="Consolas"/>
                <a:ea typeface="Consolas"/>
                <a:cs typeface="Consolas"/>
                <a:sym typeface="Consolas"/>
              </a:rPr>
              <a:t>for</a:t>
            </a:r>
            <a:r>
              <a:rPr b="1" lang="en-US" sz="1300">
                <a:solidFill>
                  <a:srgbClr val="000000"/>
                </a:solidFill>
              </a:rPr>
              <a:t> </a:t>
            </a:r>
            <a:r>
              <a:rPr lang="en-US" sz="1300">
                <a:solidFill>
                  <a:srgbClr val="000000"/>
                </a:solidFill>
              </a:rPr>
              <a:t>loop to continue iterating. It is checked before executing the body in each iteration.</a:t>
            </a:r>
            <a:endParaRPr sz="1300">
              <a:solidFill>
                <a:srgbClr val="000000"/>
              </a:solidFill>
            </a:endParaRPr>
          </a:p>
          <a:p>
            <a:pPr indent="-247650" lvl="0" marL="342900" rtl="0" algn="l">
              <a:spcBef>
                <a:spcPts val="0"/>
              </a:spcBef>
              <a:spcAft>
                <a:spcPts val="0"/>
              </a:spcAft>
              <a:buClr>
                <a:srgbClr val="FF9900"/>
              </a:buClr>
              <a:buSzPts val="1300"/>
              <a:buChar char="➢"/>
            </a:pPr>
            <a:r>
              <a:rPr lang="en-US" sz="1300">
                <a:solidFill>
                  <a:srgbClr val="000000"/>
                </a:solidFill>
              </a:rPr>
              <a:t>The last argument will make the </a:t>
            </a:r>
            <a:r>
              <a:rPr b="1" lang="en-US" sz="1300">
                <a:solidFill>
                  <a:srgbClr val="000000"/>
                </a:solidFill>
                <a:latin typeface="Consolas"/>
                <a:ea typeface="Consolas"/>
                <a:cs typeface="Consolas"/>
                <a:sym typeface="Consolas"/>
              </a:rPr>
              <a:t>condition</a:t>
            </a:r>
            <a:r>
              <a:rPr lang="en-US" sz="1300">
                <a:solidFill>
                  <a:srgbClr val="000000"/>
                </a:solidFill>
              </a:rPr>
              <a:t> fail at some point. It is executed after the body in each iteration.</a:t>
            </a:r>
            <a:endParaRPr sz="1300">
              <a:solidFill>
                <a:srgbClr val="000000"/>
              </a:solidFill>
            </a:endParaRPr>
          </a:p>
          <a:p>
            <a:pPr indent="0" lvl="0" marL="0" rtl="0" algn="l">
              <a:spcBef>
                <a:spcPts val="1000"/>
              </a:spcBef>
              <a:spcAft>
                <a:spcPts val="0"/>
              </a:spcAft>
              <a:buNone/>
            </a:pPr>
            <a:r>
              <a:rPr lang="en-US">
                <a:solidFill>
                  <a:srgbClr val="000000"/>
                </a:solidFill>
              </a:rPr>
              <a:t>Finally, the body of the loop is enclosed in the curly brackets.</a:t>
            </a:r>
            <a:endParaRPr/>
          </a:p>
        </p:txBody>
      </p:sp>
      <p:sp>
        <p:nvSpPr>
          <p:cNvPr id="1508" name="Google Shape;1508;p163"/>
          <p:cNvSpPr txBox="1"/>
          <p:nvPr>
            <p:ph type="title"/>
          </p:nvPr>
        </p:nvSpPr>
        <p:spPr>
          <a:xfrm>
            <a:off x="453737" y="6470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US"/>
              <a:t>Loops: </a:t>
            </a:r>
            <a:r>
              <a:rPr lang="en-US">
                <a:latin typeface="Consolas"/>
                <a:ea typeface="Consolas"/>
                <a:cs typeface="Consolas"/>
                <a:sym typeface="Consolas"/>
              </a:rPr>
              <a:t>for()</a:t>
            </a:r>
            <a:endParaRPr/>
          </a:p>
        </p:txBody>
      </p:sp>
      <p:sp>
        <p:nvSpPr>
          <p:cNvPr id="1509" name="Google Shape;1509;p163"/>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4" name="Shape 1514"/>
        <p:cNvGrpSpPr/>
        <p:nvPr/>
      </p:nvGrpSpPr>
      <p:grpSpPr>
        <a:xfrm>
          <a:off x="0" y="0"/>
          <a:ext cx="0" cy="0"/>
          <a:chOff x="0" y="0"/>
          <a:chExt cx="0" cy="0"/>
        </a:xfrm>
      </p:grpSpPr>
      <p:sp>
        <p:nvSpPr>
          <p:cNvPr id="1515" name="Google Shape;1515;p164"/>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3200400" rtl="0" algn="l">
              <a:spcBef>
                <a:spcPts val="0"/>
              </a:spcBef>
              <a:spcAft>
                <a:spcPts val="0"/>
              </a:spcAft>
              <a:buNone/>
            </a:pPr>
            <a:r>
              <a:rPr b="1" lang="en-US">
                <a:solidFill>
                  <a:srgbClr val="000000"/>
                </a:solidFill>
              </a:rPr>
              <a:t>Output:</a:t>
            </a:r>
            <a:r>
              <a:rPr lang="en-US">
                <a:solidFill>
                  <a:srgbClr val="000000"/>
                </a:solidFill>
              </a:rPr>
              <a:t> 0 1 2 3 4 5</a:t>
            </a:r>
            <a:endParaRPr>
              <a:solidFill>
                <a:srgbClr val="000000"/>
              </a:solidFill>
            </a:endParaRPr>
          </a:p>
          <a:p>
            <a:pPr indent="0" lvl="0" marL="3200400" rtl="0" algn="l">
              <a:spcBef>
                <a:spcPts val="800"/>
              </a:spcBef>
              <a:spcAft>
                <a:spcPts val="0"/>
              </a:spcAft>
              <a:buNone/>
            </a:pPr>
            <a:r>
              <a:rPr lang="en-US">
                <a:solidFill>
                  <a:srgbClr val="000000"/>
                </a:solidFill>
              </a:rPr>
              <a:t>When </a:t>
            </a:r>
            <a:r>
              <a:rPr b="1" lang="en-US">
                <a:solidFill>
                  <a:srgbClr val="000000"/>
                </a:solidFill>
                <a:latin typeface="Consolas"/>
                <a:ea typeface="Consolas"/>
                <a:cs typeface="Consolas"/>
                <a:sym typeface="Consolas"/>
              </a:rPr>
              <a:t>i</a:t>
            </a:r>
            <a:r>
              <a:rPr lang="en-US">
                <a:solidFill>
                  <a:srgbClr val="000000"/>
                </a:solidFill>
              </a:rPr>
              <a:t> reaches </a:t>
            </a:r>
            <a:r>
              <a:rPr b="1" lang="en-US">
                <a:solidFill>
                  <a:srgbClr val="000000"/>
                </a:solidFill>
                <a:latin typeface="Consolas"/>
                <a:ea typeface="Consolas"/>
                <a:cs typeface="Consolas"/>
                <a:sym typeface="Consolas"/>
              </a:rPr>
              <a:t>6</a:t>
            </a:r>
            <a:r>
              <a:rPr lang="en-US">
                <a:solidFill>
                  <a:srgbClr val="000000"/>
                </a:solidFill>
              </a:rPr>
              <a:t> via the </a:t>
            </a:r>
            <a:r>
              <a:rPr b="1" lang="en-US">
                <a:solidFill>
                  <a:srgbClr val="000000"/>
                </a:solidFill>
                <a:latin typeface="Consolas"/>
                <a:ea typeface="Consolas"/>
                <a:cs typeface="Consolas"/>
                <a:sym typeface="Consolas"/>
              </a:rPr>
              <a:t>i++</a:t>
            </a:r>
            <a:r>
              <a:rPr lang="en-US">
                <a:solidFill>
                  <a:srgbClr val="000000"/>
                </a:solidFill>
              </a:rPr>
              <a:t> statement, the loop condition becomes </a:t>
            </a:r>
            <a:r>
              <a:rPr b="1" lang="en-US">
                <a:solidFill>
                  <a:srgbClr val="000000"/>
                </a:solidFill>
                <a:latin typeface="Consolas"/>
                <a:ea typeface="Consolas"/>
                <a:cs typeface="Consolas"/>
                <a:sym typeface="Consolas"/>
              </a:rPr>
              <a:t>false</a:t>
            </a:r>
            <a:r>
              <a:rPr lang="en-US">
                <a:solidFill>
                  <a:srgbClr val="000000"/>
                </a:solidFill>
              </a:rPr>
              <a:t> and the loop ends.</a:t>
            </a:r>
            <a:endParaRPr>
              <a:solidFill>
                <a:srgbClr val="000000"/>
              </a:solidFill>
            </a:endParaRPr>
          </a:p>
          <a:p>
            <a:pPr indent="0" lvl="0" marL="3200400" rtl="0" algn="l">
              <a:spcBef>
                <a:spcPts val="0"/>
              </a:spcBef>
              <a:spcAft>
                <a:spcPts val="0"/>
              </a:spcAft>
              <a:buNone/>
            </a:pPr>
            <a:r>
              <a:t/>
            </a:r>
            <a:endParaRPr b="1">
              <a:solidFill>
                <a:srgbClr val="000000"/>
              </a:solidFill>
            </a:endParaRPr>
          </a:p>
          <a:p>
            <a:pPr indent="0" lvl="0" marL="3200400" rtl="0" algn="l">
              <a:spcBef>
                <a:spcPts val="0"/>
              </a:spcBef>
              <a:spcAft>
                <a:spcPts val="0"/>
              </a:spcAft>
              <a:buNone/>
            </a:pPr>
            <a:r>
              <a:rPr b="1" lang="en-US">
                <a:solidFill>
                  <a:srgbClr val="000000"/>
                </a:solidFill>
              </a:rPr>
              <a:t>Output:</a:t>
            </a:r>
            <a:r>
              <a:rPr lang="en-US">
                <a:solidFill>
                  <a:srgbClr val="000000"/>
                </a:solidFill>
              </a:rPr>
              <a:t> 5 4 3 2 1 0 </a:t>
            </a:r>
            <a:endParaRPr>
              <a:solidFill>
                <a:srgbClr val="000000"/>
              </a:solidFill>
            </a:endParaRPr>
          </a:p>
          <a:p>
            <a:pPr indent="0" lvl="0" marL="3200400" rtl="0" algn="l">
              <a:spcBef>
                <a:spcPts val="800"/>
              </a:spcBef>
              <a:spcAft>
                <a:spcPts val="0"/>
              </a:spcAft>
              <a:buNone/>
            </a:pPr>
            <a:r>
              <a:rPr lang="en-US">
                <a:solidFill>
                  <a:srgbClr val="000000"/>
                </a:solidFill>
              </a:rPr>
              <a:t>When </a:t>
            </a:r>
            <a:r>
              <a:rPr b="1" lang="en-US">
                <a:solidFill>
                  <a:srgbClr val="000000"/>
                </a:solidFill>
                <a:latin typeface="Consolas"/>
                <a:ea typeface="Consolas"/>
                <a:cs typeface="Consolas"/>
                <a:sym typeface="Consolas"/>
              </a:rPr>
              <a:t>i</a:t>
            </a:r>
            <a:r>
              <a:rPr lang="en-US">
                <a:solidFill>
                  <a:srgbClr val="000000"/>
                </a:solidFill>
              </a:rPr>
              <a:t> reaches </a:t>
            </a:r>
            <a:r>
              <a:rPr b="1" lang="en-US">
                <a:solidFill>
                  <a:srgbClr val="000000"/>
                </a:solidFill>
                <a:latin typeface="Consolas"/>
                <a:ea typeface="Consolas"/>
                <a:cs typeface="Consolas"/>
                <a:sym typeface="Consolas"/>
              </a:rPr>
              <a:t>-1</a:t>
            </a:r>
            <a:r>
              <a:rPr lang="en-US">
                <a:solidFill>
                  <a:srgbClr val="000000"/>
                </a:solidFill>
              </a:rPr>
              <a:t> via the </a:t>
            </a:r>
            <a:r>
              <a:rPr b="1" lang="en-US">
                <a:solidFill>
                  <a:srgbClr val="000000"/>
                </a:solidFill>
                <a:latin typeface="Consolas"/>
                <a:ea typeface="Consolas"/>
                <a:cs typeface="Consolas"/>
                <a:sym typeface="Consolas"/>
              </a:rPr>
              <a:t>i--</a:t>
            </a:r>
            <a:r>
              <a:rPr lang="en-US">
                <a:solidFill>
                  <a:srgbClr val="000000"/>
                </a:solidFill>
              </a:rPr>
              <a:t> statement, the loop condition becomes </a:t>
            </a:r>
            <a:r>
              <a:rPr b="1" lang="en-US">
                <a:solidFill>
                  <a:srgbClr val="000000"/>
                </a:solidFill>
                <a:latin typeface="Consolas"/>
                <a:ea typeface="Consolas"/>
                <a:cs typeface="Consolas"/>
                <a:sym typeface="Consolas"/>
              </a:rPr>
              <a:t>false</a:t>
            </a:r>
            <a:r>
              <a:rPr lang="en-US">
                <a:solidFill>
                  <a:srgbClr val="000000"/>
                </a:solidFill>
              </a:rPr>
              <a:t> and the loop ends.</a:t>
            </a:r>
            <a:endParaRPr>
              <a:solidFill>
                <a:srgbClr val="000000"/>
              </a:solidFill>
            </a:endParaRPr>
          </a:p>
          <a:p>
            <a:pPr indent="0" lvl="0" marL="3200400" rtl="0" algn="l">
              <a:spcBef>
                <a:spcPts val="0"/>
              </a:spcBef>
              <a:spcAft>
                <a:spcPts val="0"/>
              </a:spcAft>
              <a:buNone/>
            </a:pPr>
            <a:r>
              <a:t/>
            </a:r>
            <a:endParaRPr b="1">
              <a:solidFill>
                <a:srgbClr val="000000"/>
              </a:solidFill>
            </a:endParaRPr>
          </a:p>
          <a:p>
            <a:pPr indent="0" lvl="0" marL="3200400" rtl="0" algn="l">
              <a:spcBef>
                <a:spcPts val="0"/>
              </a:spcBef>
              <a:spcAft>
                <a:spcPts val="0"/>
              </a:spcAft>
              <a:buNone/>
            </a:pPr>
            <a:r>
              <a:rPr b="1" lang="en-US">
                <a:solidFill>
                  <a:srgbClr val="000000"/>
                </a:solidFill>
              </a:rPr>
              <a:t>Output:</a:t>
            </a:r>
            <a:r>
              <a:rPr lang="en-US">
                <a:solidFill>
                  <a:srgbClr val="000000"/>
                </a:solidFill>
              </a:rPr>
              <a:t> 0 2 4 6 8 10 12 14 16 18 20 22 24 26 28 30 32 34…</a:t>
            </a:r>
            <a:endParaRPr>
              <a:solidFill>
                <a:srgbClr val="000000"/>
              </a:solidFill>
            </a:endParaRPr>
          </a:p>
          <a:p>
            <a:pPr indent="0" lvl="0" marL="3200400" rtl="0" algn="l">
              <a:spcBef>
                <a:spcPts val="800"/>
              </a:spcBef>
              <a:spcAft>
                <a:spcPts val="800"/>
              </a:spcAft>
              <a:buNone/>
            </a:pPr>
            <a:r>
              <a:rPr lang="en-US">
                <a:solidFill>
                  <a:srgbClr val="000000"/>
                </a:solidFill>
              </a:rPr>
              <a:t>Since </a:t>
            </a:r>
            <a:r>
              <a:rPr b="1" lang="en-US">
                <a:solidFill>
                  <a:srgbClr val="000000"/>
                </a:solidFill>
                <a:latin typeface="Consolas"/>
                <a:ea typeface="Consolas"/>
                <a:cs typeface="Consolas"/>
                <a:sym typeface="Consolas"/>
              </a:rPr>
              <a:t>i</a:t>
            </a:r>
            <a:r>
              <a:rPr lang="en-US">
                <a:solidFill>
                  <a:srgbClr val="000000"/>
                </a:solidFill>
              </a:rPr>
              <a:t> is never equal to </a:t>
            </a:r>
            <a:r>
              <a:rPr b="1" lang="en-US">
                <a:solidFill>
                  <a:srgbClr val="000000"/>
                </a:solidFill>
                <a:latin typeface="Consolas"/>
                <a:ea typeface="Consolas"/>
                <a:cs typeface="Consolas"/>
                <a:sym typeface="Consolas"/>
              </a:rPr>
              <a:t>9</a:t>
            </a:r>
            <a:r>
              <a:rPr lang="en-US">
                <a:solidFill>
                  <a:srgbClr val="000000"/>
                </a:solidFill>
              </a:rPr>
              <a:t> via the </a:t>
            </a:r>
            <a:r>
              <a:rPr b="1" lang="en-US">
                <a:solidFill>
                  <a:srgbClr val="000000"/>
                </a:solidFill>
                <a:latin typeface="Consolas"/>
                <a:ea typeface="Consolas"/>
                <a:cs typeface="Consolas"/>
                <a:sym typeface="Consolas"/>
              </a:rPr>
              <a:t>i += 2</a:t>
            </a:r>
            <a:r>
              <a:rPr lang="en-US">
                <a:solidFill>
                  <a:srgbClr val="000000"/>
                </a:solidFill>
              </a:rPr>
              <a:t> statement, this creates an </a:t>
            </a:r>
            <a:r>
              <a:rPr lang="en-US">
                <a:solidFill>
                  <a:srgbClr val="000000"/>
                </a:solidFill>
              </a:rPr>
              <a:t>infinite</a:t>
            </a:r>
            <a:r>
              <a:rPr lang="en-US">
                <a:solidFill>
                  <a:srgbClr val="000000"/>
                </a:solidFill>
              </a:rPr>
              <a:t> loop. Note that you can use any statement for modifying your initial value, such as </a:t>
            </a:r>
            <a:r>
              <a:rPr b="1" lang="en-US">
                <a:solidFill>
                  <a:srgbClr val="000000"/>
                </a:solidFill>
                <a:latin typeface="Consolas"/>
                <a:ea typeface="Consolas"/>
                <a:cs typeface="Consolas"/>
                <a:sym typeface="Consolas"/>
              </a:rPr>
              <a:t>+=</a:t>
            </a:r>
            <a:r>
              <a:rPr lang="en-US">
                <a:solidFill>
                  <a:srgbClr val="000000"/>
                </a:solidFill>
              </a:rPr>
              <a:t>, </a:t>
            </a:r>
            <a:r>
              <a:rPr b="1" lang="en-US">
                <a:solidFill>
                  <a:srgbClr val="000000"/>
                </a:solidFill>
                <a:latin typeface="Consolas"/>
                <a:ea typeface="Consolas"/>
                <a:cs typeface="Consolas"/>
                <a:sym typeface="Consolas"/>
              </a:rPr>
              <a:t>-=</a:t>
            </a:r>
            <a:r>
              <a:rPr lang="en-US">
                <a:solidFill>
                  <a:srgbClr val="000000"/>
                </a:solidFill>
              </a:rPr>
              <a:t>, </a:t>
            </a:r>
            <a:r>
              <a:rPr b="1" lang="en-US">
                <a:solidFill>
                  <a:srgbClr val="000000"/>
                </a:solidFill>
                <a:latin typeface="Consolas"/>
                <a:ea typeface="Consolas"/>
                <a:cs typeface="Consolas"/>
                <a:sym typeface="Consolas"/>
              </a:rPr>
              <a:t>*=</a:t>
            </a:r>
            <a:r>
              <a:rPr lang="en-US">
                <a:solidFill>
                  <a:srgbClr val="000000"/>
                </a:solidFill>
              </a:rPr>
              <a:t>, </a:t>
            </a:r>
            <a:r>
              <a:rPr b="1" lang="en-US">
                <a:solidFill>
                  <a:srgbClr val="000000"/>
                </a:solidFill>
                <a:latin typeface="Consolas"/>
                <a:ea typeface="Consolas"/>
                <a:cs typeface="Consolas"/>
                <a:sym typeface="Consolas"/>
              </a:rPr>
              <a:t>/=</a:t>
            </a:r>
            <a:r>
              <a:rPr lang="en-US">
                <a:solidFill>
                  <a:srgbClr val="000000"/>
                </a:solidFill>
              </a:rPr>
              <a:t>, </a:t>
            </a:r>
            <a:r>
              <a:rPr b="1" lang="en-US">
                <a:solidFill>
                  <a:srgbClr val="000000"/>
                </a:solidFill>
                <a:latin typeface="Consolas"/>
                <a:ea typeface="Consolas"/>
                <a:cs typeface="Consolas"/>
                <a:sym typeface="Consolas"/>
              </a:rPr>
              <a:t>%=</a:t>
            </a:r>
            <a:r>
              <a:rPr lang="en-US">
                <a:solidFill>
                  <a:srgbClr val="000000"/>
                </a:solidFill>
              </a:rPr>
              <a:t>, or more complex expressions.</a:t>
            </a:r>
            <a:endParaRPr/>
          </a:p>
        </p:txBody>
      </p:sp>
      <p:sp>
        <p:nvSpPr>
          <p:cNvPr id="1516" name="Google Shape;1516;p164"/>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US"/>
              <a:t>Loops: </a:t>
            </a:r>
            <a:r>
              <a:rPr lang="en-US">
                <a:latin typeface="Consolas"/>
                <a:ea typeface="Consolas"/>
                <a:cs typeface="Consolas"/>
                <a:sym typeface="Consolas"/>
              </a:rPr>
              <a:t>for</a:t>
            </a:r>
            <a:r>
              <a:rPr lang="en-US">
                <a:latin typeface="Consolas"/>
                <a:ea typeface="Consolas"/>
                <a:cs typeface="Consolas"/>
                <a:sym typeface="Consolas"/>
              </a:rPr>
              <a:t>()</a:t>
            </a:r>
            <a:r>
              <a:rPr lang="en-US"/>
              <a:t> – Examples</a:t>
            </a:r>
            <a:endParaRPr/>
          </a:p>
        </p:txBody>
      </p:sp>
      <p:sp>
        <p:nvSpPr>
          <p:cNvPr id="1517" name="Google Shape;1517;p164"/>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
        <p:nvSpPr>
          <p:cNvPr id="1518" name="Google Shape;1518;p164"/>
          <p:cNvSpPr txBox="1"/>
          <p:nvPr/>
        </p:nvSpPr>
        <p:spPr>
          <a:xfrm>
            <a:off x="546950" y="1309825"/>
            <a:ext cx="3152700" cy="863100"/>
          </a:xfrm>
          <a:prstGeom prst="rect">
            <a:avLst/>
          </a:prstGeom>
          <a:noFill/>
          <a:ln cap="flat" cmpd="sng" w="9525">
            <a:solidFill>
              <a:schemeClr val="accent2"/>
            </a:solidFill>
            <a:prstDash val="dash"/>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lang="en-US" sz="1200">
                <a:solidFill>
                  <a:srgbClr val="0033B3"/>
                </a:solidFill>
                <a:highlight>
                  <a:schemeClr val="lt1"/>
                </a:highlight>
                <a:latin typeface="Consolas"/>
                <a:ea typeface="Consolas"/>
                <a:cs typeface="Consolas"/>
                <a:sym typeface="Consolas"/>
              </a:rPr>
              <a:t>for </a:t>
            </a:r>
            <a:r>
              <a:rPr lang="en-US" sz="1200">
                <a:solidFill>
                  <a:srgbClr val="080808"/>
                </a:solidFill>
                <a:highlight>
                  <a:schemeClr val="lt1"/>
                </a:highlight>
                <a:latin typeface="Consolas"/>
                <a:ea typeface="Consolas"/>
                <a:cs typeface="Consolas"/>
                <a:sym typeface="Consolas"/>
              </a:rPr>
              <a:t>(</a:t>
            </a:r>
            <a:r>
              <a:rPr lang="en-US" sz="1200">
                <a:solidFill>
                  <a:srgbClr val="0033B3"/>
                </a:solidFill>
                <a:highlight>
                  <a:schemeClr val="lt1"/>
                </a:highlight>
                <a:latin typeface="Consolas"/>
                <a:ea typeface="Consolas"/>
                <a:cs typeface="Consolas"/>
                <a:sym typeface="Consolas"/>
              </a:rPr>
              <a:t>let </a:t>
            </a:r>
            <a:r>
              <a:rPr lang="en-US" sz="1200">
                <a:solidFill>
                  <a:srgbClr val="248F8F"/>
                </a:solidFill>
                <a:highlight>
                  <a:schemeClr val="lt1"/>
                </a:highlight>
                <a:latin typeface="Consolas"/>
                <a:ea typeface="Consolas"/>
                <a:cs typeface="Consolas"/>
                <a:sym typeface="Consolas"/>
              </a:rPr>
              <a:t>i </a:t>
            </a:r>
            <a:r>
              <a:rPr lang="en-US" sz="1200">
                <a:solidFill>
                  <a:srgbClr val="080808"/>
                </a:solidFill>
                <a:highlight>
                  <a:schemeClr val="lt1"/>
                </a:highlight>
                <a:latin typeface="Consolas"/>
                <a:ea typeface="Consolas"/>
                <a:cs typeface="Consolas"/>
                <a:sym typeface="Consolas"/>
              </a:rPr>
              <a:t>= </a:t>
            </a:r>
            <a:r>
              <a:rPr lang="en-US" sz="1200">
                <a:solidFill>
                  <a:srgbClr val="1750EB"/>
                </a:solidFill>
                <a:highlight>
                  <a:schemeClr val="lt1"/>
                </a:highlight>
                <a:latin typeface="Consolas"/>
                <a:ea typeface="Consolas"/>
                <a:cs typeface="Consolas"/>
                <a:sym typeface="Consolas"/>
              </a:rPr>
              <a:t>0</a:t>
            </a:r>
            <a:r>
              <a:rPr lang="en-US" sz="1200">
                <a:solidFill>
                  <a:srgbClr val="080808"/>
                </a:solidFill>
                <a:highlight>
                  <a:schemeClr val="lt1"/>
                </a:highlight>
                <a:latin typeface="Consolas"/>
                <a:ea typeface="Consolas"/>
                <a:cs typeface="Consolas"/>
                <a:sym typeface="Consolas"/>
              </a:rPr>
              <a:t>; </a:t>
            </a:r>
            <a:r>
              <a:rPr lang="en-US" sz="1200">
                <a:solidFill>
                  <a:srgbClr val="248F8F"/>
                </a:solidFill>
                <a:highlight>
                  <a:schemeClr val="lt1"/>
                </a:highlight>
                <a:latin typeface="Consolas"/>
                <a:ea typeface="Consolas"/>
                <a:cs typeface="Consolas"/>
                <a:sym typeface="Consolas"/>
              </a:rPr>
              <a:t>i </a:t>
            </a:r>
            <a:r>
              <a:rPr lang="en-US" sz="1200">
                <a:solidFill>
                  <a:srgbClr val="080808"/>
                </a:solidFill>
                <a:highlight>
                  <a:schemeClr val="lt1"/>
                </a:highlight>
                <a:latin typeface="Consolas"/>
                <a:ea typeface="Consolas"/>
                <a:cs typeface="Consolas"/>
                <a:sym typeface="Consolas"/>
              </a:rPr>
              <a:t>&lt;= </a:t>
            </a:r>
            <a:r>
              <a:rPr lang="en-US" sz="1200">
                <a:solidFill>
                  <a:srgbClr val="1750EB"/>
                </a:solidFill>
                <a:highlight>
                  <a:schemeClr val="lt1"/>
                </a:highlight>
                <a:latin typeface="Consolas"/>
                <a:ea typeface="Consolas"/>
                <a:cs typeface="Consolas"/>
                <a:sym typeface="Consolas"/>
              </a:rPr>
              <a:t>5</a:t>
            </a:r>
            <a:r>
              <a:rPr lang="en-US" sz="1200">
                <a:solidFill>
                  <a:srgbClr val="080808"/>
                </a:solidFill>
                <a:highlight>
                  <a:schemeClr val="lt1"/>
                </a:highlight>
                <a:latin typeface="Consolas"/>
                <a:ea typeface="Consolas"/>
                <a:cs typeface="Consolas"/>
                <a:sym typeface="Consolas"/>
              </a:rPr>
              <a:t>; </a:t>
            </a:r>
            <a:r>
              <a:rPr lang="en-US" sz="1200">
                <a:solidFill>
                  <a:srgbClr val="248F8F"/>
                </a:solidFill>
                <a:highlight>
                  <a:schemeClr val="lt1"/>
                </a:highlight>
                <a:latin typeface="Consolas"/>
                <a:ea typeface="Consolas"/>
                <a:cs typeface="Consolas"/>
                <a:sym typeface="Consolas"/>
              </a:rPr>
              <a:t>i</a:t>
            </a:r>
            <a:r>
              <a:rPr lang="en-US" sz="1200">
                <a:solidFill>
                  <a:srgbClr val="080808"/>
                </a:solidFill>
                <a:highlight>
                  <a:schemeClr val="lt1"/>
                </a:highlight>
                <a:latin typeface="Consolas"/>
                <a:ea typeface="Consolas"/>
                <a:cs typeface="Consolas"/>
                <a:sym typeface="Consolas"/>
              </a:rPr>
              <a:t>++)</a:t>
            </a:r>
            <a:r>
              <a:rPr lang="en-US" sz="1200">
                <a:solidFill>
                  <a:srgbClr val="080808"/>
                </a:solidFill>
                <a:highlight>
                  <a:srgbClr val="FFFFFF"/>
                </a:highlight>
                <a:latin typeface="Consolas"/>
                <a:ea typeface="Consolas"/>
                <a:cs typeface="Consolas"/>
                <a:sym typeface="Consolas"/>
              </a:rPr>
              <a:t> {</a:t>
            </a:r>
            <a:endParaRPr sz="12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200">
                <a:solidFill>
                  <a:srgbClr val="080808"/>
                </a:solidFill>
                <a:highlight>
                  <a:srgbClr val="FFFFFF"/>
                </a:highlight>
                <a:latin typeface="Consolas"/>
                <a:ea typeface="Consolas"/>
                <a:cs typeface="Consolas"/>
                <a:sym typeface="Consolas"/>
              </a:rPr>
              <a:t>   </a:t>
            </a:r>
            <a:r>
              <a:rPr lang="en-US" sz="1200">
                <a:solidFill>
                  <a:srgbClr val="830091"/>
                </a:solidFill>
                <a:highlight>
                  <a:srgbClr val="FFFFFF"/>
                </a:highlight>
                <a:latin typeface="Consolas"/>
                <a:ea typeface="Consolas"/>
                <a:cs typeface="Consolas"/>
                <a:sym typeface="Consolas"/>
              </a:rPr>
              <a:t>console</a:t>
            </a:r>
            <a:r>
              <a:rPr lang="en-US" sz="1200">
                <a:solidFill>
                  <a:srgbClr val="080808"/>
                </a:solidFill>
                <a:highlight>
                  <a:srgbClr val="FFFFFF"/>
                </a:highlight>
                <a:latin typeface="Consolas"/>
                <a:ea typeface="Consolas"/>
                <a:cs typeface="Consolas"/>
                <a:sym typeface="Consolas"/>
              </a:rPr>
              <a:t>.</a:t>
            </a:r>
            <a:r>
              <a:rPr lang="en-US" sz="1200">
                <a:solidFill>
                  <a:srgbClr val="7A7A43"/>
                </a:solidFill>
                <a:highlight>
                  <a:srgbClr val="FFFFFF"/>
                </a:highlight>
                <a:latin typeface="Consolas"/>
                <a:ea typeface="Consolas"/>
                <a:cs typeface="Consolas"/>
                <a:sym typeface="Consolas"/>
              </a:rPr>
              <a:t>log</a:t>
            </a:r>
            <a:r>
              <a:rPr lang="en-US" sz="1200">
                <a:solidFill>
                  <a:srgbClr val="080808"/>
                </a:solidFill>
                <a:highlight>
                  <a:srgbClr val="FFFFFF"/>
                </a:highlight>
                <a:latin typeface="Consolas"/>
                <a:ea typeface="Consolas"/>
                <a:cs typeface="Consolas"/>
                <a:sym typeface="Consolas"/>
              </a:rPr>
              <a:t>(i + </a:t>
            </a:r>
            <a:r>
              <a:rPr lang="en-US" sz="1200">
                <a:solidFill>
                  <a:srgbClr val="067D17"/>
                </a:solidFill>
                <a:highlight>
                  <a:srgbClr val="FFFFFF"/>
                </a:highlight>
                <a:latin typeface="Consolas"/>
                <a:ea typeface="Consolas"/>
                <a:cs typeface="Consolas"/>
                <a:sym typeface="Consolas"/>
              </a:rPr>
              <a:t>" "</a:t>
            </a:r>
            <a:r>
              <a:rPr lang="en-US" sz="1200">
                <a:solidFill>
                  <a:srgbClr val="080808"/>
                </a:solidFill>
                <a:highlight>
                  <a:srgbClr val="FFFFFF"/>
                </a:highlight>
                <a:latin typeface="Consolas"/>
                <a:ea typeface="Consolas"/>
                <a:cs typeface="Consolas"/>
                <a:sym typeface="Consolas"/>
              </a:rPr>
              <a:t>)</a:t>
            </a:r>
            <a:endParaRPr sz="12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200">
                <a:solidFill>
                  <a:srgbClr val="080808"/>
                </a:solidFill>
                <a:highlight>
                  <a:srgbClr val="FFFFFF"/>
                </a:highlight>
                <a:latin typeface="Consolas"/>
                <a:ea typeface="Consolas"/>
                <a:cs typeface="Consolas"/>
                <a:sym typeface="Consolas"/>
              </a:rPr>
              <a:t>}</a:t>
            </a:r>
            <a:endParaRPr sz="1200">
              <a:solidFill>
                <a:srgbClr val="080808"/>
              </a:solidFill>
              <a:highlight>
                <a:srgbClr val="FFFFFF"/>
              </a:highlight>
              <a:latin typeface="Consolas"/>
              <a:ea typeface="Consolas"/>
              <a:cs typeface="Consolas"/>
              <a:sym typeface="Consolas"/>
            </a:endParaRPr>
          </a:p>
        </p:txBody>
      </p:sp>
      <p:sp>
        <p:nvSpPr>
          <p:cNvPr id="1519" name="Google Shape;1519;p164"/>
          <p:cNvSpPr txBox="1"/>
          <p:nvPr/>
        </p:nvSpPr>
        <p:spPr>
          <a:xfrm>
            <a:off x="546950" y="2281585"/>
            <a:ext cx="3152700" cy="863100"/>
          </a:xfrm>
          <a:prstGeom prst="rect">
            <a:avLst/>
          </a:prstGeom>
          <a:noFill/>
          <a:ln cap="flat" cmpd="sng" w="9525">
            <a:solidFill>
              <a:schemeClr val="accent2"/>
            </a:solidFill>
            <a:prstDash val="dash"/>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lang="en-US" sz="1200">
                <a:solidFill>
                  <a:srgbClr val="0033B3"/>
                </a:solidFill>
                <a:highlight>
                  <a:schemeClr val="lt1"/>
                </a:highlight>
                <a:latin typeface="Consolas"/>
                <a:ea typeface="Consolas"/>
                <a:cs typeface="Consolas"/>
                <a:sym typeface="Consolas"/>
              </a:rPr>
              <a:t>for </a:t>
            </a:r>
            <a:r>
              <a:rPr lang="en-US" sz="1200">
                <a:solidFill>
                  <a:srgbClr val="080808"/>
                </a:solidFill>
                <a:highlight>
                  <a:schemeClr val="lt1"/>
                </a:highlight>
                <a:latin typeface="Consolas"/>
                <a:ea typeface="Consolas"/>
                <a:cs typeface="Consolas"/>
                <a:sym typeface="Consolas"/>
              </a:rPr>
              <a:t>(</a:t>
            </a:r>
            <a:r>
              <a:rPr lang="en-US" sz="1200">
                <a:solidFill>
                  <a:srgbClr val="0033B3"/>
                </a:solidFill>
                <a:highlight>
                  <a:schemeClr val="lt1"/>
                </a:highlight>
                <a:latin typeface="Consolas"/>
                <a:ea typeface="Consolas"/>
                <a:cs typeface="Consolas"/>
                <a:sym typeface="Consolas"/>
              </a:rPr>
              <a:t>let </a:t>
            </a:r>
            <a:r>
              <a:rPr lang="en-US" sz="1200">
                <a:solidFill>
                  <a:srgbClr val="248F8F"/>
                </a:solidFill>
                <a:highlight>
                  <a:schemeClr val="lt1"/>
                </a:highlight>
                <a:latin typeface="Consolas"/>
                <a:ea typeface="Consolas"/>
                <a:cs typeface="Consolas"/>
                <a:sym typeface="Consolas"/>
              </a:rPr>
              <a:t>i </a:t>
            </a:r>
            <a:r>
              <a:rPr lang="en-US" sz="1200">
                <a:solidFill>
                  <a:srgbClr val="080808"/>
                </a:solidFill>
                <a:highlight>
                  <a:schemeClr val="lt1"/>
                </a:highlight>
                <a:latin typeface="Consolas"/>
                <a:ea typeface="Consolas"/>
                <a:cs typeface="Consolas"/>
                <a:sym typeface="Consolas"/>
              </a:rPr>
              <a:t>= </a:t>
            </a:r>
            <a:r>
              <a:rPr lang="en-US" sz="1200">
                <a:solidFill>
                  <a:srgbClr val="1750EB"/>
                </a:solidFill>
                <a:highlight>
                  <a:schemeClr val="lt1"/>
                </a:highlight>
                <a:latin typeface="Consolas"/>
                <a:ea typeface="Consolas"/>
                <a:cs typeface="Consolas"/>
                <a:sym typeface="Consolas"/>
              </a:rPr>
              <a:t>5</a:t>
            </a:r>
            <a:r>
              <a:rPr lang="en-US" sz="1200">
                <a:solidFill>
                  <a:srgbClr val="080808"/>
                </a:solidFill>
                <a:highlight>
                  <a:schemeClr val="lt1"/>
                </a:highlight>
                <a:latin typeface="Consolas"/>
                <a:ea typeface="Consolas"/>
                <a:cs typeface="Consolas"/>
                <a:sym typeface="Consolas"/>
              </a:rPr>
              <a:t>; </a:t>
            </a:r>
            <a:r>
              <a:rPr lang="en-US" sz="1200">
                <a:solidFill>
                  <a:srgbClr val="248F8F"/>
                </a:solidFill>
                <a:highlight>
                  <a:schemeClr val="lt1"/>
                </a:highlight>
                <a:latin typeface="Consolas"/>
                <a:ea typeface="Consolas"/>
                <a:cs typeface="Consolas"/>
                <a:sym typeface="Consolas"/>
              </a:rPr>
              <a:t>i </a:t>
            </a:r>
            <a:r>
              <a:rPr lang="en-US" sz="1200">
                <a:solidFill>
                  <a:srgbClr val="080808"/>
                </a:solidFill>
                <a:highlight>
                  <a:schemeClr val="lt1"/>
                </a:highlight>
                <a:latin typeface="Consolas"/>
                <a:ea typeface="Consolas"/>
                <a:cs typeface="Consolas"/>
                <a:sym typeface="Consolas"/>
              </a:rPr>
              <a:t>&gt;= </a:t>
            </a:r>
            <a:r>
              <a:rPr lang="en-US" sz="1200">
                <a:solidFill>
                  <a:srgbClr val="1750EB"/>
                </a:solidFill>
                <a:highlight>
                  <a:schemeClr val="lt1"/>
                </a:highlight>
                <a:latin typeface="Consolas"/>
                <a:ea typeface="Consolas"/>
                <a:cs typeface="Consolas"/>
                <a:sym typeface="Consolas"/>
              </a:rPr>
              <a:t>0</a:t>
            </a:r>
            <a:r>
              <a:rPr lang="en-US" sz="1200">
                <a:solidFill>
                  <a:srgbClr val="080808"/>
                </a:solidFill>
                <a:highlight>
                  <a:schemeClr val="lt1"/>
                </a:highlight>
                <a:latin typeface="Consolas"/>
                <a:ea typeface="Consolas"/>
                <a:cs typeface="Consolas"/>
                <a:sym typeface="Consolas"/>
              </a:rPr>
              <a:t>; </a:t>
            </a:r>
            <a:r>
              <a:rPr lang="en-US" sz="1200">
                <a:solidFill>
                  <a:srgbClr val="248F8F"/>
                </a:solidFill>
                <a:highlight>
                  <a:schemeClr val="lt1"/>
                </a:highlight>
                <a:latin typeface="Consolas"/>
                <a:ea typeface="Consolas"/>
                <a:cs typeface="Consolas"/>
                <a:sym typeface="Consolas"/>
              </a:rPr>
              <a:t>i</a:t>
            </a:r>
            <a:r>
              <a:rPr lang="en-US" sz="1200">
                <a:solidFill>
                  <a:srgbClr val="080808"/>
                </a:solidFill>
                <a:highlight>
                  <a:schemeClr val="lt1"/>
                </a:highlight>
                <a:latin typeface="Consolas"/>
                <a:ea typeface="Consolas"/>
                <a:cs typeface="Consolas"/>
                <a:sym typeface="Consolas"/>
              </a:rPr>
              <a:t>--)</a:t>
            </a:r>
            <a:r>
              <a:rPr lang="en-US" sz="1200">
                <a:solidFill>
                  <a:srgbClr val="080808"/>
                </a:solidFill>
                <a:highlight>
                  <a:srgbClr val="FFFFFF"/>
                </a:highlight>
                <a:latin typeface="Consolas"/>
                <a:ea typeface="Consolas"/>
                <a:cs typeface="Consolas"/>
                <a:sym typeface="Consolas"/>
              </a:rPr>
              <a:t> {</a:t>
            </a:r>
            <a:endParaRPr sz="12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200">
                <a:solidFill>
                  <a:srgbClr val="080808"/>
                </a:solidFill>
                <a:highlight>
                  <a:srgbClr val="FFFFFF"/>
                </a:highlight>
                <a:latin typeface="Consolas"/>
                <a:ea typeface="Consolas"/>
                <a:cs typeface="Consolas"/>
                <a:sym typeface="Consolas"/>
              </a:rPr>
              <a:t>   </a:t>
            </a:r>
            <a:r>
              <a:rPr lang="en-US" sz="1200">
                <a:solidFill>
                  <a:srgbClr val="830091"/>
                </a:solidFill>
                <a:highlight>
                  <a:srgbClr val="FFFFFF"/>
                </a:highlight>
                <a:latin typeface="Consolas"/>
                <a:ea typeface="Consolas"/>
                <a:cs typeface="Consolas"/>
                <a:sym typeface="Consolas"/>
              </a:rPr>
              <a:t>console</a:t>
            </a:r>
            <a:r>
              <a:rPr lang="en-US" sz="1200">
                <a:solidFill>
                  <a:srgbClr val="080808"/>
                </a:solidFill>
                <a:highlight>
                  <a:srgbClr val="FFFFFF"/>
                </a:highlight>
                <a:latin typeface="Consolas"/>
                <a:ea typeface="Consolas"/>
                <a:cs typeface="Consolas"/>
                <a:sym typeface="Consolas"/>
              </a:rPr>
              <a:t>.</a:t>
            </a:r>
            <a:r>
              <a:rPr lang="en-US" sz="1200">
                <a:solidFill>
                  <a:srgbClr val="7A7A43"/>
                </a:solidFill>
                <a:highlight>
                  <a:srgbClr val="FFFFFF"/>
                </a:highlight>
                <a:latin typeface="Consolas"/>
                <a:ea typeface="Consolas"/>
                <a:cs typeface="Consolas"/>
                <a:sym typeface="Consolas"/>
              </a:rPr>
              <a:t>log</a:t>
            </a:r>
            <a:r>
              <a:rPr lang="en-US" sz="1200">
                <a:solidFill>
                  <a:srgbClr val="080808"/>
                </a:solidFill>
                <a:highlight>
                  <a:srgbClr val="FFFFFF"/>
                </a:highlight>
                <a:latin typeface="Consolas"/>
                <a:ea typeface="Consolas"/>
                <a:cs typeface="Consolas"/>
                <a:sym typeface="Consolas"/>
              </a:rPr>
              <a:t>(i + </a:t>
            </a:r>
            <a:r>
              <a:rPr lang="en-US" sz="1200">
                <a:solidFill>
                  <a:srgbClr val="067D17"/>
                </a:solidFill>
                <a:highlight>
                  <a:srgbClr val="FFFFFF"/>
                </a:highlight>
                <a:latin typeface="Consolas"/>
                <a:ea typeface="Consolas"/>
                <a:cs typeface="Consolas"/>
                <a:sym typeface="Consolas"/>
              </a:rPr>
              <a:t>" "</a:t>
            </a:r>
            <a:r>
              <a:rPr lang="en-US" sz="1200">
                <a:solidFill>
                  <a:srgbClr val="080808"/>
                </a:solidFill>
                <a:highlight>
                  <a:srgbClr val="FFFFFF"/>
                </a:highlight>
                <a:latin typeface="Consolas"/>
                <a:ea typeface="Consolas"/>
                <a:cs typeface="Consolas"/>
                <a:sym typeface="Consolas"/>
              </a:rPr>
              <a:t>)</a:t>
            </a:r>
            <a:endParaRPr sz="12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200">
                <a:solidFill>
                  <a:srgbClr val="080808"/>
                </a:solidFill>
                <a:highlight>
                  <a:srgbClr val="FFFFFF"/>
                </a:highlight>
                <a:latin typeface="Consolas"/>
                <a:ea typeface="Consolas"/>
                <a:cs typeface="Consolas"/>
                <a:sym typeface="Consolas"/>
              </a:rPr>
              <a:t>}</a:t>
            </a:r>
            <a:endParaRPr sz="1200">
              <a:solidFill>
                <a:srgbClr val="080808"/>
              </a:solidFill>
              <a:highlight>
                <a:srgbClr val="FFFFFF"/>
              </a:highlight>
              <a:latin typeface="Consolas"/>
              <a:ea typeface="Consolas"/>
              <a:cs typeface="Consolas"/>
              <a:sym typeface="Consolas"/>
            </a:endParaRPr>
          </a:p>
        </p:txBody>
      </p:sp>
      <p:sp>
        <p:nvSpPr>
          <p:cNvPr id="1520" name="Google Shape;1520;p164"/>
          <p:cNvSpPr txBox="1"/>
          <p:nvPr/>
        </p:nvSpPr>
        <p:spPr>
          <a:xfrm>
            <a:off x="546950" y="3253325"/>
            <a:ext cx="3152700" cy="863100"/>
          </a:xfrm>
          <a:prstGeom prst="rect">
            <a:avLst/>
          </a:prstGeom>
          <a:noFill/>
          <a:ln cap="flat" cmpd="sng" w="9525">
            <a:solidFill>
              <a:schemeClr val="accent2"/>
            </a:solidFill>
            <a:prstDash val="dash"/>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lang="en-US" sz="1200">
                <a:solidFill>
                  <a:srgbClr val="0033B3"/>
                </a:solidFill>
                <a:highlight>
                  <a:schemeClr val="lt1"/>
                </a:highlight>
                <a:latin typeface="Consolas"/>
                <a:ea typeface="Consolas"/>
                <a:cs typeface="Consolas"/>
                <a:sym typeface="Consolas"/>
              </a:rPr>
              <a:t>for </a:t>
            </a:r>
            <a:r>
              <a:rPr lang="en-US" sz="1200">
                <a:solidFill>
                  <a:srgbClr val="080808"/>
                </a:solidFill>
                <a:highlight>
                  <a:schemeClr val="lt1"/>
                </a:highlight>
                <a:latin typeface="Consolas"/>
                <a:ea typeface="Consolas"/>
                <a:cs typeface="Consolas"/>
                <a:sym typeface="Consolas"/>
              </a:rPr>
              <a:t>(</a:t>
            </a:r>
            <a:r>
              <a:rPr lang="en-US" sz="1200">
                <a:solidFill>
                  <a:srgbClr val="0033B3"/>
                </a:solidFill>
                <a:highlight>
                  <a:schemeClr val="lt1"/>
                </a:highlight>
                <a:latin typeface="Consolas"/>
                <a:ea typeface="Consolas"/>
                <a:cs typeface="Consolas"/>
                <a:sym typeface="Consolas"/>
              </a:rPr>
              <a:t>let </a:t>
            </a:r>
            <a:r>
              <a:rPr lang="en-US" sz="1200">
                <a:solidFill>
                  <a:srgbClr val="248F8F"/>
                </a:solidFill>
                <a:highlight>
                  <a:schemeClr val="lt1"/>
                </a:highlight>
                <a:latin typeface="Consolas"/>
                <a:ea typeface="Consolas"/>
                <a:cs typeface="Consolas"/>
                <a:sym typeface="Consolas"/>
              </a:rPr>
              <a:t>i </a:t>
            </a:r>
            <a:r>
              <a:rPr lang="en-US" sz="1200">
                <a:solidFill>
                  <a:srgbClr val="080808"/>
                </a:solidFill>
                <a:highlight>
                  <a:schemeClr val="lt1"/>
                </a:highlight>
                <a:latin typeface="Consolas"/>
                <a:ea typeface="Consolas"/>
                <a:cs typeface="Consolas"/>
                <a:sym typeface="Consolas"/>
              </a:rPr>
              <a:t>= </a:t>
            </a:r>
            <a:r>
              <a:rPr lang="en-US" sz="1200">
                <a:solidFill>
                  <a:srgbClr val="1750EB"/>
                </a:solidFill>
                <a:highlight>
                  <a:schemeClr val="lt1"/>
                </a:highlight>
                <a:latin typeface="Consolas"/>
                <a:ea typeface="Consolas"/>
                <a:cs typeface="Consolas"/>
                <a:sym typeface="Consolas"/>
              </a:rPr>
              <a:t>0</a:t>
            </a:r>
            <a:r>
              <a:rPr lang="en-US" sz="1200">
                <a:solidFill>
                  <a:srgbClr val="080808"/>
                </a:solidFill>
                <a:highlight>
                  <a:schemeClr val="lt1"/>
                </a:highlight>
                <a:latin typeface="Consolas"/>
                <a:ea typeface="Consolas"/>
                <a:cs typeface="Consolas"/>
                <a:sym typeface="Consolas"/>
              </a:rPr>
              <a:t>; </a:t>
            </a:r>
            <a:r>
              <a:rPr lang="en-US" sz="1200">
                <a:solidFill>
                  <a:srgbClr val="248F8F"/>
                </a:solidFill>
                <a:highlight>
                  <a:schemeClr val="lt1"/>
                </a:highlight>
                <a:latin typeface="Consolas"/>
                <a:ea typeface="Consolas"/>
                <a:cs typeface="Consolas"/>
                <a:sym typeface="Consolas"/>
              </a:rPr>
              <a:t>i </a:t>
            </a:r>
            <a:r>
              <a:rPr lang="en-US" sz="1200">
                <a:solidFill>
                  <a:srgbClr val="080808"/>
                </a:solidFill>
                <a:highlight>
                  <a:schemeClr val="lt1"/>
                </a:highlight>
                <a:latin typeface="Consolas"/>
                <a:ea typeface="Consolas"/>
                <a:cs typeface="Consolas"/>
                <a:sym typeface="Consolas"/>
              </a:rPr>
              <a:t>!= </a:t>
            </a:r>
            <a:r>
              <a:rPr lang="en-US" sz="1200">
                <a:solidFill>
                  <a:srgbClr val="1750EB"/>
                </a:solidFill>
                <a:highlight>
                  <a:schemeClr val="lt1"/>
                </a:highlight>
                <a:latin typeface="Consolas"/>
                <a:ea typeface="Consolas"/>
                <a:cs typeface="Consolas"/>
                <a:sym typeface="Consolas"/>
              </a:rPr>
              <a:t>9</a:t>
            </a:r>
            <a:r>
              <a:rPr lang="en-US" sz="1200">
                <a:solidFill>
                  <a:srgbClr val="080808"/>
                </a:solidFill>
                <a:highlight>
                  <a:schemeClr val="lt1"/>
                </a:highlight>
                <a:latin typeface="Consolas"/>
                <a:ea typeface="Consolas"/>
                <a:cs typeface="Consolas"/>
                <a:sym typeface="Consolas"/>
              </a:rPr>
              <a:t>; </a:t>
            </a:r>
            <a:r>
              <a:rPr lang="en-US" sz="1200">
                <a:solidFill>
                  <a:srgbClr val="248F8F"/>
                </a:solidFill>
                <a:highlight>
                  <a:schemeClr val="lt1"/>
                </a:highlight>
                <a:latin typeface="Consolas"/>
                <a:ea typeface="Consolas"/>
                <a:cs typeface="Consolas"/>
                <a:sym typeface="Consolas"/>
              </a:rPr>
              <a:t>i </a:t>
            </a:r>
            <a:r>
              <a:rPr lang="en-US" sz="1200">
                <a:solidFill>
                  <a:srgbClr val="080808"/>
                </a:solidFill>
                <a:highlight>
                  <a:schemeClr val="lt1"/>
                </a:highlight>
                <a:latin typeface="Consolas"/>
                <a:ea typeface="Consolas"/>
                <a:cs typeface="Consolas"/>
                <a:sym typeface="Consolas"/>
              </a:rPr>
              <a:t>+= </a:t>
            </a:r>
            <a:r>
              <a:rPr lang="en-US" sz="1200">
                <a:solidFill>
                  <a:srgbClr val="1750EB"/>
                </a:solidFill>
                <a:highlight>
                  <a:schemeClr val="lt1"/>
                </a:highlight>
                <a:latin typeface="Consolas"/>
                <a:ea typeface="Consolas"/>
                <a:cs typeface="Consolas"/>
                <a:sym typeface="Consolas"/>
              </a:rPr>
              <a:t>2</a:t>
            </a:r>
            <a:r>
              <a:rPr lang="en-US" sz="1200">
                <a:solidFill>
                  <a:srgbClr val="080808"/>
                </a:solidFill>
                <a:highlight>
                  <a:schemeClr val="lt1"/>
                </a:highlight>
                <a:latin typeface="Consolas"/>
                <a:ea typeface="Consolas"/>
                <a:cs typeface="Consolas"/>
                <a:sym typeface="Consolas"/>
              </a:rPr>
              <a:t>)</a:t>
            </a:r>
            <a:r>
              <a:rPr lang="en-US" sz="1200">
                <a:solidFill>
                  <a:srgbClr val="080808"/>
                </a:solidFill>
                <a:highlight>
                  <a:srgbClr val="FFFFFF"/>
                </a:highlight>
                <a:latin typeface="Consolas"/>
                <a:ea typeface="Consolas"/>
                <a:cs typeface="Consolas"/>
                <a:sym typeface="Consolas"/>
              </a:rPr>
              <a:t> {</a:t>
            </a:r>
            <a:endParaRPr sz="12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200">
                <a:solidFill>
                  <a:srgbClr val="080808"/>
                </a:solidFill>
                <a:highlight>
                  <a:srgbClr val="FFFFFF"/>
                </a:highlight>
                <a:latin typeface="Consolas"/>
                <a:ea typeface="Consolas"/>
                <a:cs typeface="Consolas"/>
                <a:sym typeface="Consolas"/>
              </a:rPr>
              <a:t>   </a:t>
            </a:r>
            <a:r>
              <a:rPr lang="en-US" sz="1200">
                <a:solidFill>
                  <a:srgbClr val="830091"/>
                </a:solidFill>
                <a:highlight>
                  <a:srgbClr val="FFFFFF"/>
                </a:highlight>
                <a:latin typeface="Consolas"/>
                <a:ea typeface="Consolas"/>
                <a:cs typeface="Consolas"/>
                <a:sym typeface="Consolas"/>
              </a:rPr>
              <a:t>console</a:t>
            </a:r>
            <a:r>
              <a:rPr lang="en-US" sz="1200">
                <a:solidFill>
                  <a:srgbClr val="080808"/>
                </a:solidFill>
                <a:highlight>
                  <a:srgbClr val="FFFFFF"/>
                </a:highlight>
                <a:latin typeface="Consolas"/>
                <a:ea typeface="Consolas"/>
                <a:cs typeface="Consolas"/>
                <a:sym typeface="Consolas"/>
              </a:rPr>
              <a:t>.</a:t>
            </a:r>
            <a:r>
              <a:rPr lang="en-US" sz="1200">
                <a:solidFill>
                  <a:srgbClr val="7A7A43"/>
                </a:solidFill>
                <a:highlight>
                  <a:srgbClr val="FFFFFF"/>
                </a:highlight>
                <a:latin typeface="Consolas"/>
                <a:ea typeface="Consolas"/>
                <a:cs typeface="Consolas"/>
                <a:sym typeface="Consolas"/>
              </a:rPr>
              <a:t>log</a:t>
            </a:r>
            <a:r>
              <a:rPr lang="en-US" sz="1200">
                <a:solidFill>
                  <a:srgbClr val="080808"/>
                </a:solidFill>
                <a:highlight>
                  <a:srgbClr val="FFFFFF"/>
                </a:highlight>
                <a:latin typeface="Consolas"/>
                <a:ea typeface="Consolas"/>
                <a:cs typeface="Consolas"/>
                <a:sym typeface="Consolas"/>
              </a:rPr>
              <a:t>(i + </a:t>
            </a:r>
            <a:r>
              <a:rPr lang="en-US" sz="1200">
                <a:solidFill>
                  <a:srgbClr val="067D17"/>
                </a:solidFill>
                <a:highlight>
                  <a:srgbClr val="FFFFFF"/>
                </a:highlight>
                <a:latin typeface="Consolas"/>
                <a:ea typeface="Consolas"/>
                <a:cs typeface="Consolas"/>
                <a:sym typeface="Consolas"/>
              </a:rPr>
              <a:t>" "</a:t>
            </a:r>
            <a:r>
              <a:rPr lang="en-US" sz="1200">
                <a:solidFill>
                  <a:srgbClr val="080808"/>
                </a:solidFill>
                <a:highlight>
                  <a:srgbClr val="FFFFFF"/>
                </a:highlight>
                <a:latin typeface="Consolas"/>
                <a:ea typeface="Consolas"/>
                <a:cs typeface="Consolas"/>
                <a:sym typeface="Consolas"/>
              </a:rPr>
              <a:t>)</a:t>
            </a:r>
            <a:endParaRPr sz="12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200">
                <a:solidFill>
                  <a:srgbClr val="080808"/>
                </a:solidFill>
                <a:highlight>
                  <a:srgbClr val="FFFFFF"/>
                </a:highlight>
                <a:latin typeface="Consolas"/>
                <a:ea typeface="Consolas"/>
                <a:cs typeface="Consolas"/>
                <a:sym typeface="Consolas"/>
              </a:rPr>
              <a:t>}</a:t>
            </a:r>
            <a:endParaRPr sz="1200">
              <a:solidFill>
                <a:srgbClr val="080808"/>
              </a:solidFill>
              <a:highlight>
                <a:srgbClr val="FFFFFF"/>
              </a:highlight>
              <a:latin typeface="Consolas"/>
              <a:ea typeface="Consolas"/>
              <a:cs typeface="Consolas"/>
              <a:sym typeface="Consola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5" name="Shape 1525"/>
        <p:cNvGrpSpPr/>
        <p:nvPr/>
      </p:nvGrpSpPr>
      <p:grpSpPr>
        <a:xfrm>
          <a:off x="0" y="0"/>
          <a:ext cx="0" cy="0"/>
          <a:chOff x="0" y="0"/>
          <a:chExt cx="0" cy="0"/>
        </a:xfrm>
      </p:grpSpPr>
      <p:sp>
        <p:nvSpPr>
          <p:cNvPr id="1526" name="Google Shape;1526;p165"/>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spcBef>
                <a:spcPts val="0"/>
              </a:spcBef>
              <a:spcAft>
                <a:spcPts val="0"/>
              </a:spcAft>
              <a:buNone/>
            </a:pPr>
            <a:r>
              <a:rPr lang="en-US">
                <a:solidFill>
                  <a:srgbClr val="000000"/>
                </a:solidFill>
              </a:rPr>
              <a:t>Consider the following for loop:</a:t>
            </a:r>
            <a:endParaRPr>
              <a:solidFill>
                <a:srgbClr val="000000"/>
              </a:solidFill>
            </a:endParaRPr>
          </a:p>
          <a:p>
            <a:pPr indent="0" lvl="0" marL="457200" rtl="0" algn="l">
              <a:spcBef>
                <a:spcPts val="1000"/>
              </a:spcBef>
              <a:spcAft>
                <a:spcPts val="0"/>
              </a:spcAft>
              <a:buNone/>
            </a:pPr>
            <a:r>
              <a:rPr lang="en-US">
                <a:solidFill>
                  <a:srgbClr val="0033B3"/>
                </a:solidFill>
                <a:highlight>
                  <a:schemeClr val="lt1"/>
                </a:highlight>
                <a:latin typeface="Consolas"/>
                <a:ea typeface="Consolas"/>
                <a:cs typeface="Consolas"/>
                <a:sym typeface="Consolas"/>
              </a:rPr>
              <a:t>for </a:t>
            </a:r>
            <a:r>
              <a:rPr lang="en-US">
                <a:solidFill>
                  <a:srgbClr val="080808"/>
                </a:solidFill>
                <a:highlight>
                  <a:schemeClr val="lt1"/>
                </a:highlight>
                <a:latin typeface="Consolas"/>
                <a:ea typeface="Consolas"/>
                <a:cs typeface="Consolas"/>
                <a:sym typeface="Consolas"/>
              </a:rPr>
              <a:t>(</a:t>
            </a:r>
            <a:r>
              <a:rPr lang="en-US">
                <a:solidFill>
                  <a:srgbClr val="0033B3"/>
                </a:solidFill>
                <a:highlight>
                  <a:schemeClr val="lt1"/>
                </a:highlight>
                <a:latin typeface="Consolas"/>
                <a:ea typeface="Consolas"/>
                <a:cs typeface="Consolas"/>
                <a:sym typeface="Consolas"/>
              </a:rPr>
              <a:t>let </a:t>
            </a:r>
            <a:r>
              <a:rPr lang="en-US">
                <a:solidFill>
                  <a:srgbClr val="248F8F"/>
                </a:solidFill>
                <a:highlight>
                  <a:schemeClr val="lt1"/>
                </a:highlight>
                <a:latin typeface="Consolas"/>
                <a:ea typeface="Consolas"/>
                <a:cs typeface="Consolas"/>
                <a:sym typeface="Consolas"/>
              </a:rPr>
              <a:t>index </a:t>
            </a:r>
            <a:r>
              <a:rPr lang="en-US">
                <a:solidFill>
                  <a:srgbClr val="080808"/>
                </a:solidFill>
                <a:highlight>
                  <a:schemeClr val="lt1"/>
                </a:highlight>
                <a:latin typeface="Consolas"/>
                <a:ea typeface="Consolas"/>
                <a:cs typeface="Consolas"/>
                <a:sym typeface="Consolas"/>
              </a:rPr>
              <a:t>= </a:t>
            </a:r>
            <a:r>
              <a:rPr lang="en-US">
                <a:solidFill>
                  <a:srgbClr val="1750EB"/>
                </a:solidFill>
                <a:highlight>
                  <a:schemeClr val="lt1"/>
                </a:highlight>
                <a:latin typeface="Consolas"/>
                <a:ea typeface="Consolas"/>
                <a:cs typeface="Consolas"/>
                <a:sym typeface="Consolas"/>
              </a:rPr>
              <a:t>0</a:t>
            </a:r>
            <a:r>
              <a:rPr lang="en-US">
                <a:solidFill>
                  <a:srgbClr val="080808"/>
                </a:solidFill>
                <a:highlight>
                  <a:schemeClr val="lt1"/>
                </a:highlight>
                <a:latin typeface="Consolas"/>
                <a:ea typeface="Consolas"/>
                <a:cs typeface="Consolas"/>
                <a:sym typeface="Consolas"/>
              </a:rPr>
              <a:t>; </a:t>
            </a:r>
            <a:r>
              <a:rPr lang="en-US">
                <a:solidFill>
                  <a:srgbClr val="248F8F"/>
                </a:solidFill>
                <a:highlight>
                  <a:schemeClr val="lt1"/>
                </a:highlight>
                <a:latin typeface="Consolas"/>
                <a:ea typeface="Consolas"/>
                <a:cs typeface="Consolas"/>
                <a:sym typeface="Consolas"/>
              </a:rPr>
              <a:t>index </a:t>
            </a:r>
            <a:r>
              <a:rPr lang="en-US">
                <a:solidFill>
                  <a:srgbClr val="080808"/>
                </a:solidFill>
                <a:highlight>
                  <a:schemeClr val="lt1"/>
                </a:highlight>
                <a:latin typeface="Consolas"/>
                <a:ea typeface="Consolas"/>
                <a:cs typeface="Consolas"/>
                <a:sym typeface="Consolas"/>
              </a:rPr>
              <a:t>&lt;= </a:t>
            </a:r>
            <a:r>
              <a:rPr lang="en-US">
                <a:solidFill>
                  <a:srgbClr val="1750EB"/>
                </a:solidFill>
                <a:highlight>
                  <a:schemeClr val="lt1"/>
                </a:highlight>
                <a:latin typeface="Consolas"/>
                <a:ea typeface="Consolas"/>
                <a:cs typeface="Consolas"/>
                <a:sym typeface="Consolas"/>
              </a:rPr>
              <a:t>10 </a:t>
            </a:r>
            <a:r>
              <a:rPr lang="en-US">
                <a:solidFill>
                  <a:srgbClr val="080808"/>
                </a:solidFill>
                <a:highlight>
                  <a:schemeClr val="lt1"/>
                </a:highlight>
                <a:latin typeface="Consolas"/>
                <a:ea typeface="Consolas"/>
                <a:cs typeface="Consolas"/>
                <a:sym typeface="Consolas"/>
              </a:rPr>
              <a:t>; </a:t>
            </a:r>
            <a:r>
              <a:rPr lang="en-US">
                <a:solidFill>
                  <a:srgbClr val="248F8F"/>
                </a:solidFill>
                <a:highlight>
                  <a:schemeClr val="lt1"/>
                </a:highlight>
                <a:latin typeface="Consolas"/>
                <a:ea typeface="Consolas"/>
                <a:cs typeface="Consolas"/>
                <a:sym typeface="Consolas"/>
              </a:rPr>
              <a:t>index</a:t>
            </a:r>
            <a:r>
              <a:rPr lang="en-US">
                <a:solidFill>
                  <a:srgbClr val="080808"/>
                </a:solidFill>
                <a:highlight>
                  <a:schemeClr val="lt1"/>
                </a:highlight>
                <a:latin typeface="Consolas"/>
                <a:ea typeface="Consolas"/>
                <a:cs typeface="Consolas"/>
                <a:sym typeface="Consolas"/>
              </a:rPr>
              <a:t>++) {</a:t>
            </a:r>
            <a:endParaRPr>
              <a:solidFill>
                <a:srgbClr val="080808"/>
              </a:solidFill>
              <a:highlight>
                <a:schemeClr val="lt1"/>
              </a:highlight>
              <a:latin typeface="Consolas"/>
              <a:ea typeface="Consolas"/>
              <a:cs typeface="Consolas"/>
              <a:sym typeface="Consolas"/>
            </a:endParaRPr>
          </a:p>
          <a:p>
            <a:pPr indent="457200" lvl="0" marL="457200" rtl="0" algn="l">
              <a:spcBef>
                <a:spcPts val="0"/>
              </a:spcBef>
              <a:spcAft>
                <a:spcPts val="0"/>
              </a:spcAft>
              <a:buNone/>
            </a:pPr>
            <a:r>
              <a:rPr lang="en-US">
                <a:solidFill>
                  <a:srgbClr val="830091"/>
                </a:solidFill>
                <a:highlight>
                  <a:schemeClr val="lt1"/>
                </a:highlight>
                <a:latin typeface="Consolas"/>
                <a:ea typeface="Consolas"/>
                <a:cs typeface="Consolas"/>
                <a:sym typeface="Consolas"/>
              </a:rPr>
              <a:t>console</a:t>
            </a:r>
            <a:r>
              <a:rPr lang="en-US">
                <a:solidFill>
                  <a:srgbClr val="080808"/>
                </a:solidFill>
                <a:highlight>
                  <a:schemeClr val="lt1"/>
                </a:highlight>
                <a:latin typeface="Consolas"/>
                <a:ea typeface="Consolas"/>
                <a:cs typeface="Consolas"/>
                <a:sym typeface="Consolas"/>
              </a:rPr>
              <a:t>.</a:t>
            </a:r>
            <a:r>
              <a:rPr lang="en-US">
                <a:solidFill>
                  <a:srgbClr val="7A7A43"/>
                </a:solidFill>
                <a:highlight>
                  <a:schemeClr val="lt1"/>
                </a:highlight>
                <a:latin typeface="Consolas"/>
                <a:ea typeface="Consolas"/>
                <a:cs typeface="Consolas"/>
                <a:sym typeface="Consolas"/>
              </a:rPr>
              <a:t>log</a:t>
            </a:r>
            <a:r>
              <a:rPr lang="en-US">
                <a:solidFill>
                  <a:srgbClr val="080808"/>
                </a:solidFill>
                <a:highlight>
                  <a:schemeClr val="lt1"/>
                </a:highlight>
                <a:latin typeface="Consolas"/>
                <a:ea typeface="Consolas"/>
                <a:cs typeface="Consolas"/>
                <a:sym typeface="Consolas"/>
              </a:rPr>
              <a:t>(</a:t>
            </a:r>
            <a:r>
              <a:rPr lang="en-US">
                <a:solidFill>
                  <a:srgbClr val="248F8F"/>
                </a:solidFill>
                <a:highlight>
                  <a:schemeClr val="lt1"/>
                </a:highlight>
                <a:latin typeface="Consolas"/>
                <a:ea typeface="Consolas"/>
                <a:cs typeface="Consolas"/>
                <a:sym typeface="Consolas"/>
              </a:rPr>
              <a:t>index</a:t>
            </a:r>
            <a:r>
              <a:rPr lang="en-US">
                <a:solidFill>
                  <a:srgbClr val="080808"/>
                </a:solidFill>
                <a:highlight>
                  <a:schemeClr val="lt1"/>
                </a:highlight>
                <a:latin typeface="Consolas"/>
                <a:ea typeface="Consolas"/>
                <a:cs typeface="Consolas"/>
                <a:sym typeface="Consolas"/>
              </a:rPr>
              <a:t>);</a:t>
            </a:r>
            <a:endParaRPr>
              <a:solidFill>
                <a:srgbClr val="080808"/>
              </a:solidFill>
              <a:highlight>
                <a:schemeClr val="lt1"/>
              </a:highlight>
              <a:latin typeface="Consolas"/>
              <a:ea typeface="Consolas"/>
              <a:cs typeface="Consolas"/>
              <a:sym typeface="Consolas"/>
            </a:endParaRPr>
          </a:p>
          <a:p>
            <a:pPr indent="0" lvl="0" marL="457200" rtl="0" algn="l">
              <a:spcBef>
                <a:spcPts val="0"/>
              </a:spcBef>
              <a:spcAft>
                <a:spcPts val="0"/>
              </a:spcAft>
              <a:buNone/>
            </a:pPr>
            <a:r>
              <a:rPr lang="en-US">
                <a:solidFill>
                  <a:srgbClr val="080808"/>
                </a:solidFill>
                <a:highlight>
                  <a:schemeClr val="lt1"/>
                </a:highlight>
                <a:latin typeface="Consolas"/>
                <a:ea typeface="Consolas"/>
                <a:cs typeface="Consolas"/>
                <a:sym typeface="Consolas"/>
              </a:rPr>
              <a:t>}</a:t>
            </a:r>
            <a:endParaRPr>
              <a:solidFill>
                <a:srgbClr val="000000"/>
              </a:solidFill>
              <a:latin typeface="Consolas"/>
              <a:ea typeface="Consolas"/>
              <a:cs typeface="Consolas"/>
              <a:sym typeface="Consolas"/>
            </a:endParaRPr>
          </a:p>
          <a:p>
            <a:pPr indent="-254000" lvl="0" marL="342900" rtl="0" algn="l">
              <a:lnSpc>
                <a:spcPct val="115000"/>
              </a:lnSpc>
              <a:spcBef>
                <a:spcPts val="1000"/>
              </a:spcBef>
              <a:spcAft>
                <a:spcPts val="0"/>
              </a:spcAft>
              <a:buClr>
                <a:srgbClr val="FF9900"/>
              </a:buClr>
              <a:buSzPts val="1400"/>
              <a:buChar char="➢"/>
            </a:pPr>
            <a:r>
              <a:rPr lang="en-US">
                <a:solidFill>
                  <a:srgbClr val="000000"/>
                </a:solidFill>
              </a:rPr>
              <a:t>How many times do the first, second, and third argument get executed? </a:t>
            </a:r>
            <a:endParaRPr>
              <a:solidFill>
                <a:srgbClr val="000000"/>
              </a:solidFill>
            </a:endParaRPr>
          </a:p>
          <a:p>
            <a:pPr indent="-254000" lvl="0" marL="342900" rtl="0" algn="l">
              <a:lnSpc>
                <a:spcPct val="115000"/>
              </a:lnSpc>
              <a:spcBef>
                <a:spcPts val="0"/>
              </a:spcBef>
              <a:spcAft>
                <a:spcPts val="0"/>
              </a:spcAft>
              <a:buClr>
                <a:srgbClr val="FF9900"/>
              </a:buClr>
              <a:buSzPts val="1400"/>
              <a:buChar char="➢"/>
            </a:pPr>
            <a:r>
              <a:rPr lang="en-US">
                <a:solidFill>
                  <a:srgbClr val="000000"/>
                </a:solidFill>
              </a:rPr>
              <a:t>What is the last value of the index at the point of failure?</a:t>
            </a:r>
            <a:endParaRPr>
              <a:solidFill>
                <a:srgbClr val="000000"/>
              </a:solidFill>
            </a:endParaRPr>
          </a:p>
          <a:p>
            <a:pPr indent="-254000" lvl="0" marL="342900" rtl="0" algn="l">
              <a:lnSpc>
                <a:spcPct val="115000"/>
              </a:lnSpc>
              <a:spcBef>
                <a:spcPts val="0"/>
              </a:spcBef>
              <a:spcAft>
                <a:spcPts val="0"/>
              </a:spcAft>
              <a:buClr>
                <a:srgbClr val="FF9900"/>
              </a:buClr>
              <a:buSzPts val="1400"/>
              <a:buChar char="➢"/>
            </a:pPr>
            <a:r>
              <a:rPr lang="en-US">
                <a:solidFill>
                  <a:srgbClr val="000000"/>
                </a:solidFill>
              </a:rPr>
              <a:t>What is the last printed value of index?</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US">
                <a:solidFill>
                  <a:srgbClr val="000000"/>
                </a:solidFill>
              </a:rPr>
              <a:t>The answers to these questions change if the </a:t>
            </a:r>
            <a:r>
              <a:rPr b="1" lang="en-US">
                <a:solidFill>
                  <a:srgbClr val="000000"/>
                </a:solidFill>
                <a:latin typeface="Consolas"/>
                <a:ea typeface="Consolas"/>
                <a:cs typeface="Consolas"/>
                <a:sym typeface="Consolas"/>
              </a:rPr>
              <a:t>condition</a:t>
            </a:r>
            <a:r>
              <a:rPr lang="en-US">
                <a:solidFill>
                  <a:srgbClr val="000000"/>
                </a:solidFill>
              </a:rPr>
              <a:t> of the </a:t>
            </a:r>
            <a:r>
              <a:rPr b="1" lang="en-US">
                <a:solidFill>
                  <a:srgbClr val="000000"/>
                </a:solidFill>
                <a:latin typeface="Consolas"/>
                <a:ea typeface="Consolas"/>
                <a:cs typeface="Consolas"/>
                <a:sym typeface="Consolas"/>
              </a:rPr>
              <a:t>for</a:t>
            </a:r>
            <a:r>
              <a:rPr b="1" lang="en-US">
                <a:solidFill>
                  <a:srgbClr val="000000"/>
                </a:solidFill>
              </a:rPr>
              <a:t> </a:t>
            </a:r>
            <a:r>
              <a:rPr lang="en-US">
                <a:solidFill>
                  <a:srgbClr val="000000"/>
                </a:solidFill>
              </a:rPr>
              <a:t>loop is changed to </a:t>
            </a:r>
            <a:r>
              <a:rPr b="1" lang="en-US">
                <a:solidFill>
                  <a:srgbClr val="000000"/>
                </a:solidFill>
                <a:latin typeface="Consolas"/>
                <a:ea typeface="Consolas"/>
                <a:cs typeface="Consolas"/>
                <a:sym typeface="Consolas"/>
              </a:rPr>
              <a:t>index &lt; 10;</a:t>
            </a:r>
            <a:r>
              <a:rPr lang="en-US">
                <a:solidFill>
                  <a:srgbClr val="000000"/>
                </a:solidFill>
              </a:rPr>
              <a:t>.</a:t>
            </a:r>
            <a:endParaRPr/>
          </a:p>
        </p:txBody>
      </p:sp>
      <p:sp>
        <p:nvSpPr>
          <p:cNvPr id="1527" name="Google Shape;1527;p165"/>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US"/>
              <a:t>Activity – </a:t>
            </a:r>
            <a:r>
              <a:rPr lang="en-US"/>
              <a:t>Loops: </a:t>
            </a:r>
            <a:r>
              <a:rPr lang="en-US">
                <a:latin typeface="Consolas"/>
                <a:ea typeface="Consolas"/>
                <a:cs typeface="Consolas"/>
                <a:sym typeface="Consolas"/>
              </a:rPr>
              <a:t>for()</a:t>
            </a:r>
            <a:endParaRPr/>
          </a:p>
        </p:txBody>
      </p:sp>
      <p:sp>
        <p:nvSpPr>
          <p:cNvPr id="1528" name="Google Shape;1528;p165"/>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3" name="Shape 1533"/>
        <p:cNvGrpSpPr/>
        <p:nvPr/>
      </p:nvGrpSpPr>
      <p:grpSpPr>
        <a:xfrm>
          <a:off x="0" y="0"/>
          <a:ext cx="0" cy="0"/>
          <a:chOff x="0" y="0"/>
          <a:chExt cx="0" cy="0"/>
        </a:xfrm>
      </p:grpSpPr>
      <p:sp>
        <p:nvSpPr>
          <p:cNvPr id="1534" name="Google Shape;1534;p166"/>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US"/>
              <a:t>Loops: </a:t>
            </a:r>
            <a:r>
              <a:rPr lang="en-US">
                <a:latin typeface="Consolas"/>
                <a:ea typeface="Consolas"/>
                <a:cs typeface="Consolas"/>
                <a:sym typeface="Consolas"/>
              </a:rPr>
              <a:t>do...while()</a:t>
            </a:r>
            <a:endParaRPr/>
          </a:p>
        </p:txBody>
      </p:sp>
      <p:sp>
        <p:nvSpPr>
          <p:cNvPr id="1535" name="Google Shape;1535;p166"/>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1536" name="Google Shape;1536;p166"/>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spcBef>
                <a:spcPts val="0"/>
              </a:spcBef>
              <a:spcAft>
                <a:spcPts val="0"/>
              </a:spcAft>
              <a:buNone/>
            </a:pPr>
            <a:r>
              <a:rPr lang="en-US">
                <a:solidFill>
                  <a:srgbClr val="000000"/>
                </a:solidFill>
              </a:rPr>
              <a:t>The </a:t>
            </a:r>
            <a:r>
              <a:rPr b="1" lang="en-US">
                <a:solidFill>
                  <a:srgbClr val="000000"/>
                </a:solidFill>
                <a:latin typeface="Consolas"/>
                <a:ea typeface="Consolas"/>
                <a:cs typeface="Consolas"/>
                <a:sym typeface="Consolas"/>
              </a:rPr>
              <a:t>while</a:t>
            </a:r>
            <a:r>
              <a:rPr lang="en-US">
                <a:solidFill>
                  <a:srgbClr val="000000"/>
                </a:solidFill>
              </a:rPr>
              <a:t> loop’s condition is tested as the first thing that occurs in its execution. If that condition returns </a:t>
            </a:r>
            <a:r>
              <a:rPr b="1" lang="en-US">
                <a:solidFill>
                  <a:srgbClr val="000000"/>
                </a:solidFill>
                <a:latin typeface="Consolas"/>
                <a:ea typeface="Consolas"/>
                <a:cs typeface="Consolas"/>
                <a:sym typeface="Consolas"/>
              </a:rPr>
              <a:t>false</a:t>
            </a:r>
            <a:r>
              <a:rPr lang="en-US">
                <a:solidFill>
                  <a:srgbClr val="000000"/>
                </a:solidFill>
              </a:rPr>
              <a:t>, the loop is never executed. </a:t>
            </a:r>
            <a:endParaRPr>
              <a:solidFill>
                <a:srgbClr val="000000"/>
              </a:solidFill>
            </a:endParaRPr>
          </a:p>
          <a:p>
            <a:pPr indent="0" lvl="0" marL="0" rtl="0" algn="l">
              <a:spcBef>
                <a:spcPts val="1000"/>
              </a:spcBef>
              <a:spcAft>
                <a:spcPts val="0"/>
              </a:spcAft>
              <a:buNone/>
            </a:pPr>
            <a:r>
              <a:rPr lang="en-US">
                <a:solidFill>
                  <a:srgbClr val="000000"/>
                </a:solidFill>
              </a:rPr>
              <a:t>The </a:t>
            </a:r>
            <a:r>
              <a:rPr b="1" lang="en-US" u="sng">
                <a:solidFill>
                  <a:schemeClr val="hlink"/>
                </a:solidFill>
                <a:latin typeface="Consolas"/>
                <a:ea typeface="Consolas"/>
                <a:cs typeface="Consolas"/>
                <a:sym typeface="Consolas"/>
                <a:hlinkClick r:id="rId3"/>
              </a:rPr>
              <a:t>do...while</a:t>
            </a:r>
            <a:r>
              <a:rPr lang="en-US" u="sng">
                <a:solidFill>
                  <a:schemeClr val="hlink"/>
                </a:solidFill>
                <a:hlinkClick r:id="rId4"/>
              </a:rPr>
              <a:t> loop</a:t>
            </a:r>
            <a:r>
              <a:rPr lang="en-US">
                <a:solidFill>
                  <a:srgbClr val="000000"/>
                </a:solidFill>
              </a:rPr>
              <a:t> (or </a:t>
            </a:r>
            <a:r>
              <a:rPr b="1" lang="en-US">
                <a:solidFill>
                  <a:srgbClr val="000000"/>
                </a:solidFill>
                <a:latin typeface="Consolas"/>
                <a:ea typeface="Consolas"/>
                <a:cs typeface="Consolas"/>
                <a:sym typeface="Consolas"/>
              </a:rPr>
              <a:t>do</a:t>
            </a:r>
            <a:r>
              <a:rPr lang="en-US">
                <a:solidFill>
                  <a:srgbClr val="000000"/>
                </a:solidFill>
              </a:rPr>
              <a:t> loop) has its condition tested only </a:t>
            </a:r>
            <a:r>
              <a:rPr i="1" lang="en-US">
                <a:solidFill>
                  <a:srgbClr val="000000"/>
                </a:solidFill>
              </a:rPr>
              <a:t>after at least one execution</a:t>
            </a:r>
            <a:r>
              <a:rPr lang="en-US">
                <a:solidFill>
                  <a:srgbClr val="000000"/>
                </a:solidFill>
              </a:rPr>
              <a:t> of the statements. The test is at the bottom of the loop.</a:t>
            </a:r>
            <a:endParaRPr>
              <a:solidFill>
                <a:srgbClr val="000000"/>
              </a:solidFill>
            </a:endParaRPr>
          </a:p>
          <a:p>
            <a:pPr indent="0" lvl="0" marL="457200" rtl="0" algn="l">
              <a:spcBef>
                <a:spcPts val="1000"/>
              </a:spcBef>
              <a:spcAft>
                <a:spcPts val="0"/>
              </a:spcAft>
              <a:buNone/>
            </a:pPr>
            <a:r>
              <a:rPr lang="en-US">
                <a:solidFill>
                  <a:srgbClr val="0033B3"/>
                </a:solidFill>
                <a:highlight>
                  <a:schemeClr val="lt1"/>
                </a:highlight>
                <a:latin typeface="Consolas"/>
                <a:ea typeface="Consolas"/>
                <a:cs typeface="Consolas"/>
                <a:sym typeface="Consolas"/>
              </a:rPr>
              <a:t>do</a:t>
            </a:r>
            <a:r>
              <a:rPr lang="en-US">
                <a:solidFill>
                  <a:srgbClr val="080808"/>
                </a:solidFill>
                <a:highlight>
                  <a:schemeClr val="lt1"/>
                </a:highlight>
                <a:latin typeface="Consolas"/>
                <a:ea typeface="Consolas"/>
                <a:cs typeface="Consolas"/>
                <a:sym typeface="Consolas"/>
              </a:rPr>
              <a:t> {</a:t>
            </a:r>
            <a:endParaRPr>
              <a:solidFill>
                <a:srgbClr val="080808"/>
              </a:solidFill>
              <a:highlight>
                <a:schemeClr val="lt1"/>
              </a:highlight>
              <a:latin typeface="Consolas"/>
              <a:ea typeface="Consolas"/>
              <a:cs typeface="Consolas"/>
              <a:sym typeface="Consolas"/>
            </a:endParaRPr>
          </a:p>
          <a:p>
            <a:pPr indent="457200" lvl="0" marL="457200" rtl="0" algn="l">
              <a:spcBef>
                <a:spcPts val="0"/>
              </a:spcBef>
              <a:spcAft>
                <a:spcPts val="0"/>
              </a:spcAft>
              <a:buNone/>
            </a:pPr>
            <a:r>
              <a:rPr lang="en-US">
                <a:solidFill>
                  <a:srgbClr val="830091"/>
                </a:solidFill>
                <a:highlight>
                  <a:schemeClr val="lt1"/>
                </a:highlight>
                <a:latin typeface="Consolas"/>
                <a:ea typeface="Consolas"/>
                <a:cs typeface="Consolas"/>
                <a:sym typeface="Consolas"/>
              </a:rPr>
              <a:t>statements</a:t>
            </a:r>
            <a:endParaRPr>
              <a:solidFill>
                <a:srgbClr val="080808"/>
              </a:solidFill>
              <a:highlight>
                <a:schemeClr val="lt1"/>
              </a:highlight>
              <a:latin typeface="Consolas"/>
              <a:ea typeface="Consolas"/>
              <a:cs typeface="Consolas"/>
              <a:sym typeface="Consolas"/>
            </a:endParaRPr>
          </a:p>
          <a:p>
            <a:pPr indent="0" lvl="0" marL="457200" rtl="0" algn="l">
              <a:spcBef>
                <a:spcPts val="0"/>
              </a:spcBef>
              <a:spcAft>
                <a:spcPts val="0"/>
              </a:spcAft>
              <a:buNone/>
            </a:pPr>
            <a:r>
              <a:rPr lang="en-US">
                <a:solidFill>
                  <a:srgbClr val="080808"/>
                </a:solidFill>
                <a:highlight>
                  <a:schemeClr val="lt1"/>
                </a:highlight>
                <a:latin typeface="Consolas"/>
                <a:ea typeface="Consolas"/>
                <a:cs typeface="Consolas"/>
                <a:sym typeface="Consolas"/>
              </a:rPr>
              <a:t>} </a:t>
            </a:r>
            <a:r>
              <a:rPr lang="en-US">
                <a:solidFill>
                  <a:srgbClr val="0033B3"/>
                </a:solidFill>
                <a:highlight>
                  <a:schemeClr val="lt1"/>
                </a:highlight>
                <a:latin typeface="Consolas"/>
                <a:ea typeface="Consolas"/>
                <a:cs typeface="Consolas"/>
                <a:sym typeface="Consolas"/>
              </a:rPr>
              <a:t>while </a:t>
            </a:r>
            <a:r>
              <a:rPr lang="en-US">
                <a:solidFill>
                  <a:srgbClr val="080808"/>
                </a:solidFill>
                <a:highlight>
                  <a:schemeClr val="lt1"/>
                </a:highlight>
                <a:latin typeface="Consolas"/>
                <a:ea typeface="Consolas"/>
                <a:cs typeface="Consolas"/>
                <a:sym typeface="Consolas"/>
              </a:rPr>
              <a:t>(</a:t>
            </a:r>
            <a:r>
              <a:rPr lang="en-US">
                <a:solidFill>
                  <a:srgbClr val="830091"/>
                </a:solidFill>
                <a:highlight>
                  <a:schemeClr val="lt1"/>
                </a:highlight>
                <a:latin typeface="Consolas"/>
                <a:ea typeface="Consolas"/>
                <a:cs typeface="Consolas"/>
                <a:sym typeface="Consolas"/>
              </a:rPr>
              <a:t>condition</a:t>
            </a:r>
            <a:r>
              <a:rPr lang="en-US">
                <a:solidFill>
                  <a:srgbClr val="080808"/>
                </a:solidFill>
                <a:highlight>
                  <a:schemeClr val="lt1"/>
                </a:highlight>
                <a:latin typeface="Consolas"/>
                <a:ea typeface="Consolas"/>
                <a:cs typeface="Consolas"/>
                <a:sym typeface="Consolas"/>
              </a:rPr>
              <a:t>);</a:t>
            </a:r>
            <a:endParaRPr>
              <a:solidFill>
                <a:srgbClr val="000000"/>
              </a:solidFill>
            </a:endParaRPr>
          </a:p>
          <a:p>
            <a:pPr indent="0" lvl="0" marL="0" rtl="0" algn="l">
              <a:spcBef>
                <a:spcPts val="1000"/>
              </a:spcBef>
              <a:spcAft>
                <a:spcPts val="0"/>
              </a:spcAft>
              <a:buNone/>
            </a:pPr>
            <a:r>
              <a:rPr lang="en-US">
                <a:solidFill>
                  <a:srgbClr val="000000"/>
                </a:solidFill>
              </a:rPr>
              <a:t>This means that the </a:t>
            </a:r>
            <a:r>
              <a:rPr b="1" lang="en-US">
                <a:solidFill>
                  <a:srgbClr val="000000"/>
                </a:solidFill>
                <a:latin typeface="Consolas"/>
                <a:ea typeface="Consolas"/>
                <a:cs typeface="Consolas"/>
                <a:sym typeface="Consolas"/>
              </a:rPr>
              <a:t>do</a:t>
            </a:r>
            <a:r>
              <a:rPr lang="en-US">
                <a:solidFill>
                  <a:srgbClr val="000000"/>
                </a:solidFill>
              </a:rPr>
              <a:t> loop should be used only when the statements must be executed once before there is any knowledge of the condition.</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1" name="Shape 1541"/>
        <p:cNvGrpSpPr/>
        <p:nvPr/>
      </p:nvGrpSpPr>
      <p:grpSpPr>
        <a:xfrm>
          <a:off x="0" y="0"/>
          <a:ext cx="0" cy="0"/>
          <a:chOff x="0" y="0"/>
          <a:chExt cx="0" cy="0"/>
        </a:xfrm>
      </p:grpSpPr>
      <p:sp>
        <p:nvSpPr>
          <p:cNvPr id="1542" name="Google Shape;1542;p167"/>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US"/>
              <a:t>Loops: </a:t>
            </a:r>
            <a:r>
              <a:rPr lang="en-US">
                <a:latin typeface="Consolas"/>
                <a:ea typeface="Consolas"/>
                <a:cs typeface="Consolas"/>
                <a:sym typeface="Consolas"/>
              </a:rPr>
              <a:t>do...while()</a:t>
            </a:r>
            <a:r>
              <a:rPr lang="en-US"/>
              <a:t> – Example</a:t>
            </a:r>
            <a:endParaRPr/>
          </a:p>
        </p:txBody>
      </p:sp>
      <p:sp>
        <p:nvSpPr>
          <p:cNvPr id="1543" name="Google Shape;1543;p167"/>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
        <p:nvSpPr>
          <p:cNvPr id="1544" name="Google Shape;1544;p167"/>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spcBef>
                <a:spcPts val="0"/>
              </a:spcBef>
              <a:spcAft>
                <a:spcPts val="0"/>
              </a:spcAft>
              <a:buNone/>
            </a:pPr>
            <a:r>
              <a:rPr lang="en-US">
                <a:solidFill>
                  <a:srgbClr val="000000"/>
                </a:solidFill>
              </a:rPr>
              <a:t>In this example, notice that the condition starts with being </a:t>
            </a:r>
            <a:r>
              <a:rPr b="1" lang="en-US">
                <a:solidFill>
                  <a:srgbClr val="000000"/>
                </a:solidFill>
                <a:latin typeface="Consolas"/>
                <a:ea typeface="Consolas"/>
                <a:cs typeface="Consolas"/>
                <a:sym typeface="Consolas"/>
              </a:rPr>
              <a:t>false</a:t>
            </a:r>
            <a:r>
              <a:rPr lang="en-US">
                <a:solidFill>
                  <a:srgbClr val="000000"/>
                </a:solidFill>
              </a:rPr>
              <a:t>, but because the body of the </a:t>
            </a:r>
            <a:r>
              <a:rPr b="1" lang="en-US">
                <a:solidFill>
                  <a:srgbClr val="000000"/>
                </a:solidFill>
                <a:latin typeface="Consolas"/>
                <a:ea typeface="Consolas"/>
                <a:cs typeface="Consolas"/>
                <a:sym typeface="Consolas"/>
              </a:rPr>
              <a:t>do...while</a:t>
            </a:r>
            <a:r>
              <a:rPr lang="en-US">
                <a:solidFill>
                  <a:srgbClr val="000000"/>
                </a:solidFill>
              </a:rPr>
              <a:t> loop is executed before the condition, it is executed at least one time.</a:t>
            </a:r>
            <a:endParaRPr>
              <a:solidFill>
                <a:srgbClr val="000000"/>
              </a:solidFill>
            </a:endParaRPr>
          </a:p>
          <a:p>
            <a:pPr indent="0" lvl="0" marL="457200" rtl="0" algn="l">
              <a:spcBef>
                <a:spcPts val="1000"/>
              </a:spcBef>
              <a:spcAft>
                <a:spcPts val="0"/>
              </a:spcAft>
              <a:buNone/>
            </a:pPr>
            <a:r>
              <a:rPr lang="en-US">
                <a:solidFill>
                  <a:srgbClr val="0033B3"/>
                </a:solidFill>
                <a:highlight>
                  <a:schemeClr val="lt1"/>
                </a:highlight>
                <a:latin typeface="Consolas"/>
                <a:ea typeface="Consolas"/>
                <a:cs typeface="Consolas"/>
                <a:sym typeface="Consolas"/>
              </a:rPr>
              <a:t>let </a:t>
            </a:r>
            <a:r>
              <a:rPr lang="en-US">
                <a:solidFill>
                  <a:srgbClr val="830091"/>
                </a:solidFill>
                <a:highlight>
                  <a:schemeClr val="lt1"/>
                </a:highlight>
                <a:latin typeface="Consolas"/>
                <a:ea typeface="Consolas"/>
                <a:cs typeface="Consolas"/>
                <a:sym typeface="Consolas"/>
              </a:rPr>
              <a:t>number </a:t>
            </a:r>
            <a:r>
              <a:rPr lang="en-US">
                <a:solidFill>
                  <a:schemeClr val="accent2"/>
                </a:solidFill>
                <a:highlight>
                  <a:schemeClr val="lt1"/>
                </a:highlight>
                <a:latin typeface="Consolas"/>
                <a:ea typeface="Consolas"/>
                <a:cs typeface="Consolas"/>
                <a:sym typeface="Consolas"/>
              </a:rPr>
              <a:t>= </a:t>
            </a:r>
            <a:r>
              <a:rPr lang="en-US">
                <a:solidFill>
                  <a:srgbClr val="1750EB"/>
                </a:solidFill>
                <a:highlight>
                  <a:schemeClr val="lt1"/>
                </a:highlight>
                <a:latin typeface="Consolas"/>
                <a:ea typeface="Consolas"/>
                <a:cs typeface="Consolas"/>
                <a:sym typeface="Consolas"/>
              </a:rPr>
              <a:t>4</a:t>
            </a:r>
            <a:r>
              <a:rPr lang="en-US">
                <a:solidFill>
                  <a:schemeClr val="accent2"/>
                </a:solidFill>
                <a:highlight>
                  <a:schemeClr val="lt1"/>
                </a:highlight>
                <a:latin typeface="Consolas"/>
                <a:ea typeface="Consolas"/>
                <a:cs typeface="Consolas"/>
                <a:sym typeface="Consolas"/>
              </a:rPr>
              <a:t>;</a:t>
            </a:r>
            <a:endParaRPr>
              <a:solidFill>
                <a:schemeClr val="accent2"/>
              </a:solidFill>
              <a:highlight>
                <a:schemeClr val="lt1"/>
              </a:highlight>
              <a:latin typeface="Consolas"/>
              <a:ea typeface="Consolas"/>
              <a:cs typeface="Consolas"/>
              <a:sym typeface="Consolas"/>
            </a:endParaRPr>
          </a:p>
          <a:p>
            <a:pPr indent="0" lvl="0" marL="457200" rtl="0" algn="l">
              <a:spcBef>
                <a:spcPts val="0"/>
              </a:spcBef>
              <a:spcAft>
                <a:spcPts val="0"/>
              </a:spcAft>
              <a:buNone/>
            </a:pPr>
            <a:r>
              <a:rPr lang="en-US">
                <a:solidFill>
                  <a:srgbClr val="0033B3"/>
                </a:solidFill>
                <a:highlight>
                  <a:schemeClr val="lt1"/>
                </a:highlight>
                <a:latin typeface="Consolas"/>
                <a:ea typeface="Consolas"/>
                <a:cs typeface="Consolas"/>
                <a:sym typeface="Consolas"/>
              </a:rPr>
              <a:t>do</a:t>
            </a:r>
            <a:r>
              <a:rPr lang="en-US">
                <a:solidFill>
                  <a:srgbClr val="080808"/>
                </a:solidFill>
                <a:highlight>
                  <a:schemeClr val="lt1"/>
                </a:highlight>
                <a:latin typeface="Consolas"/>
                <a:ea typeface="Consolas"/>
                <a:cs typeface="Consolas"/>
                <a:sym typeface="Consolas"/>
              </a:rPr>
              <a:t> {</a:t>
            </a:r>
            <a:endParaRPr>
              <a:solidFill>
                <a:srgbClr val="080808"/>
              </a:solidFill>
              <a:highlight>
                <a:schemeClr val="lt1"/>
              </a:highlight>
              <a:latin typeface="Consolas"/>
              <a:ea typeface="Consolas"/>
              <a:cs typeface="Consolas"/>
              <a:sym typeface="Consolas"/>
            </a:endParaRPr>
          </a:p>
          <a:p>
            <a:pPr indent="457200" lvl="0" marL="457200" rtl="0" algn="l">
              <a:spcBef>
                <a:spcPts val="0"/>
              </a:spcBef>
              <a:spcAft>
                <a:spcPts val="0"/>
              </a:spcAft>
              <a:buNone/>
            </a:pPr>
            <a:r>
              <a:rPr lang="en-US">
                <a:solidFill>
                  <a:srgbClr val="830091"/>
                </a:solidFill>
                <a:highlight>
                  <a:schemeClr val="lt1"/>
                </a:highlight>
                <a:latin typeface="Consolas"/>
                <a:ea typeface="Consolas"/>
                <a:cs typeface="Consolas"/>
                <a:sym typeface="Consolas"/>
              </a:rPr>
              <a:t>console</a:t>
            </a:r>
            <a:r>
              <a:rPr lang="en-US">
                <a:solidFill>
                  <a:srgbClr val="080808"/>
                </a:solidFill>
                <a:highlight>
                  <a:schemeClr val="lt1"/>
                </a:highlight>
                <a:latin typeface="Consolas"/>
                <a:ea typeface="Consolas"/>
                <a:cs typeface="Consolas"/>
                <a:sym typeface="Consolas"/>
              </a:rPr>
              <a:t>.</a:t>
            </a:r>
            <a:r>
              <a:rPr lang="en-US">
                <a:solidFill>
                  <a:srgbClr val="7A7A43"/>
                </a:solidFill>
                <a:highlight>
                  <a:schemeClr val="lt1"/>
                </a:highlight>
                <a:latin typeface="Consolas"/>
                <a:ea typeface="Consolas"/>
                <a:cs typeface="Consolas"/>
                <a:sym typeface="Consolas"/>
              </a:rPr>
              <a:t>log</a:t>
            </a:r>
            <a:r>
              <a:rPr lang="en-US">
                <a:solidFill>
                  <a:srgbClr val="080808"/>
                </a:solidFill>
                <a:highlight>
                  <a:schemeClr val="lt1"/>
                </a:highlight>
                <a:latin typeface="Consolas"/>
                <a:ea typeface="Consolas"/>
                <a:cs typeface="Consolas"/>
                <a:sym typeface="Consolas"/>
              </a:rPr>
              <a:t>(</a:t>
            </a:r>
            <a:r>
              <a:rPr lang="en-US">
                <a:solidFill>
                  <a:srgbClr val="067D17"/>
                </a:solidFill>
                <a:highlight>
                  <a:schemeClr val="lt1"/>
                </a:highlight>
                <a:latin typeface="Consolas"/>
                <a:ea typeface="Consolas"/>
                <a:cs typeface="Consolas"/>
                <a:sym typeface="Consolas"/>
              </a:rPr>
              <a:t>"Printing"</a:t>
            </a:r>
            <a:r>
              <a:rPr lang="en-US">
                <a:solidFill>
                  <a:srgbClr val="080808"/>
                </a:solidFill>
                <a:highlight>
                  <a:schemeClr val="lt1"/>
                </a:highlight>
                <a:latin typeface="Consolas"/>
                <a:ea typeface="Consolas"/>
                <a:cs typeface="Consolas"/>
                <a:sym typeface="Consolas"/>
              </a:rPr>
              <a:t>)</a:t>
            </a:r>
            <a:endParaRPr>
              <a:solidFill>
                <a:srgbClr val="080808"/>
              </a:solidFill>
              <a:highlight>
                <a:schemeClr val="lt1"/>
              </a:highlight>
              <a:latin typeface="Consolas"/>
              <a:ea typeface="Consolas"/>
              <a:cs typeface="Consolas"/>
              <a:sym typeface="Consolas"/>
            </a:endParaRPr>
          </a:p>
          <a:p>
            <a:pPr indent="0" lvl="0" marL="457200" rtl="0" algn="l">
              <a:spcBef>
                <a:spcPts val="0"/>
              </a:spcBef>
              <a:spcAft>
                <a:spcPts val="0"/>
              </a:spcAft>
              <a:buNone/>
            </a:pPr>
            <a:r>
              <a:rPr lang="en-US">
                <a:solidFill>
                  <a:srgbClr val="080808"/>
                </a:solidFill>
                <a:highlight>
                  <a:schemeClr val="lt1"/>
                </a:highlight>
                <a:latin typeface="Consolas"/>
                <a:ea typeface="Consolas"/>
                <a:cs typeface="Consolas"/>
                <a:sym typeface="Consolas"/>
              </a:rPr>
              <a:t>} </a:t>
            </a:r>
            <a:r>
              <a:rPr lang="en-US">
                <a:solidFill>
                  <a:srgbClr val="0033B3"/>
                </a:solidFill>
                <a:highlight>
                  <a:schemeClr val="lt1"/>
                </a:highlight>
                <a:latin typeface="Consolas"/>
                <a:ea typeface="Consolas"/>
                <a:cs typeface="Consolas"/>
                <a:sym typeface="Consolas"/>
              </a:rPr>
              <a:t>while </a:t>
            </a:r>
            <a:r>
              <a:rPr lang="en-US">
                <a:solidFill>
                  <a:srgbClr val="080808"/>
                </a:solidFill>
                <a:highlight>
                  <a:schemeClr val="lt1"/>
                </a:highlight>
                <a:latin typeface="Consolas"/>
                <a:ea typeface="Consolas"/>
                <a:cs typeface="Consolas"/>
                <a:sym typeface="Consolas"/>
              </a:rPr>
              <a:t>(</a:t>
            </a:r>
            <a:r>
              <a:rPr lang="en-US">
                <a:solidFill>
                  <a:srgbClr val="830091"/>
                </a:solidFill>
                <a:highlight>
                  <a:schemeClr val="lt1"/>
                </a:highlight>
                <a:latin typeface="Consolas"/>
                <a:ea typeface="Consolas"/>
                <a:cs typeface="Consolas"/>
                <a:sym typeface="Consolas"/>
              </a:rPr>
              <a:t>number </a:t>
            </a:r>
            <a:r>
              <a:rPr lang="en-US">
                <a:solidFill>
                  <a:srgbClr val="080808"/>
                </a:solidFill>
                <a:highlight>
                  <a:schemeClr val="lt1"/>
                </a:highlight>
                <a:latin typeface="Consolas"/>
                <a:ea typeface="Consolas"/>
                <a:cs typeface="Consolas"/>
                <a:sym typeface="Consolas"/>
              </a:rPr>
              <a:t>&lt; </a:t>
            </a:r>
            <a:r>
              <a:rPr lang="en-US">
                <a:solidFill>
                  <a:srgbClr val="1750EB"/>
                </a:solidFill>
                <a:highlight>
                  <a:schemeClr val="lt1"/>
                </a:highlight>
                <a:latin typeface="Consolas"/>
                <a:ea typeface="Consolas"/>
                <a:cs typeface="Consolas"/>
                <a:sym typeface="Consolas"/>
              </a:rPr>
              <a:t>3</a:t>
            </a:r>
            <a:r>
              <a:rPr lang="en-US">
                <a:solidFill>
                  <a:srgbClr val="080808"/>
                </a:solidFill>
                <a:highlight>
                  <a:schemeClr val="lt1"/>
                </a:highlight>
                <a:latin typeface="Consolas"/>
                <a:ea typeface="Consolas"/>
                <a:cs typeface="Consolas"/>
                <a:sym typeface="Consolas"/>
              </a:rPr>
              <a:t>);</a:t>
            </a:r>
            <a:endParaRPr>
              <a:solidFill>
                <a:srgbClr val="080808"/>
              </a:solidFill>
              <a:highlight>
                <a:schemeClr val="lt1"/>
              </a:highlight>
              <a:latin typeface="Consolas"/>
              <a:ea typeface="Consolas"/>
              <a:cs typeface="Consolas"/>
              <a:sym typeface="Consola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9" name="Shape 1549"/>
        <p:cNvGrpSpPr/>
        <p:nvPr/>
      </p:nvGrpSpPr>
      <p:grpSpPr>
        <a:xfrm>
          <a:off x="0" y="0"/>
          <a:ext cx="0" cy="0"/>
          <a:chOff x="0" y="0"/>
          <a:chExt cx="0" cy="0"/>
        </a:xfrm>
      </p:grpSpPr>
      <p:sp>
        <p:nvSpPr>
          <p:cNvPr id="1550" name="Google Shape;1550;p168"/>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spcBef>
                <a:spcPts val="800"/>
              </a:spcBef>
              <a:spcAft>
                <a:spcPts val="0"/>
              </a:spcAft>
              <a:buNone/>
            </a:pPr>
            <a:r>
              <a:rPr lang="en-US"/>
              <a:t>These flowcharts show the difference between a </a:t>
            </a:r>
            <a:r>
              <a:rPr b="1" lang="en-US">
                <a:latin typeface="Consolas"/>
                <a:ea typeface="Consolas"/>
                <a:cs typeface="Consolas"/>
                <a:sym typeface="Consolas"/>
              </a:rPr>
              <a:t>while</a:t>
            </a:r>
            <a:r>
              <a:rPr lang="en-US"/>
              <a:t> loop (left) and a </a:t>
            </a:r>
            <a:r>
              <a:rPr b="1" lang="en-US">
                <a:latin typeface="Consolas"/>
                <a:ea typeface="Consolas"/>
                <a:cs typeface="Consolas"/>
                <a:sym typeface="Consolas"/>
              </a:rPr>
              <a:t>do</a:t>
            </a:r>
            <a:r>
              <a:rPr b="1" lang="en-US">
                <a:latin typeface="Consolas"/>
                <a:ea typeface="Consolas"/>
                <a:cs typeface="Consolas"/>
                <a:sym typeface="Consolas"/>
              </a:rPr>
              <a:t>...while</a:t>
            </a:r>
            <a:r>
              <a:rPr lang="en-US"/>
              <a:t> loop (right).</a:t>
            </a:r>
            <a:endParaRPr/>
          </a:p>
        </p:txBody>
      </p:sp>
      <p:sp>
        <p:nvSpPr>
          <p:cNvPr id="1551" name="Google Shape;1551;p168"/>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US"/>
              <a:t>Loops: </a:t>
            </a:r>
            <a:r>
              <a:rPr lang="en-US">
                <a:latin typeface="Consolas"/>
                <a:ea typeface="Consolas"/>
                <a:cs typeface="Consolas"/>
                <a:sym typeface="Consolas"/>
              </a:rPr>
              <a:t>do...while()</a:t>
            </a:r>
            <a:r>
              <a:rPr lang="en-US"/>
              <a:t> – Flowcharts</a:t>
            </a:r>
            <a:endParaRPr/>
          </a:p>
        </p:txBody>
      </p:sp>
      <p:sp>
        <p:nvSpPr>
          <p:cNvPr id="1552" name="Google Shape;1552;p168"/>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grpSp>
        <p:nvGrpSpPr>
          <p:cNvPr id="1553" name="Google Shape;1553;p168"/>
          <p:cNvGrpSpPr/>
          <p:nvPr/>
        </p:nvGrpSpPr>
        <p:grpSpPr>
          <a:xfrm>
            <a:off x="1473388" y="1666250"/>
            <a:ext cx="2806088" cy="2466975"/>
            <a:chOff x="6201013" y="1580950"/>
            <a:chExt cx="2806088" cy="2466975"/>
          </a:xfrm>
        </p:grpSpPr>
        <p:sp>
          <p:nvSpPr>
            <p:cNvPr id="1554" name="Google Shape;1554;p168"/>
            <p:cNvSpPr/>
            <p:nvPr/>
          </p:nvSpPr>
          <p:spPr>
            <a:xfrm>
              <a:off x="6201025" y="1970350"/>
              <a:ext cx="2341775" cy="498525"/>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200">
                  <a:latin typeface="Consolas"/>
                  <a:ea typeface="Consolas"/>
                  <a:cs typeface="Consolas"/>
                  <a:sym typeface="Consolas"/>
                </a:rPr>
                <a:t>condition</a:t>
              </a:r>
              <a:endParaRPr b="1" sz="1200">
                <a:latin typeface="Consolas"/>
                <a:ea typeface="Consolas"/>
                <a:cs typeface="Consolas"/>
                <a:sym typeface="Consolas"/>
              </a:endParaRPr>
            </a:p>
          </p:txBody>
        </p:sp>
        <p:sp>
          <p:nvSpPr>
            <p:cNvPr id="1555" name="Google Shape;1555;p168"/>
            <p:cNvSpPr/>
            <p:nvPr/>
          </p:nvSpPr>
          <p:spPr>
            <a:xfrm>
              <a:off x="6201013" y="2992338"/>
              <a:ext cx="2341800" cy="36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Loop Body</a:t>
              </a:r>
              <a:endParaRPr b="1" sz="1200">
                <a:latin typeface="Consolas"/>
                <a:ea typeface="Consolas"/>
                <a:cs typeface="Consolas"/>
                <a:sym typeface="Consolas"/>
              </a:endParaRPr>
            </a:p>
          </p:txBody>
        </p:sp>
        <p:cxnSp>
          <p:nvCxnSpPr>
            <p:cNvPr id="1556" name="Google Shape;1556;p168"/>
            <p:cNvCxnSpPr>
              <a:endCxn id="1554" idx="0"/>
            </p:cNvCxnSpPr>
            <p:nvPr/>
          </p:nvCxnSpPr>
          <p:spPr>
            <a:xfrm>
              <a:off x="7371913" y="1580950"/>
              <a:ext cx="0" cy="389400"/>
            </a:xfrm>
            <a:prstGeom prst="straightConnector1">
              <a:avLst/>
            </a:prstGeom>
            <a:noFill/>
            <a:ln cap="flat" cmpd="sng" w="19050">
              <a:solidFill>
                <a:schemeClr val="dk2"/>
              </a:solidFill>
              <a:prstDash val="solid"/>
              <a:round/>
              <a:headEnd len="med" w="med" type="none"/>
              <a:tailEnd len="med" w="med" type="triangle"/>
            </a:ln>
          </p:spPr>
        </p:cxnSp>
        <p:cxnSp>
          <p:nvCxnSpPr>
            <p:cNvPr id="1557" name="Google Shape;1557;p168"/>
            <p:cNvCxnSpPr>
              <a:stCxn id="1554" idx="2"/>
              <a:endCxn id="1555" idx="0"/>
            </p:cNvCxnSpPr>
            <p:nvPr/>
          </p:nvCxnSpPr>
          <p:spPr>
            <a:xfrm>
              <a:off x="7371913" y="2468875"/>
              <a:ext cx="0" cy="523500"/>
            </a:xfrm>
            <a:prstGeom prst="straightConnector1">
              <a:avLst/>
            </a:prstGeom>
            <a:noFill/>
            <a:ln cap="flat" cmpd="sng" w="19050">
              <a:solidFill>
                <a:schemeClr val="dk2"/>
              </a:solidFill>
              <a:prstDash val="solid"/>
              <a:round/>
              <a:headEnd len="med" w="med" type="none"/>
              <a:tailEnd len="med" w="med" type="triangle"/>
            </a:ln>
          </p:spPr>
        </p:cxnSp>
        <p:cxnSp>
          <p:nvCxnSpPr>
            <p:cNvPr id="1558" name="Google Shape;1558;p168"/>
            <p:cNvCxnSpPr>
              <a:stCxn id="1555" idx="2"/>
              <a:endCxn id="1554" idx="1"/>
            </p:cNvCxnSpPr>
            <p:nvPr/>
          </p:nvCxnSpPr>
          <p:spPr>
            <a:xfrm flipH="1" rot="5400000">
              <a:off x="6219613" y="2200938"/>
              <a:ext cx="1133700" cy="1170900"/>
            </a:xfrm>
            <a:prstGeom prst="bentConnector4">
              <a:avLst>
                <a:gd fmla="val -21004" name="adj1"/>
                <a:gd fmla="val 120337" name="adj2"/>
              </a:avLst>
            </a:prstGeom>
            <a:noFill/>
            <a:ln cap="flat" cmpd="sng" w="19050">
              <a:solidFill>
                <a:schemeClr val="dk2"/>
              </a:solidFill>
              <a:prstDash val="solid"/>
              <a:round/>
              <a:headEnd len="med" w="med" type="none"/>
              <a:tailEnd len="med" w="med" type="triangle"/>
            </a:ln>
          </p:spPr>
        </p:cxnSp>
        <p:cxnSp>
          <p:nvCxnSpPr>
            <p:cNvPr id="1559" name="Google Shape;1559;p168"/>
            <p:cNvCxnSpPr/>
            <p:nvPr/>
          </p:nvCxnSpPr>
          <p:spPr>
            <a:xfrm flipH="1">
              <a:off x="7366475" y="3765625"/>
              <a:ext cx="1344600" cy="282300"/>
            </a:xfrm>
            <a:prstGeom prst="bentConnector3">
              <a:avLst>
                <a:gd fmla="val 99520" name="adj1"/>
              </a:avLst>
            </a:prstGeom>
            <a:noFill/>
            <a:ln cap="flat" cmpd="sng" w="19050">
              <a:solidFill>
                <a:schemeClr val="dk2"/>
              </a:solidFill>
              <a:prstDash val="solid"/>
              <a:round/>
              <a:headEnd len="med" w="med" type="none"/>
              <a:tailEnd len="med" w="med" type="triangle"/>
            </a:ln>
          </p:spPr>
        </p:cxnSp>
        <p:cxnSp>
          <p:nvCxnSpPr>
            <p:cNvPr id="1560" name="Google Shape;1560;p168"/>
            <p:cNvCxnSpPr>
              <a:stCxn id="1554" idx="3"/>
            </p:cNvCxnSpPr>
            <p:nvPr/>
          </p:nvCxnSpPr>
          <p:spPr>
            <a:xfrm>
              <a:off x="8542800" y="2219613"/>
              <a:ext cx="168300" cy="1552200"/>
            </a:xfrm>
            <a:prstGeom prst="bentConnector2">
              <a:avLst/>
            </a:prstGeom>
            <a:noFill/>
            <a:ln cap="flat" cmpd="sng" w="19050">
              <a:solidFill>
                <a:schemeClr val="dk2"/>
              </a:solidFill>
              <a:prstDash val="solid"/>
              <a:round/>
              <a:headEnd len="med" w="med" type="none"/>
              <a:tailEnd len="med" w="med" type="none"/>
            </a:ln>
          </p:spPr>
        </p:cxnSp>
        <p:sp>
          <p:nvSpPr>
            <p:cNvPr id="1561" name="Google Shape;1561;p168"/>
            <p:cNvSpPr txBox="1"/>
            <p:nvPr/>
          </p:nvSpPr>
          <p:spPr>
            <a:xfrm>
              <a:off x="7418850" y="2476375"/>
              <a:ext cx="583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Consolas"/>
                  <a:ea typeface="Consolas"/>
                  <a:cs typeface="Consolas"/>
                  <a:sym typeface="Consolas"/>
                </a:rPr>
                <a:t>true</a:t>
              </a:r>
              <a:endParaRPr b="1" sz="1200">
                <a:latin typeface="Consolas"/>
                <a:ea typeface="Consolas"/>
                <a:cs typeface="Consolas"/>
                <a:sym typeface="Consolas"/>
              </a:endParaRPr>
            </a:p>
          </p:txBody>
        </p:sp>
        <p:sp>
          <p:nvSpPr>
            <p:cNvPr id="1562" name="Google Shape;1562;p168"/>
            <p:cNvSpPr txBox="1"/>
            <p:nvPr/>
          </p:nvSpPr>
          <p:spPr>
            <a:xfrm>
              <a:off x="8383100" y="1850225"/>
              <a:ext cx="624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Consolas"/>
                  <a:ea typeface="Consolas"/>
                  <a:cs typeface="Consolas"/>
                  <a:sym typeface="Consolas"/>
                </a:rPr>
                <a:t>false</a:t>
              </a:r>
              <a:endParaRPr b="1" sz="1200">
                <a:latin typeface="Consolas"/>
                <a:ea typeface="Consolas"/>
                <a:cs typeface="Consolas"/>
                <a:sym typeface="Consolas"/>
              </a:endParaRPr>
            </a:p>
          </p:txBody>
        </p:sp>
      </p:grpSp>
      <p:grpSp>
        <p:nvGrpSpPr>
          <p:cNvPr id="1563" name="Google Shape;1563;p168"/>
          <p:cNvGrpSpPr/>
          <p:nvPr/>
        </p:nvGrpSpPr>
        <p:grpSpPr>
          <a:xfrm>
            <a:off x="4745613" y="1702600"/>
            <a:ext cx="3163138" cy="2394250"/>
            <a:chOff x="4940613" y="1705463"/>
            <a:chExt cx="3163138" cy="2394250"/>
          </a:xfrm>
        </p:grpSpPr>
        <p:sp>
          <p:nvSpPr>
            <p:cNvPr id="1564" name="Google Shape;1564;p168"/>
            <p:cNvSpPr/>
            <p:nvPr/>
          </p:nvSpPr>
          <p:spPr>
            <a:xfrm>
              <a:off x="4940638" y="2996388"/>
              <a:ext cx="2341775" cy="498525"/>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200">
                  <a:latin typeface="Consolas"/>
                  <a:ea typeface="Consolas"/>
                  <a:cs typeface="Consolas"/>
                  <a:sym typeface="Consolas"/>
                </a:rPr>
                <a:t>condition</a:t>
              </a:r>
              <a:endParaRPr b="1" sz="1200">
                <a:latin typeface="Consolas"/>
                <a:ea typeface="Consolas"/>
                <a:cs typeface="Consolas"/>
                <a:sym typeface="Consolas"/>
              </a:endParaRPr>
            </a:p>
          </p:txBody>
        </p:sp>
        <p:sp>
          <p:nvSpPr>
            <p:cNvPr id="1565" name="Google Shape;1565;p168"/>
            <p:cNvSpPr/>
            <p:nvPr/>
          </p:nvSpPr>
          <p:spPr>
            <a:xfrm>
              <a:off x="4940613" y="2134763"/>
              <a:ext cx="2341800" cy="36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Loop Body</a:t>
              </a:r>
              <a:endParaRPr b="1" sz="1200">
                <a:latin typeface="Consolas"/>
                <a:ea typeface="Consolas"/>
                <a:cs typeface="Consolas"/>
                <a:sym typeface="Consolas"/>
              </a:endParaRPr>
            </a:p>
          </p:txBody>
        </p:sp>
        <p:cxnSp>
          <p:nvCxnSpPr>
            <p:cNvPr id="1566" name="Google Shape;1566;p168"/>
            <p:cNvCxnSpPr>
              <a:stCxn id="1565" idx="2"/>
              <a:endCxn id="1564" idx="0"/>
            </p:cNvCxnSpPr>
            <p:nvPr/>
          </p:nvCxnSpPr>
          <p:spPr>
            <a:xfrm>
              <a:off x="6111513" y="2495663"/>
              <a:ext cx="0" cy="500700"/>
            </a:xfrm>
            <a:prstGeom prst="straightConnector1">
              <a:avLst/>
            </a:prstGeom>
            <a:noFill/>
            <a:ln cap="flat" cmpd="sng" w="19050">
              <a:solidFill>
                <a:schemeClr val="dk2"/>
              </a:solidFill>
              <a:prstDash val="solid"/>
              <a:round/>
              <a:headEnd len="med" w="med" type="none"/>
              <a:tailEnd len="med" w="med" type="triangle"/>
            </a:ln>
          </p:spPr>
        </p:cxnSp>
        <p:cxnSp>
          <p:nvCxnSpPr>
            <p:cNvPr id="1567" name="Google Shape;1567;p168"/>
            <p:cNvCxnSpPr>
              <a:endCxn id="1565" idx="0"/>
            </p:cNvCxnSpPr>
            <p:nvPr/>
          </p:nvCxnSpPr>
          <p:spPr>
            <a:xfrm>
              <a:off x="6111513" y="1705463"/>
              <a:ext cx="0" cy="429300"/>
            </a:xfrm>
            <a:prstGeom prst="straightConnector1">
              <a:avLst/>
            </a:prstGeom>
            <a:noFill/>
            <a:ln cap="flat" cmpd="sng" w="19050">
              <a:solidFill>
                <a:schemeClr val="dk2"/>
              </a:solidFill>
              <a:prstDash val="solid"/>
              <a:round/>
              <a:headEnd len="med" w="med" type="none"/>
              <a:tailEnd len="med" w="med" type="triangle"/>
            </a:ln>
          </p:spPr>
        </p:cxnSp>
        <p:sp>
          <p:nvSpPr>
            <p:cNvPr id="1568" name="Google Shape;1568;p168"/>
            <p:cNvSpPr txBox="1"/>
            <p:nvPr/>
          </p:nvSpPr>
          <p:spPr>
            <a:xfrm>
              <a:off x="7520550" y="2595838"/>
              <a:ext cx="583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Consolas"/>
                  <a:ea typeface="Consolas"/>
                  <a:cs typeface="Consolas"/>
                  <a:sym typeface="Consolas"/>
                </a:rPr>
                <a:t>true</a:t>
              </a:r>
              <a:endParaRPr b="1" sz="1200">
                <a:latin typeface="Consolas"/>
                <a:ea typeface="Consolas"/>
                <a:cs typeface="Consolas"/>
                <a:sym typeface="Consolas"/>
              </a:endParaRPr>
            </a:p>
          </p:txBody>
        </p:sp>
        <p:sp>
          <p:nvSpPr>
            <p:cNvPr id="1569" name="Google Shape;1569;p168"/>
            <p:cNvSpPr txBox="1"/>
            <p:nvPr/>
          </p:nvSpPr>
          <p:spPr>
            <a:xfrm>
              <a:off x="6151900" y="3543613"/>
              <a:ext cx="624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Consolas"/>
                  <a:ea typeface="Consolas"/>
                  <a:cs typeface="Consolas"/>
                  <a:sym typeface="Consolas"/>
                </a:rPr>
                <a:t>false</a:t>
              </a:r>
              <a:endParaRPr b="1" sz="1200">
                <a:latin typeface="Consolas"/>
                <a:ea typeface="Consolas"/>
                <a:cs typeface="Consolas"/>
                <a:sym typeface="Consolas"/>
              </a:endParaRPr>
            </a:p>
          </p:txBody>
        </p:sp>
        <p:cxnSp>
          <p:nvCxnSpPr>
            <p:cNvPr id="1570" name="Google Shape;1570;p168"/>
            <p:cNvCxnSpPr/>
            <p:nvPr/>
          </p:nvCxnSpPr>
          <p:spPr>
            <a:xfrm>
              <a:off x="6111513" y="3494913"/>
              <a:ext cx="0" cy="604800"/>
            </a:xfrm>
            <a:prstGeom prst="straightConnector1">
              <a:avLst/>
            </a:prstGeom>
            <a:noFill/>
            <a:ln cap="flat" cmpd="sng" w="19050">
              <a:solidFill>
                <a:schemeClr val="dk2"/>
              </a:solidFill>
              <a:prstDash val="solid"/>
              <a:round/>
              <a:headEnd len="med" w="med" type="none"/>
              <a:tailEnd len="med" w="med" type="triangle"/>
            </a:ln>
          </p:spPr>
        </p:cxnSp>
        <p:cxnSp>
          <p:nvCxnSpPr>
            <p:cNvPr id="1571" name="Google Shape;1571;p168"/>
            <p:cNvCxnSpPr>
              <a:stCxn id="1564" idx="3"/>
              <a:endCxn id="1565" idx="3"/>
            </p:cNvCxnSpPr>
            <p:nvPr/>
          </p:nvCxnSpPr>
          <p:spPr>
            <a:xfrm flipH="1" rot="10800000">
              <a:off x="7282413" y="2315350"/>
              <a:ext cx="600" cy="930300"/>
            </a:xfrm>
            <a:prstGeom prst="bentConnector3">
              <a:avLst>
                <a:gd fmla="val 39687500" name="adj1"/>
              </a:avLst>
            </a:prstGeom>
            <a:noFill/>
            <a:ln cap="flat" cmpd="sng" w="19050">
              <a:solidFill>
                <a:schemeClr val="dk2"/>
              </a:solidFill>
              <a:prstDash val="solid"/>
              <a:round/>
              <a:headEnd len="med" w="med" type="none"/>
              <a:tailEnd len="med" w="med" type="triangle"/>
            </a:ln>
          </p:spPr>
        </p:cxnSp>
      </p:gr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6" name="Shape 1576"/>
        <p:cNvGrpSpPr/>
        <p:nvPr/>
      </p:nvGrpSpPr>
      <p:grpSpPr>
        <a:xfrm>
          <a:off x="0" y="0"/>
          <a:ext cx="0" cy="0"/>
          <a:chOff x="0" y="0"/>
          <a:chExt cx="0" cy="0"/>
        </a:xfrm>
      </p:grpSpPr>
      <p:sp>
        <p:nvSpPr>
          <p:cNvPr id="1577" name="Google Shape;1577;p169"/>
          <p:cNvSpPr txBox="1"/>
          <p:nvPr>
            <p:ph idx="1" type="body"/>
          </p:nvPr>
        </p:nvSpPr>
        <p:spPr>
          <a:xfrm>
            <a:off x="523875" y="1290600"/>
            <a:ext cx="8186700" cy="1923600"/>
          </a:xfrm>
          <a:prstGeom prst="rect">
            <a:avLst/>
          </a:prstGeom>
        </p:spPr>
        <p:txBody>
          <a:bodyPr anchorCtr="0" anchor="t" bIns="68575" lIns="68575" spcFirstLastPara="1" rIns="68575" wrap="square" tIns="68575">
            <a:normAutofit/>
          </a:bodyPr>
          <a:lstStyle/>
          <a:p>
            <a:pPr indent="0" lvl="0" marL="0" rtl="0" algn="l">
              <a:spcBef>
                <a:spcPts val="800"/>
              </a:spcBef>
              <a:spcAft>
                <a:spcPts val="0"/>
              </a:spcAft>
              <a:buNone/>
            </a:pPr>
            <a:r>
              <a:rPr lang="en-US"/>
              <a:t>What is the output of the following script?</a:t>
            </a:r>
            <a:endParaRPr/>
          </a:p>
          <a:p>
            <a:pPr indent="0" lvl="0" marL="457200" rtl="0" algn="l">
              <a:spcBef>
                <a:spcPts val="1000"/>
              </a:spcBef>
              <a:spcAft>
                <a:spcPts val="0"/>
              </a:spcAft>
              <a:buNone/>
            </a:pPr>
            <a:r>
              <a:rPr lang="en-US">
                <a:solidFill>
                  <a:srgbClr val="0033B3"/>
                </a:solidFill>
                <a:highlight>
                  <a:schemeClr val="lt1"/>
                </a:highlight>
                <a:latin typeface="Consolas"/>
                <a:ea typeface="Consolas"/>
                <a:cs typeface="Consolas"/>
                <a:sym typeface="Consolas"/>
              </a:rPr>
              <a:t>let </a:t>
            </a:r>
            <a:r>
              <a:rPr lang="en-US">
                <a:solidFill>
                  <a:srgbClr val="830091"/>
                </a:solidFill>
                <a:highlight>
                  <a:schemeClr val="lt1"/>
                </a:highlight>
                <a:latin typeface="Consolas"/>
                <a:ea typeface="Consolas"/>
                <a:cs typeface="Consolas"/>
                <a:sym typeface="Consolas"/>
              </a:rPr>
              <a:t>number </a:t>
            </a:r>
            <a:r>
              <a:rPr lang="en-US">
                <a:solidFill>
                  <a:srgbClr val="080808"/>
                </a:solidFill>
                <a:highlight>
                  <a:schemeClr val="lt1"/>
                </a:highlight>
                <a:latin typeface="Consolas"/>
                <a:ea typeface="Consolas"/>
                <a:cs typeface="Consolas"/>
                <a:sym typeface="Consolas"/>
              </a:rPr>
              <a:t>= </a:t>
            </a:r>
            <a:r>
              <a:rPr lang="en-US">
                <a:solidFill>
                  <a:srgbClr val="1750EB"/>
                </a:solidFill>
                <a:highlight>
                  <a:schemeClr val="lt1"/>
                </a:highlight>
                <a:latin typeface="Consolas"/>
                <a:ea typeface="Consolas"/>
                <a:cs typeface="Consolas"/>
                <a:sym typeface="Consolas"/>
              </a:rPr>
              <a:t>1</a:t>
            </a:r>
            <a:r>
              <a:rPr lang="en-US">
                <a:solidFill>
                  <a:srgbClr val="080808"/>
                </a:solidFill>
                <a:highlight>
                  <a:schemeClr val="lt1"/>
                </a:highlight>
                <a:latin typeface="Consolas"/>
                <a:ea typeface="Consolas"/>
                <a:cs typeface="Consolas"/>
                <a:sym typeface="Consolas"/>
              </a:rPr>
              <a:t>;</a:t>
            </a:r>
            <a:endParaRPr>
              <a:solidFill>
                <a:srgbClr val="080808"/>
              </a:solidFill>
              <a:highlight>
                <a:schemeClr val="lt1"/>
              </a:highlight>
              <a:latin typeface="Consolas"/>
              <a:ea typeface="Consolas"/>
              <a:cs typeface="Consolas"/>
              <a:sym typeface="Consolas"/>
            </a:endParaRPr>
          </a:p>
          <a:p>
            <a:pPr indent="0" lvl="0" marL="457200" rtl="0" algn="l">
              <a:spcBef>
                <a:spcPts val="0"/>
              </a:spcBef>
              <a:spcAft>
                <a:spcPts val="0"/>
              </a:spcAft>
              <a:buNone/>
            </a:pPr>
            <a:r>
              <a:rPr lang="en-US">
                <a:solidFill>
                  <a:srgbClr val="0033B3"/>
                </a:solidFill>
                <a:highlight>
                  <a:schemeClr val="lt1"/>
                </a:highlight>
                <a:latin typeface="Consolas"/>
                <a:ea typeface="Consolas"/>
                <a:cs typeface="Consolas"/>
                <a:sym typeface="Consolas"/>
              </a:rPr>
              <a:t>do </a:t>
            </a:r>
            <a:r>
              <a:rPr lang="en-US">
                <a:solidFill>
                  <a:srgbClr val="080808"/>
                </a:solidFill>
                <a:highlight>
                  <a:schemeClr val="lt1"/>
                </a:highlight>
                <a:latin typeface="Consolas"/>
                <a:ea typeface="Consolas"/>
                <a:cs typeface="Consolas"/>
                <a:sym typeface="Consolas"/>
              </a:rPr>
              <a:t>{</a:t>
            </a:r>
            <a:endParaRPr>
              <a:solidFill>
                <a:srgbClr val="080808"/>
              </a:solidFill>
              <a:highlight>
                <a:schemeClr val="lt1"/>
              </a:highlight>
              <a:latin typeface="Consolas"/>
              <a:ea typeface="Consolas"/>
              <a:cs typeface="Consolas"/>
              <a:sym typeface="Consolas"/>
            </a:endParaRPr>
          </a:p>
          <a:p>
            <a:pPr indent="0" lvl="0" marL="457200" rtl="0" algn="l">
              <a:spcBef>
                <a:spcPts val="0"/>
              </a:spcBef>
              <a:spcAft>
                <a:spcPts val="0"/>
              </a:spcAft>
              <a:buNone/>
            </a:pPr>
            <a:r>
              <a:rPr lang="en-US">
                <a:solidFill>
                  <a:srgbClr val="080808"/>
                </a:solidFill>
                <a:highlight>
                  <a:schemeClr val="lt1"/>
                </a:highlight>
                <a:latin typeface="Consolas"/>
                <a:ea typeface="Consolas"/>
                <a:cs typeface="Consolas"/>
                <a:sym typeface="Consolas"/>
              </a:rPr>
              <a:t>   </a:t>
            </a:r>
            <a:r>
              <a:rPr lang="en-US">
                <a:solidFill>
                  <a:srgbClr val="0033B3"/>
                </a:solidFill>
                <a:highlight>
                  <a:schemeClr val="lt1"/>
                </a:highlight>
                <a:latin typeface="Consolas"/>
                <a:ea typeface="Consolas"/>
                <a:cs typeface="Consolas"/>
                <a:sym typeface="Consolas"/>
              </a:rPr>
              <a:t>let </a:t>
            </a:r>
            <a:r>
              <a:rPr lang="en-US">
                <a:solidFill>
                  <a:srgbClr val="248F8F"/>
                </a:solidFill>
                <a:highlight>
                  <a:schemeClr val="lt1"/>
                </a:highlight>
                <a:latin typeface="Consolas"/>
                <a:ea typeface="Consolas"/>
                <a:cs typeface="Consolas"/>
                <a:sym typeface="Consolas"/>
              </a:rPr>
              <a:t>value </a:t>
            </a:r>
            <a:r>
              <a:rPr lang="en-US">
                <a:solidFill>
                  <a:srgbClr val="080808"/>
                </a:solidFill>
                <a:highlight>
                  <a:schemeClr val="lt1"/>
                </a:highlight>
                <a:latin typeface="Consolas"/>
                <a:ea typeface="Consolas"/>
                <a:cs typeface="Consolas"/>
                <a:sym typeface="Consolas"/>
              </a:rPr>
              <a:t>= </a:t>
            </a:r>
            <a:r>
              <a:rPr lang="en-US">
                <a:solidFill>
                  <a:srgbClr val="830091"/>
                </a:solidFill>
                <a:highlight>
                  <a:schemeClr val="lt1"/>
                </a:highlight>
                <a:latin typeface="Consolas"/>
                <a:ea typeface="Consolas"/>
                <a:cs typeface="Consolas"/>
                <a:sym typeface="Consolas"/>
              </a:rPr>
              <a:t>number </a:t>
            </a:r>
            <a:r>
              <a:rPr lang="en-US">
                <a:solidFill>
                  <a:srgbClr val="080808"/>
                </a:solidFill>
                <a:highlight>
                  <a:schemeClr val="lt1"/>
                </a:highlight>
                <a:latin typeface="Consolas"/>
                <a:ea typeface="Consolas"/>
                <a:cs typeface="Consolas"/>
                <a:sym typeface="Consolas"/>
              </a:rPr>
              <a:t>* </a:t>
            </a:r>
            <a:r>
              <a:rPr lang="en-US">
                <a:solidFill>
                  <a:srgbClr val="1750EB"/>
                </a:solidFill>
                <a:highlight>
                  <a:schemeClr val="lt1"/>
                </a:highlight>
                <a:latin typeface="Consolas"/>
                <a:ea typeface="Consolas"/>
                <a:cs typeface="Consolas"/>
                <a:sym typeface="Consolas"/>
              </a:rPr>
              <a:t>2</a:t>
            </a:r>
            <a:r>
              <a:rPr lang="en-US">
                <a:solidFill>
                  <a:schemeClr val="accent2"/>
                </a:solidFill>
                <a:highlight>
                  <a:schemeClr val="lt1"/>
                </a:highlight>
                <a:latin typeface="Consolas"/>
                <a:ea typeface="Consolas"/>
                <a:cs typeface="Consolas"/>
                <a:sym typeface="Consolas"/>
              </a:rPr>
              <a:t>;</a:t>
            </a:r>
            <a:endParaRPr>
              <a:solidFill>
                <a:schemeClr val="accent2"/>
              </a:solidFill>
              <a:highlight>
                <a:schemeClr val="lt1"/>
              </a:highlight>
              <a:latin typeface="Consolas"/>
              <a:ea typeface="Consolas"/>
              <a:cs typeface="Consolas"/>
              <a:sym typeface="Consolas"/>
            </a:endParaRPr>
          </a:p>
          <a:p>
            <a:pPr indent="0" lvl="0" marL="457200" rtl="0" algn="l">
              <a:spcBef>
                <a:spcPts val="0"/>
              </a:spcBef>
              <a:spcAft>
                <a:spcPts val="0"/>
              </a:spcAft>
              <a:buNone/>
            </a:pPr>
            <a:r>
              <a:rPr lang="en-US">
                <a:solidFill>
                  <a:srgbClr val="1750EB"/>
                </a:solidFill>
                <a:highlight>
                  <a:schemeClr val="lt1"/>
                </a:highlight>
                <a:latin typeface="Consolas"/>
                <a:ea typeface="Consolas"/>
                <a:cs typeface="Consolas"/>
                <a:sym typeface="Consolas"/>
              </a:rPr>
              <a:t>   </a:t>
            </a:r>
            <a:r>
              <a:rPr lang="en-US">
                <a:solidFill>
                  <a:srgbClr val="830091"/>
                </a:solidFill>
                <a:highlight>
                  <a:schemeClr val="lt1"/>
                </a:highlight>
                <a:latin typeface="Consolas"/>
                <a:ea typeface="Consolas"/>
                <a:cs typeface="Consolas"/>
                <a:sym typeface="Consolas"/>
              </a:rPr>
              <a:t>number</a:t>
            </a:r>
            <a:r>
              <a:rPr lang="en-US">
                <a:solidFill>
                  <a:srgbClr val="080808"/>
                </a:solidFill>
                <a:highlight>
                  <a:schemeClr val="lt1"/>
                </a:highlight>
                <a:latin typeface="Consolas"/>
                <a:ea typeface="Consolas"/>
                <a:cs typeface="Consolas"/>
                <a:sym typeface="Consolas"/>
              </a:rPr>
              <a:t>++;</a:t>
            </a:r>
            <a:endParaRPr>
              <a:solidFill>
                <a:srgbClr val="080808"/>
              </a:solidFill>
              <a:highlight>
                <a:schemeClr val="lt1"/>
              </a:highlight>
              <a:latin typeface="Consolas"/>
              <a:ea typeface="Consolas"/>
              <a:cs typeface="Consolas"/>
              <a:sym typeface="Consolas"/>
            </a:endParaRPr>
          </a:p>
          <a:p>
            <a:pPr indent="0" lvl="0" marL="457200" rtl="0" algn="l">
              <a:spcBef>
                <a:spcPts val="0"/>
              </a:spcBef>
              <a:spcAft>
                <a:spcPts val="0"/>
              </a:spcAft>
              <a:buNone/>
            </a:pPr>
            <a:r>
              <a:rPr lang="en-US">
                <a:solidFill>
                  <a:srgbClr val="080808"/>
                </a:solidFill>
                <a:highlight>
                  <a:schemeClr val="lt1"/>
                </a:highlight>
                <a:latin typeface="Consolas"/>
                <a:ea typeface="Consolas"/>
                <a:cs typeface="Consolas"/>
                <a:sym typeface="Consolas"/>
              </a:rPr>
              <a:t>   </a:t>
            </a:r>
            <a:r>
              <a:rPr lang="en-US">
                <a:solidFill>
                  <a:srgbClr val="830091"/>
                </a:solidFill>
                <a:highlight>
                  <a:schemeClr val="lt1"/>
                </a:highlight>
                <a:latin typeface="Consolas"/>
                <a:ea typeface="Consolas"/>
                <a:cs typeface="Consolas"/>
                <a:sym typeface="Consolas"/>
              </a:rPr>
              <a:t>console</a:t>
            </a:r>
            <a:r>
              <a:rPr lang="en-US">
                <a:solidFill>
                  <a:srgbClr val="080808"/>
                </a:solidFill>
                <a:highlight>
                  <a:schemeClr val="lt1"/>
                </a:highlight>
                <a:latin typeface="Consolas"/>
                <a:ea typeface="Consolas"/>
                <a:cs typeface="Consolas"/>
                <a:sym typeface="Consolas"/>
              </a:rPr>
              <a:t>.</a:t>
            </a:r>
            <a:r>
              <a:rPr lang="en-US">
                <a:solidFill>
                  <a:srgbClr val="7A7A43"/>
                </a:solidFill>
                <a:highlight>
                  <a:schemeClr val="lt1"/>
                </a:highlight>
                <a:latin typeface="Consolas"/>
                <a:ea typeface="Consolas"/>
                <a:cs typeface="Consolas"/>
                <a:sym typeface="Consolas"/>
              </a:rPr>
              <a:t>log</a:t>
            </a:r>
            <a:r>
              <a:rPr lang="en-US">
                <a:solidFill>
                  <a:srgbClr val="080808"/>
                </a:solidFill>
                <a:highlight>
                  <a:schemeClr val="lt1"/>
                </a:highlight>
                <a:latin typeface="Consolas"/>
                <a:ea typeface="Consolas"/>
                <a:cs typeface="Consolas"/>
                <a:sym typeface="Consolas"/>
              </a:rPr>
              <a:t>(</a:t>
            </a:r>
            <a:r>
              <a:rPr lang="en-US">
                <a:solidFill>
                  <a:srgbClr val="248F8F"/>
                </a:solidFill>
                <a:highlight>
                  <a:schemeClr val="lt1"/>
                </a:highlight>
                <a:latin typeface="Consolas"/>
                <a:ea typeface="Consolas"/>
                <a:cs typeface="Consolas"/>
                <a:sym typeface="Consolas"/>
              </a:rPr>
              <a:t>value</a:t>
            </a:r>
            <a:r>
              <a:rPr lang="en-US">
                <a:solidFill>
                  <a:srgbClr val="080808"/>
                </a:solidFill>
                <a:highlight>
                  <a:schemeClr val="lt1"/>
                </a:highlight>
                <a:latin typeface="Consolas"/>
                <a:ea typeface="Consolas"/>
                <a:cs typeface="Consolas"/>
                <a:sym typeface="Consolas"/>
              </a:rPr>
              <a:t>);</a:t>
            </a:r>
            <a:endParaRPr>
              <a:solidFill>
                <a:srgbClr val="080808"/>
              </a:solidFill>
              <a:highlight>
                <a:schemeClr val="lt1"/>
              </a:highlight>
              <a:latin typeface="Consolas"/>
              <a:ea typeface="Consolas"/>
              <a:cs typeface="Consolas"/>
              <a:sym typeface="Consolas"/>
            </a:endParaRPr>
          </a:p>
          <a:p>
            <a:pPr indent="0" lvl="0" marL="457200" rtl="0" algn="l">
              <a:spcBef>
                <a:spcPts val="0"/>
              </a:spcBef>
              <a:spcAft>
                <a:spcPts val="0"/>
              </a:spcAft>
              <a:buNone/>
            </a:pPr>
            <a:r>
              <a:rPr lang="en-US">
                <a:solidFill>
                  <a:srgbClr val="080808"/>
                </a:solidFill>
                <a:highlight>
                  <a:schemeClr val="lt1"/>
                </a:highlight>
                <a:latin typeface="Consolas"/>
                <a:ea typeface="Consolas"/>
                <a:cs typeface="Consolas"/>
                <a:sym typeface="Consolas"/>
              </a:rPr>
              <a:t>} </a:t>
            </a:r>
            <a:r>
              <a:rPr lang="en-US">
                <a:solidFill>
                  <a:srgbClr val="0033B3"/>
                </a:solidFill>
                <a:highlight>
                  <a:schemeClr val="lt1"/>
                </a:highlight>
                <a:latin typeface="Consolas"/>
                <a:ea typeface="Consolas"/>
                <a:cs typeface="Consolas"/>
                <a:sym typeface="Consolas"/>
              </a:rPr>
              <a:t>while </a:t>
            </a:r>
            <a:r>
              <a:rPr lang="en-US">
                <a:solidFill>
                  <a:srgbClr val="080808"/>
                </a:solidFill>
                <a:highlight>
                  <a:schemeClr val="lt1"/>
                </a:highlight>
                <a:latin typeface="Consolas"/>
                <a:ea typeface="Consolas"/>
                <a:cs typeface="Consolas"/>
                <a:sym typeface="Consolas"/>
              </a:rPr>
              <a:t>(</a:t>
            </a:r>
            <a:r>
              <a:rPr lang="en-US">
                <a:solidFill>
                  <a:srgbClr val="830091"/>
                </a:solidFill>
                <a:highlight>
                  <a:schemeClr val="lt1"/>
                </a:highlight>
                <a:latin typeface="Consolas"/>
                <a:ea typeface="Consolas"/>
                <a:cs typeface="Consolas"/>
                <a:sym typeface="Consolas"/>
              </a:rPr>
              <a:t>number </a:t>
            </a:r>
            <a:r>
              <a:rPr lang="en-US">
                <a:solidFill>
                  <a:srgbClr val="080808"/>
                </a:solidFill>
                <a:highlight>
                  <a:schemeClr val="lt1"/>
                </a:highlight>
                <a:latin typeface="Consolas"/>
                <a:ea typeface="Consolas"/>
                <a:cs typeface="Consolas"/>
                <a:sym typeface="Consolas"/>
              </a:rPr>
              <a:t>&lt;= </a:t>
            </a:r>
            <a:r>
              <a:rPr lang="en-US">
                <a:solidFill>
                  <a:srgbClr val="1750EB"/>
                </a:solidFill>
                <a:highlight>
                  <a:schemeClr val="lt1"/>
                </a:highlight>
                <a:latin typeface="Consolas"/>
                <a:ea typeface="Consolas"/>
                <a:cs typeface="Consolas"/>
                <a:sym typeface="Consolas"/>
              </a:rPr>
              <a:t>5</a:t>
            </a:r>
            <a:r>
              <a:rPr lang="en-US">
                <a:solidFill>
                  <a:srgbClr val="080808"/>
                </a:solidFill>
                <a:highlight>
                  <a:schemeClr val="lt1"/>
                </a:highlight>
                <a:latin typeface="Consolas"/>
                <a:ea typeface="Consolas"/>
                <a:cs typeface="Consolas"/>
                <a:sym typeface="Consolas"/>
              </a:rPr>
              <a:t>);</a:t>
            </a:r>
            <a:endParaRPr/>
          </a:p>
        </p:txBody>
      </p:sp>
      <p:sp>
        <p:nvSpPr>
          <p:cNvPr id="1578" name="Google Shape;1578;p169"/>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US"/>
              <a:t>Activity – Loops: </a:t>
            </a:r>
            <a:r>
              <a:rPr lang="en-US">
                <a:latin typeface="Consolas"/>
                <a:ea typeface="Consolas"/>
                <a:cs typeface="Consolas"/>
                <a:sym typeface="Consolas"/>
              </a:rPr>
              <a:t>do...while()</a:t>
            </a:r>
            <a:endParaRPr/>
          </a:p>
        </p:txBody>
      </p:sp>
      <p:sp>
        <p:nvSpPr>
          <p:cNvPr id="1579" name="Google Shape;1579;p169"/>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1580" name="Google Shape;1580;p169"/>
          <p:cNvSpPr txBox="1"/>
          <p:nvPr/>
        </p:nvSpPr>
        <p:spPr>
          <a:xfrm>
            <a:off x="523875" y="3214200"/>
            <a:ext cx="642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Answer:  2  4  6  8  10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0"/>
                                        </p:tgtEl>
                                        <p:attrNameLst>
                                          <p:attrName>style.visibility</p:attrName>
                                        </p:attrNameLst>
                                      </p:cBhvr>
                                      <p:to>
                                        <p:strVal val="visible"/>
                                      </p:to>
                                    </p:set>
                                    <p:animEffect filter="fade" transition="in">
                                      <p:cBhvr>
                                        <p:cTn dur="1000"/>
                                        <p:tgtEl>
                                          <p:spTgt spid="15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5" name="Shape 1585"/>
        <p:cNvGrpSpPr/>
        <p:nvPr/>
      </p:nvGrpSpPr>
      <p:grpSpPr>
        <a:xfrm>
          <a:off x="0" y="0"/>
          <a:ext cx="0" cy="0"/>
          <a:chOff x="0" y="0"/>
          <a:chExt cx="0" cy="0"/>
        </a:xfrm>
      </p:grpSpPr>
      <p:sp>
        <p:nvSpPr>
          <p:cNvPr id="1586" name="Google Shape;1586;p170"/>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t>Activity: Loops</a:t>
            </a:r>
            <a:endParaRPr/>
          </a:p>
        </p:txBody>
      </p:sp>
      <p:sp>
        <p:nvSpPr>
          <p:cNvPr id="1587" name="Google Shape;1587;p170"/>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1588" name="Google Shape;1588;p170"/>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spcBef>
                <a:spcPts val="0"/>
              </a:spcBef>
              <a:spcAft>
                <a:spcPts val="0"/>
              </a:spcAft>
              <a:buNone/>
            </a:pPr>
            <a:r>
              <a:rPr lang="en-US">
                <a:solidFill>
                  <a:srgbClr val="333333"/>
                </a:solidFill>
                <a:highlight>
                  <a:schemeClr val="lt1"/>
                </a:highlight>
              </a:rPr>
              <a:t>Write scripts that achieve the following via loops:</a:t>
            </a:r>
            <a:endParaRPr>
              <a:solidFill>
                <a:srgbClr val="333333"/>
              </a:solidFill>
              <a:highlight>
                <a:schemeClr val="lt1"/>
              </a:highlight>
            </a:endParaRPr>
          </a:p>
          <a:p>
            <a:pPr indent="-254000" lvl="0" marL="342900" rtl="0" algn="l">
              <a:spcBef>
                <a:spcPts val="1000"/>
              </a:spcBef>
              <a:spcAft>
                <a:spcPts val="0"/>
              </a:spcAft>
              <a:buClr>
                <a:srgbClr val="FF9900"/>
              </a:buClr>
              <a:buSzPts val="1400"/>
              <a:buAutoNum type="arabicParenR"/>
            </a:pPr>
            <a:r>
              <a:rPr lang="en-US">
                <a:solidFill>
                  <a:srgbClr val="333333"/>
                </a:solidFill>
                <a:highlight>
                  <a:schemeClr val="lt1"/>
                </a:highlight>
              </a:rPr>
              <a:t>Print all </a:t>
            </a:r>
            <a:r>
              <a:rPr b="1" lang="en-US">
                <a:solidFill>
                  <a:srgbClr val="333333"/>
                </a:solidFill>
                <a:highlight>
                  <a:schemeClr val="lt1"/>
                </a:highlight>
              </a:rPr>
              <a:t>even</a:t>
            </a:r>
            <a:r>
              <a:rPr lang="en-US">
                <a:solidFill>
                  <a:srgbClr val="333333"/>
                </a:solidFill>
                <a:highlight>
                  <a:schemeClr val="lt1"/>
                </a:highlight>
              </a:rPr>
              <a:t> numbers from 0 to 100.</a:t>
            </a:r>
            <a:endParaRPr>
              <a:solidFill>
                <a:srgbClr val="333333"/>
              </a:solidFill>
              <a:highlight>
                <a:schemeClr val="lt1"/>
              </a:highlight>
            </a:endParaRPr>
          </a:p>
          <a:p>
            <a:pPr indent="-254000" lvl="0" marL="342900" rtl="0" algn="l">
              <a:spcBef>
                <a:spcPts val="1000"/>
              </a:spcBef>
              <a:spcAft>
                <a:spcPts val="0"/>
              </a:spcAft>
              <a:buClr>
                <a:srgbClr val="FF9900"/>
              </a:buClr>
              <a:buSzPts val="1400"/>
              <a:buAutoNum type="arabicParenR"/>
            </a:pPr>
            <a:r>
              <a:rPr lang="en-US">
                <a:solidFill>
                  <a:srgbClr val="333333"/>
                </a:solidFill>
                <a:highlight>
                  <a:schemeClr val="lt1"/>
                </a:highlight>
              </a:rPr>
              <a:t>Print all </a:t>
            </a:r>
            <a:r>
              <a:rPr b="1" lang="en-US">
                <a:solidFill>
                  <a:srgbClr val="333333"/>
                </a:solidFill>
                <a:highlight>
                  <a:schemeClr val="lt1"/>
                </a:highlight>
              </a:rPr>
              <a:t>odd</a:t>
            </a:r>
            <a:r>
              <a:rPr lang="en-US">
                <a:solidFill>
                  <a:srgbClr val="333333"/>
                </a:solidFill>
                <a:highlight>
                  <a:schemeClr val="lt1"/>
                </a:highlight>
              </a:rPr>
              <a:t> numbers from 0 to 100.</a:t>
            </a:r>
            <a:endParaRPr>
              <a:solidFill>
                <a:srgbClr val="333333"/>
              </a:solidFill>
              <a:highlight>
                <a:schemeClr val="lt1"/>
              </a:highlight>
            </a:endParaRPr>
          </a:p>
          <a:p>
            <a:pPr indent="-254000" lvl="0" marL="342900" rtl="0" algn="l">
              <a:spcBef>
                <a:spcPts val="1000"/>
              </a:spcBef>
              <a:spcAft>
                <a:spcPts val="0"/>
              </a:spcAft>
              <a:buClr>
                <a:srgbClr val="FF9900"/>
              </a:buClr>
              <a:buSzPts val="1400"/>
              <a:buAutoNum type="arabicParenR"/>
            </a:pPr>
            <a:r>
              <a:rPr lang="en-US">
                <a:solidFill>
                  <a:srgbClr val="333333"/>
                </a:solidFill>
                <a:highlight>
                  <a:schemeClr val="lt1"/>
                </a:highlight>
              </a:rPr>
              <a:t>Given a number, determine if the number is </a:t>
            </a:r>
            <a:r>
              <a:rPr b="1" lang="en-US">
                <a:solidFill>
                  <a:srgbClr val="333333"/>
                </a:solidFill>
                <a:highlight>
                  <a:schemeClr val="lt1"/>
                </a:highlight>
              </a:rPr>
              <a:t>prime,</a:t>
            </a:r>
            <a:r>
              <a:rPr lang="en-US">
                <a:solidFill>
                  <a:srgbClr val="333333"/>
                </a:solidFill>
                <a:highlight>
                  <a:schemeClr val="lt1"/>
                </a:highlight>
              </a:rPr>
              <a:t> and print “Yes” or “No.”</a:t>
            </a:r>
            <a:endParaRPr>
              <a:solidFill>
                <a:srgbClr val="333333"/>
              </a:solidFill>
              <a:highlight>
                <a:schemeClr val="lt1"/>
              </a:highlight>
            </a:endParaRPr>
          </a:p>
          <a:p>
            <a:pPr indent="-254000" lvl="0" marL="342900" rtl="0" algn="l">
              <a:spcBef>
                <a:spcPts val="1000"/>
              </a:spcBef>
              <a:spcAft>
                <a:spcPts val="1000"/>
              </a:spcAft>
              <a:buClr>
                <a:srgbClr val="FF9900"/>
              </a:buClr>
              <a:buSzPts val="1400"/>
              <a:buAutoNum type="arabicParenR"/>
            </a:pPr>
            <a:r>
              <a:rPr lang="en-US">
                <a:solidFill>
                  <a:srgbClr val="333333"/>
                </a:solidFill>
                <a:highlight>
                  <a:schemeClr val="lt1"/>
                </a:highlight>
              </a:rPr>
              <a:t>Print all numbers divisible by 4 </a:t>
            </a:r>
            <a:r>
              <a:rPr b="1" lang="en-US">
                <a:solidFill>
                  <a:srgbClr val="333333"/>
                </a:solidFill>
                <a:highlight>
                  <a:schemeClr val="lt1"/>
                </a:highlight>
              </a:rPr>
              <a:t>and</a:t>
            </a:r>
            <a:r>
              <a:rPr lang="en-US">
                <a:solidFill>
                  <a:srgbClr val="333333"/>
                </a:solidFill>
                <a:highlight>
                  <a:schemeClr val="lt1"/>
                </a:highlight>
              </a:rPr>
              <a:t> 6 for all numbers between 10 and 1,000 (inclusive).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2" name="Shape 1192"/>
        <p:cNvGrpSpPr/>
        <p:nvPr/>
      </p:nvGrpSpPr>
      <p:grpSpPr>
        <a:xfrm>
          <a:off x="0" y="0"/>
          <a:ext cx="0" cy="0"/>
          <a:chOff x="0" y="0"/>
          <a:chExt cx="0" cy="0"/>
        </a:xfrm>
      </p:grpSpPr>
      <p:sp>
        <p:nvSpPr>
          <p:cNvPr id="1193" name="Google Shape;1193;p126"/>
          <p:cNvSpPr txBox="1"/>
          <p:nvPr>
            <p:ph type="title"/>
          </p:nvPr>
        </p:nvSpPr>
        <p:spPr>
          <a:xfrm>
            <a:off x="426012" y="681722"/>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t>Introduction to JavaScript</a:t>
            </a:r>
            <a:endParaRPr/>
          </a:p>
        </p:txBody>
      </p:sp>
      <p:sp>
        <p:nvSpPr>
          <p:cNvPr id="1194" name="Google Shape;1194;p126"/>
          <p:cNvSpPr txBox="1"/>
          <p:nvPr>
            <p:ph idx="1" type="body"/>
          </p:nvPr>
        </p:nvSpPr>
        <p:spPr>
          <a:xfrm>
            <a:off x="523875" y="1229763"/>
            <a:ext cx="8186700" cy="3456300"/>
          </a:xfrm>
          <a:prstGeom prst="rect">
            <a:avLst/>
          </a:prstGeom>
          <a:noFill/>
          <a:ln>
            <a:noFill/>
          </a:ln>
        </p:spPr>
        <p:txBody>
          <a:bodyPr anchorCtr="0" anchor="t" bIns="68575" lIns="68575" spcFirstLastPara="1" rIns="68575" wrap="square" tIns="68575">
            <a:noAutofit/>
          </a:bodyPr>
          <a:lstStyle/>
          <a:p>
            <a:pPr indent="0" lvl="0" marL="0" rtl="0" algn="l">
              <a:lnSpc>
                <a:spcPct val="110000"/>
              </a:lnSpc>
              <a:spcBef>
                <a:spcPts val="0"/>
              </a:spcBef>
              <a:spcAft>
                <a:spcPts val="0"/>
              </a:spcAft>
              <a:buNone/>
            </a:pPr>
            <a:r>
              <a:rPr lang="en-US">
                <a:solidFill>
                  <a:schemeClr val="accent2"/>
                </a:solidFill>
              </a:rPr>
              <a:t>JavaScript is a high-level and weakly typed scripting programming language. Modern JavaScript is a “safe” programming language because it does not provide low-level access to memory or CPU; it was initially created for browsers, which do not require that level of access.</a:t>
            </a:r>
            <a:endParaRPr>
              <a:solidFill>
                <a:schemeClr val="accent2"/>
              </a:solidFill>
            </a:endParaRPr>
          </a:p>
          <a:p>
            <a:pPr indent="0" lvl="0" marL="0" rtl="0" algn="l">
              <a:lnSpc>
                <a:spcPct val="110000"/>
              </a:lnSpc>
              <a:spcBef>
                <a:spcPts val="800"/>
              </a:spcBef>
              <a:spcAft>
                <a:spcPts val="0"/>
              </a:spcAft>
              <a:buNone/>
            </a:pPr>
            <a:r>
              <a:rPr lang="en-US">
                <a:solidFill>
                  <a:schemeClr val="accent2"/>
                </a:solidFill>
              </a:rPr>
              <a:t>JavaScript Facts:</a:t>
            </a:r>
            <a:endParaRPr b="1">
              <a:solidFill>
                <a:schemeClr val="dk1"/>
              </a:solidFill>
            </a:endParaRPr>
          </a:p>
          <a:p>
            <a:pPr indent="-317500" lvl="0" marL="457200" rtl="0" algn="l">
              <a:lnSpc>
                <a:spcPct val="110000"/>
              </a:lnSpc>
              <a:spcBef>
                <a:spcPts val="800"/>
              </a:spcBef>
              <a:spcAft>
                <a:spcPts val="0"/>
              </a:spcAft>
              <a:buClr>
                <a:schemeClr val="accent4"/>
              </a:buClr>
              <a:buSzPts val="1400"/>
              <a:buChar char="➢"/>
            </a:pPr>
            <a:r>
              <a:rPr lang="en-US">
                <a:solidFill>
                  <a:srgbClr val="000000"/>
                </a:solidFill>
              </a:rPr>
              <a:t>JavaScript was initially created to make </a:t>
            </a:r>
            <a:r>
              <a:rPr lang="en-US">
                <a:solidFill>
                  <a:srgbClr val="000000"/>
                </a:solidFill>
              </a:rPr>
              <a:t>web pages</a:t>
            </a:r>
            <a:r>
              <a:rPr lang="en-US">
                <a:solidFill>
                  <a:srgbClr val="000000"/>
                </a:solidFill>
              </a:rPr>
              <a:t> more </a:t>
            </a:r>
            <a:r>
              <a:rPr lang="en-US">
                <a:solidFill>
                  <a:srgbClr val="000000"/>
                </a:solidFill>
              </a:rPr>
              <a:t>dynamic</a:t>
            </a:r>
            <a:r>
              <a:rPr lang="en-US">
                <a:solidFill>
                  <a:srgbClr val="000000"/>
                </a:solidFill>
              </a:rPr>
              <a:t>.</a:t>
            </a:r>
            <a:endParaRPr/>
          </a:p>
          <a:p>
            <a:pPr indent="-317500" lvl="0" marL="457200" rtl="0" algn="l">
              <a:lnSpc>
                <a:spcPct val="110000"/>
              </a:lnSpc>
              <a:spcBef>
                <a:spcPts val="800"/>
              </a:spcBef>
              <a:spcAft>
                <a:spcPts val="0"/>
              </a:spcAft>
              <a:buClr>
                <a:schemeClr val="accent4"/>
              </a:buClr>
              <a:buSzPts val="1400"/>
              <a:buChar char="➢"/>
            </a:pPr>
            <a:r>
              <a:rPr lang="en-US">
                <a:solidFill>
                  <a:srgbClr val="000000"/>
                </a:solidFill>
              </a:rPr>
              <a:t>JavaScript programs</a:t>
            </a:r>
            <a:r>
              <a:rPr lang="en-US">
                <a:solidFill>
                  <a:srgbClr val="000000"/>
                </a:solidFill>
              </a:rPr>
              <a:t> are called scripts. They can be written right in the HTML, and execute automatically as the page loads or in response to events. Scripts are provided and executed as plain text, and they do not need a special preparation or a compilation to run</a:t>
            </a:r>
            <a:r>
              <a:rPr lang="en-US">
                <a:solidFill>
                  <a:srgbClr val="000000"/>
                </a:solidFill>
              </a:rPr>
              <a:t>, as JavaScript is an interpreted language. The JavaScript interpreter (embedded in the browser) is responsible for translating JavaScript code for the browser.</a:t>
            </a:r>
            <a:endParaRPr/>
          </a:p>
          <a:p>
            <a:pPr indent="-317500" lvl="0" marL="457200" rtl="0" algn="l">
              <a:lnSpc>
                <a:spcPct val="110000"/>
              </a:lnSpc>
              <a:spcBef>
                <a:spcPts val="800"/>
              </a:spcBef>
              <a:spcAft>
                <a:spcPts val="800"/>
              </a:spcAft>
              <a:buClr>
                <a:schemeClr val="accent4"/>
              </a:buClr>
              <a:buSzPts val="1400"/>
              <a:buChar char="➢"/>
            </a:pPr>
            <a:r>
              <a:rPr lang="en-US">
                <a:solidFill>
                  <a:srgbClr val="000000"/>
                </a:solidFill>
              </a:rPr>
              <a:t>It is important to note that </a:t>
            </a:r>
            <a:r>
              <a:rPr b="1" lang="en-US">
                <a:solidFill>
                  <a:srgbClr val="000000"/>
                </a:solidFill>
              </a:rPr>
              <a:t>JavaScript </a:t>
            </a:r>
            <a:r>
              <a:rPr lang="en-US">
                <a:solidFill>
                  <a:srgbClr val="000000"/>
                </a:solidFill>
              </a:rPr>
              <a:t>has almost nothing to do with the programming language named </a:t>
            </a:r>
            <a:r>
              <a:rPr b="1" lang="en-US">
                <a:solidFill>
                  <a:srgbClr val="000000"/>
                </a:solidFill>
              </a:rPr>
              <a:t>Java</a:t>
            </a:r>
            <a:r>
              <a:rPr lang="en-US">
                <a:solidFill>
                  <a:srgbClr val="000000"/>
                </a:solidFill>
              </a:rPr>
              <a:t>. The similar name was inspired by marketing considerations when JavaScript was introduced.</a:t>
            </a:r>
            <a:endParaRPr b="1">
              <a:solidFill>
                <a:srgbClr val="000000"/>
              </a:solidFill>
            </a:endParaRPr>
          </a:p>
        </p:txBody>
      </p:sp>
      <p:sp>
        <p:nvSpPr>
          <p:cNvPr id="1195" name="Google Shape;1195;p126"/>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3" name="Shape 1593"/>
        <p:cNvGrpSpPr/>
        <p:nvPr/>
      </p:nvGrpSpPr>
      <p:grpSpPr>
        <a:xfrm>
          <a:off x="0" y="0"/>
          <a:ext cx="0" cy="0"/>
          <a:chOff x="0" y="0"/>
          <a:chExt cx="0" cy="0"/>
        </a:xfrm>
      </p:grpSpPr>
      <p:sp>
        <p:nvSpPr>
          <p:cNvPr id="1594" name="Google Shape;1594;p171"/>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t>Activity: Looping through Strings</a:t>
            </a:r>
            <a:endParaRPr/>
          </a:p>
        </p:txBody>
      </p:sp>
      <p:sp>
        <p:nvSpPr>
          <p:cNvPr id="1595" name="Google Shape;1595;p171"/>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1596" name="Google Shape;1596;p171"/>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spcBef>
                <a:spcPts val="0"/>
              </a:spcBef>
              <a:spcAft>
                <a:spcPts val="0"/>
              </a:spcAft>
              <a:buNone/>
            </a:pPr>
            <a:r>
              <a:rPr lang="en-US">
                <a:solidFill>
                  <a:srgbClr val="000000"/>
                </a:solidFill>
              </a:rPr>
              <a:t>Let’s create a program that would ask the user for an arithmetic expression. This program would separate all operators and all numbers. There are already </a:t>
            </a:r>
            <a:r>
              <a:rPr lang="en-US">
                <a:solidFill>
                  <a:srgbClr val="000000"/>
                </a:solidFill>
              </a:rPr>
              <a:t>classes</a:t>
            </a:r>
            <a:r>
              <a:rPr lang="en-US">
                <a:solidFill>
                  <a:srgbClr val="000000"/>
                </a:solidFill>
              </a:rPr>
              <a:t> that do this type of work, but it is helpful to know how to implement your own version.</a:t>
            </a:r>
            <a:endParaRPr>
              <a:solidFill>
                <a:srgbClr val="000000"/>
              </a:solidFill>
            </a:endParaRPr>
          </a:p>
          <a:p>
            <a:pPr indent="0" lvl="0" marL="0" rtl="0" algn="l">
              <a:spcBef>
                <a:spcPts val="1000"/>
              </a:spcBef>
              <a:spcAft>
                <a:spcPts val="0"/>
              </a:spcAft>
              <a:buNone/>
            </a:pPr>
            <a:r>
              <a:rPr lang="en-US">
                <a:solidFill>
                  <a:srgbClr val="000000"/>
                </a:solidFill>
              </a:rPr>
              <a:t>For this activity, we will make the following assumptions about the user’s input:</a:t>
            </a:r>
            <a:endParaRPr>
              <a:solidFill>
                <a:srgbClr val="000000"/>
              </a:solidFill>
            </a:endParaRPr>
          </a:p>
          <a:p>
            <a:pPr indent="-254000" lvl="0" marL="342900" rtl="0" algn="l">
              <a:spcBef>
                <a:spcPts val="1000"/>
              </a:spcBef>
              <a:spcAft>
                <a:spcPts val="0"/>
              </a:spcAft>
              <a:buClr>
                <a:schemeClr val="accent4"/>
              </a:buClr>
              <a:buSzPts val="1400"/>
              <a:buChar char="➢"/>
            </a:pPr>
            <a:r>
              <a:rPr lang="en-US">
                <a:solidFill>
                  <a:srgbClr val="000000"/>
                </a:solidFill>
              </a:rPr>
              <a:t>Any character that is not a number or whitespace is an operator.</a:t>
            </a:r>
            <a:endParaRPr>
              <a:solidFill>
                <a:srgbClr val="000000"/>
              </a:solidFill>
            </a:endParaRPr>
          </a:p>
          <a:p>
            <a:pPr indent="-254000" lvl="0" marL="342900" rtl="0" algn="l">
              <a:spcBef>
                <a:spcPts val="0"/>
              </a:spcBef>
              <a:spcAft>
                <a:spcPts val="0"/>
              </a:spcAft>
              <a:buClr>
                <a:schemeClr val="accent4"/>
              </a:buClr>
              <a:buSzPts val="1400"/>
              <a:buChar char="➢"/>
            </a:pPr>
            <a:r>
              <a:rPr lang="en-US">
                <a:solidFill>
                  <a:srgbClr val="000000"/>
                </a:solidFill>
              </a:rPr>
              <a:t>There are no letters within the string, only numbers and operators.</a:t>
            </a:r>
            <a:endParaRPr>
              <a:solidFill>
                <a:srgbClr val="000000"/>
              </a:solidFill>
            </a:endParaRPr>
          </a:p>
          <a:p>
            <a:pPr indent="0" lvl="0" marL="0" rtl="0" algn="l">
              <a:spcBef>
                <a:spcPts val="1000"/>
              </a:spcBef>
              <a:spcAft>
                <a:spcPts val="0"/>
              </a:spcAft>
              <a:buNone/>
            </a:pPr>
            <a:r>
              <a:rPr lang="en-US">
                <a:solidFill>
                  <a:srgbClr val="000000"/>
                </a:solidFill>
              </a:rPr>
              <a:t>For example, given the expression</a:t>
            </a:r>
            <a:r>
              <a:rPr lang="en-US" sz="1400">
                <a:solidFill>
                  <a:srgbClr val="000000"/>
                </a:solidFill>
              </a:rPr>
              <a:t> </a:t>
            </a:r>
            <a:r>
              <a:rPr b="1" lang="en-US" sz="1400">
                <a:solidFill>
                  <a:srgbClr val="000000"/>
                </a:solidFill>
                <a:latin typeface="Consolas"/>
                <a:ea typeface="Consolas"/>
                <a:cs typeface="Consolas"/>
                <a:sym typeface="Consolas"/>
              </a:rPr>
              <a:t>23 + 3 - 3</a:t>
            </a:r>
            <a:r>
              <a:rPr b="1" lang="en-US">
                <a:solidFill>
                  <a:srgbClr val="000000"/>
                </a:solidFill>
                <a:latin typeface="Consolas"/>
                <a:ea typeface="Consolas"/>
                <a:cs typeface="Consolas"/>
                <a:sym typeface="Consolas"/>
              </a:rPr>
              <a:t> * 5</a:t>
            </a:r>
            <a:r>
              <a:rPr lang="en-US">
                <a:solidFill>
                  <a:srgbClr val="000000"/>
                </a:solidFill>
              </a:rPr>
              <a:t>, our output could be:</a:t>
            </a:r>
            <a:endParaRPr sz="1400">
              <a:solidFill>
                <a:srgbClr val="000000"/>
              </a:solidFill>
            </a:endParaRPr>
          </a:p>
          <a:p>
            <a:pPr indent="-254000" lvl="0" marL="342900" rtl="0" algn="l">
              <a:spcBef>
                <a:spcPts val="1000"/>
              </a:spcBef>
              <a:spcAft>
                <a:spcPts val="0"/>
              </a:spcAft>
              <a:buClr>
                <a:srgbClr val="FF9900"/>
              </a:buClr>
              <a:buSzPts val="1400"/>
              <a:buFont typeface="Consolas"/>
              <a:buChar char="➢"/>
            </a:pPr>
            <a:r>
              <a:rPr lang="en-US">
                <a:solidFill>
                  <a:srgbClr val="000000"/>
                </a:solidFill>
                <a:latin typeface="Consolas"/>
                <a:ea typeface="Consolas"/>
                <a:cs typeface="Consolas"/>
                <a:sym typeface="Consolas"/>
              </a:rPr>
              <a:t>Numbers: 23, 3, 3,</a:t>
            </a:r>
            <a:endParaRPr>
              <a:solidFill>
                <a:srgbClr val="000000"/>
              </a:solidFill>
              <a:latin typeface="Consolas"/>
              <a:ea typeface="Consolas"/>
              <a:cs typeface="Consolas"/>
              <a:sym typeface="Consolas"/>
            </a:endParaRPr>
          </a:p>
          <a:p>
            <a:pPr indent="-254000" lvl="0" marL="342900" rtl="0" algn="l">
              <a:spcBef>
                <a:spcPts val="0"/>
              </a:spcBef>
              <a:spcAft>
                <a:spcPts val="0"/>
              </a:spcAft>
              <a:buClr>
                <a:srgbClr val="FF9900"/>
              </a:buClr>
              <a:buSzPts val="1400"/>
              <a:buFont typeface="Consolas"/>
              <a:buChar char="➢"/>
            </a:pPr>
            <a:r>
              <a:rPr lang="en-US" sz="1400">
                <a:solidFill>
                  <a:srgbClr val="000000"/>
                </a:solidFill>
                <a:latin typeface="Consolas"/>
                <a:ea typeface="Consolas"/>
                <a:cs typeface="Consolas"/>
                <a:sym typeface="Consolas"/>
              </a:rPr>
              <a:t>Opera</a:t>
            </a:r>
            <a:r>
              <a:rPr lang="en-US">
                <a:solidFill>
                  <a:srgbClr val="000000"/>
                </a:solidFill>
                <a:latin typeface="Consolas"/>
                <a:ea typeface="Consolas"/>
                <a:cs typeface="Consolas"/>
                <a:sym typeface="Consolas"/>
              </a:rPr>
              <a:t>tor</a:t>
            </a:r>
            <a:r>
              <a:rPr lang="en-US" sz="1400">
                <a:solidFill>
                  <a:srgbClr val="000000"/>
                </a:solidFill>
                <a:latin typeface="Consolas"/>
                <a:ea typeface="Consolas"/>
                <a:cs typeface="Consolas"/>
                <a:sym typeface="Consolas"/>
              </a:rPr>
              <a:t>s:  +, -, </a:t>
            </a:r>
            <a:r>
              <a:rPr lang="en-US">
                <a:solidFill>
                  <a:srgbClr val="000000"/>
                </a:solidFill>
                <a:latin typeface="Consolas"/>
                <a:ea typeface="Consolas"/>
                <a:cs typeface="Consolas"/>
                <a:sym typeface="Consolas"/>
              </a:rPr>
              <a:t>*</a:t>
            </a:r>
            <a:r>
              <a:rPr lang="en-US" sz="1400">
                <a:solidFill>
                  <a:srgbClr val="000000"/>
                </a:solidFill>
                <a:latin typeface="Consolas"/>
                <a:ea typeface="Consolas"/>
                <a:cs typeface="Consolas"/>
                <a:sym typeface="Consolas"/>
              </a:rPr>
              <a:t>,</a:t>
            </a:r>
            <a:endParaRPr sz="1400">
              <a:solidFill>
                <a:srgbClr val="000000"/>
              </a:solidFill>
              <a:latin typeface="Consolas"/>
              <a:ea typeface="Consolas"/>
              <a:cs typeface="Consolas"/>
              <a:sym typeface="Consolas"/>
            </a:endParaRPr>
          </a:p>
          <a:p>
            <a:pPr indent="0" lvl="0" marL="0" rtl="0" algn="l">
              <a:spcBef>
                <a:spcPts val="1000"/>
              </a:spcBef>
              <a:spcAft>
                <a:spcPts val="0"/>
              </a:spcAft>
              <a:buNone/>
            </a:pPr>
            <a:r>
              <a:rPr lang="en-US">
                <a:solidFill>
                  <a:srgbClr val="000000"/>
                </a:solidFill>
              </a:rPr>
              <a:t>We will walk through the steps of creating this program together in the next few slides, introducing some of the key functions you need to accomplish this task.</a:t>
            </a:r>
            <a:endParaRPr>
              <a:solidFill>
                <a:srgbClr val="00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1" name="Shape 1601"/>
        <p:cNvGrpSpPr/>
        <p:nvPr/>
      </p:nvGrpSpPr>
      <p:grpSpPr>
        <a:xfrm>
          <a:off x="0" y="0"/>
          <a:ext cx="0" cy="0"/>
          <a:chOff x="0" y="0"/>
          <a:chExt cx="0" cy="0"/>
        </a:xfrm>
      </p:grpSpPr>
      <p:sp>
        <p:nvSpPr>
          <p:cNvPr id="1602" name="Google Shape;1602;p172"/>
          <p:cNvSpPr txBox="1"/>
          <p:nvPr>
            <p:ph idx="1" type="body"/>
          </p:nvPr>
        </p:nvSpPr>
        <p:spPr>
          <a:xfrm>
            <a:off x="523875" y="1290600"/>
            <a:ext cx="8186700" cy="33954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None/>
            </a:pPr>
            <a:r>
              <a:rPr lang="en-US">
                <a:solidFill>
                  <a:srgbClr val="000000"/>
                </a:solidFill>
              </a:rPr>
              <a:t>We can ask for user input via the </a:t>
            </a:r>
            <a:r>
              <a:rPr b="1" lang="en-US" u="sng">
                <a:solidFill>
                  <a:schemeClr val="hlink"/>
                </a:solidFill>
                <a:latin typeface="Consolas"/>
                <a:ea typeface="Consolas"/>
                <a:cs typeface="Consolas"/>
                <a:sym typeface="Consolas"/>
                <a:hlinkClick r:id="rId3"/>
              </a:rPr>
              <a:t>prompt</a:t>
            </a:r>
            <a:r>
              <a:rPr lang="en-US" u="sng">
                <a:solidFill>
                  <a:schemeClr val="hlink"/>
                </a:solidFill>
                <a:hlinkClick r:id="rId4"/>
              </a:rPr>
              <a:t> function</a:t>
            </a:r>
            <a:r>
              <a:rPr lang="en-US">
                <a:solidFill>
                  <a:srgbClr val="000000"/>
                </a:solidFill>
              </a:rPr>
              <a:t>, which </a:t>
            </a:r>
            <a:r>
              <a:rPr lang="en-US">
                <a:solidFill>
                  <a:srgbClr val="000000"/>
                </a:solidFill>
              </a:rPr>
              <a:t>accepts</a:t>
            </a:r>
            <a:r>
              <a:rPr lang="en-US">
                <a:solidFill>
                  <a:srgbClr val="000000"/>
                </a:solidFill>
              </a:rPr>
              <a:t> a string as an argument, and will display that string to the user when asking for input. The prompt function returns a string value with the user’s input.</a:t>
            </a:r>
            <a:endParaRPr>
              <a:solidFill>
                <a:srgbClr val="000000"/>
              </a:solidFill>
            </a:endParaRPr>
          </a:p>
          <a:p>
            <a:pPr indent="0" lvl="0" marL="0" rtl="0" algn="l">
              <a:spcBef>
                <a:spcPts val="800"/>
              </a:spcBef>
              <a:spcAft>
                <a:spcPts val="0"/>
              </a:spcAft>
              <a:buNone/>
            </a:pPr>
            <a:r>
              <a:rPr lang="en-US">
                <a:solidFill>
                  <a:srgbClr val="000000"/>
                </a:solidFill>
              </a:rPr>
              <a:t>With JavaScript, it is not common to take input from the user using the console. However, for the purpose of the following activity, we will use the console to take input.</a:t>
            </a:r>
            <a:endParaRPr>
              <a:solidFill>
                <a:srgbClr val="000000"/>
              </a:solidFill>
            </a:endParaRPr>
          </a:p>
          <a:p>
            <a:pPr indent="0" lvl="0" marL="0" rtl="0" algn="l">
              <a:spcBef>
                <a:spcPts val="800"/>
              </a:spcBef>
              <a:spcAft>
                <a:spcPts val="0"/>
              </a:spcAft>
              <a:buNone/>
            </a:pPr>
            <a:r>
              <a:rPr lang="en-US">
                <a:solidFill>
                  <a:srgbClr val="000000"/>
                </a:solidFill>
              </a:rPr>
              <a:t>The first section of our program should look </a:t>
            </a:r>
            <a:br>
              <a:rPr lang="en-US">
                <a:solidFill>
                  <a:srgbClr val="000000"/>
                </a:solidFill>
              </a:rPr>
            </a:br>
            <a:r>
              <a:rPr lang="en-US">
                <a:solidFill>
                  <a:srgbClr val="000000"/>
                </a:solidFill>
              </a:rPr>
              <a:t>like the code to the right. This script will ask </a:t>
            </a:r>
            <a:br>
              <a:rPr lang="en-US">
                <a:solidFill>
                  <a:srgbClr val="000000"/>
                </a:solidFill>
              </a:rPr>
            </a:br>
            <a:r>
              <a:rPr lang="en-US">
                <a:solidFill>
                  <a:srgbClr val="000000"/>
                </a:solidFill>
              </a:rPr>
              <a:t>a user for an arithmetic expression, and then </a:t>
            </a:r>
            <a:br>
              <a:rPr lang="en-US">
                <a:solidFill>
                  <a:srgbClr val="000000"/>
                </a:solidFill>
              </a:rPr>
            </a:br>
            <a:r>
              <a:rPr lang="en-US">
                <a:solidFill>
                  <a:srgbClr val="000000"/>
                </a:solidFill>
              </a:rPr>
              <a:t>output that input to the console.</a:t>
            </a:r>
            <a:endParaRPr>
              <a:solidFill>
                <a:srgbClr val="000000"/>
              </a:solidFill>
            </a:endParaRPr>
          </a:p>
          <a:p>
            <a:pPr indent="0" lvl="0" marL="0" rtl="0" algn="l">
              <a:spcBef>
                <a:spcPts val="800"/>
              </a:spcBef>
              <a:spcAft>
                <a:spcPts val="0"/>
              </a:spcAft>
              <a:buNone/>
            </a:pPr>
            <a:r>
              <a:rPr lang="en-US"/>
              <a:t>In future slides, we will forgo the content </a:t>
            </a:r>
            <a:br>
              <a:rPr lang="en-US"/>
            </a:br>
            <a:r>
              <a:rPr lang="en-US"/>
              <a:t>outside of the </a:t>
            </a:r>
            <a:r>
              <a:rPr b="1" lang="en-US">
                <a:latin typeface="Consolas"/>
                <a:ea typeface="Consolas"/>
                <a:cs typeface="Consolas"/>
                <a:sym typeface="Consolas"/>
              </a:rPr>
              <a:t>&lt;script&gt;</a:t>
            </a:r>
            <a:r>
              <a:rPr lang="en-US"/>
              <a:t> tags in our example, </a:t>
            </a:r>
            <a:br>
              <a:rPr lang="en-US"/>
            </a:br>
            <a:r>
              <a:rPr lang="en-US"/>
              <a:t>assuming that it is structured properly.</a:t>
            </a:r>
            <a:endParaRPr/>
          </a:p>
        </p:txBody>
      </p:sp>
      <p:sp>
        <p:nvSpPr>
          <p:cNvPr id="1603" name="Google Shape;1603;p172"/>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US"/>
              <a:t>Activity: Looping through Strings – User Input</a:t>
            </a:r>
            <a:endParaRPr/>
          </a:p>
        </p:txBody>
      </p:sp>
      <p:sp>
        <p:nvSpPr>
          <p:cNvPr id="1604" name="Google Shape;1604;p172"/>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1605" name="Google Shape;1605;p172"/>
          <p:cNvSpPr txBox="1"/>
          <p:nvPr/>
        </p:nvSpPr>
        <p:spPr>
          <a:xfrm>
            <a:off x="4325100" y="2586375"/>
            <a:ext cx="4217700" cy="2447400"/>
          </a:xfrm>
          <a:prstGeom prst="rect">
            <a:avLst/>
          </a:prstGeom>
          <a:noFill/>
          <a:ln cap="flat" cmpd="sng" w="9525">
            <a:solidFill>
              <a:schemeClr val="accent2"/>
            </a:solidFill>
            <a:prstDash val="dash"/>
            <a:round/>
            <a:headEnd len="sm" w="sm" type="none"/>
            <a:tailEnd len="sm" w="sm" type="none"/>
          </a:ln>
        </p:spPr>
        <p:txBody>
          <a:bodyPr anchorCtr="0" anchor="t" bIns="68575" lIns="68575" spcFirstLastPara="1" rIns="68575" wrap="square" tIns="68575">
            <a:spAutoFit/>
          </a:bodyPr>
          <a:lstStyle/>
          <a:p>
            <a:pPr indent="0" lvl="0" marL="0" rtl="0" algn="l">
              <a:spcBef>
                <a:spcPts val="0"/>
              </a:spcBef>
              <a:spcAft>
                <a:spcPts val="0"/>
              </a:spcAft>
              <a:buNone/>
            </a:pPr>
            <a:r>
              <a:rPr lang="en-US" sz="1000">
                <a:solidFill>
                  <a:srgbClr val="080808"/>
                </a:solidFill>
                <a:highlight>
                  <a:srgbClr val="FFFFFF"/>
                </a:highlight>
                <a:latin typeface="Consolas"/>
                <a:ea typeface="Consolas"/>
                <a:cs typeface="Consolas"/>
                <a:sym typeface="Consolas"/>
              </a:rPr>
              <a:t>&lt;!DOCTYPE </a:t>
            </a:r>
            <a:r>
              <a:rPr lang="en-US" sz="1000">
                <a:solidFill>
                  <a:srgbClr val="174AD4"/>
                </a:solidFill>
                <a:highlight>
                  <a:srgbClr val="FFFFFF"/>
                </a:highlight>
                <a:latin typeface="Consolas"/>
                <a:ea typeface="Consolas"/>
                <a:cs typeface="Consolas"/>
                <a:sym typeface="Consolas"/>
              </a:rPr>
              <a:t>html</a:t>
            </a:r>
            <a:r>
              <a:rPr lang="en-US" sz="1000">
                <a:solidFill>
                  <a:srgbClr val="080808"/>
                </a:solidFill>
                <a:highlight>
                  <a:srgbClr val="FFFFFF"/>
                </a:highlight>
                <a:latin typeface="Consolas"/>
                <a:ea typeface="Consolas"/>
                <a:cs typeface="Consolas"/>
                <a:sym typeface="Consolas"/>
              </a:rPr>
              <a:t>&gt;</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rgbClr val="FFFFFF"/>
                </a:highlight>
                <a:latin typeface="Consolas"/>
                <a:ea typeface="Consolas"/>
                <a:cs typeface="Consolas"/>
                <a:sym typeface="Consolas"/>
              </a:rPr>
              <a:t>&lt;</a:t>
            </a:r>
            <a:r>
              <a:rPr lang="en-US" sz="1000">
                <a:solidFill>
                  <a:srgbClr val="0033B3"/>
                </a:solidFill>
                <a:highlight>
                  <a:srgbClr val="FFFFFF"/>
                </a:highlight>
                <a:latin typeface="Consolas"/>
                <a:ea typeface="Consolas"/>
                <a:cs typeface="Consolas"/>
                <a:sym typeface="Consolas"/>
              </a:rPr>
              <a:t>html </a:t>
            </a:r>
            <a:r>
              <a:rPr lang="en-US" sz="1000">
                <a:solidFill>
                  <a:srgbClr val="174AD4"/>
                </a:solidFill>
                <a:highlight>
                  <a:srgbClr val="FFFFFF"/>
                </a:highlight>
                <a:latin typeface="Consolas"/>
                <a:ea typeface="Consolas"/>
                <a:cs typeface="Consolas"/>
                <a:sym typeface="Consolas"/>
              </a:rPr>
              <a:t>lang</a:t>
            </a:r>
            <a:r>
              <a:rPr lang="en-US" sz="1000">
                <a:solidFill>
                  <a:srgbClr val="067D17"/>
                </a:solidFill>
                <a:highlight>
                  <a:srgbClr val="FFFFFF"/>
                </a:highlight>
                <a:latin typeface="Consolas"/>
                <a:ea typeface="Consolas"/>
                <a:cs typeface="Consolas"/>
                <a:sym typeface="Consolas"/>
              </a:rPr>
              <a:t>="en"</a:t>
            </a:r>
            <a:r>
              <a:rPr lang="en-US" sz="1000">
                <a:solidFill>
                  <a:srgbClr val="080808"/>
                </a:solidFill>
                <a:highlight>
                  <a:srgbClr val="FFFFFF"/>
                </a:highlight>
                <a:latin typeface="Consolas"/>
                <a:ea typeface="Consolas"/>
                <a:cs typeface="Consolas"/>
                <a:sym typeface="Consolas"/>
              </a:rPr>
              <a:t>&gt;</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rgbClr val="FFFFFF"/>
                </a:highlight>
                <a:latin typeface="Consolas"/>
                <a:ea typeface="Consolas"/>
                <a:cs typeface="Consolas"/>
                <a:sym typeface="Consolas"/>
              </a:rPr>
              <a:t>   &lt;</a:t>
            </a:r>
            <a:r>
              <a:rPr lang="en-US" sz="1000">
                <a:solidFill>
                  <a:srgbClr val="0033B3"/>
                </a:solidFill>
                <a:highlight>
                  <a:srgbClr val="FFFFFF"/>
                </a:highlight>
                <a:latin typeface="Consolas"/>
                <a:ea typeface="Consolas"/>
                <a:cs typeface="Consolas"/>
                <a:sym typeface="Consolas"/>
              </a:rPr>
              <a:t>head</a:t>
            </a:r>
            <a:r>
              <a:rPr lang="en-US" sz="1000">
                <a:solidFill>
                  <a:srgbClr val="080808"/>
                </a:solidFill>
                <a:highlight>
                  <a:srgbClr val="FFFFFF"/>
                </a:highlight>
                <a:latin typeface="Consolas"/>
                <a:ea typeface="Consolas"/>
                <a:cs typeface="Consolas"/>
                <a:sym typeface="Consolas"/>
              </a:rPr>
              <a:t>&gt;</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rgbClr val="FFFFFF"/>
                </a:highlight>
                <a:latin typeface="Consolas"/>
                <a:ea typeface="Consolas"/>
                <a:cs typeface="Consolas"/>
                <a:sym typeface="Consolas"/>
              </a:rPr>
              <a:t>      &lt;</a:t>
            </a:r>
            <a:r>
              <a:rPr lang="en-US" sz="1000">
                <a:solidFill>
                  <a:srgbClr val="0033B3"/>
                </a:solidFill>
                <a:highlight>
                  <a:srgbClr val="FFFFFF"/>
                </a:highlight>
                <a:latin typeface="Consolas"/>
                <a:ea typeface="Consolas"/>
                <a:cs typeface="Consolas"/>
                <a:sym typeface="Consolas"/>
              </a:rPr>
              <a:t>meta </a:t>
            </a:r>
            <a:r>
              <a:rPr lang="en-US" sz="1000">
                <a:solidFill>
                  <a:srgbClr val="174AD4"/>
                </a:solidFill>
                <a:highlight>
                  <a:srgbClr val="FFFFFF"/>
                </a:highlight>
                <a:latin typeface="Consolas"/>
                <a:ea typeface="Consolas"/>
                <a:cs typeface="Consolas"/>
                <a:sym typeface="Consolas"/>
              </a:rPr>
              <a:t>charset</a:t>
            </a:r>
            <a:r>
              <a:rPr lang="en-US" sz="1000">
                <a:solidFill>
                  <a:srgbClr val="067D17"/>
                </a:solidFill>
                <a:highlight>
                  <a:srgbClr val="FFFFFF"/>
                </a:highlight>
                <a:latin typeface="Consolas"/>
                <a:ea typeface="Consolas"/>
                <a:cs typeface="Consolas"/>
                <a:sym typeface="Consolas"/>
              </a:rPr>
              <a:t>="UTF-8"</a:t>
            </a:r>
            <a:r>
              <a:rPr lang="en-US" sz="1000">
                <a:solidFill>
                  <a:srgbClr val="080808"/>
                </a:solidFill>
                <a:highlight>
                  <a:srgbClr val="FFFFFF"/>
                </a:highlight>
                <a:latin typeface="Consolas"/>
                <a:ea typeface="Consolas"/>
                <a:cs typeface="Consolas"/>
                <a:sym typeface="Consolas"/>
              </a:rPr>
              <a:t>&gt;</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rgbClr val="FFFFFF"/>
                </a:highlight>
                <a:latin typeface="Consolas"/>
                <a:ea typeface="Consolas"/>
                <a:cs typeface="Consolas"/>
                <a:sym typeface="Consolas"/>
              </a:rPr>
              <a:t>      &lt;</a:t>
            </a:r>
            <a:r>
              <a:rPr lang="en-US" sz="1000">
                <a:solidFill>
                  <a:srgbClr val="0033B3"/>
                </a:solidFill>
                <a:highlight>
                  <a:srgbClr val="FFFFFF"/>
                </a:highlight>
                <a:latin typeface="Consolas"/>
                <a:ea typeface="Consolas"/>
                <a:cs typeface="Consolas"/>
                <a:sym typeface="Consolas"/>
              </a:rPr>
              <a:t>title</a:t>
            </a:r>
            <a:r>
              <a:rPr lang="en-US" sz="1000">
                <a:solidFill>
                  <a:srgbClr val="080808"/>
                </a:solidFill>
                <a:highlight>
                  <a:srgbClr val="FFFFFF"/>
                </a:highlight>
                <a:latin typeface="Consolas"/>
                <a:ea typeface="Consolas"/>
                <a:cs typeface="Consolas"/>
                <a:sym typeface="Consolas"/>
              </a:rPr>
              <a:t>&gt;Looping through Strings&lt;/</a:t>
            </a:r>
            <a:r>
              <a:rPr lang="en-US" sz="1000">
                <a:solidFill>
                  <a:srgbClr val="0033B3"/>
                </a:solidFill>
                <a:highlight>
                  <a:srgbClr val="FFFFFF"/>
                </a:highlight>
                <a:latin typeface="Consolas"/>
                <a:ea typeface="Consolas"/>
                <a:cs typeface="Consolas"/>
                <a:sym typeface="Consolas"/>
              </a:rPr>
              <a:t>title</a:t>
            </a:r>
            <a:r>
              <a:rPr lang="en-US" sz="1000">
                <a:solidFill>
                  <a:srgbClr val="080808"/>
                </a:solidFill>
                <a:highlight>
                  <a:srgbClr val="FFFFFF"/>
                </a:highlight>
                <a:latin typeface="Consolas"/>
                <a:ea typeface="Consolas"/>
                <a:cs typeface="Consolas"/>
                <a:sym typeface="Consolas"/>
              </a:rPr>
              <a:t>&gt;</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rgbClr val="FFFFFF"/>
                </a:highlight>
                <a:latin typeface="Consolas"/>
                <a:ea typeface="Consolas"/>
                <a:cs typeface="Consolas"/>
                <a:sym typeface="Consolas"/>
              </a:rPr>
              <a:t>      &lt;</a:t>
            </a:r>
            <a:r>
              <a:rPr lang="en-US" sz="1000">
                <a:solidFill>
                  <a:srgbClr val="0033B3"/>
                </a:solidFill>
                <a:highlight>
                  <a:srgbClr val="FFFFFF"/>
                </a:highlight>
                <a:latin typeface="Consolas"/>
                <a:ea typeface="Consolas"/>
                <a:cs typeface="Consolas"/>
                <a:sym typeface="Consolas"/>
              </a:rPr>
              <a:t>script </a:t>
            </a:r>
            <a:r>
              <a:rPr lang="en-US" sz="1000">
                <a:solidFill>
                  <a:srgbClr val="174AD4"/>
                </a:solidFill>
                <a:highlight>
                  <a:srgbClr val="FFFFFF"/>
                </a:highlight>
                <a:latin typeface="Consolas"/>
                <a:ea typeface="Consolas"/>
                <a:cs typeface="Consolas"/>
                <a:sym typeface="Consolas"/>
              </a:rPr>
              <a:t>type</a:t>
            </a:r>
            <a:r>
              <a:rPr lang="en-US" sz="1000">
                <a:solidFill>
                  <a:srgbClr val="067D17"/>
                </a:solidFill>
                <a:highlight>
                  <a:srgbClr val="FFFFFF"/>
                </a:highlight>
                <a:latin typeface="Consolas"/>
                <a:ea typeface="Consolas"/>
                <a:cs typeface="Consolas"/>
                <a:sym typeface="Consolas"/>
              </a:rPr>
              <a:t>="text/javascript"</a:t>
            </a:r>
            <a:r>
              <a:rPr lang="en-US" sz="1000">
                <a:solidFill>
                  <a:srgbClr val="080808"/>
                </a:solidFill>
                <a:highlight>
                  <a:srgbClr val="FFFFFF"/>
                </a:highlight>
                <a:latin typeface="Consolas"/>
                <a:ea typeface="Consolas"/>
                <a:cs typeface="Consolas"/>
                <a:sym typeface="Consolas"/>
              </a:rPr>
              <a:t>&gt;</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rgbClr val="FFFFFF"/>
                </a:highlight>
                <a:latin typeface="Consolas"/>
                <a:ea typeface="Consolas"/>
                <a:cs typeface="Consolas"/>
                <a:sym typeface="Consolas"/>
              </a:rPr>
              <a:t>         </a:t>
            </a:r>
            <a:r>
              <a:rPr lang="en-US" sz="1000">
                <a:solidFill>
                  <a:srgbClr val="0033B3"/>
                </a:solidFill>
                <a:highlight>
                  <a:srgbClr val="FFFFFF"/>
                </a:highlight>
                <a:latin typeface="Consolas"/>
                <a:ea typeface="Consolas"/>
                <a:cs typeface="Consolas"/>
                <a:sym typeface="Consolas"/>
              </a:rPr>
              <a:t>let </a:t>
            </a:r>
            <a:r>
              <a:rPr lang="en-US" sz="1000">
                <a:solidFill>
                  <a:srgbClr val="830091"/>
                </a:solidFill>
                <a:highlight>
                  <a:srgbClr val="FFFFFF"/>
                </a:highlight>
                <a:latin typeface="Consolas"/>
                <a:ea typeface="Consolas"/>
                <a:cs typeface="Consolas"/>
                <a:sym typeface="Consolas"/>
              </a:rPr>
              <a:t>userInput </a:t>
            </a:r>
            <a:r>
              <a:rPr lang="en-US" sz="1000">
                <a:solidFill>
                  <a:srgbClr val="080808"/>
                </a:solidFill>
                <a:highlight>
                  <a:srgbClr val="FFFFFF"/>
                </a:highlight>
                <a:latin typeface="Consolas"/>
                <a:ea typeface="Consolas"/>
                <a:cs typeface="Consolas"/>
                <a:sym typeface="Consolas"/>
              </a:rPr>
              <a:t>= </a:t>
            </a:r>
            <a:r>
              <a:rPr lang="en-US" sz="1000">
                <a:solidFill>
                  <a:srgbClr val="067D17"/>
                </a:solidFill>
                <a:highlight>
                  <a:srgbClr val="FFFFFF"/>
                </a:highlight>
                <a:latin typeface="Consolas"/>
                <a:ea typeface="Consolas"/>
                <a:cs typeface="Consolas"/>
                <a:sym typeface="Consolas"/>
              </a:rPr>
              <a:t>""</a:t>
            </a:r>
            <a:r>
              <a:rPr lang="en-US" sz="1000">
                <a:solidFill>
                  <a:srgbClr val="080808"/>
                </a:solidFill>
                <a:highlight>
                  <a:srgbClr val="FFFFFF"/>
                </a:highlight>
                <a:latin typeface="Consolas"/>
                <a:ea typeface="Consolas"/>
                <a:cs typeface="Consolas"/>
                <a:sym typeface="Consolas"/>
              </a:rPr>
              <a:t>;</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rgbClr val="FFFFFF"/>
                </a:highlight>
                <a:latin typeface="Consolas"/>
                <a:ea typeface="Consolas"/>
                <a:cs typeface="Consolas"/>
                <a:sym typeface="Consolas"/>
              </a:rPr>
              <a:t>         </a:t>
            </a:r>
            <a:r>
              <a:rPr lang="en-US" sz="1000">
                <a:solidFill>
                  <a:srgbClr val="830091"/>
                </a:solidFill>
                <a:highlight>
                  <a:srgbClr val="FFFFFF"/>
                </a:highlight>
                <a:latin typeface="Consolas"/>
                <a:ea typeface="Consolas"/>
                <a:cs typeface="Consolas"/>
                <a:sym typeface="Consolas"/>
              </a:rPr>
              <a:t>userInput </a:t>
            </a:r>
            <a:r>
              <a:rPr lang="en-US" sz="1000">
                <a:solidFill>
                  <a:srgbClr val="080808"/>
                </a:solidFill>
                <a:highlight>
                  <a:srgbClr val="FFFFFF"/>
                </a:highlight>
                <a:latin typeface="Consolas"/>
                <a:ea typeface="Consolas"/>
                <a:cs typeface="Consolas"/>
                <a:sym typeface="Consolas"/>
              </a:rPr>
              <a:t>= prompt(</a:t>
            </a:r>
            <a:r>
              <a:rPr lang="en-US" sz="1000">
                <a:solidFill>
                  <a:srgbClr val="067D17"/>
                </a:solidFill>
                <a:highlight>
                  <a:srgbClr val="FFFFFF"/>
                </a:highlight>
                <a:latin typeface="Consolas"/>
                <a:ea typeface="Consolas"/>
                <a:cs typeface="Consolas"/>
                <a:sym typeface="Consolas"/>
              </a:rPr>
              <a:t>"Enter an Arithmetic Expression"</a:t>
            </a:r>
            <a:r>
              <a:rPr lang="en-US" sz="1000">
                <a:solidFill>
                  <a:srgbClr val="080808"/>
                </a:solidFill>
                <a:highlight>
                  <a:srgbClr val="FFFFFF"/>
                </a:highlight>
                <a:latin typeface="Consolas"/>
                <a:ea typeface="Consolas"/>
                <a:cs typeface="Consolas"/>
                <a:sym typeface="Consolas"/>
              </a:rPr>
              <a:t>);</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rgbClr val="FFFFFF"/>
                </a:highlight>
                <a:latin typeface="Consolas"/>
                <a:ea typeface="Consolas"/>
                <a:cs typeface="Consolas"/>
                <a:sym typeface="Consolas"/>
              </a:rPr>
              <a:t>         </a:t>
            </a:r>
            <a:r>
              <a:rPr lang="en-US" sz="1000">
                <a:solidFill>
                  <a:srgbClr val="830091"/>
                </a:solidFill>
                <a:highlight>
                  <a:srgbClr val="FFFFFF"/>
                </a:highlight>
                <a:latin typeface="Consolas"/>
                <a:ea typeface="Consolas"/>
                <a:cs typeface="Consolas"/>
                <a:sym typeface="Consolas"/>
              </a:rPr>
              <a:t>console</a:t>
            </a:r>
            <a:r>
              <a:rPr lang="en-US" sz="1000">
                <a:solidFill>
                  <a:srgbClr val="080808"/>
                </a:solidFill>
                <a:highlight>
                  <a:srgbClr val="FFFFFF"/>
                </a:highlight>
                <a:latin typeface="Consolas"/>
                <a:ea typeface="Consolas"/>
                <a:cs typeface="Consolas"/>
                <a:sym typeface="Consolas"/>
              </a:rPr>
              <a:t>.</a:t>
            </a:r>
            <a:r>
              <a:rPr lang="en-US" sz="1000">
                <a:solidFill>
                  <a:srgbClr val="7A7A43"/>
                </a:solidFill>
                <a:highlight>
                  <a:srgbClr val="FFFFFF"/>
                </a:highlight>
                <a:latin typeface="Consolas"/>
                <a:ea typeface="Consolas"/>
                <a:cs typeface="Consolas"/>
                <a:sym typeface="Consolas"/>
              </a:rPr>
              <a:t>log</a:t>
            </a:r>
            <a:r>
              <a:rPr lang="en-US" sz="1000">
                <a:solidFill>
                  <a:srgbClr val="080808"/>
                </a:solidFill>
                <a:highlight>
                  <a:srgbClr val="FFFFFF"/>
                </a:highlight>
                <a:latin typeface="Consolas"/>
                <a:ea typeface="Consolas"/>
                <a:cs typeface="Consolas"/>
                <a:sym typeface="Consolas"/>
              </a:rPr>
              <a:t>(</a:t>
            </a:r>
            <a:r>
              <a:rPr lang="en-US" sz="1000">
                <a:solidFill>
                  <a:srgbClr val="830091"/>
                </a:solidFill>
                <a:highlight>
                  <a:srgbClr val="FFFFFF"/>
                </a:highlight>
                <a:latin typeface="Consolas"/>
                <a:ea typeface="Consolas"/>
                <a:cs typeface="Consolas"/>
                <a:sym typeface="Consolas"/>
              </a:rPr>
              <a:t>userInput</a:t>
            </a:r>
            <a:r>
              <a:rPr lang="en-US" sz="1000">
                <a:solidFill>
                  <a:srgbClr val="080808"/>
                </a:solidFill>
                <a:highlight>
                  <a:srgbClr val="FFFFFF"/>
                </a:highlight>
                <a:latin typeface="Consolas"/>
                <a:ea typeface="Consolas"/>
                <a:cs typeface="Consolas"/>
                <a:sym typeface="Consolas"/>
              </a:rPr>
              <a:t>);</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rgbClr val="FFFFFF"/>
                </a:highlight>
                <a:latin typeface="Consolas"/>
                <a:ea typeface="Consolas"/>
                <a:cs typeface="Consolas"/>
                <a:sym typeface="Consolas"/>
              </a:rPr>
              <a:t>      &lt;/</a:t>
            </a:r>
            <a:r>
              <a:rPr lang="en-US" sz="1000">
                <a:solidFill>
                  <a:srgbClr val="0033B3"/>
                </a:solidFill>
                <a:highlight>
                  <a:srgbClr val="FFFFFF"/>
                </a:highlight>
                <a:latin typeface="Consolas"/>
                <a:ea typeface="Consolas"/>
                <a:cs typeface="Consolas"/>
                <a:sym typeface="Consolas"/>
              </a:rPr>
              <a:t>script</a:t>
            </a:r>
            <a:r>
              <a:rPr lang="en-US" sz="1000">
                <a:solidFill>
                  <a:srgbClr val="080808"/>
                </a:solidFill>
                <a:highlight>
                  <a:srgbClr val="FFFFFF"/>
                </a:highlight>
                <a:latin typeface="Consolas"/>
                <a:ea typeface="Consolas"/>
                <a:cs typeface="Consolas"/>
                <a:sym typeface="Consolas"/>
              </a:rPr>
              <a:t>&gt;</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rgbClr val="FFFFFF"/>
                </a:highlight>
                <a:latin typeface="Consolas"/>
                <a:ea typeface="Consolas"/>
                <a:cs typeface="Consolas"/>
                <a:sym typeface="Consolas"/>
              </a:rPr>
              <a:t>   &lt;/</a:t>
            </a:r>
            <a:r>
              <a:rPr lang="en-US" sz="1000">
                <a:solidFill>
                  <a:srgbClr val="0033B3"/>
                </a:solidFill>
                <a:highlight>
                  <a:srgbClr val="FFFFFF"/>
                </a:highlight>
                <a:latin typeface="Consolas"/>
                <a:ea typeface="Consolas"/>
                <a:cs typeface="Consolas"/>
                <a:sym typeface="Consolas"/>
              </a:rPr>
              <a:t>head</a:t>
            </a:r>
            <a:r>
              <a:rPr lang="en-US" sz="1000">
                <a:solidFill>
                  <a:srgbClr val="080808"/>
                </a:solidFill>
                <a:highlight>
                  <a:srgbClr val="FFFFFF"/>
                </a:highlight>
                <a:latin typeface="Consolas"/>
                <a:ea typeface="Consolas"/>
                <a:cs typeface="Consolas"/>
                <a:sym typeface="Consolas"/>
              </a:rPr>
              <a:t>&gt;</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rgbClr val="FFFFFF"/>
                </a:highlight>
                <a:latin typeface="Consolas"/>
                <a:ea typeface="Consolas"/>
                <a:cs typeface="Consolas"/>
                <a:sym typeface="Consolas"/>
              </a:rPr>
              <a:t>   &lt;</a:t>
            </a:r>
            <a:r>
              <a:rPr lang="en-US" sz="1000">
                <a:solidFill>
                  <a:srgbClr val="0033B3"/>
                </a:solidFill>
                <a:highlight>
                  <a:srgbClr val="FFFFFF"/>
                </a:highlight>
                <a:latin typeface="Consolas"/>
                <a:ea typeface="Consolas"/>
                <a:cs typeface="Consolas"/>
                <a:sym typeface="Consolas"/>
              </a:rPr>
              <a:t>body</a:t>
            </a:r>
            <a:r>
              <a:rPr lang="en-US" sz="1000">
                <a:solidFill>
                  <a:srgbClr val="080808"/>
                </a:solidFill>
                <a:highlight>
                  <a:srgbClr val="FFFFFF"/>
                </a:highlight>
                <a:latin typeface="Consolas"/>
                <a:ea typeface="Consolas"/>
                <a:cs typeface="Consolas"/>
                <a:sym typeface="Consolas"/>
              </a:rPr>
              <a:t>&gt;</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rgbClr val="FFFFFF"/>
                </a:highlight>
                <a:latin typeface="Consolas"/>
                <a:ea typeface="Consolas"/>
                <a:cs typeface="Consolas"/>
                <a:sym typeface="Consolas"/>
              </a:rPr>
              <a:t>   &lt;/</a:t>
            </a:r>
            <a:r>
              <a:rPr lang="en-US" sz="1000">
                <a:solidFill>
                  <a:srgbClr val="0033B3"/>
                </a:solidFill>
                <a:highlight>
                  <a:srgbClr val="FFFFFF"/>
                </a:highlight>
                <a:latin typeface="Consolas"/>
                <a:ea typeface="Consolas"/>
                <a:cs typeface="Consolas"/>
                <a:sym typeface="Consolas"/>
              </a:rPr>
              <a:t>body</a:t>
            </a:r>
            <a:r>
              <a:rPr lang="en-US" sz="1000">
                <a:solidFill>
                  <a:srgbClr val="080808"/>
                </a:solidFill>
                <a:highlight>
                  <a:srgbClr val="FFFFFF"/>
                </a:highlight>
                <a:latin typeface="Consolas"/>
                <a:ea typeface="Consolas"/>
                <a:cs typeface="Consolas"/>
                <a:sym typeface="Consolas"/>
              </a:rPr>
              <a:t>&gt;</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rgbClr val="FFFFFF"/>
                </a:highlight>
                <a:latin typeface="Consolas"/>
                <a:ea typeface="Consolas"/>
                <a:cs typeface="Consolas"/>
                <a:sym typeface="Consolas"/>
              </a:rPr>
              <a:t>&lt;/</a:t>
            </a:r>
            <a:r>
              <a:rPr lang="en-US" sz="1000">
                <a:solidFill>
                  <a:srgbClr val="0033B3"/>
                </a:solidFill>
                <a:highlight>
                  <a:srgbClr val="FFFFFF"/>
                </a:highlight>
                <a:latin typeface="Consolas"/>
                <a:ea typeface="Consolas"/>
                <a:cs typeface="Consolas"/>
                <a:sym typeface="Consolas"/>
              </a:rPr>
              <a:t>html</a:t>
            </a:r>
            <a:r>
              <a:rPr lang="en-US" sz="1000">
                <a:solidFill>
                  <a:srgbClr val="080808"/>
                </a:solidFill>
                <a:highlight>
                  <a:srgbClr val="FFFFFF"/>
                </a:highlight>
                <a:latin typeface="Consolas"/>
                <a:ea typeface="Consolas"/>
                <a:cs typeface="Consolas"/>
                <a:sym typeface="Consolas"/>
              </a:rPr>
              <a:t>&gt;</a:t>
            </a:r>
            <a:endParaRPr sz="1000">
              <a:solidFill>
                <a:srgbClr val="080808"/>
              </a:solidFill>
              <a:highlight>
                <a:srgbClr val="FFFFFF"/>
              </a:highlight>
              <a:latin typeface="Consolas"/>
              <a:ea typeface="Consolas"/>
              <a:cs typeface="Consolas"/>
              <a:sym typeface="Consola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0" name="Shape 1610"/>
        <p:cNvGrpSpPr/>
        <p:nvPr/>
      </p:nvGrpSpPr>
      <p:grpSpPr>
        <a:xfrm>
          <a:off x="0" y="0"/>
          <a:ext cx="0" cy="0"/>
          <a:chOff x="0" y="0"/>
          <a:chExt cx="0" cy="0"/>
        </a:xfrm>
      </p:grpSpPr>
      <p:sp>
        <p:nvSpPr>
          <p:cNvPr id="1611" name="Google Shape;1611;p173"/>
          <p:cNvSpPr txBox="1"/>
          <p:nvPr>
            <p:ph idx="1" type="body"/>
          </p:nvPr>
        </p:nvSpPr>
        <p:spPr>
          <a:xfrm>
            <a:off x="523875" y="1290600"/>
            <a:ext cx="8186700" cy="3395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US">
                <a:solidFill>
                  <a:srgbClr val="000000"/>
                </a:solidFill>
              </a:rPr>
              <a:t>The input returned by </a:t>
            </a:r>
            <a:r>
              <a:rPr b="1" lang="en-US">
                <a:solidFill>
                  <a:srgbClr val="000000"/>
                </a:solidFill>
                <a:latin typeface="Consolas"/>
                <a:ea typeface="Consolas"/>
                <a:cs typeface="Consolas"/>
                <a:sym typeface="Consolas"/>
              </a:rPr>
              <a:t>prompt()</a:t>
            </a:r>
            <a:r>
              <a:rPr lang="en-US">
                <a:solidFill>
                  <a:srgbClr val="000000"/>
                </a:solidFill>
              </a:rPr>
              <a:t> is of the string data type. In JavaScript, almost every variable is an object. An object is a variable that can model an entity, which means that it has properties made available by JavaScript for the developer to use.</a:t>
            </a:r>
            <a:endParaRPr>
              <a:solidFill>
                <a:srgbClr val="000000"/>
              </a:solidFill>
            </a:endParaRPr>
          </a:p>
          <a:p>
            <a:pPr indent="0" lvl="0" marL="0" rtl="0" algn="l">
              <a:spcBef>
                <a:spcPts val="800"/>
              </a:spcBef>
              <a:spcAft>
                <a:spcPts val="0"/>
              </a:spcAft>
              <a:buNone/>
            </a:pPr>
            <a:r>
              <a:rPr lang="en-US">
                <a:solidFill>
                  <a:srgbClr val="000000"/>
                </a:solidFill>
              </a:rPr>
              <a:t>One of the properties of a string is </a:t>
            </a:r>
            <a:r>
              <a:rPr b="1" lang="en-US">
                <a:solidFill>
                  <a:srgbClr val="000000"/>
                </a:solidFill>
                <a:latin typeface="Consolas"/>
                <a:ea typeface="Consolas"/>
                <a:cs typeface="Consolas"/>
                <a:sym typeface="Consolas"/>
              </a:rPr>
              <a:t>length</a:t>
            </a:r>
            <a:r>
              <a:rPr lang="en-US">
                <a:solidFill>
                  <a:srgbClr val="000000"/>
                </a:solidFill>
              </a:rPr>
              <a:t>. For example:</a:t>
            </a:r>
            <a:endParaRPr>
              <a:solidFill>
                <a:srgbClr val="000000"/>
              </a:solidFill>
            </a:endParaRPr>
          </a:p>
          <a:p>
            <a:pPr indent="-254000" lvl="0" marL="342900" rtl="0" algn="l">
              <a:spcBef>
                <a:spcPts val="800"/>
              </a:spcBef>
              <a:spcAft>
                <a:spcPts val="0"/>
              </a:spcAft>
              <a:buClr>
                <a:srgbClr val="FF9900"/>
              </a:buClr>
              <a:buSzPts val="1400"/>
              <a:buFont typeface="Consolas"/>
              <a:buChar char="➢"/>
            </a:pPr>
            <a:r>
              <a:rPr b="1" lang="en-US">
                <a:solidFill>
                  <a:srgbClr val="000000"/>
                </a:solidFill>
                <a:latin typeface="Consolas"/>
                <a:ea typeface="Consolas"/>
                <a:cs typeface="Consolas"/>
                <a:sym typeface="Consolas"/>
              </a:rPr>
              <a:t>let thisS</a:t>
            </a:r>
            <a:r>
              <a:rPr b="1" lang="en-US" sz="1400">
                <a:solidFill>
                  <a:srgbClr val="000000"/>
                </a:solidFill>
                <a:latin typeface="Consolas"/>
                <a:ea typeface="Consolas"/>
                <a:cs typeface="Consolas"/>
                <a:sym typeface="Consolas"/>
              </a:rPr>
              <a:t>tring = “JavaScript”</a:t>
            </a:r>
            <a:endParaRPr b="1" sz="1400">
              <a:solidFill>
                <a:srgbClr val="000000"/>
              </a:solidFill>
              <a:latin typeface="Consolas"/>
              <a:ea typeface="Consolas"/>
              <a:cs typeface="Consolas"/>
              <a:sym typeface="Consolas"/>
            </a:endParaRPr>
          </a:p>
          <a:p>
            <a:pPr indent="-254000" lvl="0" marL="342900" rtl="0" algn="l">
              <a:spcBef>
                <a:spcPts val="800"/>
              </a:spcBef>
              <a:spcAft>
                <a:spcPts val="0"/>
              </a:spcAft>
              <a:buClr>
                <a:srgbClr val="FF9900"/>
              </a:buClr>
              <a:buSzPts val="1400"/>
              <a:buChar char="➢"/>
            </a:pPr>
            <a:r>
              <a:rPr b="1" lang="en-US" sz="1400">
                <a:solidFill>
                  <a:srgbClr val="000000"/>
                </a:solidFill>
                <a:latin typeface="Consolas"/>
                <a:ea typeface="Consolas"/>
                <a:cs typeface="Consolas"/>
                <a:sym typeface="Consolas"/>
              </a:rPr>
              <a:t>this</a:t>
            </a:r>
            <a:r>
              <a:rPr b="1" lang="en-US">
                <a:solidFill>
                  <a:srgbClr val="000000"/>
                </a:solidFill>
                <a:latin typeface="Consolas"/>
                <a:ea typeface="Consolas"/>
                <a:cs typeface="Consolas"/>
                <a:sym typeface="Consolas"/>
              </a:rPr>
              <a:t>S</a:t>
            </a:r>
            <a:r>
              <a:rPr b="1" lang="en-US" sz="1400">
                <a:solidFill>
                  <a:srgbClr val="000000"/>
                </a:solidFill>
                <a:latin typeface="Consolas"/>
                <a:ea typeface="Consolas"/>
                <a:cs typeface="Consolas"/>
                <a:sym typeface="Consolas"/>
              </a:rPr>
              <a:t>tring.length</a:t>
            </a:r>
            <a:r>
              <a:rPr lang="en-US" sz="1400">
                <a:solidFill>
                  <a:srgbClr val="000000"/>
                </a:solidFill>
              </a:rPr>
              <a:t> is </a:t>
            </a:r>
            <a:r>
              <a:rPr b="1" lang="en-US" sz="1400">
                <a:solidFill>
                  <a:srgbClr val="000000"/>
                </a:solidFill>
                <a:latin typeface="Consolas"/>
                <a:ea typeface="Consolas"/>
                <a:cs typeface="Consolas"/>
                <a:sym typeface="Consolas"/>
              </a:rPr>
              <a:t>10</a:t>
            </a:r>
            <a:endParaRPr sz="1400">
              <a:solidFill>
                <a:srgbClr val="000000"/>
              </a:solidFill>
            </a:endParaRPr>
          </a:p>
          <a:p>
            <a:pPr indent="0" lvl="0" marL="0" rtl="0" algn="l">
              <a:spcBef>
                <a:spcPts val="800"/>
              </a:spcBef>
              <a:spcAft>
                <a:spcPts val="0"/>
              </a:spcAft>
              <a:buNone/>
            </a:pPr>
            <a:r>
              <a:rPr lang="en-US">
                <a:solidFill>
                  <a:srgbClr val="000000"/>
                </a:solidFill>
              </a:rPr>
              <a:t>Note that strings can contain spaces, and </a:t>
            </a:r>
            <a:br>
              <a:rPr lang="en-US">
                <a:solidFill>
                  <a:srgbClr val="000000"/>
                </a:solidFill>
              </a:rPr>
            </a:br>
            <a:r>
              <a:rPr lang="en-US">
                <a:solidFill>
                  <a:srgbClr val="000000"/>
                </a:solidFill>
              </a:rPr>
              <a:t>spaces are counted as characters when</a:t>
            </a:r>
            <a:br>
              <a:rPr lang="en-US">
                <a:solidFill>
                  <a:srgbClr val="000000"/>
                </a:solidFill>
              </a:rPr>
            </a:br>
            <a:r>
              <a:rPr lang="en-US">
                <a:solidFill>
                  <a:srgbClr val="000000"/>
                </a:solidFill>
              </a:rPr>
              <a:t>determining length.</a:t>
            </a:r>
            <a:endParaRPr>
              <a:solidFill>
                <a:srgbClr val="000000"/>
              </a:solidFill>
            </a:endParaRPr>
          </a:p>
          <a:p>
            <a:pPr indent="0" lvl="0" marL="0" rtl="0" algn="l">
              <a:spcBef>
                <a:spcPts val="800"/>
              </a:spcBef>
              <a:spcAft>
                <a:spcPts val="0"/>
              </a:spcAft>
              <a:buNone/>
            </a:pPr>
            <a:r>
              <a:rPr lang="en-US">
                <a:solidFill>
                  <a:srgbClr val="000000"/>
                </a:solidFill>
              </a:rPr>
              <a:t>We can use this information to create a for loop</a:t>
            </a:r>
            <a:br>
              <a:rPr lang="en-US">
                <a:solidFill>
                  <a:srgbClr val="000000"/>
                </a:solidFill>
              </a:rPr>
            </a:br>
            <a:r>
              <a:rPr lang="en-US">
                <a:solidFill>
                  <a:srgbClr val="000000"/>
                </a:solidFill>
              </a:rPr>
              <a:t>that iterates through the length of a string, as </a:t>
            </a:r>
            <a:br>
              <a:rPr lang="en-US">
                <a:solidFill>
                  <a:srgbClr val="000000"/>
                </a:solidFill>
              </a:rPr>
            </a:br>
            <a:r>
              <a:rPr lang="en-US">
                <a:solidFill>
                  <a:srgbClr val="000000"/>
                </a:solidFill>
              </a:rPr>
              <a:t>seen to the right.</a:t>
            </a:r>
            <a:endParaRPr>
              <a:solidFill>
                <a:srgbClr val="000000"/>
              </a:solidFill>
            </a:endParaRPr>
          </a:p>
          <a:p>
            <a:pPr indent="0" lvl="0" marL="0" rtl="0" algn="l">
              <a:spcBef>
                <a:spcPts val="800"/>
              </a:spcBef>
              <a:spcAft>
                <a:spcPts val="0"/>
              </a:spcAft>
              <a:buNone/>
            </a:pPr>
            <a:r>
              <a:t/>
            </a:r>
            <a:endParaRPr>
              <a:solidFill>
                <a:srgbClr val="000000"/>
              </a:solidFill>
            </a:endParaRPr>
          </a:p>
          <a:p>
            <a:pPr indent="0" lvl="0" marL="0" rtl="0" algn="l">
              <a:spcBef>
                <a:spcPts val="800"/>
              </a:spcBef>
              <a:spcAft>
                <a:spcPts val="0"/>
              </a:spcAft>
              <a:buNone/>
            </a:pPr>
            <a:r>
              <a:t/>
            </a:r>
            <a:endParaRPr>
              <a:solidFill>
                <a:srgbClr val="000000"/>
              </a:solidFill>
            </a:endParaRPr>
          </a:p>
        </p:txBody>
      </p:sp>
      <p:sp>
        <p:nvSpPr>
          <p:cNvPr id="1612" name="Google Shape;1612;p173"/>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US"/>
              <a:t>Activity: Looping through Strings – String Properties</a:t>
            </a:r>
            <a:endParaRPr/>
          </a:p>
        </p:txBody>
      </p:sp>
      <p:sp>
        <p:nvSpPr>
          <p:cNvPr id="1613" name="Google Shape;1613;p173"/>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
        <p:nvSpPr>
          <p:cNvPr id="1614" name="Google Shape;1614;p173"/>
          <p:cNvSpPr txBox="1"/>
          <p:nvPr/>
        </p:nvSpPr>
        <p:spPr>
          <a:xfrm>
            <a:off x="4340475" y="2428925"/>
            <a:ext cx="4217700" cy="1215900"/>
          </a:xfrm>
          <a:prstGeom prst="rect">
            <a:avLst/>
          </a:prstGeom>
          <a:noFill/>
          <a:ln cap="flat" cmpd="sng" w="9525">
            <a:solidFill>
              <a:schemeClr val="accent2"/>
            </a:solidFill>
            <a:prstDash val="dash"/>
            <a:round/>
            <a:headEnd len="sm" w="sm" type="none"/>
            <a:tailEnd len="sm" w="sm" type="none"/>
          </a:ln>
        </p:spPr>
        <p:txBody>
          <a:bodyPr anchorCtr="0" anchor="t" bIns="68575" lIns="68575" spcFirstLastPara="1" rIns="68575" wrap="square" tIns="68575">
            <a:spAutoFit/>
          </a:bodyPr>
          <a:lstStyle/>
          <a:p>
            <a:pPr indent="0" lvl="0" marL="0" rtl="0" algn="l">
              <a:spcBef>
                <a:spcPts val="0"/>
              </a:spcBef>
              <a:spcAft>
                <a:spcPts val="0"/>
              </a:spcAft>
              <a:buNone/>
            </a:pPr>
            <a:r>
              <a:rPr lang="en-US" sz="1000">
                <a:solidFill>
                  <a:srgbClr val="0033B3"/>
                </a:solidFill>
                <a:highlight>
                  <a:srgbClr val="FFFFFF"/>
                </a:highlight>
                <a:latin typeface="Consolas"/>
                <a:ea typeface="Consolas"/>
                <a:cs typeface="Consolas"/>
                <a:sym typeface="Consolas"/>
              </a:rPr>
              <a:t>let </a:t>
            </a:r>
            <a:r>
              <a:rPr lang="en-US" sz="1000">
                <a:solidFill>
                  <a:srgbClr val="830091"/>
                </a:solidFill>
                <a:highlight>
                  <a:srgbClr val="FFFFFF"/>
                </a:highlight>
                <a:latin typeface="Consolas"/>
                <a:ea typeface="Consolas"/>
                <a:cs typeface="Consolas"/>
                <a:sym typeface="Consolas"/>
              </a:rPr>
              <a:t>userInput </a:t>
            </a:r>
            <a:r>
              <a:rPr lang="en-US" sz="1000">
                <a:solidFill>
                  <a:srgbClr val="080808"/>
                </a:solidFill>
                <a:highlight>
                  <a:srgbClr val="FFFFFF"/>
                </a:highlight>
                <a:latin typeface="Consolas"/>
                <a:ea typeface="Consolas"/>
                <a:cs typeface="Consolas"/>
                <a:sym typeface="Consolas"/>
              </a:rPr>
              <a:t>= </a:t>
            </a:r>
            <a:r>
              <a:rPr lang="en-US" sz="1000">
                <a:solidFill>
                  <a:srgbClr val="067D17"/>
                </a:solidFill>
                <a:highlight>
                  <a:srgbClr val="FFFFFF"/>
                </a:highlight>
                <a:latin typeface="Consolas"/>
                <a:ea typeface="Consolas"/>
                <a:cs typeface="Consolas"/>
                <a:sym typeface="Consolas"/>
              </a:rPr>
              <a:t>""</a:t>
            </a:r>
            <a:r>
              <a:rPr lang="en-US" sz="1000">
                <a:solidFill>
                  <a:srgbClr val="080808"/>
                </a:solidFill>
                <a:highlight>
                  <a:srgbClr val="FFFFFF"/>
                </a:highlight>
                <a:latin typeface="Consolas"/>
                <a:ea typeface="Consolas"/>
                <a:cs typeface="Consolas"/>
                <a:sym typeface="Consolas"/>
              </a:rPr>
              <a:t>;</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000">
                <a:solidFill>
                  <a:srgbClr val="830091"/>
                </a:solidFill>
                <a:highlight>
                  <a:srgbClr val="FFFFFF"/>
                </a:highlight>
                <a:latin typeface="Consolas"/>
                <a:ea typeface="Consolas"/>
                <a:cs typeface="Consolas"/>
                <a:sym typeface="Consolas"/>
              </a:rPr>
              <a:t>userInput </a:t>
            </a:r>
            <a:r>
              <a:rPr lang="en-US" sz="1000">
                <a:solidFill>
                  <a:srgbClr val="080808"/>
                </a:solidFill>
                <a:highlight>
                  <a:srgbClr val="FFFFFF"/>
                </a:highlight>
                <a:latin typeface="Consolas"/>
                <a:ea typeface="Consolas"/>
                <a:cs typeface="Consolas"/>
                <a:sym typeface="Consolas"/>
              </a:rPr>
              <a:t>= prompt(</a:t>
            </a:r>
            <a:r>
              <a:rPr lang="en-US" sz="1000">
                <a:solidFill>
                  <a:srgbClr val="067D17"/>
                </a:solidFill>
                <a:highlight>
                  <a:srgbClr val="FFFFFF"/>
                </a:highlight>
                <a:latin typeface="Consolas"/>
                <a:ea typeface="Consolas"/>
                <a:cs typeface="Consolas"/>
                <a:sym typeface="Consolas"/>
              </a:rPr>
              <a:t>"Enter an Arithmetic Expression"</a:t>
            </a:r>
            <a:r>
              <a:rPr lang="en-US" sz="1000">
                <a:solidFill>
                  <a:srgbClr val="080808"/>
                </a:solidFill>
                <a:highlight>
                  <a:srgbClr val="FFFFFF"/>
                </a:highlight>
                <a:latin typeface="Consolas"/>
                <a:ea typeface="Consolas"/>
                <a:cs typeface="Consolas"/>
                <a:sym typeface="Consolas"/>
              </a:rPr>
              <a:t>);</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000">
                <a:solidFill>
                  <a:srgbClr val="830091"/>
                </a:solidFill>
                <a:highlight>
                  <a:srgbClr val="FFFFFF"/>
                </a:highlight>
                <a:latin typeface="Consolas"/>
                <a:ea typeface="Consolas"/>
                <a:cs typeface="Consolas"/>
                <a:sym typeface="Consolas"/>
              </a:rPr>
              <a:t>console</a:t>
            </a:r>
            <a:r>
              <a:rPr lang="en-US" sz="1000">
                <a:solidFill>
                  <a:srgbClr val="080808"/>
                </a:solidFill>
                <a:highlight>
                  <a:srgbClr val="FFFFFF"/>
                </a:highlight>
                <a:latin typeface="Consolas"/>
                <a:ea typeface="Consolas"/>
                <a:cs typeface="Consolas"/>
                <a:sym typeface="Consolas"/>
              </a:rPr>
              <a:t>.</a:t>
            </a:r>
            <a:r>
              <a:rPr lang="en-US" sz="1000">
                <a:solidFill>
                  <a:srgbClr val="7A7A43"/>
                </a:solidFill>
                <a:highlight>
                  <a:srgbClr val="FFFFFF"/>
                </a:highlight>
                <a:latin typeface="Consolas"/>
                <a:ea typeface="Consolas"/>
                <a:cs typeface="Consolas"/>
                <a:sym typeface="Consolas"/>
              </a:rPr>
              <a:t>log</a:t>
            </a:r>
            <a:r>
              <a:rPr lang="en-US" sz="1000">
                <a:solidFill>
                  <a:srgbClr val="080808"/>
                </a:solidFill>
                <a:highlight>
                  <a:srgbClr val="FFFFFF"/>
                </a:highlight>
                <a:latin typeface="Consolas"/>
                <a:ea typeface="Consolas"/>
                <a:cs typeface="Consolas"/>
                <a:sym typeface="Consolas"/>
              </a:rPr>
              <a:t>(</a:t>
            </a:r>
            <a:r>
              <a:rPr lang="en-US" sz="1000">
                <a:solidFill>
                  <a:srgbClr val="830091"/>
                </a:solidFill>
                <a:highlight>
                  <a:srgbClr val="FFFFFF"/>
                </a:highlight>
                <a:latin typeface="Consolas"/>
                <a:ea typeface="Consolas"/>
                <a:cs typeface="Consolas"/>
                <a:sym typeface="Consolas"/>
              </a:rPr>
              <a:t>userInput</a:t>
            </a:r>
            <a:r>
              <a:rPr lang="en-US" sz="1000">
                <a:solidFill>
                  <a:srgbClr val="080808"/>
                </a:solidFill>
                <a:highlight>
                  <a:srgbClr val="FFFFFF"/>
                </a:highlight>
                <a:latin typeface="Consolas"/>
                <a:ea typeface="Consolas"/>
                <a:cs typeface="Consolas"/>
                <a:sym typeface="Consolas"/>
              </a:rPr>
              <a:t>);</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000">
                <a:solidFill>
                  <a:srgbClr val="0033B3"/>
                </a:solidFill>
                <a:highlight>
                  <a:schemeClr val="lt1"/>
                </a:highlight>
                <a:latin typeface="Consolas"/>
                <a:ea typeface="Consolas"/>
                <a:cs typeface="Consolas"/>
                <a:sym typeface="Consolas"/>
              </a:rPr>
              <a:t>for </a:t>
            </a:r>
            <a:r>
              <a:rPr lang="en-US" sz="1000">
                <a:solidFill>
                  <a:srgbClr val="080808"/>
                </a:solidFill>
                <a:highlight>
                  <a:schemeClr val="lt1"/>
                </a:highlight>
                <a:latin typeface="Consolas"/>
                <a:ea typeface="Consolas"/>
                <a:cs typeface="Consolas"/>
                <a:sym typeface="Consolas"/>
              </a:rPr>
              <a:t>(</a:t>
            </a:r>
            <a:r>
              <a:rPr lang="en-US" sz="1000">
                <a:solidFill>
                  <a:srgbClr val="0033B3"/>
                </a:solidFill>
                <a:highlight>
                  <a:schemeClr val="lt1"/>
                </a:highlight>
                <a:latin typeface="Consolas"/>
                <a:ea typeface="Consolas"/>
                <a:cs typeface="Consolas"/>
                <a:sym typeface="Consolas"/>
              </a:rPr>
              <a:t>let </a:t>
            </a:r>
            <a:r>
              <a:rPr lang="en-US" sz="1000">
                <a:solidFill>
                  <a:srgbClr val="248F8F"/>
                </a:solidFill>
                <a:highlight>
                  <a:schemeClr val="lt1"/>
                </a:highlight>
                <a:latin typeface="Consolas"/>
                <a:ea typeface="Consolas"/>
                <a:cs typeface="Consolas"/>
                <a:sym typeface="Consolas"/>
              </a:rPr>
              <a:t>i </a:t>
            </a:r>
            <a:r>
              <a:rPr lang="en-US" sz="1000">
                <a:solidFill>
                  <a:srgbClr val="080808"/>
                </a:solidFill>
                <a:highlight>
                  <a:schemeClr val="lt1"/>
                </a:highlight>
                <a:latin typeface="Consolas"/>
                <a:ea typeface="Consolas"/>
                <a:cs typeface="Consolas"/>
                <a:sym typeface="Consolas"/>
              </a:rPr>
              <a:t>= </a:t>
            </a:r>
            <a:r>
              <a:rPr lang="en-US" sz="1000">
                <a:solidFill>
                  <a:srgbClr val="1750EB"/>
                </a:solidFill>
                <a:highlight>
                  <a:schemeClr val="lt1"/>
                </a:highlight>
                <a:latin typeface="Consolas"/>
                <a:ea typeface="Consolas"/>
                <a:cs typeface="Consolas"/>
                <a:sym typeface="Consolas"/>
              </a:rPr>
              <a:t>0</a:t>
            </a:r>
            <a:r>
              <a:rPr lang="en-US" sz="1000">
                <a:solidFill>
                  <a:srgbClr val="080808"/>
                </a:solidFill>
                <a:highlight>
                  <a:schemeClr val="lt1"/>
                </a:highlight>
                <a:latin typeface="Consolas"/>
                <a:ea typeface="Consolas"/>
                <a:cs typeface="Consolas"/>
                <a:sym typeface="Consolas"/>
              </a:rPr>
              <a:t>; </a:t>
            </a:r>
            <a:r>
              <a:rPr lang="en-US" sz="1000">
                <a:solidFill>
                  <a:srgbClr val="248F8F"/>
                </a:solidFill>
                <a:highlight>
                  <a:schemeClr val="lt1"/>
                </a:highlight>
                <a:latin typeface="Consolas"/>
                <a:ea typeface="Consolas"/>
                <a:cs typeface="Consolas"/>
                <a:sym typeface="Consolas"/>
              </a:rPr>
              <a:t>i </a:t>
            </a:r>
            <a:r>
              <a:rPr lang="en-US" sz="1000">
                <a:solidFill>
                  <a:srgbClr val="080808"/>
                </a:solidFill>
                <a:highlight>
                  <a:schemeClr val="lt1"/>
                </a:highlight>
                <a:latin typeface="Consolas"/>
                <a:ea typeface="Consolas"/>
                <a:cs typeface="Consolas"/>
                <a:sym typeface="Consolas"/>
              </a:rPr>
              <a:t>&lt; </a:t>
            </a:r>
            <a:r>
              <a:rPr lang="en-US" sz="1000">
                <a:solidFill>
                  <a:srgbClr val="830091"/>
                </a:solidFill>
                <a:highlight>
                  <a:schemeClr val="lt1"/>
                </a:highlight>
                <a:latin typeface="Consolas"/>
                <a:ea typeface="Consolas"/>
                <a:cs typeface="Consolas"/>
                <a:sym typeface="Consolas"/>
              </a:rPr>
              <a:t>userInput</a:t>
            </a:r>
            <a:r>
              <a:rPr lang="en-US" sz="1000">
                <a:solidFill>
                  <a:srgbClr val="080808"/>
                </a:solidFill>
                <a:highlight>
                  <a:schemeClr val="lt1"/>
                </a:highlight>
                <a:latin typeface="Consolas"/>
                <a:ea typeface="Consolas"/>
                <a:cs typeface="Consolas"/>
                <a:sym typeface="Consolas"/>
              </a:rPr>
              <a:t>.</a:t>
            </a:r>
            <a:r>
              <a:rPr lang="en-US" sz="1000">
                <a:solidFill>
                  <a:srgbClr val="871094"/>
                </a:solidFill>
                <a:highlight>
                  <a:schemeClr val="lt1"/>
                </a:highlight>
                <a:latin typeface="Consolas"/>
                <a:ea typeface="Consolas"/>
                <a:cs typeface="Consolas"/>
                <a:sym typeface="Consolas"/>
              </a:rPr>
              <a:t>length</a:t>
            </a:r>
            <a:r>
              <a:rPr lang="en-US" sz="1000">
                <a:solidFill>
                  <a:srgbClr val="080808"/>
                </a:solidFill>
                <a:highlight>
                  <a:schemeClr val="lt1"/>
                </a:highlight>
                <a:latin typeface="Consolas"/>
                <a:ea typeface="Consolas"/>
                <a:cs typeface="Consolas"/>
                <a:sym typeface="Consolas"/>
              </a:rPr>
              <a:t>; </a:t>
            </a:r>
            <a:r>
              <a:rPr lang="en-US" sz="1000">
                <a:solidFill>
                  <a:srgbClr val="248F8F"/>
                </a:solidFill>
                <a:highlight>
                  <a:schemeClr val="lt1"/>
                </a:highlight>
                <a:latin typeface="Consolas"/>
                <a:ea typeface="Consolas"/>
                <a:cs typeface="Consolas"/>
                <a:sym typeface="Consolas"/>
              </a:rPr>
              <a:t>i</a:t>
            </a:r>
            <a:r>
              <a:rPr lang="en-US" sz="1000">
                <a:solidFill>
                  <a:srgbClr val="080808"/>
                </a:solidFill>
                <a:highlight>
                  <a:schemeClr val="lt1"/>
                </a:highlight>
                <a:latin typeface="Consolas"/>
                <a:ea typeface="Consolas"/>
                <a:cs typeface="Consolas"/>
                <a:sym typeface="Consolas"/>
              </a:rPr>
              <a:t>++) {</a:t>
            </a:r>
            <a:endParaRPr sz="10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chemeClr val="lt1"/>
                </a:highlight>
                <a:latin typeface="Consolas"/>
                <a:ea typeface="Consolas"/>
                <a:cs typeface="Consolas"/>
                <a:sym typeface="Consolas"/>
              </a:rPr>
              <a:t>   </a:t>
            </a:r>
            <a:r>
              <a:rPr lang="en-US" sz="1000">
                <a:solidFill>
                  <a:schemeClr val="accent3"/>
                </a:solidFill>
                <a:highlight>
                  <a:schemeClr val="lt1"/>
                </a:highlight>
                <a:latin typeface="Consolas"/>
                <a:ea typeface="Consolas"/>
                <a:cs typeface="Consolas"/>
                <a:sym typeface="Consolas"/>
              </a:rPr>
              <a:t>// here, we will do something</a:t>
            </a:r>
            <a:endParaRPr sz="1000">
              <a:solidFill>
                <a:schemeClr val="accent3"/>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chemeClr val="lt1"/>
                </a:highlight>
                <a:latin typeface="Consolas"/>
                <a:ea typeface="Consolas"/>
                <a:cs typeface="Consolas"/>
                <a:sym typeface="Consolas"/>
              </a:rPr>
              <a:t>}</a:t>
            </a:r>
            <a:endParaRPr sz="900">
              <a:solidFill>
                <a:srgbClr val="080808"/>
              </a:solidFill>
              <a:highlight>
                <a:srgbClr val="FFFFFF"/>
              </a:highlight>
              <a:latin typeface="Consolas"/>
              <a:ea typeface="Consolas"/>
              <a:cs typeface="Consolas"/>
              <a:sym typeface="Consola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9" name="Shape 1619"/>
        <p:cNvGrpSpPr/>
        <p:nvPr/>
      </p:nvGrpSpPr>
      <p:grpSpPr>
        <a:xfrm>
          <a:off x="0" y="0"/>
          <a:ext cx="0" cy="0"/>
          <a:chOff x="0" y="0"/>
          <a:chExt cx="0" cy="0"/>
        </a:xfrm>
      </p:grpSpPr>
      <p:sp>
        <p:nvSpPr>
          <p:cNvPr id="1620" name="Google Shape;1620;p174"/>
          <p:cNvSpPr txBox="1"/>
          <p:nvPr>
            <p:ph idx="1" type="body"/>
          </p:nvPr>
        </p:nvSpPr>
        <p:spPr>
          <a:xfrm>
            <a:off x="523875" y="1290600"/>
            <a:ext cx="8186700" cy="3395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US">
                <a:solidFill>
                  <a:schemeClr val="accent2"/>
                </a:solidFill>
              </a:rPr>
              <a:t>If we need to see every character in the string, why use </a:t>
            </a:r>
            <a:r>
              <a:rPr b="1" lang="en-US">
                <a:solidFill>
                  <a:schemeClr val="accent2"/>
                </a:solidFill>
                <a:latin typeface="Consolas"/>
                <a:ea typeface="Consolas"/>
                <a:cs typeface="Consolas"/>
                <a:sym typeface="Consolas"/>
              </a:rPr>
              <a:t>i &lt; userInput.length</a:t>
            </a:r>
            <a:r>
              <a:rPr b="1" lang="en-US">
                <a:solidFill>
                  <a:schemeClr val="accent2"/>
                </a:solidFill>
              </a:rPr>
              <a:t> </a:t>
            </a:r>
            <a:r>
              <a:rPr lang="en-US">
                <a:solidFill>
                  <a:schemeClr val="accent2"/>
                </a:solidFill>
              </a:rPr>
              <a:t>(which means that if the string is </a:t>
            </a:r>
            <a:r>
              <a:rPr b="1" lang="en-US">
                <a:solidFill>
                  <a:schemeClr val="accent2"/>
                </a:solidFill>
                <a:latin typeface="Consolas"/>
                <a:ea typeface="Consolas"/>
                <a:cs typeface="Consolas"/>
                <a:sym typeface="Consolas"/>
              </a:rPr>
              <a:t>“JavaScript,”</a:t>
            </a:r>
            <a:r>
              <a:rPr lang="en-US">
                <a:solidFill>
                  <a:schemeClr val="accent2"/>
                </a:solidFill>
              </a:rPr>
              <a:t> variable </a:t>
            </a:r>
            <a:r>
              <a:rPr b="1" lang="en-US">
                <a:solidFill>
                  <a:schemeClr val="accent2"/>
                </a:solidFill>
                <a:latin typeface="Consolas"/>
                <a:ea typeface="Consolas"/>
                <a:cs typeface="Consolas"/>
                <a:sym typeface="Consolas"/>
              </a:rPr>
              <a:t>i</a:t>
            </a:r>
            <a:r>
              <a:rPr lang="en-US">
                <a:solidFill>
                  <a:schemeClr val="accent2"/>
                </a:solidFill>
              </a:rPr>
              <a:t> will stop at </a:t>
            </a:r>
            <a:r>
              <a:rPr b="1" lang="en-US">
                <a:solidFill>
                  <a:schemeClr val="accent2"/>
                </a:solidFill>
                <a:latin typeface="Consolas"/>
                <a:ea typeface="Consolas"/>
                <a:cs typeface="Consolas"/>
                <a:sym typeface="Consolas"/>
              </a:rPr>
              <a:t>9</a:t>
            </a:r>
            <a:r>
              <a:rPr lang="en-US">
                <a:solidFill>
                  <a:schemeClr val="accent2"/>
                </a:solidFill>
              </a:rPr>
              <a:t>)? Shouldn’t we use </a:t>
            </a:r>
            <a:r>
              <a:rPr b="1" lang="en-US">
                <a:solidFill>
                  <a:schemeClr val="accent2"/>
                </a:solidFill>
                <a:latin typeface="Consolas"/>
                <a:ea typeface="Consolas"/>
                <a:cs typeface="Consolas"/>
                <a:sym typeface="Consolas"/>
              </a:rPr>
              <a:t>i &lt;= userInput.length</a:t>
            </a:r>
            <a:r>
              <a:rPr lang="en-US">
                <a:solidFill>
                  <a:schemeClr val="accent2"/>
                </a:solidFill>
              </a:rPr>
              <a:t>, so that </a:t>
            </a:r>
            <a:r>
              <a:rPr b="1" lang="en-US">
                <a:solidFill>
                  <a:schemeClr val="accent2"/>
                </a:solidFill>
                <a:latin typeface="Consolas"/>
                <a:ea typeface="Consolas"/>
                <a:cs typeface="Consolas"/>
                <a:sym typeface="Consolas"/>
              </a:rPr>
              <a:t>i</a:t>
            </a:r>
            <a:r>
              <a:rPr lang="en-US">
                <a:solidFill>
                  <a:schemeClr val="accent2"/>
                </a:solidFill>
              </a:rPr>
              <a:t> ends at </a:t>
            </a:r>
            <a:r>
              <a:rPr b="1" lang="en-US">
                <a:solidFill>
                  <a:schemeClr val="accent2"/>
                </a:solidFill>
                <a:latin typeface="Consolas"/>
                <a:ea typeface="Consolas"/>
                <a:cs typeface="Consolas"/>
                <a:sym typeface="Consolas"/>
              </a:rPr>
              <a:t>10</a:t>
            </a:r>
            <a:r>
              <a:rPr lang="en-US">
                <a:solidFill>
                  <a:schemeClr val="accent2"/>
                </a:solidFill>
              </a:rPr>
              <a:t>, which is the length of the string?</a:t>
            </a:r>
            <a:endParaRPr>
              <a:solidFill>
                <a:schemeClr val="accent2"/>
              </a:solidFill>
            </a:endParaRPr>
          </a:p>
          <a:p>
            <a:pPr indent="0" lvl="0" marL="0" rtl="0" algn="l">
              <a:spcBef>
                <a:spcPts val="800"/>
              </a:spcBef>
              <a:spcAft>
                <a:spcPts val="0"/>
              </a:spcAft>
              <a:buNone/>
            </a:pPr>
            <a:r>
              <a:rPr lang="en-US">
                <a:solidFill>
                  <a:schemeClr val="accent2"/>
                </a:solidFill>
              </a:rPr>
              <a:t>We start at </a:t>
            </a:r>
            <a:r>
              <a:rPr b="1" lang="en-US">
                <a:solidFill>
                  <a:schemeClr val="accent2"/>
                </a:solidFill>
                <a:latin typeface="Consolas"/>
                <a:ea typeface="Consolas"/>
                <a:cs typeface="Consolas"/>
                <a:sym typeface="Consolas"/>
              </a:rPr>
              <a:t>i = 0</a:t>
            </a:r>
            <a:r>
              <a:rPr lang="en-US">
                <a:solidFill>
                  <a:schemeClr val="accent2"/>
                </a:solidFill>
              </a:rPr>
              <a:t> and end at </a:t>
            </a:r>
            <a:r>
              <a:rPr b="1" lang="en-US">
                <a:solidFill>
                  <a:schemeClr val="accent2"/>
                </a:solidFill>
                <a:latin typeface="Consolas"/>
                <a:ea typeface="Consolas"/>
                <a:cs typeface="Consolas"/>
                <a:sym typeface="Consolas"/>
              </a:rPr>
              <a:t>i = 9</a:t>
            </a:r>
            <a:r>
              <a:rPr lang="en-US">
                <a:solidFill>
                  <a:schemeClr val="accent2"/>
                </a:solidFill>
              </a:rPr>
              <a:t> because strings are indexed starting at </a:t>
            </a:r>
            <a:r>
              <a:rPr b="1" lang="en-US">
                <a:solidFill>
                  <a:schemeClr val="accent2"/>
                </a:solidFill>
                <a:latin typeface="Consolas"/>
                <a:ea typeface="Consolas"/>
                <a:cs typeface="Consolas"/>
                <a:sym typeface="Consolas"/>
              </a:rPr>
              <a:t>0</a:t>
            </a:r>
            <a:r>
              <a:rPr lang="en-US">
                <a:solidFill>
                  <a:schemeClr val="accent2"/>
                </a:solidFill>
              </a:rPr>
              <a:t>. You can access individual characters in a string by using square brackets, as follows:</a:t>
            </a:r>
            <a:endParaRPr>
              <a:solidFill>
                <a:schemeClr val="accent2"/>
              </a:solidFill>
            </a:endParaRPr>
          </a:p>
          <a:p>
            <a:pPr indent="-254000" lvl="0" marL="342900" rtl="0" algn="l">
              <a:spcBef>
                <a:spcPts val="800"/>
              </a:spcBef>
              <a:spcAft>
                <a:spcPts val="0"/>
              </a:spcAft>
              <a:buClr>
                <a:schemeClr val="accent4"/>
              </a:buClr>
              <a:buSzPts val="1400"/>
              <a:buFont typeface="Consolas"/>
              <a:buChar char="➢"/>
            </a:pPr>
            <a:r>
              <a:rPr b="1" lang="en-US">
                <a:solidFill>
                  <a:srgbClr val="000000"/>
                </a:solidFill>
                <a:latin typeface="Consolas"/>
                <a:ea typeface="Consolas"/>
                <a:cs typeface="Consolas"/>
                <a:sym typeface="Consolas"/>
              </a:rPr>
              <a:t>let thisString = “JavaScript”</a:t>
            </a:r>
            <a:endParaRPr b="1">
              <a:solidFill>
                <a:srgbClr val="000000"/>
              </a:solidFill>
              <a:latin typeface="Consolas"/>
              <a:ea typeface="Consolas"/>
              <a:cs typeface="Consolas"/>
              <a:sym typeface="Consolas"/>
            </a:endParaRPr>
          </a:p>
          <a:p>
            <a:pPr indent="-254000" lvl="0" marL="342900" rtl="0" algn="l">
              <a:spcBef>
                <a:spcPts val="800"/>
              </a:spcBef>
              <a:spcAft>
                <a:spcPts val="0"/>
              </a:spcAft>
              <a:buClr>
                <a:schemeClr val="accent4"/>
              </a:buClr>
              <a:buSzPts val="1400"/>
              <a:buChar char="➢"/>
            </a:pPr>
            <a:r>
              <a:rPr b="1" lang="en-US">
                <a:solidFill>
                  <a:srgbClr val="000000"/>
                </a:solidFill>
                <a:latin typeface="Consolas"/>
                <a:ea typeface="Consolas"/>
                <a:cs typeface="Consolas"/>
                <a:sym typeface="Consolas"/>
              </a:rPr>
              <a:t>thisString.length</a:t>
            </a:r>
            <a:r>
              <a:rPr lang="en-US">
                <a:solidFill>
                  <a:srgbClr val="000000"/>
                </a:solidFill>
              </a:rPr>
              <a:t> is </a:t>
            </a:r>
            <a:r>
              <a:rPr b="1" lang="en-US">
                <a:solidFill>
                  <a:srgbClr val="000000"/>
                </a:solidFill>
                <a:latin typeface="Consolas"/>
                <a:ea typeface="Consolas"/>
                <a:cs typeface="Consolas"/>
                <a:sym typeface="Consolas"/>
              </a:rPr>
              <a:t>10</a:t>
            </a:r>
            <a:endParaRPr>
              <a:solidFill>
                <a:srgbClr val="000000"/>
              </a:solidFill>
            </a:endParaRPr>
          </a:p>
          <a:p>
            <a:pPr indent="-254000" lvl="0" marL="342900" rtl="0" algn="l">
              <a:spcBef>
                <a:spcPts val="800"/>
              </a:spcBef>
              <a:spcAft>
                <a:spcPts val="0"/>
              </a:spcAft>
              <a:buClr>
                <a:schemeClr val="accent4"/>
              </a:buClr>
              <a:buSzPts val="1400"/>
              <a:buChar char="➢"/>
            </a:pPr>
            <a:r>
              <a:rPr b="1" lang="en-US">
                <a:solidFill>
                  <a:srgbClr val="000000"/>
                </a:solidFill>
                <a:latin typeface="Consolas"/>
                <a:ea typeface="Consolas"/>
                <a:cs typeface="Consolas"/>
                <a:sym typeface="Consolas"/>
              </a:rPr>
              <a:t>thisString[0]</a:t>
            </a:r>
            <a:r>
              <a:rPr lang="en-US">
                <a:solidFill>
                  <a:srgbClr val="000000"/>
                </a:solidFill>
              </a:rPr>
              <a:t> is “</a:t>
            </a:r>
            <a:r>
              <a:rPr b="1" lang="en-US">
                <a:solidFill>
                  <a:srgbClr val="000000"/>
                </a:solidFill>
                <a:latin typeface="Consolas"/>
                <a:ea typeface="Consolas"/>
                <a:cs typeface="Consolas"/>
                <a:sym typeface="Consolas"/>
              </a:rPr>
              <a:t>J</a:t>
            </a:r>
            <a:r>
              <a:rPr lang="en-US">
                <a:solidFill>
                  <a:srgbClr val="000000"/>
                </a:solidFill>
              </a:rPr>
              <a:t>”</a:t>
            </a:r>
            <a:endParaRPr>
              <a:solidFill>
                <a:srgbClr val="000000"/>
              </a:solidFill>
            </a:endParaRPr>
          </a:p>
          <a:p>
            <a:pPr indent="-254000" lvl="0" marL="342900" rtl="0" algn="l">
              <a:spcBef>
                <a:spcPts val="800"/>
              </a:spcBef>
              <a:spcAft>
                <a:spcPts val="0"/>
              </a:spcAft>
              <a:buClr>
                <a:schemeClr val="accent4"/>
              </a:buClr>
              <a:buSzPts val="1400"/>
              <a:buChar char="➢"/>
            </a:pPr>
            <a:r>
              <a:rPr b="1" lang="en-US">
                <a:solidFill>
                  <a:srgbClr val="000000"/>
                </a:solidFill>
                <a:latin typeface="Consolas"/>
                <a:ea typeface="Consolas"/>
                <a:cs typeface="Consolas"/>
                <a:sym typeface="Consolas"/>
              </a:rPr>
              <a:t>thisString[9]</a:t>
            </a:r>
            <a:r>
              <a:rPr lang="en-US">
                <a:solidFill>
                  <a:srgbClr val="000000"/>
                </a:solidFill>
              </a:rPr>
              <a:t> is “</a:t>
            </a:r>
            <a:r>
              <a:rPr b="1" lang="en-US">
                <a:solidFill>
                  <a:srgbClr val="000000"/>
                </a:solidFill>
                <a:latin typeface="Consolas"/>
                <a:ea typeface="Consolas"/>
                <a:cs typeface="Consolas"/>
                <a:sym typeface="Consolas"/>
              </a:rPr>
              <a:t>t</a:t>
            </a:r>
            <a:r>
              <a:rPr lang="en-US">
                <a:solidFill>
                  <a:srgbClr val="000000"/>
                </a:solidFill>
              </a:rPr>
              <a:t>”</a:t>
            </a:r>
            <a:endParaRPr>
              <a:solidFill>
                <a:srgbClr val="000000"/>
              </a:solidFill>
            </a:endParaRPr>
          </a:p>
          <a:p>
            <a:pPr indent="0" lvl="0" marL="0" rtl="0" algn="l">
              <a:spcBef>
                <a:spcPts val="800"/>
              </a:spcBef>
              <a:spcAft>
                <a:spcPts val="800"/>
              </a:spcAft>
              <a:buNone/>
            </a:pPr>
            <a:r>
              <a:rPr lang="en-US">
                <a:solidFill>
                  <a:srgbClr val="000000"/>
                </a:solidFill>
              </a:rPr>
              <a:t>We can use this information to expand upon our</a:t>
            </a:r>
            <a:br>
              <a:rPr lang="en-US">
                <a:solidFill>
                  <a:srgbClr val="000000"/>
                </a:solidFill>
              </a:rPr>
            </a:br>
            <a:r>
              <a:rPr b="1" lang="en-US">
                <a:solidFill>
                  <a:srgbClr val="000000"/>
                </a:solidFill>
                <a:latin typeface="Consolas"/>
                <a:ea typeface="Consolas"/>
                <a:cs typeface="Consolas"/>
                <a:sym typeface="Consolas"/>
              </a:rPr>
              <a:t>for</a:t>
            </a:r>
            <a:r>
              <a:rPr lang="en-US">
                <a:solidFill>
                  <a:srgbClr val="000000"/>
                </a:solidFill>
              </a:rPr>
              <a:t> loop, adding a variable that accesses the</a:t>
            </a:r>
            <a:br>
              <a:rPr lang="en-US">
                <a:solidFill>
                  <a:srgbClr val="000000"/>
                </a:solidFill>
              </a:rPr>
            </a:br>
            <a:r>
              <a:rPr lang="en-US">
                <a:solidFill>
                  <a:srgbClr val="000000"/>
                </a:solidFill>
              </a:rPr>
              <a:t>current character of </a:t>
            </a:r>
            <a:r>
              <a:rPr b="1" lang="en-US">
                <a:solidFill>
                  <a:srgbClr val="000000"/>
                </a:solidFill>
                <a:latin typeface="Consolas"/>
                <a:ea typeface="Consolas"/>
                <a:cs typeface="Consolas"/>
                <a:sym typeface="Consolas"/>
              </a:rPr>
              <a:t>userInput</a:t>
            </a:r>
            <a:r>
              <a:rPr lang="en-US">
                <a:solidFill>
                  <a:srgbClr val="000000"/>
                </a:solidFill>
              </a:rPr>
              <a:t> in the loop.</a:t>
            </a:r>
            <a:endParaRPr>
              <a:solidFill>
                <a:srgbClr val="000000"/>
              </a:solidFill>
            </a:endParaRPr>
          </a:p>
        </p:txBody>
      </p:sp>
      <p:sp>
        <p:nvSpPr>
          <p:cNvPr id="1621" name="Google Shape;1621;p174"/>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US"/>
              <a:t>Activity: Looping through Strings – String Properties</a:t>
            </a:r>
            <a:endParaRPr/>
          </a:p>
        </p:txBody>
      </p:sp>
      <p:sp>
        <p:nvSpPr>
          <p:cNvPr id="1622" name="Google Shape;1622;p174"/>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
        <p:nvSpPr>
          <p:cNvPr id="1623" name="Google Shape;1623;p174"/>
          <p:cNvSpPr txBox="1"/>
          <p:nvPr/>
        </p:nvSpPr>
        <p:spPr>
          <a:xfrm>
            <a:off x="4354350" y="2636775"/>
            <a:ext cx="4217700" cy="1215900"/>
          </a:xfrm>
          <a:prstGeom prst="rect">
            <a:avLst/>
          </a:prstGeom>
          <a:noFill/>
          <a:ln cap="flat" cmpd="sng" w="9525">
            <a:solidFill>
              <a:schemeClr val="accent2"/>
            </a:solidFill>
            <a:prstDash val="dash"/>
            <a:round/>
            <a:headEnd len="sm" w="sm" type="none"/>
            <a:tailEnd len="sm" w="sm" type="none"/>
          </a:ln>
        </p:spPr>
        <p:txBody>
          <a:bodyPr anchorCtr="0" anchor="t" bIns="68575" lIns="68575" spcFirstLastPara="1" rIns="68575" wrap="square" tIns="68575">
            <a:spAutoFit/>
          </a:bodyPr>
          <a:lstStyle/>
          <a:p>
            <a:pPr indent="0" lvl="0" marL="0" rtl="0" algn="l">
              <a:spcBef>
                <a:spcPts val="0"/>
              </a:spcBef>
              <a:spcAft>
                <a:spcPts val="0"/>
              </a:spcAft>
              <a:buNone/>
            </a:pPr>
            <a:r>
              <a:rPr lang="en-US" sz="1000">
                <a:solidFill>
                  <a:srgbClr val="0033B3"/>
                </a:solidFill>
                <a:highlight>
                  <a:srgbClr val="FFFFFF"/>
                </a:highlight>
                <a:latin typeface="Consolas"/>
                <a:ea typeface="Consolas"/>
                <a:cs typeface="Consolas"/>
                <a:sym typeface="Consolas"/>
              </a:rPr>
              <a:t>let </a:t>
            </a:r>
            <a:r>
              <a:rPr lang="en-US" sz="1000">
                <a:solidFill>
                  <a:srgbClr val="830091"/>
                </a:solidFill>
                <a:highlight>
                  <a:srgbClr val="FFFFFF"/>
                </a:highlight>
                <a:latin typeface="Consolas"/>
                <a:ea typeface="Consolas"/>
                <a:cs typeface="Consolas"/>
                <a:sym typeface="Consolas"/>
              </a:rPr>
              <a:t>userInput </a:t>
            </a:r>
            <a:r>
              <a:rPr lang="en-US" sz="1000">
                <a:solidFill>
                  <a:srgbClr val="080808"/>
                </a:solidFill>
                <a:highlight>
                  <a:srgbClr val="FFFFFF"/>
                </a:highlight>
                <a:latin typeface="Consolas"/>
                <a:ea typeface="Consolas"/>
                <a:cs typeface="Consolas"/>
                <a:sym typeface="Consolas"/>
              </a:rPr>
              <a:t>= </a:t>
            </a:r>
            <a:r>
              <a:rPr lang="en-US" sz="1000">
                <a:solidFill>
                  <a:srgbClr val="067D17"/>
                </a:solidFill>
                <a:highlight>
                  <a:srgbClr val="FFFFFF"/>
                </a:highlight>
                <a:latin typeface="Consolas"/>
                <a:ea typeface="Consolas"/>
                <a:cs typeface="Consolas"/>
                <a:sym typeface="Consolas"/>
              </a:rPr>
              <a:t>""</a:t>
            </a:r>
            <a:r>
              <a:rPr lang="en-US" sz="1000">
                <a:solidFill>
                  <a:srgbClr val="080808"/>
                </a:solidFill>
                <a:highlight>
                  <a:srgbClr val="FFFFFF"/>
                </a:highlight>
                <a:latin typeface="Consolas"/>
                <a:ea typeface="Consolas"/>
                <a:cs typeface="Consolas"/>
                <a:sym typeface="Consolas"/>
              </a:rPr>
              <a:t>;</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000">
                <a:solidFill>
                  <a:srgbClr val="830091"/>
                </a:solidFill>
                <a:highlight>
                  <a:srgbClr val="FFFFFF"/>
                </a:highlight>
                <a:latin typeface="Consolas"/>
                <a:ea typeface="Consolas"/>
                <a:cs typeface="Consolas"/>
                <a:sym typeface="Consolas"/>
              </a:rPr>
              <a:t>userInput </a:t>
            </a:r>
            <a:r>
              <a:rPr lang="en-US" sz="1000">
                <a:solidFill>
                  <a:srgbClr val="080808"/>
                </a:solidFill>
                <a:highlight>
                  <a:srgbClr val="FFFFFF"/>
                </a:highlight>
                <a:latin typeface="Consolas"/>
                <a:ea typeface="Consolas"/>
                <a:cs typeface="Consolas"/>
                <a:sym typeface="Consolas"/>
              </a:rPr>
              <a:t>= prompt(</a:t>
            </a:r>
            <a:r>
              <a:rPr lang="en-US" sz="1000">
                <a:solidFill>
                  <a:srgbClr val="067D17"/>
                </a:solidFill>
                <a:highlight>
                  <a:srgbClr val="FFFFFF"/>
                </a:highlight>
                <a:latin typeface="Consolas"/>
                <a:ea typeface="Consolas"/>
                <a:cs typeface="Consolas"/>
                <a:sym typeface="Consolas"/>
              </a:rPr>
              <a:t>"Enter an Arithmetic Expression"</a:t>
            </a:r>
            <a:r>
              <a:rPr lang="en-US" sz="1000">
                <a:solidFill>
                  <a:srgbClr val="080808"/>
                </a:solidFill>
                <a:highlight>
                  <a:srgbClr val="FFFFFF"/>
                </a:highlight>
                <a:latin typeface="Consolas"/>
                <a:ea typeface="Consolas"/>
                <a:cs typeface="Consolas"/>
                <a:sym typeface="Consolas"/>
              </a:rPr>
              <a:t>);</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000">
                <a:solidFill>
                  <a:srgbClr val="830091"/>
                </a:solidFill>
                <a:highlight>
                  <a:srgbClr val="FFFFFF"/>
                </a:highlight>
                <a:latin typeface="Consolas"/>
                <a:ea typeface="Consolas"/>
                <a:cs typeface="Consolas"/>
                <a:sym typeface="Consolas"/>
              </a:rPr>
              <a:t>console</a:t>
            </a:r>
            <a:r>
              <a:rPr lang="en-US" sz="1000">
                <a:solidFill>
                  <a:srgbClr val="080808"/>
                </a:solidFill>
                <a:highlight>
                  <a:srgbClr val="FFFFFF"/>
                </a:highlight>
                <a:latin typeface="Consolas"/>
                <a:ea typeface="Consolas"/>
                <a:cs typeface="Consolas"/>
                <a:sym typeface="Consolas"/>
              </a:rPr>
              <a:t>.</a:t>
            </a:r>
            <a:r>
              <a:rPr lang="en-US" sz="1000">
                <a:solidFill>
                  <a:srgbClr val="7A7A43"/>
                </a:solidFill>
                <a:highlight>
                  <a:srgbClr val="FFFFFF"/>
                </a:highlight>
                <a:latin typeface="Consolas"/>
                <a:ea typeface="Consolas"/>
                <a:cs typeface="Consolas"/>
                <a:sym typeface="Consolas"/>
              </a:rPr>
              <a:t>log</a:t>
            </a:r>
            <a:r>
              <a:rPr lang="en-US" sz="1000">
                <a:solidFill>
                  <a:srgbClr val="080808"/>
                </a:solidFill>
                <a:highlight>
                  <a:srgbClr val="FFFFFF"/>
                </a:highlight>
                <a:latin typeface="Consolas"/>
                <a:ea typeface="Consolas"/>
                <a:cs typeface="Consolas"/>
                <a:sym typeface="Consolas"/>
              </a:rPr>
              <a:t>(</a:t>
            </a:r>
            <a:r>
              <a:rPr lang="en-US" sz="1000">
                <a:solidFill>
                  <a:srgbClr val="830091"/>
                </a:solidFill>
                <a:highlight>
                  <a:srgbClr val="FFFFFF"/>
                </a:highlight>
                <a:latin typeface="Consolas"/>
                <a:ea typeface="Consolas"/>
                <a:cs typeface="Consolas"/>
                <a:sym typeface="Consolas"/>
              </a:rPr>
              <a:t>userInput</a:t>
            </a:r>
            <a:r>
              <a:rPr lang="en-US" sz="1000">
                <a:solidFill>
                  <a:srgbClr val="080808"/>
                </a:solidFill>
                <a:highlight>
                  <a:srgbClr val="FFFFFF"/>
                </a:highlight>
                <a:latin typeface="Consolas"/>
                <a:ea typeface="Consolas"/>
                <a:cs typeface="Consolas"/>
                <a:sym typeface="Consolas"/>
              </a:rPr>
              <a:t>);</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000">
                <a:solidFill>
                  <a:srgbClr val="0033B3"/>
                </a:solidFill>
                <a:highlight>
                  <a:schemeClr val="lt1"/>
                </a:highlight>
                <a:latin typeface="Consolas"/>
                <a:ea typeface="Consolas"/>
                <a:cs typeface="Consolas"/>
                <a:sym typeface="Consolas"/>
              </a:rPr>
              <a:t>for </a:t>
            </a:r>
            <a:r>
              <a:rPr lang="en-US" sz="1000">
                <a:solidFill>
                  <a:srgbClr val="080808"/>
                </a:solidFill>
                <a:highlight>
                  <a:schemeClr val="lt1"/>
                </a:highlight>
                <a:latin typeface="Consolas"/>
                <a:ea typeface="Consolas"/>
                <a:cs typeface="Consolas"/>
                <a:sym typeface="Consolas"/>
              </a:rPr>
              <a:t>(</a:t>
            </a:r>
            <a:r>
              <a:rPr lang="en-US" sz="1000">
                <a:solidFill>
                  <a:srgbClr val="0033B3"/>
                </a:solidFill>
                <a:highlight>
                  <a:schemeClr val="lt1"/>
                </a:highlight>
                <a:latin typeface="Consolas"/>
                <a:ea typeface="Consolas"/>
                <a:cs typeface="Consolas"/>
                <a:sym typeface="Consolas"/>
              </a:rPr>
              <a:t>let </a:t>
            </a:r>
            <a:r>
              <a:rPr lang="en-US" sz="1000">
                <a:solidFill>
                  <a:srgbClr val="248F8F"/>
                </a:solidFill>
                <a:highlight>
                  <a:schemeClr val="lt1"/>
                </a:highlight>
                <a:latin typeface="Consolas"/>
                <a:ea typeface="Consolas"/>
                <a:cs typeface="Consolas"/>
                <a:sym typeface="Consolas"/>
              </a:rPr>
              <a:t>i </a:t>
            </a:r>
            <a:r>
              <a:rPr lang="en-US" sz="1000">
                <a:solidFill>
                  <a:srgbClr val="080808"/>
                </a:solidFill>
                <a:highlight>
                  <a:schemeClr val="lt1"/>
                </a:highlight>
                <a:latin typeface="Consolas"/>
                <a:ea typeface="Consolas"/>
                <a:cs typeface="Consolas"/>
                <a:sym typeface="Consolas"/>
              </a:rPr>
              <a:t>= </a:t>
            </a:r>
            <a:r>
              <a:rPr lang="en-US" sz="1000">
                <a:solidFill>
                  <a:srgbClr val="1750EB"/>
                </a:solidFill>
                <a:highlight>
                  <a:schemeClr val="lt1"/>
                </a:highlight>
                <a:latin typeface="Consolas"/>
                <a:ea typeface="Consolas"/>
                <a:cs typeface="Consolas"/>
                <a:sym typeface="Consolas"/>
              </a:rPr>
              <a:t>0</a:t>
            </a:r>
            <a:r>
              <a:rPr lang="en-US" sz="1000">
                <a:solidFill>
                  <a:srgbClr val="080808"/>
                </a:solidFill>
                <a:highlight>
                  <a:schemeClr val="lt1"/>
                </a:highlight>
                <a:latin typeface="Consolas"/>
                <a:ea typeface="Consolas"/>
                <a:cs typeface="Consolas"/>
                <a:sym typeface="Consolas"/>
              </a:rPr>
              <a:t>; </a:t>
            </a:r>
            <a:r>
              <a:rPr lang="en-US" sz="1000">
                <a:solidFill>
                  <a:srgbClr val="248F8F"/>
                </a:solidFill>
                <a:highlight>
                  <a:schemeClr val="lt1"/>
                </a:highlight>
                <a:latin typeface="Consolas"/>
                <a:ea typeface="Consolas"/>
                <a:cs typeface="Consolas"/>
                <a:sym typeface="Consolas"/>
              </a:rPr>
              <a:t>i </a:t>
            </a:r>
            <a:r>
              <a:rPr lang="en-US" sz="1000">
                <a:solidFill>
                  <a:srgbClr val="080808"/>
                </a:solidFill>
                <a:highlight>
                  <a:schemeClr val="lt1"/>
                </a:highlight>
                <a:latin typeface="Consolas"/>
                <a:ea typeface="Consolas"/>
                <a:cs typeface="Consolas"/>
                <a:sym typeface="Consolas"/>
              </a:rPr>
              <a:t>&lt; </a:t>
            </a:r>
            <a:r>
              <a:rPr lang="en-US" sz="1000">
                <a:solidFill>
                  <a:srgbClr val="830091"/>
                </a:solidFill>
                <a:highlight>
                  <a:schemeClr val="lt1"/>
                </a:highlight>
                <a:latin typeface="Consolas"/>
                <a:ea typeface="Consolas"/>
                <a:cs typeface="Consolas"/>
                <a:sym typeface="Consolas"/>
              </a:rPr>
              <a:t>userInput</a:t>
            </a:r>
            <a:r>
              <a:rPr lang="en-US" sz="1000">
                <a:solidFill>
                  <a:srgbClr val="080808"/>
                </a:solidFill>
                <a:highlight>
                  <a:schemeClr val="lt1"/>
                </a:highlight>
                <a:latin typeface="Consolas"/>
                <a:ea typeface="Consolas"/>
                <a:cs typeface="Consolas"/>
                <a:sym typeface="Consolas"/>
              </a:rPr>
              <a:t>.</a:t>
            </a:r>
            <a:r>
              <a:rPr lang="en-US" sz="1000">
                <a:solidFill>
                  <a:srgbClr val="871094"/>
                </a:solidFill>
                <a:highlight>
                  <a:schemeClr val="lt1"/>
                </a:highlight>
                <a:latin typeface="Consolas"/>
                <a:ea typeface="Consolas"/>
                <a:cs typeface="Consolas"/>
                <a:sym typeface="Consolas"/>
              </a:rPr>
              <a:t>length</a:t>
            </a:r>
            <a:r>
              <a:rPr lang="en-US" sz="1000">
                <a:solidFill>
                  <a:srgbClr val="080808"/>
                </a:solidFill>
                <a:highlight>
                  <a:schemeClr val="lt1"/>
                </a:highlight>
                <a:latin typeface="Consolas"/>
                <a:ea typeface="Consolas"/>
                <a:cs typeface="Consolas"/>
                <a:sym typeface="Consolas"/>
              </a:rPr>
              <a:t>; </a:t>
            </a:r>
            <a:r>
              <a:rPr lang="en-US" sz="1000">
                <a:solidFill>
                  <a:srgbClr val="248F8F"/>
                </a:solidFill>
                <a:highlight>
                  <a:schemeClr val="lt1"/>
                </a:highlight>
                <a:latin typeface="Consolas"/>
                <a:ea typeface="Consolas"/>
                <a:cs typeface="Consolas"/>
                <a:sym typeface="Consolas"/>
              </a:rPr>
              <a:t>i</a:t>
            </a:r>
            <a:r>
              <a:rPr lang="en-US" sz="1000">
                <a:solidFill>
                  <a:srgbClr val="080808"/>
                </a:solidFill>
                <a:highlight>
                  <a:schemeClr val="lt1"/>
                </a:highlight>
                <a:latin typeface="Consolas"/>
                <a:ea typeface="Consolas"/>
                <a:cs typeface="Consolas"/>
                <a:sym typeface="Consolas"/>
              </a:rPr>
              <a:t>++) {</a:t>
            </a:r>
            <a:endParaRPr sz="10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chemeClr val="lt1"/>
                </a:highlight>
                <a:latin typeface="Consolas"/>
                <a:ea typeface="Consolas"/>
                <a:cs typeface="Consolas"/>
                <a:sym typeface="Consolas"/>
              </a:rPr>
              <a:t>   </a:t>
            </a:r>
            <a:r>
              <a:rPr lang="en-US" sz="1000">
                <a:solidFill>
                  <a:srgbClr val="0033B3"/>
                </a:solidFill>
                <a:highlight>
                  <a:schemeClr val="lt1"/>
                </a:highlight>
                <a:latin typeface="Consolas"/>
                <a:ea typeface="Consolas"/>
                <a:cs typeface="Consolas"/>
                <a:sym typeface="Consolas"/>
              </a:rPr>
              <a:t>let </a:t>
            </a:r>
            <a:r>
              <a:rPr lang="en-US" sz="1000">
                <a:solidFill>
                  <a:srgbClr val="248F8F"/>
                </a:solidFill>
                <a:highlight>
                  <a:schemeClr val="lt1"/>
                </a:highlight>
                <a:latin typeface="Consolas"/>
                <a:ea typeface="Consolas"/>
                <a:cs typeface="Consolas"/>
                <a:sym typeface="Consolas"/>
              </a:rPr>
              <a:t>c </a:t>
            </a:r>
            <a:r>
              <a:rPr lang="en-US" sz="1000">
                <a:solidFill>
                  <a:srgbClr val="080808"/>
                </a:solidFill>
                <a:highlight>
                  <a:schemeClr val="lt1"/>
                </a:highlight>
                <a:latin typeface="Consolas"/>
                <a:ea typeface="Consolas"/>
                <a:cs typeface="Consolas"/>
                <a:sym typeface="Consolas"/>
              </a:rPr>
              <a:t>= </a:t>
            </a:r>
            <a:r>
              <a:rPr lang="en-US" sz="1000">
                <a:solidFill>
                  <a:srgbClr val="830091"/>
                </a:solidFill>
                <a:highlight>
                  <a:schemeClr val="lt1"/>
                </a:highlight>
                <a:latin typeface="Consolas"/>
                <a:ea typeface="Consolas"/>
                <a:cs typeface="Consolas"/>
                <a:sym typeface="Consolas"/>
              </a:rPr>
              <a:t>userInput</a:t>
            </a:r>
            <a:r>
              <a:rPr lang="en-US" sz="1000">
                <a:solidFill>
                  <a:srgbClr val="080808"/>
                </a:solidFill>
                <a:highlight>
                  <a:schemeClr val="lt1"/>
                </a:highlight>
                <a:latin typeface="Consolas"/>
                <a:ea typeface="Consolas"/>
                <a:cs typeface="Consolas"/>
                <a:sym typeface="Consolas"/>
              </a:rPr>
              <a:t>[</a:t>
            </a:r>
            <a:r>
              <a:rPr lang="en-US" sz="1000">
                <a:solidFill>
                  <a:srgbClr val="248F8F"/>
                </a:solidFill>
                <a:highlight>
                  <a:schemeClr val="lt1"/>
                </a:highlight>
                <a:latin typeface="Consolas"/>
                <a:ea typeface="Consolas"/>
                <a:cs typeface="Consolas"/>
                <a:sym typeface="Consolas"/>
              </a:rPr>
              <a:t>i</a:t>
            </a:r>
            <a:r>
              <a:rPr lang="en-US" sz="1000">
                <a:solidFill>
                  <a:srgbClr val="080808"/>
                </a:solidFill>
                <a:highlight>
                  <a:schemeClr val="lt1"/>
                </a:highlight>
                <a:latin typeface="Consolas"/>
                <a:ea typeface="Consolas"/>
                <a:cs typeface="Consolas"/>
                <a:sym typeface="Consolas"/>
              </a:rPr>
              <a:t>]; </a:t>
            </a:r>
            <a:r>
              <a:rPr lang="en-US" sz="1000">
                <a:solidFill>
                  <a:schemeClr val="accent3"/>
                </a:solidFill>
                <a:highlight>
                  <a:schemeClr val="lt1"/>
                </a:highlight>
                <a:latin typeface="Consolas"/>
                <a:ea typeface="Consolas"/>
                <a:cs typeface="Consolas"/>
                <a:sym typeface="Consolas"/>
              </a:rPr>
              <a:t>// the current character</a:t>
            </a:r>
            <a:endParaRPr sz="1000">
              <a:solidFill>
                <a:schemeClr val="accent3"/>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chemeClr val="lt1"/>
                </a:highlight>
                <a:latin typeface="Consolas"/>
                <a:ea typeface="Consolas"/>
                <a:cs typeface="Consolas"/>
                <a:sym typeface="Consolas"/>
              </a:rPr>
              <a:t>}</a:t>
            </a:r>
            <a:endParaRPr sz="900">
              <a:solidFill>
                <a:srgbClr val="080808"/>
              </a:solidFill>
              <a:highlight>
                <a:srgbClr val="FFFFFF"/>
              </a:highlight>
              <a:latin typeface="Consolas"/>
              <a:ea typeface="Consolas"/>
              <a:cs typeface="Consolas"/>
              <a:sym typeface="Consola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8" name="Shape 1628"/>
        <p:cNvGrpSpPr/>
        <p:nvPr/>
      </p:nvGrpSpPr>
      <p:grpSpPr>
        <a:xfrm>
          <a:off x="0" y="0"/>
          <a:ext cx="0" cy="0"/>
          <a:chOff x="0" y="0"/>
          <a:chExt cx="0" cy="0"/>
        </a:xfrm>
      </p:grpSpPr>
      <p:sp>
        <p:nvSpPr>
          <p:cNvPr id="1629" name="Google Shape;1629;p175"/>
          <p:cNvSpPr txBox="1"/>
          <p:nvPr>
            <p:ph idx="1" type="body"/>
          </p:nvPr>
        </p:nvSpPr>
        <p:spPr>
          <a:xfrm>
            <a:off x="523875" y="1290600"/>
            <a:ext cx="8186700" cy="3395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US">
                <a:solidFill>
                  <a:schemeClr val="accent2"/>
                </a:solidFill>
              </a:rPr>
              <a:t>Identifying numbers within a string is relatively </a:t>
            </a:r>
            <a:r>
              <a:rPr lang="en-US">
                <a:solidFill>
                  <a:schemeClr val="accent2"/>
                </a:solidFill>
              </a:rPr>
              <a:t>simple</a:t>
            </a:r>
            <a:r>
              <a:rPr lang="en-US">
                <a:solidFill>
                  <a:schemeClr val="accent2"/>
                </a:solidFill>
              </a:rPr>
              <a:t>, thanks to JavaScripts native comparison operators. Every character within a string is treated as a number by the computer system, as described within the </a:t>
            </a:r>
            <a:r>
              <a:rPr lang="en-US" u="sng">
                <a:solidFill>
                  <a:schemeClr val="hlink"/>
                </a:solidFill>
                <a:hlinkClick r:id="rId3"/>
              </a:rPr>
              <a:t>American Standard Code for Information Interchange (ASCII)</a:t>
            </a:r>
            <a:r>
              <a:rPr lang="en-US">
                <a:solidFill>
                  <a:schemeClr val="accent2"/>
                </a:solidFill>
              </a:rPr>
              <a:t>.</a:t>
            </a:r>
            <a:endParaRPr>
              <a:solidFill>
                <a:schemeClr val="accent2"/>
              </a:solidFill>
            </a:endParaRPr>
          </a:p>
          <a:p>
            <a:pPr indent="0" lvl="0" marL="0" rtl="0" algn="l">
              <a:spcBef>
                <a:spcPts val="800"/>
              </a:spcBef>
              <a:spcAft>
                <a:spcPts val="0"/>
              </a:spcAft>
              <a:buNone/>
            </a:pPr>
            <a:r>
              <a:rPr lang="en-US">
                <a:solidFill>
                  <a:schemeClr val="accent2"/>
                </a:solidFill>
              </a:rPr>
              <a:t>We can use this information to check for numbers within the userInput string.</a:t>
            </a:r>
            <a:endParaRPr>
              <a:solidFill>
                <a:schemeClr val="accent2"/>
              </a:solidFill>
            </a:endParaRPr>
          </a:p>
          <a:p>
            <a:pPr indent="0" lvl="0" marL="0" rtl="0" algn="l">
              <a:spcBef>
                <a:spcPts val="800"/>
              </a:spcBef>
              <a:spcAft>
                <a:spcPts val="0"/>
              </a:spcAft>
              <a:buNone/>
            </a:pPr>
            <a:r>
              <a:rPr lang="en-US">
                <a:solidFill>
                  <a:schemeClr val="accent2"/>
                </a:solidFill>
              </a:rPr>
              <a:t>We need to check for anything with an ASCII </a:t>
            </a:r>
            <a:br>
              <a:rPr lang="en-US">
                <a:solidFill>
                  <a:schemeClr val="accent2"/>
                </a:solidFill>
              </a:rPr>
            </a:br>
            <a:r>
              <a:rPr lang="en-US">
                <a:solidFill>
                  <a:schemeClr val="accent2"/>
                </a:solidFill>
              </a:rPr>
              <a:t>value greater than or equal to ‘0’ AND less </a:t>
            </a:r>
            <a:br>
              <a:rPr lang="en-US">
                <a:solidFill>
                  <a:schemeClr val="accent2"/>
                </a:solidFill>
              </a:rPr>
            </a:br>
            <a:r>
              <a:rPr lang="en-US">
                <a:solidFill>
                  <a:schemeClr val="accent2"/>
                </a:solidFill>
              </a:rPr>
              <a:t>than or equal to ‘9’, which encompasses all </a:t>
            </a:r>
            <a:br>
              <a:rPr lang="en-US">
                <a:solidFill>
                  <a:schemeClr val="accent2"/>
                </a:solidFill>
              </a:rPr>
            </a:br>
            <a:r>
              <a:rPr lang="en-US">
                <a:solidFill>
                  <a:schemeClr val="accent2"/>
                </a:solidFill>
              </a:rPr>
              <a:t>of the available digits, as follows:</a:t>
            </a:r>
            <a:endParaRPr>
              <a:solidFill>
                <a:schemeClr val="accent2"/>
              </a:solidFill>
            </a:endParaRPr>
          </a:p>
          <a:p>
            <a:pPr indent="457200" lvl="0" marL="0" rtl="0" algn="l">
              <a:spcBef>
                <a:spcPts val="800"/>
              </a:spcBef>
              <a:spcAft>
                <a:spcPts val="0"/>
              </a:spcAft>
              <a:buNone/>
            </a:pPr>
            <a:r>
              <a:rPr b="1" lang="en-US">
                <a:solidFill>
                  <a:schemeClr val="accent2"/>
                </a:solidFill>
                <a:latin typeface="Consolas"/>
                <a:ea typeface="Consolas"/>
                <a:cs typeface="Consolas"/>
                <a:sym typeface="Consolas"/>
              </a:rPr>
              <a:t>c &gt;= ‘0’ &amp;&amp; c &lt;= ‘9’</a:t>
            </a:r>
            <a:endParaRPr b="1">
              <a:solidFill>
                <a:schemeClr val="accent2"/>
              </a:solidFill>
              <a:latin typeface="Consolas"/>
              <a:ea typeface="Consolas"/>
              <a:cs typeface="Consolas"/>
              <a:sym typeface="Consolas"/>
            </a:endParaRPr>
          </a:p>
          <a:p>
            <a:pPr indent="0" lvl="0" marL="0" rtl="0" algn="l">
              <a:spcBef>
                <a:spcPts val="800"/>
              </a:spcBef>
              <a:spcAft>
                <a:spcPts val="800"/>
              </a:spcAft>
              <a:buNone/>
            </a:pPr>
            <a:r>
              <a:rPr lang="en-US">
                <a:solidFill>
                  <a:schemeClr val="accent2"/>
                </a:solidFill>
              </a:rPr>
              <a:t>We enclose this condition in an </a:t>
            </a:r>
            <a:r>
              <a:rPr b="1" lang="en-US">
                <a:solidFill>
                  <a:schemeClr val="accent2"/>
                </a:solidFill>
                <a:latin typeface="Consolas"/>
                <a:ea typeface="Consolas"/>
                <a:cs typeface="Consolas"/>
                <a:sym typeface="Consolas"/>
              </a:rPr>
              <a:t>if</a:t>
            </a:r>
            <a:r>
              <a:rPr b="1" lang="en-US">
                <a:solidFill>
                  <a:schemeClr val="accent2"/>
                </a:solidFill>
                <a:latin typeface="Consolas"/>
                <a:ea typeface="Consolas"/>
                <a:cs typeface="Consolas"/>
                <a:sym typeface="Consolas"/>
              </a:rPr>
              <a:t>...</a:t>
            </a:r>
            <a:r>
              <a:rPr b="1" lang="en-US">
                <a:solidFill>
                  <a:schemeClr val="accent2"/>
                </a:solidFill>
                <a:latin typeface="Consolas"/>
                <a:ea typeface="Consolas"/>
                <a:cs typeface="Consolas"/>
                <a:sym typeface="Consolas"/>
              </a:rPr>
              <a:t>else</a:t>
            </a:r>
            <a:r>
              <a:rPr lang="en-US">
                <a:solidFill>
                  <a:schemeClr val="accent2"/>
                </a:solidFill>
              </a:rPr>
              <a:t> </a:t>
            </a:r>
            <a:br>
              <a:rPr lang="en-US">
                <a:solidFill>
                  <a:schemeClr val="accent2"/>
                </a:solidFill>
              </a:rPr>
            </a:br>
            <a:r>
              <a:rPr lang="en-US">
                <a:solidFill>
                  <a:schemeClr val="accent2"/>
                </a:solidFill>
              </a:rPr>
              <a:t>statement, and will use the body of the </a:t>
            </a:r>
            <a:br>
              <a:rPr lang="en-US">
                <a:solidFill>
                  <a:schemeClr val="accent2"/>
                </a:solidFill>
              </a:rPr>
            </a:br>
            <a:r>
              <a:rPr b="1" lang="en-US">
                <a:solidFill>
                  <a:schemeClr val="accent2"/>
                </a:solidFill>
                <a:latin typeface="Consolas"/>
                <a:ea typeface="Consolas"/>
                <a:cs typeface="Consolas"/>
                <a:sym typeface="Consolas"/>
              </a:rPr>
              <a:t>if</a:t>
            </a:r>
            <a:r>
              <a:rPr b="1" lang="en-US">
                <a:solidFill>
                  <a:schemeClr val="accent2"/>
                </a:solidFill>
                <a:latin typeface="Consolas"/>
                <a:ea typeface="Consolas"/>
                <a:cs typeface="Consolas"/>
                <a:sym typeface="Consolas"/>
              </a:rPr>
              <a:t>...else</a:t>
            </a:r>
            <a:r>
              <a:rPr lang="en-US">
                <a:solidFill>
                  <a:schemeClr val="accent2"/>
                </a:solidFill>
              </a:rPr>
              <a:t> statement to add numbers and </a:t>
            </a:r>
            <a:br>
              <a:rPr lang="en-US">
                <a:solidFill>
                  <a:schemeClr val="accent2"/>
                </a:solidFill>
              </a:rPr>
            </a:br>
            <a:r>
              <a:rPr lang="en-US">
                <a:solidFill>
                  <a:schemeClr val="accent2"/>
                </a:solidFill>
              </a:rPr>
              <a:t>operators to our final output.</a:t>
            </a:r>
            <a:endParaRPr>
              <a:solidFill>
                <a:schemeClr val="accent2"/>
              </a:solidFill>
            </a:endParaRPr>
          </a:p>
        </p:txBody>
      </p:sp>
      <p:sp>
        <p:nvSpPr>
          <p:cNvPr id="1630" name="Google Shape;1630;p175"/>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US"/>
              <a:t>Activity: Looping through Strings – Identifying Numbers</a:t>
            </a:r>
            <a:endParaRPr/>
          </a:p>
        </p:txBody>
      </p:sp>
      <p:sp>
        <p:nvSpPr>
          <p:cNvPr id="1631" name="Google Shape;1631;p175"/>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
        <p:nvSpPr>
          <p:cNvPr id="1632" name="Google Shape;1632;p175"/>
          <p:cNvSpPr txBox="1"/>
          <p:nvPr/>
        </p:nvSpPr>
        <p:spPr>
          <a:xfrm>
            <a:off x="4340475" y="2428925"/>
            <a:ext cx="4217700" cy="1985700"/>
          </a:xfrm>
          <a:prstGeom prst="rect">
            <a:avLst/>
          </a:prstGeom>
          <a:noFill/>
          <a:ln cap="flat" cmpd="sng" w="9525">
            <a:solidFill>
              <a:schemeClr val="accent2"/>
            </a:solidFill>
            <a:prstDash val="dash"/>
            <a:round/>
            <a:headEnd len="sm" w="sm" type="none"/>
            <a:tailEnd len="sm" w="sm" type="none"/>
          </a:ln>
        </p:spPr>
        <p:txBody>
          <a:bodyPr anchorCtr="0" anchor="t" bIns="68575" lIns="68575" spcFirstLastPara="1" rIns="68575" wrap="square" tIns="68575">
            <a:spAutoFit/>
          </a:bodyPr>
          <a:lstStyle/>
          <a:p>
            <a:pPr indent="0" lvl="0" marL="0" rtl="0" algn="l">
              <a:spcBef>
                <a:spcPts val="0"/>
              </a:spcBef>
              <a:spcAft>
                <a:spcPts val="0"/>
              </a:spcAft>
              <a:buNone/>
            </a:pPr>
            <a:r>
              <a:rPr lang="en-US" sz="1000">
                <a:solidFill>
                  <a:srgbClr val="0033B3"/>
                </a:solidFill>
                <a:highlight>
                  <a:srgbClr val="FFFFFF"/>
                </a:highlight>
                <a:latin typeface="Consolas"/>
                <a:ea typeface="Consolas"/>
                <a:cs typeface="Consolas"/>
                <a:sym typeface="Consolas"/>
              </a:rPr>
              <a:t>let </a:t>
            </a:r>
            <a:r>
              <a:rPr lang="en-US" sz="1000">
                <a:solidFill>
                  <a:srgbClr val="830091"/>
                </a:solidFill>
                <a:highlight>
                  <a:srgbClr val="FFFFFF"/>
                </a:highlight>
                <a:latin typeface="Consolas"/>
                <a:ea typeface="Consolas"/>
                <a:cs typeface="Consolas"/>
                <a:sym typeface="Consolas"/>
              </a:rPr>
              <a:t>userInput </a:t>
            </a:r>
            <a:r>
              <a:rPr lang="en-US" sz="1000">
                <a:solidFill>
                  <a:srgbClr val="080808"/>
                </a:solidFill>
                <a:highlight>
                  <a:srgbClr val="FFFFFF"/>
                </a:highlight>
                <a:latin typeface="Consolas"/>
                <a:ea typeface="Consolas"/>
                <a:cs typeface="Consolas"/>
                <a:sym typeface="Consolas"/>
              </a:rPr>
              <a:t>= </a:t>
            </a:r>
            <a:r>
              <a:rPr lang="en-US" sz="1000">
                <a:solidFill>
                  <a:srgbClr val="067D17"/>
                </a:solidFill>
                <a:highlight>
                  <a:srgbClr val="FFFFFF"/>
                </a:highlight>
                <a:latin typeface="Consolas"/>
                <a:ea typeface="Consolas"/>
                <a:cs typeface="Consolas"/>
                <a:sym typeface="Consolas"/>
              </a:rPr>
              <a:t>""</a:t>
            </a:r>
            <a:r>
              <a:rPr lang="en-US" sz="1000">
                <a:solidFill>
                  <a:srgbClr val="080808"/>
                </a:solidFill>
                <a:highlight>
                  <a:srgbClr val="FFFFFF"/>
                </a:highlight>
                <a:latin typeface="Consolas"/>
                <a:ea typeface="Consolas"/>
                <a:cs typeface="Consolas"/>
                <a:sym typeface="Consolas"/>
              </a:rPr>
              <a:t>;</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000">
                <a:solidFill>
                  <a:srgbClr val="830091"/>
                </a:solidFill>
                <a:highlight>
                  <a:srgbClr val="FFFFFF"/>
                </a:highlight>
                <a:latin typeface="Consolas"/>
                <a:ea typeface="Consolas"/>
                <a:cs typeface="Consolas"/>
                <a:sym typeface="Consolas"/>
              </a:rPr>
              <a:t>userInput </a:t>
            </a:r>
            <a:r>
              <a:rPr lang="en-US" sz="1000">
                <a:solidFill>
                  <a:srgbClr val="080808"/>
                </a:solidFill>
                <a:highlight>
                  <a:srgbClr val="FFFFFF"/>
                </a:highlight>
                <a:latin typeface="Consolas"/>
                <a:ea typeface="Consolas"/>
                <a:cs typeface="Consolas"/>
                <a:sym typeface="Consolas"/>
              </a:rPr>
              <a:t>= prompt(</a:t>
            </a:r>
            <a:r>
              <a:rPr lang="en-US" sz="1000">
                <a:solidFill>
                  <a:srgbClr val="067D17"/>
                </a:solidFill>
                <a:highlight>
                  <a:srgbClr val="FFFFFF"/>
                </a:highlight>
                <a:latin typeface="Consolas"/>
                <a:ea typeface="Consolas"/>
                <a:cs typeface="Consolas"/>
                <a:sym typeface="Consolas"/>
              </a:rPr>
              <a:t>"Enter an Arithmetic Expression"</a:t>
            </a:r>
            <a:r>
              <a:rPr lang="en-US" sz="1000">
                <a:solidFill>
                  <a:srgbClr val="080808"/>
                </a:solidFill>
                <a:highlight>
                  <a:srgbClr val="FFFFFF"/>
                </a:highlight>
                <a:latin typeface="Consolas"/>
                <a:ea typeface="Consolas"/>
                <a:cs typeface="Consolas"/>
                <a:sym typeface="Consolas"/>
              </a:rPr>
              <a:t>);</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000">
                <a:solidFill>
                  <a:srgbClr val="830091"/>
                </a:solidFill>
                <a:highlight>
                  <a:srgbClr val="FFFFFF"/>
                </a:highlight>
                <a:latin typeface="Consolas"/>
                <a:ea typeface="Consolas"/>
                <a:cs typeface="Consolas"/>
                <a:sym typeface="Consolas"/>
              </a:rPr>
              <a:t>console</a:t>
            </a:r>
            <a:r>
              <a:rPr lang="en-US" sz="1000">
                <a:solidFill>
                  <a:srgbClr val="080808"/>
                </a:solidFill>
                <a:highlight>
                  <a:srgbClr val="FFFFFF"/>
                </a:highlight>
                <a:latin typeface="Consolas"/>
                <a:ea typeface="Consolas"/>
                <a:cs typeface="Consolas"/>
                <a:sym typeface="Consolas"/>
              </a:rPr>
              <a:t>.</a:t>
            </a:r>
            <a:r>
              <a:rPr lang="en-US" sz="1000">
                <a:solidFill>
                  <a:srgbClr val="7A7A43"/>
                </a:solidFill>
                <a:highlight>
                  <a:srgbClr val="FFFFFF"/>
                </a:highlight>
                <a:latin typeface="Consolas"/>
                <a:ea typeface="Consolas"/>
                <a:cs typeface="Consolas"/>
                <a:sym typeface="Consolas"/>
              </a:rPr>
              <a:t>log</a:t>
            </a:r>
            <a:r>
              <a:rPr lang="en-US" sz="1000">
                <a:solidFill>
                  <a:srgbClr val="080808"/>
                </a:solidFill>
                <a:highlight>
                  <a:srgbClr val="FFFFFF"/>
                </a:highlight>
                <a:latin typeface="Consolas"/>
                <a:ea typeface="Consolas"/>
                <a:cs typeface="Consolas"/>
                <a:sym typeface="Consolas"/>
              </a:rPr>
              <a:t>(</a:t>
            </a:r>
            <a:r>
              <a:rPr lang="en-US" sz="1000">
                <a:solidFill>
                  <a:srgbClr val="830091"/>
                </a:solidFill>
                <a:highlight>
                  <a:srgbClr val="FFFFFF"/>
                </a:highlight>
                <a:latin typeface="Consolas"/>
                <a:ea typeface="Consolas"/>
                <a:cs typeface="Consolas"/>
                <a:sym typeface="Consolas"/>
              </a:rPr>
              <a:t>userInput</a:t>
            </a:r>
            <a:r>
              <a:rPr lang="en-US" sz="1000">
                <a:solidFill>
                  <a:srgbClr val="080808"/>
                </a:solidFill>
                <a:highlight>
                  <a:srgbClr val="FFFFFF"/>
                </a:highlight>
                <a:latin typeface="Consolas"/>
                <a:ea typeface="Consolas"/>
                <a:cs typeface="Consolas"/>
                <a:sym typeface="Consolas"/>
              </a:rPr>
              <a:t>);</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000">
                <a:solidFill>
                  <a:srgbClr val="0033B3"/>
                </a:solidFill>
                <a:highlight>
                  <a:schemeClr val="lt1"/>
                </a:highlight>
                <a:latin typeface="Consolas"/>
                <a:ea typeface="Consolas"/>
                <a:cs typeface="Consolas"/>
                <a:sym typeface="Consolas"/>
              </a:rPr>
              <a:t>for </a:t>
            </a:r>
            <a:r>
              <a:rPr lang="en-US" sz="1000">
                <a:solidFill>
                  <a:srgbClr val="080808"/>
                </a:solidFill>
                <a:highlight>
                  <a:schemeClr val="lt1"/>
                </a:highlight>
                <a:latin typeface="Consolas"/>
                <a:ea typeface="Consolas"/>
                <a:cs typeface="Consolas"/>
                <a:sym typeface="Consolas"/>
              </a:rPr>
              <a:t>(</a:t>
            </a:r>
            <a:r>
              <a:rPr lang="en-US" sz="1000">
                <a:solidFill>
                  <a:srgbClr val="0033B3"/>
                </a:solidFill>
                <a:highlight>
                  <a:schemeClr val="lt1"/>
                </a:highlight>
                <a:latin typeface="Consolas"/>
                <a:ea typeface="Consolas"/>
                <a:cs typeface="Consolas"/>
                <a:sym typeface="Consolas"/>
              </a:rPr>
              <a:t>let </a:t>
            </a:r>
            <a:r>
              <a:rPr lang="en-US" sz="1000">
                <a:solidFill>
                  <a:srgbClr val="248F8F"/>
                </a:solidFill>
                <a:highlight>
                  <a:schemeClr val="lt1"/>
                </a:highlight>
                <a:latin typeface="Consolas"/>
                <a:ea typeface="Consolas"/>
                <a:cs typeface="Consolas"/>
                <a:sym typeface="Consolas"/>
              </a:rPr>
              <a:t>i </a:t>
            </a:r>
            <a:r>
              <a:rPr lang="en-US" sz="1000">
                <a:solidFill>
                  <a:srgbClr val="080808"/>
                </a:solidFill>
                <a:highlight>
                  <a:schemeClr val="lt1"/>
                </a:highlight>
                <a:latin typeface="Consolas"/>
                <a:ea typeface="Consolas"/>
                <a:cs typeface="Consolas"/>
                <a:sym typeface="Consolas"/>
              </a:rPr>
              <a:t>= </a:t>
            </a:r>
            <a:r>
              <a:rPr lang="en-US" sz="1000">
                <a:solidFill>
                  <a:srgbClr val="1750EB"/>
                </a:solidFill>
                <a:highlight>
                  <a:schemeClr val="lt1"/>
                </a:highlight>
                <a:latin typeface="Consolas"/>
                <a:ea typeface="Consolas"/>
                <a:cs typeface="Consolas"/>
                <a:sym typeface="Consolas"/>
              </a:rPr>
              <a:t>0</a:t>
            </a:r>
            <a:r>
              <a:rPr lang="en-US" sz="1000">
                <a:solidFill>
                  <a:srgbClr val="080808"/>
                </a:solidFill>
                <a:highlight>
                  <a:schemeClr val="lt1"/>
                </a:highlight>
                <a:latin typeface="Consolas"/>
                <a:ea typeface="Consolas"/>
                <a:cs typeface="Consolas"/>
                <a:sym typeface="Consolas"/>
              </a:rPr>
              <a:t>; </a:t>
            </a:r>
            <a:r>
              <a:rPr lang="en-US" sz="1000">
                <a:solidFill>
                  <a:srgbClr val="248F8F"/>
                </a:solidFill>
                <a:highlight>
                  <a:schemeClr val="lt1"/>
                </a:highlight>
                <a:latin typeface="Consolas"/>
                <a:ea typeface="Consolas"/>
                <a:cs typeface="Consolas"/>
                <a:sym typeface="Consolas"/>
              </a:rPr>
              <a:t>i </a:t>
            </a:r>
            <a:r>
              <a:rPr lang="en-US" sz="1000">
                <a:solidFill>
                  <a:srgbClr val="080808"/>
                </a:solidFill>
                <a:highlight>
                  <a:schemeClr val="lt1"/>
                </a:highlight>
                <a:latin typeface="Consolas"/>
                <a:ea typeface="Consolas"/>
                <a:cs typeface="Consolas"/>
                <a:sym typeface="Consolas"/>
              </a:rPr>
              <a:t>&lt; </a:t>
            </a:r>
            <a:r>
              <a:rPr lang="en-US" sz="1000">
                <a:solidFill>
                  <a:srgbClr val="830091"/>
                </a:solidFill>
                <a:highlight>
                  <a:schemeClr val="lt1"/>
                </a:highlight>
                <a:latin typeface="Consolas"/>
                <a:ea typeface="Consolas"/>
                <a:cs typeface="Consolas"/>
                <a:sym typeface="Consolas"/>
              </a:rPr>
              <a:t>userInput</a:t>
            </a:r>
            <a:r>
              <a:rPr lang="en-US" sz="1000">
                <a:solidFill>
                  <a:srgbClr val="080808"/>
                </a:solidFill>
                <a:highlight>
                  <a:schemeClr val="lt1"/>
                </a:highlight>
                <a:latin typeface="Consolas"/>
                <a:ea typeface="Consolas"/>
                <a:cs typeface="Consolas"/>
                <a:sym typeface="Consolas"/>
              </a:rPr>
              <a:t>.</a:t>
            </a:r>
            <a:r>
              <a:rPr lang="en-US" sz="1000">
                <a:solidFill>
                  <a:srgbClr val="871094"/>
                </a:solidFill>
                <a:highlight>
                  <a:schemeClr val="lt1"/>
                </a:highlight>
                <a:latin typeface="Consolas"/>
                <a:ea typeface="Consolas"/>
                <a:cs typeface="Consolas"/>
                <a:sym typeface="Consolas"/>
              </a:rPr>
              <a:t>length</a:t>
            </a:r>
            <a:r>
              <a:rPr lang="en-US" sz="1000">
                <a:solidFill>
                  <a:srgbClr val="080808"/>
                </a:solidFill>
                <a:highlight>
                  <a:schemeClr val="lt1"/>
                </a:highlight>
                <a:latin typeface="Consolas"/>
                <a:ea typeface="Consolas"/>
                <a:cs typeface="Consolas"/>
                <a:sym typeface="Consolas"/>
              </a:rPr>
              <a:t>; </a:t>
            </a:r>
            <a:r>
              <a:rPr lang="en-US" sz="1000">
                <a:solidFill>
                  <a:srgbClr val="248F8F"/>
                </a:solidFill>
                <a:highlight>
                  <a:schemeClr val="lt1"/>
                </a:highlight>
                <a:latin typeface="Consolas"/>
                <a:ea typeface="Consolas"/>
                <a:cs typeface="Consolas"/>
                <a:sym typeface="Consolas"/>
              </a:rPr>
              <a:t>i</a:t>
            </a:r>
            <a:r>
              <a:rPr lang="en-US" sz="1000">
                <a:solidFill>
                  <a:srgbClr val="080808"/>
                </a:solidFill>
                <a:highlight>
                  <a:schemeClr val="lt1"/>
                </a:highlight>
                <a:latin typeface="Consolas"/>
                <a:ea typeface="Consolas"/>
                <a:cs typeface="Consolas"/>
                <a:sym typeface="Consolas"/>
              </a:rPr>
              <a:t>++) {</a:t>
            </a:r>
            <a:endParaRPr sz="10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chemeClr val="lt1"/>
                </a:highlight>
                <a:latin typeface="Consolas"/>
                <a:ea typeface="Consolas"/>
                <a:cs typeface="Consolas"/>
                <a:sym typeface="Consolas"/>
              </a:rPr>
              <a:t>   </a:t>
            </a:r>
            <a:r>
              <a:rPr lang="en-US" sz="1000">
                <a:solidFill>
                  <a:srgbClr val="0033B3"/>
                </a:solidFill>
                <a:highlight>
                  <a:schemeClr val="lt1"/>
                </a:highlight>
                <a:latin typeface="Consolas"/>
                <a:ea typeface="Consolas"/>
                <a:cs typeface="Consolas"/>
                <a:sym typeface="Consolas"/>
              </a:rPr>
              <a:t>let </a:t>
            </a:r>
            <a:r>
              <a:rPr lang="en-US" sz="1000">
                <a:solidFill>
                  <a:srgbClr val="248F8F"/>
                </a:solidFill>
                <a:highlight>
                  <a:schemeClr val="lt1"/>
                </a:highlight>
                <a:latin typeface="Consolas"/>
                <a:ea typeface="Consolas"/>
                <a:cs typeface="Consolas"/>
                <a:sym typeface="Consolas"/>
              </a:rPr>
              <a:t>c</a:t>
            </a:r>
            <a:r>
              <a:rPr lang="en-US" sz="1000">
                <a:solidFill>
                  <a:srgbClr val="830091"/>
                </a:solidFill>
                <a:highlight>
                  <a:schemeClr val="lt1"/>
                </a:highlight>
                <a:latin typeface="Consolas"/>
                <a:ea typeface="Consolas"/>
                <a:cs typeface="Consolas"/>
                <a:sym typeface="Consolas"/>
              </a:rPr>
              <a:t> </a:t>
            </a:r>
            <a:r>
              <a:rPr lang="en-US" sz="1000">
                <a:solidFill>
                  <a:srgbClr val="080808"/>
                </a:solidFill>
                <a:highlight>
                  <a:schemeClr val="lt1"/>
                </a:highlight>
                <a:latin typeface="Consolas"/>
                <a:ea typeface="Consolas"/>
                <a:cs typeface="Consolas"/>
                <a:sym typeface="Consolas"/>
              </a:rPr>
              <a:t>= </a:t>
            </a:r>
            <a:r>
              <a:rPr lang="en-US" sz="1000">
                <a:solidFill>
                  <a:srgbClr val="830091"/>
                </a:solidFill>
                <a:highlight>
                  <a:schemeClr val="lt1"/>
                </a:highlight>
                <a:latin typeface="Consolas"/>
                <a:ea typeface="Consolas"/>
                <a:cs typeface="Consolas"/>
                <a:sym typeface="Consolas"/>
              </a:rPr>
              <a:t>userInput</a:t>
            </a:r>
            <a:r>
              <a:rPr lang="en-US" sz="1000">
                <a:solidFill>
                  <a:srgbClr val="080808"/>
                </a:solidFill>
                <a:highlight>
                  <a:schemeClr val="lt1"/>
                </a:highlight>
                <a:latin typeface="Consolas"/>
                <a:ea typeface="Consolas"/>
                <a:cs typeface="Consolas"/>
                <a:sym typeface="Consolas"/>
              </a:rPr>
              <a:t>[</a:t>
            </a:r>
            <a:r>
              <a:rPr lang="en-US" sz="1000">
                <a:solidFill>
                  <a:srgbClr val="248F8F"/>
                </a:solidFill>
                <a:highlight>
                  <a:schemeClr val="lt1"/>
                </a:highlight>
                <a:latin typeface="Consolas"/>
                <a:ea typeface="Consolas"/>
                <a:cs typeface="Consolas"/>
                <a:sym typeface="Consolas"/>
              </a:rPr>
              <a:t>i</a:t>
            </a:r>
            <a:r>
              <a:rPr lang="en-US" sz="1000">
                <a:solidFill>
                  <a:srgbClr val="080808"/>
                </a:solidFill>
                <a:highlight>
                  <a:schemeClr val="lt1"/>
                </a:highlight>
                <a:latin typeface="Consolas"/>
                <a:ea typeface="Consolas"/>
                <a:cs typeface="Consolas"/>
                <a:sym typeface="Consolas"/>
              </a:rPr>
              <a:t>]; </a:t>
            </a:r>
            <a:r>
              <a:rPr lang="en-US" sz="1000">
                <a:solidFill>
                  <a:schemeClr val="accent3"/>
                </a:solidFill>
                <a:highlight>
                  <a:schemeClr val="lt1"/>
                </a:highlight>
                <a:latin typeface="Consolas"/>
                <a:ea typeface="Consolas"/>
                <a:cs typeface="Consolas"/>
                <a:sym typeface="Consolas"/>
              </a:rPr>
              <a:t>// the current character</a:t>
            </a:r>
            <a:endParaRPr sz="1000">
              <a:solidFill>
                <a:schemeClr val="accent3"/>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000">
                <a:solidFill>
                  <a:schemeClr val="accent3"/>
                </a:solidFill>
                <a:highlight>
                  <a:schemeClr val="lt1"/>
                </a:highlight>
                <a:latin typeface="Consolas"/>
                <a:ea typeface="Consolas"/>
                <a:cs typeface="Consolas"/>
                <a:sym typeface="Consolas"/>
              </a:rPr>
              <a:t>   </a:t>
            </a:r>
            <a:r>
              <a:rPr lang="en-US" sz="1000">
                <a:solidFill>
                  <a:srgbClr val="0033B3"/>
                </a:solidFill>
                <a:highlight>
                  <a:schemeClr val="lt1"/>
                </a:highlight>
                <a:latin typeface="Consolas"/>
                <a:ea typeface="Consolas"/>
                <a:cs typeface="Consolas"/>
                <a:sym typeface="Consolas"/>
              </a:rPr>
              <a:t>if </a:t>
            </a:r>
            <a:r>
              <a:rPr lang="en-US" sz="1000">
                <a:solidFill>
                  <a:srgbClr val="080808"/>
                </a:solidFill>
                <a:highlight>
                  <a:schemeClr val="lt1"/>
                </a:highlight>
                <a:latin typeface="Consolas"/>
                <a:ea typeface="Consolas"/>
                <a:cs typeface="Consolas"/>
                <a:sym typeface="Consolas"/>
              </a:rPr>
              <a:t>(</a:t>
            </a:r>
            <a:r>
              <a:rPr lang="en-US" sz="1000">
                <a:solidFill>
                  <a:srgbClr val="248F8F"/>
                </a:solidFill>
                <a:highlight>
                  <a:schemeClr val="lt1"/>
                </a:highlight>
                <a:latin typeface="Consolas"/>
                <a:ea typeface="Consolas"/>
                <a:cs typeface="Consolas"/>
                <a:sym typeface="Consolas"/>
              </a:rPr>
              <a:t>c</a:t>
            </a:r>
            <a:r>
              <a:rPr lang="en-US" sz="1000">
                <a:solidFill>
                  <a:srgbClr val="080808"/>
                </a:solidFill>
                <a:highlight>
                  <a:schemeClr val="lt1"/>
                </a:highlight>
                <a:latin typeface="Consolas"/>
                <a:ea typeface="Consolas"/>
                <a:cs typeface="Consolas"/>
                <a:sym typeface="Consolas"/>
              </a:rPr>
              <a:t> &gt;= </a:t>
            </a:r>
            <a:r>
              <a:rPr lang="en-US" sz="1000">
                <a:solidFill>
                  <a:srgbClr val="067D17"/>
                </a:solidFill>
                <a:highlight>
                  <a:schemeClr val="lt1"/>
                </a:highlight>
                <a:latin typeface="Consolas"/>
                <a:ea typeface="Consolas"/>
                <a:cs typeface="Consolas"/>
                <a:sym typeface="Consolas"/>
              </a:rPr>
              <a:t>'0' </a:t>
            </a:r>
            <a:r>
              <a:rPr lang="en-US" sz="1000">
                <a:solidFill>
                  <a:srgbClr val="080808"/>
                </a:solidFill>
                <a:highlight>
                  <a:schemeClr val="lt1"/>
                </a:highlight>
                <a:latin typeface="Consolas"/>
                <a:ea typeface="Consolas"/>
                <a:cs typeface="Consolas"/>
                <a:sym typeface="Consolas"/>
              </a:rPr>
              <a:t>&amp;&amp; </a:t>
            </a:r>
            <a:r>
              <a:rPr lang="en-US" sz="1000">
                <a:solidFill>
                  <a:srgbClr val="248F8F"/>
                </a:solidFill>
                <a:highlight>
                  <a:schemeClr val="lt1"/>
                </a:highlight>
                <a:latin typeface="Consolas"/>
                <a:ea typeface="Consolas"/>
                <a:cs typeface="Consolas"/>
                <a:sym typeface="Consolas"/>
              </a:rPr>
              <a:t>c</a:t>
            </a:r>
            <a:r>
              <a:rPr lang="en-US" sz="1000">
                <a:solidFill>
                  <a:srgbClr val="080808"/>
                </a:solidFill>
                <a:highlight>
                  <a:schemeClr val="lt1"/>
                </a:highlight>
                <a:latin typeface="Consolas"/>
                <a:ea typeface="Consolas"/>
                <a:cs typeface="Consolas"/>
                <a:sym typeface="Consolas"/>
              </a:rPr>
              <a:t> &lt;= </a:t>
            </a:r>
            <a:r>
              <a:rPr lang="en-US" sz="1000">
                <a:solidFill>
                  <a:srgbClr val="067D17"/>
                </a:solidFill>
                <a:highlight>
                  <a:schemeClr val="lt1"/>
                </a:highlight>
                <a:latin typeface="Consolas"/>
                <a:ea typeface="Consolas"/>
                <a:cs typeface="Consolas"/>
                <a:sym typeface="Consolas"/>
              </a:rPr>
              <a:t>'9'</a:t>
            </a:r>
            <a:r>
              <a:rPr lang="en-US" sz="1000">
                <a:solidFill>
                  <a:srgbClr val="080808"/>
                </a:solidFill>
                <a:highlight>
                  <a:schemeClr val="lt1"/>
                </a:highlight>
                <a:latin typeface="Consolas"/>
                <a:ea typeface="Consolas"/>
                <a:cs typeface="Consolas"/>
                <a:sym typeface="Consolas"/>
              </a:rPr>
              <a:t>) {</a:t>
            </a:r>
            <a:endParaRPr sz="10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chemeClr val="lt1"/>
                </a:highlight>
                <a:latin typeface="Consolas"/>
                <a:ea typeface="Consolas"/>
                <a:cs typeface="Consolas"/>
                <a:sym typeface="Consolas"/>
              </a:rPr>
              <a:t>      </a:t>
            </a:r>
            <a:r>
              <a:rPr lang="en-US" sz="1000">
                <a:solidFill>
                  <a:schemeClr val="accent3"/>
                </a:solidFill>
                <a:highlight>
                  <a:schemeClr val="lt1"/>
                </a:highlight>
                <a:latin typeface="Consolas"/>
                <a:ea typeface="Consolas"/>
                <a:cs typeface="Consolas"/>
                <a:sym typeface="Consolas"/>
              </a:rPr>
              <a:t>// do something with numbers</a:t>
            </a:r>
            <a:endParaRPr sz="10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chemeClr val="lt1"/>
                </a:highlight>
                <a:latin typeface="Consolas"/>
                <a:ea typeface="Consolas"/>
                <a:cs typeface="Consolas"/>
                <a:sym typeface="Consolas"/>
              </a:rPr>
              <a:t>   } </a:t>
            </a:r>
            <a:r>
              <a:rPr lang="en-US" sz="1000">
                <a:solidFill>
                  <a:srgbClr val="0033B3"/>
                </a:solidFill>
                <a:highlight>
                  <a:schemeClr val="lt1"/>
                </a:highlight>
                <a:latin typeface="Consolas"/>
                <a:ea typeface="Consolas"/>
                <a:cs typeface="Consolas"/>
                <a:sym typeface="Consolas"/>
              </a:rPr>
              <a:t>else </a:t>
            </a:r>
            <a:r>
              <a:rPr lang="en-US" sz="1000">
                <a:solidFill>
                  <a:srgbClr val="080808"/>
                </a:solidFill>
                <a:highlight>
                  <a:schemeClr val="lt1"/>
                </a:highlight>
                <a:latin typeface="Consolas"/>
                <a:ea typeface="Consolas"/>
                <a:cs typeface="Consolas"/>
                <a:sym typeface="Consolas"/>
              </a:rPr>
              <a:t>{</a:t>
            </a:r>
            <a:endParaRPr sz="10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chemeClr val="lt1"/>
                </a:highlight>
                <a:latin typeface="Consolas"/>
                <a:ea typeface="Consolas"/>
                <a:cs typeface="Consolas"/>
                <a:sym typeface="Consolas"/>
              </a:rPr>
              <a:t>      </a:t>
            </a:r>
            <a:r>
              <a:rPr lang="en-US" sz="1000">
                <a:solidFill>
                  <a:schemeClr val="accent3"/>
                </a:solidFill>
                <a:highlight>
                  <a:schemeClr val="lt1"/>
                </a:highlight>
                <a:latin typeface="Consolas"/>
                <a:ea typeface="Consolas"/>
                <a:cs typeface="Consolas"/>
                <a:sym typeface="Consolas"/>
              </a:rPr>
              <a:t>// do something with things that aren’t numbers</a:t>
            </a:r>
            <a:endParaRPr sz="10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chemeClr val="lt1"/>
                </a:highlight>
                <a:latin typeface="Consolas"/>
                <a:ea typeface="Consolas"/>
                <a:cs typeface="Consolas"/>
                <a:sym typeface="Consolas"/>
              </a:rPr>
              <a:t>   }</a:t>
            </a:r>
            <a:endParaRPr sz="900">
              <a:solidFill>
                <a:schemeClr val="accent3"/>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chemeClr val="lt1"/>
                </a:highlight>
                <a:latin typeface="Consolas"/>
                <a:ea typeface="Consolas"/>
                <a:cs typeface="Consolas"/>
                <a:sym typeface="Consolas"/>
              </a:rPr>
              <a:t>}</a:t>
            </a:r>
            <a:endParaRPr sz="900">
              <a:solidFill>
                <a:srgbClr val="080808"/>
              </a:solidFill>
              <a:highlight>
                <a:srgbClr val="FFFFFF"/>
              </a:highlight>
              <a:latin typeface="Consolas"/>
              <a:ea typeface="Consolas"/>
              <a:cs typeface="Consolas"/>
              <a:sym typeface="Consola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7" name="Shape 1637"/>
        <p:cNvGrpSpPr/>
        <p:nvPr/>
      </p:nvGrpSpPr>
      <p:grpSpPr>
        <a:xfrm>
          <a:off x="0" y="0"/>
          <a:ext cx="0" cy="0"/>
          <a:chOff x="0" y="0"/>
          <a:chExt cx="0" cy="0"/>
        </a:xfrm>
      </p:grpSpPr>
      <p:sp>
        <p:nvSpPr>
          <p:cNvPr id="1638" name="Google Shape;1638;p176"/>
          <p:cNvSpPr txBox="1"/>
          <p:nvPr>
            <p:ph idx="1" type="body"/>
          </p:nvPr>
        </p:nvSpPr>
        <p:spPr>
          <a:xfrm>
            <a:off x="523875" y="1290600"/>
            <a:ext cx="3969000" cy="3395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US">
                <a:solidFill>
                  <a:schemeClr val="accent2"/>
                </a:solidFill>
              </a:rPr>
              <a:t>Now, we will create three different variables:</a:t>
            </a:r>
            <a:endParaRPr>
              <a:solidFill>
                <a:schemeClr val="accent2"/>
              </a:solidFill>
            </a:endParaRPr>
          </a:p>
          <a:p>
            <a:pPr indent="-317500" lvl="0" marL="457200" rtl="0" algn="l">
              <a:spcBef>
                <a:spcPts val="800"/>
              </a:spcBef>
              <a:spcAft>
                <a:spcPts val="0"/>
              </a:spcAft>
              <a:buClr>
                <a:schemeClr val="accent4"/>
              </a:buClr>
              <a:buSzPts val="1400"/>
              <a:buChar char="➢"/>
            </a:pPr>
            <a:r>
              <a:rPr b="1" lang="en-US">
                <a:solidFill>
                  <a:schemeClr val="accent2"/>
                </a:solidFill>
                <a:latin typeface="Consolas"/>
                <a:ea typeface="Consolas"/>
                <a:cs typeface="Consolas"/>
                <a:sym typeface="Consolas"/>
              </a:rPr>
              <a:t>numbers</a:t>
            </a:r>
            <a:r>
              <a:rPr lang="en-US">
                <a:solidFill>
                  <a:schemeClr val="accent2"/>
                </a:solidFill>
              </a:rPr>
              <a:t>, our string of numbers,</a:t>
            </a:r>
            <a:endParaRPr>
              <a:solidFill>
                <a:schemeClr val="accent2"/>
              </a:solidFill>
            </a:endParaRPr>
          </a:p>
          <a:p>
            <a:pPr indent="-317500" lvl="0" marL="457200" rtl="0" algn="l">
              <a:spcBef>
                <a:spcPts val="0"/>
              </a:spcBef>
              <a:spcAft>
                <a:spcPts val="0"/>
              </a:spcAft>
              <a:buClr>
                <a:schemeClr val="accent4"/>
              </a:buClr>
              <a:buSzPts val="1400"/>
              <a:buChar char="➢"/>
            </a:pPr>
            <a:r>
              <a:rPr b="1" lang="en-US">
                <a:solidFill>
                  <a:schemeClr val="accent2"/>
                </a:solidFill>
                <a:latin typeface="Consolas"/>
                <a:ea typeface="Consolas"/>
                <a:cs typeface="Consolas"/>
                <a:sym typeface="Consolas"/>
              </a:rPr>
              <a:t>operators</a:t>
            </a:r>
            <a:r>
              <a:rPr lang="en-US">
                <a:solidFill>
                  <a:schemeClr val="accent2"/>
                </a:solidFill>
              </a:rPr>
              <a:t>, our string of operators, and</a:t>
            </a:r>
            <a:endParaRPr>
              <a:solidFill>
                <a:schemeClr val="accent2"/>
              </a:solidFill>
            </a:endParaRPr>
          </a:p>
          <a:p>
            <a:pPr indent="-317500" lvl="0" marL="457200" rtl="0" algn="l">
              <a:spcBef>
                <a:spcPts val="0"/>
              </a:spcBef>
              <a:spcAft>
                <a:spcPts val="0"/>
              </a:spcAft>
              <a:buClr>
                <a:schemeClr val="accent4"/>
              </a:buClr>
              <a:buSzPts val="1400"/>
              <a:buChar char="➢"/>
            </a:pPr>
            <a:r>
              <a:rPr b="1" lang="en-US">
                <a:solidFill>
                  <a:schemeClr val="accent2"/>
                </a:solidFill>
                <a:latin typeface="Consolas"/>
                <a:ea typeface="Consolas"/>
                <a:cs typeface="Consolas"/>
                <a:sym typeface="Consolas"/>
              </a:rPr>
              <a:t>SEPARATOR</a:t>
            </a:r>
            <a:r>
              <a:rPr lang="en-US">
                <a:solidFill>
                  <a:schemeClr val="accent2"/>
                </a:solidFill>
              </a:rPr>
              <a:t>, our separator value.</a:t>
            </a:r>
            <a:endParaRPr>
              <a:solidFill>
                <a:schemeClr val="accent2"/>
              </a:solidFill>
            </a:endParaRPr>
          </a:p>
          <a:p>
            <a:pPr indent="0" lvl="0" marL="0" rtl="0" algn="l">
              <a:spcBef>
                <a:spcPts val="800"/>
              </a:spcBef>
              <a:spcAft>
                <a:spcPts val="0"/>
              </a:spcAft>
              <a:buNone/>
            </a:pPr>
            <a:r>
              <a:rPr lang="en-US">
                <a:solidFill>
                  <a:schemeClr val="accent2"/>
                </a:solidFill>
              </a:rPr>
              <a:t>We can then use these variables to store the numbers and operators identified within our </a:t>
            </a:r>
            <a:r>
              <a:rPr b="1" lang="en-US">
                <a:solidFill>
                  <a:schemeClr val="accent2"/>
                </a:solidFill>
                <a:latin typeface="Consolas"/>
                <a:ea typeface="Consolas"/>
                <a:cs typeface="Consolas"/>
                <a:sym typeface="Consolas"/>
              </a:rPr>
              <a:t>if</a:t>
            </a:r>
            <a:r>
              <a:rPr b="1" lang="en-US">
                <a:solidFill>
                  <a:schemeClr val="accent2"/>
                </a:solidFill>
                <a:latin typeface="Consolas"/>
                <a:ea typeface="Consolas"/>
                <a:cs typeface="Consolas"/>
                <a:sym typeface="Consolas"/>
              </a:rPr>
              <a:t>...else</a:t>
            </a:r>
            <a:r>
              <a:rPr lang="en-US">
                <a:solidFill>
                  <a:schemeClr val="accent2"/>
                </a:solidFill>
              </a:rPr>
              <a:t> statement, as seen to the right.</a:t>
            </a:r>
            <a:endParaRPr>
              <a:solidFill>
                <a:schemeClr val="accent2"/>
              </a:solidFill>
            </a:endParaRPr>
          </a:p>
          <a:p>
            <a:pPr indent="0" lvl="0" marL="0" rtl="0" algn="l">
              <a:spcBef>
                <a:spcPts val="800"/>
              </a:spcBef>
              <a:spcAft>
                <a:spcPts val="0"/>
              </a:spcAft>
              <a:buNone/>
            </a:pPr>
            <a:r>
              <a:rPr lang="en-US">
                <a:solidFill>
                  <a:schemeClr val="accent2"/>
                </a:solidFill>
              </a:rPr>
              <a:t>Adding two console.log() functions to the end of the script allows us to output the results of our loop.</a:t>
            </a:r>
            <a:endParaRPr>
              <a:solidFill>
                <a:schemeClr val="accent2"/>
              </a:solidFill>
            </a:endParaRPr>
          </a:p>
          <a:p>
            <a:pPr indent="0" lvl="0" marL="0" rtl="0" algn="l">
              <a:spcBef>
                <a:spcPts val="800"/>
              </a:spcBef>
              <a:spcAft>
                <a:spcPts val="800"/>
              </a:spcAft>
              <a:buNone/>
            </a:pPr>
            <a:r>
              <a:rPr lang="en-US">
                <a:solidFill>
                  <a:schemeClr val="accent2"/>
                </a:solidFill>
              </a:rPr>
              <a:t>Finished? Not quite…</a:t>
            </a:r>
            <a:endParaRPr>
              <a:solidFill>
                <a:schemeClr val="accent2"/>
              </a:solidFill>
            </a:endParaRPr>
          </a:p>
        </p:txBody>
      </p:sp>
      <p:sp>
        <p:nvSpPr>
          <p:cNvPr id="1639" name="Google Shape;1639;p176"/>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US"/>
              <a:t>Activity: Looping through Strings – Identifying Numbers</a:t>
            </a:r>
            <a:endParaRPr/>
          </a:p>
        </p:txBody>
      </p:sp>
      <p:sp>
        <p:nvSpPr>
          <p:cNvPr id="1640" name="Google Shape;1640;p176"/>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
        <p:nvSpPr>
          <p:cNvPr id="1641" name="Google Shape;1641;p176"/>
          <p:cNvSpPr txBox="1"/>
          <p:nvPr/>
        </p:nvSpPr>
        <p:spPr>
          <a:xfrm>
            <a:off x="4492875" y="1290600"/>
            <a:ext cx="4217700" cy="3063000"/>
          </a:xfrm>
          <a:prstGeom prst="rect">
            <a:avLst/>
          </a:prstGeom>
          <a:noFill/>
          <a:ln cap="flat" cmpd="sng" w="9525">
            <a:solidFill>
              <a:schemeClr val="accent2"/>
            </a:solidFill>
            <a:prstDash val="dash"/>
            <a:round/>
            <a:headEnd len="sm" w="sm" type="none"/>
            <a:tailEnd len="sm" w="sm" type="none"/>
          </a:ln>
        </p:spPr>
        <p:txBody>
          <a:bodyPr anchorCtr="0" anchor="t" bIns="68575" lIns="68575" spcFirstLastPara="1" rIns="68575" wrap="square" tIns="68575">
            <a:spAutoFit/>
          </a:bodyPr>
          <a:lstStyle/>
          <a:p>
            <a:pPr indent="0" lvl="0" marL="0" rtl="0" algn="l">
              <a:spcBef>
                <a:spcPts val="0"/>
              </a:spcBef>
              <a:spcAft>
                <a:spcPts val="0"/>
              </a:spcAft>
              <a:buNone/>
            </a:pPr>
            <a:r>
              <a:rPr lang="en-US" sz="1000">
                <a:solidFill>
                  <a:srgbClr val="0033B3"/>
                </a:solidFill>
                <a:highlight>
                  <a:srgbClr val="FFFFFF"/>
                </a:highlight>
                <a:latin typeface="Consolas"/>
                <a:ea typeface="Consolas"/>
                <a:cs typeface="Consolas"/>
                <a:sym typeface="Consolas"/>
              </a:rPr>
              <a:t>let </a:t>
            </a:r>
            <a:r>
              <a:rPr lang="en-US" sz="1000">
                <a:solidFill>
                  <a:srgbClr val="830091"/>
                </a:solidFill>
                <a:highlight>
                  <a:srgbClr val="FFFFFF"/>
                </a:highlight>
                <a:latin typeface="Consolas"/>
                <a:ea typeface="Consolas"/>
                <a:cs typeface="Consolas"/>
                <a:sym typeface="Consolas"/>
              </a:rPr>
              <a:t>userInput </a:t>
            </a:r>
            <a:r>
              <a:rPr lang="en-US" sz="1000">
                <a:solidFill>
                  <a:srgbClr val="080808"/>
                </a:solidFill>
                <a:highlight>
                  <a:srgbClr val="FFFFFF"/>
                </a:highlight>
                <a:latin typeface="Consolas"/>
                <a:ea typeface="Consolas"/>
                <a:cs typeface="Consolas"/>
                <a:sym typeface="Consolas"/>
              </a:rPr>
              <a:t>= </a:t>
            </a:r>
            <a:r>
              <a:rPr lang="en-US" sz="1000">
                <a:solidFill>
                  <a:srgbClr val="067D17"/>
                </a:solidFill>
                <a:highlight>
                  <a:srgbClr val="FFFFFF"/>
                </a:highlight>
                <a:latin typeface="Consolas"/>
                <a:ea typeface="Consolas"/>
                <a:cs typeface="Consolas"/>
                <a:sym typeface="Consolas"/>
              </a:rPr>
              <a:t>""</a:t>
            </a:r>
            <a:r>
              <a:rPr lang="en-US" sz="1000">
                <a:solidFill>
                  <a:srgbClr val="080808"/>
                </a:solidFill>
                <a:highlight>
                  <a:srgbClr val="FFFFFF"/>
                </a:highlight>
                <a:latin typeface="Consolas"/>
                <a:ea typeface="Consolas"/>
                <a:cs typeface="Consolas"/>
                <a:sym typeface="Consolas"/>
              </a:rPr>
              <a:t>;</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000">
                <a:solidFill>
                  <a:srgbClr val="830091"/>
                </a:solidFill>
                <a:highlight>
                  <a:srgbClr val="FFFFFF"/>
                </a:highlight>
                <a:latin typeface="Consolas"/>
                <a:ea typeface="Consolas"/>
                <a:cs typeface="Consolas"/>
                <a:sym typeface="Consolas"/>
              </a:rPr>
              <a:t>userInput </a:t>
            </a:r>
            <a:r>
              <a:rPr lang="en-US" sz="1000">
                <a:solidFill>
                  <a:srgbClr val="080808"/>
                </a:solidFill>
                <a:highlight>
                  <a:srgbClr val="FFFFFF"/>
                </a:highlight>
                <a:latin typeface="Consolas"/>
                <a:ea typeface="Consolas"/>
                <a:cs typeface="Consolas"/>
                <a:sym typeface="Consolas"/>
              </a:rPr>
              <a:t>= prompt(</a:t>
            </a:r>
            <a:r>
              <a:rPr lang="en-US" sz="1000">
                <a:solidFill>
                  <a:srgbClr val="067D17"/>
                </a:solidFill>
                <a:highlight>
                  <a:srgbClr val="FFFFFF"/>
                </a:highlight>
                <a:latin typeface="Consolas"/>
                <a:ea typeface="Consolas"/>
                <a:cs typeface="Consolas"/>
                <a:sym typeface="Consolas"/>
              </a:rPr>
              <a:t>"Enter an Arithmetic Expression"</a:t>
            </a:r>
            <a:r>
              <a:rPr lang="en-US" sz="1000">
                <a:solidFill>
                  <a:srgbClr val="080808"/>
                </a:solidFill>
                <a:highlight>
                  <a:srgbClr val="FFFFFF"/>
                </a:highlight>
                <a:latin typeface="Consolas"/>
                <a:ea typeface="Consolas"/>
                <a:cs typeface="Consolas"/>
                <a:sym typeface="Consolas"/>
              </a:rPr>
              <a:t>);</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000">
                <a:solidFill>
                  <a:srgbClr val="830091"/>
                </a:solidFill>
                <a:highlight>
                  <a:srgbClr val="FFFFFF"/>
                </a:highlight>
                <a:latin typeface="Consolas"/>
                <a:ea typeface="Consolas"/>
                <a:cs typeface="Consolas"/>
                <a:sym typeface="Consolas"/>
              </a:rPr>
              <a:t>console</a:t>
            </a:r>
            <a:r>
              <a:rPr lang="en-US" sz="1000">
                <a:solidFill>
                  <a:srgbClr val="080808"/>
                </a:solidFill>
                <a:highlight>
                  <a:srgbClr val="FFFFFF"/>
                </a:highlight>
                <a:latin typeface="Consolas"/>
                <a:ea typeface="Consolas"/>
                <a:cs typeface="Consolas"/>
                <a:sym typeface="Consolas"/>
              </a:rPr>
              <a:t>.</a:t>
            </a:r>
            <a:r>
              <a:rPr lang="en-US" sz="1000">
                <a:solidFill>
                  <a:srgbClr val="7A7A43"/>
                </a:solidFill>
                <a:highlight>
                  <a:srgbClr val="FFFFFF"/>
                </a:highlight>
                <a:latin typeface="Consolas"/>
                <a:ea typeface="Consolas"/>
                <a:cs typeface="Consolas"/>
                <a:sym typeface="Consolas"/>
              </a:rPr>
              <a:t>log</a:t>
            </a:r>
            <a:r>
              <a:rPr lang="en-US" sz="1000">
                <a:solidFill>
                  <a:srgbClr val="080808"/>
                </a:solidFill>
                <a:highlight>
                  <a:srgbClr val="FFFFFF"/>
                </a:highlight>
                <a:latin typeface="Consolas"/>
                <a:ea typeface="Consolas"/>
                <a:cs typeface="Consolas"/>
                <a:sym typeface="Consolas"/>
              </a:rPr>
              <a:t>(</a:t>
            </a:r>
            <a:r>
              <a:rPr lang="en-US" sz="1000">
                <a:solidFill>
                  <a:srgbClr val="830091"/>
                </a:solidFill>
                <a:highlight>
                  <a:srgbClr val="FFFFFF"/>
                </a:highlight>
                <a:latin typeface="Consolas"/>
                <a:ea typeface="Consolas"/>
                <a:cs typeface="Consolas"/>
                <a:sym typeface="Consolas"/>
              </a:rPr>
              <a:t>userInput</a:t>
            </a:r>
            <a:r>
              <a:rPr lang="en-US" sz="1000">
                <a:solidFill>
                  <a:srgbClr val="080808"/>
                </a:solidFill>
                <a:highlight>
                  <a:srgbClr val="FFFFFF"/>
                </a:highlight>
                <a:latin typeface="Consolas"/>
                <a:ea typeface="Consolas"/>
                <a:cs typeface="Consolas"/>
                <a:sym typeface="Consolas"/>
              </a:rPr>
              <a:t>);</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000">
                <a:solidFill>
                  <a:srgbClr val="0033B3"/>
                </a:solidFill>
                <a:highlight>
                  <a:schemeClr val="lt1"/>
                </a:highlight>
                <a:latin typeface="Consolas"/>
                <a:ea typeface="Consolas"/>
                <a:cs typeface="Consolas"/>
                <a:sym typeface="Consolas"/>
              </a:rPr>
              <a:t>let </a:t>
            </a:r>
            <a:r>
              <a:rPr lang="en-US" sz="1000">
                <a:solidFill>
                  <a:srgbClr val="830091"/>
                </a:solidFill>
                <a:highlight>
                  <a:schemeClr val="lt1"/>
                </a:highlight>
                <a:latin typeface="Consolas"/>
                <a:ea typeface="Consolas"/>
                <a:cs typeface="Consolas"/>
                <a:sym typeface="Consolas"/>
              </a:rPr>
              <a:t>operators </a:t>
            </a:r>
            <a:r>
              <a:rPr lang="en-US" sz="1000">
                <a:solidFill>
                  <a:srgbClr val="080808"/>
                </a:solidFill>
                <a:highlight>
                  <a:schemeClr val="lt1"/>
                </a:highlight>
                <a:latin typeface="Consolas"/>
                <a:ea typeface="Consolas"/>
                <a:cs typeface="Consolas"/>
                <a:sym typeface="Consolas"/>
              </a:rPr>
              <a:t>= </a:t>
            </a:r>
            <a:r>
              <a:rPr lang="en-US" sz="1000">
                <a:solidFill>
                  <a:srgbClr val="067D17"/>
                </a:solidFill>
                <a:highlight>
                  <a:schemeClr val="lt1"/>
                </a:highlight>
                <a:latin typeface="Consolas"/>
                <a:ea typeface="Consolas"/>
                <a:cs typeface="Consolas"/>
                <a:sym typeface="Consolas"/>
              </a:rPr>
              <a:t>""</a:t>
            </a:r>
            <a:r>
              <a:rPr lang="en-US" sz="1000">
                <a:solidFill>
                  <a:srgbClr val="080808"/>
                </a:solidFill>
                <a:highlight>
                  <a:schemeClr val="lt1"/>
                </a:highlight>
                <a:latin typeface="Consolas"/>
                <a:ea typeface="Consolas"/>
                <a:cs typeface="Consolas"/>
                <a:sym typeface="Consolas"/>
              </a:rPr>
              <a:t>;</a:t>
            </a:r>
            <a:endParaRPr sz="10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000">
                <a:solidFill>
                  <a:srgbClr val="0033B3"/>
                </a:solidFill>
                <a:highlight>
                  <a:schemeClr val="lt1"/>
                </a:highlight>
                <a:latin typeface="Consolas"/>
                <a:ea typeface="Consolas"/>
                <a:cs typeface="Consolas"/>
                <a:sym typeface="Consolas"/>
              </a:rPr>
              <a:t>let </a:t>
            </a:r>
            <a:r>
              <a:rPr lang="en-US" sz="1000">
                <a:solidFill>
                  <a:srgbClr val="830091"/>
                </a:solidFill>
                <a:highlight>
                  <a:schemeClr val="lt1"/>
                </a:highlight>
                <a:latin typeface="Consolas"/>
                <a:ea typeface="Consolas"/>
                <a:cs typeface="Consolas"/>
                <a:sym typeface="Consolas"/>
              </a:rPr>
              <a:t>numbers </a:t>
            </a:r>
            <a:r>
              <a:rPr lang="en-US" sz="1000">
                <a:solidFill>
                  <a:srgbClr val="080808"/>
                </a:solidFill>
                <a:highlight>
                  <a:schemeClr val="lt1"/>
                </a:highlight>
                <a:latin typeface="Consolas"/>
                <a:ea typeface="Consolas"/>
                <a:cs typeface="Consolas"/>
                <a:sym typeface="Consolas"/>
              </a:rPr>
              <a:t>= </a:t>
            </a:r>
            <a:r>
              <a:rPr lang="en-US" sz="1000">
                <a:solidFill>
                  <a:srgbClr val="067D17"/>
                </a:solidFill>
                <a:highlight>
                  <a:schemeClr val="lt1"/>
                </a:highlight>
                <a:latin typeface="Consolas"/>
                <a:ea typeface="Consolas"/>
                <a:cs typeface="Consolas"/>
                <a:sym typeface="Consolas"/>
              </a:rPr>
              <a:t>""</a:t>
            </a:r>
            <a:r>
              <a:rPr lang="en-US" sz="1000">
                <a:solidFill>
                  <a:srgbClr val="080808"/>
                </a:solidFill>
                <a:highlight>
                  <a:schemeClr val="lt1"/>
                </a:highlight>
                <a:latin typeface="Consolas"/>
                <a:ea typeface="Consolas"/>
                <a:cs typeface="Consolas"/>
                <a:sym typeface="Consolas"/>
              </a:rPr>
              <a:t>;</a:t>
            </a:r>
            <a:endParaRPr sz="10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000">
                <a:solidFill>
                  <a:srgbClr val="0033B3"/>
                </a:solidFill>
                <a:highlight>
                  <a:schemeClr val="lt1"/>
                </a:highlight>
                <a:latin typeface="Consolas"/>
                <a:ea typeface="Consolas"/>
                <a:cs typeface="Consolas"/>
                <a:sym typeface="Consolas"/>
              </a:rPr>
              <a:t>const </a:t>
            </a:r>
            <a:r>
              <a:rPr lang="en-US" sz="1000">
                <a:solidFill>
                  <a:srgbClr val="830091"/>
                </a:solidFill>
                <a:highlight>
                  <a:schemeClr val="lt1"/>
                </a:highlight>
                <a:latin typeface="Consolas"/>
                <a:ea typeface="Consolas"/>
                <a:cs typeface="Consolas"/>
                <a:sym typeface="Consolas"/>
              </a:rPr>
              <a:t>SEPARATOR </a:t>
            </a:r>
            <a:r>
              <a:rPr lang="en-US" sz="1000">
                <a:solidFill>
                  <a:srgbClr val="080808"/>
                </a:solidFill>
                <a:highlight>
                  <a:schemeClr val="lt1"/>
                </a:highlight>
                <a:latin typeface="Consolas"/>
                <a:ea typeface="Consolas"/>
                <a:cs typeface="Consolas"/>
                <a:sym typeface="Consolas"/>
              </a:rPr>
              <a:t>= </a:t>
            </a:r>
            <a:r>
              <a:rPr lang="en-US" sz="1000">
                <a:solidFill>
                  <a:srgbClr val="067D17"/>
                </a:solidFill>
                <a:highlight>
                  <a:schemeClr val="lt1"/>
                </a:highlight>
                <a:latin typeface="Consolas"/>
                <a:ea typeface="Consolas"/>
                <a:cs typeface="Consolas"/>
                <a:sym typeface="Consolas"/>
              </a:rPr>
              <a:t>", "</a:t>
            </a:r>
            <a:r>
              <a:rPr lang="en-US" sz="1000">
                <a:solidFill>
                  <a:srgbClr val="080808"/>
                </a:solidFill>
                <a:highlight>
                  <a:schemeClr val="lt1"/>
                </a:highlight>
                <a:latin typeface="Consolas"/>
                <a:ea typeface="Consolas"/>
                <a:cs typeface="Consolas"/>
                <a:sym typeface="Consolas"/>
              </a:rPr>
              <a:t>;</a:t>
            </a:r>
            <a:endParaRPr sz="10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000">
                <a:solidFill>
                  <a:srgbClr val="0033B3"/>
                </a:solidFill>
                <a:highlight>
                  <a:schemeClr val="lt1"/>
                </a:highlight>
                <a:latin typeface="Consolas"/>
                <a:ea typeface="Consolas"/>
                <a:cs typeface="Consolas"/>
                <a:sym typeface="Consolas"/>
              </a:rPr>
              <a:t>for </a:t>
            </a:r>
            <a:r>
              <a:rPr lang="en-US" sz="1000">
                <a:solidFill>
                  <a:srgbClr val="080808"/>
                </a:solidFill>
                <a:highlight>
                  <a:schemeClr val="lt1"/>
                </a:highlight>
                <a:latin typeface="Consolas"/>
                <a:ea typeface="Consolas"/>
                <a:cs typeface="Consolas"/>
                <a:sym typeface="Consolas"/>
              </a:rPr>
              <a:t>(</a:t>
            </a:r>
            <a:r>
              <a:rPr lang="en-US" sz="1000">
                <a:solidFill>
                  <a:srgbClr val="0033B3"/>
                </a:solidFill>
                <a:highlight>
                  <a:schemeClr val="lt1"/>
                </a:highlight>
                <a:latin typeface="Consolas"/>
                <a:ea typeface="Consolas"/>
                <a:cs typeface="Consolas"/>
                <a:sym typeface="Consolas"/>
              </a:rPr>
              <a:t>let </a:t>
            </a:r>
            <a:r>
              <a:rPr lang="en-US" sz="1000">
                <a:solidFill>
                  <a:srgbClr val="248F8F"/>
                </a:solidFill>
                <a:highlight>
                  <a:schemeClr val="lt1"/>
                </a:highlight>
                <a:latin typeface="Consolas"/>
                <a:ea typeface="Consolas"/>
                <a:cs typeface="Consolas"/>
                <a:sym typeface="Consolas"/>
              </a:rPr>
              <a:t>i </a:t>
            </a:r>
            <a:r>
              <a:rPr lang="en-US" sz="1000">
                <a:solidFill>
                  <a:srgbClr val="080808"/>
                </a:solidFill>
                <a:highlight>
                  <a:schemeClr val="lt1"/>
                </a:highlight>
                <a:latin typeface="Consolas"/>
                <a:ea typeface="Consolas"/>
                <a:cs typeface="Consolas"/>
                <a:sym typeface="Consolas"/>
              </a:rPr>
              <a:t>= </a:t>
            </a:r>
            <a:r>
              <a:rPr lang="en-US" sz="1000">
                <a:solidFill>
                  <a:srgbClr val="1750EB"/>
                </a:solidFill>
                <a:highlight>
                  <a:schemeClr val="lt1"/>
                </a:highlight>
                <a:latin typeface="Consolas"/>
                <a:ea typeface="Consolas"/>
                <a:cs typeface="Consolas"/>
                <a:sym typeface="Consolas"/>
              </a:rPr>
              <a:t>0</a:t>
            </a:r>
            <a:r>
              <a:rPr lang="en-US" sz="1000">
                <a:solidFill>
                  <a:srgbClr val="080808"/>
                </a:solidFill>
                <a:highlight>
                  <a:schemeClr val="lt1"/>
                </a:highlight>
                <a:latin typeface="Consolas"/>
                <a:ea typeface="Consolas"/>
                <a:cs typeface="Consolas"/>
                <a:sym typeface="Consolas"/>
              </a:rPr>
              <a:t>; </a:t>
            </a:r>
            <a:r>
              <a:rPr lang="en-US" sz="1000">
                <a:solidFill>
                  <a:srgbClr val="248F8F"/>
                </a:solidFill>
                <a:highlight>
                  <a:schemeClr val="lt1"/>
                </a:highlight>
                <a:latin typeface="Consolas"/>
                <a:ea typeface="Consolas"/>
                <a:cs typeface="Consolas"/>
                <a:sym typeface="Consolas"/>
              </a:rPr>
              <a:t>i </a:t>
            </a:r>
            <a:r>
              <a:rPr lang="en-US" sz="1000">
                <a:solidFill>
                  <a:srgbClr val="080808"/>
                </a:solidFill>
                <a:highlight>
                  <a:schemeClr val="lt1"/>
                </a:highlight>
                <a:latin typeface="Consolas"/>
                <a:ea typeface="Consolas"/>
                <a:cs typeface="Consolas"/>
                <a:sym typeface="Consolas"/>
              </a:rPr>
              <a:t>&lt; </a:t>
            </a:r>
            <a:r>
              <a:rPr lang="en-US" sz="1000">
                <a:solidFill>
                  <a:srgbClr val="830091"/>
                </a:solidFill>
                <a:highlight>
                  <a:schemeClr val="lt1"/>
                </a:highlight>
                <a:latin typeface="Consolas"/>
                <a:ea typeface="Consolas"/>
                <a:cs typeface="Consolas"/>
                <a:sym typeface="Consolas"/>
              </a:rPr>
              <a:t>userInput</a:t>
            </a:r>
            <a:r>
              <a:rPr lang="en-US" sz="1000">
                <a:solidFill>
                  <a:srgbClr val="080808"/>
                </a:solidFill>
                <a:highlight>
                  <a:schemeClr val="lt1"/>
                </a:highlight>
                <a:latin typeface="Consolas"/>
                <a:ea typeface="Consolas"/>
                <a:cs typeface="Consolas"/>
                <a:sym typeface="Consolas"/>
              </a:rPr>
              <a:t>.</a:t>
            </a:r>
            <a:r>
              <a:rPr lang="en-US" sz="1000">
                <a:solidFill>
                  <a:srgbClr val="871094"/>
                </a:solidFill>
                <a:highlight>
                  <a:schemeClr val="lt1"/>
                </a:highlight>
                <a:latin typeface="Consolas"/>
                <a:ea typeface="Consolas"/>
                <a:cs typeface="Consolas"/>
                <a:sym typeface="Consolas"/>
              </a:rPr>
              <a:t>length</a:t>
            </a:r>
            <a:r>
              <a:rPr lang="en-US" sz="1000">
                <a:solidFill>
                  <a:srgbClr val="080808"/>
                </a:solidFill>
                <a:highlight>
                  <a:schemeClr val="lt1"/>
                </a:highlight>
                <a:latin typeface="Consolas"/>
                <a:ea typeface="Consolas"/>
                <a:cs typeface="Consolas"/>
                <a:sym typeface="Consolas"/>
              </a:rPr>
              <a:t>; </a:t>
            </a:r>
            <a:r>
              <a:rPr lang="en-US" sz="1000">
                <a:solidFill>
                  <a:srgbClr val="248F8F"/>
                </a:solidFill>
                <a:highlight>
                  <a:schemeClr val="lt1"/>
                </a:highlight>
                <a:latin typeface="Consolas"/>
                <a:ea typeface="Consolas"/>
                <a:cs typeface="Consolas"/>
                <a:sym typeface="Consolas"/>
              </a:rPr>
              <a:t>i</a:t>
            </a:r>
            <a:r>
              <a:rPr lang="en-US" sz="1000">
                <a:solidFill>
                  <a:srgbClr val="080808"/>
                </a:solidFill>
                <a:highlight>
                  <a:schemeClr val="lt1"/>
                </a:highlight>
                <a:latin typeface="Consolas"/>
                <a:ea typeface="Consolas"/>
                <a:cs typeface="Consolas"/>
                <a:sym typeface="Consolas"/>
              </a:rPr>
              <a:t>++) {</a:t>
            </a:r>
            <a:endParaRPr sz="10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chemeClr val="lt1"/>
                </a:highlight>
                <a:latin typeface="Consolas"/>
                <a:ea typeface="Consolas"/>
                <a:cs typeface="Consolas"/>
                <a:sym typeface="Consolas"/>
              </a:rPr>
              <a:t>   </a:t>
            </a:r>
            <a:r>
              <a:rPr lang="en-US" sz="1000">
                <a:solidFill>
                  <a:srgbClr val="0033B3"/>
                </a:solidFill>
                <a:highlight>
                  <a:schemeClr val="lt1"/>
                </a:highlight>
                <a:latin typeface="Consolas"/>
                <a:ea typeface="Consolas"/>
                <a:cs typeface="Consolas"/>
                <a:sym typeface="Consolas"/>
              </a:rPr>
              <a:t>let </a:t>
            </a:r>
            <a:r>
              <a:rPr lang="en-US" sz="1000">
                <a:solidFill>
                  <a:srgbClr val="248F8F"/>
                </a:solidFill>
                <a:highlight>
                  <a:schemeClr val="lt1"/>
                </a:highlight>
                <a:latin typeface="Consolas"/>
                <a:ea typeface="Consolas"/>
                <a:cs typeface="Consolas"/>
                <a:sym typeface="Consolas"/>
              </a:rPr>
              <a:t>c</a:t>
            </a:r>
            <a:r>
              <a:rPr lang="en-US" sz="1000">
                <a:solidFill>
                  <a:srgbClr val="830091"/>
                </a:solidFill>
                <a:highlight>
                  <a:schemeClr val="lt1"/>
                </a:highlight>
                <a:latin typeface="Consolas"/>
                <a:ea typeface="Consolas"/>
                <a:cs typeface="Consolas"/>
                <a:sym typeface="Consolas"/>
              </a:rPr>
              <a:t> </a:t>
            </a:r>
            <a:r>
              <a:rPr lang="en-US" sz="1000">
                <a:solidFill>
                  <a:srgbClr val="080808"/>
                </a:solidFill>
                <a:highlight>
                  <a:schemeClr val="lt1"/>
                </a:highlight>
                <a:latin typeface="Consolas"/>
                <a:ea typeface="Consolas"/>
                <a:cs typeface="Consolas"/>
                <a:sym typeface="Consolas"/>
              </a:rPr>
              <a:t>= </a:t>
            </a:r>
            <a:r>
              <a:rPr lang="en-US" sz="1000">
                <a:solidFill>
                  <a:srgbClr val="830091"/>
                </a:solidFill>
                <a:highlight>
                  <a:schemeClr val="lt1"/>
                </a:highlight>
                <a:latin typeface="Consolas"/>
                <a:ea typeface="Consolas"/>
                <a:cs typeface="Consolas"/>
                <a:sym typeface="Consolas"/>
              </a:rPr>
              <a:t>userInput</a:t>
            </a:r>
            <a:r>
              <a:rPr lang="en-US" sz="1000">
                <a:solidFill>
                  <a:srgbClr val="080808"/>
                </a:solidFill>
                <a:highlight>
                  <a:schemeClr val="lt1"/>
                </a:highlight>
                <a:latin typeface="Consolas"/>
                <a:ea typeface="Consolas"/>
                <a:cs typeface="Consolas"/>
                <a:sym typeface="Consolas"/>
              </a:rPr>
              <a:t>[</a:t>
            </a:r>
            <a:r>
              <a:rPr lang="en-US" sz="1000">
                <a:solidFill>
                  <a:srgbClr val="248F8F"/>
                </a:solidFill>
                <a:highlight>
                  <a:schemeClr val="lt1"/>
                </a:highlight>
                <a:latin typeface="Consolas"/>
                <a:ea typeface="Consolas"/>
                <a:cs typeface="Consolas"/>
                <a:sym typeface="Consolas"/>
              </a:rPr>
              <a:t>i</a:t>
            </a:r>
            <a:r>
              <a:rPr lang="en-US" sz="1000">
                <a:solidFill>
                  <a:srgbClr val="080808"/>
                </a:solidFill>
                <a:highlight>
                  <a:schemeClr val="lt1"/>
                </a:highlight>
                <a:latin typeface="Consolas"/>
                <a:ea typeface="Consolas"/>
                <a:cs typeface="Consolas"/>
                <a:sym typeface="Consolas"/>
              </a:rPr>
              <a:t>]; </a:t>
            </a:r>
            <a:r>
              <a:rPr lang="en-US" sz="1000">
                <a:solidFill>
                  <a:schemeClr val="accent3"/>
                </a:solidFill>
                <a:highlight>
                  <a:schemeClr val="lt1"/>
                </a:highlight>
                <a:latin typeface="Consolas"/>
                <a:ea typeface="Consolas"/>
                <a:cs typeface="Consolas"/>
                <a:sym typeface="Consolas"/>
              </a:rPr>
              <a:t>// the current character</a:t>
            </a:r>
            <a:endParaRPr sz="1000">
              <a:solidFill>
                <a:schemeClr val="accent3"/>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000">
                <a:solidFill>
                  <a:schemeClr val="accent3"/>
                </a:solidFill>
                <a:highlight>
                  <a:schemeClr val="lt1"/>
                </a:highlight>
                <a:latin typeface="Consolas"/>
                <a:ea typeface="Consolas"/>
                <a:cs typeface="Consolas"/>
                <a:sym typeface="Consolas"/>
              </a:rPr>
              <a:t>   </a:t>
            </a:r>
            <a:r>
              <a:rPr lang="en-US" sz="1000">
                <a:solidFill>
                  <a:srgbClr val="0033B3"/>
                </a:solidFill>
                <a:highlight>
                  <a:schemeClr val="lt1"/>
                </a:highlight>
                <a:latin typeface="Consolas"/>
                <a:ea typeface="Consolas"/>
                <a:cs typeface="Consolas"/>
                <a:sym typeface="Consolas"/>
              </a:rPr>
              <a:t>if </a:t>
            </a:r>
            <a:r>
              <a:rPr lang="en-US" sz="1000">
                <a:solidFill>
                  <a:srgbClr val="080808"/>
                </a:solidFill>
                <a:highlight>
                  <a:schemeClr val="lt1"/>
                </a:highlight>
                <a:latin typeface="Consolas"/>
                <a:ea typeface="Consolas"/>
                <a:cs typeface="Consolas"/>
                <a:sym typeface="Consolas"/>
              </a:rPr>
              <a:t>(</a:t>
            </a:r>
            <a:r>
              <a:rPr lang="en-US" sz="1000">
                <a:solidFill>
                  <a:srgbClr val="248F8F"/>
                </a:solidFill>
                <a:highlight>
                  <a:schemeClr val="lt1"/>
                </a:highlight>
                <a:latin typeface="Consolas"/>
                <a:ea typeface="Consolas"/>
                <a:cs typeface="Consolas"/>
                <a:sym typeface="Consolas"/>
              </a:rPr>
              <a:t>c</a:t>
            </a:r>
            <a:r>
              <a:rPr lang="en-US" sz="1000">
                <a:solidFill>
                  <a:srgbClr val="080808"/>
                </a:solidFill>
                <a:highlight>
                  <a:schemeClr val="lt1"/>
                </a:highlight>
                <a:latin typeface="Consolas"/>
                <a:ea typeface="Consolas"/>
                <a:cs typeface="Consolas"/>
                <a:sym typeface="Consolas"/>
              </a:rPr>
              <a:t> &gt;= </a:t>
            </a:r>
            <a:r>
              <a:rPr lang="en-US" sz="1000">
                <a:solidFill>
                  <a:srgbClr val="067D17"/>
                </a:solidFill>
                <a:highlight>
                  <a:schemeClr val="lt1"/>
                </a:highlight>
                <a:latin typeface="Consolas"/>
                <a:ea typeface="Consolas"/>
                <a:cs typeface="Consolas"/>
                <a:sym typeface="Consolas"/>
              </a:rPr>
              <a:t>'0' </a:t>
            </a:r>
            <a:r>
              <a:rPr lang="en-US" sz="1000">
                <a:solidFill>
                  <a:srgbClr val="080808"/>
                </a:solidFill>
                <a:highlight>
                  <a:schemeClr val="lt1"/>
                </a:highlight>
                <a:latin typeface="Consolas"/>
                <a:ea typeface="Consolas"/>
                <a:cs typeface="Consolas"/>
                <a:sym typeface="Consolas"/>
              </a:rPr>
              <a:t>&amp;&amp; </a:t>
            </a:r>
            <a:r>
              <a:rPr lang="en-US" sz="1000">
                <a:solidFill>
                  <a:srgbClr val="248F8F"/>
                </a:solidFill>
                <a:highlight>
                  <a:schemeClr val="lt1"/>
                </a:highlight>
                <a:latin typeface="Consolas"/>
                <a:ea typeface="Consolas"/>
                <a:cs typeface="Consolas"/>
                <a:sym typeface="Consolas"/>
              </a:rPr>
              <a:t>c</a:t>
            </a:r>
            <a:r>
              <a:rPr lang="en-US" sz="1000">
                <a:solidFill>
                  <a:srgbClr val="080808"/>
                </a:solidFill>
                <a:highlight>
                  <a:schemeClr val="lt1"/>
                </a:highlight>
                <a:latin typeface="Consolas"/>
                <a:ea typeface="Consolas"/>
                <a:cs typeface="Consolas"/>
                <a:sym typeface="Consolas"/>
              </a:rPr>
              <a:t> &lt;= </a:t>
            </a:r>
            <a:r>
              <a:rPr lang="en-US" sz="1000">
                <a:solidFill>
                  <a:srgbClr val="067D17"/>
                </a:solidFill>
                <a:highlight>
                  <a:schemeClr val="lt1"/>
                </a:highlight>
                <a:latin typeface="Consolas"/>
                <a:ea typeface="Consolas"/>
                <a:cs typeface="Consolas"/>
                <a:sym typeface="Consolas"/>
              </a:rPr>
              <a:t>'9'</a:t>
            </a:r>
            <a:r>
              <a:rPr lang="en-US" sz="1000">
                <a:solidFill>
                  <a:srgbClr val="080808"/>
                </a:solidFill>
                <a:highlight>
                  <a:schemeClr val="lt1"/>
                </a:highlight>
                <a:latin typeface="Consolas"/>
                <a:ea typeface="Consolas"/>
                <a:cs typeface="Consolas"/>
                <a:sym typeface="Consolas"/>
              </a:rPr>
              <a:t>) {</a:t>
            </a:r>
            <a:endParaRPr sz="10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chemeClr val="lt1"/>
                </a:highlight>
                <a:latin typeface="Consolas"/>
                <a:ea typeface="Consolas"/>
                <a:cs typeface="Consolas"/>
                <a:sym typeface="Consolas"/>
              </a:rPr>
              <a:t>      </a:t>
            </a:r>
            <a:r>
              <a:rPr lang="en-US" sz="1000">
                <a:solidFill>
                  <a:srgbClr val="830091"/>
                </a:solidFill>
                <a:highlight>
                  <a:schemeClr val="lt1"/>
                </a:highlight>
                <a:latin typeface="Consolas"/>
                <a:ea typeface="Consolas"/>
                <a:cs typeface="Consolas"/>
                <a:sym typeface="Consolas"/>
              </a:rPr>
              <a:t>numbers </a:t>
            </a:r>
            <a:r>
              <a:rPr lang="en-US" sz="1000">
                <a:solidFill>
                  <a:srgbClr val="080808"/>
                </a:solidFill>
                <a:highlight>
                  <a:schemeClr val="lt1"/>
                </a:highlight>
                <a:latin typeface="Consolas"/>
                <a:ea typeface="Consolas"/>
                <a:cs typeface="Consolas"/>
                <a:sym typeface="Consolas"/>
              </a:rPr>
              <a:t>+= </a:t>
            </a:r>
            <a:r>
              <a:rPr lang="en-US" sz="1000">
                <a:solidFill>
                  <a:srgbClr val="248F8F"/>
                </a:solidFill>
                <a:highlight>
                  <a:schemeClr val="lt1"/>
                </a:highlight>
                <a:latin typeface="Consolas"/>
                <a:ea typeface="Consolas"/>
                <a:cs typeface="Consolas"/>
                <a:sym typeface="Consolas"/>
              </a:rPr>
              <a:t>c</a:t>
            </a:r>
            <a:r>
              <a:rPr lang="en-US" sz="1000">
                <a:solidFill>
                  <a:srgbClr val="080808"/>
                </a:solidFill>
                <a:highlight>
                  <a:schemeClr val="lt1"/>
                </a:highlight>
                <a:latin typeface="Consolas"/>
                <a:ea typeface="Consolas"/>
                <a:cs typeface="Consolas"/>
                <a:sym typeface="Consolas"/>
              </a:rPr>
              <a:t> + </a:t>
            </a:r>
            <a:r>
              <a:rPr lang="en-US" sz="1000">
                <a:solidFill>
                  <a:srgbClr val="830091"/>
                </a:solidFill>
                <a:highlight>
                  <a:schemeClr val="lt1"/>
                </a:highlight>
                <a:latin typeface="Consolas"/>
                <a:ea typeface="Consolas"/>
                <a:cs typeface="Consolas"/>
                <a:sym typeface="Consolas"/>
              </a:rPr>
              <a:t>SEPARATOR</a:t>
            </a:r>
            <a:r>
              <a:rPr lang="en-US" sz="1000">
                <a:solidFill>
                  <a:srgbClr val="080808"/>
                </a:solidFill>
                <a:highlight>
                  <a:schemeClr val="lt1"/>
                </a:highlight>
                <a:latin typeface="Consolas"/>
                <a:ea typeface="Consolas"/>
                <a:cs typeface="Consolas"/>
                <a:sym typeface="Consolas"/>
              </a:rPr>
              <a:t>;</a:t>
            </a:r>
            <a:endParaRPr sz="9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chemeClr val="lt1"/>
                </a:highlight>
                <a:latin typeface="Consolas"/>
                <a:ea typeface="Consolas"/>
                <a:cs typeface="Consolas"/>
                <a:sym typeface="Consolas"/>
              </a:rPr>
              <a:t>   } </a:t>
            </a:r>
            <a:r>
              <a:rPr lang="en-US" sz="1000">
                <a:solidFill>
                  <a:srgbClr val="0033B3"/>
                </a:solidFill>
                <a:highlight>
                  <a:schemeClr val="lt1"/>
                </a:highlight>
                <a:latin typeface="Consolas"/>
                <a:ea typeface="Consolas"/>
                <a:cs typeface="Consolas"/>
                <a:sym typeface="Consolas"/>
              </a:rPr>
              <a:t>else </a:t>
            </a:r>
            <a:r>
              <a:rPr lang="en-US" sz="1000">
                <a:solidFill>
                  <a:srgbClr val="080808"/>
                </a:solidFill>
                <a:highlight>
                  <a:schemeClr val="lt1"/>
                </a:highlight>
                <a:latin typeface="Consolas"/>
                <a:ea typeface="Consolas"/>
                <a:cs typeface="Consolas"/>
                <a:sym typeface="Consolas"/>
              </a:rPr>
              <a:t>{</a:t>
            </a:r>
            <a:endParaRPr sz="10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chemeClr val="lt1"/>
                </a:highlight>
                <a:latin typeface="Consolas"/>
                <a:ea typeface="Consolas"/>
                <a:cs typeface="Consolas"/>
                <a:sym typeface="Consolas"/>
              </a:rPr>
              <a:t>      </a:t>
            </a:r>
            <a:r>
              <a:rPr lang="en-US" sz="1000">
                <a:solidFill>
                  <a:srgbClr val="830091"/>
                </a:solidFill>
                <a:highlight>
                  <a:schemeClr val="lt1"/>
                </a:highlight>
                <a:latin typeface="Consolas"/>
                <a:ea typeface="Consolas"/>
                <a:cs typeface="Consolas"/>
                <a:sym typeface="Consolas"/>
              </a:rPr>
              <a:t>operators </a:t>
            </a:r>
            <a:r>
              <a:rPr lang="en-US" sz="1000">
                <a:solidFill>
                  <a:srgbClr val="080808"/>
                </a:solidFill>
                <a:highlight>
                  <a:schemeClr val="lt1"/>
                </a:highlight>
                <a:latin typeface="Consolas"/>
                <a:ea typeface="Consolas"/>
                <a:cs typeface="Consolas"/>
                <a:sym typeface="Consolas"/>
              </a:rPr>
              <a:t>+= </a:t>
            </a:r>
            <a:r>
              <a:rPr lang="en-US" sz="1000">
                <a:solidFill>
                  <a:srgbClr val="248F8F"/>
                </a:solidFill>
                <a:highlight>
                  <a:schemeClr val="lt1"/>
                </a:highlight>
                <a:latin typeface="Consolas"/>
                <a:ea typeface="Consolas"/>
                <a:cs typeface="Consolas"/>
                <a:sym typeface="Consolas"/>
              </a:rPr>
              <a:t>c</a:t>
            </a:r>
            <a:r>
              <a:rPr lang="en-US" sz="1000">
                <a:solidFill>
                  <a:srgbClr val="080808"/>
                </a:solidFill>
                <a:highlight>
                  <a:schemeClr val="lt1"/>
                </a:highlight>
                <a:latin typeface="Consolas"/>
                <a:ea typeface="Consolas"/>
                <a:cs typeface="Consolas"/>
                <a:sym typeface="Consolas"/>
              </a:rPr>
              <a:t> + </a:t>
            </a:r>
            <a:r>
              <a:rPr lang="en-US" sz="1000">
                <a:solidFill>
                  <a:srgbClr val="830091"/>
                </a:solidFill>
                <a:highlight>
                  <a:schemeClr val="lt1"/>
                </a:highlight>
                <a:latin typeface="Consolas"/>
                <a:ea typeface="Consolas"/>
                <a:cs typeface="Consolas"/>
                <a:sym typeface="Consolas"/>
              </a:rPr>
              <a:t>SEPARATOR</a:t>
            </a:r>
            <a:r>
              <a:rPr lang="en-US" sz="1000">
                <a:solidFill>
                  <a:srgbClr val="080808"/>
                </a:solidFill>
                <a:highlight>
                  <a:schemeClr val="lt1"/>
                </a:highlight>
                <a:latin typeface="Consolas"/>
                <a:ea typeface="Consolas"/>
                <a:cs typeface="Consolas"/>
                <a:sym typeface="Consolas"/>
              </a:rPr>
              <a:t>;</a:t>
            </a:r>
            <a:endParaRPr sz="10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chemeClr val="lt1"/>
                </a:highlight>
                <a:latin typeface="Consolas"/>
                <a:ea typeface="Consolas"/>
                <a:cs typeface="Consolas"/>
                <a:sym typeface="Consolas"/>
              </a:rPr>
              <a:t>   }</a:t>
            </a:r>
            <a:endParaRPr sz="900">
              <a:solidFill>
                <a:schemeClr val="accent3"/>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chemeClr val="lt1"/>
                </a:highlight>
                <a:latin typeface="Consolas"/>
                <a:ea typeface="Consolas"/>
                <a:cs typeface="Consolas"/>
                <a:sym typeface="Consolas"/>
              </a:rPr>
              <a:t>}</a:t>
            </a:r>
            <a:endParaRPr sz="10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t/>
            </a:r>
            <a:endParaRPr sz="10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000">
                <a:solidFill>
                  <a:srgbClr val="830091"/>
                </a:solidFill>
                <a:highlight>
                  <a:schemeClr val="lt1"/>
                </a:highlight>
                <a:latin typeface="Consolas"/>
                <a:ea typeface="Consolas"/>
                <a:cs typeface="Consolas"/>
                <a:sym typeface="Consolas"/>
              </a:rPr>
              <a:t>console</a:t>
            </a:r>
            <a:r>
              <a:rPr lang="en-US" sz="1000">
                <a:solidFill>
                  <a:srgbClr val="080808"/>
                </a:solidFill>
                <a:highlight>
                  <a:schemeClr val="lt1"/>
                </a:highlight>
                <a:latin typeface="Consolas"/>
                <a:ea typeface="Consolas"/>
                <a:cs typeface="Consolas"/>
                <a:sym typeface="Consolas"/>
              </a:rPr>
              <a:t>.</a:t>
            </a:r>
            <a:r>
              <a:rPr lang="en-US" sz="1000">
                <a:solidFill>
                  <a:srgbClr val="7A7A43"/>
                </a:solidFill>
                <a:highlight>
                  <a:schemeClr val="lt1"/>
                </a:highlight>
                <a:latin typeface="Consolas"/>
                <a:ea typeface="Consolas"/>
                <a:cs typeface="Consolas"/>
                <a:sym typeface="Consolas"/>
              </a:rPr>
              <a:t>log</a:t>
            </a:r>
            <a:r>
              <a:rPr lang="en-US" sz="1000">
                <a:solidFill>
                  <a:srgbClr val="080808"/>
                </a:solidFill>
                <a:highlight>
                  <a:schemeClr val="lt1"/>
                </a:highlight>
                <a:latin typeface="Consolas"/>
                <a:ea typeface="Consolas"/>
                <a:cs typeface="Consolas"/>
                <a:sym typeface="Consolas"/>
              </a:rPr>
              <a:t>(</a:t>
            </a:r>
            <a:r>
              <a:rPr lang="en-US" sz="1000">
                <a:solidFill>
                  <a:srgbClr val="067D17"/>
                </a:solidFill>
                <a:highlight>
                  <a:schemeClr val="lt1"/>
                </a:highlight>
                <a:latin typeface="Consolas"/>
                <a:ea typeface="Consolas"/>
                <a:cs typeface="Consolas"/>
                <a:sym typeface="Consolas"/>
              </a:rPr>
              <a:t>"Numbers: "</a:t>
            </a:r>
            <a:r>
              <a:rPr lang="en-US" sz="1000">
                <a:solidFill>
                  <a:srgbClr val="080808"/>
                </a:solidFill>
                <a:highlight>
                  <a:schemeClr val="lt1"/>
                </a:highlight>
                <a:latin typeface="Consolas"/>
                <a:ea typeface="Consolas"/>
                <a:cs typeface="Consolas"/>
                <a:sym typeface="Consolas"/>
              </a:rPr>
              <a:t>, </a:t>
            </a:r>
            <a:r>
              <a:rPr lang="en-US" sz="1000">
                <a:solidFill>
                  <a:srgbClr val="830091"/>
                </a:solidFill>
                <a:highlight>
                  <a:schemeClr val="lt1"/>
                </a:highlight>
                <a:latin typeface="Consolas"/>
                <a:ea typeface="Consolas"/>
                <a:cs typeface="Consolas"/>
                <a:sym typeface="Consolas"/>
              </a:rPr>
              <a:t>numbers</a:t>
            </a:r>
            <a:r>
              <a:rPr lang="en-US" sz="1000">
                <a:solidFill>
                  <a:srgbClr val="080808"/>
                </a:solidFill>
                <a:highlight>
                  <a:schemeClr val="lt1"/>
                </a:highlight>
                <a:latin typeface="Consolas"/>
                <a:ea typeface="Consolas"/>
                <a:cs typeface="Consolas"/>
                <a:sym typeface="Consolas"/>
              </a:rPr>
              <a:t>);</a:t>
            </a:r>
            <a:endParaRPr sz="10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000">
                <a:solidFill>
                  <a:srgbClr val="830091"/>
                </a:solidFill>
                <a:highlight>
                  <a:schemeClr val="lt1"/>
                </a:highlight>
                <a:latin typeface="Consolas"/>
                <a:ea typeface="Consolas"/>
                <a:cs typeface="Consolas"/>
                <a:sym typeface="Consolas"/>
              </a:rPr>
              <a:t>console</a:t>
            </a:r>
            <a:r>
              <a:rPr lang="en-US" sz="1000">
                <a:solidFill>
                  <a:srgbClr val="080808"/>
                </a:solidFill>
                <a:highlight>
                  <a:schemeClr val="lt1"/>
                </a:highlight>
                <a:latin typeface="Consolas"/>
                <a:ea typeface="Consolas"/>
                <a:cs typeface="Consolas"/>
                <a:sym typeface="Consolas"/>
              </a:rPr>
              <a:t>.</a:t>
            </a:r>
            <a:r>
              <a:rPr lang="en-US" sz="1000">
                <a:solidFill>
                  <a:srgbClr val="7A7A43"/>
                </a:solidFill>
                <a:highlight>
                  <a:schemeClr val="lt1"/>
                </a:highlight>
                <a:latin typeface="Consolas"/>
                <a:ea typeface="Consolas"/>
                <a:cs typeface="Consolas"/>
                <a:sym typeface="Consolas"/>
              </a:rPr>
              <a:t>log</a:t>
            </a:r>
            <a:r>
              <a:rPr lang="en-US" sz="1000">
                <a:solidFill>
                  <a:srgbClr val="080808"/>
                </a:solidFill>
                <a:highlight>
                  <a:schemeClr val="lt1"/>
                </a:highlight>
                <a:latin typeface="Consolas"/>
                <a:ea typeface="Consolas"/>
                <a:cs typeface="Consolas"/>
                <a:sym typeface="Consolas"/>
              </a:rPr>
              <a:t>(</a:t>
            </a:r>
            <a:r>
              <a:rPr lang="en-US" sz="1000">
                <a:solidFill>
                  <a:srgbClr val="067D17"/>
                </a:solidFill>
                <a:highlight>
                  <a:schemeClr val="lt1"/>
                </a:highlight>
                <a:latin typeface="Consolas"/>
                <a:ea typeface="Consolas"/>
                <a:cs typeface="Consolas"/>
                <a:sym typeface="Consolas"/>
              </a:rPr>
              <a:t>"Operators: "</a:t>
            </a:r>
            <a:r>
              <a:rPr lang="en-US" sz="1000">
                <a:solidFill>
                  <a:srgbClr val="080808"/>
                </a:solidFill>
                <a:highlight>
                  <a:schemeClr val="lt1"/>
                </a:highlight>
                <a:latin typeface="Consolas"/>
                <a:ea typeface="Consolas"/>
                <a:cs typeface="Consolas"/>
                <a:sym typeface="Consolas"/>
              </a:rPr>
              <a:t>, </a:t>
            </a:r>
            <a:r>
              <a:rPr lang="en-US" sz="1000">
                <a:solidFill>
                  <a:srgbClr val="830091"/>
                </a:solidFill>
                <a:highlight>
                  <a:schemeClr val="lt1"/>
                </a:highlight>
                <a:latin typeface="Consolas"/>
                <a:ea typeface="Consolas"/>
                <a:cs typeface="Consolas"/>
                <a:sym typeface="Consolas"/>
              </a:rPr>
              <a:t>operators</a:t>
            </a:r>
            <a:r>
              <a:rPr lang="en-US" sz="1000">
                <a:solidFill>
                  <a:srgbClr val="080808"/>
                </a:solidFill>
                <a:highlight>
                  <a:schemeClr val="lt1"/>
                </a:highlight>
                <a:latin typeface="Consolas"/>
                <a:ea typeface="Consolas"/>
                <a:cs typeface="Consolas"/>
                <a:sym typeface="Consolas"/>
              </a:rPr>
              <a:t>);</a:t>
            </a:r>
            <a:endParaRPr sz="1000">
              <a:solidFill>
                <a:srgbClr val="080808"/>
              </a:solidFill>
              <a:highlight>
                <a:schemeClr val="lt1"/>
              </a:highlight>
              <a:latin typeface="Consolas"/>
              <a:ea typeface="Consolas"/>
              <a:cs typeface="Consolas"/>
              <a:sym typeface="Consolas"/>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6" name="Shape 1646"/>
        <p:cNvGrpSpPr/>
        <p:nvPr/>
      </p:nvGrpSpPr>
      <p:grpSpPr>
        <a:xfrm>
          <a:off x="0" y="0"/>
          <a:ext cx="0" cy="0"/>
          <a:chOff x="0" y="0"/>
          <a:chExt cx="0" cy="0"/>
        </a:xfrm>
      </p:grpSpPr>
      <p:sp>
        <p:nvSpPr>
          <p:cNvPr id="1647" name="Google Shape;1647;p177"/>
          <p:cNvSpPr txBox="1"/>
          <p:nvPr>
            <p:ph idx="1" type="body"/>
          </p:nvPr>
        </p:nvSpPr>
        <p:spPr>
          <a:xfrm>
            <a:off x="523875" y="1290600"/>
            <a:ext cx="3969000" cy="3395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US">
                <a:solidFill>
                  <a:schemeClr val="accent2"/>
                </a:solidFill>
              </a:rPr>
              <a:t>There are a couple problems with this implementation that we need to fix. Run your code using </a:t>
            </a:r>
            <a:r>
              <a:rPr b="1" lang="en-US">
                <a:solidFill>
                  <a:schemeClr val="accent2"/>
                </a:solidFill>
                <a:latin typeface="Consolas"/>
                <a:ea typeface="Consolas"/>
                <a:cs typeface="Consolas"/>
                <a:sym typeface="Consolas"/>
              </a:rPr>
              <a:t>43 + 56^8 * 6</a:t>
            </a:r>
            <a:r>
              <a:rPr lang="en-US">
                <a:solidFill>
                  <a:schemeClr val="accent2"/>
                </a:solidFill>
              </a:rPr>
              <a:t> as your input.</a:t>
            </a:r>
            <a:endParaRPr>
              <a:solidFill>
                <a:schemeClr val="accent2"/>
              </a:solidFill>
            </a:endParaRPr>
          </a:p>
          <a:p>
            <a:pPr indent="0" lvl="0" marL="0" rtl="0" algn="l">
              <a:spcBef>
                <a:spcPts val="800"/>
              </a:spcBef>
              <a:spcAft>
                <a:spcPts val="0"/>
              </a:spcAft>
              <a:buNone/>
            </a:pPr>
            <a:r>
              <a:rPr lang="en-US">
                <a:solidFill>
                  <a:schemeClr val="accent2"/>
                </a:solidFill>
              </a:rPr>
              <a:t>Note the following issues:</a:t>
            </a:r>
            <a:endParaRPr>
              <a:solidFill>
                <a:schemeClr val="accent2"/>
              </a:solidFill>
            </a:endParaRPr>
          </a:p>
          <a:p>
            <a:pPr indent="-311150" lvl="0" marL="457200" rtl="0" algn="l">
              <a:spcBef>
                <a:spcPts val="800"/>
              </a:spcBef>
              <a:spcAft>
                <a:spcPts val="0"/>
              </a:spcAft>
              <a:buClr>
                <a:schemeClr val="accent4"/>
              </a:buClr>
              <a:buSzPts val="1300"/>
              <a:buChar char="➢"/>
            </a:pPr>
            <a:r>
              <a:rPr lang="en-US" sz="1300">
                <a:solidFill>
                  <a:schemeClr val="accent2"/>
                </a:solidFill>
              </a:rPr>
              <a:t>Spaces are currently being added to the operators string via our else statement.</a:t>
            </a:r>
            <a:endParaRPr sz="1300">
              <a:solidFill>
                <a:schemeClr val="accent2"/>
              </a:solidFill>
            </a:endParaRPr>
          </a:p>
          <a:p>
            <a:pPr indent="-311150" lvl="0" marL="457200" rtl="0" algn="l">
              <a:spcBef>
                <a:spcPts val="0"/>
              </a:spcBef>
              <a:spcAft>
                <a:spcPts val="0"/>
              </a:spcAft>
              <a:buClr>
                <a:schemeClr val="accent4"/>
              </a:buClr>
              <a:buSzPts val="1300"/>
              <a:buChar char="➢"/>
            </a:pPr>
            <a:r>
              <a:rPr lang="en-US" sz="1300">
                <a:solidFill>
                  <a:schemeClr val="accent2"/>
                </a:solidFill>
              </a:rPr>
              <a:t>Multi-digit numbers are being separated into their individual digits.</a:t>
            </a:r>
            <a:endParaRPr sz="1300">
              <a:solidFill>
                <a:schemeClr val="accent2"/>
              </a:solidFill>
            </a:endParaRPr>
          </a:p>
          <a:p>
            <a:pPr indent="0" lvl="0" marL="0" rtl="0" algn="l">
              <a:spcBef>
                <a:spcPts val="800"/>
              </a:spcBef>
              <a:spcAft>
                <a:spcPts val="0"/>
              </a:spcAft>
              <a:buNone/>
            </a:pPr>
            <a:r>
              <a:rPr lang="en-US">
                <a:solidFill>
                  <a:schemeClr val="accent2"/>
                </a:solidFill>
              </a:rPr>
              <a:t>The first issue is simple to fix: we add a nested </a:t>
            </a:r>
            <a:r>
              <a:rPr b="1" lang="en-US">
                <a:solidFill>
                  <a:schemeClr val="accent2"/>
                </a:solidFill>
                <a:latin typeface="Consolas"/>
                <a:ea typeface="Consolas"/>
                <a:cs typeface="Consolas"/>
                <a:sym typeface="Consolas"/>
              </a:rPr>
              <a:t>if</a:t>
            </a:r>
            <a:r>
              <a:rPr lang="en-US">
                <a:solidFill>
                  <a:schemeClr val="accent2"/>
                </a:solidFill>
              </a:rPr>
              <a:t> statement that accounts for spaces, and skips them by doing nothing with them. </a:t>
            </a:r>
            <a:endParaRPr>
              <a:solidFill>
                <a:schemeClr val="accent2"/>
              </a:solidFill>
            </a:endParaRPr>
          </a:p>
          <a:p>
            <a:pPr indent="0" lvl="0" marL="0" rtl="0" algn="l">
              <a:spcBef>
                <a:spcPts val="800"/>
              </a:spcBef>
              <a:spcAft>
                <a:spcPts val="800"/>
              </a:spcAft>
              <a:buNone/>
            </a:pPr>
            <a:r>
              <a:rPr lang="en-US">
                <a:solidFill>
                  <a:schemeClr val="accent2"/>
                </a:solidFill>
              </a:rPr>
              <a:t>The second issue requires a nested </a:t>
            </a:r>
            <a:r>
              <a:rPr b="1" lang="en-US">
                <a:solidFill>
                  <a:schemeClr val="accent2"/>
                </a:solidFill>
                <a:latin typeface="Consolas"/>
                <a:ea typeface="Consolas"/>
                <a:cs typeface="Consolas"/>
                <a:sym typeface="Consolas"/>
              </a:rPr>
              <a:t>while</a:t>
            </a:r>
            <a:r>
              <a:rPr lang="en-US">
                <a:solidFill>
                  <a:schemeClr val="accent2"/>
                </a:solidFill>
              </a:rPr>
              <a:t> loop that checks for digits following digits. We will add these solutions in the following slides.</a:t>
            </a:r>
            <a:endParaRPr>
              <a:solidFill>
                <a:schemeClr val="accent2"/>
              </a:solidFill>
            </a:endParaRPr>
          </a:p>
        </p:txBody>
      </p:sp>
      <p:sp>
        <p:nvSpPr>
          <p:cNvPr id="1648" name="Google Shape;1648;p177"/>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US"/>
              <a:t>Activity: Looping through Strings – Nested Statements</a:t>
            </a:r>
            <a:endParaRPr/>
          </a:p>
        </p:txBody>
      </p:sp>
      <p:sp>
        <p:nvSpPr>
          <p:cNvPr id="1649" name="Google Shape;1649;p177"/>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
        <p:nvSpPr>
          <p:cNvPr id="1650" name="Google Shape;1650;p177"/>
          <p:cNvSpPr txBox="1"/>
          <p:nvPr/>
        </p:nvSpPr>
        <p:spPr>
          <a:xfrm>
            <a:off x="4492875" y="1290600"/>
            <a:ext cx="4217700" cy="3063000"/>
          </a:xfrm>
          <a:prstGeom prst="rect">
            <a:avLst/>
          </a:prstGeom>
          <a:noFill/>
          <a:ln cap="flat" cmpd="sng" w="9525">
            <a:solidFill>
              <a:schemeClr val="accent2"/>
            </a:solidFill>
            <a:prstDash val="dash"/>
            <a:round/>
            <a:headEnd len="sm" w="sm" type="none"/>
            <a:tailEnd len="sm" w="sm" type="none"/>
          </a:ln>
        </p:spPr>
        <p:txBody>
          <a:bodyPr anchorCtr="0" anchor="t" bIns="68575" lIns="68575" spcFirstLastPara="1" rIns="68575" wrap="square" tIns="68575">
            <a:spAutoFit/>
          </a:bodyPr>
          <a:lstStyle/>
          <a:p>
            <a:pPr indent="0" lvl="0" marL="0" rtl="0" algn="l">
              <a:spcBef>
                <a:spcPts val="0"/>
              </a:spcBef>
              <a:spcAft>
                <a:spcPts val="0"/>
              </a:spcAft>
              <a:buNone/>
            </a:pPr>
            <a:r>
              <a:rPr lang="en-US" sz="1000">
                <a:solidFill>
                  <a:srgbClr val="0033B3"/>
                </a:solidFill>
                <a:highlight>
                  <a:srgbClr val="FFFFFF"/>
                </a:highlight>
                <a:latin typeface="Consolas"/>
                <a:ea typeface="Consolas"/>
                <a:cs typeface="Consolas"/>
                <a:sym typeface="Consolas"/>
              </a:rPr>
              <a:t>let </a:t>
            </a:r>
            <a:r>
              <a:rPr lang="en-US" sz="1000">
                <a:solidFill>
                  <a:srgbClr val="830091"/>
                </a:solidFill>
                <a:highlight>
                  <a:srgbClr val="FFFFFF"/>
                </a:highlight>
                <a:latin typeface="Consolas"/>
                <a:ea typeface="Consolas"/>
                <a:cs typeface="Consolas"/>
                <a:sym typeface="Consolas"/>
              </a:rPr>
              <a:t>userInput </a:t>
            </a:r>
            <a:r>
              <a:rPr lang="en-US" sz="1000">
                <a:solidFill>
                  <a:srgbClr val="080808"/>
                </a:solidFill>
                <a:highlight>
                  <a:srgbClr val="FFFFFF"/>
                </a:highlight>
                <a:latin typeface="Consolas"/>
                <a:ea typeface="Consolas"/>
                <a:cs typeface="Consolas"/>
                <a:sym typeface="Consolas"/>
              </a:rPr>
              <a:t>= </a:t>
            </a:r>
            <a:r>
              <a:rPr lang="en-US" sz="1000">
                <a:solidFill>
                  <a:srgbClr val="067D17"/>
                </a:solidFill>
                <a:highlight>
                  <a:srgbClr val="FFFFFF"/>
                </a:highlight>
                <a:latin typeface="Consolas"/>
                <a:ea typeface="Consolas"/>
                <a:cs typeface="Consolas"/>
                <a:sym typeface="Consolas"/>
              </a:rPr>
              <a:t>""</a:t>
            </a:r>
            <a:r>
              <a:rPr lang="en-US" sz="1000">
                <a:solidFill>
                  <a:srgbClr val="080808"/>
                </a:solidFill>
                <a:highlight>
                  <a:srgbClr val="FFFFFF"/>
                </a:highlight>
                <a:latin typeface="Consolas"/>
                <a:ea typeface="Consolas"/>
                <a:cs typeface="Consolas"/>
                <a:sym typeface="Consolas"/>
              </a:rPr>
              <a:t>;</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000">
                <a:solidFill>
                  <a:srgbClr val="830091"/>
                </a:solidFill>
                <a:highlight>
                  <a:srgbClr val="FFFFFF"/>
                </a:highlight>
                <a:latin typeface="Consolas"/>
                <a:ea typeface="Consolas"/>
                <a:cs typeface="Consolas"/>
                <a:sym typeface="Consolas"/>
              </a:rPr>
              <a:t>userInput </a:t>
            </a:r>
            <a:r>
              <a:rPr lang="en-US" sz="1000">
                <a:solidFill>
                  <a:srgbClr val="080808"/>
                </a:solidFill>
                <a:highlight>
                  <a:srgbClr val="FFFFFF"/>
                </a:highlight>
                <a:latin typeface="Consolas"/>
                <a:ea typeface="Consolas"/>
                <a:cs typeface="Consolas"/>
                <a:sym typeface="Consolas"/>
              </a:rPr>
              <a:t>= prompt(</a:t>
            </a:r>
            <a:r>
              <a:rPr lang="en-US" sz="1000">
                <a:solidFill>
                  <a:srgbClr val="067D17"/>
                </a:solidFill>
                <a:highlight>
                  <a:srgbClr val="FFFFFF"/>
                </a:highlight>
                <a:latin typeface="Consolas"/>
                <a:ea typeface="Consolas"/>
                <a:cs typeface="Consolas"/>
                <a:sym typeface="Consolas"/>
              </a:rPr>
              <a:t>"Enter an Arithmetic Expression"</a:t>
            </a:r>
            <a:r>
              <a:rPr lang="en-US" sz="1000">
                <a:solidFill>
                  <a:srgbClr val="080808"/>
                </a:solidFill>
                <a:highlight>
                  <a:srgbClr val="FFFFFF"/>
                </a:highlight>
                <a:latin typeface="Consolas"/>
                <a:ea typeface="Consolas"/>
                <a:cs typeface="Consolas"/>
                <a:sym typeface="Consolas"/>
              </a:rPr>
              <a:t>);</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000">
                <a:solidFill>
                  <a:srgbClr val="830091"/>
                </a:solidFill>
                <a:highlight>
                  <a:srgbClr val="FFFFFF"/>
                </a:highlight>
                <a:latin typeface="Consolas"/>
                <a:ea typeface="Consolas"/>
                <a:cs typeface="Consolas"/>
                <a:sym typeface="Consolas"/>
              </a:rPr>
              <a:t>console</a:t>
            </a:r>
            <a:r>
              <a:rPr lang="en-US" sz="1000">
                <a:solidFill>
                  <a:srgbClr val="080808"/>
                </a:solidFill>
                <a:highlight>
                  <a:srgbClr val="FFFFFF"/>
                </a:highlight>
                <a:latin typeface="Consolas"/>
                <a:ea typeface="Consolas"/>
                <a:cs typeface="Consolas"/>
                <a:sym typeface="Consolas"/>
              </a:rPr>
              <a:t>.</a:t>
            </a:r>
            <a:r>
              <a:rPr lang="en-US" sz="1000">
                <a:solidFill>
                  <a:srgbClr val="7A7A43"/>
                </a:solidFill>
                <a:highlight>
                  <a:srgbClr val="FFFFFF"/>
                </a:highlight>
                <a:latin typeface="Consolas"/>
                <a:ea typeface="Consolas"/>
                <a:cs typeface="Consolas"/>
                <a:sym typeface="Consolas"/>
              </a:rPr>
              <a:t>log</a:t>
            </a:r>
            <a:r>
              <a:rPr lang="en-US" sz="1000">
                <a:solidFill>
                  <a:srgbClr val="080808"/>
                </a:solidFill>
                <a:highlight>
                  <a:srgbClr val="FFFFFF"/>
                </a:highlight>
                <a:latin typeface="Consolas"/>
                <a:ea typeface="Consolas"/>
                <a:cs typeface="Consolas"/>
                <a:sym typeface="Consolas"/>
              </a:rPr>
              <a:t>(</a:t>
            </a:r>
            <a:r>
              <a:rPr lang="en-US" sz="1000">
                <a:solidFill>
                  <a:srgbClr val="830091"/>
                </a:solidFill>
                <a:highlight>
                  <a:srgbClr val="FFFFFF"/>
                </a:highlight>
                <a:latin typeface="Consolas"/>
                <a:ea typeface="Consolas"/>
                <a:cs typeface="Consolas"/>
                <a:sym typeface="Consolas"/>
              </a:rPr>
              <a:t>userInput</a:t>
            </a:r>
            <a:r>
              <a:rPr lang="en-US" sz="1000">
                <a:solidFill>
                  <a:srgbClr val="080808"/>
                </a:solidFill>
                <a:highlight>
                  <a:srgbClr val="FFFFFF"/>
                </a:highlight>
                <a:latin typeface="Consolas"/>
                <a:ea typeface="Consolas"/>
                <a:cs typeface="Consolas"/>
                <a:sym typeface="Consolas"/>
              </a:rPr>
              <a:t>);</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000">
                <a:solidFill>
                  <a:srgbClr val="0033B3"/>
                </a:solidFill>
                <a:highlight>
                  <a:schemeClr val="lt1"/>
                </a:highlight>
                <a:latin typeface="Consolas"/>
                <a:ea typeface="Consolas"/>
                <a:cs typeface="Consolas"/>
                <a:sym typeface="Consolas"/>
              </a:rPr>
              <a:t>let </a:t>
            </a:r>
            <a:r>
              <a:rPr lang="en-US" sz="1000">
                <a:solidFill>
                  <a:srgbClr val="830091"/>
                </a:solidFill>
                <a:highlight>
                  <a:schemeClr val="lt1"/>
                </a:highlight>
                <a:latin typeface="Consolas"/>
                <a:ea typeface="Consolas"/>
                <a:cs typeface="Consolas"/>
                <a:sym typeface="Consolas"/>
              </a:rPr>
              <a:t>operators </a:t>
            </a:r>
            <a:r>
              <a:rPr lang="en-US" sz="1000">
                <a:solidFill>
                  <a:srgbClr val="080808"/>
                </a:solidFill>
                <a:highlight>
                  <a:schemeClr val="lt1"/>
                </a:highlight>
                <a:latin typeface="Consolas"/>
                <a:ea typeface="Consolas"/>
                <a:cs typeface="Consolas"/>
                <a:sym typeface="Consolas"/>
              </a:rPr>
              <a:t>= </a:t>
            </a:r>
            <a:r>
              <a:rPr lang="en-US" sz="1000">
                <a:solidFill>
                  <a:srgbClr val="067D17"/>
                </a:solidFill>
                <a:highlight>
                  <a:schemeClr val="lt1"/>
                </a:highlight>
                <a:latin typeface="Consolas"/>
                <a:ea typeface="Consolas"/>
                <a:cs typeface="Consolas"/>
                <a:sym typeface="Consolas"/>
              </a:rPr>
              <a:t>""</a:t>
            </a:r>
            <a:r>
              <a:rPr lang="en-US" sz="1000">
                <a:solidFill>
                  <a:srgbClr val="080808"/>
                </a:solidFill>
                <a:highlight>
                  <a:schemeClr val="lt1"/>
                </a:highlight>
                <a:latin typeface="Consolas"/>
                <a:ea typeface="Consolas"/>
                <a:cs typeface="Consolas"/>
                <a:sym typeface="Consolas"/>
              </a:rPr>
              <a:t>;</a:t>
            </a:r>
            <a:endParaRPr sz="10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000">
                <a:solidFill>
                  <a:srgbClr val="0033B3"/>
                </a:solidFill>
                <a:highlight>
                  <a:schemeClr val="lt1"/>
                </a:highlight>
                <a:latin typeface="Consolas"/>
                <a:ea typeface="Consolas"/>
                <a:cs typeface="Consolas"/>
                <a:sym typeface="Consolas"/>
              </a:rPr>
              <a:t>let </a:t>
            </a:r>
            <a:r>
              <a:rPr lang="en-US" sz="1000">
                <a:solidFill>
                  <a:srgbClr val="830091"/>
                </a:solidFill>
                <a:highlight>
                  <a:schemeClr val="lt1"/>
                </a:highlight>
                <a:latin typeface="Consolas"/>
                <a:ea typeface="Consolas"/>
                <a:cs typeface="Consolas"/>
                <a:sym typeface="Consolas"/>
              </a:rPr>
              <a:t>numbers </a:t>
            </a:r>
            <a:r>
              <a:rPr lang="en-US" sz="1000">
                <a:solidFill>
                  <a:srgbClr val="080808"/>
                </a:solidFill>
                <a:highlight>
                  <a:schemeClr val="lt1"/>
                </a:highlight>
                <a:latin typeface="Consolas"/>
                <a:ea typeface="Consolas"/>
                <a:cs typeface="Consolas"/>
                <a:sym typeface="Consolas"/>
              </a:rPr>
              <a:t>= </a:t>
            </a:r>
            <a:r>
              <a:rPr lang="en-US" sz="1000">
                <a:solidFill>
                  <a:srgbClr val="067D17"/>
                </a:solidFill>
                <a:highlight>
                  <a:schemeClr val="lt1"/>
                </a:highlight>
                <a:latin typeface="Consolas"/>
                <a:ea typeface="Consolas"/>
                <a:cs typeface="Consolas"/>
                <a:sym typeface="Consolas"/>
              </a:rPr>
              <a:t>""</a:t>
            </a:r>
            <a:r>
              <a:rPr lang="en-US" sz="1000">
                <a:solidFill>
                  <a:srgbClr val="080808"/>
                </a:solidFill>
                <a:highlight>
                  <a:schemeClr val="lt1"/>
                </a:highlight>
                <a:latin typeface="Consolas"/>
                <a:ea typeface="Consolas"/>
                <a:cs typeface="Consolas"/>
                <a:sym typeface="Consolas"/>
              </a:rPr>
              <a:t>;</a:t>
            </a:r>
            <a:endParaRPr sz="10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000">
                <a:solidFill>
                  <a:srgbClr val="0033B3"/>
                </a:solidFill>
                <a:highlight>
                  <a:schemeClr val="lt1"/>
                </a:highlight>
                <a:latin typeface="Consolas"/>
                <a:ea typeface="Consolas"/>
                <a:cs typeface="Consolas"/>
                <a:sym typeface="Consolas"/>
              </a:rPr>
              <a:t>const </a:t>
            </a:r>
            <a:r>
              <a:rPr lang="en-US" sz="1000">
                <a:solidFill>
                  <a:srgbClr val="830091"/>
                </a:solidFill>
                <a:highlight>
                  <a:schemeClr val="lt1"/>
                </a:highlight>
                <a:latin typeface="Consolas"/>
                <a:ea typeface="Consolas"/>
                <a:cs typeface="Consolas"/>
                <a:sym typeface="Consolas"/>
              </a:rPr>
              <a:t>SEPARATOR </a:t>
            </a:r>
            <a:r>
              <a:rPr lang="en-US" sz="1000">
                <a:solidFill>
                  <a:srgbClr val="080808"/>
                </a:solidFill>
                <a:highlight>
                  <a:schemeClr val="lt1"/>
                </a:highlight>
                <a:latin typeface="Consolas"/>
                <a:ea typeface="Consolas"/>
                <a:cs typeface="Consolas"/>
                <a:sym typeface="Consolas"/>
              </a:rPr>
              <a:t>= </a:t>
            </a:r>
            <a:r>
              <a:rPr lang="en-US" sz="1000">
                <a:solidFill>
                  <a:srgbClr val="067D17"/>
                </a:solidFill>
                <a:highlight>
                  <a:schemeClr val="lt1"/>
                </a:highlight>
                <a:latin typeface="Consolas"/>
                <a:ea typeface="Consolas"/>
                <a:cs typeface="Consolas"/>
                <a:sym typeface="Consolas"/>
              </a:rPr>
              <a:t>", "</a:t>
            </a:r>
            <a:r>
              <a:rPr lang="en-US" sz="1000">
                <a:solidFill>
                  <a:srgbClr val="080808"/>
                </a:solidFill>
                <a:highlight>
                  <a:schemeClr val="lt1"/>
                </a:highlight>
                <a:latin typeface="Consolas"/>
                <a:ea typeface="Consolas"/>
                <a:cs typeface="Consolas"/>
                <a:sym typeface="Consolas"/>
              </a:rPr>
              <a:t>;</a:t>
            </a:r>
            <a:endParaRPr sz="10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000">
                <a:solidFill>
                  <a:srgbClr val="0033B3"/>
                </a:solidFill>
                <a:highlight>
                  <a:schemeClr val="lt1"/>
                </a:highlight>
                <a:latin typeface="Consolas"/>
                <a:ea typeface="Consolas"/>
                <a:cs typeface="Consolas"/>
                <a:sym typeface="Consolas"/>
              </a:rPr>
              <a:t>for </a:t>
            </a:r>
            <a:r>
              <a:rPr lang="en-US" sz="1000">
                <a:solidFill>
                  <a:srgbClr val="080808"/>
                </a:solidFill>
                <a:highlight>
                  <a:schemeClr val="lt1"/>
                </a:highlight>
                <a:latin typeface="Consolas"/>
                <a:ea typeface="Consolas"/>
                <a:cs typeface="Consolas"/>
                <a:sym typeface="Consolas"/>
              </a:rPr>
              <a:t>(</a:t>
            </a:r>
            <a:r>
              <a:rPr lang="en-US" sz="1000">
                <a:solidFill>
                  <a:srgbClr val="0033B3"/>
                </a:solidFill>
                <a:highlight>
                  <a:schemeClr val="lt1"/>
                </a:highlight>
                <a:latin typeface="Consolas"/>
                <a:ea typeface="Consolas"/>
                <a:cs typeface="Consolas"/>
                <a:sym typeface="Consolas"/>
              </a:rPr>
              <a:t>let </a:t>
            </a:r>
            <a:r>
              <a:rPr lang="en-US" sz="1000">
                <a:solidFill>
                  <a:srgbClr val="248F8F"/>
                </a:solidFill>
                <a:highlight>
                  <a:schemeClr val="lt1"/>
                </a:highlight>
                <a:latin typeface="Consolas"/>
                <a:ea typeface="Consolas"/>
                <a:cs typeface="Consolas"/>
                <a:sym typeface="Consolas"/>
              </a:rPr>
              <a:t>i </a:t>
            </a:r>
            <a:r>
              <a:rPr lang="en-US" sz="1000">
                <a:solidFill>
                  <a:srgbClr val="080808"/>
                </a:solidFill>
                <a:highlight>
                  <a:schemeClr val="lt1"/>
                </a:highlight>
                <a:latin typeface="Consolas"/>
                <a:ea typeface="Consolas"/>
                <a:cs typeface="Consolas"/>
                <a:sym typeface="Consolas"/>
              </a:rPr>
              <a:t>= </a:t>
            </a:r>
            <a:r>
              <a:rPr lang="en-US" sz="1000">
                <a:solidFill>
                  <a:srgbClr val="1750EB"/>
                </a:solidFill>
                <a:highlight>
                  <a:schemeClr val="lt1"/>
                </a:highlight>
                <a:latin typeface="Consolas"/>
                <a:ea typeface="Consolas"/>
                <a:cs typeface="Consolas"/>
                <a:sym typeface="Consolas"/>
              </a:rPr>
              <a:t>0</a:t>
            </a:r>
            <a:r>
              <a:rPr lang="en-US" sz="1000">
                <a:solidFill>
                  <a:srgbClr val="080808"/>
                </a:solidFill>
                <a:highlight>
                  <a:schemeClr val="lt1"/>
                </a:highlight>
                <a:latin typeface="Consolas"/>
                <a:ea typeface="Consolas"/>
                <a:cs typeface="Consolas"/>
                <a:sym typeface="Consolas"/>
              </a:rPr>
              <a:t>; </a:t>
            </a:r>
            <a:r>
              <a:rPr lang="en-US" sz="1000">
                <a:solidFill>
                  <a:srgbClr val="248F8F"/>
                </a:solidFill>
                <a:highlight>
                  <a:schemeClr val="lt1"/>
                </a:highlight>
                <a:latin typeface="Consolas"/>
                <a:ea typeface="Consolas"/>
                <a:cs typeface="Consolas"/>
                <a:sym typeface="Consolas"/>
              </a:rPr>
              <a:t>i </a:t>
            </a:r>
            <a:r>
              <a:rPr lang="en-US" sz="1000">
                <a:solidFill>
                  <a:srgbClr val="080808"/>
                </a:solidFill>
                <a:highlight>
                  <a:schemeClr val="lt1"/>
                </a:highlight>
                <a:latin typeface="Consolas"/>
                <a:ea typeface="Consolas"/>
                <a:cs typeface="Consolas"/>
                <a:sym typeface="Consolas"/>
              </a:rPr>
              <a:t>&lt; </a:t>
            </a:r>
            <a:r>
              <a:rPr lang="en-US" sz="1000">
                <a:solidFill>
                  <a:srgbClr val="830091"/>
                </a:solidFill>
                <a:highlight>
                  <a:schemeClr val="lt1"/>
                </a:highlight>
                <a:latin typeface="Consolas"/>
                <a:ea typeface="Consolas"/>
                <a:cs typeface="Consolas"/>
                <a:sym typeface="Consolas"/>
              </a:rPr>
              <a:t>userInput</a:t>
            </a:r>
            <a:r>
              <a:rPr lang="en-US" sz="1000">
                <a:solidFill>
                  <a:srgbClr val="080808"/>
                </a:solidFill>
                <a:highlight>
                  <a:schemeClr val="lt1"/>
                </a:highlight>
                <a:latin typeface="Consolas"/>
                <a:ea typeface="Consolas"/>
                <a:cs typeface="Consolas"/>
                <a:sym typeface="Consolas"/>
              </a:rPr>
              <a:t>.</a:t>
            </a:r>
            <a:r>
              <a:rPr lang="en-US" sz="1000">
                <a:solidFill>
                  <a:srgbClr val="871094"/>
                </a:solidFill>
                <a:highlight>
                  <a:schemeClr val="lt1"/>
                </a:highlight>
                <a:latin typeface="Consolas"/>
                <a:ea typeface="Consolas"/>
                <a:cs typeface="Consolas"/>
                <a:sym typeface="Consolas"/>
              </a:rPr>
              <a:t>length</a:t>
            </a:r>
            <a:r>
              <a:rPr lang="en-US" sz="1000">
                <a:solidFill>
                  <a:srgbClr val="080808"/>
                </a:solidFill>
                <a:highlight>
                  <a:schemeClr val="lt1"/>
                </a:highlight>
                <a:latin typeface="Consolas"/>
                <a:ea typeface="Consolas"/>
                <a:cs typeface="Consolas"/>
                <a:sym typeface="Consolas"/>
              </a:rPr>
              <a:t>; </a:t>
            </a:r>
            <a:r>
              <a:rPr lang="en-US" sz="1000">
                <a:solidFill>
                  <a:srgbClr val="248F8F"/>
                </a:solidFill>
                <a:highlight>
                  <a:schemeClr val="lt1"/>
                </a:highlight>
                <a:latin typeface="Consolas"/>
                <a:ea typeface="Consolas"/>
                <a:cs typeface="Consolas"/>
                <a:sym typeface="Consolas"/>
              </a:rPr>
              <a:t>i</a:t>
            </a:r>
            <a:r>
              <a:rPr lang="en-US" sz="1000">
                <a:solidFill>
                  <a:srgbClr val="080808"/>
                </a:solidFill>
                <a:highlight>
                  <a:schemeClr val="lt1"/>
                </a:highlight>
                <a:latin typeface="Consolas"/>
                <a:ea typeface="Consolas"/>
                <a:cs typeface="Consolas"/>
                <a:sym typeface="Consolas"/>
              </a:rPr>
              <a:t>++) {</a:t>
            </a:r>
            <a:endParaRPr sz="10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chemeClr val="lt1"/>
                </a:highlight>
                <a:latin typeface="Consolas"/>
                <a:ea typeface="Consolas"/>
                <a:cs typeface="Consolas"/>
                <a:sym typeface="Consolas"/>
              </a:rPr>
              <a:t>   </a:t>
            </a:r>
            <a:r>
              <a:rPr lang="en-US" sz="1000">
                <a:solidFill>
                  <a:srgbClr val="0033B3"/>
                </a:solidFill>
                <a:highlight>
                  <a:schemeClr val="lt1"/>
                </a:highlight>
                <a:latin typeface="Consolas"/>
                <a:ea typeface="Consolas"/>
                <a:cs typeface="Consolas"/>
                <a:sym typeface="Consolas"/>
              </a:rPr>
              <a:t>let </a:t>
            </a:r>
            <a:r>
              <a:rPr lang="en-US" sz="1000">
                <a:solidFill>
                  <a:srgbClr val="248F8F"/>
                </a:solidFill>
                <a:highlight>
                  <a:schemeClr val="lt1"/>
                </a:highlight>
                <a:latin typeface="Consolas"/>
                <a:ea typeface="Consolas"/>
                <a:cs typeface="Consolas"/>
                <a:sym typeface="Consolas"/>
              </a:rPr>
              <a:t>c</a:t>
            </a:r>
            <a:r>
              <a:rPr lang="en-US" sz="1000">
                <a:solidFill>
                  <a:srgbClr val="830091"/>
                </a:solidFill>
                <a:highlight>
                  <a:schemeClr val="lt1"/>
                </a:highlight>
                <a:latin typeface="Consolas"/>
                <a:ea typeface="Consolas"/>
                <a:cs typeface="Consolas"/>
                <a:sym typeface="Consolas"/>
              </a:rPr>
              <a:t> </a:t>
            </a:r>
            <a:r>
              <a:rPr lang="en-US" sz="1000">
                <a:solidFill>
                  <a:srgbClr val="080808"/>
                </a:solidFill>
                <a:highlight>
                  <a:schemeClr val="lt1"/>
                </a:highlight>
                <a:latin typeface="Consolas"/>
                <a:ea typeface="Consolas"/>
                <a:cs typeface="Consolas"/>
                <a:sym typeface="Consolas"/>
              </a:rPr>
              <a:t>= </a:t>
            </a:r>
            <a:r>
              <a:rPr lang="en-US" sz="1000">
                <a:solidFill>
                  <a:srgbClr val="830091"/>
                </a:solidFill>
                <a:highlight>
                  <a:schemeClr val="lt1"/>
                </a:highlight>
                <a:latin typeface="Consolas"/>
                <a:ea typeface="Consolas"/>
                <a:cs typeface="Consolas"/>
                <a:sym typeface="Consolas"/>
              </a:rPr>
              <a:t>userInput</a:t>
            </a:r>
            <a:r>
              <a:rPr lang="en-US" sz="1000">
                <a:solidFill>
                  <a:srgbClr val="080808"/>
                </a:solidFill>
                <a:highlight>
                  <a:schemeClr val="lt1"/>
                </a:highlight>
                <a:latin typeface="Consolas"/>
                <a:ea typeface="Consolas"/>
                <a:cs typeface="Consolas"/>
                <a:sym typeface="Consolas"/>
              </a:rPr>
              <a:t>[</a:t>
            </a:r>
            <a:r>
              <a:rPr lang="en-US" sz="1000">
                <a:solidFill>
                  <a:srgbClr val="248F8F"/>
                </a:solidFill>
                <a:highlight>
                  <a:schemeClr val="lt1"/>
                </a:highlight>
                <a:latin typeface="Consolas"/>
                <a:ea typeface="Consolas"/>
                <a:cs typeface="Consolas"/>
                <a:sym typeface="Consolas"/>
              </a:rPr>
              <a:t>i</a:t>
            </a:r>
            <a:r>
              <a:rPr lang="en-US" sz="1000">
                <a:solidFill>
                  <a:srgbClr val="080808"/>
                </a:solidFill>
                <a:highlight>
                  <a:schemeClr val="lt1"/>
                </a:highlight>
                <a:latin typeface="Consolas"/>
                <a:ea typeface="Consolas"/>
                <a:cs typeface="Consolas"/>
                <a:sym typeface="Consolas"/>
              </a:rPr>
              <a:t>]; </a:t>
            </a:r>
            <a:r>
              <a:rPr lang="en-US" sz="1000">
                <a:solidFill>
                  <a:schemeClr val="accent3"/>
                </a:solidFill>
                <a:highlight>
                  <a:schemeClr val="lt1"/>
                </a:highlight>
                <a:latin typeface="Consolas"/>
                <a:ea typeface="Consolas"/>
                <a:cs typeface="Consolas"/>
                <a:sym typeface="Consolas"/>
              </a:rPr>
              <a:t>// the current character</a:t>
            </a:r>
            <a:endParaRPr sz="1000">
              <a:solidFill>
                <a:schemeClr val="accent3"/>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000">
                <a:solidFill>
                  <a:schemeClr val="accent3"/>
                </a:solidFill>
                <a:highlight>
                  <a:schemeClr val="lt1"/>
                </a:highlight>
                <a:latin typeface="Consolas"/>
                <a:ea typeface="Consolas"/>
                <a:cs typeface="Consolas"/>
                <a:sym typeface="Consolas"/>
              </a:rPr>
              <a:t>   </a:t>
            </a:r>
            <a:r>
              <a:rPr lang="en-US" sz="1000">
                <a:solidFill>
                  <a:srgbClr val="0033B3"/>
                </a:solidFill>
                <a:highlight>
                  <a:schemeClr val="lt1"/>
                </a:highlight>
                <a:latin typeface="Consolas"/>
                <a:ea typeface="Consolas"/>
                <a:cs typeface="Consolas"/>
                <a:sym typeface="Consolas"/>
              </a:rPr>
              <a:t>if </a:t>
            </a:r>
            <a:r>
              <a:rPr lang="en-US" sz="1000">
                <a:solidFill>
                  <a:srgbClr val="080808"/>
                </a:solidFill>
                <a:highlight>
                  <a:schemeClr val="lt1"/>
                </a:highlight>
                <a:latin typeface="Consolas"/>
                <a:ea typeface="Consolas"/>
                <a:cs typeface="Consolas"/>
                <a:sym typeface="Consolas"/>
              </a:rPr>
              <a:t>(</a:t>
            </a:r>
            <a:r>
              <a:rPr lang="en-US" sz="1000">
                <a:solidFill>
                  <a:srgbClr val="248F8F"/>
                </a:solidFill>
                <a:highlight>
                  <a:schemeClr val="lt1"/>
                </a:highlight>
                <a:latin typeface="Consolas"/>
                <a:ea typeface="Consolas"/>
                <a:cs typeface="Consolas"/>
                <a:sym typeface="Consolas"/>
              </a:rPr>
              <a:t>c</a:t>
            </a:r>
            <a:r>
              <a:rPr lang="en-US" sz="1000">
                <a:solidFill>
                  <a:srgbClr val="080808"/>
                </a:solidFill>
                <a:highlight>
                  <a:schemeClr val="lt1"/>
                </a:highlight>
                <a:latin typeface="Consolas"/>
                <a:ea typeface="Consolas"/>
                <a:cs typeface="Consolas"/>
                <a:sym typeface="Consolas"/>
              </a:rPr>
              <a:t> &gt;= </a:t>
            </a:r>
            <a:r>
              <a:rPr lang="en-US" sz="1000">
                <a:solidFill>
                  <a:srgbClr val="067D17"/>
                </a:solidFill>
                <a:highlight>
                  <a:schemeClr val="lt1"/>
                </a:highlight>
                <a:latin typeface="Consolas"/>
                <a:ea typeface="Consolas"/>
                <a:cs typeface="Consolas"/>
                <a:sym typeface="Consolas"/>
              </a:rPr>
              <a:t>'0' </a:t>
            </a:r>
            <a:r>
              <a:rPr lang="en-US" sz="1000">
                <a:solidFill>
                  <a:srgbClr val="080808"/>
                </a:solidFill>
                <a:highlight>
                  <a:schemeClr val="lt1"/>
                </a:highlight>
                <a:latin typeface="Consolas"/>
                <a:ea typeface="Consolas"/>
                <a:cs typeface="Consolas"/>
                <a:sym typeface="Consolas"/>
              </a:rPr>
              <a:t>&amp;&amp; </a:t>
            </a:r>
            <a:r>
              <a:rPr lang="en-US" sz="1000">
                <a:solidFill>
                  <a:srgbClr val="248F8F"/>
                </a:solidFill>
                <a:highlight>
                  <a:schemeClr val="lt1"/>
                </a:highlight>
                <a:latin typeface="Consolas"/>
                <a:ea typeface="Consolas"/>
                <a:cs typeface="Consolas"/>
                <a:sym typeface="Consolas"/>
              </a:rPr>
              <a:t>c</a:t>
            </a:r>
            <a:r>
              <a:rPr lang="en-US" sz="1000">
                <a:solidFill>
                  <a:srgbClr val="080808"/>
                </a:solidFill>
                <a:highlight>
                  <a:schemeClr val="lt1"/>
                </a:highlight>
                <a:latin typeface="Consolas"/>
                <a:ea typeface="Consolas"/>
                <a:cs typeface="Consolas"/>
                <a:sym typeface="Consolas"/>
              </a:rPr>
              <a:t> &lt;= </a:t>
            </a:r>
            <a:r>
              <a:rPr lang="en-US" sz="1000">
                <a:solidFill>
                  <a:srgbClr val="067D17"/>
                </a:solidFill>
                <a:highlight>
                  <a:schemeClr val="lt1"/>
                </a:highlight>
                <a:latin typeface="Consolas"/>
                <a:ea typeface="Consolas"/>
                <a:cs typeface="Consolas"/>
                <a:sym typeface="Consolas"/>
              </a:rPr>
              <a:t>'9'</a:t>
            </a:r>
            <a:r>
              <a:rPr lang="en-US" sz="1000">
                <a:solidFill>
                  <a:srgbClr val="080808"/>
                </a:solidFill>
                <a:highlight>
                  <a:schemeClr val="lt1"/>
                </a:highlight>
                <a:latin typeface="Consolas"/>
                <a:ea typeface="Consolas"/>
                <a:cs typeface="Consolas"/>
                <a:sym typeface="Consolas"/>
              </a:rPr>
              <a:t>) {</a:t>
            </a:r>
            <a:endParaRPr sz="10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chemeClr val="lt1"/>
                </a:highlight>
                <a:latin typeface="Consolas"/>
                <a:ea typeface="Consolas"/>
                <a:cs typeface="Consolas"/>
                <a:sym typeface="Consolas"/>
              </a:rPr>
              <a:t>      </a:t>
            </a:r>
            <a:r>
              <a:rPr lang="en-US" sz="1000">
                <a:solidFill>
                  <a:srgbClr val="830091"/>
                </a:solidFill>
                <a:highlight>
                  <a:schemeClr val="lt1"/>
                </a:highlight>
                <a:latin typeface="Consolas"/>
                <a:ea typeface="Consolas"/>
                <a:cs typeface="Consolas"/>
                <a:sym typeface="Consolas"/>
              </a:rPr>
              <a:t>numbers </a:t>
            </a:r>
            <a:r>
              <a:rPr lang="en-US" sz="1000">
                <a:solidFill>
                  <a:srgbClr val="080808"/>
                </a:solidFill>
                <a:highlight>
                  <a:schemeClr val="lt1"/>
                </a:highlight>
                <a:latin typeface="Consolas"/>
                <a:ea typeface="Consolas"/>
                <a:cs typeface="Consolas"/>
                <a:sym typeface="Consolas"/>
              </a:rPr>
              <a:t>+= </a:t>
            </a:r>
            <a:r>
              <a:rPr lang="en-US" sz="1000">
                <a:solidFill>
                  <a:srgbClr val="248F8F"/>
                </a:solidFill>
                <a:highlight>
                  <a:schemeClr val="lt1"/>
                </a:highlight>
                <a:latin typeface="Consolas"/>
                <a:ea typeface="Consolas"/>
                <a:cs typeface="Consolas"/>
                <a:sym typeface="Consolas"/>
              </a:rPr>
              <a:t>c</a:t>
            </a:r>
            <a:r>
              <a:rPr lang="en-US" sz="1000">
                <a:solidFill>
                  <a:srgbClr val="080808"/>
                </a:solidFill>
                <a:highlight>
                  <a:schemeClr val="lt1"/>
                </a:highlight>
                <a:latin typeface="Consolas"/>
                <a:ea typeface="Consolas"/>
                <a:cs typeface="Consolas"/>
                <a:sym typeface="Consolas"/>
              </a:rPr>
              <a:t> + </a:t>
            </a:r>
            <a:r>
              <a:rPr lang="en-US" sz="1000">
                <a:solidFill>
                  <a:srgbClr val="830091"/>
                </a:solidFill>
                <a:highlight>
                  <a:schemeClr val="lt1"/>
                </a:highlight>
                <a:latin typeface="Consolas"/>
                <a:ea typeface="Consolas"/>
                <a:cs typeface="Consolas"/>
                <a:sym typeface="Consolas"/>
              </a:rPr>
              <a:t>SEPARATOR</a:t>
            </a:r>
            <a:r>
              <a:rPr lang="en-US" sz="1000">
                <a:solidFill>
                  <a:srgbClr val="080808"/>
                </a:solidFill>
                <a:highlight>
                  <a:schemeClr val="lt1"/>
                </a:highlight>
                <a:latin typeface="Consolas"/>
                <a:ea typeface="Consolas"/>
                <a:cs typeface="Consolas"/>
                <a:sym typeface="Consolas"/>
              </a:rPr>
              <a:t>;</a:t>
            </a:r>
            <a:endParaRPr sz="9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chemeClr val="lt1"/>
                </a:highlight>
                <a:latin typeface="Consolas"/>
                <a:ea typeface="Consolas"/>
                <a:cs typeface="Consolas"/>
                <a:sym typeface="Consolas"/>
              </a:rPr>
              <a:t>   } </a:t>
            </a:r>
            <a:r>
              <a:rPr lang="en-US" sz="1000">
                <a:solidFill>
                  <a:srgbClr val="0033B3"/>
                </a:solidFill>
                <a:highlight>
                  <a:schemeClr val="lt1"/>
                </a:highlight>
                <a:latin typeface="Consolas"/>
                <a:ea typeface="Consolas"/>
                <a:cs typeface="Consolas"/>
                <a:sym typeface="Consolas"/>
              </a:rPr>
              <a:t>else </a:t>
            </a:r>
            <a:r>
              <a:rPr lang="en-US" sz="1000">
                <a:solidFill>
                  <a:srgbClr val="080808"/>
                </a:solidFill>
                <a:highlight>
                  <a:schemeClr val="lt1"/>
                </a:highlight>
                <a:latin typeface="Consolas"/>
                <a:ea typeface="Consolas"/>
                <a:cs typeface="Consolas"/>
                <a:sym typeface="Consolas"/>
              </a:rPr>
              <a:t>{</a:t>
            </a:r>
            <a:endParaRPr sz="10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chemeClr val="lt1"/>
                </a:highlight>
                <a:latin typeface="Consolas"/>
                <a:ea typeface="Consolas"/>
                <a:cs typeface="Consolas"/>
                <a:sym typeface="Consolas"/>
              </a:rPr>
              <a:t>      </a:t>
            </a:r>
            <a:r>
              <a:rPr lang="en-US" sz="1000">
                <a:solidFill>
                  <a:srgbClr val="830091"/>
                </a:solidFill>
                <a:highlight>
                  <a:schemeClr val="lt1"/>
                </a:highlight>
                <a:latin typeface="Consolas"/>
                <a:ea typeface="Consolas"/>
                <a:cs typeface="Consolas"/>
                <a:sym typeface="Consolas"/>
              </a:rPr>
              <a:t>operators </a:t>
            </a:r>
            <a:r>
              <a:rPr lang="en-US" sz="1000">
                <a:solidFill>
                  <a:srgbClr val="080808"/>
                </a:solidFill>
                <a:highlight>
                  <a:schemeClr val="lt1"/>
                </a:highlight>
                <a:latin typeface="Consolas"/>
                <a:ea typeface="Consolas"/>
                <a:cs typeface="Consolas"/>
                <a:sym typeface="Consolas"/>
              </a:rPr>
              <a:t>+= </a:t>
            </a:r>
            <a:r>
              <a:rPr lang="en-US" sz="1000">
                <a:solidFill>
                  <a:srgbClr val="248F8F"/>
                </a:solidFill>
                <a:highlight>
                  <a:schemeClr val="lt1"/>
                </a:highlight>
                <a:latin typeface="Consolas"/>
                <a:ea typeface="Consolas"/>
                <a:cs typeface="Consolas"/>
                <a:sym typeface="Consolas"/>
              </a:rPr>
              <a:t>c</a:t>
            </a:r>
            <a:r>
              <a:rPr lang="en-US" sz="1000">
                <a:solidFill>
                  <a:srgbClr val="080808"/>
                </a:solidFill>
                <a:highlight>
                  <a:schemeClr val="lt1"/>
                </a:highlight>
                <a:latin typeface="Consolas"/>
                <a:ea typeface="Consolas"/>
                <a:cs typeface="Consolas"/>
                <a:sym typeface="Consolas"/>
              </a:rPr>
              <a:t> + </a:t>
            </a:r>
            <a:r>
              <a:rPr lang="en-US" sz="1000">
                <a:solidFill>
                  <a:srgbClr val="830091"/>
                </a:solidFill>
                <a:highlight>
                  <a:schemeClr val="lt1"/>
                </a:highlight>
                <a:latin typeface="Consolas"/>
                <a:ea typeface="Consolas"/>
                <a:cs typeface="Consolas"/>
                <a:sym typeface="Consolas"/>
              </a:rPr>
              <a:t>SEPARATOR</a:t>
            </a:r>
            <a:r>
              <a:rPr lang="en-US" sz="1000">
                <a:solidFill>
                  <a:srgbClr val="080808"/>
                </a:solidFill>
                <a:highlight>
                  <a:schemeClr val="lt1"/>
                </a:highlight>
                <a:latin typeface="Consolas"/>
                <a:ea typeface="Consolas"/>
                <a:cs typeface="Consolas"/>
                <a:sym typeface="Consolas"/>
              </a:rPr>
              <a:t>;</a:t>
            </a:r>
            <a:endParaRPr sz="10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chemeClr val="lt1"/>
                </a:highlight>
                <a:latin typeface="Consolas"/>
                <a:ea typeface="Consolas"/>
                <a:cs typeface="Consolas"/>
                <a:sym typeface="Consolas"/>
              </a:rPr>
              <a:t>   }</a:t>
            </a:r>
            <a:endParaRPr sz="900">
              <a:solidFill>
                <a:schemeClr val="accent3"/>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chemeClr val="lt1"/>
                </a:highlight>
                <a:latin typeface="Consolas"/>
                <a:ea typeface="Consolas"/>
                <a:cs typeface="Consolas"/>
                <a:sym typeface="Consolas"/>
              </a:rPr>
              <a:t>}</a:t>
            </a:r>
            <a:endParaRPr sz="10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t/>
            </a:r>
            <a:endParaRPr sz="10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000">
                <a:solidFill>
                  <a:srgbClr val="830091"/>
                </a:solidFill>
                <a:highlight>
                  <a:schemeClr val="lt1"/>
                </a:highlight>
                <a:latin typeface="Consolas"/>
                <a:ea typeface="Consolas"/>
                <a:cs typeface="Consolas"/>
                <a:sym typeface="Consolas"/>
              </a:rPr>
              <a:t>console</a:t>
            </a:r>
            <a:r>
              <a:rPr lang="en-US" sz="1000">
                <a:solidFill>
                  <a:srgbClr val="080808"/>
                </a:solidFill>
                <a:highlight>
                  <a:schemeClr val="lt1"/>
                </a:highlight>
                <a:latin typeface="Consolas"/>
                <a:ea typeface="Consolas"/>
                <a:cs typeface="Consolas"/>
                <a:sym typeface="Consolas"/>
              </a:rPr>
              <a:t>.</a:t>
            </a:r>
            <a:r>
              <a:rPr lang="en-US" sz="1000">
                <a:solidFill>
                  <a:srgbClr val="7A7A43"/>
                </a:solidFill>
                <a:highlight>
                  <a:schemeClr val="lt1"/>
                </a:highlight>
                <a:latin typeface="Consolas"/>
                <a:ea typeface="Consolas"/>
                <a:cs typeface="Consolas"/>
                <a:sym typeface="Consolas"/>
              </a:rPr>
              <a:t>log</a:t>
            </a:r>
            <a:r>
              <a:rPr lang="en-US" sz="1000">
                <a:solidFill>
                  <a:srgbClr val="080808"/>
                </a:solidFill>
                <a:highlight>
                  <a:schemeClr val="lt1"/>
                </a:highlight>
                <a:latin typeface="Consolas"/>
                <a:ea typeface="Consolas"/>
                <a:cs typeface="Consolas"/>
                <a:sym typeface="Consolas"/>
              </a:rPr>
              <a:t>(</a:t>
            </a:r>
            <a:r>
              <a:rPr lang="en-US" sz="1000">
                <a:solidFill>
                  <a:srgbClr val="067D17"/>
                </a:solidFill>
                <a:highlight>
                  <a:schemeClr val="lt1"/>
                </a:highlight>
                <a:latin typeface="Consolas"/>
                <a:ea typeface="Consolas"/>
                <a:cs typeface="Consolas"/>
                <a:sym typeface="Consolas"/>
              </a:rPr>
              <a:t>"Numbers: "</a:t>
            </a:r>
            <a:r>
              <a:rPr lang="en-US" sz="1000">
                <a:solidFill>
                  <a:srgbClr val="080808"/>
                </a:solidFill>
                <a:highlight>
                  <a:schemeClr val="lt1"/>
                </a:highlight>
                <a:latin typeface="Consolas"/>
                <a:ea typeface="Consolas"/>
                <a:cs typeface="Consolas"/>
                <a:sym typeface="Consolas"/>
              </a:rPr>
              <a:t>, </a:t>
            </a:r>
            <a:r>
              <a:rPr lang="en-US" sz="1000">
                <a:solidFill>
                  <a:srgbClr val="830091"/>
                </a:solidFill>
                <a:highlight>
                  <a:schemeClr val="lt1"/>
                </a:highlight>
                <a:latin typeface="Consolas"/>
                <a:ea typeface="Consolas"/>
                <a:cs typeface="Consolas"/>
                <a:sym typeface="Consolas"/>
              </a:rPr>
              <a:t>numbers</a:t>
            </a:r>
            <a:r>
              <a:rPr lang="en-US" sz="1000">
                <a:solidFill>
                  <a:srgbClr val="080808"/>
                </a:solidFill>
                <a:highlight>
                  <a:schemeClr val="lt1"/>
                </a:highlight>
                <a:latin typeface="Consolas"/>
                <a:ea typeface="Consolas"/>
                <a:cs typeface="Consolas"/>
                <a:sym typeface="Consolas"/>
              </a:rPr>
              <a:t>);</a:t>
            </a:r>
            <a:endParaRPr sz="10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000">
                <a:solidFill>
                  <a:srgbClr val="830091"/>
                </a:solidFill>
                <a:highlight>
                  <a:schemeClr val="lt1"/>
                </a:highlight>
                <a:latin typeface="Consolas"/>
                <a:ea typeface="Consolas"/>
                <a:cs typeface="Consolas"/>
                <a:sym typeface="Consolas"/>
              </a:rPr>
              <a:t>console</a:t>
            </a:r>
            <a:r>
              <a:rPr lang="en-US" sz="1000">
                <a:solidFill>
                  <a:srgbClr val="080808"/>
                </a:solidFill>
                <a:highlight>
                  <a:schemeClr val="lt1"/>
                </a:highlight>
                <a:latin typeface="Consolas"/>
                <a:ea typeface="Consolas"/>
                <a:cs typeface="Consolas"/>
                <a:sym typeface="Consolas"/>
              </a:rPr>
              <a:t>.</a:t>
            </a:r>
            <a:r>
              <a:rPr lang="en-US" sz="1000">
                <a:solidFill>
                  <a:srgbClr val="7A7A43"/>
                </a:solidFill>
                <a:highlight>
                  <a:schemeClr val="lt1"/>
                </a:highlight>
                <a:latin typeface="Consolas"/>
                <a:ea typeface="Consolas"/>
                <a:cs typeface="Consolas"/>
                <a:sym typeface="Consolas"/>
              </a:rPr>
              <a:t>log</a:t>
            </a:r>
            <a:r>
              <a:rPr lang="en-US" sz="1000">
                <a:solidFill>
                  <a:srgbClr val="080808"/>
                </a:solidFill>
                <a:highlight>
                  <a:schemeClr val="lt1"/>
                </a:highlight>
                <a:latin typeface="Consolas"/>
                <a:ea typeface="Consolas"/>
                <a:cs typeface="Consolas"/>
                <a:sym typeface="Consolas"/>
              </a:rPr>
              <a:t>(</a:t>
            </a:r>
            <a:r>
              <a:rPr lang="en-US" sz="1000">
                <a:solidFill>
                  <a:srgbClr val="067D17"/>
                </a:solidFill>
                <a:highlight>
                  <a:schemeClr val="lt1"/>
                </a:highlight>
                <a:latin typeface="Consolas"/>
                <a:ea typeface="Consolas"/>
                <a:cs typeface="Consolas"/>
                <a:sym typeface="Consolas"/>
              </a:rPr>
              <a:t>"Operators: "</a:t>
            </a:r>
            <a:r>
              <a:rPr lang="en-US" sz="1000">
                <a:solidFill>
                  <a:srgbClr val="080808"/>
                </a:solidFill>
                <a:highlight>
                  <a:schemeClr val="lt1"/>
                </a:highlight>
                <a:latin typeface="Consolas"/>
                <a:ea typeface="Consolas"/>
                <a:cs typeface="Consolas"/>
                <a:sym typeface="Consolas"/>
              </a:rPr>
              <a:t>, </a:t>
            </a:r>
            <a:r>
              <a:rPr lang="en-US" sz="1000">
                <a:solidFill>
                  <a:srgbClr val="830091"/>
                </a:solidFill>
                <a:highlight>
                  <a:schemeClr val="lt1"/>
                </a:highlight>
                <a:latin typeface="Consolas"/>
                <a:ea typeface="Consolas"/>
                <a:cs typeface="Consolas"/>
                <a:sym typeface="Consolas"/>
              </a:rPr>
              <a:t>operators</a:t>
            </a:r>
            <a:r>
              <a:rPr lang="en-US" sz="1000">
                <a:solidFill>
                  <a:srgbClr val="080808"/>
                </a:solidFill>
                <a:highlight>
                  <a:schemeClr val="lt1"/>
                </a:highlight>
                <a:latin typeface="Consolas"/>
                <a:ea typeface="Consolas"/>
                <a:cs typeface="Consolas"/>
                <a:sym typeface="Consolas"/>
              </a:rPr>
              <a:t>);</a:t>
            </a:r>
            <a:endParaRPr sz="1000">
              <a:solidFill>
                <a:srgbClr val="080808"/>
              </a:solidFill>
              <a:highlight>
                <a:schemeClr val="lt1"/>
              </a:highlight>
              <a:latin typeface="Consolas"/>
              <a:ea typeface="Consolas"/>
              <a:cs typeface="Consolas"/>
              <a:sym typeface="Consolas"/>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5" name="Shape 1655"/>
        <p:cNvGrpSpPr/>
        <p:nvPr/>
      </p:nvGrpSpPr>
      <p:grpSpPr>
        <a:xfrm>
          <a:off x="0" y="0"/>
          <a:ext cx="0" cy="0"/>
          <a:chOff x="0" y="0"/>
          <a:chExt cx="0" cy="0"/>
        </a:xfrm>
      </p:grpSpPr>
      <p:sp>
        <p:nvSpPr>
          <p:cNvPr id="1656" name="Google Shape;1656;p178"/>
          <p:cNvSpPr txBox="1"/>
          <p:nvPr>
            <p:ph idx="1" type="body"/>
          </p:nvPr>
        </p:nvSpPr>
        <p:spPr>
          <a:xfrm>
            <a:off x="523875" y="1290600"/>
            <a:ext cx="3969000" cy="3395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b="1" lang="en-US">
                <a:solidFill>
                  <a:schemeClr val="accent2"/>
                </a:solidFill>
              </a:rPr>
              <a:t>Problem:</a:t>
            </a:r>
            <a:r>
              <a:rPr lang="en-US">
                <a:solidFill>
                  <a:schemeClr val="accent2"/>
                </a:solidFill>
              </a:rPr>
              <a:t> </a:t>
            </a:r>
            <a:r>
              <a:rPr lang="en-US">
                <a:solidFill>
                  <a:schemeClr val="accent2"/>
                </a:solidFill>
              </a:rPr>
              <a:t>Spaces are currently being added to the operators string via our else statement.</a:t>
            </a:r>
            <a:endParaRPr>
              <a:solidFill>
                <a:schemeClr val="accent2"/>
              </a:solidFill>
            </a:endParaRPr>
          </a:p>
          <a:p>
            <a:pPr indent="0" lvl="0" marL="0" rtl="0" algn="l">
              <a:spcBef>
                <a:spcPts val="800"/>
              </a:spcBef>
              <a:spcAft>
                <a:spcPts val="0"/>
              </a:spcAft>
              <a:buNone/>
            </a:pPr>
            <a:r>
              <a:rPr b="1" lang="en-US">
                <a:solidFill>
                  <a:schemeClr val="accent2"/>
                </a:solidFill>
              </a:rPr>
              <a:t>Solution: </a:t>
            </a:r>
            <a:r>
              <a:rPr lang="en-US">
                <a:solidFill>
                  <a:schemeClr val="accent2"/>
                </a:solidFill>
              </a:rPr>
              <a:t>Add a nested </a:t>
            </a:r>
            <a:r>
              <a:rPr b="1" lang="en-US">
                <a:solidFill>
                  <a:schemeClr val="accent2"/>
                </a:solidFill>
                <a:latin typeface="Consolas"/>
                <a:ea typeface="Consolas"/>
                <a:cs typeface="Consolas"/>
                <a:sym typeface="Consolas"/>
              </a:rPr>
              <a:t>if</a:t>
            </a:r>
            <a:r>
              <a:rPr lang="en-US">
                <a:solidFill>
                  <a:schemeClr val="accent2"/>
                </a:solidFill>
              </a:rPr>
              <a:t> statement that accounts for spaces, and skips them by doing nothing with them.</a:t>
            </a:r>
            <a:endParaRPr>
              <a:solidFill>
                <a:schemeClr val="accent2"/>
              </a:solidFill>
            </a:endParaRPr>
          </a:p>
          <a:p>
            <a:pPr indent="0" lvl="0" marL="0" rtl="0" algn="l">
              <a:spcBef>
                <a:spcPts val="800"/>
              </a:spcBef>
              <a:spcAft>
                <a:spcPts val="800"/>
              </a:spcAft>
              <a:buNone/>
            </a:pPr>
            <a:r>
              <a:t/>
            </a:r>
            <a:endParaRPr b="1">
              <a:solidFill>
                <a:schemeClr val="accent2"/>
              </a:solidFill>
            </a:endParaRPr>
          </a:p>
        </p:txBody>
      </p:sp>
      <p:sp>
        <p:nvSpPr>
          <p:cNvPr id="1657" name="Google Shape;1657;p178"/>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US"/>
              <a:t>Activity: Looping through Strings – Nested Statements</a:t>
            </a:r>
            <a:endParaRPr/>
          </a:p>
        </p:txBody>
      </p:sp>
      <p:sp>
        <p:nvSpPr>
          <p:cNvPr id="1658" name="Google Shape;1658;p178"/>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
        <p:nvSpPr>
          <p:cNvPr id="1659" name="Google Shape;1659;p178"/>
          <p:cNvSpPr txBox="1"/>
          <p:nvPr/>
        </p:nvSpPr>
        <p:spPr>
          <a:xfrm>
            <a:off x="4492875" y="1290600"/>
            <a:ext cx="4217700" cy="3216900"/>
          </a:xfrm>
          <a:prstGeom prst="rect">
            <a:avLst/>
          </a:prstGeom>
          <a:noFill/>
          <a:ln cap="flat" cmpd="sng" w="9525">
            <a:solidFill>
              <a:schemeClr val="accent2"/>
            </a:solidFill>
            <a:prstDash val="dash"/>
            <a:round/>
            <a:headEnd len="sm" w="sm" type="none"/>
            <a:tailEnd len="sm" w="sm" type="none"/>
          </a:ln>
        </p:spPr>
        <p:txBody>
          <a:bodyPr anchorCtr="0" anchor="t" bIns="68575" lIns="68575" spcFirstLastPara="1" rIns="68575" wrap="square" tIns="68575">
            <a:spAutoFit/>
          </a:bodyPr>
          <a:lstStyle/>
          <a:p>
            <a:pPr indent="0" lvl="0" marL="0" rtl="0" algn="l">
              <a:spcBef>
                <a:spcPts val="0"/>
              </a:spcBef>
              <a:spcAft>
                <a:spcPts val="0"/>
              </a:spcAft>
              <a:buNone/>
            </a:pPr>
            <a:r>
              <a:rPr lang="en-US" sz="1000">
                <a:solidFill>
                  <a:srgbClr val="0033B3"/>
                </a:solidFill>
                <a:highlight>
                  <a:srgbClr val="FFFFFF"/>
                </a:highlight>
                <a:latin typeface="Consolas"/>
                <a:ea typeface="Consolas"/>
                <a:cs typeface="Consolas"/>
                <a:sym typeface="Consolas"/>
              </a:rPr>
              <a:t>let </a:t>
            </a:r>
            <a:r>
              <a:rPr lang="en-US" sz="1000">
                <a:solidFill>
                  <a:srgbClr val="830091"/>
                </a:solidFill>
                <a:highlight>
                  <a:srgbClr val="FFFFFF"/>
                </a:highlight>
                <a:latin typeface="Consolas"/>
                <a:ea typeface="Consolas"/>
                <a:cs typeface="Consolas"/>
                <a:sym typeface="Consolas"/>
              </a:rPr>
              <a:t>userInput </a:t>
            </a:r>
            <a:r>
              <a:rPr lang="en-US" sz="1000">
                <a:solidFill>
                  <a:srgbClr val="080808"/>
                </a:solidFill>
                <a:highlight>
                  <a:srgbClr val="FFFFFF"/>
                </a:highlight>
                <a:latin typeface="Consolas"/>
                <a:ea typeface="Consolas"/>
                <a:cs typeface="Consolas"/>
                <a:sym typeface="Consolas"/>
              </a:rPr>
              <a:t>= </a:t>
            </a:r>
            <a:r>
              <a:rPr lang="en-US" sz="1000">
                <a:solidFill>
                  <a:srgbClr val="067D17"/>
                </a:solidFill>
                <a:highlight>
                  <a:srgbClr val="FFFFFF"/>
                </a:highlight>
                <a:latin typeface="Consolas"/>
                <a:ea typeface="Consolas"/>
                <a:cs typeface="Consolas"/>
                <a:sym typeface="Consolas"/>
              </a:rPr>
              <a:t>""</a:t>
            </a:r>
            <a:r>
              <a:rPr lang="en-US" sz="1000">
                <a:solidFill>
                  <a:srgbClr val="080808"/>
                </a:solidFill>
                <a:highlight>
                  <a:srgbClr val="FFFFFF"/>
                </a:highlight>
                <a:latin typeface="Consolas"/>
                <a:ea typeface="Consolas"/>
                <a:cs typeface="Consolas"/>
                <a:sym typeface="Consolas"/>
              </a:rPr>
              <a:t>;</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000">
                <a:solidFill>
                  <a:srgbClr val="830091"/>
                </a:solidFill>
                <a:highlight>
                  <a:srgbClr val="FFFFFF"/>
                </a:highlight>
                <a:latin typeface="Consolas"/>
                <a:ea typeface="Consolas"/>
                <a:cs typeface="Consolas"/>
                <a:sym typeface="Consolas"/>
              </a:rPr>
              <a:t>userInput </a:t>
            </a:r>
            <a:r>
              <a:rPr lang="en-US" sz="1000">
                <a:solidFill>
                  <a:srgbClr val="080808"/>
                </a:solidFill>
                <a:highlight>
                  <a:srgbClr val="FFFFFF"/>
                </a:highlight>
                <a:latin typeface="Consolas"/>
                <a:ea typeface="Consolas"/>
                <a:cs typeface="Consolas"/>
                <a:sym typeface="Consolas"/>
              </a:rPr>
              <a:t>= prompt(</a:t>
            </a:r>
            <a:r>
              <a:rPr lang="en-US" sz="1000">
                <a:solidFill>
                  <a:srgbClr val="067D17"/>
                </a:solidFill>
                <a:highlight>
                  <a:srgbClr val="FFFFFF"/>
                </a:highlight>
                <a:latin typeface="Consolas"/>
                <a:ea typeface="Consolas"/>
                <a:cs typeface="Consolas"/>
                <a:sym typeface="Consolas"/>
              </a:rPr>
              <a:t>"Enter an Arithmetic Expression"</a:t>
            </a:r>
            <a:r>
              <a:rPr lang="en-US" sz="1000">
                <a:solidFill>
                  <a:srgbClr val="080808"/>
                </a:solidFill>
                <a:highlight>
                  <a:srgbClr val="FFFFFF"/>
                </a:highlight>
                <a:latin typeface="Consolas"/>
                <a:ea typeface="Consolas"/>
                <a:cs typeface="Consolas"/>
                <a:sym typeface="Consolas"/>
              </a:rPr>
              <a:t>);</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000">
                <a:solidFill>
                  <a:srgbClr val="830091"/>
                </a:solidFill>
                <a:highlight>
                  <a:srgbClr val="FFFFFF"/>
                </a:highlight>
                <a:latin typeface="Consolas"/>
                <a:ea typeface="Consolas"/>
                <a:cs typeface="Consolas"/>
                <a:sym typeface="Consolas"/>
              </a:rPr>
              <a:t>console</a:t>
            </a:r>
            <a:r>
              <a:rPr lang="en-US" sz="1000">
                <a:solidFill>
                  <a:srgbClr val="080808"/>
                </a:solidFill>
                <a:highlight>
                  <a:srgbClr val="FFFFFF"/>
                </a:highlight>
                <a:latin typeface="Consolas"/>
                <a:ea typeface="Consolas"/>
                <a:cs typeface="Consolas"/>
                <a:sym typeface="Consolas"/>
              </a:rPr>
              <a:t>.</a:t>
            </a:r>
            <a:r>
              <a:rPr lang="en-US" sz="1000">
                <a:solidFill>
                  <a:srgbClr val="7A7A43"/>
                </a:solidFill>
                <a:highlight>
                  <a:srgbClr val="FFFFFF"/>
                </a:highlight>
                <a:latin typeface="Consolas"/>
                <a:ea typeface="Consolas"/>
                <a:cs typeface="Consolas"/>
                <a:sym typeface="Consolas"/>
              </a:rPr>
              <a:t>log</a:t>
            </a:r>
            <a:r>
              <a:rPr lang="en-US" sz="1000">
                <a:solidFill>
                  <a:srgbClr val="080808"/>
                </a:solidFill>
                <a:highlight>
                  <a:srgbClr val="FFFFFF"/>
                </a:highlight>
                <a:latin typeface="Consolas"/>
                <a:ea typeface="Consolas"/>
                <a:cs typeface="Consolas"/>
                <a:sym typeface="Consolas"/>
              </a:rPr>
              <a:t>(</a:t>
            </a:r>
            <a:r>
              <a:rPr lang="en-US" sz="1000">
                <a:solidFill>
                  <a:srgbClr val="830091"/>
                </a:solidFill>
                <a:highlight>
                  <a:srgbClr val="FFFFFF"/>
                </a:highlight>
                <a:latin typeface="Consolas"/>
                <a:ea typeface="Consolas"/>
                <a:cs typeface="Consolas"/>
                <a:sym typeface="Consolas"/>
              </a:rPr>
              <a:t>userInput</a:t>
            </a:r>
            <a:r>
              <a:rPr lang="en-US" sz="1000">
                <a:solidFill>
                  <a:srgbClr val="080808"/>
                </a:solidFill>
                <a:highlight>
                  <a:srgbClr val="FFFFFF"/>
                </a:highlight>
                <a:latin typeface="Consolas"/>
                <a:ea typeface="Consolas"/>
                <a:cs typeface="Consolas"/>
                <a:sym typeface="Consolas"/>
              </a:rPr>
              <a:t>);</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000">
                <a:solidFill>
                  <a:srgbClr val="0033B3"/>
                </a:solidFill>
                <a:highlight>
                  <a:schemeClr val="lt1"/>
                </a:highlight>
                <a:latin typeface="Consolas"/>
                <a:ea typeface="Consolas"/>
                <a:cs typeface="Consolas"/>
                <a:sym typeface="Consolas"/>
              </a:rPr>
              <a:t>let </a:t>
            </a:r>
            <a:r>
              <a:rPr lang="en-US" sz="1000">
                <a:solidFill>
                  <a:srgbClr val="830091"/>
                </a:solidFill>
                <a:highlight>
                  <a:schemeClr val="lt1"/>
                </a:highlight>
                <a:latin typeface="Consolas"/>
                <a:ea typeface="Consolas"/>
                <a:cs typeface="Consolas"/>
                <a:sym typeface="Consolas"/>
              </a:rPr>
              <a:t>operators </a:t>
            </a:r>
            <a:r>
              <a:rPr lang="en-US" sz="1000">
                <a:solidFill>
                  <a:srgbClr val="080808"/>
                </a:solidFill>
                <a:highlight>
                  <a:schemeClr val="lt1"/>
                </a:highlight>
                <a:latin typeface="Consolas"/>
                <a:ea typeface="Consolas"/>
                <a:cs typeface="Consolas"/>
                <a:sym typeface="Consolas"/>
              </a:rPr>
              <a:t>= </a:t>
            </a:r>
            <a:r>
              <a:rPr lang="en-US" sz="1000">
                <a:solidFill>
                  <a:srgbClr val="067D17"/>
                </a:solidFill>
                <a:highlight>
                  <a:schemeClr val="lt1"/>
                </a:highlight>
                <a:latin typeface="Consolas"/>
                <a:ea typeface="Consolas"/>
                <a:cs typeface="Consolas"/>
                <a:sym typeface="Consolas"/>
              </a:rPr>
              <a:t>""</a:t>
            </a:r>
            <a:r>
              <a:rPr lang="en-US" sz="1000">
                <a:solidFill>
                  <a:srgbClr val="080808"/>
                </a:solidFill>
                <a:highlight>
                  <a:schemeClr val="lt1"/>
                </a:highlight>
                <a:latin typeface="Consolas"/>
                <a:ea typeface="Consolas"/>
                <a:cs typeface="Consolas"/>
                <a:sym typeface="Consolas"/>
              </a:rPr>
              <a:t>;</a:t>
            </a:r>
            <a:endParaRPr sz="10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000">
                <a:solidFill>
                  <a:srgbClr val="0033B3"/>
                </a:solidFill>
                <a:highlight>
                  <a:schemeClr val="lt1"/>
                </a:highlight>
                <a:latin typeface="Consolas"/>
                <a:ea typeface="Consolas"/>
                <a:cs typeface="Consolas"/>
                <a:sym typeface="Consolas"/>
              </a:rPr>
              <a:t>let </a:t>
            </a:r>
            <a:r>
              <a:rPr lang="en-US" sz="1000">
                <a:solidFill>
                  <a:srgbClr val="830091"/>
                </a:solidFill>
                <a:highlight>
                  <a:schemeClr val="lt1"/>
                </a:highlight>
                <a:latin typeface="Consolas"/>
                <a:ea typeface="Consolas"/>
                <a:cs typeface="Consolas"/>
                <a:sym typeface="Consolas"/>
              </a:rPr>
              <a:t>numbers </a:t>
            </a:r>
            <a:r>
              <a:rPr lang="en-US" sz="1000">
                <a:solidFill>
                  <a:srgbClr val="080808"/>
                </a:solidFill>
                <a:highlight>
                  <a:schemeClr val="lt1"/>
                </a:highlight>
                <a:latin typeface="Consolas"/>
                <a:ea typeface="Consolas"/>
                <a:cs typeface="Consolas"/>
                <a:sym typeface="Consolas"/>
              </a:rPr>
              <a:t>= </a:t>
            </a:r>
            <a:r>
              <a:rPr lang="en-US" sz="1000">
                <a:solidFill>
                  <a:srgbClr val="067D17"/>
                </a:solidFill>
                <a:highlight>
                  <a:schemeClr val="lt1"/>
                </a:highlight>
                <a:latin typeface="Consolas"/>
                <a:ea typeface="Consolas"/>
                <a:cs typeface="Consolas"/>
                <a:sym typeface="Consolas"/>
              </a:rPr>
              <a:t>""</a:t>
            </a:r>
            <a:r>
              <a:rPr lang="en-US" sz="1000">
                <a:solidFill>
                  <a:srgbClr val="080808"/>
                </a:solidFill>
                <a:highlight>
                  <a:schemeClr val="lt1"/>
                </a:highlight>
                <a:latin typeface="Consolas"/>
                <a:ea typeface="Consolas"/>
                <a:cs typeface="Consolas"/>
                <a:sym typeface="Consolas"/>
              </a:rPr>
              <a:t>;</a:t>
            </a:r>
            <a:endParaRPr sz="10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000">
                <a:solidFill>
                  <a:srgbClr val="0033B3"/>
                </a:solidFill>
                <a:highlight>
                  <a:schemeClr val="lt1"/>
                </a:highlight>
                <a:latin typeface="Consolas"/>
                <a:ea typeface="Consolas"/>
                <a:cs typeface="Consolas"/>
                <a:sym typeface="Consolas"/>
              </a:rPr>
              <a:t>const </a:t>
            </a:r>
            <a:r>
              <a:rPr lang="en-US" sz="1000">
                <a:solidFill>
                  <a:srgbClr val="830091"/>
                </a:solidFill>
                <a:highlight>
                  <a:schemeClr val="lt1"/>
                </a:highlight>
                <a:latin typeface="Consolas"/>
                <a:ea typeface="Consolas"/>
                <a:cs typeface="Consolas"/>
                <a:sym typeface="Consolas"/>
              </a:rPr>
              <a:t>SEPARATOR </a:t>
            </a:r>
            <a:r>
              <a:rPr lang="en-US" sz="1000">
                <a:solidFill>
                  <a:srgbClr val="080808"/>
                </a:solidFill>
                <a:highlight>
                  <a:schemeClr val="lt1"/>
                </a:highlight>
                <a:latin typeface="Consolas"/>
                <a:ea typeface="Consolas"/>
                <a:cs typeface="Consolas"/>
                <a:sym typeface="Consolas"/>
              </a:rPr>
              <a:t>= </a:t>
            </a:r>
            <a:r>
              <a:rPr lang="en-US" sz="1000">
                <a:solidFill>
                  <a:srgbClr val="067D17"/>
                </a:solidFill>
                <a:highlight>
                  <a:schemeClr val="lt1"/>
                </a:highlight>
                <a:latin typeface="Consolas"/>
                <a:ea typeface="Consolas"/>
                <a:cs typeface="Consolas"/>
                <a:sym typeface="Consolas"/>
              </a:rPr>
              <a:t>", "</a:t>
            </a:r>
            <a:r>
              <a:rPr lang="en-US" sz="1000">
                <a:solidFill>
                  <a:srgbClr val="080808"/>
                </a:solidFill>
                <a:highlight>
                  <a:schemeClr val="lt1"/>
                </a:highlight>
                <a:latin typeface="Consolas"/>
                <a:ea typeface="Consolas"/>
                <a:cs typeface="Consolas"/>
                <a:sym typeface="Consolas"/>
              </a:rPr>
              <a:t>;</a:t>
            </a:r>
            <a:endParaRPr sz="10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000">
                <a:solidFill>
                  <a:srgbClr val="0033B3"/>
                </a:solidFill>
                <a:highlight>
                  <a:schemeClr val="lt1"/>
                </a:highlight>
                <a:latin typeface="Consolas"/>
                <a:ea typeface="Consolas"/>
                <a:cs typeface="Consolas"/>
                <a:sym typeface="Consolas"/>
              </a:rPr>
              <a:t>for </a:t>
            </a:r>
            <a:r>
              <a:rPr lang="en-US" sz="1000">
                <a:solidFill>
                  <a:srgbClr val="080808"/>
                </a:solidFill>
                <a:highlight>
                  <a:schemeClr val="lt1"/>
                </a:highlight>
                <a:latin typeface="Consolas"/>
                <a:ea typeface="Consolas"/>
                <a:cs typeface="Consolas"/>
                <a:sym typeface="Consolas"/>
              </a:rPr>
              <a:t>(</a:t>
            </a:r>
            <a:r>
              <a:rPr lang="en-US" sz="1000">
                <a:solidFill>
                  <a:srgbClr val="0033B3"/>
                </a:solidFill>
                <a:highlight>
                  <a:schemeClr val="lt1"/>
                </a:highlight>
                <a:latin typeface="Consolas"/>
                <a:ea typeface="Consolas"/>
                <a:cs typeface="Consolas"/>
                <a:sym typeface="Consolas"/>
              </a:rPr>
              <a:t>let </a:t>
            </a:r>
            <a:r>
              <a:rPr lang="en-US" sz="1000">
                <a:solidFill>
                  <a:srgbClr val="248F8F"/>
                </a:solidFill>
                <a:highlight>
                  <a:schemeClr val="lt1"/>
                </a:highlight>
                <a:latin typeface="Consolas"/>
                <a:ea typeface="Consolas"/>
                <a:cs typeface="Consolas"/>
                <a:sym typeface="Consolas"/>
              </a:rPr>
              <a:t>i </a:t>
            </a:r>
            <a:r>
              <a:rPr lang="en-US" sz="1000">
                <a:solidFill>
                  <a:srgbClr val="080808"/>
                </a:solidFill>
                <a:highlight>
                  <a:schemeClr val="lt1"/>
                </a:highlight>
                <a:latin typeface="Consolas"/>
                <a:ea typeface="Consolas"/>
                <a:cs typeface="Consolas"/>
                <a:sym typeface="Consolas"/>
              </a:rPr>
              <a:t>= </a:t>
            </a:r>
            <a:r>
              <a:rPr lang="en-US" sz="1000">
                <a:solidFill>
                  <a:srgbClr val="1750EB"/>
                </a:solidFill>
                <a:highlight>
                  <a:schemeClr val="lt1"/>
                </a:highlight>
                <a:latin typeface="Consolas"/>
                <a:ea typeface="Consolas"/>
                <a:cs typeface="Consolas"/>
                <a:sym typeface="Consolas"/>
              </a:rPr>
              <a:t>0</a:t>
            </a:r>
            <a:r>
              <a:rPr lang="en-US" sz="1000">
                <a:solidFill>
                  <a:srgbClr val="080808"/>
                </a:solidFill>
                <a:highlight>
                  <a:schemeClr val="lt1"/>
                </a:highlight>
                <a:latin typeface="Consolas"/>
                <a:ea typeface="Consolas"/>
                <a:cs typeface="Consolas"/>
                <a:sym typeface="Consolas"/>
              </a:rPr>
              <a:t>; </a:t>
            </a:r>
            <a:r>
              <a:rPr lang="en-US" sz="1000">
                <a:solidFill>
                  <a:srgbClr val="248F8F"/>
                </a:solidFill>
                <a:highlight>
                  <a:schemeClr val="lt1"/>
                </a:highlight>
                <a:latin typeface="Consolas"/>
                <a:ea typeface="Consolas"/>
                <a:cs typeface="Consolas"/>
                <a:sym typeface="Consolas"/>
              </a:rPr>
              <a:t>i </a:t>
            </a:r>
            <a:r>
              <a:rPr lang="en-US" sz="1000">
                <a:solidFill>
                  <a:srgbClr val="080808"/>
                </a:solidFill>
                <a:highlight>
                  <a:schemeClr val="lt1"/>
                </a:highlight>
                <a:latin typeface="Consolas"/>
                <a:ea typeface="Consolas"/>
                <a:cs typeface="Consolas"/>
                <a:sym typeface="Consolas"/>
              </a:rPr>
              <a:t>&lt; </a:t>
            </a:r>
            <a:r>
              <a:rPr lang="en-US" sz="1000">
                <a:solidFill>
                  <a:srgbClr val="830091"/>
                </a:solidFill>
                <a:highlight>
                  <a:schemeClr val="lt1"/>
                </a:highlight>
                <a:latin typeface="Consolas"/>
                <a:ea typeface="Consolas"/>
                <a:cs typeface="Consolas"/>
                <a:sym typeface="Consolas"/>
              </a:rPr>
              <a:t>userInput</a:t>
            </a:r>
            <a:r>
              <a:rPr lang="en-US" sz="1000">
                <a:solidFill>
                  <a:srgbClr val="080808"/>
                </a:solidFill>
                <a:highlight>
                  <a:schemeClr val="lt1"/>
                </a:highlight>
                <a:latin typeface="Consolas"/>
                <a:ea typeface="Consolas"/>
                <a:cs typeface="Consolas"/>
                <a:sym typeface="Consolas"/>
              </a:rPr>
              <a:t>.</a:t>
            </a:r>
            <a:r>
              <a:rPr lang="en-US" sz="1000">
                <a:solidFill>
                  <a:srgbClr val="871094"/>
                </a:solidFill>
                <a:highlight>
                  <a:schemeClr val="lt1"/>
                </a:highlight>
                <a:latin typeface="Consolas"/>
                <a:ea typeface="Consolas"/>
                <a:cs typeface="Consolas"/>
                <a:sym typeface="Consolas"/>
              </a:rPr>
              <a:t>length</a:t>
            </a:r>
            <a:r>
              <a:rPr lang="en-US" sz="1000">
                <a:solidFill>
                  <a:srgbClr val="080808"/>
                </a:solidFill>
                <a:highlight>
                  <a:schemeClr val="lt1"/>
                </a:highlight>
                <a:latin typeface="Consolas"/>
                <a:ea typeface="Consolas"/>
                <a:cs typeface="Consolas"/>
                <a:sym typeface="Consolas"/>
              </a:rPr>
              <a:t>; </a:t>
            </a:r>
            <a:r>
              <a:rPr lang="en-US" sz="1000">
                <a:solidFill>
                  <a:srgbClr val="248F8F"/>
                </a:solidFill>
                <a:highlight>
                  <a:schemeClr val="lt1"/>
                </a:highlight>
                <a:latin typeface="Consolas"/>
                <a:ea typeface="Consolas"/>
                <a:cs typeface="Consolas"/>
                <a:sym typeface="Consolas"/>
              </a:rPr>
              <a:t>i</a:t>
            </a:r>
            <a:r>
              <a:rPr lang="en-US" sz="1000">
                <a:solidFill>
                  <a:srgbClr val="080808"/>
                </a:solidFill>
                <a:highlight>
                  <a:schemeClr val="lt1"/>
                </a:highlight>
                <a:latin typeface="Consolas"/>
                <a:ea typeface="Consolas"/>
                <a:cs typeface="Consolas"/>
                <a:sym typeface="Consolas"/>
              </a:rPr>
              <a:t>++) {</a:t>
            </a:r>
            <a:endParaRPr sz="10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chemeClr val="lt1"/>
                </a:highlight>
                <a:latin typeface="Consolas"/>
                <a:ea typeface="Consolas"/>
                <a:cs typeface="Consolas"/>
                <a:sym typeface="Consolas"/>
              </a:rPr>
              <a:t>   </a:t>
            </a:r>
            <a:r>
              <a:rPr lang="en-US" sz="1000">
                <a:solidFill>
                  <a:srgbClr val="0033B3"/>
                </a:solidFill>
                <a:highlight>
                  <a:schemeClr val="lt1"/>
                </a:highlight>
                <a:latin typeface="Consolas"/>
                <a:ea typeface="Consolas"/>
                <a:cs typeface="Consolas"/>
                <a:sym typeface="Consolas"/>
              </a:rPr>
              <a:t>let </a:t>
            </a:r>
            <a:r>
              <a:rPr lang="en-US" sz="1000">
                <a:solidFill>
                  <a:srgbClr val="248F8F"/>
                </a:solidFill>
                <a:highlight>
                  <a:schemeClr val="lt1"/>
                </a:highlight>
                <a:latin typeface="Consolas"/>
                <a:ea typeface="Consolas"/>
                <a:cs typeface="Consolas"/>
                <a:sym typeface="Consolas"/>
              </a:rPr>
              <a:t>c</a:t>
            </a:r>
            <a:r>
              <a:rPr lang="en-US" sz="1000">
                <a:solidFill>
                  <a:srgbClr val="830091"/>
                </a:solidFill>
                <a:highlight>
                  <a:schemeClr val="lt1"/>
                </a:highlight>
                <a:latin typeface="Consolas"/>
                <a:ea typeface="Consolas"/>
                <a:cs typeface="Consolas"/>
                <a:sym typeface="Consolas"/>
              </a:rPr>
              <a:t> </a:t>
            </a:r>
            <a:r>
              <a:rPr lang="en-US" sz="1000">
                <a:solidFill>
                  <a:srgbClr val="080808"/>
                </a:solidFill>
                <a:highlight>
                  <a:schemeClr val="lt1"/>
                </a:highlight>
                <a:latin typeface="Consolas"/>
                <a:ea typeface="Consolas"/>
                <a:cs typeface="Consolas"/>
                <a:sym typeface="Consolas"/>
              </a:rPr>
              <a:t>= </a:t>
            </a:r>
            <a:r>
              <a:rPr lang="en-US" sz="1000">
                <a:solidFill>
                  <a:srgbClr val="830091"/>
                </a:solidFill>
                <a:highlight>
                  <a:schemeClr val="lt1"/>
                </a:highlight>
                <a:latin typeface="Consolas"/>
                <a:ea typeface="Consolas"/>
                <a:cs typeface="Consolas"/>
                <a:sym typeface="Consolas"/>
              </a:rPr>
              <a:t>userInput</a:t>
            </a:r>
            <a:r>
              <a:rPr lang="en-US" sz="1000">
                <a:solidFill>
                  <a:srgbClr val="080808"/>
                </a:solidFill>
                <a:highlight>
                  <a:schemeClr val="lt1"/>
                </a:highlight>
                <a:latin typeface="Consolas"/>
                <a:ea typeface="Consolas"/>
                <a:cs typeface="Consolas"/>
                <a:sym typeface="Consolas"/>
              </a:rPr>
              <a:t>[</a:t>
            </a:r>
            <a:r>
              <a:rPr lang="en-US" sz="1000">
                <a:solidFill>
                  <a:srgbClr val="248F8F"/>
                </a:solidFill>
                <a:highlight>
                  <a:schemeClr val="lt1"/>
                </a:highlight>
                <a:latin typeface="Consolas"/>
                <a:ea typeface="Consolas"/>
                <a:cs typeface="Consolas"/>
                <a:sym typeface="Consolas"/>
              </a:rPr>
              <a:t>i</a:t>
            </a:r>
            <a:r>
              <a:rPr lang="en-US" sz="1000">
                <a:solidFill>
                  <a:srgbClr val="080808"/>
                </a:solidFill>
                <a:highlight>
                  <a:schemeClr val="lt1"/>
                </a:highlight>
                <a:latin typeface="Consolas"/>
                <a:ea typeface="Consolas"/>
                <a:cs typeface="Consolas"/>
                <a:sym typeface="Consolas"/>
              </a:rPr>
              <a:t>]; </a:t>
            </a:r>
            <a:r>
              <a:rPr lang="en-US" sz="1000">
                <a:solidFill>
                  <a:schemeClr val="accent3"/>
                </a:solidFill>
                <a:highlight>
                  <a:schemeClr val="lt1"/>
                </a:highlight>
                <a:latin typeface="Consolas"/>
                <a:ea typeface="Consolas"/>
                <a:cs typeface="Consolas"/>
                <a:sym typeface="Consolas"/>
              </a:rPr>
              <a:t>// the current character</a:t>
            </a:r>
            <a:endParaRPr sz="1000">
              <a:solidFill>
                <a:schemeClr val="accent3"/>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000">
                <a:solidFill>
                  <a:schemeClr val="accent3"/>
                </a:solidFill>
                <a:highlight>
                  <a:schemeClr val="lt1"/>
                </a:highlight>
                <a:latin typeface="Consolas"/>
                <a:ea typeface="Consolas"/>
                <a:cs typeface="Consolas"/>
                <a:sym typeface="Consolas"/>
              </a:rPr>
              <a:t>   </a:t>
            </a:r>
            <a:r>
              <a:rPr lang="en-US" sz="1000">
                <a:solidFill>
                  <a:srgbClr val="0033B3"/>
                </a:solidFill>
                <a:highlight>
                  <a:schemeClr val="lt1"/>
                </a:highlight>
                <a:latin typeface="Consolas"/>
                <a:ea typeface="Consolas"/>
                <a:cs typeface="Consolas"/>
                <a:sym typeface="Consolas"/>
              </a:rPr>
              <a:t>if </a:t>
            </a:r>
            <a:r>
              <a:rPr lang="en-US" sz="1000">
                <a:solidFill>
                  <a:srgbClr val="080808"/>
                </a:solidFill>
                <a:highlight>
                  <a:schemeClr val="lt1"/>
                </a:highlight>
                <a:latin typeface="Consolas"/>
                <a:ea typeface="Consolas"/>
                <a:cs typeface="Consolas"/>
                <a:sym typeface="Consolas"/>
              </a:rPr>
              <a:t>(</a:t>
            </a:r>
            <a:r>
              <a:rPr lang="en-US" sz="1000">
                <a:solidFill>
                  <a:srgbClr val="248F8F"/>
                </a:solidFill>
                <a:highlight>
                  <a:schemeClr val="lt1"/>
                </a:highlight>
                <a:latin typeface="Consolas"/>
                <a:ea typeface="Consolas"/>
                <a:cs typeface="Consolas"/>
                <a:sym typeface="Consolas"/>
              </a:rPr>
              <a:t>c</a:t>
            </a:r>
            <a:r>
              <a:rPr lang="en-US" sz="1000">
                <a:solidFill>
                  <a:srgbClr val="080808"/>
                </a:solidFill>
                <a:highlight>
                  <a:schemeClr val="lt1"/>
                </a:highlight>
                <a:latin typeface="Consolas"/>
                <a:ea typeface="Consolas"/>
                <a:cs typeface="Consolas"/>
                <a:sym typeface="Consolas"/>
              </a:rPr>
              <a:t> &gt;= </a:t>
            </a:r>
            <a:r>
              <a:rPr lang="en-US" sz="1000">
                <a:solidFill>
                  <a:srgbClr val="067D17"/>
                </a:solidFill>
                <a:highlight>
                  <a:schemeClr val="lt1"/>
                </a:highlight>
                <a:latin typeface="Consolas"/>
                <a:ea typeface="Consolas"/>
                <a:cs typeface="Consolas"/>
                <a:sym typeface="Consolas"/>
              </a:rPr>
              <a:t>'0' </a:t>
            </a:r>
            <a:r>
              <a:rPr lang="en-US" sz="1000">
                <a:solidFill>
                  <a:srgbClr val="080808"/>
                </a:solidFill>
                <a:highlight>
                  <a:schemeClr val="lt1"/>
                </a:highlight>
                <a:latin typeface="Consolas"/>
                <a:ea typeface="Consolas"/>
                <a:cs typeface="Consolas"/>
                <a:sym typeface="Consolas"/>
              </a:rPr>
              <a:t>&amp;&amp; </a:t>
            </a:r>
            <a:r>
              <a:rPr lang="en-US" sz="1000">
                <a:solidFill>
                  <a:srgbClr val="248F8F"/>
                </a:solidFill>
                <a:highlight>
                  <a:schemeClr val="lt1"/>
                </a:highlight>
                <a:latin typeface="Consolas"/>
                <a:ea typeface="Consolas"/>
                <a:cs typeface="Consolas"/>
                <a:sym typeface="Consolas"/>
              </a:rPr>
              <a:t>c</a:t>
            </a:r>
            <a:r>
              <a:rPr lang="en-US" sz="1000">
                <a:solidFill>
                  <a:srgbClr val="080808"/>
                </a:solidFill>
                <a:highlight>
                  <a:schemeClr val="lt1"/>
                </a:highlight>
                <a:latin typeface="Consolas"/>
                <a:ea typeface="Consolas"/>
                <a:cs typeface="Consolas"/>
                <a:sym typeface="Consolas"/>
              </a:rPr>
              <a:t> &lt;= </a:t>
            </a:r>
            <a:r>
              <a:rPr lang="en-US" sz="1000">
                <a:solidFill>
                  <a:srgbClr val="067D17"/>
                </a:solidFill>
                <a:highlight>
                  <a:schemeClr val="lt1"/>
                </a:highlight>
                <a:latin typeface="Consolas"/>
                <a:ea typeface="Consolas"/>
                <a:cs typeface="Consolas"/>
                <a:sym typeface="Consolas"/>
              </a:rPr>
              <a:t>'9'</a:t>
            </a:r>
            <a:r>
              <a:rPr lang="en-US" sz="1000">
                <a:solidFill>
                  <a:srgbClr val="080808"/>
                </a:solidFill>
                <a:highlight>
                  <a:schemeClr val="lt1"/>
                </a:highlight>
                <a:latin typeface="Consolas"/>
                <a:ea typeface="Consolas"/>
                <a:cs typeface="Consolas"/>
                <a:sym typeface="Consolas"/>
              </a:rPr>
              <a:t>) {</a:t>
            </a:r>
            <a:endParaRPr sz="10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chemeClr val="lt1"/>
                </a:highlight>
                <a:latin typeface="Consolas"/>
                <a:ea typeface="Consolas"/>
                <a:cs typeface="Consolas"/>
                <a:sym typeface="Consolas"/>
              </a:rPr>
              <a:t>      </a:t>
            </a:r>
            <a:r>
              <a:rPr lang="en-US" sz="1000">
                <a:solidFill>
                  <a:srgbClr val="830091"/>
                </a:solidFill>
                <a:highlight>
                  <a:schemeClr val="lt1"/>
                </a:highlight>
                <a:latin typeface="Consolas"/>
                <a:ea typeface="Consolas"/>
                <a:cs typeface="Consolas"/>
                <a:sym typeface="Consolas"/>
              </a:rPr>
              <a:t>numbers </a:t>
            </a:r>
            <a:r>
              <a:rPr lang="en-US" sz="1000">
                <a:solidFill>
                  <a:srgbClr val="080808"/>
                </a:solidFill>
                <a:highlight>
                  <a:schemeClr val="lt1"/>
                </a:highlight>
                <a:latin typeface="Consolas"/>
                <a:ea typeface="Consolas"/>
                <a:cs typeface="Consolas"/>
                <a:sym typeface="Consolas"/>
              </a:rPr>
              <a:t>+= </a:t>
            </a:r>
            <a:r>
              <a:rPr lang="en-US" sz="1000">
                <a:solidFill>
                  <a:srgbClr val="248F8F"/>
                </a:solidFill>
                <a:highlight>
                  <a:schemeClr val="lt1"/>
                </a:highlight>
                <a:latin typeface="Consolas"/>
                <a:ea typeface="Consolas"/>
                <a:cs typeface="Consolas"/>
                <a:sym typeface="Consolas"/>
              </a:rPr>
              <a:t>c</a:t>
            </a:r>
            <a:r>
              <a:rPr lang="en-US" sz="1000">
                <a:solidFill>
                  <a:srgbClr val="080808"/>
                </a:solidFill>
                <a:highlight>
                  <a:schemeClr val="lt1"/>
                </a:highlight>
                <a:latin typeface="Consolas"/>
                <a:ea typeface="Consolas"/>
                <a:cs typeface="Consolas"/>
                <a:sym typeface="Consolas"/>
              </a:rPr>
              <a:t> + </a:t>
            </a:r>
            <a:r>
              <a:rPr lang="en-US" sz="1000">
                <a:solidFill>
                  <a:srgbClr val="830091"/>
                </a:solidFill>
                <a:highlight>
                  <a:schemeClr val="lt1"/>
                </a:highlight>
                <a:latin typeface="Consolas"/>
                <a:ea typeface="Consolas"/>
                <a:cs typeface="Consolas"/>
                <a:sym typeface="Consolas"/>
              </a:rPr>
              <a:t>SEPARATOR</a:t>
            </a:r>
            <a:r>
              <a:rPr lang="en-US" sz="1000">
                <a:solidFill>
                  <a:srgbClr val="080808"/>
                </a:solidFill>
                <a:highlight>
                  <a:schemeClr val="lt1"/>
                </a:highlight>
                <a:latin typeface="Consolas"/>
                <a:ea typeface="Consolas"/>
                <a:cs typeface="Consolas"/>
                <a:sym typeface="Consolas"/>
              </a:rPr>
              <a:t>;</a:t>
            </a:r>
            <a:endParaRPr sz="9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chemeClr val="lt1"/>
                </a:highlight>
                <a:latin typeface="Consolas"/>
                <a:ea typeface="Consolas"/>
                <a:cs typeface="Consolas"/>
                <a:sym typeface="Consolas"/>
              </a:rPr>
              <a:t>   } </a:t>
            </a:r>
            <a:r>
              <a:rPr lang="en-US" sz="1000">
                <a:solidFill>
                  <a:srgbClr val="0033B3"/>
                </a:solidFill>
                <a:highlight>
                  <a:schemeClr val="lt1"/>
                </a:highlight>
                <a:latin typeface="Consolas"/>
                <a:ea typeface="Consolas"/>
                <a:cs typeface="Consolas"/>
                <a:sym typeface="Consolas"/>
              </a:rPr>
              <a:t>else </a:t>
            </a:r>
            <a:r>
              <a:rPr lang="en-US" sz="1000">
                <a:solidFill>
                  <a:srgbClr val="0033B3"/>
                </a:solidFill>
                <a:highlight>
                  <a:schemeClr val="lt1"/>
                </a:highlight>
                <a:latin typeface="Consolas"/>
                <a:ea typeface="Consolas"/>
                <a:cs typeface="Consolas"/>
                <a:sym typeface="Consolas"/>
              </a:rPr>
              <a:t>if </a:t>
            </a:r>
            <a:r>
              <a:rPr lang="en-US" sz="1000">
                <a:solidFill>
                  <a:srgbClr val="080808"/>
                </a:solidFill>
                <a:highlight>
                  <a:schemeClr val="lt1"/>
                </a:highlight>
                <a:latin typeface="Consolas"/>
                <a:ea typeface="Consolas"/>
                <a:cs typeface="Consolas"/>
                <a:sym typeface="Consolas"/>
              </a:rPr>
              <a:t>(</a:t>
            </a:r>
            <a:r>
              <a:rPr lang="en-US" sz="1000">
                <a:solidFill>
                  <a:srgbClr val="248F8F"/>
                </a:solidFill>
                <a:highlight>
                  <a:schemeClr val="lt1"/>
                </a:highlight>
                <a:latin typeface="Consolas"/>
                <a:ea typeface="Consolas"/>
                <a:cs typeface="Consolas"/>
                <a:sym typeface="Consolas"/>
              </a:rPr>
              <a:t>c</a:t>
            </a:r>
            <a:r>
              <a:rPr lang="en-US" sz="1000">
                <a:solidFill>
                  <a:srgbClr val="080808"/>
                </a:solidFill>
                <a:highlight>
                  <a:schemeClr val="lt1"/>
                </a:highlight>
                <a:latin typeface="Consolas"/>
                <a:ea typeface="Consolas"/>
                <a:cs typeface="Consolas"/>
                <a:sym typeface="Consolas"/>
              </a:rPr>
              <a:t> == </a:t>
            </a:r>
            <a:r>
              <a:rPr lang="en-US" sz="1000">
                <a:solidFill>
                  <a:srgbClr val="067D17"/>
                </a:solidFill>
                <a:highlight>
                  <a:schemeClr val="lt1"/>
                </a:highlight>
                <a:latin typeface="Consolas"/>
                <a:ea typeface="Consolas"/>
                <a:cs typeface="Consolas"/>
                <a:sym typeface="Consolas"/>
              </a:rPr>
              <a:t>' '</a:t>
            </a:r>
            <a:r>
              <a:rPr lang="en-US" sz="1000">
                <a:solidFill>
                  <a:srgbClr val="080808"/>
                </a:solidFill>
                <a:highlight>
                  <a:schemeClr val="lt1"/>
                </a:highlight>
                <a:latin typeface="Consolas"/>
                <a:ea typeface="Consolas"/>
                <a:cs typeface="Consolas"/>
                <a:sym typeface="Consolas"/>
              </a:rPr>
              <a:t>)</a:t>
            </a:r>
            <a:r>
              <a:rPr lang="en-US" sz="1000">
                <a:solidFill>
                  <a:srgbClr val="0033B3"/>
                </a:solidFill>
                <a:highlight>
                  <a:schemeClr val="lt1"/>
                </a:highlight>
                <a:latin typeface="Consolas"/>
                <a:ea typeface="Consolas"/>
                <a:cs typeface="Consolas"/>
                <a:sym typeface="Consolas"/>
              </a:rPr>
              <a:t> </a:t>
            </a:r>
            <a:r>
              <a:rPr lang="en-US" sz="1000">
                <a:solidFill>
                  <a:srgbClr val="080808"/>
                </a:solidFill>
                <a:highlight>
                  <a:schemeClr val="lt1"/>
                </a:highlight>
                <a:latin typeface="Consolas"/>
                <a:ea typeface="Consolas"/>
                <a:cs typeface="Consolas"/>
                <a:sym typeface="Consolas"/>
              </a:rPr>
              <a:t>{</a:t>
            </a:r>
            <a:endParaRPr sz="10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chemeClr val="lt1"/>
                </a:highlight>
                <a:latin typeface="Consolas"/>
                <a:ea typeface="Consolas"/>
                <a:cs typeface="Consolas"/>
                <a:sym typeface="Consolas"/>
              </a:rPr>
              <a:t>   } </a:t>
            </a:r>
            <a:r>
              <a:rPr lang="en-US" sz="1000">
                <a:solidFill>
                  <a:srgbClr val="0033B3"/>
                </a:solidFill>
                <a:highlight>
                  <a:schemeClr val="lt1"/>
                </a:highlight>
                <a:latin typeface="Consolas"/>
                <a:ea typeface="Consolas"/>
                <a:cs typeface="Consolas"/>
                <a:sym typeface="Consolas"/>
              </a:rPr>
              <a:t>else </a:t>
            </a:r>
            <a:r>
              <a:rPr lang="en-US" sz="1000">
                <a:solidFill>
                  <a:srgbClr val="080808"/>
                </a:solidFill>
                <a:highlight>
                  <a:schemeClr val="lt1"/>
                </a:highlight>
                <a:latin typeface="Consolas"/>
                <a:ea typeface="Consolas"/>
                <a:cs typeface="Consolas"/>
                <a:sym typeface="Consolas"/>
              </a:rPr>
              <a:t>{</a:t>
            </a:r>
            <a:endParaRPr sz="10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chemeClr val="lt1"/>
                </a:highlight>
                <a:latin typeface="Consolas"/>
                <a:ea typeface="Consolas"/>
                <a:cs typeface="Consolas"/>
                <a:sym typeface="Consolas"/>
              </a:rPr>
              <a:t>      </a:t>
            </a:r>
            <a:r>
              <a:rPr lang="en-US" sz="1000">
                <a:solidFill>
                  <a:srgbClr val="830091"/>
                </a:solidFill>
                <a:highlight>
                  <a:schemeClr val="lt1"/>
                </a:highlight>
                <a:latin typeface="Consolas"/>
                <a:ea typeface="Consolas"/>
                <a:cs typeface="Consolas"/>
                <a:sym typeface="Consolas"/>
              </a:rPr>
              <a:t>operators </a:t>
            </a:r>
            <a:r>
              <a:rPr lang="en-US" sz="1000">
                <a:solidFill>
                  <a:srgbClr val="080808"/>
                </a:solidFill>
                <a:highlight>
                  <a:schemeClr val="lt1"/>
                </a:highlight>
                <a:latin typeface="Consolas"/>
                <a:ea typeface="Consolas"/>
                <a:cs typeface="Consolas"/>
                <a:sym typeface="Consolas"/>
              </a:rPr>
              <a:t>+= </a:t>
            </a:r>
            <a:r>
              <a:rPr lang="en-US" sz="1000">
                <a:solidFill>
                  <a:srgbClr val="248F8F"/>
                </a:solidFill>
                <a:highlight>
                  <a:schemeClr val="lt1"/>
                </a:highlight>
                <a:latin typeface="Consolas"/>
                <a:ea typeface="Consolas"/>
                <a:cs typeface="Consolas"/>
                <a:sym typeface="Consolas"/>
              </a:rPr>
              <a:t>c</a:t>
            </a:r>
            <a:r>
              <a:rPr lang="en-US" sz="1000">
                <a:solidFill>
                  <a:srgbClr val="080808"/>
                </a:solidFill>
                <a:highlight>
                  <a:schemeClr val="lt1"/>
                </a:highlight>
                <a:latin typeface="Consolas"/>
                <a:ea typeface="Consolas"/>
                <a:cs typeface="Consolas"/>
                <a:sym typeface="Consolas"/>
              </a:rPr>
              <a:t> + </a:t>
            </a:r>
            <a:r>
              <a:rPr lang="en-US" sz="1000">
                <a:solidFill>
                  <a:srgbClr val="830091"/>
                </a:solidFill>
                <a:highlight>
                  <a:schemeClr val="lt1"/>
                </a:highlight>
                <a:latin typeface="Consolas"/>
                <a:ea typeface="Consolas"/>
                <a:cs typeface="Consolas"/>
                <a:sym typeface="Consolas"/>
              </a:rPr>
              <a:t>SEPARATOR</a:t>
            </a:r>
            <a:r>
              <a:rPr lang="en-US" sz="1000">
                <a:solidFill>
                  <a:srgbClr val="080808"/>
                </a:solidFill>
                <a:highlight>
                  <a:schemeClr val="lt1"/>
                </a:highlight>
                <a:latin typeface="Consolas"/>
                <a:ea typeface="Consolas"/>
                <a:cs typeface="Consolas"/>
                <a:sym typeface="Consolas"/>
              </a:rPr>
              <a:t>;</a:t>
            </a:r>
            <a:endParaRPr sz="10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chemeClr val="lt1"/>
                </a:highlight>
                <a:latin typeface="Consolas"/>
                <a:ea typeface="Consolas"/>
                <a:cs typeface="Consolas"/>
                <a:sym typeface="Consolas"/>
              </a:rPr>
              <a:t>   }</a:t>
            </a:r>
            <a:endParaRPr sz="900">
              <a:solidFill>
                <a:schemeClr val="accent3"/>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000">
                <a:solidFill>
                  <a:srgbClr val="080808"/>
                </a:solidFill>
                <a:highlight>
                  <a:schemeClr val="lt1"/>
                </a:highlight>
                <a:latin typeface="Consolas"/>
                <a:ea typeface="Consolas"/>
                <a:cs typeface="Consolas"/>
                <a:sym typeface="Consolas"/>
              </a:rPr>
              <a:t>}</a:t>
            </a:r>
            <a:endParaRPr sz="10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t/>
            </a:r>
            <a:endParaRPr sz="10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000">
                <a:solidFill>
                  <a:srgbClr val="830091"/>
                </a:solidFill>
                <a:highlight>
                  <a:schemeClr val="lt1"/>
                </a:highlight>
                <a:latin typeface="Consolas"/>
                <a:ea typeface="Consolas"/>
                <a:cs typeface="Consolas"/>
                <a:sym typeface="Consolas"/>
              </a:rPr>
              <a:t>console</a:t>
            </a:r>
            <a:r>
              <a:rPr lang="en-US" sz="1000">
                <a:solidFill>
                  <a:srgbClr val="080808"/>
                </a:solidFill>
                <a:highlight>
                  <a:schemeClr val="lt1"/>
                </a:highlight>
                <a:latin typeface="Consolas"/>
                <a:ea typeface="Consolas"/>
                <a:cs typeface="Consolas"/>
                <a:sym typeface="Consolas"/>
              </a:rPr>
              <a:t>.</a:t>
            </a:r>
            <a:r>
              <a:rPr lang="en-US" sz="1000">
                <a:solidFill>
                  <a:srgbClr val="7A7A43"/>
                </a:solidFill>
                <a:highlight>
                  <a:schemeClr val="lt1"/>
                </a:highlight>
                <a:latin typeface="Consolas"/>
                <a:ea typeface="Consolas"/>
                <a:cs typeface="Consolas"/>
                <a:sym typeface="Consolas"/>
              </a:rPr>
              <a:t>log</a:t>
            </a:r>
            <a:r>
              <a:rPr lang="en-US" sz="1000">
                <a:solidFill>
                  <a:srgbClr val="080808"/>
                </a:solidFill>
                <a:highlight>
                  <a:schemeClr val="lt1"/>
                </a:highlight>
                <a:latin typeface="Consolas"/>
                <a:ea typeface="Consolas"/>
                <a:cs typeface="Consolas"/>
                <a:sym typeface="Consolas"/>
              </a:rPr>
              <a:t>(</a:t>
            </a:r>
            <a:r>
              <a:rPr lang="en-US" sz="1000">
                <a:solidFill>
                  <a:srgbClr val="067D17"/>
                </a:solidFill>
                <a:highlight>
                  <a:schemeClr val="lt1"/>
                </a:highlight>
                <a:latin typeface="Consolas"/>
                <a:ea typeface="Consolas"/>
                <a:cs typeface="Consolas"/>
                <a:sym typeface="Consolas"/>
              </a:rPr>
              <a:t>"Numbers: "</a:t>
            </a:r>
            <a:r>
              <a:rPr lang="en-US" sz="1000">
                <a:solidFill>
                  <a:srgbClr val="080808"/>
                </a:solidFill>
                <a:highlight>
                  <a:schemeClr val="lt1"/>
                </a:highlight>
                <a:latin typeface="Consolas"/>
                <a:ea typeface="Consolas"/>
                <a:cs typeface="Consolas"/>
                <a:sym typeface="Consolas"/>
              </a:rPr>
              <a:t>, </a:t>
            </a:r>
            <a:r>
              <a:rPr lang="en-US" sz="1000">
                <a:solidFill>
                  <a:srgbClr val="830091"/>
                </a:solidFill>
                <a:highlight>
                  <a:schemeClr val="lt1"/>
                </a:highlight>
                <a:latin typeface="Consolas"/>
                <a:ea typeface="Consolas"/>
                <a:cs typeface="Consolas"/>
                <a:sym typeface="Consolas"/>
              </a:rPr>
              <a:t>numbers</a:t>
            </a:r>
            <a:r>
              <a:rPr lang="en-US" sz="1000">
                <a:solidFill>
                  <a:srgbClr val="080808"/>
                </a:solidFill>
                <a:highlight>
                  <a:schemeClr val="lt1"/>
                </a:highlight>
                <a:latin typeface="Consolas"/>
                <a:ea typeface="Consolas"/>
                <a:cs typeface="Consolas"/>
                <a:sym typeface="Consolas"/>
              </a:rPr>
              <a:t>);</a:t>
            </a:r>
            <a:endParaRPr sz="10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1000">
                <a:solidFill>
                  <a:srgbClr val="830091"/>
                </a:solidFill>
                <a:highlight>
                  <a:schemeClr val="lt1"/>
                </a:highlight>
                <a:latin typeface="Consolas"/>
                <a:ea typeface="Consolas"/>
                <a:cs typeface="Consolas"/>
                <a:sym typeface="Consolas"/>
              </a:rPr>
              <a:t>console</a:t>
            </a:r>
            <a:r>
              <a:rPr lang="en-US" sz="1000">
                <a:solidFill>
                  <a:srgbClr val="080808"/>
                </a:solidFill>
                <a:highlight>
                  <a:schemeClr val="lt1"/>
                </a:highlight>
                <a:latin typeface="Consolas"/>
                <a:ea typeface="Consolas"/>
                <a:cs typeface="Consolas"/>
                <a:sym typeface="Consolas"/>
              </a:rPr>
              <a:t>.</a:t>
            </a:r>
            <a:r>
              <a:rPr lang="en-US" sz="1000">
                <a:solidFill>
                  <a:srgbClr val="7A7A43"/>
                </a:solidFill>
                <a:highlight>
                  <a:schemeClr val="lt1"/>
                </a:highlight>
                <a:latin typeface="Consolas"/>
                <a:ea typeface="Consolas"/>
                <a:cs typeface="Consolas"/>
                <a:sym typeface="Consolas"/>
              </a:rPr>
              <a:t>log</a:t>
            </a:r>
            <a:r>
              <a:rPr lang="en-US" sz="1000">
                <a:solidFill>
                  <a:srgbClr val="080808"/>
                </a:solidFill>
                <a:highlight>
                  <a:schemeClr val="lt1"/>
                </a:highlight>
                <a:latin typeface="Consolas"/>
                <a:ea typeface="Consolas"/>
                <a:cs typeface="Consolas"/>
                <a:sym typeface="Consolas"/>
              </a:rPr>
              <a:t>(</a:t>
            </a:r>
            <a:r>
              <a:rPr lang="en-US" sz="1000">
                <a:solidFill>
                  <a:srgbClr val="067D17"/>
                </a:solidFill>
                <a:highlight>
                  <a:schemeClr val="lt1"/>
                </a:highlight>
                <a:latin typeface="Consolas"/>
                <a:ea typeface="Consolas"/>
                <a:cs typeface="Consolas"/>
                <a:sym typeface="Consolas"/>
              </a:rPr>
              <a:t>"Operators: "</a:t>
            </a:r>
            <a:r>
              <a:rPr lang="en-US" sz="1000">
                <a:solidFill>
                  <a:srgbClr val="080808"/>
                </a:solidFill>
                <a:highlight>
                  <a:schemeClr val="lt1"/>
                </a:highlight>
                <a:latin typeface="Consolas"/>
                <a:ea typeface="Consolas"/>
                <a:cs typeface="Consolas"/>
                <a:sym typeface="Consolas"/>
              </a:rPr>
              <a:t>, </a:t>
            </a:r>
            <a:r>
              <a:rPr lang="en-US" sz="1000">
                <a:solidFill>
                  <a:srgbClr val="830091"/>
                </a:solidFill>
                <a:highlight>
                  <a:schemeClr val="lt1"/>
                </a:highlight>
                <a:latin typeface="Consolas"/>
                <a:ea typeface="Consolas"/>
                <a:cs typeface="Consolas"/>
                <a:sym typeface="Consolas"/>
              </a:rPr>
              <a:t>operators</a:t>
            </a:r>
            <a:r>
              <a:rPr lang="en-US" sz="1000">
                <a:solidFill>
                  <a:srgbClr val="080808"/>
                </a:solidFill>
                <a:highlight>
                  <a:schemeClr val="lt1"/>
                </a:highlight>
                <a:latin typeface="Consolas"/>
                <a:ea typeface="Consolas"/>
                <a:cs typeface="Consolas"/>
                <a:sym typeface="Consolas"/>
              </a:rPr>
              <a:t>);</a:t>
            </a:r>
            <a:endParaRPr sz="1000">
              <a:solidFill>
                <a:srgbClr val="080808"/>
              </a:solidFill>
              <a:highlight>
                <a:schemeClr val="lt1"/>
              </a:highlight>
              <a:latin typeface="Consolas"/>
              <a:ea typeface="Consolas"/>
              <a:cs typeface="Consolas"/>
              <a:sym typeface="Consolas"/>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4" name="Shape 1664"/>
        <p:cNvGrpSpPr/>
        <p:nvPr/>
      </p:nvGrpSpPr>
      <p:grpSpPr>
        <a:xfrm>
          <a:off x="0" y="0"/>
          <a:ext cx="0" cy="0"/>
          <a:chOff x="0" y="0"/>
          <a:chExt cx="0" cy="0"/>
        </a:xfrm>
      </p:grpSpPr>
      <p:sp>
        <p:nvSpPr>
          <p:cNvPr id="1665" name="Google Shape;1665;p179"/>
          <p:cNvSpPr txBox="1"/>
          <p:nvPr>
            <p:ph idx="1" type="body"/>
          </p:nvPr>
        </p:nvSpPr>
        <p:spPr>
          <a:xfrm>
            <a:off x="523875" y="1290600"/>
            <a:ext cx="3969000" cy="3740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b="1" lang="en-US">
                <a:solidFill>
                  <a:schemeClr val="accent2"/>
                </a:solidFill>
              </a:rPr>
              <a:t>Problem:</a:t>
            </a:r>
            <a:r>
              <a:rPr lang="en-US">
                <a:solidFill>
                  <a:schemeClr val="accent2"/>
                </a:solidFill>
              </a:rPr>
              <a:t> </a:t>
            </a:r>
            <a:r>
              <a:rPr lang="en-US">
                <a:solidFill>
                  <a:schemeClr val="accent2"/>
                </a:solidFill>
              </a:rPr>
              <a:t>Multi-digit numbers are being separated into their individual digits.</a:t>
            </a:r>
            <a:endParaRPr>
              <a:solidFill>
                <a:schemeClr val="accent2"/>
              </a:solidFill>
            </a:endParaRPr>
          </a:p>
          <a:p>
            <a:pPr indent="0" lvl="0" marL="0" rtl="0" algn="l">
              <a:spcBef>
                <a:spcPts val="800"/>
              </a:spcBef>
              <a:spcAft>
                <a:spcPts val="0"/>
              </a:spcAft>
              <a:buNone/>
            </a:pPr>
            <a:r>
              <a:rPr b="1" lang="en-US">
                <a:solidFill>
                  <a:schemeClr val="accent2"/>
                </a:solidFill>
              </a:rPr>
              <a:t>Solution: </a:t>
            </a:r>
            <a:r>
              <a:rPr lang="en-US">
                <a:solidFill>
                  <a:schemeClr val="accent2"/>
                </a:solidFill>
              </a:rPr>
              <a:t>Add </a:t>
            </a:r>
            <a:r>
              <a:rPr lang="en-US">
                <a:solidFill>
                  <a:schemeClr val="accent2"/>
                </a:solidFill>
              </a:rPr>
              <a:t>a nested </a:t>
            </a:r>
            <a:r>
              <a:rPr b="1" lang="en-US">
                <a:solidFill>
                  <a:schemeClr val="accent2"/>
                </a:solidFill>
                <a:latin typeface="Consolas"/>
                <a:ea typeface="Consolas"/>
                <a:cs typeface="Consolas"/>
                <a:sym typeface="Consolas"/>
              </a:rPr>
              <a:t>while</a:t>
            </a:r>
            <a:r>
              <a:rPr lang="en-US">
                <a:solidFill>
                  <a:schemeClr val="accent2"/>
                </a:solidFill>
              </a:rPr>
              <a:t> loop that checks for digits following digits.</a:t>
            </a:r>
            <a:endParaRPr>
              <a:solidFill>
                <a:schemeClr val="accent2"/>
              </a:solidFill>
            </a:endParaRPr>
          </a:p>
          <a:p>
            <a:pPr indent="0" lvl="0" marL="0" rtl="0" algn="l">
              <a:spcBef>
                <a:spcPts val="800"/>
              </a:spcBef>
              <a:spcAft>
                <a:spcPts val="0"/>
              </a:spcAft>
              <a:buNone/>
            </a:pPr>
            <a:r>
              <a:rPr lang="en-US">
                <a:solidFill>
                  <a:schemeClr val="accent2"/>
                </a:solidFill>
              </a:rPr>
              <a:t>Note that this solution requires a bit of finesse. We need to re-check our string position and current character within the </a:t>
            </a:r>
            <a:r>
              <a:rPr b="1" lang="en-US">
                <a:solidFill>
                  <a:schemeClr val="accent2"/>
                </a:solidFill>
                <a:latin typeface="Consolas"/>
                <a:ea typeface="Consolas"/>
                <a:cs typeface="Consolas"/>
                <a:sym typeface="Consolas"/>
              </a:rPr>
              <a:t>while</a:t>
            </a:r>
            <a:r>
              <a:rPr lang="en-US">
                <a:solidFill>
                  <a:schemeClr val="accent2"/>
                </a:solidFill>
              </a:rPr>
              <a:t> loop, while also keeping track of the value of </a:t>
            </a:r>
            <a:r>
              <a:rPr b="1" lang="en-US">
                <a:solidFill>
                  <a:schemeClr val="accent2"/>
                </a:solidFill>
                <a:latin typeface="Consolas"/>
                <a:ea typeface="Consolas"/>
                <a:cs typeface="Consolas"/>
                <a:sym typeface="Consolas"/>
              </a:rPr>
              <a:t>i</a:t>
            </a:r>
            <a:r>
              <a:rPr lang="en-US">
                <a:solidFill>
                  <a:schemeClr val="accent2"/>
                </a:solidFill>
              </a:rPr>
              <a:t>. </a:t>
            </a:r>
            <a:endParaRPr>
              <a:solidFill>
                <a:schemeClr val="accent2"/>
              </a:solidFill>
            </a:endParaRPr>
          </a:p>
          <a:p>
            <a:pPr indent="0" lvl="0" marL="0" rtl="0" algn="l">
              <a:spcBef>
                <a:spcPts val="800"/>
              </a:spcBef>
              <a:spcAft>
                <a:spcPts val="0"/>
              </a:spcAft>
              <a:buNone/>
            </a:pPr>
            <a:r>
              <a:rPr lang="en-US">
                <a:solidFill>
                  <a:schemeClr val="accent2"/>
                </a:solidFill>
              </a:rPr>
              <a:t>We do this by incrementing </a:t>
            </a:r>
            <a:r>
              <a:rPr b="1" lang="en-US">
                <a:solidFill>
                  <a:schemeClr val="accent2"/>
                </a:solidFill>
                <a:latin typeface="Consolas"/>
                <a:ea typeface="Consolas"/>
                <a:cs typeface="Consolas"/>
                <a:sym typeface="Consolas"/>
              </a:rPr>
              <a:t>i</a:t>
            </a:r>
            <a:r>
              <a:rPr lang="en-US">
                <a:solidFill>
                  <a:schemeClr val="accent2"/>
                </a:solidFill>
              </a:rPr>
              <a:t> within our </a:t>
            </a:r>
            <a:r>
              <a:rPr b="1" lang="en-US">
                <a:solidFill>
                  <a:schemeClr val="accent2"/>
                </a:solidFill>
                <a:latin typeface="Consolas"/>
                <a:ea typeface="Consolas"/>
                <a:cs typeface="Consolas"/>
                <a:sym typeface="Consolas"/>
              </a:rPr>
              <a:t>while</a:t>
            </a:r>
            <a:r>
              <a:rPr lang="en-US">
                <a:solidFill>
                  <a:schemeClr val="accent2"/>
                </a:solidFill>
              </a:rPr>
              <a:t> loop, and then decrementing it once when the loop is finished so that we do not skip a value when the </a:t>
            </a:r>
            <a:r>
              <a:rPr b="1" lang="en-US">
                <a:solidFill>
                  <a:schemeClr val="accent2"/>
                </a:solidFill>
                <a:latin typeface="Consolas"/>
                <a:ea typeface="Consolas"/>
                <a:cs typeface="Consolas"/>
                <a:sym typeface="Consolas"/>
              </a:rPr>
              <a:t>for</a:t>
            </a:r>
            <a:r>
              <a:rPr lang="en-US">
                <a:solidFill>
                  <a:schemeClr val="accent2"/>
                </a:solidFill>
              </a:rPr>
              <a:t> loop increments it again at the ends of its loop.</a:t>
            </a:r>
            <a:endParaRPr>
              <a:solidFill>
                <a:schemeClr val="accent2"/>
              </a:solidFill>
            </a:endParaRPr>
          </a:p>
          <a:p>
            <a:pPr indent="0" lvl="0" marL="0" rtl="0" algn="l">
              <a:spcBef>
                <a:spcPts val="800"/>
              </a:spcBef>
              <a:spcAft>
                <a:spcPts val="800"/>
              </a:spcAft>
              <a:buNone/>
            </a:pPr>
            <a:r>
              <a:rPr b="1" lang="en-US">
                <a:solidFill>
                  <a:schemeClr val="accent2"/>
                </a:solidFill>
              </a:rPr>
              <a:t>Finished! </a:t>
            </a:r>
            <a:r>
              <a:rPr lang="en-US">
                <a:solidFill>
                  <a:schemeClr val="accent2"/>
                </a:solidFill>
              </a:rPr>
              <a:t>Test your code with different inputs.</a:t>
            </a:r>
            <a:endParaRPr>
              <a:solidFill>
                <a:schemeClr val="accent2"/>
              </a:solidFill>
            </a:endParaRPr>
          </a:p>
        </p:txBody>
      </p:sp>
      <p:sp>
        <p:nvSpPr>
          <p:cNvPr id="1666" name="Google Shape;1666;p179"/>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US"/>
              <a:t>Activity: Looping through Strings – Nested Statements</a:t>
            </a:r>
            <a:endParaRPr/>
          </a:p>
        </p:txBody>
      </p:sp>
      <p:sp>
        <p:nvSpPr>
          <p:cNvPr id="1667" name="Google Shape;1667;p179"/>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
        <p:nvSpPr>
          <p:cNvPr id="1668" name="Google Shape;1668;p179"/>
          <p:cNvSpPr txBox="1"/>
          <p:nvPr/>
        </p:nvSpPr>
        <p:spPr>
          <a:xfrm>
            <a:off x="4492875" y="1290600"/>
            <a:ext cx="4217700" cy="3740400"/>
          </a:xfrm>
          <a:prstGeom prst="rect">
            <a:avLst/>
          </a:prstGeom>
          <a:noFill/>
          <a:ln cap="flat" cmpd="sng" w="9525">
            <a:solidFill>
              <a:schemeClr val="accent2"/>
            </a:solidFill>
            <a:prstDash val="dash"/>
            <a:round/>
            <a:headEnd len="sm" w="sm" type="none"/>
            <a:tailEnd len="sm" w="sm" type="none"/>
          </a:ln>
        </p:spPr>
        <p:txBody>
          <a:bodyPr anchorCtr="0" anchor="t" bIns="68575" lIns="68575" spcFirstLastPara="1" rIns="68575" wrap="square" tIns="68575">
            <a:spAutoFit/>
          </a:bodyPr>
          <a:lstStyle/>
          <a:p>
            <a:pPr indent="0" lvl="0" marL="0" rtl="0" algn="l">
              <a:spcBef>
                <a:spcPts val="0"/>
              </a:spcBef>
              <a:spcAft>
                <a:spcPts val="0"/>
              </a:spcAft>
              <a:buNone/>
            </a:pPr>
            <a:r>
              <a:rPr lang="en-US" sz="900">
                <a:solidFill>
                  <a:srgbClr val="0033B3"/>
                </a:solidFill>
                <a:highlight>
                  <a:srgbClr val="FFFFFF"/>
                </a:highlight>
                <a:latin typeface="Consolas"/>
                <a:ea typeface="Consolas"/>
                <a:cs typeface="Consolas"/>
                <a:sym typeface="Consolas"/>
              </a:rPr>
              <a:t>let </a:t>
            </a:r>
            <a:r>
              <a:rPr lang="en-US" sz="900">
                <a:solidFill>
                  <a:srgbClr val="830091"/>
                </a:solidFill>
                <a:highlight>
                  <a:srgbClr val="FFFFFF"/>
                </a:highlight>
                <a:latin typeface="Consolas"/>
                <a:ea typeface="Consolas"/>
                <a:cs typeface="Consolas"/>
                <a:sym typeface="Consolas"/>
              </a:rPr>
              <a:t>userInput </a:t>
            </a:r>
            <a:r>
              <a:rPr lang="en-US" sz="900">
                <a:solidFill>
                  <a:srgbClr val="080808"/>
                </a:solidFill>
                <a:highlight>
                  <a:srgbClr val="FFFFFF"/>
                </a:highlight>
                <a:latin typeface="Consolas"/>
                <a:ea typeface="Consolas"/>
                <a:cs typeface="Consolas"/>
                <a:sym typeface="Consolas"/>
              </a:rPr>
              <a:t>= </a:t>
            </a:r>
            <a:r>
              <a:rPr lang="en-US" sz="900">
                <a:solidFill>
                  <a:srgbClr val="067D17"/>
                </a:solidFill>
                <a:highlight>
                  <a:srgbClr val="FFFFFF"/>
                </a:highlight>
                <a:latin typeface="Consolas"/>
                <a:ea typeface="Consolas"/>
                <a:cs typeface="Consolas"/>
                <a:sym typeface="Consolas"/>
              </a:rPr>
              <a:t>""</a:t>
            </a:r>
            <a:r>
              <a:rPr lang="en-US" sz="900">
                <a:solidFill>
                  <a:srgbClr val="080808"/>
                </a:solidFill>
                <a:highlight>
                  <a:srgbClr val="FFFFFF"/>
                </a:highlight>
                <a:latin typeface="Consolas"/>
                <a:ea typeface="Consolas"/>
                <a:cs typeface="Consolas"/>
                <a:sym typeface="Consolas"/>
              </a:rPr>
              <a:t>;</a:t>
            </a:r>
            <a:endParaRPr sz="9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900">
                <a:solidFill>
                  <a:srgbClr val="830091"/>
                </a:solidFill>
                <a:highlight>
                  <a:srgbClr val="FFFFFF"/>
                </a:highlight>
                <a:latin typeface="Consolas"/>
                <a:ea typeface="Consolas"/>
                <a:cs typeface="Consolas"/>
                <a:sym typeface="Consolas"/>
              </a:rPr>
              <a:t>userInput </a:t>
            </a:r>
            <a:r>
              <a:rPr lang="en-US" sz="900">
                <a:solidFill>
                  <a:srgbClr val="080808"/>
                </a:solidFill>
                <a:highlight>
                  <a:srgbClr val="FFFFFF"/>
                </a:highlight>
                <a:latin typeface="Consolas"/>
                <a:ea typeface="Consolas"/>
                <a:cs typeface="Consolas"/>
                <a:sym typeface="Consolas"/>
              </a:rPr>
              <a:t>= prompt(</a:t>
            </a:r>
            <a:r>
              <a:rPr lang="en-US" sz="900">
                <a:solidFill>
                  <a:srgbClr val="067D17"/>
                </a:solidFill>
                <a:highlight>
                  <a:srgbClr val="FFFFFF"/>
                </a:highlight>
                <a:latin typeface="Consolas"/>
                <a:ea typeface="Consolas"/>
                <a:cs typeface="Consolas"/>
                <a:sym typeface="Consolas"/>
              </a:rPr>
              <a:t>"Enter an Arithmetic Expression"</a:t>
            </a:r>
            <a:r>
              <a:rPr lang="en-US" sz="900">
                <a:solidFill>
                  <a:srgbClr val="080808"/>
                </a:solidFill>
                <a:highlight>
                  <a:srgbClr val="FFFFFF"/>
                </a:highlight>
                <a:latin typeface="Consolas"/>
                <a:ea typeface="Consolas"/>
                <a:cs typeface="Consolas"/>
                <a:sym typeface="Consolas"/>
              </a:rPr>
              <a:t>);</a:t>
            </a:r>
            <a:endParaRPr sz="9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900">
                <a:solidFill>
                  <a:srgbClr val="830091"/>
                </a:solidFill>
                <a:highlight>
                  <a:srgbClr val="FFFFFF"/>
                </a:highlight>
                <a:latin typeface="Consolas"/>
                <a:ea typeface="Consolas"/>
                <a:cs typeface="Consolas"/>
                <a:sym typeface="Consolas"/>
              </a:rPr>
              <a:t>console</a:t>
            </a:r>
            <a:r>
              <a:rPr lang="en-US" sz="900">
                <a:solidFill>
                  <a:srgbClr val="080808"/>
                </a:solidFill>
                <a:highlight>
                  <a:srgbClr val="FFFFFF"/>
                </a:highlight>
                <a:latin typeface="Consolas"/>
                <a:ea typeface="Consolas"/>
                <a:cs typeface="Consolas"/>
                <a:sym typeface="Consolas"/>
              </a:rPr>
              <a:t>.</a:t>
            </a:r>
            <a:r>
              <a:rPr lang="en-US" sz="900">
                <a:solidFill>
                  <a:srgbClr val="7A7A43"/>
                </a:solidFill>
                <a:highlight>
                  <a:srgbClr val="FFFFFF"/>
                </a:highlight>
                <a:latin typeface="Consolas"/>
                <a:ea typeface="Consolas"/>
                <a:cs typeface="Consolas"/>
                <a:sym typeface="Consolas"/>
              </a:rPr>
              <a:t>log</a:t>
            </a:r>
            <a:r>
              <a:rPr lang="en-US" sz="900">
                <a:solidFill>
                  <a:srgbClr val="080808"/>
                </a:solidFill>
                <a:highlight>
                  <a:srgbClr val="FFFFFF"/>
                </a:highlight>
                <a:latin typeface="Consolas"/>
                <a:ea typeface="Consolas"/>
                <a:cs typeface="Consolas"/>
                <a:sym typeface="Consolas"/>
              </a:rPr>
              <a:t>(</a:t>
            </a:r>
            <a:r>
              <a:rPr lang="en-US" sz="900">
                <a:solidFill>
                  <a:srgbClr val="830091"/>
                </a:solidFill>
                <a:highlight>
                  <a:srgbClr val="FFFFFF"/>
                </a:highlight>
                <a:latin typeface="Consolas"/>
                <a:ea typeface="Consolas"/>
                <a:cs typeface="Consolas"/>
                <a:sym typeface="Consolas"/>
              </a:rPr>
              <a:t>userInput</a:t>
            </a:r>
            <a:r>
              <a:rPr lang="en-US" sz="900">
                <a:solidFill>
                  <a:srgbClr val="080808"/>
                </a:solidFill>
                <a:highlight>
                  <a:srgbClr val="FFFFFF"/>
                </a:highlight>
                <a:latin typeface="Consolas"/>
                <a:ea typeface="Consolas"/>
                <a:cs typeface="Consolas"/>
                <a:sym typeface="Consolas"/>
              </a:rPr>
              <a:t>);</a:t>
            </a:r>
            <a:endParaRPr sz="9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sz="9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900">
                <a:solidFill>
                  <a:srgbClr val="0033B3"/>
                </a:solidFill>
                <a:highlight>
                  <a:schemeClr val="lt1"/>
                </a:highlight>
                <a:latin typeface="Consolas"/>
                <a:ea typeface="Consolas"/>
                <a:cs typeface="Consolas"/>
                <a:sym typeface="Consolas"/>
              </a:rPr>
              <a:t>let </a:t>
            </a:r>
            <a:r>
              <a:rPr lang="en-US" sz="900">
                <a:solidFill>
                  <a:srgbClr val="830091"/>
                </a:solidFill>
                <a:highlight>
                  <a:schemeClr val="lt1"/>
                </a:highlight>
                <a:latin typeface="Consolas"/>
                <a:ea typeface="Consolas"/>
                <a:cs typeface="Consolas"/>
                <a:sym typeface="Consolas"/>
              </a:rPr>
              <a:t>operators </a:t>
            </a:r>
            <a:r>
              <a:rPr lang="en-US" sz="900">
                <a:solidFill>
                  <a:srgbClr val="080808"/>
                </a:solidFill>
                <a:highlight>
                  <a:schemeClr val="lt1"/>
                </a:highlight>
                <a:latin typeface="Consolas"/>
                <a:ea typeface="Consolas"/>
                <a:cs typeface="Consolas"/>
                <a:sym typeface="Consolas"/>
              </a:rPr>
              <a:t>= </a:t>
            </a:r>
            <a:r>
              <a:rPr lang="en-US" sz="900">
                <a:solidFill>
                  <a:srgbClr val="067D17"/>
                </a:solidFill>
                <a:highlight>
                  <a:schemeClr val="lt1"/>
                </a:highlight>
                <a:latin typeface="Consolas"/>
                <a:ea typeface="Consolas"/>
                <a:cs typeface="Consolas"/>
                <a:sym typeface="Consolas"/>
              </a:rPr>
              <a:t>""</a:t>
            </a:r>
            <a:r>
              <a:rPr lang="en-US" sz="900">
                <a:solidFill>
                  <a:srgbClr val="080808"/>
                </a:solidFill>
                <a:highlight>
                  <a:schemeClr val="lt1"/>
                </a:highlight>
                <a:latin typeface="Consolas"/>
                <a:ea typeface="Consolas"/>
                <a:cs typeface="Consolas"/>
                <a:sym typeface="Consolas"/>
              </a:rPr>
              <a:t>;</a:t>
            </a:r>
            <a:endParaRPr sz="9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900">
                <a:solidFill>
                  <a:srgbClr val="0033B3"/>
                </a:solidFill>
                <a:highlight>
                  <a:schemeClr val="lt1"/>
                </a:highlight>
                <a:latin typeface="Consolas"/>
                <a:ea typeface="Consolas"/>
                <a:cs typeface="Consolas"/>
                <a:sym typeface="Consolas"/>
              </a:rPr>
              <a:t>let </a:t>
            </a:r>
            <a:r>
              <a:rPr lang="en-US" sz="900">
                <a:solidFill>
                  <a:srgbClr val="830091"/>
                </a:solidFill>
                <a:highlight>
                  <a:schemeClr val="lt1"/>
                </a:highlight>
                <a:latin typeface="Consolas"/>
                <a:ea typeface="Consolas"/>
                <a:cs typeface="Consolas"/>
                <a:sym typeface="Consolas"/>
              </a:rPr>
              <a:t>numbers </a:t>
            </a:r>
            <a:r>
              <a:rPr lang="en-US" sz="900">
                <a:solidFill>
                  <a:srgbClr val="080808"/>
                </a:solidFill>
                <a:highlight>
                  <a:schemeClr val="lt1"/>
                </a:highlight>
                <a:latin typeface="Consolas"/>
                <a:ea typeface="Consolas"/>
                <a:cs typeface="Consolas"/>
                <a:sym typeface="Consolas"/>
              </a:rPr>
              <a:t>= </a:t>
            </a:r>
            <a:r>
              <a:rPr lang="en-US" sz="900">
                <a:solidFill>
                  <a:srgbClr val="067D17"/>
                </a:solidFill>
                <a:highlight>
                  <a:schemeClr val="lt1"/>
                </a:highlight>
                <a:latin typeface="Consolas"/>
                <a:ea typeface="Consolas"/>
                <a:cs typeface="Consolas"/>
                <a:sym typeface="Consolas"/>
              </a:rPr>
              <a:t>""</a:t>
            </a:r>
            <a:r>
              <a:rPr lang="en-US" sz="900">
                <a:solidFill>
                  <a:srgbClr val="080808"/>
                </a:solidFill>
                <a:highlight>
                  <a:schemeClr val="lt1"/>
                </a:highlight>
                <a:latin typeface="Consolas"/>
                <a:ea typeface="Consolas"/>
                <a:cs typeface="Consolas"/>
                <a:sym typeface="Consolas"/>
              </a:rPr>
              <a:t>;</a:t>
            </a:r>
            <a:endParaRPr sz="9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900">
                <a:solidFill>
                  <a:srgbClr val="0033B3"/>
                </a:solidFill>
                <a:highlight>
                  <a:schemeClr val="lt1"/>
                </a:highlight>
                <a:latin typeface="Consolas"/>
                <a:ea typeface="Consolas"/>
                <a:cs typeface="Consolas"/>
                <a:sym typeface="Consolas"/>
              </a:rPr>
              <a:t>const </a:t>
            </a:r>
            <a:r>
              <a:rPr lang="en-US" sz="900">
                <a:solidFill>
                  <a:srgbClr val="830091"/>
                </a:solidFill>
                <a:highlight>
                  <a:schemeClr val="lt1"/>
                </a:highlight>
                <a:latin typeface="Consolas"/>
                <a:ea typeface="Consolas"/>
                <a:cs typeface="Consolas"/>
                <a:sym typeface="Consolas"/>
              </a:rPr>
              <a:t>SEPARATOR </a:t>
            </a:r>
            <a:r>
              <a:rPr lang="en-US" sz="900">
                <a:solidFill>
                  <a:srgbClr val="080808"/>
                </a:solidFill>
                <a:highlight>
                  <a:schemeClr val="lt1"/>
                </a:highlight>
                <a:latin typeface="Consolas"/>
                <a:ea typeface="Consolas"/>
                <a:cs typeface="Consolas"/>
                <a:sym typeface="Consolas"/>
              </a:rPr>
              <a:t>= </a:t>
            </a:r>
            <a:r>
              <a:rPr lang="en-US" sz="900">
                <a:solidFill>
                  <a:srgbClr val="067D17"/>
                </a:solidFill>
                <a:highlight>
                  <a:schemeClr val="lt1"/>
                </a:highlight>
                <a:latin typeface="Consolas"/>
                <a:ea typeface="Consolas"/>
                <a:cs typeface="Consolas"/>
                <a:sym typeface="Consolas"/>
              </a:rPr>
              <a:t>", "</a:t>
            </a:r>
            <a:r>
              <a:rPr lang="en-US" sz="900">
                <a:solidFill>
                  <a:srgbClr val="080808"/>
                </a:solidFill>
                <a:highlight>
                  <a:schemeClr val="lt1"/>
                </a:highlight>
                <a:latin typeface="Consolas"/>
                <a:ea typeface="Consolas"/>
                <a:cs typeface="Consolas"/>
                <a:sym typeface="Consolas"/>
              </a:rPr>
              <a:t>;</a:t>
            </a:r>
            <a:endParaRPr sz="9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t/>
            </a:r>
            <a:endParaRPr sz="9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900">
                <a:solidFill>
                  <a:srgbClr val="0033B3"/>
                </a:solidFill>
                <a:highlight>
                  <a:schemeClr val="lt1"/>
                </a:highlight>
                <a:latin typeface="Consolas"/>
                <a:ea typeface="Consolas"/>
                <a:cs typeface="Consolas"/>
                <a:sym typeface="Consolas"/>
              </a:rPr>
              <a:t>for </a:t>
            </a:r>
            <a:r>
              <a:rPr lang="en-US" sz="900">
                <a:solidFill>
                  <a:srgbClr val="080808"/>
                </a:solidFill>
                <a:highlight>
                  <a:schemeClr val="lt1"/>
                </a:highlight>
                <a:latin typeface="Consolas"/>
                <a:ea typeface="Consolas"/>
                <a:cs typeface="Consolas"/>
                <a:sym typeface="Consolas"/>
              </a:rPr>
              <a:t>(</a:t>
            </a:r>
            <a:r>
              <a:rPr lang="en-US" sz="900">
                <a:solidFill>
                  <a:srgbClr val="0033B3"/>
                </a:solidFill>
                <a:highlight>
                  <a:schemeClr val="lt1"/>
                </a:highlight>
                <a:latin typeface="Consolas"/>
                <a:ea typeface="Consolas"/>
                <a:cs typeface="Consolas"/>
                <a:sym typeface="Consolas"/>
              </a:rPr>
              <a:t>let </a:t>
            </a:r>
            <a:r>
              <a:rPr lang="en-US" sz="900">
                <a:solidFill>
                  <a:srgbClr val="248F8F"/>
                </a:solidFill>
                <a:highlight>
                  <a:schemeClr val="lt1"/>
                </a:highlight>
                <a:latin typeface="Consolas"/>
                <a:ea typeface="Consolas"/>
                <a:cs typeface="Consolas"/>
                <a:sym typeface="Consolas"/>
              </a:rPr>
              <a:t>i </a:t>
            </a:r>
            <a:r>
              <a:rPr lang="en-US" sz="900">
                <a:solidFill>
                  <a:srgbClr val="080808"/>
                </a:solidFill>
                <a:highlight>
                  <a:schemeClr val="lt1"/>
                </a:highlight>
                <a:latin typeface="Consolas"/>
                <a:ea typeface="Consolas"/>
                <a:cs typeface="Consolas"/>
                <a:sym typeface="Consolas"/>
              </a:rPr>
              <a:t>= </a:t>
            </a:r>
            <a:r>
              <a:rPr lang="en-US" sz="900">
                <a:solidFill>
                  <a:srgbClr val="1750EB"/>
                </a:solidFill>
                <a:highlight>
                  <a:schemeClr val="lt1"/>
                </a:highlight>
                <a:latin typeface="Consolas"/>
                <a:ea typeface="Consolas"/>
                <a:cs typeface="Consolas"/>
                <a:sym typeface="Consolas"/>
              </a:rPr>
              <a:t>0</a:t>
            </a:r>
            <a:r>
              <a:rPr lang="en-US" sz="900">
                <a:solidFill>
                  <a:srgbClr val="080808"/>
                </a:solidFill>
                <a:highlight>
                  <a:schemeClr val="lt1"/>
                </a:highlight>
                <a:latin typeface="Consolas"/>
                <a:ea typeface="Consolas"/>
                <a:cs typeface="Consolas"/>
                <a:sym typeface="Consolas"/>
              </a:rPr>
              <a:t>; </a:t>
            </a:r>
            <a:r>
              <a:rPr lang="en-US" sz="900">
                <a:solidFill>
                  <a:srgbClr val="248F8F"/>
                </a:solidFill>
                <a:highlight>
                  <a:schemeClr val="lt1"/>
                </a:highlight>
                <a:latin typeface="Consolas"/>
                <a:ea typeface="Consolas"/>
                <a:cs typeface="Consolas"/>
                <a:sym typeface="Consolas"/>
              </a:rPr>
              <a:t>i </a:t>
            </a:r>
            <a:r>
              <a:rPr lang="en-US" sz="900">
                <a:solidFill>
                  <a:srgbClr val="080808"/>
                </a:solidFill>
                <a:highlight>
                  <a:schemeClr val="lt1"/>
                </a:highlight>
                <a:latin typeface="Consolas"/>
                <a:ea typeface="Consolas"/>
                <a:cs typeface="Consolas"/>
                <a:sym typeface="Consolas"/>
              </a:rPr>
              <a:t>&lt; </a:t>
            </a:r>
            <a:r>
              <a:rPr lang="en-US" sz="900">
                <a:solidFill>
                  <a:srgbClr val="830091"/>
                </a:solidFill>
                <a:highlight>
                  <a:schemeClr val="lt1"/>
                </a:highlight>
                <a:latin typeface="Consolas"/>
                <a:ea typeface="Consolas"/>
                <a:cs typeface="Consolas"/>
                <a:sym typeface="Consolas"/>
              </a:rPr>
              <a:t>userInput</a:t>
            </a:r>
            <a:r>
              <a:rPr lang="en-US" sz="900">
                <a:solidFill>
                  <a:srgbClr val="080808"/>
                </a:solidFill>
                <a:highlight>
                  <a:schemeClr val="lt1"/>
                </a:highlight>
                <a:latin typeface="Consolas"/>
                <a:ea typeface="Consolas"/>
                <a:cs typeface="Consolas"/>
                <a:sym typeface="Consolas"/>
              </a:rPr>
              <a:t>.</a:t>
            </a:r>
            <a:r>
              <a:rPr lang="en-US" sz="900">
                <a:solidFill>
                  <a:srgbClr val="871094"/>
                </a:solidFill>
                <a:highlight>
                  <a:schemeClr val="lt1"/>
                </a:highlight>
                <a:latin typeface="Consolas"/>
                <a:ea typeface="Consolas"/>
                <a:cs typeface="Consolas"/>
                <a:sym typeface="Consolas"/>
              </a:rPr>
              <a:t>length</a:t>
            </a:r>
            <a:r>
              <a:rPr lang="en-US" sz="900">
                <a:solidFill>
                  <a:srgbClr val="080808"/>
                </a:solidFill>
                <a:highlight>
                  <a:schemeClr val="lt1"/>
                </a:highlight>
                <a:latin typeface="Consolas"/>
                <a:ea typeface="Consolas"/>
                <a:cs typeface="Consolas"/>
                <a:sym typeface="Consolas"/>
              </a:rPr>
              <a:t>; </a:t>
            </a:r>
            <a:r>
              <a:rPr lang="en-US" sz="900">
                <a:solidFill>
                  <a:srgbClr val="248F8F"/>
                </a:solidFill>
                <a:highlight>
                  <a:schemeClr val="lt1"/>
                </a:highlight>
                <a:latin typeface="Consolas"/>
                <a:ea typeface="Consolas"/>
                <a:cs typeface="Consolas"/>
                <a:sym typeface="Consolas"/>
              </a:rPr>
              <a:t>i</a:t>
            </a:r>
            <a:r>
              <a:rPr lang="en-US" sz="900">
                <a:solidFill>
                  <a:srgbClr val="080808"/>
                </a:solidFill>
                <a:highlight>
                  <a:schemeClr val="lt1"/>
                </a:highlight>
                <a:latin typeface="Consolas"/>
                <a:ea typeface="Consolas"/>
                <a:cs typeface="Consolas"/>
                <a:sym typeface="Consolas"/>
              </a:rPr>
              <a:t>++) {</a:t>
            </a:r>
            <a:endParaRPr sz="9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900">
                <a:solidFill>
                  <a:srgbClr val="080808"/>
                </a:solidFill>
                <a:highlight>
                  <a:schemeClr val="lt1"/>
                </a:highlight>
                <a:latin typeface="Consolas"/>
                <a:ea typeface="Consolas"/>
                <a:cs typeface="Consolas"/>
                <a:sym typeface="Consolas"/>
              </a:rPr>
              <a:t>   </a:t>
            </a:r>
            <a:r>
              <a:rPr lang="en-US" sz="900">
                <a:solidFill>
                  <a:srgbClr val="0033B3"/>
                </a:solidFill>
                <a:highlight>
                  <a:schemeClr val="lt1"/>
                </a:highlight>
                <a:latin typeface="Consolas"/>
                <a:ea typeface="Consolas"/>
                <a:cs typeface="Consolas"/>
                <a:sym typeface="Consolas"/>
              </a:rPr>
              <a:t>let </a:t>
            </a:r>
            <a:r>
              <a:rPr lang="en-US" sz="900">
                <a:solidFill>
                  <a:srgbClr val="248F8F"/>
                </a:solidFill>
                <a:highlight>
                  <a:schemeClr val="lt1"/>
                </a:highlight>
                <a:latin typeface="Consolas"/>
                <a:ea typeface="Consolas"/>
                <a:cs typeface="Consolas"/>
                <a:sym typeface="Consolas"/>
              </a:rPr>
              <a:t>c</a:t>
            </a:r>
            <a:r>
              <a:rPr lang="en-US" sz="900">
                <a:solidFill>
                  <a:srgbClr val="830091"/>
                </a:solidFill>
                <a:highlight>
                  <a:schemeClr val="lt1"/>
                </a:highlight>
                <a:latin typeface="Consolas"/>
                <a:ea typeface="Consolas"/>
                <a:cs typeface="Consolas"/>
                <a:sym typeface="Consolas"/>
              </a:rPr>
              <a:t> </a:t>
            </a:r>
            <a:r>
              <a:rPr lang="en-US" sz="900">
                <a:solidFill>
                  <a:srgbClr val="080808"/>
                </a:solidFill>
                <a:highlight>
                  <a:schemeClr val="lt1"/>
                </a:highlight>
                <a:latin typeface="Consolas"/>
                <a:ea typeface="Consolas"/>
                <a:cs typeface="Consolas"/>
                <a:sym typeface="Consolas"/>
              </a:rPr>
              <a:t>= </a:t>
            </a:r>
            <a:r>
              <a:rPr lang="en-US" sz="900">
                <a:solidFill>
                  <a:srgbClr val="830091"/>
                </a:solidFill>
                <a:highlight>
                  <a:schemeClr val="lt1"/>
                </a:highlight>
                <a:latin typeface="Consolas"/>
                <a:ea typeface="Consolas"/>
                <a:cs typeface="Consolas"/>
                <a:sym typeface="Consolas"/>
              </a:rPr>
              <a:t>userInput</a:t>
            </a:r>
            <a:r>
              <a:rPr lang="en-US" sz="900">
                <a:solidFill>
                  <a:srgbClr val="080808"/>
                </a:solidFill>
                <a:highlight>
                  <a:schemeClr val="lt1"/>
                </a:highlight>
                <a:latin typeface="Consolas"/>
                <a:ea typeface="Consolas"/>
                <a:cs typeface="Consolas"/>
                <a:sym typeface="Consolas"/>
              </a:rPr>
              <a:t>[</a:t>
            </a:r>
            <a:r>
              <a:rPr lang="en-US" sz="900">
                <a:solidFill>
                  <a:srgbClr val="248F8F"/>
                </a:solidFill>
                <a:highlight>
                  <a:schemeClr val="lt1"/>
                </a:highlight>
                <a:latin typeface="Consolas"/>
                <a:ea typeface="Consolas"/>
                <a:cs typeface="Consolas"/>
                <a:sym typeface="Consolas"/>
              </a:rPr>
              <a:t>i</a:t>
            </a:r>
            <a:r>
              <a:rPr lang="en-US" sz="900">
                <a:solidFill>
                  <a:srgbClr val="080808"/>
                </a:solidFill>
                <a:highlight>
                  <a:schemeClr val="lt1"/>
                </a:highlight>
                <a:latin typeface="Consolas"/>
                <a:ea typeface="Consolas"/>
                <a:cs typeface="Consolas"/>
                <a:sym typeface="Consolas"/>
              </a:rPr>
              <a:t>]; </a:t>
            </a:r>
            <a:r>
              <a:rPr lang="en-US" sz="900">
                <a:solidFill>
                  <a:schemeClr val="accent3"/>
                </a:solidFill>
                <a:highlight>
                  <a:schemeClr val="lt1"/>
                </a:highlight>
                <a:latin typeface="Consolas"/>
                <a:ea typeface="Consolas"/>
                <a:cs typeface="Consolas"/>
                <a:sym typeface="Consolas"/>
              </a:rPr>
              <a:t>// the current character</a:t>
            </a:r>
            <a:endParaRPr sz="900">
              <a:solidFill>
                <a:schemeClr val="accent3"/>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900">
                <a:solidFill>
                  <a:schemeClr val="accent3"/>
                </a:solidFill>
                <a:highlight>
                  <a:schemeClr val="lt1"/>
                </a:highlight>
                <a:latin typeface="Consolas"/>
                <a:ea typeface="Consolas"/>
                <a:cs typeface="Consolas"/>
                <a:sym typeface="Consolas"/>
              </a:rPr>
              <a:t>   </a:t>
            </a:r>
            <a:r>
              <a:rPr lang="en-US" sz="900">
                <a:solidFill>
                  <a:srgbClr val="0033B3"/>
                </a:solidFill>
                <a:highlight>
                  <a:schemeClr val="lt1"/>
                </a:highlight>
                <a:latin typeface="Consolas"/>
                <a:ea typeface="Consolas"/>
                <a:cs typeface="Consolas"/>
                <a:sym typeface="Consolas"/>
              </a:rPr>
              <a:t>if </a:t>
            </a:r>
            <a:r>
              <a:rPr lang="en-US" sz="900">
                <a:solidFill>
                  <a:srgbClr val="080808"/>
                </a:solidFill>
                <a:highlight>
                  <a:schemeClr val="lt1"/>
                </a:highlight>
                <a:latin typeface="Consolas"/>
                <a:ea typeface="Consolas"/>
                <a:cs typeface="Consolas"/>
                <a:sym typeface="Consolas"/>
              </a:rPr>
              <a:t>(</a:t>
            </a:r>
            <a:r>
              <a:rPr lang="en-US" sz="900">
                <a:solidFill>
                  <a:srgbClr val="248F8F"/>
                </a:solidFill>
                <a:highlight>
                  <a:schemeClr val="lt1"/>
                </a:highlight>
                <a:latin typeface="Consolas"/>
                <a:ea typeface="Consolas"/>
                <a:cs typeface="Consolas"/>
                <a:sym typeface="Consolas"/>
              </a:rPr>
              <a:t>c</a:t>
            </a:r>
            <a:r>
              <a:rPr lang="en-US" sz="900">
                <a:solidFill>
                  <a:srgbClr val="080808"/>
                </a:solidFill>
                <a:highlight>
                  <a:schemeClr val="lt1"/>
                </a:highlight>
                <a:latin typeface="Consolas"/>
                <a:ea typeface="Consolas"/>
                <a:cs typeface="Consolas"/>
                <a:sym typeface="Consolas"/>
              </a:rPr>
              <a:t> &gt;= </a:t>
            </a:r>
            <a:r>
              <a:rPr lang="en-US" sz="900">
                <a:solidFill>
                  <a:srgbClr val="067D17"/>
                </a:solidFill>
                <a:highlight>
                  <a:schemeClr val="lt1"/>
                </a:highlight>
                <a:latin typeface="Consolas"/>
                <a:ea typeface="Consolas"/>
                <a:cs typeface="Consolas"/>
                <a:sym typeface="Consolas"/>
              </a:rPr>
              <a:t>'0' </a:t>
            </a:r>
            <a:r>
              <a:rPr lang="en-US" sz="900">
                <a:solidFill>
                  <a:srgbClr val="080808"/>
                </a:solidFill>
                <a:highlight>
                  <a:schemeClr val="lt1"/>
                </a:highlight>
                <a:latin typeface="Consolas"/>
                <a:ea typeface="Consolas"/>
                <a:cs typeface="Consolas"/>
                <a:sym typeface="Consolas"/>
              </a:rPr>
              <a:t>&amp;&amp; </a:t>
            </a:r>
            <a:r>
              <a:rPr lang="en-US" sz="900">
                <a:solidFill>
                  <a:srgbClr val="248F8F"/>
                </a:solidFill>
                <a:highlight>
                  <a:schemeClr val="lt1"/>
                </a:highlight>
                <a:latin typeface="Consolas"/>
                <a:ea typeface="Consolas"/>
                <a:cs typeface="Consolas"/>
                <a:sym typeface="Consolas"/>
              </a:rPr>
              <a:t>c</a:t>
            </a:r>
            <a:r>
              <a:rPr lang="en-US" sz="900">
                <a:solidFill>
                  <a:srgbClr val="080808"/>
                </a:solidFill>
                <a:highlight>
                  <a:schemeClr val="lt1"/>
                </a:highlight>
                <a:latin typeface="Consolas"/>
                <a:ea typeface="Consolas"/>
                <a:cs typeface="Consolas"/>
                <a:sym typeface="Consolas"/>
              </a:rPr>
              <a:t> &lt;= </a:t>
            </a:r>
            <a:r>
              <a:rPr lang="en-US" sz="900">
                <a:solidFill>
                  <a:srgbClr val="067D17"/>
                </a:solidFill>
                <a:highlight>
                  <a:schemeClr val="lt1"/>
                </a:highlight>
                <a:latin typeface="Consolas"/>
                <a:ea typeface="Consolas"/>
                <a:cs typeface="Consolas"/>
                <a:sym typeface="Consolas"/>
              </a:rPr>
              <a:t>'9'</a:t>
            </a:r>
            <a:r>
              <a:rPr lang="en-US" sz="900">
                <a:solidFill>
                  <a:srgbClr val="080808"/>
                </a:solidFill>
                <a:highlight>
                  <a:schemeClr val="lt1"/>
                </a:highlight>
                <a:latin typeface="Consolas"/>
                <a:ea typeface="Consolas"/>
                <a:cs typeface="Consolas"/>
                <a:sym typeface="Consolas"/>
              </a:rPr>
              <a:t>) {</a:t>
            </a:r>
            <a:endParaRPr sz="9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900">
                <a:solidFill>
                  <a:srgbClr val="080808"/>
                </a:solidFill>
                <a:highlight>
                  <a:schemeClr val="lt1"/>
                </a:highlight>
                <a:latin typeface="Consolas"/>
                <a:ea typeface="Consolas"/>
                <a:cs typeface="Consolas"/>
                <a:sym typeface="Consolas"/>
              </a:rPr>
              <a:t>      </a:t>
            </a:r>
            <a:r>
              <a:rPr lang="en-US" sz="900">
                <a:solidFill>
                  <a:srgbClr val="0033B3"/>
                </a:solidFill>
                <a:highlight>
                  <a:schemeClr val="lt1"/>
                </a:highlight>
                <a:latin typeface="Consolas"/>
                <a:ea typeface="Consolas"/>
                <a:cs typeface="Consolas"/>
                <a:sym typeface="Consolas"/>
              </a:rPr>
              <a:t>while </a:t>
            </a:r>
            <a:r>
              <a:rPr lang="en-US" sz="900">
                <a:solidFill>
                  <a:srgbClr val="080808"/>
                </a:solidFill>
                <a:highlight>
                  <a:schemeClr val="lt1"/>
                </a:highlight>
                <a:latin typeface="Consolas"/>
                <a:ea typeface="Consolas"/>
                <a:cs typeface="Consolas"/>
                <a:sym typeface="Consolas"/>
              </a:rPr>
              <a:t>(</a:t>
            </a:r>
            <a:r>
              <a:rPr lang="en-US" sz="900">
                <a:solidFill>
                  <a:srgbClr val="248F8F"/>
                </a:solidFill>
                <a:highlight>
                  <a:schemeClr val="lt1"/>
                </a:highlight>
                <a:latin typeface="Consolas"/>
                <a:ea typeface="Consolas"/>
                <a:cs typeface="Consolas"/>
                <a:sym typeface="Consolas"/>
              </a:rPr>
              <a:t>i </a:t>
            </a:r>
            <a:r>
              <a:rPr lang="en-US" sz="900">
                <a:solidFill>
                  <a:srgbClr val="080808"/>
                </a:solidFill>
                <a:highlight>
                  <a:schemeClr val="lt1"/>
                </a:highlight>
                <a:latin typeface="Consolas"/>
                <a:ea typeface="Consolas"/>
                <a:cs typeface="Consolas"/>
                <a:sym typeface="Consolas"/>
              </a:rPr>
              <a:t>&lt; </a:t>
            </a:r>
            <a:r>
              <a:rPr lang="en-US" sz="900">
                <a:solidFill>
                  <a:srgbClr val="830091"/>
                </a:solidFill>
                <a:highlight>
                  <a:schemeClr val="lt1"/>
                </a:highlight>
                <a:latin typeface="Consolas"/>
                <a:ea typeface="Consolas"/>
                <a:cs typeface="Consolas"/>
                <a:sym typeface="Consolas"/>
              </a:rPr>
              <a:t>userInput</a:t>
            </a:r>
            <a:r>
              <a:rPr lang="en-US" sz="900">
                <a:solidFill>
                  <a:srgbClr val="080808"/>
                </a:solidFill>
                <a:highlight>
                  <a:schemeClr val="lt1"/>
                </a:highlight>
                <a:latin typeface="Consolas"/>
                <a:ea typeface="Consolas"/>
                <a:cs typeface="Consolas"/>
                <a:sym typeface="Consolas"/>
              </a:rPr>
              <a:t>.</a:t>
            </a:r>
            <a:r>
              <a:rPr lang="en-US" sz="900">
                <a:solidFill>
                  <a:srgbClr val="871094"/>
                </a:solidFill>
                <a:highlight>
                  <a:schemeClr val="lt1"/>
                </a:highlight>
                <a:latin typeface="Consolas"/>
                <a:ea typeface="Consolas"/>
                <a:cs typeface="Consolas"/>
                <a:sym typeface="Consolas"/>
              </a:rPr>
              <a:t>length </a:t>
            </a:r>
            <a:r>
              <a:rPr lang="en-US" sz="900">
                <a:solidFill>
                  <a:srgbClr val="080808"/>
                </a:solidFill>
                <a:highlight>
                  <a:schemeClr val="lt1"/>
                </a:highlight>
                <a:latin typeface="Consolas"/>
                <a:ea typeface="Consolas"/>
                <a:cs typeface="Consolas"/>
                <a:sym typeface="Consolas"/>
              </a:rPr>
              <a:t>&amp;&amp; </a:t>
            </a:r>
            <a:r>
              <a:rPr lang="en-US" sz="900">
                <a:solidFill>
                  <a:srgbClr val="248F8F"/>
                </a:solidFill>
                <a:highlight>
                  <a:schemeClr val="lt1"/>
                </a:highlight>
                <a:latin typeface="Consolas"/>
                <a:ea typeface="Consolas"/>
                <a:cs typeface="Consolas"/>
                <a:sym typeface="Consolas"/>
              </a:rPr>
              <a:t>c</a:t>
            </a:r>
            <a:r>
              <a:rPr lang="en-US" sz="900">
                <a:solidFill>
                  <a:srgbClr val="080808"/>
                </a:solidFill>
                <a:highlight>
                  <a:schemeClr val="lt1"/>
                </a:highlight>
                <a:latin typeface="Consolas"/>
                <a:ea typeface="Consolas"/>
                <a:cs typeface="Consolas"/>
                <a:sym typeface="Consolas"/>
              </a:rPr>
              <a:t> &gt;= </a:t>
            </a:r>
            <a:r>
              <a:rPr lang="en-US" sz="900">
                <a:solidFill>
                  <a:srgbClr val="067D17"/>
                </a:solidFill>
                <a:highlight>
                  <a:schemeClr val="lt1"/>
                </a:highlight>
                <a:latin typeface="Consolas"/>
                <a:ea typeface="Consolas"/>
                <a:cs typeface="Consolas"/>
                <a:sym typeface="Consolas"/>
              </a:rPr>
              <a:t>'0' </a:t>
            </a:r>
            <a:r>
              <a:rPr lang="en-US" sz="900">
                <a:solidFill>
                  <a:srgbClr val="080808"/>
                </a:solidFill>
                <a:highlight>
                  <a:schemeClr val="lt1"/>
                </a:highlight>
                <a:latin typeface="Consolas"/>
                <a:ea typeface="Consolas"/>
                <a:cs typeface="Consolas"/>
                <a:sym typeface="Consolas"/>
              </a:rPr>
              <a:t>&amp;&amp; </a:t>
            </a:r>
            <a:r>
              <a:rPr lang="en-US" sz="900">
                <a:solidFill>
                  <a:srgbClr val="248F8F"/>
                </a:solidFill>
                <a:highlight>
                  <a:schemeClr val="lt1"/>
                </a:highlight>
                <a:latin typeface="Consolas"/>
                <a:ea typeface="Consolas"/>
                <a:cs typeface="Consolas"/>
                <a:sym typeface="Consolas"/>
              </a:rPr>
              <a:t>c</a:t>
            </a:r>
            <a:r>
              <a:rPr lang="en-US" sz="900">
                <a:solidFill>
                  <a:srgbClr val="080808"/>
                </a:solidFill>
                <a:highlight>
                  <a:schemeClr val="lt1"/>
                </a:highlight>
                <a:latin typeface="Consolas"/>
                <a:ea typeface="Consolas"/>
                <a:cs typeface="Consolas"/>
                <a:sym typeface="Consolas"/>
              </a:rPr>
              <a:t> &lt;= </a:t>
            </a:r>
            <a:r>
              <a:rPr lang="en-US" sz="900">
                <a:solidFill>
                  <a:srgbClr val="067D17"/>
                </a:solidFill>
                <a:highlight>
                  <a:schemeClr val="lt1"/>
                </a:highlight>
                <a:latin typeface="Consolas"/>
                <a:ea typeface="Consolas"/>
                <a:cs typeface="Consolas"/>
                <a:sym typeface="Consolas"/>
              </a:rPr>
              <a:t>'9'</a:t>
            </a:r>
            <a:r>
              <a:rPr lang="en-US" sz="900">
                <a:solidFill>
                  <a:srgbClr val="080808"/>
                </a:solidFill>
                <a:highlight>
                  <a:schemeClr val="lt1"/>
                </a:highlight>
                <a:latin typeface="Consolas"/>
                <a:ea typeface="Consolas"/>
                <a:cs typeface="Consolas"/>
                <a:sym typeface="Consolas"/>
              </a:rPr>
              <a:t>) {</a:t>
            </a:r>
            <a:endParaRPr sz="9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900">
                <a:solidFill>
                  <a:srgbClr val="080808"/>
                </a:solidFill>
                <a:highlight>
                  <a:schemeClr val="lt1"/>
                </a:highlight>
                <a:latin typeface="Consolas"/>
                <a:ea typeface="Consolas"/>
                <a:cs typeface="Consolas"/>
                <a:sym typeface="Consolas"/>
              </a:rPr>
              <a:t>         </a:t>
            </a:r>
            <a:r>
              <a:rPr lang="en-US" sz="900">
                <a:solidFill>
                  <a:srgbClr val="248F8F"/>
                </a:solidFill>
                <a:highlight>
                  <a:schemeClr val="lt1"/>
                </a:highlight>
                <a:latin typeface="Consolas"/>
                <a:ea typeface="Consolas"/>
                <a:cs typeface="Consolas"/>
                <a:sym typeface="Consolas"/>
              </a:rPr>
              <a:t>c</a:t>
            </a:r>
            <a:r>
              <a:rPr lang="en-US" sz="900">
                <a:solidFill>
                  <a:srgbClr val="830091"/>
                </a:solidFill>
                <a:highlight>
                  <a:schemeClr val="lt1"/>
                </a:highlight>
                <a:latin typeface="Consolas"/>
                <a:ea typeface="Consolas"/>
                <a:cs typeface="Consolas"/>
                <a:sym typeface="Consolas"/>
              </a:rPr>
              <a:t> </a:t>
            </a:r>
            <a:r>
              <a:rPr lang="en-US" sz="900">
                <a:solidFill>
                  <a:srgbClr val="080808"/>
                </a:solidFill>
                <a:highlight>
                  <a:schemeClr val="lt1"/>
                </a:highlight>
                <a:latin typeface="Consolas"/>
                <a:ea typeface="Consolas"/>
                <a:cs typeface="Consolas"/>
                <a:sym typeface="Consolas"/>
              </a:rPr>
              <a:t>= </a:t>
            </a:r>
            <a:r>
              <a:rPr lang="en-US" sz="900">
                <a:solidFill>
                  <a:srgbClr val="830091"/>
                </a:solidFill>
                <a:highlight>
                  <a:schemeClr val="lt1"/>
                </a:highlight>
                <a:latin typeface="Consolas"/>
                <a:ea typeface="Consolas"/>
                <a:cs typeface="Consolas"/>
                <a:sym typeface="Consolas"/>
              </a:rPr>
              <a:t>userInput</a:t>
            </a:r>
            <a:r>
              <a:rPr lang="en-US" sz="900">
                <a:solidFill>
                  <a:srgbClr val="080808"/>
                </a:solidFill>
                <a:highlight>
                  <a:schemeClr val="lt1"/>
                </a:highlight>
                <a:latin typeface="Consolas"/>
                <a:ea typeface="Consolas"/>
                <a:cs typeface="Consolas"/>
                <a:sym typeface="Consolas"/>
              </a:rPr>
              <a:t>[</a:t>
            </a:r>
            <a:r>
              <a:rPr lang="en-US" sz="900">
                <a:solidFill>
                  <a:srgbClr val="248F8F"/>
                </a:solidFill>
                <a:highlight>
                  <a:schemeClr val="lt1"/>
                </a:highlight>
                <a:latin typeface="Consolas"/>
                <a:ea typeface="Consolas"/>
                <a:cs typeface="Consolas"/>
                <a:sym typeface="Consolas"/>
              </a:rPr>
              <a:t>i</a:t>
            </a:r>
            <a:r>
              <a:rPr lang="en-US" sz="900">
                <a:solidFill>
                  <a:srgbClr val="080808"/>
                </a:solidFill>
                <a:highlight>
                  <a:schemeClr val="lt1"/>
                </a:highlight>
                <a:latin typeface="Consolas"/>
                <a:ea typeface="Consolas"/>
                <a:cs typeface="Consolas"/>
                <a:sym typeface="Consolas"/>
              </a:rPr>
              <a:t>];</a:t>
            </a:r>
            <a:endParaRPr sz="9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900">
                <a:solidFill>
                  <a:srgbClr val="830091"/>
                </a:solidFill>
                <a:highlight>
                  <a:schemeClr val="lt1"/>
                </a:highlight>
                <a:latin typeface="Consolas"/>
                <a:ea typeface="Consolas"/>
                <a:cs typeface="Consolas"/>
                <a:sym typeface="Consolas"/>
              </a:rPr>
              <a:t>         numbers </a:t>
            </a:r>
            <a:r>
              <a:rPr lang="en-US" sz="900">
                <a:solidFill>
                  <a:srgbClr val="080808"/>
                </a:solidFill>
                <a:highlight>
                  <a:schemeClr val="lt1"/>
                </a:highlight>
                <a:latin typeface="Consolas"/>
                <a:ea typeface="Consolas"/>
                <a:cs typeface="Consolas"/>
                <a:sym typeface="Consolas"/>
              </a:rPr>
              <a:t>+= </a:t>
            </a:r>
            <a:r>
              <a:rPr lang="en-US" sz="900">
                <a:solidFill>
                  <a:srgbClr val="248F8F"/>
                </a:solidFill>
                <a:highlight>
                  <a:schemeClr val="lt1"/>
                </a:highlight>
                <a:latin typeface="Consolas"/>
                <a:ea typeface="Consolas"/>
                <a:cs typeface="Consolas"/>
                <a:sym typeface="Consolas"/>
              </a:rPr>
              <a:t>c</a:t>
            </a:r>
            <a:r>
              <a:rPr lang="en-US" sz="900">
                <a:solidFill>
                  <a:srgbClr val="080808"/>
                </a:solidFill>
                <a:highlight>
                  <a:schemeClr val="lt1"/>
                </a:highlight>
                <a:latin typeface="Consolas"/>
                <a:ea typeface="Consolas"/>
                <a:cs typeface="Consolas"/>
                <a:sym typeface="Consolas"/>
              </a:rPr>
              <a:t>; </a:t>
            </a:r>
            <a:endParaRPr sz="9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900">
                <a:solidFill>
                  <a:srgbClr val="248F8F"/>
                </a:solidFill>
                <a:highlight>
                  <a:schemeClr val="lt1"/>
                </a:highlight>
                <a:latin typeface="Consolas"/>
                <a:ea typeface="Consolas"/>
                <a:cs typeface="Consolas"/>
                <a:sym typeface="Consolas"/>
              </a:rPr>
              <a:t>         i</a:t>
            </a:r>
            <a:r>
              <a:rPr lang="en-US" sz="900">
                <a:solidFill>
                  <a:srgbClr val="080808"/>
                </a:solidFill>
                <a:highlight>
                  <a:schemeClr val="lt1"/>
                </a:highlight>
                <a:latin typeface="Consolas"/>
                <a:ea typeface="Consolas"/>
                <a:cs typeface="Consolas"/>
                <a:sym typeface="Consolas"/>
              </a:rPr>
              <a:t>++;</a:t>
            </a:r>
            <a:endParaRPr sz="9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900">
                <a:solidFill>
                  <a:srgbClr val="080808"/>
                </a:solidFill>
                <a:highlight>
                  <a:schemeClr val="lt1"/>
                </a:highlight>
                <a:latin typeface="Consolas"/>
                <a:ea typeface="Consolas"/>
                <a:cs typeface="Consolas"/>
                <a:sym typeface="Consolas"/>
              </a:rPr>
              <a:t>      } </a:t>
            </a:r>
            <a:endParaRPr sz="9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900">
                <a:solidFill>
                  <a:srgbClr val="830091"/>
                </a:solidFill>
                <a:highlight>
                  <a:schemeClr val="lt1"/>
                </a:highlight>
                <a:latin typeface="Consolas"/>
                <a:ea typeface="Consolas"/>
                <a:cs typeface="Consolas"/>
                <a:sym typeface="Consolas"/>
              </a:rPr>
              <a:t>      numbers </a:t>
            </a:r>
            <a:r>
              <a:rPr lang="en-US" sz="900">
                <a:solidFill>
                  <a:srgbClr val="080808"/>
                </a:solidFill>
                <a:highlight>
                  <a:schemeClr val="lt1"/>
                </a:highlight>
                <a:latin typeface="Consolas"/>
                <a:ea typeface="Consolas"/>
                <a:cs typeface="Consolas"/>
                <a:sym typeface="Consolas"/>
              </a:rPr>
              <a:t>+= </a:t>
            </a:r>
            <a:r>
              <a:rPr lang="en-US" sz="900">
                <a:solidFill>
                  <a:srgbClr val="830091"/>
                </a:solidFill>
                <a:highlight>
                  <a:schemeClr val="lt1"/>
                </a:highlight>
                <a:latin typeface="Consolas"/>
                <a:ea typeface="Consolas"/>
                <a:cs typeface="Consolas"/>
                <a:sym typeface="Consolas"/>
              </a:rPr>
              <a:t>SEPARATOR</a:t>
            </a:r>
            <a:r>
              <a:rPr lang="en-US" sz="900">
                <a:solidFill>
                  <a:srgbClr val="080808"/>
                </a:solidFill>
                <a:highlight>
                  <a:schemeClr val="lt1"/>
                </a:highlight>
                <a:latin typeface="Consolas"/>
                <a:ea typeface="Consolas"/>
                <a:cs typeface="Consolas"/>
                <a:sym typeface="Consolas"/>
              </a:rPr>
              <a:t>; </a:t>
            </a:r>
            <a:endParaRPr sz="9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900">
                <a:solidFill>
                  <a:srgbClr val="248F8F"/>
                </a:solidFill>
                <a:highlight>
                  <a:schemeClr val="lt1"/>
                </a:highlight>
                <a:latin typeface="Consolas"/>
                <a:ea typeface="Consolas"/>
                <a:cs typeface="Consolas"/>
                <a:sym typeface="Consolas"/>
              </a:rPr>
              <a:t>      i</a:t>
            </a:r>
            <a:r>
              <a:rPr lang="en-US" sz="900">
                <a:solidFill>
                  <a:srgbClr val="080808"/>
                </a:solidFill>
                <a:highlight>
                  <a:schemeClr val="lt1"/>
                </a:highlight>
                <a:latin typeface="Consolas"/>
                <a:ea typeface="Consolas"/>
                <a:cs typeface="Consolas"/>
                <a:sym typeface="Consolas"/>
              </a:rPr>
              <a:t>--;</a:t>
            </a:r>
            <a:endParaRPr sz="900">
              <a:solidFill>
                <a:srgbClr val="830091"/>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900">
                <a:solidFill>
                  <a:srgbClr val="080808"/>
                </a:solidFill>
                <a:highlight>
                  <a:schemeClr val="lt1"/>
                </a:highlight>
                <a:latin typeface="Consolas"/>
                <a:ea typeface="Consolas"/>
                <a:cs typeface="Consolas"/>
                <a:sym typeface="Consolas"/>
              </a:rPr>
              <a:t>   } </a:t>
            </a:r>
            <a:r>
              <a:rPr lang="en-US" sz="900">
                <a:solidFill>
                  <a:srgbClr val="0033B3"/>
                </a:solidFill>
                <a:highlight>
                  <a:schemeClr val="lt1"/>
                </a:highlight>
                <a:latin typeface="Consolas"/>
                <a:ea typeface="Consolas"/>
                <a:cs typeface="Consolas"/>
                <a:sym typeface="Consolas"/>
              </a:rPr>
              <a:t>else if </a:t>
            </a:r>
            <a:r>
              <a:rPr lang="en-US" sz="900">
                <a:solidFill>
                  <a:srgbClr val="080808"/>
                </a:solidFill>
                <a:highlight>
                  <a:schemeClr val="lt1"/>
                </a:highlight>
                <a:latin typeface="Consolas"/>
                <a:ea typeface="Consolas"/>
                <a:cs typeface="Consolas"/>
                <a:sym typeface="Consolas"/>
              </a:rPr>
              <a:t>(</a:t>
            </a:r>
            <a:r>
              <a:rPr lang="en-US" sz="900">
                <a:solidFill>
                  <a:srgbClr val="248F8F"/>
                </a:solidFill>
                <a:highlight>
                  <a:schemeClr val="lt1"/>
                </a:highlight>
                <a:latin typeface="Consolas"/>
                <a:ea typeface="Consolas"/>
                <a:cs typeface="Consolas"/>
                <a:sym typeface="Consolas"/>
              </a:rPr>
              <a:t>c</a:t>
            </a:r>
            <a:r>
              <a:rPr lang="en-US" sz="900">
                <a:solidFill>
                  <a:srgbClr val="080808"/>
                </a:solidFill>
                <a:highlight>
                  <a:schemeClr val="lt1"/>
                </a:highlight>
                <a:latin typeface="Consolas"/>
                <a:ea typeface="Consolas"/>
                <a:cs typeface="Consolas"/>
                <a:sym typeface="Consolas"/>
              </a:rPr>
              <a:t> == </a:t>
            </a:r>
            <a:r>
              <a:rPr lang="en-US" sz="900">
                <a:solidFill>
                  <a:srgbClr val="067D17"/>
                </a:solidFill>
                <a:highlight>
                  <a:schemeClr val="lt1"/>
                </a:highlight>
                <a:latin typeface="Consolas"/>
                <a:ea typeface="Consolas"/>
                <a:cs typeface="Consolas"/>
                <a:sym typeface="Consolas"/>
              </a:rPr>
              <a:t>' '</a:t>
            </a:r>
            <a:r>
              <a:rPr lang="en-US" sz="900">
                <a:solidFill>
                  <a:srgbClr val="080808"/>
                </a:solidFill>
                <a:highlight>
                  <a:schemeClr val="lt1"/>
                </a:highlight>
                <a:latin typeface="Consolas"/>
                <a:ea typeface="Consolas"/>
                <a:cs typeface="Consolas"/>
                <a:sym typeface="Consolas"/>
              </a:rPr>
              <a:t>)</a:t>
            </a:r>
            <a:r>
              <a:rPr lang="en-US" sz="900">
                <a:solidFill>
                  <a:srgbClr val="0033B3"/>
                </a:solidFill>
                <a:highlight>
                  <a:schemeClr val="lt1"/>
                </a:highlight>
                <a:latin typeface="Consolas"/>
                <a:ea typeface="Consolas"/>
                <a:cs typeface="Consolas"/>
                <a:sym typeface="Consolas"/>
              </a:rPr>
              <a:t> </a:t>
            </a:r>
            <a:r>
              <a:rPr lang="en-US" sz="900">
                <a:solidFill>
                  <a:srgbClr val="080808"/>
                </a:solidFill>
                <a:highlight>
                  <a:schemeClr val="lt1"/>
                </a:highlight>
                <a:latin typeface="Consolas"/>
                <a:ea typeface="Consolas"/>
                <a:cs typeface="Consolas"/>
                <a:sym typeface="Consolas"/>
              </a:rPr>
              <a:t>{</a:t>
            </a:r>
            <a:endParaRPr sz="9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900">
                <a:solidFill>
                  <a:srgbClr val="080808"/>
                </a:solidFill>
                <a:highlight>
                  <a:schemeClr val="lt1"/>
                </a:highlight>
                <a:latin typeface="Consolas"/>
                <a:ea typeface="Consolas"/>
                <a:cs typeface="Consolas"/>
                <a:sym typeface="Consolas"/>
              </a:rPr>
              <a:t>   } </a:t>
            </a:r>
            <a:r>
              <a:rPr lang="en-US" sz="900">
                <a:solidFill>
                  <a:srgbClr val="0033B3"/>
                </a:solidFill>
                <a:highlight>
                  <a:schemeClr val="lt1"/>
                </a:highlight>
                <a:latin typeface="Consolas"/>
                <a:ea typeface="Consolas"/>
                <a:cs typeface="Consolas"/>
                <a:sym typeface="Consolas"/>
              </a:rPr>
              <a:t>else </a:t>
            </a:r>
            <a:r>
              <a:rPr lang="en-US" sz="900">
                <a:solidFill>
                  <a:srgbClr val="080808"/>
                </a:solidFill>
                <a:highlight>
                  <a:schemeClr val="lt1"/>
                </a:highlight>
                <a:latin typeface="Consolas"/>
                <a:ea typeface="Consolas"/>
                <a:cs typeface="Consolas"/>
                <a:sym typeface="Consolas"/>
              </a:rPr>
              <a:t>{</a:t>
            </a:r>
            <a:endParaRPr sz="9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900">
                <a:solidFill>
                  <a:srgbClr val="080808"/>
                </a:solidFill>
                <a:highlight>
                  <a:schemeClr val="lt1"/>
                </a:highlight>
                <a:latin typeface="Consolas"/>
                <a:ea typeface="Consolas"/>
                <a:cs typeface="Consolas"/>
                <a:sym typeface="Consolas"/>
              </a:rPr>
              <a:t>      </a:t>
            </a:r>
            <a:r>
              <a:rPr lang="en-US" sz="900">
                <a:solidFill>
                  <a:srgbClr val="830091"/>
                </a:solidFill>
                <a:highlight>
                  <a:schemeClr val="lt1"/>
                </a:highlight>
                <a:latin typeface="Consolas"/>
                <a:ea typeface="Consolas"/>
                <a:cs typeface="Consolas"/>
                <a:sym typeface="Consolas"/>
              </a:rPr>
              <a:t>operators </a:t>
            </a:r>
            <a:r>
              <a:rPr lang="en-US" sz="900">
                <a:solidFill>
                  <a:srgbClr val="080808"/>
                </a:solidFill>
                <a:highlight>
                  <a:schemeClr val="lt1"/>
                </a:highlight>
                <a:latin typeface="Consolas"/>
                <a:ea typeface="Consolas"/>
                <a:cs typeface="Consolas"/>
                <a:sym typeface="Consolas"/>
              </a:rPr>
              <a:t>+= </a:t>
            </a:r>
            <a:r>
              <a:rPr lang="en-US" sz="900">
                <a:solidFill>
                  <a:srgbClr val="248F8F"/>
                </a:solidFill>
                <a:highlight>
                  <a:schemeClr val="lt1"/>
                </a:highlight>
                <a:latin typeface="Consolas"/>
                <a:ea typeface="Consolas"/>
                <a:cs typeface="Consolas"/>
                <a:sym typeface="Consolas"/>
              </a:rPr>
              <a:t>c</a:t>
            </a:r>
            <a:r>
              <a:rPr lang="en-US" sz="900">
                <a:solidFill>
                  <a:srgbClr val="080808"/>
                </a:solidFill>
                <a:highlight>
                  <a:schemeClr val="lt1"/>
                </a:highlight>
                <a:latin typeface="Consolas"/>
                <a:ea typeface="Consolas"/>
                <a:cs typeface="Consolas"/>
                <a:sym typeface="Consolas"/>
              </a:rPr>
              <a:t> + </a:t>
            </a:r>
            <a:r>
              <a:rPr lang="en-US" sz="900">
                <a:solidFill>
                  <a:srgbClr val="830091"/>
                </a:solidFill>
                <a:highlight>
                  <a:schemeClr val="lt1"/>
                </a:highlight>
                <a:latin typeface="Consolas"/>
                <a:ea typeface="Consolas"/>
                <a:cs typeface="Consolas"/>
                <a:sym typeface="Consolas"/>
              </a:rPr>
              <a:t>SEPARATOR</a:t>
            </a:r>
            <a:r>
              <a:rPr lang="en-US" sz="900">
                <a:solidFill>
                  <a:srgbClr val="080808"/>
                </a:solidFill>
                <a:highlight>
                  <a:schemeClr val="lt1"/>
                </a:highlight>
                <a:latin typeface="Consolas"/>
                <a:ea typeface="Consolas"/>
                <a:cs typeface="Consolas"/>
                <a:sym typeface="Consolas"/>
              </a:rPr>
              <a:t>;</a:t>
            </a:r>
            <a:endParaRPr sz="9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900">
                <a:solidFill>
                  <a:srgbClr val="080808"/>
                </a:solidFill>
                <a:highlight>
                  <a:schemeClr val="lt1"/>
                </a:highlight>
                <a:latin typeface="Consolas"/>
                <a:ea typeface="Consolas"/>
                <a:cs typeface="Consolas"/>
                <a:sym typeface="Consolas"/>
              </a:rPr>
              <a:t>   }</a:t>
            </a:r>
            <a:endParaRPr sz="900">
              <a:solidFill>
                <a:schemeClr val="accent3"/>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900">
                <a:solidFill>
                  <a:srgbClr val="080808"/>
                </a:solidFill>
                <a:highlight>
                  <a:schemeClr val="lt1"/>
                </a:highlight>
                <a:latin typeface="Consolas"/>
                <a:ea typeface="Consolas"/>
                <a:cs typeface="Consolas"/>
                <a:sym typeface="Consolas"/>
              </a:rPr>
              <a:t>}</a:t>
            </a:r>
            <a:endParaRPr sz="9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t/>
            </a:r>
            <a:endParaRPr sz="9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900">
                <a:solidFill>
                  <a:srgbClr val="830091"/>
                </a:solidFill>
                <a:highlight>
                  <a:schemeClr val="lt1"/>
                </a:highlight>
                <a:latin typeface="Consolas"/>
                <a:ea typeface="Consolas"/>
                <a:cs typeface="Consolas"/>
                <a:sym typeface="Consolas"/>
              </a:rPr>
              <a:t>console</a:t>
            </a:r>
            <a:r>
              <a:rPr lang="en-US" sz="900">
                <a:solidFill>
                  <a:srgbClr val="080808"/>
                </a:solidFill>
                <a:highlight>
                  <a:schemeClr val="lt1"/>
                </a:highlight>
                <a:latin typeface="Consolas"/>
                <a:ea typeface="Consolas"/>
                <a:cs typeface="Consolas"/>
                <a:sym typeface="Consolas"/>
              </a:rPr>
              <a:t>.</a:t>
            </a:r>
            <a:r>
              <a:rPr lang="en-US" sz="900">
                <a:solidFill>
                  <a:srgbClr val="7A7A43"/>
                </a:solidFill>
                <a:highlight>
                  <a:schemeClr val="lt1"/>
                </a:highlight>
                <a:latin typeface="Consolas"/>
                <a:ea typeface="Consolas"/>
                <a:cs typeface="Consolas"/>
                <a:sym typeface="Consolas"/>
              </a:rPr>
              <a:t>log</a:t>
            </a:r>
            <a:r>
              <a:rPr lang="en-US" sz="900">
                <a:solidFill>
                  <a:srgbClr val="080808"/>
                </a:solidFill>
                <a:highlight>
                  <a:schemeClr val="lt1"/>
                </a:highlight>
                <a:latin typeface="Consolas"/>
                <a:ea typeface="Consolas"/>
                <a:cs typeface="Consolas"/>
                <a:sym typeface="Consolas"/>
              </a:rPr>
              <a:t>(</a:t>
            </a:r>
            <a:r>
              <a:rPr lang="en-US" sz="900">
                <a:solidFill>
                  <a:srgbClr val="067D17"/>
                </a:solidFill>
                <a:highlight>
                  <a:schemeClr val="lt1"/>
                </a:highlight>
                <a:latin typeface="Consolas"/>
                <a:ea typeface="Consolas"/>
                <a:cs typeface="Consolas"/>
                <a:sym typeface="Consolas"/>
              </a:rPr>
              <a:t>"Numbers: "</a:t>
            </a:r>
            <a:r>
              <a:rPr lang="en-US" sz="900">
                <a:solidFill>
                  <a:srgbClr val="080808"/>
                </a:solidFill>
                <a:highlight>
                  <a:schemeClr val="lt1"/>
                </a:highlight>
                <a:latin typeface="Consolas"/>
                <a:ea typeface="Consolas"/>
                <a:cs typeface="Consolas"/>
                <a:sym typeface="Consolas"/>
              </a:rPr>
              <a:t>, </a:t>
            </a:r>
            <a:r>
              <a:rPr lang="en-US" sz="900">
                <a:solidFill>
                  <a:srgbClr val="830091"/>
                </a:solidFill>
                <a:highlight>
                  <a:schemeClr val="lt1"/>
                </a:highlight>
                <a:latin typeface="Consolas"/>
                <a:ea typeface="Consolas"/>
                <a:cs typeface="Consolas"/>
                <a:sym typeface="Consolas"/>
              </a:rPr>
              <a:t>numbers</a:t>
            </a:r>
            <a:r>
              <a:rPr lang="en-US" sz="900">
                <a:solidFill>
                  <a:srgbClr val="080808"/>
                </a:solidFill>
                <a:highlight>
                  <a:schemeClr val="lt1"/>
                </a:highlight>
                <a:latin typeface="Consolas"/>
                <a:ea typeface="Consolas"/>
                <a:cs typeface="Consolas"/>
                <a:sym typeface="Consolas"/>
              </a:rPr>
              <a:t>);</a:t>
            </a:r>
            <a:endParaRPr sz="9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900">
                <a:solidFill>
                  <a:srgbClr val="830091"/>
                </a:solidFill>
                <a:highlight>
                  <a:schemeClr val="lt1"/>
                </a:highlight>
                <a:latin typeface="Consolas"/>
                <a:ea typeface="Consolas"/>
                <a:cs typeface="Consolas"/>
                <a:sym typeface="Consolas"/>
              </a:rPr>
              <a:t>console</a:t>
            </a:r>
            <a:r>
              <a:rPr lang="en-US" sz="900">
                <a:solidFill>
                  <a:srgbClr val="080808"/>
                </a:solidFill>
                <a:highlight>
                  <a:schemeClr val="lt1"/>
                </a:highlight>
                <a:latin typeface="Consolas"/>
                <a:ea typeface="Consolas"/>
                <a:cs typeface="Consolas"/>
                <a:sym typeface="Consolas"/>
              </a:rPr>
              <a:t>.</a:t>
            </a:r>
            <a:r>
              <a:rPr lang="en-US" sz="900">
                <a:solidFill>
                  <a:srgbClr val="7A7A43"/>
                </a:solidFill>
                <a:highlight>
                  <a:schemeClr val="lt1"/>
                </a:highlight>
                <a:latin typeface="Consolas"/>
                <a:ea typeface="Consolas"/>
                <a:cs typeface="Consolas"/>
                <a:sym typeface="Consolas"/>
              </a:rPr>
              <a:t>log</a:t>
            </a:r>
            <a:r>
              <a:rPr lang="en-US" sz="900">
                <a:solidFill>
                  <a:srgbClr val="080808"/>
                </a:solidFill>
                <a:highlight>
                  <a:schemeClr val="lt1"/>
                </a:highlight>
                <a:latin typeface="Consolas"/>
                <a:ea typeface="Consolas"/>
                <a:cs typeface="Consolas"/>
                <a:sym typeface="Consolas"/>
              </a:rPr>
              <a:t>(</a:t>
            </a:r>
            <a:r>
              <a:rPr lang="en-US" sz="900">
                <a:solidFill>
                  <a:srgbClr val="067D17"/>
                </a:solidFill>
                <a:highlight>
                  <a:schemeClr val="lt1"/>
                </a:highlight>
                <a:latin typeface="Consolas"/>
                <a:ea typeface="Consolas"/>
                <a:cs typeface="Consolas"/>
                <a:sym typeface="Consolas"/>
              </a:rPr>
              <a:t>"Operators: "</a:t>
            </a:r>
            <a:r>
              <a:rPr lang="en-US" sz="900">
                <a:solidFill>
                  <a:srgbClr val="080808"/>
                </a:solidFill>
                <a:highlight>
                  <a:schemeClr val="lt1"/>
                </a:highlight>
                <a:latin typeface="Consolas"/>
                <a:ea typeface="Consolas"/>
                <a:cs typeface="Consolas"/>
                <a:sym typeface="Consolas"/>
              </a:rPr>
              <a:t>, </a:t>
            </a:r>
            <a:r>
              <a:rPr lang="en-US" sz="900">
                <a:solidFill>
                  <a:srgbClr val="830091"/>
                </a:solidFill>
                <a:highlight>
                  <a:schemeClr val="lt1"/>
                </a:highlight>
                <a:latin typeface="Consolas"/>
                <a:ea typeface="Consolas"/>
                <a:cs typeface="Consolas"/>
                <a:sym typeface="Consolas"/>
              </a:rPr>
              <a:t>operators</a:t>
            </a:r>
            <a:r>
              <a:rPr lang="en-US" sz="900">
                <a:solidFill>
                  <a:srgbClr val="080808"/>
                </a:solidFill>
                <a:highlight>
                  <a:schemeClr val="lt1"/>
                </a:highlight>
                <a:latin typeface="Consolas"/>
                <a:ea typeface="Consolas"/>
                <a:cs typeface="Consolas"/>
                <a:sym typeface="Consolas"/>
              </a:rPr>
              <a:t>);</a:t>
            </a:r>
            <a:endParaRPr sz="900">
              <a:solidFill>
                <a:srgbClr val="080808"/>
              </a:solidFill>
              <a:highlight>
                <a:schemeClr val="lt1"/>
              </a:highlight>
              <a:latin typeface="Consolas"/>
              <a:ea typeface="Consolas"/>
              <a:cs typeface="Consolas"/>
              <a:sym typeface="Consolas"/>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3" name="Shape 1673"/>
        <p:cNvGrpSpPr/>
        <p:nvPr/>
      </p:nvGrpSpPr>
      <p:grpSpPr>
        <a:xfrm>
          <a:off x="0" y="0"/>
          <a:ext cx="0" cy="0"/>
          <a:chOff x="0" y="0"/>
          <a:chExt cx="0" cy="0"/>
        </a:xfrm>
      </p:grpSpPr>
      <p:sp>
        <p:nvSpPr>
          <p:cNvPr id="1674" name="Google Shape;1674;p180"/>
          <p:cNvSpPr txBox="1"/>
          <p:nvPr>
            <p:ph idx="1" type="body"/>
          </p:nvPr>
        </p:nvSpPr>
        <p:spPr>
          <a:xfrm>
            <a:off x="523875" y="1290600"/>
            <a:ext cx="3969000" cy="3740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US">
                <a:solidFill>
                  <a:schemeClr val="accent2"/>
                </a:solidFill>
              </a:rPr>
              <a:t>Think about other ways you could optimize this script if given the time to do so:</a:t>
            </a:r>
            <a:endParaRPr>
              <a:solidFill>
                <a:schemeClr val="accent2"/>
              </a:solidFill>
            </a:endParaRPr>
          </a:p>
          <a:p>
            <a:pPr indent="-311150" lvl="0" marL="457200" rtl="0" algn="l">
              <a:spcBef>
                <a:spcPts val="800"/>
              </a:spcBef>
              <a:spcAft>
                <a:spcPts val="0"/>
              </a:spcAft>
              <a:buClr>
                <a:schemeClr val="accent4"/>
              </a:buClr>
              <a:buSzPts val="1300"/>
              <a:buChar char="➢"/>
            </a:pPr>
            <a:r>
              <a:rPr lang="en-US" sz="1300">
                <a:solidFill>
                  <a:schemeClr val="accent2"/>
                </a:solidFill>
              </a:rPr>
              <a:t>Could you reduce the number of loops?</a:t>
            </a:r>
            <a:endParaRPr sz="1300">
              <a:solidFill>
                <a:schemeClr val="accent2"/>
              </a:solidFill>
            </a:endParaRPr>
          </a:p>
          <a:p>
            <a:pPr indent="-311150" lvl="0" marL="457200" rtl="0" algn="l">
              <a:spcBef>
                <a:spcPts val="0"/>
              </a:spcBef>
              <a:spcAft>
                <a:spcPts val="0"/>
              </a:spcAft>
              <a:buClr>
                <a:schemeClr val="accent4"/>
              </a:buClr>
              <a:buSzPts val="1300"/>
              <a:buChar char="➢"/>
            </a:pPr>
            <a:r>
              <a:rPr lang="en-US" sz="1300">
                <a:solidFill>
                  <a:schemeClr val="accent2"/>
                </a:solidFill>
              </a:rPr>
              <a:t>Could you remove the trailing separator from the output string?</a:t>
            </a:r>
            <a:endParaRPr sz="1300">
              <a:solidFill>
                <a:schemeClr val="accent2"/>
              </a:solidFill>
            </a:endParaRPr>
          </a:p>
          <a:p>
            <a:pPr indent="-311150" lvl="0" marL="457200" rtl="0" algn="l">
              <a:spcBef>
                <a:spcPts val="0"/>
              </a:spcBef>
              <a:spcAft>
                <a:spcPts val="0"/>
              </a:spcAft>
              <a:buClr>
                <a:schemeClr val="accent4"/>
              </a:buClr>
              <a:buSzPts val="1300"/>
              <a:buChar char="➢"/>
            </a:pPr>
            <a:r>
              <a:rPr lang="en-US" sz="1300">
                <a:solidFill>
                  <a:schemeClr val="accent2"/>
                </a:solidFill>
              </a:rPr>
              <a:t>Could you account for errors in the input, like letters, additional whitespace, and non-operator characters?</a:t>
            </a:r>
            <a:endParaRPr sz="1300">
              <a:solidFill>
                <a:schemeClr val="accent2"/>
              </a:solidFill>
            </a:endParaRPr>
          </a:p>
          <a:p>
            <a:pPr indent="-311150" lvl="0" marL="457200" rtl="0" algn="l">
              <a:spcBef>
                <a:spcPts val="0"/>
              </a:spcBef>
              <a:spcAft>
                <a:spcPts val="0"/>
              </a:spcAft>
              <a:buClr>
                <a:schemeClr val="accent4"/>
              </a:buClr>
              <a:buSzPts val="1300"/>
              <a:buChar char="➢"/>
            </a:pPr>
            <a:r>
              <a:rPr lang="en-US" sz="1300">
                <a:solidFill>
                  <a:schemeClr val="accent2"/>
                </a:solidFill>
              </a:rPr>
              <a:t>Could you convert the input to a valid expression, evaluate it, and return the result?</a:t>
            </a:r>
            <a:endParaRPr sz="1300">
              <a:solidFill>
                <a:schemeClr val="accent2"/>
              </a:solidFill>
            </a:endParaRPr>
          </a:p>
          <a:p>
            <a:pPr indent="0" lvl="0" marL="0" rtl="0" algn="l">
              <a:spcBef>
                <a:spcPts val="800"/>
              </a:spcBef>
              <a:spcAft>
                <a:spcPts val="800"/>
              </a:spcAft>
              <a:buNone/>
            </a:pPr>
            <a:r>
              <a:rPr lang="en-US">
                <a:solidFill>
                  <a:schemeClr val="accent2"/>
                </a:solidFill>
              </a:rPr>
              <a:t>Come back to this exercise when you have time, and experiment!</a:t>
            </a:r>
            <a:endParaRPr>
              <a:solidFill>
                <a:schemeClr val="accent2"/>
              </a:solidFill>
            </a:endParaRPr>
          </a:p>
        </p:txBody>
      </p:sp>
      <p:sp>
        <p:nvSpPr>
          <p:cNvPr id="1675" name="Google Shape;1675;p180"/>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US"/>
              <a:t>Activity: Looping through Strings – Other Optimizations</a:t>
            </a:r>
            <a:endParaRPr/>
          </a:p>
        </p:txBody>
      </p:sp>
      <p:sp>
        <p:nvSpPr>
          <p:cNvPr id="1676" name="Google Shape;1676;p180"/>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
        <p:nvSpPr>
          <p:cNvPr id="1677" name="Google Shape;1677;p180"/>
          <p:cNvSpPr txBox="1"/>
          <p:nvPr/>
        </p:nvSpPr>
        <p:spPr>
          <a:xfrm>
            <a:off x="4492875" y="1290600"/>
            <a:ext cx="4217700" cy="3740400"/>
          </a:xfrm>
          <a:prstGeom prst="rect">
            <a:avLst/>
          </a:prstGeom>
          <a:noFill/>
          <a:ln cap="flat" cmpd="sng" w="9525">
            <a:solidFill>
              <a:schemeClr val="accent2"/>
            </a:solidFill>
            <a:prstDash val="dash"/>
            <a:round/>
            <a:headEnd len="sm" w="sm" type="none"/>
            <a:tailEnd len="sm" w="sm" type="none"/>
          </a:ln>
        </p:spPr>
        <p:txBody>
          <a:bodyPr anchorCtr="0" anchor="t" bIns="68575" lIns="68575" spcFirstLastPara="1" rIns="68575" wrap="square" tIns="68575">
            <a:spAutoFit/>
          </a:bodyPr>
          <a:lstStyle/>
          <a:p>
            <a:pPr indent="0" lvl="0" marL="0" rtl="0" algn="l">
              <a:spcBef>
                <a:spcPts val="0"/>
              </a:spcBef>
              <a:spcAft>
                <a:spcPts val="0"/>
              </a:spcAft>
              <a:buNone/>
            </a:pPr>
            <a:r>
              <a:rPr lang="en-US" sz="900">
                <a:solidFill>
                  <a:srgbClr val="0033B3"/>
                </a:solidFill>
                <a:highlight>
                  <a:srgbClr val="FFFFFF"/>
                </a:highlight>
                <a:latin typeface="Consolas"/>
                <a:ea typeface="Consolas"/>
                <a:cs typeface="Consolas"/>
                <a:sym typeface="Consolas"/>
              </a:rPr>
              <a:t>let </a:t>
            </a:r>
            <a:r>
              <a:rPr lang="en-US" sz="900">
                <a:solidFill>
                  <a:srgbClr val="830091"/>
                </a:solidFill>
                <a:highlight>
                  <a:srgbClr val="FFFFFF"/>
                </a:highlight>
                <a:latin typeface="Consolas"/>
                <a:ea typeface="Consolas"/>
                <a:cs typeface="Consolas"/>
                <a:sym typeface="Consolas"/>
              </a:rPr>
              <a:t>userInput </a:t>
            </a:r>
            <a:r>
              <a:rPr lang="en-US" sz="900">
                <a:solidFill>
                  <a:srgbClr val="080808"/>
                </a:solidFill>
                <a:highlight>
                  <a:srgbClr val="FFFFFF"/>
                </a:highlight>
                <a:latin typeface="Consolas"/>
                <a:ea typeface="Consolas"/>
                <a:cs typeface="Consolas"/>
                <a:sym typeface="Consolas"/>
              </a:rPr>
              <a:t>= </a:t>
            </a:r>
            <a:r>
              <a:rPr lang="en-US" sz="900">
                <a:solidFill>
                  <a:srgbClr val="067D17"/>
                </a:solidFill>
                <a:highlight>
                  <a:srgbClr val="FFFFFF"/>
                </a:highlight>
                <a:latin typeface="Consolas"/>
                <a:ea typeface="Consolas"/>
                <a:cs typeface="Consolas"/>
                <a:sym typeface="Consolas"/>
              </a:rPr>
              <a:t>""</a:t>
            </a:r>
            <a:r>
              <a:rPr lang="en-US" sz="900">
                <a:solidFill>
                  <a:srgbClr val="080808"/>
                </a:solidFill>
                <a:highlight>
                  <a:srgbClr val="FFFFFF"/>
                </a:highlight>
                <a:latin typeface="Consolas"/>
                <a:ea typeface="Consolas"/>
                <a:cs typeface="Consolas"/>
                <a:sym typeface="Consolas"/>
              </a:rPr>
              <a:t>;</a:t>
            </a:r>
            <a:endParaRPr sz="9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900">
                <a:solidFill>
                  <a:srgbClr val="830091"/>
                </a:solidFill>
                <a:highlight>
                  <a:srgbClr val="FFFFFF"/>
                </a:highlight>
                <a:latin typeface="Consolas"/>
                <a:ea typeface="Consolas"/>
                <a:cs typeface="Consolas"/>
                <a:sym typeface="Consolas"/>
              </a:rPr>
              <a:t>userInput </a:t>
            </a:r>
            <a:r>
              <a:rPr lang="en-US" sz="900">
                <a:solidFill>
                  <a:srgbClr val="080808"/>
                </a:solidFill>
                <a:highlight>
                  <a:srgbClr val="FFFFFF"/>
                </a:highlight>
                <a:latin typeface="Consolas"/>
                <a:ea typeface="Consolas"/>
                <a:cs typeface="Consolas"/>
                <a:sym typeface="Consolas"/>
              </a:rPr>
              <a:t>= prompt(</a:t>
            </a:r>
            <a:r>
              <a:rPr lang="en-US" sz="900">
                <a:solidFill>
                  <a:srgbClr val="067D17"/>
                </a:solidFill>
                <a:highlight>
                  <a:srgbClr val="FFFFFF"/>
                </a:highlight>
                <a:latin typeface="Consolas"/>
                <a:ea typeface="Consolas"/>
                <a:cs typeface="Consolas"/>
                <a:sym typeface="Consolas"/>
              </a:rPr>
              <a:t>"Enter an Arithmetic Expression"</a:t>
            </a:r>
            <a:r>
              <a:rPr lang="en-US" sz="900">
                <a:solidFill>
                  <a:srgbClr val="080808"/>
                </a:solidFill>
                <a:highlight>
                  <a:srgbClr val="FFFFFF"/>
                </a:highlight>
                <a:latin typeface="Consolas"/>
                <a:ea typeface="Consolas"/>
                <a:cs typeface="Consolas"/>
                <a:sym typeface="Consolas"/>
              </a:rPr>
              <a:t>);</a:t>
            </a:r>
            <a:endParaRPr sz="9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900">
                <a:solidFill>
                  <a:srgbClr val="830091"/>
                </a:solidFill>
                <a:highlight>
                  <a:srgbClr val="FFFFFF"/>
                </a:highlight>
                <a:latin typeface="Consolas"/>
                <a:ea typeface="Consolas"/>
                <a:cs typeface="Consolas"/>
                <a:sym typeface="Consolas"/>
              </a:rPr>
              <a:t>console</a:t>
            </a:r>
            <a:r>
              <a:rPr lang="en-US" sz="900">
                <a:solidFill>
                  <a:srgbClr val="080808"/>
                </a:solidFill>
                <a:highlight>
                  <a:srgbClr val="FFFFFF"/>
                </a:highlight>
                <a:latin typeface="Consolas"/>
                <a:ea typeface="Consolas"/>
                <a:cs typeface="Consolas"/>
                <a:sym typeface="Consolas"/>
              </a:rPr>
              <a:t>.</a:t>
            </a:r>
            <a:r>
              <a:rPr lang="en-US" sz="900">
                <a:solidFill>
                  <a:srgbClr val="7A7A43"/>
                </a:solidFill>
                <a:highlight>
                  <a:srgbClr val="FFFFFF"/>
                </a:highlight>
                <a:latin typeface="Consolas"/>
                <a:ea typeface="Consolas"/>
                <a:cs typeface="Consolas"/>
                <a:sym typeface="Consolas"/>
              </a:rPr>
              <a:t>log</a:t>
            </a:r>
            <a:r>
              <a:rPr lang="en-US" sz="900">
                <a:solidFill>
                  <a:srgbClr val="080808"/>
                </a:solidFill>
                <a:highlight>
                  <a:srgbClr val="FFFFFF"/>
                </a:highlight>
                <a:latin typeface="Consolas"/>
                <a:ea typeface="Consolas"/>
                <a:cs typeface="Consolas"/>
                <a:sym typeface="Consolas"/>
              </a:rPr>
              <a:t>(</a:t>
            </a:r>
            <a:r>
              <a:rPr lang="en-US" sz="900">
                <a:solidFill>
                  <a:srgbClr val="830091"/>
                </a:solidFill>
                <a:highlight>
                  <a:srgbClr val="FFFFFF"/>
                </a:highlight>
                <a:latin typeface="Consolas"/>
                <a:ea typeface="Consolas"/>
                <a:cs typeface="Consolas"/>
                <a:sym typeface="Consolas"/>
              </a:rPr>
              <a:t>userInput</a:t>
            </a:r>
            <a:r>
              <a:rPr lang="en-US" sz="900">
                <a:solidFill>
                  <a:srgbClr val="080808"/>
                </a:solidFill>
                <a:highlight>
                  <a:srgbClr val="FFFFFF"/>
                </a:highlight>
                <a:latin typeface="Consolas"/>
                <a:ea typeface="Consolas"/>
                <a:cs typeface="Consolas"/>
                <a:sym typeface="Consolas"/>
              </a:rPr>
              <a:t>);</a:t>
            </a:r>
            <a:endParaRPr sz="9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sz="9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900">
                <a:solidFill>
                  <a:srgbClr val="0033B3"/>
                </a:solidFill>
                <a:highlight>
                  <a:schemeClr val="lt1"/>
                </a:highlight>
                <a:latin typeface="Consolas"/>
                <a:ea typeface="Consolas"/>
                <a:cs typeface="Consolas"/>
                <a:sym typeface="Consolas"/>
              </a:rPr>
              <a:t>let </a:t>
            </a:r>
            <a:r>
              <a:rPr lang="en-US" sz="900">
                <a:solidFill>
                  <a:srgbClr val="830091"/>
                </a:solidFill>
                <a:highlight>
                  <a:schemeClr val="lt1"/>
                </a:highlight>
                <a:latin typeface="Consolas"/>
                <a:ea typeface="Consolas"/>
                <a:cs typeface="Consolas"/>
                <a:sym typeface="Consolas"/>
              </a:rPr>
              <a:t>operators </a:t>
            </a:r>
            <a:r>
              <a:rPr lang="en-US" sz="900">
                <a:solidFill>
                  <a:srgbClr val="080808"/>
                </a:solidFill>
                <a:highlight>
                  <a:schemeClr val="lt1"/>
                </a:highlight>
                <a:latin typeface="Consolas"/>
                <a:ea typeface="Consolas"/>
                <a:cs typeface="Consolas"/>
                <a:sym typeface="Consolas"/>
              </a:rPr>
              <a:t>= </a:t>
            </a:r>
            <a:r>
              <a:rPr lang="en-US" sz="900">
                <a:solidFill>
                  <a:srgbClr val="067D17"/>
                </a:solidFill>
                <a:highlight>
                  <a:schemeClr val="lt1"/>
                </a:highlight>
                <a:latin typeface="Consolas"/>
                <a:ea typeface="Consolas"/>
                <a:cs typeface="Consolas"/>
                <a:sym typeface="Consolas"/>
              </a:rPr>
              <a:t>""</a:t>
            </a:r>
            <a:r>
              <a:rPr lang="en-US" sz="900">
                <a:solidFill>
                  <a:srgbClr val="080808"/>
                </a:solidFill>
                <a:highlight>
                  <a:schemeClr val="lt1"/>
                </a:highlight>
                <a:latin typeface="Consolas"/>
                <a:ea typeface="Consolas"/>
                <a:cs typeface="Consolas"/>
                <a:sym typeface="Consolas"/>
              </a:rPr>
              <a:t>;</a:t>
            </a:r>
            <a:endParaRPr sz="9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900">
                <a:solidFill>
                  <a:srgbClr val="0033B3"/>
                </a:solidFill>
                <a:highlight>
                  <a:schemeClr val="lt1"/>
                </a:highlight>
                <a:latin typeface="Consolas"/>
                <a:ea typeface="Consolas"/>
                <a:cs typeface="Consolas"/>
                <a:sym typeface="Consolas"/>
              </a:rPr>
              <a:t>let </a:t>
            </a:r>
            <a:r>
              <a:rPr lang="en-US" sz="900">
                <a:solidFill>
                  <a:srgbClr val="830091"/>
                </a:solidFill>
                <a:highlight>
                  <a:schemeClr val="lt1"/>
                </a:highlight>
                <a:latin typeface="Consolas"/>
                <a:ea typeface="Consolas"/>
                <a:cs typeface="Consolas"/>
                <a:sym typeface="Consolas"/>
              </a:rPr>
              <a:t>numbers </a:t>
            </a:r>
            <a:r>
              <a:rPr lang="en-US" sz="900">
                <a:solidFill>
                  <a:srgbClr val="080808"/>
                </a:solidFill>
                <a:highlight>
                  <a:schemeClr val="lt1"/>
                </a:highlight>
                <a:latin typeface="Consolas"/>
                <a:ea typeface="Consolas"/>
                <a:cs typeface="Consolas"/>
                <a:sym typeface="Consolas"/>
              </a:rPr>
              <a:t>= </a:t>
            </a:r>
            <a:r>
              <a:rPr lang="en-US" sz="900">
                <a:solidFill>
                  <a:srgbClr val="067D17"/>
                </a:solidFill>
                <a:highlight>
                  <a:schemeClr val="lt1"/>
                </a:highlight>
                <a:latin typeface="Consolas"/>
                <a:ea typeface="Consolas"/>
                <a:cs typeface="Consolas"/>
                <a:sym typeface="Consolas"/>
              </a:rPr>
              <a:t>""</a:t>
            </a:r>
            <a:r>
              <a:rPr lang="en-US" sz="900">
                <a:solidFill>
                  <a:srgbClr val="080808"/>
                </a:solidFill>
                <a:highlight>
                  <a:schemeClr val="lt1"/>
                </a:highlight>
                <a:latin typeface="Consolas"/>
                <a:ea typeface="Consolas"/>
                <a:cs typeface="Consolas"/>
                <a:sym typeface="Consolas"/>
              </a:rPr>
              <a:t>;</a:t>
            </a:r>
            <a:endParaRPr sz="9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900">
                <a:solidFill>
                  <a:srgbClr val="0033B3"/>
                </a:solidFill>
                <a:highlight>
                  <a:schemeClr val="lt1"/>
                </a:highlight>
                <a:latin typeface="Consolas"/>
                <a:ea typeface="Consolas"/>
                <a:cs typeface="Consolas"/>
                <a:sym typeface="Consolas"/>
              </a:rPr>
              <a:t>const </a:t>
            </a:r>
            <a:r>
              <a:rPr lang="en-US" sz="900">
                <a:solidFill>
                  <a:srgbClr val="830091"/>
                </a:solidFill>
                <a:highlight>
                  <a:schemeClr val="lt1"/>
                </a:highlight>
                <a:latin typeface="Consolas"/>
                <a:ea typeface="Consolas"/>
                <a:cs typeface="Consolas"/>
                <a:sym typeface="Consolas"/>
              </a:rPr>
              <a:t>SEPARATOR </a:t>
            </a:r>
            <a:r>
              <a:rPr lang="en-US" sz="900">
                <a:solidFill>
                  <a:srgbClr val="080808"/>
                </a:solidFill>
                <a:highlight>
                  <a:schemeClr val="lt1"/>
                </a:highlight>
                <a:latin typeface="Consolas"/>
                <a:ea typeface="Consolas"/>
                <a:cs typeface="Consolas"/>
                <a:sym typeface="Consolas"/>
              </a:rPr>
              <a:t>= </a:t>
            </a:r>
            <a:r>
              <a:rPr lang="en-US" sz="900">
                <a:solidFill>
                  <a:srgbClr val="067D17"/>
                </a:solidFill>
                <a:highlight>
                  <a:schemeClr val="lt1"/>
                </a:highlight>
                <a:latin typeface="Consolas"/>
                <a:ea typeface="Consolas"/>
                <a:cs typeface="Consolas"/>
                <a:sym typeface="Consolas"/>
              </a:rPr>
              <a:t>", "</a:t>
            </a:r>
            <a:r>
              <a:rPr lang="en-US" sz="900">
                <a:solidFill>
                  <a:srgbClr val="080808"/>
                </a:solidFill>
                <a:highlight>
                  <a:schemeClr val="lt1"/>
                </a:highlight>
                <a:latin typeface="Consolas"/>
                <a:ea typeface="Consolas"/>
                <a:cs typeface="Consolas"/>
                <a:sym typeface="Consolas"/>
              </a:rPr>
              <a:t>;</a:t>
            </a:r>
            <a:endParaRPr sz="9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t/>
            </a:r>
            <a:endParaRPr sz="9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900">
                <a:solidFill>
                  <a:srgbClr val="0033B3"/>
                </a:solidFill>
                <a:highlight>
                  <a:schemeClr val="lt1"/>
                </a:highlight>
                <a:latin typeface="Consolas"/>
                <a:ea typeface="Consolas"/>
                <a:cs typeface="Consolas"/>
                <a:sym typeface="Consolas"/>
              </a:rPr>
              <a:t>for </a:t>
            </a:r>
            <a:r>
              <a:rPr lang="en-US" sz="900">
                <a:solidFill>
                  <a:srgbClr val="080808"/>
                </a:solidFill>
                <a:highlight>
                  <a:schemeClr val="lt1"/>
                </a:highlight>
                <a:latin typeface="Consolas"/>
                <a:ea typeface="Consolas"/>
                <a:cs typeface="Consolas"/>
                <a:sym typeface="Consolas"/>
              </a:rPr>
              <a:t>(</a:t>
            </a:r>
            <a:r>
              <a:rPr lang="en-US" sz="900">
                <a:solidFill>
                  <a:srgbClr val="0033B3"/>
                </a:solidFill>
                <a:highlight>
                  <a:schemeClr val="lt1"/>
                </a:highlight>
                <a:latin typeface="Consolas"/>
                <a:ea typeface="Consolas"/>
                <a:cs typeface="Consolas"/>
                <a:sym typeface="Consolas"/>
              </a:rPr>
              <a:t>let </a:t>
            </a:r>
            <a:r>
              <a:rPr lang="en-US" sz="900">
                <a:solidFill>
                  <a:srgbClr val="248F8F"/>
                </a:solidFill>
                <a:highlight>
                  <a:schemeClr val="lt1"/>
                </a:highlight>
                <a:latin typeface="Consolas"/>
                <a:ea typeface="Consolas"/>
                <a:cs typeface="Consolas"/>
                <a:sym typeface="Consolas"/>
              </a:rPr>
              <a:t>i </a:t>
            </a:r>
            <a:r>
              <a:rPr lang="en-US" sz="900">
                <a:solidFill>
                  <a:srgbClr val="080808"/>
                </a:solidFill>
                <a:highlight>
                  <a:schemeClr val="lt1"/>
                </a:highlight>
                <a:latin typeface="Consolas"/>
                <a:ea typeface="Consolas"/>
                <a:cs typeface="Consolas"/>
                <a:sym typeface="Consolas"/>
              </a:rPr>
              <a:t>= </a:t>
            </a:r>
            <a:r>
              <a:rPr lang="en-US" sz="900">
                <a:solidFill>
                  <a:srgbClr val="1750EB"/>
                </a:solidFill>
                <a:highlight>
                  <a:schemeClr val="lt1"/>
                </a:highlight>
                <a:latin typeface="Consolas"/>
                <a:ea typeface="Consolas"/>
                <a:cs typeface="Consolas"/>
                <a:sym typeface="Consolas"/>
              </a:rPr>
              <a:t>0</a:t>
            </a:r>
            <a:r>
              <a:rPr lang="en-US" sz="900">
                <a:solidFill>
                  <a:srgbClr val="080808"/>
                </a:solidFill>
                <a:highlight>
                  <a:schemeClr val="lt1"/>
                </a:highlight>
                <a:latin typeface="Consolas"/>
                <a:ea typeface="Consolas"/>
                <a:cs typeface="Consolas"/>
                <a:sym typeface="Consolas"/>
              </a:rPr>
              <a:t>; </a:t>
            </a:r>
            <a:r>
              <a:rPr lang="en-US" sz="900">
                <a:solidFill>
                  <a:srgbClr val="248F8F"/>
                </a:solidFill>
                <a:highlight>
                  <a:schemeClr val="lt1"/>
                </a:highlight>
                <a:latin typeface="Consolas"/>
                <a:ea typeface="Consolas"/>
                <a:cs typeface="Consolas"/>
                <a:sym typeface="Consolas"/>
              </a:rPr>
              <a:t>i </a:t>
            </a:r>
            <a:r>
              <a:rPr lang="en-US" sz="900">
                <a:solidFill>
                  <a:srgbClr val="080808"/>
                </a:solidFill>
                <a:highlight>
                  <a:schemeClr val="lt1"/>
                </a:highlight>
                <a:latin typeface="Consolas"/>
                <a:ea typeface="Consolas"/>
                <a:cs typeface="Consolas"/>
                <a:sym typeface="Consolas"/>
              </a:rPr>
              <a:t>&lt; </a:t>
            </a:r>
            <a:r>
              <a:rPr lang="en-US" sz="900">
                <a:solidFill>
                  <a:srgbClr val="830091"/>
                </a:solidFill>
                <a:highlight>
                  <a:schemeClr val="lt1"/>
                </a:highlight>
                <a:latin typeface="Consolas"/>
                <a:ea typeface="Consolas"/>
                <a:cs typeface="Consolas"/>
                <a:sym typeface="Consolas"/>
              </a:rPr>
              <a:t>userInput</a:t>
            </a:r>
            <a:r>
              <a:rPr lang="en-US" sz="900">
                <a:solidFill>
                  <a:srgbClr val="080808"/>
                </a:solidFill>
                <a:highlight>
                  <a:schemeClr val="lt1"/>
                </a:highlight>
                <a:latin typeface="Consolas"/>
                <a:ea typeface="Consolas"/>
                <a:cs typeface="Consolas"/>
                <a:sym typeface="Consolas"/>
              </a:rPr>
              <a:t>.</a:t>
            </a:r>
            <a:r>
              <a:rPr lang="en-US" sz="900">
                <a:solidFill>
                  <a:srgbClr val="871094"/>
                </a:solidFill>
                <a:highlight>
                  <a:schemeClr val="lt1"/>
                </a:highlight>
                <a:latin typeface="Consolas"/>
                <a:ea typeface="Consolas"/>
                <a:cs typeface="Consolas"/>
                <a:sym typeface="Consolas"/>
              </a:rPr>
              <a:t>length</a:t>
            </a:r>
            <a:r>
              <a:rPr lang="en-US" sz="900">
                <a:solidFill>
                  <a:srgbClr val="080808"/>
                </a:solidFill>
                <a:highlight>
                  <a:schemeClr val="lt1"/>
                </a:highlight>
                <a:latin typeface="Consolas"/>
                <a:ea typeface="Consolas"/>
                <a:cs typeface="Consolas"/>
                <a:sym typeface="Consolas"/>
              </a:rPr>
              <a:t>; </a:t>
            </a:r>
            <a:r>
              <a:rPr lang="en-US" sz="900">
                <a:solidFill>
                  <a:srgbClr val="248F8F"/>
                </a:solidFill>
                <a:highlight>
                  <a:schemeClr val="lt1"/>
                </a:highlight>
                <a:latin typeface="Consolas"/>
                <a:ea typeface="Consolas"/>
                <a:cs typeface="Consolas"/>
                <a:sym typeface="Consolas"/>
              </a:rPr>
              <a:t>i</a:t>
            </a:r>
            <a:r>
              <a:rPr lang="en-US" sz="900">
                <a:solidFill>
                  <a:srgbClr val="080808"/>
                </a:solidFill>
                <a:highlight>
                  <a:schemeClr val="lt1"/>
                </a:highlight>
                <a:latin typeface="Consolas"/>
                <a:ea typeface="Consolas"/>
                <a:cs typeface="Consolas"/>
                <a:sym typeface="Consolas"/>
              </a:rPr>
              <a:t>++) {</a:t>
            </a:r>
            <a:endParaRPr sz="9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900">
                <a:solidFill>
                  <a:srgbClr val="080808"/>
                </a:solidFill>
                <a:highlight>
                  <a:schemeClr val="lt1"/>
                </a:highlight>
                <a:latin typeface="Consolas"/>
                <a:ea typeface="Consolas"/>
                <a:cs typeface="Consolas"/>
                <a:sym typeface="Consolas"/>
              </a:rPr>
              <a:t>   </a:t>
            </a:r>
            <a:r>
              <a:rPr lang="en-US" sz="900">
                <a:solidFill>
                  <a:srgbClr val="0033B3"/>
                </a:solidFill>
                <a:highlight>
                  <a:schemeClr val="lt1"/>
                </a:highlight>
                <a:latin typeface="Consolas"/>
                <a:ea typeface="Consolas"/>
                <a:cs typeface="Consolas"/>
                <a:sym typeface="Consolas"/>
              </a:rPr>
              <a:t>let </a:t>
            </a:r>
            <a:r>
              <a:rPr lang="en-US" sz="900">
                <a:solidFill>
                  <a:srgbClr val="248F8F"/>
                </a:solidFill>
                <a:highlight>
                  <a:schemeClr val="lt1"/>
                </a:highlight>
                <a:latin typeface="Consolas"/>
                <a:ea typeface="Consolas"/>
                <a:cs typeface="Consolas"/>
                <a:sym typeface="Consolas"/>
              </a:rPr>
              <a:t>c</a:t>
            </a:r>
            <a:r>
              <a:rPr lang="en-US" sz="900">
                <a:solidFill>
                  <a:srgbClr val="830091"/>
                </a:solidFill>
                <a:highlight>
                  <a:schemeClr val="lt1"/>
                </a:highlight>
                <a:latin typeface="Consolas"/>
                <a:ea typeface="Consolas"/>
                <a:cs typeface="Consolas"/>
                <a:sym typeface="Consolas"/>
              </a:rPr>
              <a:t> </a:t>
            </a:r>
            <a:r>
              <a:rPr lang="en-US" sz="900">
                <a:solidFill>
                  <a:srgbClr val="080808"/>
                </a:solidFill>
                <a:highlight>
                  <a:schemeClr val="lt1"/>
                </a:highlight>
                <a:latin typeface="Consolas"/>
                <a:ea typeface="Consolas"/>
                <a:cs typeface="Consolas"/>
                <a:sym typeface="Consolas"/>
              </a:rPr>
              <a:t>= </a:t>
            </a:r>
            <a:r>
              <a:rPr lang="en-US" sz="900">
                <a:solidFill>
                  <a:srgbClr val="830091"/>
                </a:solidFill>
                <a:highlight>
                  <a:schemeClr val="lt1"/>
                </a:highlight>
                <a:latin typeface="Consolas"/>
                <a:ea typeface="Consolas"/>
                <a:cs typeface="Consolas"/>
                <a:sym typeface="Consolas"/>
              </a:rPr>
              <a:t>userInput</a:t>
            </a:r>
            <a:r>
              <a:rPr lang="en-US" sz="900">
                <a:solidFill>
                  <a:srgbClr val="080808"/>
                </a:solidFill>
                <a:highlight>
                  <a:schemeClr val="lt1"/>
                </a:highlight>
                <a:latin typeface="Consolas"/>
                <a:ea typeface="Consolas"/>
                <a:cs typeface="Consolas"/>
                <a:sym typeface="Consolas"/>
              </a:rPr>
              <a:t>[</a:t>
            </a:r>
            <a:r>
              <a:rPr lang="en-US" sz="900">
                <a:solidFill>
                  <a:srgbClr val="248F8F"/>
                </a:solidFill>
                <a:highlight>
                  <a:schemeClr val="lt1"/>
                </a:highlight>
                <a:latin typeface="Consolas"/>
                <a:ea typeface="Consolas"/>
                <a:cs typeface="Consolas"/>
                <a:sym typeface="Consolas"/>
              </a:rPr>
              <a:t>i</a:t>
            </a:r>
            <a:r>
              <a:rPr lang="en-US" sz="900">
                <a:solidFill>
                  <a:srgbClr val="080808"/>
                </a:solidFill>
                <a:highlight>
                  <a:schemeClr val="lt1"/>
                </a:highlight>
                <a:latin typeface="Consolas"/>
                <a:ea typeface="Consolas"/>
                <a:cs typeface="Consolas"/>
                <a:sym typeface="Consolas"/>
              </a:rPr>
              <a:t>]; </a:t>
            </a:r>
            <a:r>
              <a:rPr lang="en-US" sz="900">
                <a:solidFill>
                  <a:schemeClr val="accent3"/>
                </a:solidFill>
                <a:highlight>
                  <a:schemeClr val="lt1"/>
                </a:highlight>
                <a:latin typeface="Consolas"/>
                <a:ea typeface="Consolas"/>
                <a:cs typeface="Consolas"/>
                <a:sym typeface="Consolas"/>
              </a:rPr>
              <a:t>// the current character</a:t>
            </a:r>
            <a:endParaRPr sz="900">
              <a:solidFill>
                <a:schemeClr val="accent3"/>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900">
                <a:solidFill>
                  <a:schemeClr val="accent3"/>
                </a:solidFill>
                <a:highlight>
                  <a:schemeClr val="lt1"/>
                </a:highlight>
                <a:latin typeface="Consolas"/>
                <a:ea typeface="Consolas"/>
                <a:cs typeface="Consolas"/>
                <a:sym typeface="Consolas"/>
              </a:rPr>
              <a:t>   </a:t>
            </a:r>
            <a:r>
              <a:rPr lang="en-US" sz="900">
                <a:solidFill>
                  <a:srgbClr val="0033B3"/>
                </a:solidFill>
                <a:highlight>
                  <a:schemeClr val="lt1"/>
                </a:highlight>
                <a:latin typeface="Consolas"/>
                <a:ea typeface="Consolas"/>
                <a:cs typeface="Consolas"/>
                <a:sym typeface="Consolas"/>
              </a:rPr>
              <a:t>if </a:t>
            </a:r>
            <a:r>
              <a:rPr lang="en-US" sz="900">
                <a:solidFill>
                  <a:srgbClr val="080808"/>
                </a:solidFill>
                <a:highlight>
                  <a:schemeClr val="lt1"/>
                </a:highlight>
                <a:latin typeface="Consolas"/>
                <a:ea typeface="Consolas"/>
                <a:cs typeface="Consolas"/>
                <a:sym typeface="Consolas"/>
              </a:rPr>
              <a:t>(</a:t>
            </a:r>
            <a:r>
              <a:rPr lang="en-US" sz="900">
                <a:solidFill>
                  <a:srgbClr val="248F8F"/>
                </a:solidFill>
                <a:highlight>
                  <a:schemeClr val="lt1"/>
                </a:highlight>
                <a:latin typeface="Consolas"/>
                <a:ea typeface="Consolas"/>
                <a:cs typeface="Consolas"/>
                <a:sym typeface="Consolas"/>
              </a:rPr>
              <a:t>c</a:t>
            </a:r>
            <a:r>
              <a:rPr lang="en-US" sz="900">
                <a:solidFill>
                  <a:srgbClr val="080808"/>
                </a:solidFill>
                <a:highlight>
                  <a:schemeClr val="lt1"/>
                </a:highlight>
                <a:latin typeface="Consolas"/>
                <a:ea typeface="Consolas"/>
                <a:cs typeface="Consolas"/>
                <a:sym typeface="Consolas"/>
              </a:rPr>
              <a:t> &gt;= </a:t>
            </a:r>
            <a:r>
              <a:rPr lang="en-US" sz="900">
                <a:solidFill>
                  <a:srgbClr val="067D17"/>
                </a:solidFill>
                <a:highlight>
                  <a:schemeClr val="lt1"/>
                </a:highlight>
                <a:latin typeface="Consolas"/>
                <a:ea typeface="Consolas"/>
                <a:cs typeface="Consolas"/>
                <a:sym typeface="Consolas"/>
              </a:rPr>
              <a:t>'0' </a:t>
            </a:r>
            <a:r>
              <a:rPr lang="en-US" sz="900">
                <a:solidFill>
                  <a:srgbClr val="080808"/>
                </a:solidFill>
                <a:highlight>
                  <a:schemeClr val="lt1"/>
                </a:highlight>
                <a:latin typeface="Consolas"/>
                <a:ea typeface="Consolas"/>
                <a:cs typeface="Consolas"/>
                <a:sym typeface="Consolas"/>
              </a:rPr>
              <a:t>&amp;&amp; </a:t>
            </a:r>
            <a:r>
              <a:rPr lang="en-US" sz="900">
                <a:solidFill>
                  <a:srgbClr val="248F8F"/>
                </a:solidFill>
                <a:highlight>
                  <a:schemeClr val="lt1"/>
                </a:highlight>
                <a:latin typeface="Consolas"/>
                <a:ea typeface="Consolas"/>
                <a:cs typeface="Consolas"/>
                <a:sym typeface="Consolas"/>
              </a:rPr>
              <a:t>c</a:t>
            </a:r>
            <a:r>
              <a:rPr lang="en-US" sz="900">
                <a:solidFill>
                  <a:srgbClr val="080808"/>
                </a:solidFill>
                <a:highlight>
                  <a:schemeClr val="lt1"/>
                </a:highlight>
                <a:latin typeface="Consolas"/>
                <a:ea typeface="Consolas"/>
                <a:cs typeface="Consolas"/>
                <a:sym typeface="Consolas"/>
              </a:rPr>
              <a:t> &lt;= </a:t>
            </a:r>
            <a:r>
              <a:rPr lang="en-US" sz="900">
                <a:solidFill>
                  <a:srgbClr val="067D17"/>
                </a:solidFill>
                <a:highlight>
                  <a:schemeClr val="lt1"/>
                </a:highlight>
                <a:latin typeface="Consolas"/>
                <a:ea typeface="Consolas"/>
                <a:cs typeface="Consolas"/>
                <a:sym typeface="Consolas"/>
              </a:rPr>
              <a:t>'9'</a:t>
            </a:r>
            <a:r>
              <a:rPr lang="en-US" sz="900">
                <a:solidFill>
                  <a:srgbClr val="080808"/>
                </a:solidFill>
                <a:highlight>
                  <a:schemeClr val="lt1"/>
                </a:highlight>
                <a:latin typeface="Consolas"/>
                <a:ea typeface="Consolas"/>
                <a:cs typeface="Consolas"/>
                <a:sym typeface="Consolas"/>
              </a:rPr>
              <a:t>) {</a:t>
            </a:r>
            <a:endParaRPr sz="9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900">
                <a:solidFill>
                  <a:srgbClr val="080808"/>
                </a:solidFill>
                <a:highlight>
                  <a:schemeClr val="lt1"/>
                </a:highlight>
                <a:latin typeface="Consolas"/>
                <a:ea typeface="Consolas"/>
                <a:cs typeface="Consolas"/>
                <a:sym typeface="Consolas"/>
              </a:rPr>
              <a:t>      </a:t>
            </a:r>
            <a:r>
              <a:rPr lang="en-US" sz="900">
                <a:solidFill>
                  <a:srgbClr val="0033B3"/>
                </a:solidFill>
                <a:highlight>
                  <a:schemeClr val="lt1"/>
                </a:highlight>
                <a:latin typeface="Consolas"/>
                <a:ea typeface="Consolas"/>
                <a:cs typeface="Consolas"/>
                <a:sym typeface="Consolas"/>
              </a:rPr>
              <a:t>while </a:t>
            </a:r>
            <a:r>
              <a:rPr lang="en-US" sz="900">
                <a:solidFill>
                  <a:srgbClr val="080808"/>
                </a:solidFill>
                <a:highlight>
                  <a:schemeClr val="lt1"/>
                </a:highlight>
                <a:latin typeface="Consolas"/>
                <a:ea typeface="Consolas"/>
                <a:cs typeface="Consolas"/>
                <a:sym typeface="Consolas"/>
              </a:rPr>
              <a:t>(</a:t>
            </a:r>
            <a:r>
              <a:rPr lang="en-US" sz="900">
                <a:solidFill>
                  <a:srgbClr val="248F8F"/>
                </a:solidFill>
                <a:highlight>
                  <a:schemeClr val="lt1"/>
                </a:highlight>
                <a:latin typeface="Consolas"/>
                <a:ea typeface="Consolas"/>
                <a:cs typeface="Consolas"/>
                <a:sym typeface="Consolas"/>
              </a:rPr>
              <a:t>i </a:t>
            </a:r>
            <a:r>
              <a:rPr lang="en-US" sz="900">
                <a:solidFill>
                  <a:srgbClr val="080808"/>
                </a:solidFill>
                <a:highlight>
                  <a:schemeClr val="lt1"/>
                </a:highlight>
                <a:latin typeface="Consolas"/>
                <a:ea typeface="Consolas"/>
                <a:cs typeface="Consolas"/>
                <a:sym typeface="Consolas"/>
              </a:rPr>
              <a:t>&lt; </a:t>
            </a:r>
            <a:r>
              <a:rPr lang="en-US" sz="900">
                <a:solidFill>
                  <a:srgbClr val="830091"/>
                </a:solidFill>
                <a:highlight>
                  <a:schemeClr val="lt1"/>
                </a:highlight>
                <a:latin typeface="Consolas"/>
                <a:ea typeface="Consolas"/>
                <a:cs typeface="Consolas"/>
                <a:sym typeface="Consolas"/>
              </a:rPr>
              <a:t>userInput</a:t>
            </a:r>
            <a:r>
              <a:rPr lang="en-US" sz="900">
                <a:solidFill>
                  <a:srgbClr val="080808"/>
                </a:solidFill>
                <a:highlight>
                  <a:schemeClr val="lt1"/>
                </a:highlight>
                <a:latin typeface="Consolas"/>
                <a:ea typeface="Consolas"/>
                <a:cs typeface="Consolas"/>
                <a:sym typeface="Consolas"/>
              </a:rPr>
              <a:t>.</a:t>
            </a:r>
            <a:r>
              <a:rPr lang="en-US" sz="900">
                <a:solidFill>
                  <a:srgbClr val="871094"/>
                </a:solidFill>
                <a:highlight>
                  <a:schemeClr val="lt1"/>
                </a:highlight>
                <a:latin typeface="Consolas"/>
                <a:ea typeface="Consolas"/>
                <a:cs typeface="Consolas"/>
                <a:sym typeface="Consolas"/>
              </a:rPr>
              <a:t>length </a:t>
            </a:r>
            <a:r>
              <a:rPr lang="en-US" sz="900">
                <a:solidFill>
                  <a:srgbClr val="080808"/>
                </a:solidFill>
                <a:highlight>
                  <a:schemeClr val="lt1"/>
                </a:highlight>
                <a:latin typeface="Consolas"/>
                <a:ea typeface="Consolas"/>
                <a:cs typeface="Consolas"/>
                <a:sym typeface="Consolas"/>
              </a:rPr>
              <a:t>&amp;&amp; </a:t>
            </a:r>
            <a:r>
              <a:rPr lang="en-US" sz="900">
                <a:solidFill>
                  <a:srgbClr val="248F8F"/>
                </a:solidFill>
                <a:highlight>
                  <a:schemeClr val="lt1"/>
                </a:highlight>
                <a:latin typeface="Consolas"/>
                <a:ea typeface="Consolas"/>
                <a:cs typeface="Consolas"/>
                <a:sym typeface="Consolas"/>
              </a:rPr>
              <a:t>c</a:t>
            </a:r>
            <a:r>
              <a:rPr lang="en-US" sz="900">
                <a:solidFill>
                  <a:srgbClr val="080808"/>
                </a:solidFill>
                <a:highlight>
                  <a:schemeClr val="lt1"/>
                </a:highlight>
                <a:latin typeface="Consolas"/>
                <a:ea typeface="Consolas"/>
                <a:cs typeface="Consolas"/>
                <a:sym typeface="Consolas"/>
              </a:rPr>
              <a:t> &gt;= </a:t>
            </a:r>
            <a:r>
              <a:rPr lang="en-US" sz="900">
                <a:solidFill>
                  <a:srgbClr val="067D17"/>
                </a:solidFill>
                <a:highlight>
                  <a:schemeClr val="lt1"/>
                </a:highlight>
                <a:latin typeface="Consolas"/>
                <a:ea typeface="Consolas"/>
                <a:cs typeface="Consolas"/>
                <a:sym typeface="Consolas"/>
              </a:rPr>
              <a:t>'0' </a:t>
            </a:r>
            <a:r>
              <a:rPr lang="en-US" sz="900">
                <a:solidFill>
                  <a:srgbClr val="080808"/>
                </a:solidFill>
                <a:highlight>
                  <a:schemeClr val="lt1"/>
                </a:highlight>
                <a:latin typeface="Consolas"/>
                <a:ea typeface="Consolas"/>
                <a:cs typeface="Consolas"/>
                <a:sym typeface="Consolas"/>
              </a:rPr>
              <a:t>&amp;&amp; </a:t>
            </a:r>
            <a:r>
              <a:rPr lang="en-US" sz="900">
                <a:solidFill>
                  <a:srgbClr val="248F8F"/>
                </a:solidFill>
                <a:highlight>
                  <a:schemeClr val="lt1"/>
                </a:highlight>
                <a:latin typeface="Consolas"/>
                <a:ea typeface="Consolas"/>
                <a:cs typeface="Consolas"/>
                <a:sym typeface="Consolas"/>
              </a:rPr>
              <a:t>c</a:t>
            </a:r>
            <a:r>
              <a:rPr lang="en-US" sz="900">
                <a:solidFill>
                  <a:srgbClr val="080808"/>
                </a:solidFill>
                <a:highlight>
                  <a:schemeClr val="lt1"/>
                </a:highlight>
                <a:latin typeface="Consolas"/>
                <a:ea typeface="Consolas"/>
                <a:cs typeface="Consolas"/>
                <a:sym typeface="Consolas"/>
              </a:rPr>
              <a:t> &lt;= </a:t>
            </a:r>
            <a:r>
              <a:rPr lang="en-US" sz="900">
                <a:solidFill>
                  <a:srgbClr val="067D17"/>
                </a:solidFill>
                <a:highlight>
                  <a:schemeClr val="lt1"/>
                </a:highlight>
                <a:latin typeface="Consolas"/>
                <a:ea typeface="Consolas"/>
                <a:cs typeface="Consolas"/>
                <a:sym typeface="Consolas"/>
              </a:rPr>
              <a:t>'9'</a:t>
            </a:r>
            <a:r>
              <a:rPr lang="en-US" sz="900">
                <a:solidFill>
                  <a:srgbClr val="080808"/>
                </a:solidFill>
                <a:highlight>
                  <a:schemeClr val="lt1"/>
                </a:highlight>
                <a:latin typeface="Consolas"/>
                <a:ea typeface="Consolas"/>
                <a:cs typeface="Consolas"/>
                <a:sym typeface="Consolas"/>
              </a:rPr>
              <a:t>) {</a:t>
            </a:r>
            <a:endParaRPr sz="9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900">
                <a:solidFill>
                  <a:srgbClr val="080808"/>
                </a:solidFill>
                <a:highlight>
                  <a:schemeClr val="lt1"/>
                </a:highlight>
                <a:latin typeface="Consolas"/>
                <a:ea typeface="Consolas"/>
                <a:cs typeface="Consolas"/>
                <a:sym typeface="Consolas"/>
              </a:rPr>
              <a:t>         </a:t>
            </a:r>
            <a:r>
              <a:rPr lang="en-US" sz="900">
                <a:solidFill>
                  <a:srgbClr val="248F8F"/>
                </a:solidFill>
                <a:highlight>
                  <a:schemeClr val="lt1"/>
                </a:highlight>
                <a:latin typeface="Consolas"/>
                <a:ea typeface="Consolas"/>
                <a:cs typeface="Consolas"/>
                <a:sym typeface="Consolas"/>
              </a:rPr>
              <a:t>c</a:t>
            </a:r>
            <a:r>
              <a:rPr lang="en-US" sz="900">
                <a:solidFill>
                  <a:srgbClr val="830091"/>
                </a:solidFill>
                <a:highlight>
                  <a:schemeClr val="lt1"/>
                </a:highlight>
                <a:latin typeface="Consolas"/>
                <a:ea typeface="Consolas"/>
                <a:cs typeface="Consolas"/>
                <a:sym typeface="Consolas"/>
              </a:rPr>
              <a:t> </a:t>
            </a:r>
            <a:r>
              <a:rPr lang="en-US" sz="900">
                <a:solidFill>
                  <a:srgbClr val="080808"/>
                </a:solidFill>
                <a:highlight>
                  <a:schemeClr val="lt1"/>
                </a:highlight>
                <a:latin typeface="Consolas"/>
                <a:ea typeface="Consolas"/>
                <a:cs typeface="Consolas"/>
                <a:sym typeface="Consolas"/>
              </a:rPr>
              <a:t>= </a:t>
            </a:r>
            <a:r>
              <a:rPr lang="en-US" sz="900">
                <a:solidFill>
                  <a:srgbClr val="830091"/>
                </a:solidFill>
                <a:highlight>
                  <a:schemeClr val="lt1"/>
                </a:highlight>
                <a:latin typeface="Consolas"/>
                <a:ea typeface="Consolas"/>
                <a:cs typeface="Consolas"/>
                <a:sym typeface="Consolas"/>
              </a:rPr>
              <a:t>userInput</a:t>
            </a:r>
            <a:r>
              <a:rPr lang="en-US" sz="900">
                <a:solidFill>
                  <a:srgbClr val="080808"/>
                </a:solidFill>
                <a:highlight>
                  <a:schemeClr val="lt1"/>
                </a:highlight>
                <a:latin typeface="Consolas"/>
                <a:ea typeface="Consolas"/>
                <a:cs typeface="Consolas"/>
                <a:sym typeface="Consolas"/>
              </a:rPr>
              <a:t>[</a:t>
            </a:r>
            <a:r>
              <a:rPr lang="en-US" sz="900">
                <a:solidFill>
                  <a:srgbClr val="248F8F"/>
                </a:solidFill>
                <a:highlight>
                  <a:schemeClr val="lt1"/>
                </a:highlight>
                <a:latin typeface="Consolas"/>
                <a:ea typeface="Consolas"/>
                <a:cs typeface="Consolas"/>
                <a:sym typeface="Consolas"/>
              </a:rPr>
              <a:t>i</a:t>
            </a:r>
            <a:r>
              <a:rPr lang="en-US" sz="900">
                <a:solidFill>
                  <a:srgbClr val="080808"/>
                </a:solidFill>
                <a:highlight>
                  <a:schemeClr val="lt1"/>
                </a:highlight>
                <a:latin typeface="Consolas"/>
                <a:ea typeface="Consolas"/>
                <a:cs typeface="Consolas"/>
                <a:sym typeface="Consolas"/>
              </a:rPr>
              <a:t>];</a:t>
            </a:r>
            <a:endParaRPr sz="9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900">
                <a:solidFill>
                  <a:srgbClr val="830091"/>
                </a:solidFill>
                <a:highlight>
                  <a:schemeClr val="lt1"/>
                </a:highlight>
                <a:latin typeface="Consolas"/>
                <a:ea typeface="Consolas"/>
                <a:cs typeface="Consolas"/>
                <a:sym typeface="Consolas"/>
              </a:rPr>
              <a:t>         numbers </a:t>
            </a:r>
            <a:r>
              <a:rPr lang="en-US" sz="900">
                <a:solidFill>
                  <a:srgbClr val="080808"/>
                </a:solidFill>
                <a:highlight>
                  <a:schemeClr val="lt1"/>
                </a:highlight>
                <a:latin typeface="Consolas"/>
                <a:ea typeface="Consolas"/>
                <a:cs typeface="Consolas"/>
                <a:sym typeface="Consolas"/>
              </a:rPr>
              <a:t>+= </a:t>
            </a:r>
            <a:r>
              <a:rPr lang="en-US" sz="900">
                <a:solidFill>
                  <a:srgbClr val="248F8F"/>
                </a:solidFill>
                <a:highlight>
                  <a:schemeClr val="lt1"/>
                </a:highlight>
                <a:latin typeface="Consolas"/>
                <a:ea typeface="Consolas"/>
                <a:cs typeface="Consolas"/>
                <a:sym typeface="Consolas"/>
              </a:rPr>
              <a:t>c</a:t>
            </a:r>
            <a:r>
              <a:rPr lang="en-US" sz="900">
                <a:solidFill>
                  <a:srgbClr val="080808"/>
                </a:solidFill>
                <a:highlight>
                  <a:schemeClr val="lt1"/>
                </a:highlight>
                <a:latin typeface="Consolas"/>
                <a:ea typeface="Consolas"/>
                <a:cs typeface="Consolas"/>
                <a:sym typeface="Consolas"/>
              </a:rPr>
              <a:t>; </a:t>
            </a:r>
            <a:endParaRPr sz="9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900">
                <a:solidFill>
                  <a:srgbClr val="248F8F"/>
                </a:solidFill>
                <a:highlight>
                  <a:schemeClr val="lt1"/>
                </a:highlight>
                <a:latin typeface="Consolas"/>
                <a:ea typeface="Consolas"/>
                <a:cs typeface="Consolas"/>
                <a:sym typeface="Consolas"/>
              </a:rPr>
              <a:t>         i</a:t>
            </a:r>
            <a:r>
              <a:rPr lang="en-US" sz="900">
                <a:solidFill>
                  <a:srgbClr val="080808"/>
                </a:solidFill>
                <a:highlight>
                  <a:schemeClr val="lt1"/>
                </a:highlight>
                <a:latin typeface="Consolas"/>
                <a:ea typeface="Consolas"/>
                <a:cs typeface="Consolas"/>
                <a:sym typeface="Consolas"/>
              </a:rPr>
              <a:t>++;</a:t>
            </a:r>
            <a:endParaRPr sz="9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900">
                <a:solidFill>
                  <a:srgbClr val="080808"/>
                </a:solidFill>
                <a:highlight>
                  <a:schemeClr val="lt1"/>
                </a:highlight>
                <a:latin typeface="Consolas"/>
                <a:ea typeface="Consolas"/>
                <a:cs typeface="Consolas"/>
                <a:sym typeface="Consolas"/>
              </a:rPr>
              <a:t>      } </a:t>
            </a:r>
            <a:endParaRPr sz="9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900">
                <a:solidFill>
                  <a:srgbClr val="830091"/>
                </a:solidFill>
                <a:highlight>
                  <a:schemeClr val="lt1"/>
                </a:highlight>
                <a:latin typeface="Consolas"/>
                <a:ea typeface="Consolas"/>
                <a:cs typeface="Consolas"/>
                <a:sym typeface="Consolas"/>
              </a:rPr>
              <a:t>      numbers </a:t>
            </a:r>
            <a:r>
              <a:rPr lang="en-US" sz="900">
                <a:solidFill>
                  <a:srgbClr val="080808"/>
                </a:solidFill>
                <a:highlight>
                  <a:schemeClr val="lt1"/>
                </a:highlight>
                <a:latin typeface="Consolas"/>
                <a:ea typeface="Consolas"/>
                <a:cs typeface="Consolas"/>
                <a:sym typeface="Consolas"/>
              </a:rPr>
              <a:t>+= </a:t>
            </a:r>
            <a:r>
              <a:rPr lang="en-US" sz="900">
                <a:solidFill>
                  <a:srgbClr val="830091"/>
                </a:solidFill>
                <a:highlight>
                  <a:schemeClr val="lt1"/>
                </a:highlight>
                <a:latin typeface="Consolas"/>
                <a:ea typeface="Consolas"/>
                <a:cs typeface="Consolas"/>
                <a:sym typeface="Consolas"/>
              </a:rPr>
              <a:t>SEPARATOR</a:t>
            </a:r>
            <a:r>
              <a:rPr lang="en-US" sz="900">
                <a:solidFill>
                  <a:srgbClr val="080808"/>
                </a:solidFill>
                <a:highlight>
                  <a:schemeClr val="lt1"/>
                </a:highlight>
                <a:latin typeface="Consolas"/>
                <a:ea typeface="Consolas"/>
                <a:cs typeface="Consolas"/>
                <a:sym typeface="Consolas"/>
              </a:rPr>
              <a:t>; </a:t>
            </a:r>
            <a:endParaRPr sz="9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900">
                <a:solidFill>
                  <a:srgbClr val="248F8F"/>
                </a:solidFill>
                <a:highlight>
                  <a:schemeClr val="lt1"/>
                </a:highlight>
                <a:latin typeface="Consolas"/>
                <a:ea typeface="Consolas"/>
                <a:cs typeface="Consolas"/>
                <a:sym typeface="Consolas"/>
              </a:rPr>
              <a:t>      i</a:t>
            </a:r>
            <a:r>
              <a:rPr lang="en-US" sz="900">
                <a:solidFill>
                  <a:srgbClr val="080808"/>
                </a:solidFill>
                <a:highlight>
                  <a:schemeClr val="lt1"/>
                </a:highlight>
                <a:latin typeface="Consolas"/>
                <a:ea typeface="Consolas"/>
                <a:cs typeface="Consolas"/>
                <a:sym typeface="Consolas"/>
              </a:rPr>
              <a:t>--;</a:t>
            </a:r>
            <a:endParaRPr sz="900">
              <a:solidFill>
                <a:srgbClr val="830091"/>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900">
                <a:solidFill>
                  <a:srgbClr val="080808"/>
                </a:solidFill>
                <a:highlight>
                  <a:schemeClr val="lt1"/>
                </a:highlight>
                <a:latin typeface="Consolas"/>
                <a:ea typeface="Consolas"/>
                <a:cs typeface="Consolas"/>
                <a:sym typeface="Consolas"/>
              </a:rPr>
              <a:t>   } </a:t>
            </a:r>
            <a:r>
              <a:rPr lang="en-US" sz="900">
                <a:solidFill>
                  <a:srgbClr val="0033B3"/>
                </a:solidFill>
                <a:highlight>
                  <a:schemeClr val="lt1"/>
                </a:highlight>
                <a:latin typeface="Consolas"/>
                <a:ea typeface="Consolas"/>
                <a:cs typeface="Consolas"/>
                <a:sym typeface="Consolas"/>
              </a:rPr>
              <a:t>else if </a:t>
            </a:r>
            <a:r>
              <a:rPr lang="en-US" sz="900">
                <a:solidFill>
                  <a:srgbClr val="080808"/>
                </a:solidFill>
                <a:highlight>
                  <a:schemeClr val="lt1"/>
                </a:highlight>
                <a:latin typeface="Consolas"/>
                <a:ea typeface="Consolas"/>
                <a:cs typeface="Consolas"/>
                <a:sym typeface="Consolas"/>
              </a:rPr>
              <a:t>(</a:t>
            </a:r>
            <a:r>
              <a:rPr lang="en-US" sz="900">
                <a:solidFill>
                  <a:srgbClr val="248F8F"/>
                </a:solidFill>
                <a:highlight>
                  <a:schemeClr val="lt1"/>
                </a:highlight>
                <a:latin typeface="Consolas"/>
                <a:ea typeface="Consolas"/>
                <a:cs typeface="Consolas"/>
                <a:sym typeface="Consolas"/>
              </a:rPr>
              <a:t>c</a:t>
            </a:r>
            <a:r>
              <a:rPr lang="en-US" sz="900">
                <a:solidFill>
                  <a:srgbClr val="080808"/>
                </a:solidFill>
                <a:highlight>
                  <a:schemeClr val="lt1"/>
                </a:highlight>
                <a:latin typeface="Consolas"/>
                <a:ea typeface="Consolas"/>
                <a:cs typeface="Consolas"/>
                <a:sym typeface="Consolas"/>
              </a:rPr>
              <a:t> == </a:t>
            </a:r>
            <a:r>
              <a:rPr lang="en-US" sz="900">
                <a:solidFill>
                  <a:srgbClr val="067D17"/>
                </a:solidFill>
                <a:highlight>
                  <a:schemeClr val="lt1"/>
                </a:highlight>
                <a:latin typeface="Consolas"/>
                <a:ea typeface="Consolas"/>
                <a:cs typeface="Consolas"/>
                <a:sym typeface="Consolas"/>
              </a:rPr>
              <a:t>' '</a:t>
            </a:r>
            <a:r>
              <a:rPr lang="en-US" sz="900">
                <a:solidFill>
                  <a:srgbClr val="080808"/>
                </a:solidFill>
                <a:highlight>
                  <a:schemeClr val="lt1"/>
                </a:highlight>
                <a:latin typeface="Consolas"/>
                <a:ea typeface="Consolas"/>
                <a:cs typeface="Consolas"/>
                <a:sym typeface="Consolas"/>
              </a:rPr>
              <a:t>)</a:t>
            </a:r>
            <a:r>
              <a:rPr lang="en-US" sz="900">
                <a:solidFill>
                  <a:srgbClr val="0033B3"/>
                </a:solidFill>
                <a:highlight>
                  <a:schemeClr val="lt1"/>
                </a:highlight>
                <a:latin typeface="Consolas"/>
                <a:ea typeface="Consolas"/>
                <a:cs typeface="Consolas"/>
                <a:sym typeface="Consolas"/>
              </a:rPr>
              <a:t> </a:t>
            </a:r>
            <a:r>
              <a:rPr lang="en-US" sz="900">
                <a:solidFill>
                  <a:srgbClr val="080808"/>
                </a:solidFill>
                <a:highlight>
                  <a:schemeClr val="lt1"/>
                </a:highlight>
                <a:latin typeface="Consolas"/>
                <a:ea typeface="Consolas"/>
                <a:cs typeface="Consolas"/>
                <a:sym typeface="Consolas"/>
              </a:rPr>
              <a:t>{</a:t>
            </a:r>
            <a:endParaRPr sz="9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900">
                <a:solidFill>
                  <a:srgbClr val="080808"/>
                </a:solidFill>
                <a:highlight>
                  <a:schemeClr val="lt1"/>
                </a:highlight>
                <a:latin typeface="Consolas"/>
                <a:ea typeface="Consolas"/>
                <a:cs typeface="Consolas"/>
                <a:sym typeface="Consolas"/>
              </a:rPr>
              <a:t>   } </a:t>
            </a:r>
            <a:r>
              <a:rPr lang="en-US" sz="900">
                <a:solidFill>
                  <a:srgbClr val="0033B3"/>
                </a:solidFill>
                <a:highlight>
                  <a:schemeClr val="lt1"/>
                </a:highlight>
                <a:latin typeface="Consolas"/>
                <a:ea typeface="Consolas"/>
                <a:cs typeface="Consolas"/>
                <a:sym typeface="Consolas"/>
              </a:rPr>
              <a:t>else </a:t>
            </a:r>
            <a:r>
              <a:rPr lang="en-US" sz="900">
                <a:solidFill>
                  <a:srgbClr val="080808"/>
                </a:solidFill>
                <a:highlight>
                  <a:schemeClr val="lt1"/>
                </a:highlight>
                <a:latin typeface="Consolas"/>
                <a:ea typeface="Consolas"/>
                <a:cs typeface="Consolas"/>
                <a:sym typeface="Consolas"/>
              </a:rPr>
              <a:t>{</a:t>
            </a:r>
            <a:endParaRPr sz="9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900">
                <a:solidFill>
                  <a:srgbClr val="080808"/>
                </a:solidFill>
                <a:highlight>
                  <a:schemeClr val="lt1"/>
                </a:highlight>
                <a:latin typeface="Consolas"/>
                <a:ea typeface="Consolas"/>
                <a:cs typeface="Consolas"/>
                <a:sym typeface="Consolas"/>
              </a:rPr>
              <a:t>      </a:t>
            </a:r>
            <a:r>
              <a:rPr lang="en-US" sz="900">
                <a:solidFill>
                  <a:srgbClr val="830091"/>
                </a:solidFill>
                <a:highlight>
                  <a:schemeClr val="lt1"/>
                </a:highlight>
                <a:latin typeface="Consolas"/>
                <a:ea typeface="Consolas"/>
                <a:cs typeface="Consolas"/>
                <a:sym typeface="Consolas"/>
              </a:rPr>
              <a:t>operators </a:t>
            </a:r>
            <a:r>
              <a:rPr lang="en-US" sz="900">
                <a:solidFill>
                  <a:srgbClr val="080808"/>
                </a:solidFill>
                <a:highlight>
                  <a:schemeClr val="lt1"/>
                </a:highlight>
                <a:latin typeface="Consolas"/>
                <a:ea typeface="Consolas"/>
                <a:cs typeface="Consolas"/>
                <a:sym typeface="Consolas"/>
              </a:rPr>
              <a:t>+= </a:t>
            </a:r>
            <a:r>
              <a:rPr lang="en-US" sz="900">
                <a:solidFill>
                  <a:srgbClr val="248F8F"/>
                </a:solidFill>
                <a:highlight>
                  <a:schemeClr val="lt1"/>
                </a:highlight>
                <a:latin typeface="Consolas"/>
                <a:ea typeface="Consolas"/>
                <a:cs typeface="Consolas"/>
                <a:sym typeface="Consolas"/>
              </a:rPr>
              <a:t>c</a:t>
            </a:r>
            <a:r>
              <a:rPr lang="en-US" sz="900">
                <a:solidFill>
                  <a:srgbClr val="080808"/>
                </a:solidFill>
                <a:highlight>
                  <a:schemeClr val="lt1"/>
                </a:highlight>
                <a:latin typeface="Consolas"/>
                <a:ea typeface="Consolas"/>
                <a:cs typeface="Consolas"/>
                <a:sym typeface="Consolas"/>
              </a:rPr>
              <a:t> + </a:t>
            </a:r>
            <a:r>
              <a:rPr lang="en-US" sz="900">
                <a:solidFill>
                  <a:srgbClr val="830091"/>
                </a:solidFill>
                <a:highlight>
                  <a:schemeClr val="lt1"/>
                </a:highlight>
                <a:latin typeface="Consolas"/>
                <a:ea typeface="Consolas"/>
                <a:cs typeface="Consolas"/>
                <a:sym typeface="Consolas"/>
              </a:rPr>
              <a:t>SEPARATOR</a:t>
            </a:r>
            <a:r>
              <a:rPr lang="en-US" sz="900">
                <a:solidFill>
                  <a:srgbClr val="080808"/>
                </a:solidFill>
                <a:highlight>
                  <a:schemeClr val="lt1"/>
                </a:highlight>
                <a:latin typeface="Consolas"/>
                <a:ea typeface="Consolas"/>
                <a:cs typeface="Consolas"/>
                <a:sym typeface="Consolas"/>
              </a:rPr>
              <a:t>;</a:t>
            </a:r>
            <a:endParaRPr sz="9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900">
                <a:solidFill>
                  <a:srgbClr val="080808"/>
                </a:solidFill>
                <a:highlight>
                  <a:schemeClr val="lt1"/>
                </a:highlight>
                <a:latin typeface="Consolas"/>
                <a:ea typeface="Consolas"/>
                <a:cs typeface="Consolas"/>
                <a:sym typeface="Consolas"/>
              </a:rPr>
              <a:t>   }</a:t>
            </a:r>
            <a:endParaRPr sz="900">
              <a:solidFill>
                <a:schemeClr val="accent3"/>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900">
                <a:solidFill>
                  <a:srgbClr val="080808"/>
                </a:solidFill>
                <a:highlight>
                  <a:schemeClr val="lt1"/>
                </a:highlight>
                <a:latin typeface="Consolas"/>
                <a:ea typeface="Consolas"/>
                <a:cs typeface="Consolas"/>
                <a:sym typeface="Consolas"/>
              </a:rPr>
              <a:t>}</a:t>
            </a:r>
            <a:endParaRPr sz="9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t/>
            </a:r>
            <a:endParaRPr sz="9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900">
                <a:solidFill>
                  <a:srgbClr val="830091"/>
                </a:solidFill>
                <a:highlight>
                  <a:schemeClr val="lt1"/>
                </a:highlight>
                <a:latin typeface="Consolas"/>
                <a:ea typeface="Consolas"/>
                <a:cs typeface="Consolas"/>
                <a:sym typeface="Consolas"/>
              </a:rPr>
              <a:t>console</a:t>
            </a:r>
            <a:r>
              <a:rPr lang="en-US" sz="900">
                <a:solidFill>
                  <a:srgbClr val="080808"/>
                </a:solidFill>
                <a:highlight>
                  <a:schemeClr val="lt1"/>
                </a:highlight>
                <a:latin typeface="Consolas"/>
                <a:ea typeface="Consolas"/>
                <a:cs typeface="Consolas"/>
                <a:sym typeface="Consolas"/>
              </a:rPr>
              <a:t>.</a:t>
            </a:r>
            <a:r>
              <a:rPr lang="en-US" sz="900">
                <a:solidFill>
                  <a:srgbClr val="7A7A43"/>
                </a:solidFill>
                <a:highlight>
                  <a:schemeClr val="lt1"/>
                </a:highlight>
                <a:latin typeface="Consolas"/>
                <a:ea typeface="Consolas"/>
                <a:cs typeface="Consolas"/>
                <a:sym typeface="Consolas"/>
              </a:rPr>
              <a:t>log</a:t>
            </a:r>
            <a:r>
              <a:rPr lang="en-US" sz="900">
                <a:solidFill>
                  <a:srgbClr val="080808"/>
                </a:solidFill>
                <a:highlight>
                  <a:schemeClr val="lt1"/>
                </a:highlight>
                <a:latin typeface="Consolas"/>
                <a:ea typeface="Consolas"/>
                <a:cs typeface="Consolas"/>
                <a:sym typeface="Consolas"/>
              </a:rPr>
              <a:t>(</a:t>
            </a:r>
            <a:r>
              <a:rPr lang="en-US" sz="900">
                <a:solidFill>
                  <a:srgbClr val="067D17"/>
                </a:solidFill>
                <a:highlight>
                  <a:schemeClr val="lt1"/>
                </a:highlight>
                <a:latin typeface="Consolas"/>
                <a:ea typeface="Consolas"/>
                <a:cs typeface="Consolas"/>
                <a:sym typeface="Consolas"/>
              </a:rPr>
              <a:t>"Numbers: "</a:t>
            </a:r>
            <a:r>
              <a:rPr lang="en-US" sz="900">
                <a:solidFill>
                  <a:srgbClr val="080808"/>
                </a:solidFill>
                <a:highlight>
                  <a:schemeClr val="lt1"/>
                </a:highlight>
                <a:latin typeface="Consolas"/>
                <a:ea typeface="Consolas"/>
                <a:cs typeface="Consolas"/>
                <a:sym typeface="Consolas"/>
              </a:rPr>
              <a:t>, </a:t>
            </a:r>
            <a:r>
              <a:rPr lang="en-US" sz="900">
                <a:solidFill>
                  <a:srgbClr val="830091"/>
                </a:solidFill>
                <a:highlight>
                  <a:schemeClr val="lt1"/>
                </a:highlight>
                <a:latin typeface="Consolas"/>
                <a:ea typeface="Consolas"/>
                <a:cs typeface="Consolas"/>
                <a:sym typeface="Consolas"/>
              </a:rPr>
              <a:t>numbers</a:t>
            </a:r>
            <a:r>
              <a:rPr lang="en-US" sz="900">
                <a:solidFill>
                  <a:srgbClr val="080808"/>
                </a:solidFill>
                <a:highlight>
                  <a:schemeClr val="lt1"/>
                </a:highlight>
                <a:latin typeface="Consolas"/>
                <a:ea typeface="Consolas"/>
                <a:cs typeface="Consolas"/>
                <a:sym typeface="Consolas"/>
              </a:rPr>
              <a:t>);</a:t>
            </a:r>
            <a:endParaRPr sz="9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sz="900">
                <a:solidFill>
                  <a:srgbClr val="830091"/>
                </a:solidFill>
                <a:highlight>
                  <a:schemeClr val="lt1"/>
                </a:highlight>
                <a:latin typeface="Consolas"/>
                <a:ea typeface="Consolas"/>
                <a:cs typeface="Consolas"/>
                <a:sym typeface="Consolas"/>
              </a:rPr>
              <a:t>console</a:t>
            </a:r>
            <a:r>
              <a:rPr lang="en-US" sz="900">
                <a:solidFill>
                  <a:srgbClr val="080808"/>
                </a:solidFill>
                <a:highlight>
                  <a:schemeClr val="lt1"/>
                </a:highlight>
                <a:latin typeface="Consolas"/>
                <a:ea typeface="Consolas"/>
                <a:cs typeface="Consolas"/>
                <a:sym typeface="Consolas"/>
              </a:rPr>
              <a:t>.</a:t>
            </a:r>
            <a:r>
              <a:rPr lang="en-US" sz="900">
                <a:solidFill>
                  <a:srgbClr val="7A7A43"/>
                </a:solidFill>
                <a:highlight>
                  <a:schemeClr val="lt1"/>
                </a:highlight>
                <a:latin typeface="Consolas"/>
                <a:ea typeface="Consolas"/>
                <a:cs typeface="Consolas"/>
                <a:sym typeface="Consolas"/>
              </a:rPr>
              <a:t>log</a:t>
            </a:r>
            <a:r>
              <a:rPr lang="en-US" sz="900">
                <a:solidFill>
                  <a:srgbClr val="080808"/>
                </a:solidFill>
                <a:highlight>
                  <a:schemeClr val="lt1"/>
                </a:highlight>
                <a:latin typeface="Consolas"/>
                <a:ea typeface="Consolas"/>
                <a:cs typeface="Consolas"/>
                <a:sym typeface="Consolas"/>
              </a:rPr>
              <a:t>(</a:t>
            </a:r>
            <a:r>
              <a:rPr lang="en-US" sz="900">
                <a:solidFill>
                  <a:srgbClr val="067D17"/>
                </a:solidFill>
                <a:highlight>
                  <a:schemeClr val="lt1"/>
                </a:highlight>
                <a:latin typeface="Consolas"/>
                <a:ea typeface="Consolas"/>
                <a:cs typeface="Consolas"/>
                <a:sym typeface="Consolas"/>
              </a:rPr>
              <a:t>"Operators: "</a:t>
            </a:r>
            <a:r>
              <a:rPr lang="en-US" sz="900">
                <a:solidFill>
                  <a:srgbClr val="080808"/>
                </a:solidFill>
                <a:highlight>
                  <a:schemeClr val="lt1"/>
                </a:highlight>
                <a:latin typeface="Consolas"/>
                <a:ea typeface="Consolas"/>
                <a:cs typeface="Consolas"/>
                <a:sym typeface="Consolas"/>
              </a:rPr>
              <a:t>, </a:t>
            </a:r>
            <a:r>
              <a:rPr lang="en-US" sz="900">
                <a:solidFill>
                  <a:srgbClr val="830091"/>
                </a:solidFill>
                <a:highlight>
                  <a:schemeClr val="lt1"/>
                </a:highlight>
                <a:latin typeface="Consolas"/>
                <a:ea typeface="Consolas"/>
                <a:cs typeface="Consolas"/>
                <a:sym typeface="Consolas"/>
              </a:rPr>
              <a:t>operators</a:t>
            </a:r>
            <a:r>
              <a:rPr lang="en-US" sz="900">
                <a:solidFill>
                  <a:srgbClr val="080808"/>
                </a:solidFill>
                <a:highlight>
                  <a:schemeClr val="lt1"/>
                </a:highlight>
                <a:latin typeface="Consolas"/>
                <a:ea typeface="Consolas"/>
                <a:cs typeface="Consolas"/>
                <a:sym typeface="Consolas"/>
              </a:rPr>
              <a:t>);</a:t>
            </a:r>
            <a:endParaRPr sz="900">
              <a:solidFill>
                <a:srgbClr val="080808"/>
              </a:solidFill>
              <a:highlight>
                <a:schemeClr val="lt1"/>
              </a:highlight>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0" name="Shape 1200"/>
        <p:cNvGrpSpPr/>
        <p:nvPr/>
      </p:nvGrpSpPr>
      <p:grpSpPr>
        <a:xfrm>
          <a:off x="0" y="0"/>
          <a:ext cx="0" cy="0"/>
          <a:chOff x="0" y="0"/>
          <a:chExt cx="0" cy="0"/>
        </a:xfrm>
      </p:grpSpPr>
      <p:sp>
        <p:nvSpPr>
          <p:cNvPr id="1201" name="Google Shape;1201;p127"/>
          <p:cNvSpPr txBox="1"/>
          <p:nvPr>
            <p:ph type="title"/>
          </p:nvPr>
        </p:nvSpPr>
        <p:spPr>
          <a:xfrm>
            <a:off x="439862" y="69559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t>JavaScript Capabilities</a:t>
            </a:r>
            <a:endParaRPr/>
          </a:p>
        </p:txBody>
      </p:sp>
      <p:sp>
        <p:nvSpPr>
          <p:cNvPr id="1202" name="Google Shape;1202;p127"/>
          <p:cNvSpPr txBox="1"/>
          <p:nvPr>
            <p:ph idx="1" type="body"/>
          </p:nvPr>
        </p:nvSpPr>
        <p:spPr>
          <a:xfrm>
            <a:off x="593775" y="1226000"/>
            <a:ext cx="8116800" cy="3459900"/>
          </a:xfrm>
          <a:prstGeom prst="rect">
            <a:avLst/>
          </a:prstGeom>
          <a:noFill/>
          <a:ln>
            <a:noFill/>
          </a:ln>
        </p:spPr>
        <p:txBody>
          <a:bodyPr anchorCtr="0" anchor="t" bIns="68575" lIns="68575" spcFirstLastPara="1" rIns="68575" wrap="square" tIns="68575">
            <a:normAutofit/>
          </a:bodyPr>
          <a:lstStyle/>
          <a:p>
            <a:pPr indent="0" lvl="0" marL="0" rtl="0" algn="l">
              <a:lnSpc>
                <a:spcPct val="100000"/>
              </a:lnSpc>
              <a:spcBef>
                <a:spcPts val="0"/>
              </a:spcBef>
              <a:spcAft>
                <a:spcPts val="0"/>
              </a:spcAft>
              <a:buNone/>
            </a:pPr>
            <a:r>
              <a:rPr lang="en-US" sz="1400">
                <a:solidFill>
                  <a:srgbClr val="333333"/>
                </a:solidFill>
              </a:rPr>
              <a:t>JavaScript</a:t>
            </a:r>
            <a:r>
              <a:rPr lang="en-US">
                <a:solidFill>
                  <a:srgbClr val="333333"/>
                </a:solidFill>
              </a:rPr>
              <a:t>’s</a:t>
            </a:r>
            <a:r>
              <a:rPr lang="en-US" sz="1400">
                <a:solidFill>
                  <a:srgbClr val="333333"/>
                </a:solidFill>
              </a:rPr>
              <a:t> </a:t>
            </a:r>
            <a:r>
              <a:rPr lang="en-US" sz="1400">
                <a:solidFill>
                  <a:srgbClr val="333333"/>
                </a:solidFill>
              </a:rPr>
              <a:t>capabilities greatly depend on the environment that runs JavaScript. For instance, Node.JS supports functions that allow JavaScript to read</a:t>
            </a:r>
            <a:r>
              <a:rPr lang="en-US">
                <a:solidFill>
                  <a:srgbClr val="333333"/>
                </a:solidFill>
              </a:rPr>
              <a:t> and </a:t>
            </a:r>
            <a:r>
              <a:rPr lang="en-US" sz="1400">
                <a:solidFill>
                  <a:srgbClr val="333333"/>
                </a:solidFill>
              </a:rPr>
              <a:t>write arbitrary files, perform network requests, etc.</a:t>
            </a:r>
            <a:endParaRPr sz="1800"/>
          </a:p>
          <a:p>
            <a:pPr indent="0" lvl="0" marL="0" rtl="0" algn="l">
              <a:lnSpc>
                <a:spcPct val="100000"/>
              </a:lnSpc>
              <a:spcBef>
                <a:spcPts val="1000"/>
              </a:spcBef>
              <a:spcAft>
                <a:spcPts val="0"/>
              </a:spcAft>
              <a:buNone/>
            </a:pPr>
            <a:r>
              <a:rPr lang="en-US" sz="1400">
                <a:solidFill>
                  <a:srgbClr val="333333"/>
                </a:solidFill>
              </a:rPr>
              <a:t>In-browser JavaScript can do everything related to web page manipulation and interaction with the user and the web server. For example, in-browser JavaScript is able to:</a:t>
            </a:r>
            <a:endParaRPr>
              <a:solidFill>
                <a:srgbClr val="333333"/>
              </a:solidFill>
            </a:endParaRPr>
          </a:p>
          <a:p>
            <a:pPr indent="-317500" lvl="0" marL="457200" rtl="0" algn="l">
              <a:lnSpc>
                <a:spcPct val="100000"/>
              </a:lnSpc>
              <a:spcBef>
                <a:spcPts val="1000"/>
              </a:spcBef>
              <a:spcAft>
                <a:spcPts val="0"/>
              </a:spcAft>
              <a:buClr>
                <a:schemeClr val="accent4"/>
              </a:buClr>
              <a:buSzPts val="1400"/>
              <a:buChar char="➢"/>
            </a:pPr>
            <a:r>
              <a:rPr lang="en-US">
                <a:solidFill>
                  <a:srgbClr val="333333"/>
                </a:solidFill>
              </a:rPr>
              <a:t>Add new HTML to the page, change the existing content, and modify styles.</a:t>
            </a:r>
            <a:endParaRPr>
              <a:solidFill>
                <a:srgbClr val="333333"/>
              </a:solidFill>
            </a:endParaRPr>
          </a:p>
          <a:p>
            <a:pPr indent="-317500" lvl="0" marL="457200" rtl="0" algn="l">
              <a:lnSpc>
                <a:spcPct val="100000"/>
              </a:lnSpc>
              <a:spcBef>
                <a:spcPts val="1000"/>
              </a:spcBef>
              <a:spcAft>
                <a:spcPts val="0"/>
              </a:spcAft>
              <a:buClr>
                <a:schemeClr val="accent4"/>
              </a:buClr>
              <a:buSzPts val="1400"/>
              <a:buChar char="➢"/>
            </a:pPr>
            <a:r>
              <a:rPr lang="en-US">
                <a:solidFill>
                  <a:srgbClr val="333333"/>
                </a:solidFill>
              </a:rPr>
              <a:t>React to user actions, and run code on mouse clicks, pointer movements, and key presses.</a:t>
            </a:r>
            <a:endParaRPr>
              <a:solidFill>
                <a:srgbClr val="333333"/>
              </a:solidFill>
            </a:endParaRPr>
          </a:p>
          <a:p>
            <a:pPr indent="-317500" lvl="0" marL="457200" rtl="0" algn="l">
              <a:lnSpc>
                <a:spcPct val="100000"/>
              </a:lnSpc>
              <a:spcBef>
                <a:spcPts val="1000"/>
              </a:spcBef>
              <a:spcAft>
                <a:spcPts val="0"/>
              </a:spcAft>
              <a:buClr>
                <a:schemeClr val="accent4"/>
              </a:buClr>
              <a:buSzPts val="1400"/>
              <a:buChar char="➢"/>
            </a:pPr>
            <a:r>
              <a:rPr lang="en-US">
                <a:solidFill>
                  <a:srgbClr val="333333"/>
                </a:solidFill>
              </a:rPr>
              <a:t>Send requests over the network to remote servers, and download and upload files. </a:t>
            </a:r>
            <a:endParaRPr>
              <a:solidFill>
                <a:srgbClr val="333333"/>
              </a:solidFill>
            </a:endParaRPr>
          </a:p>
          <a:p>
            <a:pPr indent="-317500" lvl="0" marL="457200" rtl="0" algn="l">
              <a:lnSpc>
                <a:spcPct val="100000"/>
              </a:lnSpc>
              <a:spcBef>
                <a:spcPts val="1000"/>
              </a:spcBef>
              <a:spcAft>
                <a:spcPts val="0"/>
              </a:spcAft>
              <a:buClr>
                <a:schemeClr val="accent4"/>
              </a:buClr>
              <a:buSzPts val="1400"/>
              <a:buChar char="➢"/>
            </a:pPr>
            <a:r>
              <a:rPr lang="en-US">
                <a:solidFill>
                  <a:srgbClr val="333333"/>
                </a:solidFill>
              </a:rPr>
              <a:t>Get and set cookies, ask questions to the user, and show messages.</a:t>
            </a:r>
            <a:endParaRPr>
              <a:solidFill>
                <a:srgbClr val="333333"/>
              </a:solidFill>
            </a:endParaRPr>
          </a:p>
          <a:p>
            <a:pPr indent="-317500" lvl="0" marL="457200" rtl="0" algn="l">
              <a:lnSpc>
                <a:spcPct val="100000"/>
              </a:lnSpc>
              <a:spcBef>
                <a:spcPts val="1000"/>
              </a:spcBef>
              <a:spcAft>
                <a:spcPts val="1000"/>
              </a:spcAft>
              <a:buClr>
                <a:schemeClr val="accent4"/>
              </a:buClr>
              <a:buSzPts val="1400"/>
              <a:buChar char="➢"/>
            </a:pPr>
            <a:r>
              <a:rPr lang="en-US">
                <a:solidFill>
                  <a:srgbClr val="333333"/>
                </a:solidFill>
              </a:rPr>
              <a:t>Remember data on the client-side (via “local storage”).</a:t>
            </a:r>
            <a:endParaRPr>
              <a:solidFill>
                <a:srgbClr val="333333"/>
              </a:solidFill>
            </a:endParaRPr>
          </a:p>
        </p:txBody>
      </p:sp>
      <p:sp>
        <p:nvSpPr>
          <p:cNvPr id="1203" name="Google Shape;1203;p127"/>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2" name="Shape 1682"/>
        <p:cNvGrpSpPr/>
        <p:nvPr/>
      </p:nvGrpSpPr>
      <p:grpSpPr>
        <a:xfrm>
          <a:off x="0" y="0"/>
          <a:ext cx="0" cy="0"/>
          <a:chOff x="0" y="0"/>
          <a:chExt cx="0" cy="0"/>
        </a:xfrm>
      </p:grpSpPr>
      <p:sp>
        <p:nvSpPr>
          <p:cNvPr id="1683" name="Google Shape;1683;p181"/>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t>PA: Introduction to JavaScript, and Printing Shapes </a:t>
            </a:r>
            <a:endParaRPr/>
          </a:p>
        </p:txBody>
      </p:sp>
      <p:sp>
        <p:nvSpPr>
          <p:cNvPr id="1684" name="Google Shape;1684;p181"/>
          <p:cNvSpPr txBox="1"/>
          <p:nvPr>
            <p:ph idx="1" type="body"/>
          </p:nvPr>
        </p:nvSpPr>
        <p:spPr>
          <a:xfrm>
            <a:off x="523875" y="1290600"/>
            <a:ext cx="8186700" cy="3395400"/>
          </a:xfrm>
          <a:prstGeom prst="rect">
            <a:avLst/>
          </a:prstGeom>
          <a:noFill/>
          <a:ln>
            <a:noFill/>
          </a:ln>
        </p:spPr>
        <p:txBody>
          <a:bodyPr anchorCtr="0" anchor="t" bIns="68575" lIns="68575" spcFirstLastPara="1" rIns="68575" wrap="square" tIns="68575">
            <a:normAutofit/>
          </a:bodyPr>
          <a:lstStyle/>
          <a:p>
            <a:pPr indent="0" lvl="0" marL="0" rtl="0" algn="l">
              <a:lnSpc>
                <a:spcPct val="115000"/>
              </a:lnSpc>
              <a:spcBef>
                <a:spcPts val="0"/>
              </a:spcBef>
              <a:spcAft>
                <a:spcPts val="0"/>
              </a:spcAft>
              <a:buNone/>
            </a:pPr>
            <a:r>
              <a:rPr lang="en-US" sz="1600">
                <a:solidFill>
                  <a:schemeClr val="accent2"/>
                </a:solidFill>
              </a:rPr>
              <a:t>Please follow the links below to the practice assignments for Introduction to JavaScript and Printing Shapes.</a:t>
            </a:r>
            <a:endParaRPr sz="1600">
              <a:solidFill>
                <a:schemeClr val="accent2"/>
              </a:solidFill>
            </a:endParaRPr>
          </a:p>
          <a:p>
            <a:pPr indent="-330200" lvl="0" marL="457200" rtl="0" algn="l">
              <a:lnSpc>
                <a:spcPct val="115000"/>
              </a:lnSpc>
              <a:spcBef>
                <a:spcPts val="1200"/>
              </a:spcBef>
              <a:spcAft>
                <a:spcPts val="0"/>
              </a:spcAft>
              <a:buClr>
                <a:schemeClr val="accent4"/>
              </a:buClr>
              <a:buSzPts val="1600"/>
              <a:buChar char="●"/>
            </a:pPr>
            <a:r>
              <a:rPr lang="en-US" sz="1600" u="sng">
                <a:solidFill>
                  <a:schemeClr val="hlink"/>
                </a:solidFill>
                <a:hlinkClick r:id="rId3"/>
              </a:rPr>
              <a:t>PA - 308.1.1 - Introduction to JavaScript</a:t>
            </a:r>
            <a:endParaRPr sz="1600">
              <a:solidFill>
                <a:schemeClr val="accent2"/>
              </a:solidFill>
            </a:endParaRPr>
          </a:p>
          <a:p>
            <a:pPr indent="-330200" lvl="0" marL="457200" rtl="0" algn="l">
              <a:lnSpc>
                <a:spcPct val="115000"/>
              </a:lnSpc>
              <a:spcBef>
                <a:spcPts val="1000"/>
              </a:spcBef>
              <a:spcAft>
                <a:spcPts val="0"/>
              </a:spcAft>
              <a:buClr>
                <a:schemeClr val="accent4"/>
              </a:buClr>
              <a:buSzPts val="1600"/>
              <a:buChar char="●"/>
            </a:pPr>
            <a:r>
              <a:rPr lang="en-US" sz="1600" u="sng">
                <a:solidFill>
                  <a:schemeClr val="hlink"/>
                </a:solidFill>
                <a:hlinkClick r:id="rId4"/>
              </a:rPr>
              <a:t>PA - 308.1.2 - Printing Shapes</a:t>
            </a:r>
            <a:endParaRPr sz="1600">
              <a:solidFill>
                <a:schemeClr val="accent2"/>
              </a:solidFill>
            </a:endParaRPr>
          </a:p>
          <a:p>
            <a:pPr indent="-330200" lvl="0" marL="457200" rtl="0" algn="l">
              <a:spcBef>
                <a:spcPts val="1000"/>
              </a:spcBef>
              <a:spcAft>
                <a:spcPts val="0"/>
              </a:spcAft>
              <a:buClr>
                <a:schemeClr val="accent4"/>
              </a:buClr>
              <a:buSzPts val="1600"/>
              <a:buChar char="●"/>
            </a:pPr>
            <a:r>
              <a:rPr lang="en-US" sz="1600"/>
              <a:t>You can also find these assignments on Canvas under the Assignments section.</a:t>
            </a:r>
            <a:endParaRPr sz="1600"/>
          </a:p>
          <a:p>
            <a:pPr indent="-330200" lvl="0" marL="457200" rtl="0" algn="l">
              <a:spcBef>
                <a:spcPts val="1000"/>
              </a:spcBef>
              <a:spcAft>
                <a:spcPts val="1000"/>
              </a:spcAft>
              <a:buClr>
                <a:schemeClr val="accent4"/>
              </a:buClr>
              <a:buSzPts val="1600"/>
              <a:buChar char="●"/>
            </a:pPr>
            <a:r>
              <a:rPr lang="en-US" sz="1600"/>
              <a:t>If you have technical questions while performing the activities, ask your instructors for assistance.</a:t>
            </a:r>
            <a:endParaRPr sz="1600"/>
          </a:p>
        </p:txBody>
      </p:sp>
      <p:sp>
        <p:nvSpPr>
          <p:cNvPr id="1685" name="Google Shape;1685;p181"/>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0" name="Shape 1690"/>
        <p:cNvGrpSpPr/>
        <p:nvPr/>
      </p:nvGrpSpPr>
      <p:grpSpPr>
        <a:xfrm>
          <a:off x="0" y="0"/>
          <a:ext cx="0" cy="0"/>
          <a:chOff x="0" y="0"/>
          <a:chExt cx="0" cy="0"/>
        </a:xfrm>
      </p:grpSpPr>
      <p:sp>
        <p:nvSpPr>
          <p:cNvPr id="1691" name="Google Shape;1691;p182"/>
          <p:cNvSpPr txBox="1"/>
          <p:nvPr>
            <p:ph idx="1" type="body"/>
          </p:nvPr>
        </p:nvSpPr>
        <p:spPr>
          <a:xfrm>
            <a:off x="523875" y="1290600"/>
            <a:ext cx="8186700" cy="3570000"/>
          </a:xfrm>
          <a:prstGeom prst="rect">
            <a:avLst/>
          </a:prstGeom>
        </p:spPr>
        <p:txBody>
          <a:bodyPr anchorCtr="0" anchor="t" bIns="68575" lIns="68575" spcFirstLastPara="1" rIns="68575" wrap="square" tIns="68575">
            <a:normAutofit/>
          </a:bodyPr>
          <a:lstStyle/>
          <a:p>
            <a:pPr indent="-266700" lvl="0" marL="342900" rtl="0" algn="l">
              <a:lnSpc>
                <a:spcPct val="115000"/>
              </a:lnSpc>
              <a:spcBef>
                <a:spcPts val="0"/>
              </a:spcBef>
              <a:spcAft>
                <a:spcPts val="0"/>
              </a:spcAft>
              <a:buClr>
                <a:schemeClr val="accent4"/>
              </a:buClr>
              <a:buSzPts val="1600"/>
              <a:buChar char="➢"/>
            </a:pPr>
            <a:r>
              <a:rPr lang="en-US" sz="1600">
                <a:solidFill>
                  <a:srgbClr val="000000"/>
                </a:solidFill>
              </a:rPr>
              <a:t>What is an </a:t>
            </a:r>
            <a:r>
              <a:rPr b="1" lang="en-US" sz="1600">
                <a:solidFill>
                  <a:srgbClr val="000000"/>
                </a:solidFill>
                <a:latin typeface="Consolas"/>
                <a:ea typeface="Consolas"/>
                <a:cs typeface="Consolas"/>
                <a:sym typeface="Consolas"/>
              </a:rPr>
              <a:t>if</a:t>
            </a:r>
            <a:r>
              <a:rPr b="1" lang="en-US" sz="1600">
                <a:solidFill>
                  <a:srgbClr val="000000"/>
                </a:solidFill>
                <a:latin typeface="Consolas"/>
                <a:ea typeface="Consolas"/>
                <a:cs typeface="Consolas"/>
                <a:sym typeface="Consolas"/>
              </a:rPr>
              <a:t>...else</a:t>
            </a:r>
            <a:r>
              <a:rPr lang="en-US" sz="1600">
                <a:solidFill>
                  <a:srgbClr val="000000"/>
                </a:solidFill>
              </a:rPr>
              <a:t> statement used for?</a:t>
            </a:r>
            <a:endParaRPr sz="1600">
              <a:solidFill>
                <a:srgbClr val="000000"/>
              </a:solidFill>
            </a:endParaRPr>
          </a:p>
          <a:p>
            <a:pPr indent="-266700" lvl="0" marL="342900" rtl="0" algn="l">
              <a:lnSpc>
                <a:spcPct val="115000"/>
              </a:lnSpc>
              <a:spcBef>
                <a:spcPts val="0"/>
              </a:spcBef>
              <a:spcAft>
                <a:spcPts val="0"/>
              </a:spcAft>
              <a:buClr>
                <a:schemeClr val="accent4"/>
              </a:buClr>
              <a:buSzPts val="1600"/>
              <a:buChar char="➢"/>
            </a:pPr>
            <a:r>
              <a:rPr lang="en-US" sz="1600">
                <a:solidFill>
                  <a:srgbClr val="000000"/>
                </a:solidFill>
              </a:rPr>
              <a:t>What is the purpose of nesting or linking </a:t>
            </a:r>
            <a:r>
              <a:rPr b="1" lang="en-US" sz="1600">
                <a:solidFill>
                  <a:srgbClr val="000000"/>
                </a:solidFill>
                <a:latin typeface="Consolas"/>
                <a:ea typeface="Consolas"/>
                <a:cs typeface="Consolas"/>
                <a:sym typeface="Consolas"/>
              </a:rPr>
              <a:t>if...else</a:t>
            </a:r>
            <a:r>
              <a:rPr lang="en-US" sz="1600">
                <a:solidFill>
                  <a:srgbClr val="000000"/>
                </a:solidFill>
              </a:rPr>
              <a:t> statements (</a:t>
            </a:r>
            <a:r>
              <a:rPr b="1" lang="en-US" sz="1600">
                <a:solidFill>
                  <a:srgbClr val="000000"/>
                </a:solidFill>
                <a:latin typeface="Consolas"/>
                <a:ea typeface="Consolas"/>
                <a:cs typeface="Consolas"/>
                <a:sym typeface="Consolas"/>
              </a:rPr>
              <a:t>else if</a:t>
            </a:r>
            <a:r>
              <a:rPr lang="en-US" sz="1600">
                <a:solidFill>
                  <a:srgbClr val="000000"/>
                </a:solidFill>
              </a:rPr>
              <a:t>)?</a:t>
            </a:r>
            <a:endParaRPr sz="1600">
              <a:solidFill>
                <a:srgbClr val="000000"/>
              </a:solidFill>
            </a:endParaRPr>
          </a:p>
          <a:p>
            <a:pPr indent="-266700" lvl="0" marL="342900" rtl="0" algn="l">
              <a:lnSpc>
                <a:spcPct val="115000"/>
              </a:lnSpc>
              <a:spcBef>
                <a:spcPts val="0"/>
              </a:spcBef>
              <a:spcAft>
                <a:spcPts val="0"/>
              </a:spcAft>
              <a:buClr>
                <a:schemeClr val="accent4"/>
              </a:buClr>
              <a:buSzPts val="1600"/>
              <a:buChar char="➢"/>
            </a:pPr>
            <a:r>
              <a:rPr lang="en-US" sz="1600">
                <a:solidFill>
                  <a:srgbClr val="000000"/>
                </a:solidFill>
              </a:rPr>
              <a:t>What is the difference between a </a:t>
            </a:r>
            <a:r>
              <a:rPr b="1" lang="en-US" sz="1600">
                <a:solidFill>
                  <a:srgbClr val="000000"/>
                </a:solidFill>
                <a:latin typeface="Consolas"/>
                <a:ea typeface="Consolas"/>
                <a:cs typeface="Consolas"/>
                <a:sym typeface="Consolas"/>
              </a:rPr>
              <a:t>switch</a:t>
            </a:r>
            <a:r>
              <a:rPr lang="en-US" sz="1600">
                <a:solidFill>
                  <a:srgbClr val="000000"/>
                </a:solidFill>
              </a:rPr>
              <a:t> statement and an </a:t>
            </a:r>
            <a:r>
              <a:rPr b="1" lang="en-US" sz="1600">
                <a:solidFill>
                  <a:srgbClr val="000000"/>
                </a:solidFill>
                <a:latin typeface="Consolas"/>
                <a:ea typeface="Consolas"/>
                <a:cs typeface="Consolas"/>
                <a:sym typeface="Consolas"/>
              </a:rPr>
              <a:t>if</a:t>
            </a:r>
            <a:r>
              <a:rPr lang="en-US" sz="1600">
                <a:solidFill>
                  <a:srgbClr val="000000"/>
                </a:solidFill>
              </a:rPr>
              <a:t> statement?</a:t>
            </a:r>
            <a:endParaRPr sz="1600">
              <a:solidFill>
                <a:srgbClr val="000000"/>
              </a:solidFill>
            </a:endParaRPr>
          </a:p>
          <a:p>
            <a:pPr indent="-266700" lvl="0" marL="342900" rtl="0" algn="l">
              <a:lnSpc>
                <a:spcPct val="115000"/>
              </a:lnSpc>
              <a:spcBef>
                <a:spcPts val="0"/>
              </a:spcBef>
              <a:spcAft>
                <a:spcPts val="0"/>
              </a:spcAft>
              <a:buClr>
                <a:schemeClr val="accent4"/>
              </a:buClr>
              <a:buSzPts val="1600"/>
              <a:buChar char="➢"/>
            </a:pPr>
            <a:r>
              <a:rPr lang="en-US" sz="1600">
                <a:solidFill>
                  <a:srgbClr val="000000"/>
                </a:solidFill>
              </a:rPr>
              <a:t>What is the keyword used to stop a </a:t>
            </a:r>
            <a:r>
              <a:rPr b="1" lang="en-US" sz="1600">
                <a:solidFill>
                  <a:srgbClr val="000000"/>
                </a:solidFill>
                <a:latin typeface="Consolas"/>
                <a:ea typeface="Consolas"/>
                <a:cs typeface="Consolas"/>
                <a:sym typeface="Consolas"/>
              </a:rPr>
              <a:t>switch</a:t>
            </a:r>
            <a:r>
              <a:rPr lang="en-US" sz="1600">
                <a:solidFill>
                  <a:srgbClr val="000000"/>
                </a:solidFill>
              </a:rPr>
              <a:t> from executing additional </a:t>
            </a:r>
            <a:r>
              <a:rPr b="1" lang="en-US" sz="1600">
                <a:solidFill>
                  <a:srgbClr val="000000"/>
                </a:solidFill>
                <a:latin typeface="Consolas"/>
                <a:ea typeface="Consolas"/>
                <a:cs typeface="Consolas"/>
                <a:sym typeface="Consolas"/>
              </a:rPr>
              <a:t>case</a:t>
            </a:r>
            <a:r>
              <a:rPr lang="en-US" sz="1600">
                <a:solidFill>
                  <a:srgbClr val="000000"/>
                </a:solidFill>
              </a:rPr>
              <a:t> statements?</a:t>
            </a:r>
            <a:endParaRPr sz="1600">
              <a:solidFill>
                <a:srgbClr val="000000"/>
              </a:solidFill>
            </a:endParaRPr>
          </a:p>
          <a:p>
            <a:pPr indent="-266700" lvl="0" marL="342900" rtl="0" algn="l">
              <a:lnSpc>
                <a:spcPct val="115000"/>
              </a:lnSpc>
              <a:spcBef>
                <a:spcPts val="0"/>
              </a:spcBef>
              <a:spcAft>
                <a:spcPts val="0"/>
              </a:spcAft>
              <a:buClr>
                <a:schemeClr val="accent4"/>
              </a:buClr>
              <a:buSzPts val="1600"/>
              <a:buChar char="➢"/>
            </a:pPr>
            <a:r>
              <a:rPr lang="en-US" sz="1600">
                <a:solidFill>
                  <a:srgbClr val="000000"/>
                </a:solidFill>
              </a:rPr>
              <a:t>What is the difference between a </a:t>
            </a:r>
            <a:r>
              <a:rPr b="1" lang="en-US" sz="1600">
                <a:solidFill>
                  <a:srgbClr val="000000"/>
                </a:solidFill>
                <a:latin typeface="Consolas"/>
                <a:ea typeface="Consolas"/>
                <a:cs typeface="Consolas"/>
                <a:sym typeface="Consolas"/>
              </a:rPr>
              <a:t>for</a:t>
            </a:r>
            <a:r>
              <a:rPr lang="en-US" sz="1600">
                <a:solidFill>
                  <a:srgbClr val="000000"/>
                </a:solidFill>
              </a:rPr>
              <a:t> loop and a </a:t>
            </a:r>
            <a:r>
              <a:rPr b="1" lang="en-US" sz="1600">
                <a:solidFill>
                  <a:srgbClr val="000000"/>
                </a:solidFill>
                <a:latin typeface="Consolas"/>
                <a:ea typeface="Consolas"/>
                <a:cs typeface="Consolas"/>
                <a:sym typeface="Consolas"/>
              </a:rPr>
              <a:t>while</a:t>
            </a:r>
            <a:r>
              <a:rPr lang="en-US" sz="1600">
                <a:solidFill>
                  <a:srgbClr val="000000"/>
                </a:solidFill>
              </a:rPr>
              <a:t> loop?</a:t>
            </a:r>
            <a:endParaRPr sz="1600">
              <a:solidFill>
                <a:srgbClr val="000000"/>
              </a:solidFill>
            </a:endParaRPr>
          </a:p>
          <a:p>
            <a:pPr indent="-266700" lvl="0" marL="342900" rtl="0" algn="l">
              <a:lnSpc>
                <a:spcPct val="115000"/>
              </a:lnSpc>
              <a:spcBef>
                <a:spcPts val="0"/>
              </a:spcBef>
              <a:spcAft>
                <a:spcPts val="0"/>
              </a:spcAft>
              <a:buClr>
                <a:schemeClr val="accent4"/>
              </a:buClr>
              <a:buSzPts val="1600"/>
              <a:buChar char="➢"/>
            </a:pPr>
            <a:r>
              <a:rPr lang="en-US" sz="1600">
                <a:solidFill>
                  <a:srgbClr val="000000"/>
                </a:solidFill>
              </a:rPr>
              <a:t>How do you avoid infinite loops?</a:t>
            </a:r>
            <a:endParaRPr sz="1600">
              <a:solidFill>
                <a:srgbClr val="000000"/>
              </a:solidFill>
            </a:endParaRPr>
          </a:p>
          <a:p>
            <a:pPr indent="-266700" lvl="0" marL="342900" rtl="0" algn="l">
              <a:lnSpc>
                <a:spcPct val="115000"/>
              </a:lnSpc>
              <a:spcBef>
                <a:spcPts val="0"/>
              </a:spcBef>
              <a:spcAft>
                <a:spcPts val="0"/>
              </a:spcAft>
              <a:buClr>
                <a:schemeClr val="accent4"/>
              </a:buClr>
              <a:buSzPts val="1600"/>
              <a:buChar char="➢"/>
            </a:pPr>
            <a:r>
              <a:rPr lang="en-US" sz="1600">
                <a:solidFill>
                  <a:srgbClr val="000000"/>
                </a:solidFill>
              </a:rPr>
              <a:t>What kind of loop will be executed once before there is any knowledge of the condition?</a:t>
            </a:r>
            <a:endParaRPr sz="1600">
              <a:solidFill>
                <a:srgbClr val="000000"/>
              </a:solidFill>
            </a:endParaRPr>
          </a:p>
          <a:p>
            <a:pPr indent="-266700" lvl="0" marL="342900" rtl="0" algn="l">
              <a:lnSpc>
                <a:spcPct val="115000"/>
              </a:lnSpc>
              <a:spcBef>
                <a:spcPts val="0"/>
              </a:spcBef>
              <a:spcAft>
                <a:spcPts val="0"/>
              </a:spcAft>
              <a:buClr>
                <a:schemeClr val="accent4"/>
              </a:buClr>
              <a:buSzPts val="1600"/>
              <a:buChar char="➢"/>
            </a:pPr>
            <a:r>
              <a:rPr lang="en-US" sz="1600">
                <a:solidFill>
                  <a:srgbClr val="000000"/>
                </a:solidFill>
              </a:rPr>
              <a:t>What do a </a:t>
            </a:r>
            <a:r>
              <a:rPr b="1" lang="en-US" sz="1600">
                <a:solidFill>
                  <a:srgbClr val="000000"/>
                </a:solidFill>
                <a:latin typeface="Consolas"/>
                <a:ea typeface="Consolas"/>
                <a:cs typeface="Consolas"/>
                <a:sym typeface="Consolas"/>
              </a:rPr>
              <a:t>for</a:t>
            </a:r>
            <a:r>
              <a:rPr lang="en-US" sz="1600">
                <a:solidFill>
                  <a:srgbClr val="000000"/>
                </a:solidFill>
              </a:rPr>
              <a:t> loop, </a:t>
            </a:r>
            <a:r>
              <a:rPr b="1" lang="en-US" sz="1600">
                <a:solidFill>
                  <a:srgbClr val="000000"/>
                </a:solidFill>
                <a:latin typeface="Consolas"/>
                <a:ea typeface="Consolas"/>
                <a:cs typeface="Consolas"/>
                <a:sym typeface="Consolas"/>
              </a:rPr>
              <a:t>while</a:t>
            </a:r>
            <a:r>
              <a:rPr lang="en-US" sz="1600">
                <a:solidFill>
                  <a:srgbClr val="000000"/>
                </a:solidFill>
              </a:rPr>
              <a:t> loop, and </a:t>
            </a:r>
            <a:r>
              <a:rPr b="1" lang="en-US" sz="1600">
                <a:solidFill>
                  <a:srgbClr val="000000"/>
                </a:solidFill>
                <a:latin typeface="Consolas"/>
                <a:ea typeface="Consolas"/>
                <a:cs typeface="Consolas"/>
                <a:sym typeface="Consolas"/>
              </a:rPr>
              <a:t>do...while</a:t>
            </a:r>
            <a:r>
              <a:rPr lang="en-US" sz="1600">
                <a:solidFill>
                  <a:srgbClr val="000000"/>
                </a:solidFill>
              </a:rPr>
              <a:t> loop have in common?</a:t>
            </a:r>
            <a:endParaRPr sz="1600">
              <a:solidFill>
                <a:srgbClr val="000000"/>
              </a:solidFill>
            </a:endParaRPr>
          </a:p>
          <a:p>
            <a:pPr indent="-266700" lvl="0" marL="342900" rtl="0" algn="l">
              <a:lnSpc>
                <a:spcPct val="115000"/>
              </a:lnSpc>
              <a:spcBef>
                <a:spcPts val="0"/>
              </a:spcBef>
              <a:spcAft>
                <a:spcPts val="0"/>
              </a:spcAft>
              <a:buClr>
                <a:schemeClr val="accent4"/>
              </a:buClr>
              <a:buSzPts val="1600"/>
              <a:buChar char="➢"/>
            </a:pPr>
            <a:r>
              <a:rPr lang="en-US" sz="1600">
                <a:solidFill>
                  <a:srgbClr val="000000"/>
                </a:solidFill>
              </a:rPr>
              <a:t>How do you ask for user input using JavaScript?</a:t>
            </a:r>
            <a:endParaRPr sz="1600">
              <a:solidFill>
                <a:srgbClr val="000000"/>
              </a:solidFill>
            </a:endParaRPr>
          </a:p>
          <a:p>
            <a:pPr indent="-266700" lvl="0" marL="342900" rtl="0" algn="l">
              <a:lnSpc>
                <a:spcPct val="115000"/>
              </a:lnSpc>
              <a:spcBef>
                <a:spcPts val="0"/>
              </a:spcBef>
              <a:spcAft>
                <a:spcPts val="0"/>
              </a:spcAft>
              <a:buClr>
                <a:schemeClr val="accent4"/>
              </a:buClr>
              <a:buSzPts val="1600"/>
              <a:buChar char="➢"/>
            </a:pPr>
            <a:r>
              <a:rPr lang="en-US" sz="1600">
                <a:solidFill>
                  <a:srgbClr val="000000"/>
                </a:solidFill>
              </a:rPr>
              <a:t>What is the syntax for accessing a specific character in a string?</a:t>
            </a:r>
            <a:endParaRPr sz="1600">
              <a:solidFill>
                <a:srgbClr val="000000"/>
              </a:solidFill>
            </a:endParaRPr>
          </a:p>
        </p:txBody>
      </p:sp>
      <p:sp>
        <p:nvSpPr>
          <p:cNvPr id="1692" name="Google Shape;1692;p182"/>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a:t>Knowledge</a:t>
            </a:r>
            <a:r>
              <a:rPr lang="en-US"/>
              <a:t> Check </a:t>
            </a:r>
            <a:endParaRPr/>
          </a:p>
        </p:txBody>
      </p:sp>
      <p:sp>
        <p:nvSpPr>
          <p:cNvPr id="1693" name="Google Shape;1693;p182"/>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8" name="Shape 1698"/>
        <p:cNvGrpSpPr/>
        <p:nvPr/>
      </p:nvGrpSpPr>
      <p:grpSpPr>
        <a:xfrm>
          <a:off x="0" y="0"/>
          <a:ext cx="0" cy="0"/>
          <a:chOff x="0" y="0"/>
          <a:chExt cx="0" cy="0"/>
        </a:xfrm>
      </p:grpSpPr>
      <p:sp>
        <p:nvSpPr>
          <p:cNvPr id="1699" name="Google Shape;1699;p183"/>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sz="2600"/>
              <a:t>Summary</a:t>
            </a:r>
            <a:endParaRPr sz="2600"/>
          </a:p>
        </p:txBody>
      </p:sp>
      <p:sp>
        <p:nvSpPr>
          <p:cNvPr id="1700" name="Google Shape;1700;p183"/>
          <p:cNvSpPr txBox="1"/>
          <p:nvPr>
            <p:ph idx="1" type="body"/>
          </p:nvPr>
        </p:nvSpPr>
        <p:spPr>
          <a:xfrm>
            <a:off x="523875" y="1290600"/>
            <a:ext cx="8186700" cy="3622500"/>
          </a:xfrm>
          <a:prstGeom prst="rect">
            <a:avLst/>
          </a:prstGeom>
        </p:spPr>
        <p:txBody>
          <a:bodyPr anchorCtr="0" anchor="t" bIns="68575" lIns="68575" spcFirstLastPara="1" rIns="68575" wrap="square" tIns="68575">
            <a:normAutofit lnSpcReduction="20000"/>
          </a:bodyPr>
          <a:lstStyle/>
          <a:p>
            <a:pPr indent="-317500" lvl="0" marL="457200" rtl="0" algn="l">
              <a:lnSpc>
                <a:spcPct val="115000"/>
              </a:lnSpc>
              <a:spcBef>
                <a:spcPts val="0"/>
              </a:spcBef>
              <a:spcAft>
                <a:spcPts val="0"/>
              </a:spcAft>
              <a:buSzPts val="1400"/>
              <a:buChar char="➢"/>
            </a:pPr>
            <a:r>
              <a:rPr lang="en-US"/>
              <a:t>JavaScript is a high-level and weakly typed scripting language that does not provide low-level access to memory or the CPU.</a:t>
            </a:r>
            <a:endParaRPr/>
          </a:p>
          <a:p>
            <a:pPr indent="-317500" lvl="0" marL="457200" rtl="0" algn="l">
              <a:lnSpc>
                <a:spcPct val="115000"/>
              </a:lnSpc>
              <a:spcBef>
                <a:spcPts val="0"/>
              </a:spcBef>
              <a:spcAft>
                <a:spcPts val="0"/>
              </a:spcAft>
              <a:buSzPts val="1400"/>
              <a:buChar char="➢"/>
            </a:pPr>
            <a:r>
              <a:rPr lang="en-US"/>
              <a:t>JavaScript was created to make web pages more dynamic, and scripts can be written directly inside of the HTML of pages.</a:t>
            </a:r>
            <a:endParaRPr/>
          </a:p>
          <a:p>
            <a:pPr indent="-317500" lvl="0" marL="457200" rtl="0" algn="l">
              <a:lnSpc>
                <a:spcPct val="115000"/>
              </a:lnSpc>
              <a:spcBef>
                <a:spcPts val="0"/>
              </a:spcBef>
              <a:spcAft>
                <a:spcPts val="0"/>
              </a:spcAft>
              <a:buSzPts val="1400"/>
              <a:buChar char="➢"/>
            </a:pPr>
            <a:r>
              <a:rPr lang="en-US"/>
              <a:t>JavaScript has three different variable declarations: </a:t>
            </a:r>
            <a:r>
              <a:rPr b="1" lang="en-US">
                <a:latin typeface="Consolas"/>
                <a:ea typeface="Consolas"/>
                <a:cs typeface="Consolas"/>
                <a:sym typeface="Consolas"/>
              </a:rPr>
              <a:t>var</a:t>
            </a:r>
            <a:r>
              <a:rPr lang="en-US"/>
              <a:t>, </a:t>
            </a:r>
            <a:r>
              <a:rPr b="1" lang="en-US">
                <a:latin typeface="Consolas"/>
                <a:ea typeface="Consolas"/>
                <a:cs typeface="Consolas"/>
                <a:sym typeface="Consolas"/>
              </a:rPr>
              <a:t>let</a:t>
            </a:r>
            <a:r>
              <a:rPr lang="en-US"/>
              <a:t>, and </a:t>
            </a:r>
            <a:r>
              <a:rPr b="1" lang="en-US">
                <a:latin typeface="Consolas"/>
                <a:ea typeface="Consolas"/>
                <a:cs typeface="Consolas"/>
                <a:sym typeface="Consolas"/>
              </a:rPr>
              <a:t>const</a:t>
            </a:r>
            <a:r>
              <a:rPr lang="en-US"/>
              <a:t>. You should avoid using </a:t>
            </a:r>
            <a:r>
              <a:rPr b="1" lang="en-US">
                <a:latin typeface="Consolas"/>
                <a:ea typeface="Consolas"/>
                <a:cs typeface="Consolas"/>
                <a:sym typeface="Consolas"/>
              </a:rPr>
              <a:t>var</a:t>
            </a:r>
            <a:r>
              <a:rPr lang="en-US"/>
              <a:t>, as its scoping can cause issues.</a:t>
            </a:r>
            <a:endParaRPr/>
          </a:p>
          <a:p>
            <a:pPr indent="-317500" lvl="0" marL="457200" rtl="0" algn="l">
              <a:lnSpc>
                <a:spcPct val="115000"/>
              </a:lnSpc>
              <a:spcBef>
                <a:spcPts val="0"/>
              </a:spcBef>
              <a:spcAft>
                <a:spcPts val="0"/>
              </a:spcAft>
              <a:buSzPts val="1400"/>
              <a:buChar char="➢"/>
            </a:pPr>
            <a:r>
              <a:rPr lang="en-US"/>
              <a:t>Comments in JavaScript are important for documentation, organization, and readability.</a:t>
            </a:r>
            <a:endParaRPr/>
          </a:p>
          <a:p>
            <a:pPr indent="-317500" lvl="0" marL="457200" rtl="0" algn="l">
              <a:lnSpc>
                <a:spcPct val="115000"/>
              </a:lnSpc>
              <a:spcBef>
                <a:spcPts val="0"/>
              </a:spcBef>
              <a:spcAft>
                <a:spcPts val="0"/>
              </a:spcAft>
              <a:buSzPts val="1400"/>
              <a:buChar char="➢"/>
            </a:pPr>
            <a:r>
              <a:rPr lang="en-US"/>
              <a:t>You can use </a:t>
            </a:r>
            <a:r>
              <a:rPr b="1" lang="en-US">
                <a:latin typeface="Consolas"/>
                <a:ea typeface="Consolas"/>
                <a:cs typeface="Consolas"/>
                <a:sym typeface="Consolas"/>
              </a:rPr>
              <a:t>console.log()</a:t>
            </a:r>
            <a:r>
              <a:rPr lang="en-US"/>
              <a:t> to print to the browser’s console for various purposes.</a:t>
            </a:r>
            <a:endParaRPr/>
          </a:p>
          <a:p>
            <a:pPr indent="-317500" lvl="0" marL="457200" rtl="0" algn="l">
              <a:lnSpc>
                <a:spcPct val="115000"/>
              </a:lnSpc>
              <a:spcBef>
                <a:spcPts val="0"/>
              </a:spcBef>
              <a:spcAft>
                <a:spcPts val="0"/>
              </a:spcAft>
              <a:buSzPts val="1400"/>
              <a:buChar char="➢"/>
            </a:pPr>
            <a:r>
              <a:rPr lang="en-US"/>
              <a:t>JavaScript has many useful built-in operators and shortcuts for operations.</a:t>
            </a:r>
            <a:endParaRPr/>
          </a:p>
          <a:p>
            <a:pPr indent="-317500" lvl="0" marL="457200" rtl="0" algn="l">
              <a:lnSpc>
                <a:spcPct val="115000"/>
              </a:lnSpc>
              <a:spcBef>
                <a:spcPts val="0"/>
              </a:spcBef>
              <a:spcAft>
                <a:spcPts val="0"/>
              </a:spcAft>
              <a:buSzPts val="1400"/>
              <a:buChar char="➢"/>
            </a:pPr>
            <a:r>
              <a:rPr lang="en-US"/>
              <a:t>You can use </a:t>
            </a:r>
            <a:r>
              <a:rPr b="1" lang="en-US">
                <a:latin typeface="Consolas"/>
                <a:ea typeface="Consolas"/>
                <a:cs typeface="Consolas"/>
                <a:sym typeface="Consolas"/>
              </a:rPr>
              <a:t>if...else</a:t>
            </a:r>
            <a:r>
              <a:rPr lang="en-US"/>
              <a:t> and </a:t>
            </a:r>
            <a:r>
              <a:rPr b="1" lang="en-US">
                <a:latin typeface="Consolas"/>
                <a:ea typeface="Consolas"/>
                <a:cs typeface="Consolas"/>
                <a:sym typeface="Consolas"/>
              </a:rPr>
              <a:t>switch</a:t>
            </a:r>
            <a:r>
              <a:rPr lang="en-US"/>
              <a:t> statements to control what blocks of code run in certain situations.</a:t>
            </a:r>
            <a:endParaRPr/>
          </a:p>
          <a:p>
            <a:pPr indent="-317500" lvl="0" marL="457200" rtl="0" algn="l">
              <a:lnSpc>
                <a:spcPct val="115000"/>
              </a:lnSpc>
              <a:spcBef>
                <a:spcPts val="0"/>
              </a:spcBef>
              <a:spcAft>
                <a:spcPts val="0"/>
              </a:spcAft>
              <a:buSzPts val="1400"/>
              <a:buChar char="➢"/>
            </a:pPr>
            <a:r>
              <a:rPr lang="en-US"/>
              <a:t>Loops, including </a:t>
            </a:r>
            <a:r>
              <a:rPr b="1" lang="en-US">
                <a:latin typeface="Consolas"/>
                <a:ea typeface="Consolas"/>
                <a:cs typeface="Consolas"/>
                <a:sym typeface="Consolas"/>
              </a:rPr>
              <a:t>for</a:t>
            </a:r>
            <a:r>
              <a:rPr lang="en-US"/>
              <a:t>, </a:t>
            </a:r>
            <a:r>
              <a:rPr b="1" lang="en-US">
                <a:latin typeface="Consolas"/>
                <a:ea typeface="Consolas"/>
                <a:cs typeface="Consolas"/>
                <a:sym typeface="Consolas"/>
              </a:rPr>
              <a:t>while</a:t>
            </a:r>
            <a:r>
              <a:rPr lang="en-US"/>
              <a:t>, and </a:t>
            </a:r>
            <a:r>
              <a:rPr b="1" lang="en-US">
                <a:latin typeface="Consolas"/>
                <a:ea typeface="Consolas"/>
                <a:cs typeface="Consolas"/>
                <a:sym typeface="Consolas"/>
              </a:rPr>
              <a:t>do...while</a:t>
            </a:r>
            <a:r>
              <a:rPr lang="en-US"/>
              <a:t>, can be used to iterate through objects like strings or other data types, as well as to execute a block of code a fixed number of times or until a goal is completed.</a:t>
            </a:r>
            <a:endParaRPr/>
          </a:p>
          <a:p>
            <a:pPr indent="-317500" lvl="0" marL="457200" rtl="0" algn="l">
              <a:lnSpc>
                <a:spcPct val="115000"/>
              </a:lnSpc>
              <a:spcBef>
                <a:spcPts val="0"/>
              </a:spcBef>
              <a:spcAft>
                <a:spcPts val="0"/>
              </a:spcAft>
              <a:buSzPts val="1400"/>
              <a:buChar char="➢"/>
            </a:pPr>
            <a:r>
              <a:rPr lang="en-US"/>
              <a:t>You can ask a user for input via the </a:t>
            </a:r>
            <a:r>
              <a:rPr b="1" lang="en-US">
                <a:latin typeface="Consolas"/>
                <a:ea typeface="Consolas"/>
                <a:cs typeface="Consolas"/>
                <a:sym typeface="Consolas"/>
              </a:rPr>
              <a:t>prompt()</a:t>
            </a:r>
            <a:r>
              <a:rPr lang="en-US"/>
              <a:t> function, but generally should use HTML forms.</a:t>
            </a:r>
            <a:endParaRPr/>
          </a:p>
          <a:p>
            <a:pPr indent="-317500" lvl="0" marL="457200" rtl="0" algn="l">
              <a:lnSpc>
                <a:spcPct val="115000"/>
              </a:lnSpc>
              <a:spcBef>
                <a:spcPts val="0"/>
              </a:spcBef>
              <a:spcAft>
                <a:spcPts val="0"/>
              </a:spcAft>
              <a:buSzPts val="1400"/>
              <a:buChar char="➢"/>
            </a:pPr>
            <a:r>
              <a:rPr lang="en-US"/>
              <a:t>Strings have a </a:t>
            </a:r>
            <a:r>
              <a:rPr b="1" lang="en-US">
                <a:latin typeface="Consolas"/>
                <a:ea typeface="Consolas"/>
                <a:cs typeface="Consolas"/>
                <a:sym typeface="Consolas"/>
              </a:rPr>
              <a:t>length</a:t>
            </a:r>
            <a:r>
              <a:rPr lang="en-US"/>
              <a:t> property that can be accessed via dot notation, and each character in a string can be accessed with its index via square bracket notation.</a:t>
            </a:r>
            <a:endParaRPr/>
          </a:p>
        </p:txBody>
      </p:sp>
      <p:sp>
        <p:nvSpPr>
          <p:cNvPr id="1701" name="Google Shape;1701;p183"/>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6" name="Shape 1706"/>
        <p:cNvGrpSpPr/>
        <p:nvPr/>
      </p:nvGrpSpPr>
      <p:grpSpPr>
        <a:xfrm>
          <a:off x="0" y="0"/>
          <a:ext cx="0" cy="0"/>
          <a:chOff x="0" y="0"/>
          <a:chExt cx="0" cy="0"/>
        </a:xfrm>
      </p:grpSpPr>
      <p:sp>
        <p:nvSpPr>
          <p:cNvPr id="1707" name="Google Shape;1707;p184"/>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solidFill>
                  <a:srgbClr val="FFFFFF"/>
                </a:solidFill>
              </a:rPr>
              <a:t>‹#›</a:t>
            </a:fld>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8" name="Shape 1208"/>
        <p:cNvGrpSpPr/>
        <p:nvPr/>
      </p:nvGrpSpPr>
      <p:grpSpPr>
        <a:xfrm>
          <a:off x="0" y="0"/>
          <a:ext cx="0" cy="0"/>
          <a:chOff x="0" y="0"/>
          <a:chExt cx="0" cy="0"/>
        </a:xfrm>
      </p:grpSpPr>
      <p:sp>
        <p:nvSpPr>
          <p:cNvPr id="1209" name="Google Shape;1209;p128"/>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t>JavaScript Restrictions</a:t>
            </a:r>
            <a:endParaRPr/>
          </a:p>
        </p:txBody>
      </p:sp>
      <p:sp>
        <p:nvSpPr>
          <p:cNvPr id="1210" name="Google Shape;1210;p128"/>
          <p:cNvSpPr txBox="1"/>
          <p:nvPr>
            <p:ph idx="1" type="body"/>
          </p:nvPr>
        </p:nvSpPr>
        <p:spPr>
          <a:xfrm>
            <a:off x="523875" y="1290600"/>
            <a:ext cx="8186700" cy="3395400"/>
          </a:xfrm>
          <a:prstGeom prst="rect">
            <a:avLst/>
          </a:prstGeom>
          <a:noFill/>
          <a:ln>
            <a:noFill/>
          </a:ln>
        </p:spPr>
        <p:txBody>
          <a:bodyPr anchorCtr="0" anchor="t" bIns="68575" lIns="68575" spcFirstLastPara="1" rIns="68575" wrap="square" tIns="68575">
            <a:normAutofit/>
          </a:bodyPr>
          <a:lstStyle/>
          <a:p>
            <a:pPr indent="0" lvl="0" marL="0" rtl="0" algn="l">
              <a:lnSpc>
                <a:spcPct val="100000"/>
              </a:lnSpc>
              <a:spcBef>
                <a:spcPts val="0"/>
              </a:spcBef>
              <a:spcAft>
                <a:spcPts val="0"/>
              </a:spcAft>
              <a:buNone/>
            </a:pPr>
            <a:r>
              <a:rPr lang="en-US" sz="1400">
                <a:solidFill>
                  <a:srgbClr val="333333"/>
                </a:solidFill>
              </a:rPr>
              <a:t>JavaScript’s abilities in the browser are limited for the sake of the user’s safety. The aim is to prevent a</a:t>
            </a:r>
            <a:r>
              <a:rPr lang="en-US">
                <a:solidFill>
                  <a:srgbClr val="333333"/>
                </a:solidFill>
              </a:rPr>
              <a:t> malicious </a:t>
            </a:r>
            <a:r>
              <a:rPr lang="en-US" sz="1400">
                <a:solidFill>
                  <a:srgbClr val="333333"/>
                </a:solidFill>
              </a:rPr>
              <a:t>web</a:t>
            </a:r>
            <a:r>
              <a:rPr lang="en-US">
                <a:solidFill>
                  <a:srgbClr val="333333"/>
                </a:solidFill>
              </a:rPr>
              <a:t> </a:t>
            </a:r>
            <a:r>
              <a:rPr lang="en-US" sz="1400">
                <a:solidFill>
                  <a:srgbClr val="333333"/>
                </a:solidFill>
              </a:rPr>
              <a:t>page from accessing private information or harming the user’s data.</a:t>
            </a:r>
            <a:endParaRPr sz="1800"/>
          </a:p>
          <a:p>
            <a:pPr indent="0" lvl="0" marL="0" rtl="0" algn="l">
              <a:lnSpc>
                <a:spcPct val="100000"/>
              </a:lnSpc>
              <a:spcBef>
                <a:spcPts val="1000"/>
              </a:spcBef>
              <a:spcAft>
                <a:spcPts val="0"/>
              </a:spcAft>
              <a:buNone/>
            </a:pPr>
            <a:r>
              <a:rPr lang="en-US">
                <a:solidFill>
                  <a:srgbClr val="333333"/>
                </a:solidFill>
              </a:rPr>
              <a:t>E</a:t>
            </a:r>
            <a:r>
              <a:rPr lang="en-US" sz="1400">
                <a:solidFill>
                  <a:srgbClr val="333333"/>
                </a:solidFill>
              </a:rPr>
              <a:t>xamples of such restrictions include:</a:t>
            </a:r>
            <a:endParaRPr sz="1400">
              <a:solidFill>
                <a:srgbClr val="333333"/>
              </a:solidFill>
            </a:endParaRPr>
          </a:p>
          <a:p>
            <a:pPr indent="-317500" lvl="0" marL="457200" rtl="0" algn="l">
              <a:lnSpc>
                <a:spcPct val="100000"/>
              </a:lnSpc>
              <a:spcBef>
                <a:spcPts val="1000"/>
              </a:spcBef>
              <a:spcAft>
                <a:spcPts val="0"/>
              </a:spcAft>
              <a:buClr>
                <a:schemeClr val="accent4"/>
              </a:buClr>
              <a:buSzPts val="1400"/>
              <a:buChar char="➢"/>
            </a:pPr>
            <a:r>
              <a:rPr lang="en-US">
                <a:solidFill>
                  <a:srgbClr val="333333"/>
                </a:solidFill>
              </a:rPr>
              <a:t>JavaScript on a webpage may not read/write or copy arbitrary files on the hard disk, or execute programs. It has no direct access to operating system functions.</a:t>
            </a:r>
            <a:endParaRPr sz="1700"/>
          </a:p>
          <a:p>
            <a:pPr indent="-317500" lvl="0" marL="457200" rtl="0" algn="l">
              <a:lnSpc>
                <a:spcPct val="100000"/>
              </a:lnSpc>
              <a:spcBef>
                <a:spcPts val="1000"/>
              </a:spcBef>
              <a:spcAft>
                <a:spcPts val="0"/>
              </a:spcAft>
              <a:buClr>
                <a:schemeClr val="accent4"/>
              </a:buClr>
              <a:buSzPts val="1400"/>
              <a:buChar char="➢"/>
            </a:pPr>
            <a:r>
              <a:rPr lang="en-US">
                <a:solidFill>
                  <a:srgbClr val="333333"/>
                </a:solidFill>
              </a:rPr>
              <a:t>Modern browsers allow JavaScript to work with files, but the access is limited and only provided if the user performs certain actions, such as “dropping” a file into a browser window or selecting it via an </a:t>
            </a:r>
            <a:r>
              <a:rPr b="1" lang="en-US">
                <a:solidFill>
                  <a:srgbClr val="333333"/>
                </a:solidFill>
                <a:latin typeface="Consolas"/>
                <a:ea typeface="Consolas"/>
                <a:cs typeface="Consolas"/>
                <a:sym typeface="Consolas"/>
              </a:rPr>
              <a:t>&lt;input&gt;</a:t>
            </a:r>
            <a:r>
              <a:rPr lang="en-US">
                <a:solidFill>
                  <a:srgbClr val="333333"/>
                </a:solidFill>
              </a:rPr>
              <a:t> tag.</a:t>
            </a:r>
            <a:endParaRPr sz="1700"/>
          </a:p>
          <a:p>
            <a:pPr indent="-317500" lvl="0" marL="457200" rtl="0" algn="l">
              <a:lnSpc>
                <a:spcPct val="100000"/>
              </a:lnSpc>
              <a:spcBef>
                <a:spcPts val="1000"/>
              </a:spcBef>
              <a:spcAft>
                <a:spcPts val="1000"/>
              </a:spcAft>
              <a:buClr>
                <a:schemeClr val="accent4"/>
              </a:buClr>
              <a:buSzPts val="1400"/>
              <a:buChar char="➢"/>
            </a:pPr>
            <a:r>
              <a:rPr lang="en-US">
                <a:solidFill>
                  <a:srgbClr val="333333"/>
                </a:solidFill>
              </a:rPr>
              <a:t>There are ways to interact with the camera, microphone, and other devices, but they require a user’s explicit permission. A JavaScript-enabled page may not sneakily enable a web-camera, observe the surroundings, and send the information to some mysterious entity</a:t>
            </a:r>
            <a:r>
              <a:rPr lang="en-US">
                <a:solidFill>
                  <a:srgbClr val="333333"/>
                </a:solidFill>
              </a:rPr>
              <a:t>, for instance</a:t>
            </a:r>
            <a:r>
              <a:rPr lang="en-US">
                <a:solidFill>
                  <a:srgbClr val="333333"/>
                </a:solidFill>
              </a:rPr>
              <a:t>.</a:t>
            </a:r>
            <a:endParaRPr>
              <a:solidFill>
                <a:srgbClr val="333333"/>
              </a:solidFill>
            </a:endParaRPr>
          </a:p>
        </p:txBody>
      </p:sp>
      <p:sp>
        <p:nvSpPr>
          <p:cNvPr id="1211" name="Google Shape;1211;p128"/>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6" name="Shape 1216"/>
        <p:cNvGrpSpPr/>
        <p:nvPr/>
      </p:nvGrpSpPr>
      <p:grpSpPr>
        <a:xfrm>
          <a:off x="0" y="0"/>
          <a:ext cx="0" cy="0"/>
          <a:chOff x="0" y="0"/>
          <a:chExt cx="0" cy="0"/>
        </a:xfrm>
      </p:grpSpPr>
      <p:sp>
        <p:nvSpPr>
          <p:cNvPr id="1217" name="Google Shape;1217;p129"/>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t>JavaScript Restrictions (continued)</a:t>
            </a:r>
            <a:endParaRPr/>
          </a:p>
        </p:txBody>
      </p:sp>
      <p:sp>
        <p:nvSpPr>
          <p:cNvPr id="1218" name="Google Shape;1218;p129"/>
          <p:cNvSpPr txBox="1"/>
          <p:nvPr>
            <p:ph idx="1" type="body"/>
          </p:nvPr>
        </p:nvSpPr>
        <p:spPr>
          <a:xfrm>
            <a:off x="523875" y="1290600"/>
            <a:ext cx="8186700" cy="3395400"/>
          </a:xfrm>
          <a:prstGeom prst="rect">
            <a:avLst/>
          </a:prstGeom>
          <a:noFill/>
          <a:ln>
            <a:noFill/>
          </a:ln>
        </p:spPr>
        <p:txBody>
          <a:bodyPr anchorCtr="0" anchor="t" bIns="68575" lIns="68575" spcFirstLastPara="1" rIns="68575" wrap="square" tIns="68575">
            <a:normAutofit/>
          </a:bodyPr>
          <a:lstStyle/>
          <a:p>
            <a:pPr indent="-317500" lvl="0" marL="457200" rtl="0" algn="l">
              <a:lnSpc>
                <a:spcPct val="100000"/>
              </a:lnSpc>
              <a:spcBef>
                <a:spcPts val="0"/>
              </a:spcBef>
              <a:spcAft>
                <a:spcPts val="0"/>
              </a:spcAft>
              <a:buSzPts val="1400"/>
              <a:buChar char="➢"/>
            </a:pPr>
            <a:r>
              <a:rPr lang="en-US">
                <a:solidFill>
                  <a:srgbClr val="333333"/>
                </a:solidFill>
              </a:rPr>
              <a:t>Different tabs and browser windows are generally </a:t>
            </a:r>
            <a:r>
              <a:rPr lang="en-US">
                <a:solidFill>
                  <a:srgbClr val="333333"/>
                </a:solidFill>
              </a:rPr>
              <a:t>unaware</a:t>
            </a:r>
            <a:r>
              <a:rPr lang="en-US">
                <a:solidFill>
                  <a:srgbClr val="333333"/>
                </a:solidFill>
              </a:rPr>
              <a:t> of each other. However, there are times when they can be aware of each other (e.g., when one window uses JavaScript opens the other one). In such cases, JavaScript from one page may not access the other if they come from different sites (e.g., different domain, protocol, or port).</a:t>
            </a:r>
            <a:r>
              <a:rPr lang="en-US"/>
              <a:t> </a:t>
            </a:r>
            <a:r>
              <a:rPr lang="en-US">
                <a:solidFill>
                  <a:srgbClr val="333333"/>
                </a:solidFill>
              </a:rPr>
              <a:t>This is called the “Same Origin Policy.” To work around that, </a:t>
            </a:r>
            <a:r>
              <a:rPr i="1" lang="en-US">
                <a:solidFill>
                  <a:srgbClr val="333333"/>
                </a:solidFill>
              </a:rPr>
              <a:t>both pages</a:t>
            </a:r>
            <a:r>
              <a:rPr lang="en-US">
                <a:solidFill>
                  <a:srgbClr val="333333"/>
                </a:solidFill>
              </a:rPr>
              <a:t> must contain JavaScript code that handles data exchange between them:</a:t>
            </a:r>
            <a:endParaRPr/>
          </a:p>
          <a:p>
            <a:pPr indent="-317500" lvl="1" marL="914400" rtl="0" algn="l">
              <a:lnSpc>
                <a:spcPct val="100000"/>
              </a:lnSpc>
              <a:spcBef>
                <a:spcPts val="1000"/>
              </a:spcBef>
              <a:spcAft>
                <a:spcPts val="0"/>
              </a:spcAft>
              <a:buSzPts val="1400"/>
              <a:buChar char="○"/>
            </a:pPr>
            <a:r>
              <a:rPr lang="en-US" sz="1400">
                <a:solidFill>
                  <a:srgbClr val="333333"/>
                </a:solidFill>
              </a:rPr>
              <a:t>The limitation is again for user safety. A page from </a:t>
            </a:r>
            <a:r>
              <a:rPr lang="en-US" sz="1400">
                <a:solidFill>
                  <a:srgbClr val="333333"/>
                </a:solidFill>
                <a:highlight>
                  <a:srgbClr val="F5F2F0"/>
                </a:highlight>
              </a:rPr>
              <a:t>http://anysite.com,</a:t>
            </a:r>
            <a:r>
              <a:rPr lang="en-US" sz="1400">
                <a:solidFill>
                  <a:srgbClr val="333333"/>
                </a:solidFill>
              </a:rPr>
              <a:t> which a user has opened must not be able to access another browser tab with the URL </a:t>
            </a:r>
            <a:r>
              <a:rPr lang="en-US" sz="1400">
                <a:solidFill>
                  <a:srgbClr val="333333"/>
                </a:solidFill>
                <a:highlight>
                  <a:srgbClr val="F5F2F0"/>
                </a:highlight>
              </a:rPr>
              <a:t>http://gmail.com</a:t>
            </a:r>
            <a:r>
              <a:rPr lang="en-US" sz="1400">
                <a:solidFill>
                  <a:srgbClr val="333333"/>
                </a:solidFill>
              </a:rPr>
              <a:t> and steal information from there.</a:t>
            </a:r>
            <a:endParaRPr sz="1400"/>
          </a:p>
          <a:p>
            <a:pPr indent="-317500" lvl="1" marL="914400" rtl="0" algn="l">
              <a:lnSpc>
                <a:spcPct val="100000"/>
              </a:lnSpc>
              <a:spcBef>
                <a:spcPts val="1000"/>
              </a:spcBef>
              <a:spcAft>
                <a:spcPts val="1000"/>
              </a:spcAft>
              <a:buSzPts val="1400"/>
              <a:buChar char="○"/>
            </a:pPr>
            <a:r>
              <a:rPr lang="en-US" sz="1400">
                <a:solidFill>
                  <a:srgbClr val="333333"/>
                </a:solidFill>
              </a:rPr>
              <a:t>JavaScript can easily communicate over the internet to the server where the current page came from, but its ability to receive data from other sites or domains is </a:t>
            </a:r>
            <a:r>
              <a:rPr lang="en-US" sz="1400">
                <a:solidFill>
                  <a:srgbClr val="333333"/>
                </a:solidFill>
              </a:rPr>
              <a:t>constrained</a:t>
            </a:r>
            <a:r>
              <a:rPr lang="en-US" sz="1400">
                <a:solidFill>
                  <a:srgbClr val="333333"/>
                </a:solidFill>
              </a:rPr>
              <a:t>. </a:t>
            </a:r>
            <a:r>
              <a:rPr lang="en-US" sz="1400">
                <a:solidFill>
                  <a:srgbClr val="333333"/>
                </a:solidFill>
              </a:rPr>
              <a:t>Though it is </a:t>
            </a:r>
            <a:r>
              <a:rPr lang="en-US" sz="1400">
                <a:solidFill>
                  <a:srgbClr val="333333"/>
                </a:solidFill>
              </a:rPr>
              <a:t>possible, it requires explicit agreement (expressed in HTTP headers) from the remote side.</a:t>
            </a:r>
            <a:endParaRPr sz="1400">
              <a:solidFill>
                <a:srgbClr val="333333"/>
              </a:solidFill>
              <a:latin typeface="Calibri"/>
              <a:ea typeface="Calibri"/>
              <a:cs typeface="Calibri"/>
              <a:sym typeface="Calibri"/>
            </a:endParaRPr>
          </a:p>
        </p:txBody>
      </p:sp>
      <p:sp>
        <p:nvSpPr>
          <p:cNvPr id="1219" name="Google Shape;1219;p129"/>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4" name="Shape 1224"/>
        <p:cNvGrpSpPr/>
        <p:nvPr/>
      </p:nvGrpSpPr>
      <p:grpSpPr>
        <a:xfrm>
          <a:off x="0" y="0"/>
          <a:ext cx="0" cy="0"/>
          <a:chOff x="0" y="0"/>
          <a:chExt cx="0" cy="0"/>
        </a:xfrm>
      </p:grpSpPr>
      <p:sp>
        <p:nvSpPr>
          <p:cNvPr id="1225" name="Google Shape;1225;p130"/>
          <p:cNvSpPr txBox="1"/>
          <p:nvPr>
            <p:ph type="title"/>
          </p:nvPr>
        </p:nvSpPr>
        <p:spPr>
          <a:xfrm>
            <a:off x="363700" y="515850"/>
            <a:ext cx="82875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t>Data Types </a:t>
            </a:r>
            <a:r>
              <a:rPr lang="en-US"/>
              <a:t>in JavaScript</a:t>
            </a:r>
            <a:endParaRPr/>
          </a:p>
        </p:txBody>
      </p:sp>
      <p:sp>
        <p:nvSpPr>
          <p:cNvPr id="1226" name="Google Shape;1226;p130"/>
          <p:cNvSpPr txBox="1"/>
          <p:nvPr>
            <p:ph idx="1" type="body"/>
          </p:nvPr>
        </p:nvSpPr>
        <p:spPr>
          <a:xfrm>
            <a:off x="495400" y="1046250"/>
            <a:ext cx="8373900" cy="37986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None/>
            </a:pPr>
            <a:r>
              <a:rPr lang="en-US">
                <a:solidFill>
                  <a:schemeClr val="accent2"/>
                </a:solidFill>
              </a:rPr>
              <a:t>JavaScript is a loosely typed (high-level, weakly typed, or dynamic type) </a:t>
            </a:r>
            <a:r>
              <a:rPr lang="en-US">
                <a:solidFill>
                  <a:schemeClr val="accent2"/>
                </a:solidFill>
              </a:rPr>
              <a:t>language</a:t>
            </a:r>
            <a:r>
              <a:rPr lang="en-US">
                <a:solidFill>
                  <a:schemeClr val="accent2"/>
                </a:solidFill>
              </a:rPr>
              <a:t>, which means that we do not need to specify data types of variables because JavaScript automatically determines the variables' data type. </a:t>
            </a:r>
            <a:endParaRPr>
              <a:solidFill>
                <a:schemeClr val="accent2"/>
              </a:solidFill>
            </a:endParaRPr>
          </a:p>
          <a:p>
            <a:pPr indent="0" lvl="0" marL="0" marR="0" rtl="0" algn="l">
              <a:lnSpc>
                <a:spcPct val="100000"/>
              </a:lnSpc>
              <a:spcBef>
                <a:spcPts val="400"/>
              </a:spcBef>
              <a:spcAft>
                <a:spcPts val="0"/>
              </a:spcAft>
              <a:buNone/>
            </a:pPr>
            <a:r>
              <a:rPr lang="en-US">
                <a:solidFill>
                  <a:schemeClr val="accent2"/>
                </a:solidFill>
              </a:rPr>
              <a:t>Some of the available data types in JavaScript include:</a:t>
            </a:r>
            <a:endParaRPr>
              <a:solidFill>
                <a:schemeClr val="accent2"/>
              </a:solidFill>
            </a:endParaRPr>
          </a:p>
          <a:p>
            <a:pPr indent="-247650" lvl="0" marL="342900" marR="0" rtl="0" algn="l">
              <a:lnSpc>
                <a:spcPct val="100000"/>
              </a:lnSpc>
              <a:spcBef>
                <a:spcPts val="800"/>
              </a:spcBef>
              <a:spcAft>
                <a:spcPts val="0"/>
              </a:spcAft>
              <a:buSzPts val="1300"/>
              <a:buChar char="➢"/>
            </a:pPr>
            <a:r>
              <a:rPr b="1" lang="en-US" sz="1300">
                <a:solidFill>
                  <a:srgbClr val="333333"/>
                </a:solidFill>
              </a:rPr>
              <a:t>Number –</a:t>
            </a:r>
            <a:r>
              <a:rPr lang="en-US" sz="1300">
                <a:solidFill>
                  <a:srgbClr val="333333"/>
                </a:solidFill>
              </a:rPr>
              <a:t> JavaScript has </a:t>
            </a:r>
            <a:r>
              <a:rPr lang="en-US" sz="1300">
                <a:solidFill>
                  <a:srgbClr val="333333"/>
                </a:solidFill>
              </a:rPr>
              <a:t>two different types of numbers.</a:t>
            </a:r>
            <a:endParaRPr sz="1300">
              <a:solidFill>
                <a:srgbClr val="333333"/>
              </a:solidFill>
            </a:endParaRPr>
          </a:p>
          <a:p>
            <a:pPr indent="-234950" lvl="1" marL="685800" marR="0" rtl="0" algn="l">
              <a:lnSpc>
                <a:spcPct val="100000"/>
              </a:lnSpc>
              <a:spcBef>
                <a:spcPts val="0"/>
              </a:spcBef>
              <a:spcAft>
                <a:spcPts val="0"/>
              </a:spcAft>
              <a:buSzPts val="1100"/>
              <a:buChar char="○"/>
            </a:pPr>
            <a:r>
              <a:rPr b="1" lang="en-US" sz="1100">
                <a:solidFill>
                  <a:srgbClr val="333333"/>
                </a:solidFill>
              </a:rPr>
              <a:t>Integers: </a:t>
            </a:r>
            <a:r>
              <a:rPr lang="en-US" sz="1100">
                <a:solidFill>
                  <a:srgbClr val="333333"/>
                </a:solidFill>
              </a:rPr>
              <a:t>Whole numbers such as </a:t>
            </a:r>
            <a:r>
              <a:rPr lang="en-US" sz="1100">
                <a:solidFill>
                  <a:srgbClr val="333333"/>
                </a:solidFill>
                <a:latin typeface="Consolas"/>
                <a:ea typeface="Consolas"/>
                <a:cs typeface="Consolas"/>
                <a:sym typeface="Consolas"/>
              </a:rPr>
              <a:t>1</a:t>
            </a:r>
            <a:r>
              <a:rPr lang="en-US" sz="1100">
                <a:solidFill>
                  <a:srgbClr val="333333"/>
                </a:solidFill>
              </a:rPr>
              <a:t>, </a:t>
            </a:r>
            <a:r>
              <a:rPr lang="en-US" sz="1100">
                <a:solidFill>
                  <a:srgbClr val="333333"/>
                </a:solidFill>
                <a:latin typeface="Consolas"/>
                <a:ea typeface="Consolas"/>
                <a:cs typeface="Consolas"/>
                <a:sym typeface="Consolas"/>
              </a:rPr>
              <a:t>100</a:t>
            </a:r>
            <a:r>
              <a:rPr lang="en-US" sz="1100">
                <a:solidFill>
                  <a:srgbClr val="333333"/>
                </a:solidFill>
              </a:rPr>
              <a:t>, </a:t>
            </a:r>
            <a:r>
              <a:rPr lang="en-US" sz="1100">
                <a:solidFill>
                  <a:srgbClr val="333333"/>
                </a:solidFill>
                <a:latin typeface="Consolas"/>
                <a:ea typeface="Consolas"/>
                <a:cs typeface="Consolas"/>
                <a:sym typeface="Consolas"/>
              </a:rPr>
              <a:t>5</a:t>
            </a:r>
            <a:r>
              <a:rPr lang="en-US" sz="1100">
                <a:solidFill>
                  <a:srgbClr val="333333"/>
                </a:solidFill>
              </a:rPr>
              <a:t>, </a:t>
            </a:r>
            <a:r>
              <a:rPr lang="en-US" sz="1100">
                <a:solidFill>
                  <a:srgbClr val="333333"/>
                </a:solidFill>
                <a:latin typeface="Consolas"/>
                <a:ea typeface="Consolas"/>
                <a:cs typeface="Consolas"/>
                <a:sym typeface="Consolas"/>
              </a:rPr>
              <a:t>100000</a:t>
            </a:r>
            <a:r>
              <a:rPr lang="en-US" sz="1100">
                <a:solidFill>
                  <a:srgbClr val="333333"/>
                </a:solidFill>
              </a:rPr>
              <a:t>.</a:t>
            </a:r>
            <a:endParaRPr sz="1100">
              <a:solidFill>
                <a:srgbClr val="333333"/>
              </a:solidFill>
            </a:endParaRPr>
          </a:p>
          <a:p>
            <a:pPr indent="-234950" lvl="1" marL="685800" marR="0" rtl="0" algn="l">
              <a:lnSpc>
                <a:spcPct val="100000"/>
              </a:lnSpc>
              <a:spcBef>
                <a:spcPts val="0"/>
              </a:spcBef>
              <a:spcAft>
                <a:spcPts val="0"/>
              </a:spcAft>
              <a:buSzPts val="1100"/>
              <a:buChar char="○"/>
            </a:pPr>
            <a:r>
              <a:rPr b="1" lang="en-US" sz="1100">
                <a:solidFill>
                  <a:srgbClr val="333333"/>
                </a:solidFill>
              </a:rPr>
              <a:t>Float: </a:t>
            </a:r>
            <a:r>
              <a:rPr lang="en-US" sz="1100">
                <a:solidFill>
                  <a:srgbClr val="333333"/>
                </a:solidFill>
              </a:rPr>
              <a:t>Numbers with decimal values such as </a:t>
            </a:r>
            <a:r>
              <a:rPr lang="en-US" sz="1100">
                <a:solidFill>
                  <a:srgbClr val="333333"/>
                </a:solidFill>
                <a:latin typeface="Consolas"/>
                <a:ea typeface="Consolas"/>
                <a:cs typeface="Consolas"/>
                <a:sym typeface="Consolas"/>
              </a:rPr>
              <a:t>1.5</a:t>
            </a:r>
            <a:r>
              <a:rPr lang="en-US" sz="1100">
                <a:solidFill>
                  <a:srgbClr val="333333"/>
                </a:solidFill>
              </a:rPr>
              <a:t>, </a:t>
            </a:r>
            <a:r>
              <a:rPr lang="en-US" sz="1100">
                <a:solidFill>
                  <a:srgbClr val="333333"/>
                </a:solidFill>
                <a:latin typeface="Consolas"/>
                <a:ea typeface="Consolas"/>
                <a:cs typeface="Consolas"/>
                <a:sym typeface="Consolas"/>
              </a:rPr>
              <a:t>34.33</a:t>
            </a:r>
            <a:r>
              <a:rPr lang="en-US" sz="1100">
                <a:solidFill>
                  <a:srgbClr val="333333"/>
                </a:solidFill>
              </a:rPr>
              <a:t>, </a:t>
            </a:r>
            <a:r>
              <a:rPr lang="en-US" sz="1100">
                <a:solidFill>
                  <a:srgbClr val="333333"/>
                </a:solidFill>
                <a:latin typeface="Consolas"/>
                <a:ea typeface="Consolas"/>
                <a:cs typeface="Consolas"/>
                <a:sym typeface="Consolas"/>
              </a:rPr>
              <a:t>5.0</a:t>
            </a:r>
            <a:r>
              <a:rPr lang="en-US" sz="1100">
                <a:solidFill>
                  <a:srgbClr val="333333"/>
                </a:solidFill>
              </a:rPr>
              <a:t>.</a:t>
            </a:r>
            <a:endParaRPr sz="1100">
              <a:solidFill>
                <a:srgbClr val="333333"/>
              </a:solidFill>
            </a:endParaRPr>
          </a:p>
          <a:p>
            <a:pPr indent="-247650" lvl="0" marL="342900" marR="0" rtl="0" algn="l">
              <a:lnSpc>
                <a:spcPct val="100000"/>
              </a:lnSpc>
              <a:spcBef>
                <a:spcPts val="0"/>
              </a:spcBef>
              <a:spcAft>
                <a:spcPts val="0"/>
              </a:spcAft>
              <a:buSzPts val="1300"/>
              <a:buChar char="➢"/>
            </a:pPr>
            <a:r>
              <a:rPr b="1" lang="en-US" sz="1300">
                <a:solidFill>
                  <a:srgbClr val="333333"/>
                </a:solidFill>
              </a:rPr>
              <a:t>String – </a:t>
            </a:r>
            <a:r>
              <a:rPr lang="en-US" sz="1300">
                <a:solidFill>
                  <a:srgbClr val="333333"/>
                </a:solidFill>
              </a:rPr>
              <a:t>A sequence of characters, including spaces, enclosed in double quotes, single quotes, or a grave accent.</a:t>
            </a:r>
            <a:endParaRPr sz="1300">
              <a:solidFill>
                <a:srgbClr val="333333"/>
              </a:solidFill>
            </a:endParaRPr>
          </a:p>
          <a:p>
            <a:pPr indent="-247650" lvl="1" marL="698500" marR="0" rtl="0" algn="l">
              <a:lnSpc>
                <a:spcPct val="100000"/>
              </a:lnSpc>
              <a:spcBef>
                <a:spcPts val="0"/>
              </a:spcBef>
              <a:spcAft>
                <a:spcPts val="0"/>
              </a:spcAft>
              <a:buSzPts val="1100"/>
              <a:buFont typeface="Consolas"/>
              <a:buChar char="○"/>
            </a:pPr>
            <a:r>
              <a:rPr lang="en-US" sz="1100">
                <a:solidFill>
                  <a:srgbClr val="333333"/>
                </a:solidFill>
                <a:latin typeface="Consolas"/>
                <a:ea typeface="Consolas"/>
                <a:cs typeface="Consolas"/>
                <a:sym typeface="Consolas"/>
              </a:rPr>
              <a:t>“Hello to String.”</a:t>
            </a:r>
            <a:endParaRPr sz="1100">
              <a:solidFill>
                <a:srgbClr val="333333"/>
              </a:solidFill>
              <a:latin typeface="Consolas"/>
              <a:ea typeface="Consolas"/>
              <a:cs typeface="Consolas"/>
              <a:sym typeface="Consolas"/>
            </a:endParaRPr>
          </a:p>
          <a:p>
            <a:pPr indent="-247650" lvl="1" marL="698500" marR="0" rtl="0" algn="l">
              <a:lnSpc>
                <a:spcPct val="100000"/>
              </a:lnSpc>
              <a:spcBef>
                <a:spcPts val="0"/>
              </a:spcBef>
              <a:spcAft>
                <a:spcPts val="0"/>
              </a:spcAft>
              <a:buSzPts val="1100"/>
              <a:buFont typeface="Consolas"/>
              <a:buChar char="○"/>
            </a:pPr>
            <a:r>
              <a:rPr lang="en-US" sz="1100">
                <a:solidFill>
                  <a:srgbClr val="333333"/>
                </a:solidFill>
                <a:latin typeface="Consolas"/>
                <a:ea typeface="Consolas"/>
                <a:cs typeface="Consolas"/>
                <a:sym typeface="Consolas"/>
              </a:rPr>
              <a:t>‘Bye to double quotes.’</a:t>
            </a:r>
            <a:endParaRPr sz="1100">
              <a:solidFill>
                <a:srgbClr val="333333"/>
              </a:solidFill>
              <a:latin typeface="Consolas"/>
              <a:ea typeface="Consolas"/>
              <a:cs typeface="Consolas"/>
              <a:sym typeface="Consolas"/>
            </a:endParaRPr>
          </a:p>
          <a:p>
            <a:pPr indent="-247650" lvl="0" marL="342900" marR="0" rtl="0" algn="l">
              <a:lnSpc>
                <a:spcPct val="100000"/>
              </a:lnSpc>
              <a:spcBef>
                <a:spcPts val="0"/>
              </a:spcBef>
              <a:spcAft>
                <a:spcPts val="0"/>
              </a:spcAft>
              <a:buSzPts val="1300"/>
              <a:buChar char="➢"/>
            </a:pPr>
            <a:r>
              <a:rPr b="1" lang="en-US" sz="1300">
                <a:solidFill>
                  <a:srgbClr val="333333"/>
                </a:solidFill>
              </a:rPr>
              <a:t>Boolean – </a:t>
            </a:r>
            <a:r>
              <a:rPr lang="en-US" sz="1300">
                <a:solidFill>
                  <a:srgbClr val="333333"/>
                </a:solidFill>
              </a:rPr>
              <a:t>L</a:t>
            </a:r>
            <a:r>
              <a:rPr lang="en-US" sz="1300">
                <a:solidFill>
                  <a:srgbClr val="333333"/>
                </a:solidFill>
              </a:rPr>
              <a:t>ogical type values. Boolean can only hold two different values: </a:t>
            </a:r>
            <a:r>
              <a:rPr lang="en-US" sz="1300">
                <a:solidFill>
                  <a:srgbClr val="333333"/>
                </a:solidFill>
                <a:latin typeface="Consolas"/>
                <a:ea typeface="Consolas"/>
                <a:cs typeface="Consolas"/>
                <a:sym typeface="Consolas"/>
              </a:rPr>
              <a:t>true</a:t>
            </a:r>
            <a:r>
              <a:rPr lang="en-US" sz="1300">
                <a:solidFill>
                  <a:srgbClr val="333333"/>
                </a:solidFill>
              </a:rPr>
              <a:t> or </a:t>
            </a:r>
            <a:r>
              <a:rPr lang="en-US" sz="1300">
                <a:solidFill>
                  <a:srgbClr val="333333"/>
                </a:solidFill>
                <a:latin typeface="Consolas"/>
                <a:ea typeface="Consolas"/>
                <a:cs typeface="Consolas"/>
                <a:sym typeface="Consolas"/>
              </a:rPr>
              <a:t>false</a:t>
            </a:r>
            <a:r>
              <a:rPr lang="en-US" sz="1300">
                <a:solidFill>
                  <a:srgbClr val="333333"/>
                </a:solidFill>
              </a:rPr>
              <a:t>:</a:t>
            </a:r>
            <a:endParaRPr sz="1300">
              <a:solidFill>
                <a:srgbClr val="333333"/>
              </a:solidFill>
            </a:endParaRPr>
          </a:p>
          <a:p>
            <a:pPr indent="-247650" lvl="0" marL="342900" marR="0" rtl="0" algn="l">
              <a:lnSpc>
                <a:spcPct val="100000"/>
              </a:lnSpc>
              <a:spcBef>
                <a:spcPts val="0"/>
              </a:spcBef>
              <a:spcAft>
                <a:spcPts val="0"/>
              </a:spcAft>
              <a:buSzPts val="1300"/>
              <a:buChar char="➢"/>
            </a:pPr>
            <a:r>
              <a:rPr b="1" lang="en-US" sz="1300">
                <a:solidFill>
                  <a:srgbClr val="333333"/>
                </a:solidFill>
              </a:rPr>
              <a:t>Null – </a:t>
            </a:r>
            <a:r>
              <a:rPr lang="en-US" sz="1300">
                <a:solidFill>
                  <a:srgbClr val="333333"/>
                </a:solidFill>
              </a:rPr>
              <a:t>Does not belong to any type described above. Its purpose is to indicate that there is no value. Null is </a:t>
            </a:r>
            <a:r>
              <a:rPr lang="en-US" sz="1300">
                <a:solidFill>
                  <a:srgbClr val="333333"/>
                </a:solidFill>
              </a:rPr>
              <a:t>an empty or non-existent value, and must be assigned.</a:t>
            </a:r>
            <a:endParaRPr sz="1300">
              <a:solidFill>
                <a:srgbClr val="333333"/>
              </a:solidFill>
            </a:endParaRPr>
          </a:p>
          <a:p>
            <a:pPr indent="-247650" lvl="0" marL="342900" marR="0" rtl="0" algn="l">
              <a:lnSpc>
                <a:spcPct val="100000"/>
              </a:lnSpc>
              <a:spcBef>
                <a:spcPts val="0"/>
              </a:spcBef>
              <a:spcAft>
                <a:spcPts val="0"/>
              </a:spcAft>
              <a:buSzPts val="1300"/>
              <a:buChar char="➢"/>
            </a:pPr>
            <a:r>
              <a:rPr b="1" lang="en-US" sz="1300">
                <a:solidFill>
                  <a:srgbClr val="333333"/>
                </a:solidFill>
              </a:rPr>
              <a:t>Undefined – </a:t>
            </a:r>
            <a:r>
              <a:rPr lang="en-US" sz="1300">
                <a:solidFill>
                  <a:srgbClr val="333333"/>
                </a:solidFill>
              </a:rPr>
              <a:t>Indicates that a variable has not been assigned a value or </a:t>
            </a:r>
            <a:r>
              <a:rPr b="1" lang="en-US" sz="1300">
                <a:solidFill>
                  <a:srgbClr val="333333"/>
                </a:solidFill>
                <a:latin typeface="Consolas"/>
                <a:ea typeface="Consolas"/>
                <a:cs typeface="Consolas"/>
                <a:sym typeface="Consolas"/>
              </a:rPr>
              <a:t>null</a:t>
            </a:r>
            <a:r>
              <a:rPr lang="en-US" sz="1300">
                <a:solidFill>
                  <a:srgbClr val="333333"/>
                </a:solidFill>
              </a:rPr>
              <a:t>.</a:t>
            </a:r>
            <a:r>
              <a:rPr lang="en-US" sz="1300">
                <a:solidFill>
                  <a:srgbClr val="333333"/>
                </a:solidFill>
              </a:rPr>
              <a:t> Variables are often declared without a value. The value could be something that has yet to be calculated or something that will be provided later, like user input.</a:t>
            </a:r>
            <a:endParaRPr sz="1300">
              <a:solidFill>
                <a:srgbClr val="333333"/>
              </a:solidFill>
            </a:endParaRPr>
          </a:p>
          <a:p>
            <a:pPr indent="-247650" lvl="0" marL="342900" marR="0" rtl="0" algn="l">
              <a:lnSpc>
                <a:spcPct val="100000"/>
              </a:lnSpc>
              <a:spcBef>
                <a:spcPts val="0"/>
              </a:spcBef>
              <a:spcAft>
                <a:spcPts val="0"/>
              </a:spcAft>
              <a:buSzPts val="1300"/>
              <a:buChar char="➢"/>
            </a:pPr>
            <a:r>
              <a:rPr b="1" lang="en-US" sz="1300">
                <a:solidFill>
                  <a:srgbClr val="333333"/>
                </a:solidFill>
              </a:rPr>
              <a:t>Objects – </a:t>
            </a:r>
            <a:r>
              <a:rPr lang="en-US" sz="1300">
                <a:solidFill>
                  <a:srgbClr val="333333"/>
                </a:solidFill>
              </a:rPr>
              <a:t>U</a:t>
            </a:r>
            <a:r>
              <a:rPr lang="en-US" sz="1300">
                <a:solidFill>
                  <a:srgbClr val="333333"/>
                </a:solidFill>
              </a:rPr>
              <a:t>sed to store collections of data of any of the types mentioned above, or more complex entities.</a:t>
            </a:r>
            <a:endParaRPr sz="1300">
              <a:solidFill>
                <a:srgbClr val="333333"/>
              </a:solidFill>
            </a:endParaRPr>
          </a:p>
        </p:txBody>
      </p:sp>
      <p:sp>
        <p:nvSpPr>
          <p:cNvPr id="1227" name="Google Shape;1227;p130"/>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S Course Template">
  <a:themeElements>
    <a:clrScheme name="Simple Light">
      <a:dk1>
        <a:srgbClr val="0079C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S Course Template">
  <a:themeElements>
    <a:clrScheme name="Simple Light">
      <a:dk1>
        <a:srgbClr val="0079C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PS Course Template">
  <a:themeElements>
    <a:clrScheme name="Simple Light">
      <a:dk1>
        <a:srgbClr val="0079C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