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rogramiz.com/javascript/variable-scop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432" name="Google Shape;43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c27278113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Google Shape;503;gc272781132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66666"/>
              </a:lnSpc>
              <a:spcBef>
                <a:spcPts val="0"/>
              </a:spcBef>
              <a:spcAft>
                <a:spcPts val="0"/>
              </a:spcAft>
              <a:buClr>
                <a:schemeClr val="dk1"/>
              </a:buClr>
              <a:buSzPts val="1100"/>
              <a:buFont typeface="Arial"/>
              <a:buNone/>
            </a:pPr>
            <a:r>
              <a:rPr lang="en-US" sz="1350">
                <a:highlight>
                  <a:srgbClr val="F9FAFC"/>
                </a:highlight>
                <a:latin typeface="Arial"/>
                <a:ea typeface="Arial"/>
                <a:cs typeface="Arial"/>
                <a:sym typeface="Arial"/>
              </a:rPr>
              <a:t>Scope refers to the availability of variables and functions in certain parts of the code.</a:t>
            </a:r>
            <a:endParaRPr sz="1350">
              <a:highlight>
                <a:srgbClr val="F9FAFC"/>
              </a:highlight>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350">
                <a:highlight>
                  <a:srgbClr val="F9FAFC"/>
                </a:highlight>
                <a:latin typeface="Arial"/>
                <a:ea typeface="Arial"/>
                <a:cs typeface="Arial"/>
                <a:sym typeface="Arial"/>
              </a:rPr>
              <a:t>In JavaScript, a variable has two types of scope:</a:t>
            </a:r>
            <a:endParaRPr sz="1350">
              <a:highlight>
                <a:srgbClr val="F9FAFC"/>
              </a:highlight>
              <a:latin typeface="Arial"/>
              <a:ea typeface="Arial"/>
              <a:cs typeface="Arial"/>
              <a:sym typeface="Arial"/>
            </a:endParaRPr>
          </a:p>
          <a:p>
            <a:pPr indent="-314325" lvl="0" marL="457200" rtl="0" algn="l">
              <a:lnSpc>
                <a:spcPct val="100000"/>
              </a:lnSpc>
              <a:spcBef>
                <a:spcPts val="1200"/>
              </a:spcBef>
              <a:spcAft>
                <a:spcPts val="0"/>
              </a:spcAft>
              <a:buClr>
                <a:schemeClr val="dk1"/>
              </a:buClr>
              <a:buSzPts val="1350"/>
              <a:buAutoNum type="arabicPeriod"/>
            </a:pPr>
            <a:r>
              <a:rPr lang="en-US" sz="1350">
                <a:highlight>
                  <a:srgbClr val="F9FAFC"/>
                </a:highlight>
                <a:latin typeface="Arial"/>
                <a:ea typeface="Arial"/>
                <a:cs typeface="Arial"/>
                <a:sym typeface="Arial"/>
              </a:rPr>
              <a:t>Global Scope</a:t>
            </a:r>
            <a:endParaRPr sz="1350">
              <a:highlight>
                <a:srgbClr val="F9FAFC"/>
              </a:highlight>
              <a:latin typeface="Arial"/>
              <a:ea typeface="Arial"/>
              <a:cs typeface="Arial"/>
              <a:sym typeface="Arial"/>
            </a:endParaRPr>
          </a:p>
          <a:p>
            <a:pPr indent="-314325" lvl="0" marL="457200" rtl="0" algn="l">
              <a:lnSpc>
                <a:spcPct val="100000"/>
              </a:lnSpc>
              <a:spcBef>
                <a:spcPts val="0"/>
              </a:spcBef>
              <a:spcAft>
                <a:spcPts val="0"/>
              </a:spcAft>
              <a:buClr>
                <a:schemeClr val="dk1"/>
              </a:buClr>
              <a:buSzPts val="1350"/>
              <a:buAutoNum type="arabicPeriod"/>
            </a:pPr>
            <a:r>
              <a:rPr lang="en-US" sz="1350">
                <a:highlight>
                  <a:srgbClr val="F9FAFC"/>
                </a:highlight>
                <a:latin typeface="Arial"/>
                <a:ea typeface="Arial"/>
                <a:cs typeface="Arial"/>
                <a:sym typeface="Arial"/>
              </a:rPr>
              <a:t>Local Scope</a:t>
            </a:r>
            <a:endParaRPr sz="1350">
              <a:highlight>
                <a:srgbClr val="F9FAFC"/>
              </a:highlight>
              <a:latin typeface="Arial"/>
              <a:ea typeface="Arial"/>
              <a:cs typeface="Arial"/>
              <a:sym typeface="Arial"/>
            </a:endParaRPr>
          </a:p>
          <a:p>
            <a:pPr indent="0" lvl="0" marL="0" rtl="0" algn="l">
              <a:lnSpc>
                <a:spcPct val="100000"/>
              </a:lnSpc>
              <a:spcBef>
                <a:spcPts val="4500"/>
              </a:spcBef>
              <a:spcAft>
                <a:spcPts val="0"/>
              </a:spcAft>
              <a:buNone/>
            </a:pPr>
            <a:r>
              <a:rPr lang="en-US" sz="1350">
                <a:highlight>
                  <a:srgbClr val="F9FAFC"/>
                </a:highlight>
                <a:latin typeface="Arial"/>
                <a:ea typeface="Arial"/>
                <a:cs typeface="Arial"/>
                <a:sym typeface="Arial"/>
              </a:rPr>
              <a:t>For More Information : </a:t>
            </a:r>
            <a:r>
              <a:rPr lang="en-US" sz="1350" u="sng">
                <a:solidFill>
                  <a:schemeClr val="hlink"/>
                </a:solidFill>
                <a:highlight>
                  <a:srgbClr val="F9FAFC"/>
                </a:highlight>
                <a:latin typeface="Arial"/>
                <a:ea typeface="Arial"/>
                <a:cs typeface="Arial"/>
                <a:sym typeface="Arial"/>
                <a:hlinkClick r:id="rId2"/>
              </a:rPr>
              <a:t>Variable Scope.</a:t>
            </a:r>
            <a:endParaRPr sz="1350">
              <a:highlight>
                <a:srgbClr val="F9FAFC"/>
              </a:highlight>
              <a:latin typeface="Arial"/>
              <a:ea typeface="Arial"/>
              <a:cs typeface="Arial"/>
              <a:sym typeface="Arial"/>
            </a:endParaRPr>
          </a:p>
          <a:p>
            <a:pPr indent="0" lvl="0" marL="0" marR="0" rtl="0" algn="l">
              <a:lnSpc>
                <a:spcPct val="100000"/>
              </a:lnSpc>
              <a:spcBef>
                <a:spcPts val="4500"/>
              </a:spcBef>
              <a:spcAft>
                <a:spcPts val="0"/>
              </a:spcAft>
              <a:buClr>
                <a:srgbClr val="000000"/>
              </a:buClr>
              <a:buSzPts val="1400"/>
              <a:buFont typeface="Arial"/>
              <a:buNone/>
            </a:pPr>
            <a:r>
              <a:t/>
            </a:r>
            <a:endParaRPr>
              <a:latin typeface="Century Gothic"/>
              <a:ea typeface="Century Gothic"/>
              <a:cs typeface="Century Gothic"/>
              <a:sym typeface="Century Gothic"/>
            </a:endParaRPr>
          </a:p>
          <a:p>
            <a:pPr indent="0" lvl="0" marL="0" rtl="0" algn="l">
              <a:lnSpc>
                <a:spcPct val="100000"/>
              </a:lnSpc>
              <a:spcBef>
                <a:spcPts val="0"/>
              </a:spcBef>
              <a:spcAft>
                <a:spcPts val="0"/>
              </a:spcAft>
              <a:buSzPts val="1400"/>
              <a:buNone/>
            </a:pPr>
            <a:r>
              <a:t/>
            </a:r>
            <a:endParaRPr/>
          </a:p>
        </p:txBody>
      </p:sp>
      <p:sp>
        <p:nvSpPr>
          <p:cNvPr id="504" name="Google Shape;504;gc27278113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c272781132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1" name="Google Shape;511;gc272781132_0_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12" name="Google Shape;512;gc272781132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20" name="Google Shape;520;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p3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30" name="Google Shape;530;p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8" name="Google Shape;538;p3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317500" lvl="0" marL="457200" marR="25400" rtl="0" algn="just">
              <a:spcBef>
                <a:spcPts val="0"/>
              </a:spcBef>
              <a:spcAft>
                <a:spcPts val="0"/>
              </a:spcAft>
              <a:buClr>
                <a:srgbClr val="FF9900"/>
              </a:buClr>
              <a:buSzPts val="1400"/>
              <a:buFont typeface="Century Gothic"/>
              <a:buChar char="❏"/>
            </a:pPr>
            <a:r>
              <a:rPr lang="en-US" sz="1400">
                <a:highlight>
                  <a:schemeClr val="lt1"/>
                </a:highlight>
                <a:latin typeface="Century Gothic"/>
                <a:ea typeface="Century Gothic"/>
                <a:cs typeface="Century Gothic"/>
                <a:sym typeface="Century Gothic"/>
              </a:rPr>
              <a:t>To see this better, open the developer’s tool in the Chrome browser. Make sure to run the program. Under the “Sources” tab, you will see something similar to the image.</a:t>
            </a:r>
            <a:endParaRPr sz="1400">
              <a:highlight>
                <a:schemeClr val="lt1"/>
              </a:highlight>
              <a:latin typeface="Century Gothic"/>
              <a:ea typeface="Century Gothic"/>
              <a:cs typeface="Century Gothic"/>
              <a:sym typeface="Century Gothic"/>
            </a:endParaRPr>
          </a:p>
          <a:p>
            <a:pPr indent="-317500" lvl="0" marL="457200" marR="25400" rtl="0" algn="just">
              <a:spcBef>
                <a:spcPts val="0"/>
              </a:spcBef>
              <a:spcAft>
                <a:spcPts val="0"/>
              </a:spcAft>
              <a:buClr>
                <a:srgbClr val="FF9900"/>
              </a:buClr>
              <a:buSzPts val="1400"/>
              <a:buFont typeface="Century Gothic"/>
              <a:buChar char="❏"/>
            </a:pPr>
            <a:r>
              <a:rPr lang="en-US" sz="1400">
                <a:highlight>
                  <a:schemeClr val="lt1"/>
                </a:highlight>
                <a:latin typeface="Century Gothic"/>
                <a:ea typeface="Century Gothic"/>
                <a:cs typeface="Century Gothic"/>
                <a:sym typeface="Century Gothic"/>
              </a:rPr>
              <a:t>Notice the controls to the right side. Those controls allow the developer to step over, step into, step out, step, or resume execution.</a:t>
            </a:r>
            <a:endParaRPr/>
          </a:p>
        </p:txBody>
      </p:sp>
      <p:sp>
        <p:nvSpPr>
          <p:cNvPr id="539" name="Google Shape;539;p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7" name="Google Shape;547;p3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48" name="Google Shape;548;p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p3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323850" lvl="0" marL="457200" marR="25400" rtl="0" algn="just">
              <a:spcBef>
                <a:spcPts val="0"/>
              </a:spcBef>
              <a:spcAft>
                <a:spcPts val="0"/>
              </a:spcAft>
              <a:buClr>
                <a:srgbClr val="FF9900"/>
              </a:buClr>
              <a:buSzPts val="1500"/>
              <a:buFont typeface="Century Gothic"/>
              <a:buChar char="❏"/>
            </a:pPr>
            <a:r>
              <a:rPr lang="en-US" sz="1500">
                <a:latin typeface="Century Gothic"/>
                <a:ea typeface="Century Gothic"/>
                <a:cs typeface="Century Gothic"/>
                <a:sym typeface="Century Gothic"/>
              </a:rPr>
              <a:t>The </a:t>
            </a:r>
            <a:r>
              <a:rPr lang="en-US" sz="1500">
                <a:solidFill>
                  <a:srgbClr val="EF7A24"/>
                </a:solidFill>
                <a:latin typeface="Century Gothic"/>
                <a:ea typeface="Century Gothic"/>
                <a:cs typeface="Century Gothic"/>
                <a:sym typeface="Century Gothic"/>
              </a:rPr>
              <a:t>try</a:t>
            </a:r>
            <a:r>
              <a:rPr lang="en-US" sz="1500">
                <a:latin typeface="Century Gothic"/>
                <a:ea typeface="Century Gothic"/>
                <a:cs typeface="Century Gothic"/>
                <a:sym typeface="Century Gothic"/>
              </a:rPr>
              <a:t> and </a:t>
            </a:r>
            <a:r>
              <a:rPr lang="en-US" sz="1500">
                <a:solidFill>
                  <a:srgbClr val="EF7A24"/>
                </a:solidFill>
                <a:latin typeface="Century Gothic"/>
                <a:ea typeface="Century Gothic"/>
                <a:cs typeface="Century Gothic"/>
                <a:sym typeface="Century Gothic"/>
              </a:rPr>
              <a:t>catch</a:t>
            </a:r>
            <a:r>
              <a:rPr lang="en-US" sz="1500">
                <a:latin typeface="Century Gothic"/>
                <a:ea typeface="Century Gothic"/>
                <a:cs typeface="Century Gothic"/>
                <a:sym typeface="Century Gothic"/>
              </a:rPr>
              <a:t> blocks are ways to deal with runtime errors. </a:t>
            </a:r>
            <a:endParaRPr/>
          </a:p>
        </p:txBody>
      </p:sp>
      <p:sp>
        <p:nvSpPr>
          <p:cNvPr id="557" name="Google Shape;557;p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5" name="Google Shape;565;p3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6" name="Google Shape;566;p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6712204f24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3" name="Google Shape;573;g16712204f24_0_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4" name="Google Shape;574;g16712204f24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701870d8af_2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1701870d8af_2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g1701870d8af_2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01ab61d729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01ab61d729_0_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g201ab61d729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9" name="Google Shape;589;p4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90" name="Google Shape;590;p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7" name="Google Shape;447;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55" name="Google Shape;455;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3" name="Google Shape;463;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1" name="Google Shape;471;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9" name="Google Shape;479;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7" name="Google Shape;487;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96" name="Google Shape;496;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8.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8.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8.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8.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42" name="Shape 42"/>
        <p:cNvGrpSpPr/>
        <p:nvPr/>
      </p:nvGrpSpPr>
      <p:grpSpPr>
        <a:xfrm>
          <a:off x="0" y="0"/>
          <a:ext cx="0" cy="0"/>
          <a:chOff x="0" y="0"/>
          <a:chExt cx="0" cy="0"/>
        </a:xfrm>
      </p:grpSpPr>
      <p:sp>
        <p:nvSpPr>
          <p:cNvPr id="43" name="Google Shape;43;p2"/>
          <p:cNvSpPr/>
          <p:nvPr/>
        </p:nvSpPr>
        <p:spPr>
          <a:xfrm>
            <a:off x="0" y="1179625"/>
            <a:ext cx="9144000" cy="309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type="title"/>
          </p:nvPr>
        </p:nvSpPr>
        <p:spPr>
          <a:xfrm>
            <a:off x="791213" y="1727625"/>
            <a:ext cx="7561500" cy="14382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EC14F"/>
              </a:buClr>
              <a:buSzPts val="2900"/>
              <a:buFont typeface="Century Gothic"/>
              <a:buNone/>
              <a:defRPr b="1" sz="2900">
                <a:solidFill>
                  <a:srgbClr val="FEC14F"/>
                </a:solidFill>
                <a:latin typeface="Century Gothic"/>
                <a:ea typeface="Century Gothic"/>
                <a:cs typeface="Century Gothic"/>
                <a:sym typeface="Century Gothic"/>
              </a:defRPr>
            </a:lvl1pPr>
            <a:lvl2pPr lvl="1" algn="ctr">
              <a:spcBef>
                <a:spcPts val="0"/>
              </a:spcBef>
              <a:spcAft>
                <a:spcPts val="0"/>
              </a:spcAft>
              <a:buClr>
                <a:srgbClr val="FEC14F"/>
              </a:buClr>
              <a:buSzPts val="3600"/>
              <a:buNone/>
              <a:defRPr sz="3600">
                <a:solidFill>
                  <a:srgbClr val="FEC14F"/>
                </a:solidFill>
              </a:defRPr>
            </a:lvl2pPr>
            <a:lvl3pPr lvl="2" algn="ctr">
              <a:spcBef>
                <a:spcPts val="0"/>
              </a:spcBef>
              <a:spcAft>
                <a:spcPts val="0"/>
              </a:spcAft>
              <a:buClr>
                <a:srgbClr val="FEC14F"/>
              </a:buClr>
              <a:buSzPts val="3600"/>
              <a:buNone/>
              <a:defRPr sz="3600">
                <a:solidFill>
                  <a:srgbClr val="FEC14F"/>
                </a:solidFill>
              </a:defRPr>
            </a:lvl3pPr>
            <a:lvl4pPr lvl="3" algn="ctr">
              <a:spcBef>
                <a:spcPts val="0"/>
              </a:spcBef>
              <a:spcAft>
                <a:spcPts val="0"/>
              </a:spcAft>
              <a:buClr>
                <a:srgbClr val="FEC14F"/>
              </a:buClr>
              <a:buSzPts val="3600"/>
              <a:buNone/>
              <a:defRPr sz="3600">
                <a:solidFill>
                  <a:srgbClr val="FEC14F"/>
                </a:solidFill>
              </a:defRPr>
            </a:lvl4pPr>
            <a:lvl5pPr lvl="4" algn="ctr">
              <a:spcBef>
                <a:spcPts val="0"/>
              </a:spcBef>
              <a:spcAft>
                <a:spcPts val="0"/>
              </a:spcAft>
              <a:buClr>
                <a:srgbClr val="FEC14F"/>
              </a:buClr>
              <a:buSzPts val="3600"/>
              <a:buNone/>
              <a:defRPr sz="3600">
                <a:solidFill>
                  <a:srgbClr val="FEC14F"/>
                </a:solidFill>
              </a:defRPr>
            </a:lvl5pPr>
            <a:lvl6pPr lvl="5" algn="ctr">
              <a:spcBef>
                <a:spcPts val="0"/>
              </a:spcBef>
              <a:spcAft>
                <a:spcPts val="0"/>
              </a:spcAft>
              <a:buClr>
                <a:srgbClr val="FEC14F"/>
              </a:buClr>
              <a:buSzPts val="3600"/>
              <a:buNone/>
              <a:defRPr sz="3600">
                <a:solidFill>
                  <a:srgbClr val="FEC14F"/>
                </a:solidFill>
              </a:defRPr>
            </a:lvl6pPr>
            <a:lvl7pPr lvl="6" algn="ctr">
              <a:spcBef>
                <a:spcPts val="0"/>
              </a:spcBef>
              <a:spcAft>
                <a:spcPts val="0"/>
              </a:spcAft>
              <a:buClr>
                <a:srgbClr val="FEC14F"/>
              </a:buClr>
              <a:buSzPts val="3600"/>
              <a:buNone/>
              <a:defRPr sz="3600">
                <a:solidFill>
                  <a:srgbClr val="FEC14F"/>
                </a:solidFill>
              </a:defRPr>
            </a:lvl7pPr>
            <a:lvl8pPr lvl="7" algn="ctr">
              <a:spcBef>
                <a:spcPts val="0"/>
              </a:spcBef>
              <a:spcAft>
                <a:spcPts val="0"/>
              </a:spcAft>
              <a:buClr>
                <a:srgbClr val="FEC14F"/>
              </a:buClr>
              <a:buSzPts val="3600"/>
              <a:buNone/>
              <a:defRPr sz="3600">
                <a:solidFill>
                  <a:srgbClr val="FEC14F"/>
                </a:solidFill>
              </a:defRPr>
            </a:lvl8pPr>
            <a:lvl9pPr lvl="8" algn="ctr">
              <a:spcBef>
                <a:spcPts val="0"/>
              </a:spcBef>
              <a:spcAft>
                <a:spcPts val="0"/>
              </a:spcAft>
              <a:buClr>
                <a:srgbClr val="FEC14F"/>
              </a:buClr>
              <a:buSzPts val="3600"/>
              <a:buNone/>
              <a:defRPr sz="3600">
                <a:solidFill>
                  <a:srgbClr val="FEC14F"/>
                </a:solidFill>
              </a:defRPr>
            </a:lvl9pPr>
          </a:lstStyle>
          <a:p/>
        </p:txBody>
      </p:sp>
      <p:sp>
        <p:nvSpPr>
          <p:cNvPr id="45" name="Google Shape;45;p2"/>
          <p:cNvSpPr/>
          <p:nvPr/>
        </p:nvSpPr>
        <p:spPr>
          <a:xfrm rot="10800000">
            <a:off x="2671975" y="3196945"/>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5" name="Shape 95"/>
        <p:cNvGrpSpPr/>
        <p:nvPr/>
      </p:nvGrpSpPr>
      <p:grpSpPr>
        <a:xfrm>
          <a:off x="0" y="0"/>
          <a:ext cx="0" cy="0"/>
          <a:chOff x="0" y="0"/>
          <a:chExt cx="0" cy="0"/>
        </a:xfrm>
      </p:grpSpPr>
      <p:sp>
        <p:nvSpPr>
          <p:cNvPr id="96" name="Google Shape;96;p11"/>
          <p:cNvSpPr txBox="1"/>
          <p:nvPr>
            <p:ph type="title"/>
          </p:nvPr>
        </p:nvSpPr>
        <p:spPr>
          <a:xfrm>
            <a:off x="485575" y="6749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500"/>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1"/>
          <p:cNvSpPr/>
          <p:nvPr/>
        </p:nvSpPr>
        <p:spPr>
          <a:xfrm>
            <a:off x="485575" y="1477825"/>
            <a:ext cx="23931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3094175" y="1477825"/>
            <a:ext cx="55419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ph idx="2" type="pic"/>
          </p:nvPr>
        </p:nvSpPr>
        <p:spPr>
          <a:xfrm>
            <a:off x="862050" y="1816475"/>
            <a:ext cx="1693500" cy="2139900"/>
          </a:xfrm>
          <a:prstGeom prst="roundRect">
            <a:avLst>
              <a:gd fmla="val 16667" name="adj"/>
            </a:avLst>
          </a:prstGeom>
          <a:noFill/>
          <a:ln>
            <a:noFill/>
          </a:ln>
        </p:spPr>
      </p:sp>
      <p:sp>
        <p:nvSpPr>
          <p:cNvPr id="100" name="Google Shape;100;p11"/>
          <p:cNvSpPr txBox="1"/>
          <p:nvPr>
            <p:ph idx="1" type="body"/>
          </p:nvPr>
        </p:nvSpPr>
        <p:spPr>
          <a:xfrm>
            <a:off x="3402050" y="1816475"/>
            <a:ext cx="4972200" cy="22629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chemeClr val="lt1"/>
              </a:buClr>
              <a:buSzPts val="16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101" name="Google Shape;101;p11"/>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3" name="Shape 103"/>
        <p:cNvGrpSpPr/>
        <p:nvPr/>
      </p:nvGrpSpPr>
      <p:grpSpPr>
        <a:xfrm>
          <a:off x="0" y="0"/>
          <a:ext cx="0" cy="0"/>
          <a:chOff x="0" y="0"/>
          <a:chExt cx="0" cy="0"/>
        </a:xfrm>
      </p:grpSpPr>
      <p:sp>
        <p:nvSpPr>
          <p:cNvPr id="104" name="Google Shape;104;p12"/>
          <p:cNvSpPr txBox="1"/>
          <p:nvPr>
            <p:ph type="title"/>
          </p:nvPr>
        </p:nvSpPr>
        <p:spPr>
          <a:xfrm>
            <a:off x="490250" y="450150"/>
            <a:ext cx="8415600" cy="4090800"/>
          </a:xfrm>
          <a:prstGeom prst="rect">
            <a:avLst/>
          </a:prstGeom>
        </p:spPr>
        <p:txBody>
          <a:bodyPr anchorCtr="0" anchor="ctr" bIns="91425" lIns="91425" spcFirstLastPara="1" rIns="91425" wrap="square" tIns="91425">
            <a:spAutoFit/>
          </a:bodyPr>
          <a:lstStyle>
            <a:lvl1pPr lvl="0">
              <a:spcBef>
                <a:spcPts val="0"/>
              </a:spcBef>
              <a:spcAft>
                <a:spcPts val="0"/>
              </a:spcAft>
              <a:buClr>
                <a:srgbClr val="0079C0"/>
              </a:buClr>
              <a:buSzPts val="4700"/>
              <a:buChar char="●"/>
              <a:defRPr b="1" sz="4700">
                <a:solidFill>
                  <a:srgbClr val="0079C0"/>
                </a:solidFill>
              </a:defRPr>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
        <p:nvSpPr>
          <p:cNvPr id="105" name="Google Shape;105;p12"/>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1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10" name="Shape 110"/>
        <p:cNvGrpSpPr/>
        <p:nvPr/>
      </p:nvGrpSpPr>
      <p:grpSpPr>
        <a:xfrm>
          <a:off x="0" y="0"/>
          <a:ext cx="0" cy="0"/>
          <a:chOff x="0" y="0"/>
          <a:chExt cx="0" cy="0"/>
        </a:xfrm>
      </p:grpSpPr>
      <p:pic>
        <p:nvPicPr>
          <p:cNvPr descr="Celestia-R1---OverlayTitleHD.png" id="111" name="Google Shape;111;p14"/>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112" name="Google Shape;112;p1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9pPr>
          </a:lstStyle>
          <a:p/>
        </p:txBody>
      </p:sp>
      <p:sp>
        <p:nvSpPr>
          <p:cNvPr id="113" name="Google Shape;113;p1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14" name="Google Shape;114;p1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5" name="Google Shape;115;p1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6" name="Google Shape;116;p14"/>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7" name="Shape 117"/>
        <p:cNvGrpSpPr/>
        <p:nvPr/>
      </p:nvGrpSpPr>
      <p:grpSpPr>
        <a:xfrm>
          <a:off x="0" y="0"/>
          <a:ext cx="0" cy="0"/>
          <a:chOff x="0" y="0"/>
          <a:chExt cx="0" cy="0"/>
        </a:xfrm>
      </p:grpSpPr>
      <p:grpSp>
        <p:nvGrpSpPr>
          <p:cNvPr id="118" name="Google Shape;118;p15"/>
          <p:cNvGrpSpPr/>
          <p:nvPr/>
        </p:nvGrpSpPr>
        <p:grpSpPr>
          <a:xfrm>
            <a:off x="0" y="-1780"/>
            <a:ext cx="9144000" cy="5150957"/>
            <a:chOff x="0" y="-2373"/>
            <a:chExt cx="12192000" cy="6867027"/>
          </a:xfrm>
        </p:grpSpPr>
        <p:sp>
          <p:nvSpPr>
            <p:cNvPr id="119" name="Google Shape;119;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0" name="Google Shape;120;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1" name="Google Shape;121;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2" name="Google Shape;122;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3" name="Google Shape;123;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4" name="Google Shape;124;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5" name="Google Shape;125;p1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6" name="Google Shape;126;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7" name="Google Shape;127;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8" name="Google Shape;128;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9" name="Google Shape;129;p1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30" name="Google Shape;130;p1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31" name="Google Shape;131;p1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32" name="Google Shape;132;p1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33" name="Google Shape;133;p1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4" name="Google Shape;134;p1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16"/>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SzPts val="2300"/>
              <a:buNone/>
              <a:defRPr b="1" i="0" sz="2300" u="none" cap="none" strike="noStrike"/>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37" name="Google Shape;137;p16"/>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lvl1pPr indent="-298450" lvl="0" marL="457200" marR="0" rtl="0" algn="l">
              <a:lnSpc>
                <a:spcPct val="100000"/>
              </a:lnSpc>
              <a:spcBef>
                <a:spcPts val="800"/>
              </a:spcBef>
              <a:spcAft>
                <a:spcPts val="0"/>
              </a:spcAft>
              <a:buClr>
                <a:srgbClr val="FF9900"/>
              </a:buClr>
              <a:buSzPts val="1100"/>
              <a:buChar char="❑"/>
              <a:defRPr i="0" sz="1400" u="none" cap="none" strike="noStrike">
                <a:solidFill>
                  <a:srgbClr val="222222"/>
                </a:solidFill>
              </a:defRPr>
            </a:lvl1pPr>
            <a:lvl2pPr indent="-292100" lvl="1" marL="914400" marR="0" rtl="0" algn="l">
              <a:lnSpc>
                <a:spcPct val="100000"/>
              </a:lnSpc>
              <a:spcBef>
                <a:spcPts val="800"/>
              </a:spcBef>
              <a:spcAft>
                <a:spcPts val="0"/>
              </a:spcAft>
              <a:buClr>
                <a:srgbClr val="E69138"/>
              </a:buClr>
              <a:buSzPts val="1000"/>
              <a:buChar char="➢"/>
              <a:defRPr i="0" sz="1200" u="none" cap="none" strike="noStrike">
                <a:solidFill>
                  <a:srgbClr val="222222"/>
                </a:solidFill>
              </a:defRPr>
            </a:lvl2pPr>
            <a:lvl3pPr indent="-279400" lvl="2" marL="1371600" marR="0" rtl="0" algn="l">
              <a:lnSpc>
                <a:spcPct val="100000"/>
              </a:lnSpc>
              <a:spcBef>
                <a:spcPts val="800"/>
              </a:spcBef>
              <a:spcAft>
                <a:spcPts val="0"/>
              </a:spcAft>
              <a:buClr>
                <a:srgbClr val="E69138"/>
              </a:buClr>
              <a:buSzPts val="800"/>
              <a:buChar char="▶"/>
              <a:defRPr i="0" sz="1100" u="none" cap="none" strike="noStrike">
                <a:solidFill>
                  <a:srgbClr val="222222"/>
                </a:solidFill>
              </a:defRPr>
            </a:lvl3pPr>
            <a:lvl4pPr indent="-279400" lvl="3" marL="1828800" marR="0" rtl="0" algn="l">
              <a:lnSpc>
                <a:spcPct val="100000"/>
              </a:lnSpc>
              <a:spcBef>
                <a:spcPts val="800"/>
              </a:spcBef>
              <a:spcAft>
                <a:spcPts val="0"/>
              </a:spcAft>
              <a:buClr>
                <a:srgbClr val="B45F06"/>
              </a:buClr>
              <a:buSzPts val="800"/>
              <a:buChar char="▶"/>
              <a:defRPr i="0" sz="900" u="none" cap="none" strike="noStrike">
                <a:solidFill>
                  <a:srgbClr val="222222"/>
                </a:solidFill>
              </a:defRPr>
            </a:lvl4pPr>
            <a:lvl5pPr indent="-279400" lvl="4" marL="2286000" marR="0" rtl="0" algn="l">
              <a:lnSpc>
                <a:spcPct val="100000"/>
              </a:lnSpc>
              <a:spcBef>
                <a:spcPts val="800"/>
              </a:spcBef>
              <a:spcAft>
                <a:spcPts val="0"/>
              </a:spcAft>
              <a:buClr>
                <a:srgbClr val="222222"/>
              </a:buClr>
              <a:buSzPts val="800"/>
              <a:buChar char="▶"/>
              <a:defRPr i="0" sz="900" u="none" cap="none" strike="noStrike">
                <a:solidFill>
                  <a:srgbClr val="222222"/>
                </a:solidFill>
              </a:defRPr>
            </a:lvl5pPr>
            <a:lvl6pPr indent="-279400" lvl="5" marL="2743200" marR="0" rtl="0" algn="l">
              <a:lnSpc>
                <a:spcPct val="100000"/>
              </a:lnSpc>
              <a:spcBef>
                <a:spcPts val="800"/>
              </a:spcBef>
              <a:spcAft>
                <a:spcPts val="0"/>
              </a:spcAft>
              <a:buClr>
                <a:srgbClr val="222222"/>
              </a:buClr>
              <a:buSzPts val="800"/>
              <a:buChar char="▶"/>
              <a:defRPr i="0" sz="900" u="none" cap="none" strike="noStrike">
                <a:solidFill>
                  <a:srgbClr val="222222"/>
                </a:solidFill>
              </a:defRPr>
            </a:lvl6pPr>
            <a:lvl7pPr indent="-279400" lvl="6" marL="3200400" marR="0" rtl="0" algn="l">
              <a:lnSpc>
                <a:spcPct val="100000"/>
              </a:lnSpc>
              <a:spcBef>
                <a:spcPts val="800"/>
              </a:spcBef>
              <a:spcAft>
                <a:spcPts val="0"/>
              </a:spcAft>
              <a:buClr>
                <a:srgbClr val="222222"/>
              </a:buClr>
              <a:buSzPts val="800"/>
              <a:buChar char="▶"/>
              <a:defRPr i="0" sz="900" u="none" cap="none" strike="noStrike">
                <a:solidFill>
                  <a:srgbClr val="222222"/>
                </a:solidFill>
              </a:defRPr>
            </a:lvl7pPr>
            <a:lvl8pPr indent="-279400" lvl="7" marL="3657600" marR="0" rtl="0" algn="l">
              <a:lnSpc>
                <a:spcPct val="100000"/>
              </a:lnSpc>
              <a:spcBef>
                <a:spcPts val="800"/>
              </a:spcBef>
              <a:spcAft>
                <a:spcPts val="0"/>
              </a:spcAft>
              <a:buClr>
                <a:srgbClr val="222222"/>
              </a:buClr>
              <a:buSzPts val="800"/>
              <a:buChar char="▶"/>
              <a:defRPr i="0" sz="900" u="none" cap="none" strike="noStrike">
                <a:solidFill>
                  <a:srgbClr val="222222"/>
                </a:solidFill>
              </a:defRPr>
            </a:lvl8pPr>
            <a:lvl9pPr indent="-279400" lvl="8" marL="4114800" marR="0" rtl="0" algn="l">
              <a:lnSpc>
                <a:spcPct val="100000"/>
              </a:lnSpc>
              <a:spcBef>
                <a:spcPts val="800"/>
              </a:spcBef>
              <a:spcAft>
                <a:spcPts val="0"/>
              </a:spcAft>
              <a:buClr>
                <a:srgbClr val="222222"/>
              </a:buClr>
              <a:buSzPts val="800"/>
              <a:buChar char="▶"/>
              <a:defRPr i="0" sz="900" u="none" cap="none" strike="noStrike">
                <a:solidFill>
                  <a:srgbClr val="222222"/>
                </a:solidFill>
              </a:defRPr>
            </a:lvl9pPr>
          </a:lstStyle>
          <a:p/>
        </p:txBody>
      </p:sp>
      <p:sp>
        <p:nvSpPr>
          <p:cNvPr id="138" name="Google Shape;138;p1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txBox="1"/>
          <p:nvPr>
            <p:ph idx="12" type="sldNum"/>
          </p:nvPr>
        </p:nvSpPr>
        <p:spPr>
          <a:xfrm>
            <a:off x="8504981" y="4686113"/>
            <a:ext cx="583200" cy="4056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1pPr>
            <a:lvl2pPr indent="0" lvl="1"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2pPr>
            <a:lvl3pPr indent="0" lvl="2"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3pPr>
            <a:lvl4pPr indent="0" lvl="3"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4pPr>
            <a:lvl5pPr indent="0" lvl="4"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5pPr>
            <a:lvl6pPr indent="0" lvl="5"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6pPr>
            <a:lvl7pPr indent="0" lvl="6"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7pPr>
            <a:lvl8pPr indent="0" lvl="7"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8pPr>
            <a:lvl9pPr indent="0" lvl="8"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40" name="Shape 140"/>
        <p:cNvGrpSpPr/>
        <p:nvPr/>
      </p:nvGrpSpPr>
      <p:grpSpPr>
        <a:xfrm>
          <a:off x="0" y="0"/>
          <a:ext cx="0" cy="0"/>
          <a:chOff x="0" y="0"/>
          <a:chExt cx="0" cy="0"/>
        </a:xfrm>
      </p:grpSpPr>
      <p:sp>
        <p:nvSpPr>
          <p:cNvPr id="141" name="Google Shape;141;p17"/>
          <p:cNvSpPr txBox="1"/>
          <p:nvPr>
            <p:ph type="ctrTitle"/>
          </p:nvPr>
        </p:nvSpPr>
        <p:spPr>
          <a:xfrm>
            <a:off x="1143000" y="841772"/>
            <a:ext cx="6858300" cy="1790700"/>
          </a:xfrm>
          <a:prstGeom prst="rect">
            <a:avLst/>
          </a:prstGeom>
          <a:noFill/>
          <a:ln>
            <a:noFill/>
          </a:ln>
        </p:spPr>
        <p:txBody>
          <a:bodyPr anchorCtr="0" anchor="b" bIns="68575" lIns="68575" spcFirstLastPara="1" rIns="68575" wrap="square" tIns="68575">
            <a:noAutofit/>
          </a:bodyPr>
          <a:lstStyle>
            <a:lvl1pPr lvl="0" rtl="0" algn="ctr">
              <a:lnSpc>
                <a:spcPct val="100000"/>
              </a:lnSpc>
              <a:spcBef>
                <a:spcPts val="0"/>
              </a:spcBef>
              <a:spcAft>
                <a:spcPts val="0"/>
              </a:spcAft>
              <a:buSzPts val="1100"/>
              <a:buChar char="●"/>
              <a:defRPr sz="4500"/>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142" name="Google Shape;142;p17"/>
          <p:cNvSpPr txBox="1"/>
          <p:nvPr>
            <p:ph idx="1" type="subTitle"/>
          </p:nvPr>
        </p:nvSpPr>
        <p:spPr>
          <a:xfrm>
            <a:off x="1143000" y="2701528"/>
            <a:ext cx="6858300" cy="1241700"/>
          </a:xfrm>
          <a:prstGeom prst="rect">
            <a:avLst/>
          </a:prstGeom>
          <a:noFill/>
          <a:ln>
            <a:noFill/>
          </a:ln>
        </p:spPr>
        <p:txBody>
          <a:bodyPr anchorCtr="0" anchor="ctr" bIns="68575" lIns="68575" spcFirstLastPara="1" rIns="68575" wrap="square" tIns="68575">
            <a:normAutofit/>
          </a:bodyPr>
          <a:lstStyle>
            <a:lvl1pPr lvl="0" rtl="0" algn="ctr">
              <a:lnSpc>
                <a:spcPct val="100000"/>
              </a:lnSpc>
              <a:spcBef>
                <a:spcPts val="0"/>
              </a:spcBef>
              <a:spcAft>
                <a:spcPts val="0"/>
              </a:spcAft>
              <a:buSzPts val="1400"/>
              <a:buNone/>
              <a:defRPr sz="1800"/>
            </a:lvl1pPr>
            <a:lvl2pPr lvl="1" rtl="0" algn="ctr">
              <a:lnSpc>
                <a:spcPct val="100000"/>
              </a:lnSpc>
              <a:spcBef>
                <a:spcPts val="800"/>
              </a:spcBef>
              <a:spcAft>
                <a:spcPts val="0"/>
              </a:spcAft>
              <a:buSzPts val="1200"/>
              <a:buNone/>
              <a:defRPr sz="1600"/>
            </a:lvl2pPr>
            <a:lvl3pPr lvl="2" rtl="0" algn="ctr">
              <a:lnSpc>
                <a:spcPct val="100000"/>
              </a:lnSpc>
              <a:spcBef>
                <a:spcPts val="800"/>
              </a:spcBef>
              <a:spcAft>
                <a:spcPts val="0"/>
              </a:spcAft>
              <a:buSzPts val="1100"/>
              <a:buNone/>
              <a:defRPr sz="1400"/>
            </a:lvl3pPr>
            <a:lvl4pPr lvl="3" rtl="0" algn="ctr">
              <a:lnSpc>
                <a:spcPct val="100000"/>
              </a:lnSpc>
              <a:spcBef>
                <a:spcPts val="800"/>
              </a:spcBef>
              <a:spcAft>
                <a:spcPts val="0"/>
              </a:spcAft>
              <a:buSzPts val="900"/>
              <a:buNone/>
              <a:defRPr sz="1200"/>
            </a:lvl4pPr>
            <a:lvl5pPr lvl="4" rtl="0" algn="ctr">
              <a:lnSpc>
                <a:spcPct val="100000"/>
              </a:lnSpc>
              <a:spcBef>
                <a:spcPts val="800"/>
              </a:spcBef>
              <a:spcAft>
                <a:spcPts val="0"/>
              </a:spcAft>
              <a:buSzPts val="900"/>
              <a:buNone/>
              <a:defRPr sz="1200"/>
            </a:lvl5pPr>
            <a:lvl6pPr lvl="5" rtl="0" algn="ctr">
              <a:lnSpc>
                <a:spcPct val="100000"/>
              </a:lnSpc>
              <a:spcBef>
                <a:spcPts val="800"/>
              </a:spcBef>
              <a:spcAft>
                <a:spcPts val="0"/>
              </a:spcAft>
              <a:buSzPts val="900"/>
              <a:buNone/>
              <a:defRPr sz="1200"/>
            </a:lvl6pPr>
            <a:lvl7pPr lvl="6" rtl="0" algn="ctr">
              <a:lnSpc>
                <a:spcPct val="100000"/>
              </a:lnSpc>
              <a:spcBef>
                <a:spcPts val="800"/>
              </a:spcBef>
              <a:spcAft>
                <a:spcPts val="0"/>
              </a:spcAft>
              <a:buSzPts val="900"/>
              <a:buNone/>
              <a:defRPr sz="1200"/>
            </a:lvl7pPr>
            <a:lvl8pPr lvl="7" rtl="0" algn="ctr">
              <a:lnSpc>
                <a:spcPct val="100000"/>
              </a:lnSpc>
              <a:spcBef>
                <a:spcPts val="800"/>
              </a:spcBef>
              <a:spcAft>
                <a:spcPts val="0"/>
              </a:spcAft>
              <a:buSzPts val="900"/>
              <a:buNone/>
              <a:defRPr sz="1200"/>
            </a:lvl8pPr>
            <a:lvl9pPr lvl="8" rtl="0" algn="ctr">
              <a:lnSpc>
                <a:spcPct val="100000"/>
              </a:lnSpc>
              <a:spcBef>
                <a:spcPts val="800"/>
              </a:spcBef>
              <a:spcAft>
                <a:spcPts val="800"/>
              </a:spcAft>
              <a:buSzPts val="900"/>
              <a:buNone/>
              <a:defRPr sz="1200"/>
            </a:lvl9pPr>
          </a:lstStyle>
          <a:p/>
        </p:txBody>
      </p:sp>
      <p:sp>
        <p:nvSpPr>
          <p:cNvPr id="143" name="Google Shape;143;p17"/>
          <p:cNvSpPr txBox="1"/>
          <p:nvPr>
            <p:ph idx="10" type="dt"/>
          </p:nvPr>
        </p:nvSpPr>
        <p:spPr>
          <a:xfrm>
            <a:off x="6442245" y="4402931"/>
            <a:ext cx="1200300" cy="283200"/>
          </a:xfrm>
          <a:prstGeom prst="rect">
            <a:avLst/>
          </a:prstGeom>
          <a:noFill/>
          <a:ln>
            <a:noFill/>
          </a:ln>
        </p:spPr>
        <p:txBody>
          <a:bodyPr anchorCtr="0" anchor="ctr" bIns="68575" lIns="68575" spcFirstLastPara="1" rIns="68575" wrap="square" tIns="68575">
            <a:noAutofit/>
          </a:bodyPr>
          <a:lstStyle>
            <a:lvl1pPr lvl="0" rtl="0" algn="r">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144" name="Google Shape;144;p17"/>
          <p:cNvSpPr txBox="1"/>
          <p:nvPr>
            <p:ph idx="11" type="ftr"/>
          </p:nvPr>
        </p:nvSpPr>
        <p:spPr>
          <a:xfrm>
            <a:off x="514350" y="4402931"/>
            <a:ext cx="5870400" cy="283200"/>
          </a:xfrm>
          <a:prstGeom prst="rect">
            <a:avLst/>
          </a:prstGeom>
          <a:noFill/>
          <a:ln>
            <a:noFill/>
          </a:ln>
        </p:spPr>
        <p:txBody>
          <a:bodyPr anchorCtr="0" anchor="ctr" bIns="68575" lIns="68575" spcFirstLastPara="1" rIns="68575" wrap="square" tIns="68575">
            <a:noAutofit/>
          </a:bodyPr>
          <a:lstStyle>
            <a:lvl1pPr lvl="0" rtl="0" algn="l">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145" name="Google Shape;145;p17"/>
          <p:cNvSpPr txBox="1"/>
          <p:nvPr>
            <p:ph idx="12" type="sldNum"/>
          </p:nvPr>
        </p:nvSpPr>
        <p:spPr>
          <a:xfrm>
            <a:off x="7699546"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a:lvl1pPr>
            <a:lvl2pPr indent="0" lvl="1" marL="0" marR="0" rtl="0" algn="r">
              <a:lnSpc>
                <a:spcPct val="100000"/>
              </a:lnSpc>
              <a:spcBef>
                <a:spcPts val="0"/>
              </a:spcBef>
              <a:spcAft>
                <a:spcPts val="0"/>
              </a:spcAft>
              <a:buClr>
                <a:srgbClr val="000000"/>
              </a:buClr>
              <a:buSzPts val="800"/>
              <a:buFont typeface="Arial"/>
              <a:buNone/>
              <a:defRPr/>
            </a:lvl2pPr>
            <a:lvl3pPr indent="0" lvl="2" marL="0" marR="0" rtl="0" algn="r">
              <a:lnSpc>
                <a:spcPct val="100000"/>
              </a:lnSpc>
              <a:spcBef>
                <a:spcPts val="0"/>
              </a:spcBef>
              <a:spcAft>
                <a:spcPts val="0"/>
              </a:spcAft>
              <a:buClr>
                <a:srgbClr val="000000"/>
              </a:buClr>
              <a:buSzPts val="800"/>
              <a:buFont typeface="Arial"/>
              <a:buNone/>
              <a:defRPr/>
            </a:lvl3pPr>
            <a:lvl4pPr indent="0" lvl="3" marL="0" marR="0" rtl="0" algn="r">
              <a:lnSpc>
                <a:spcPct val="100000"/>
              </a:lnSpc>
              <a:spcBef>
                <a:spcPts val="0"/>
              </a:spcBef>
              <a:spcAft>
                <a:spcPts val="0"/>
              </a:spcAft>
              <a:buClr>
                <a:srgbClr val="000000"/>
              </a:buClr>
              <a:buSzPts val="800"/>
              <a:buFont typeface="Arial"/>
              <a:buNone/>
              <a:defRPr/>
            </a:lvl4pPr>
            <a:lvl5pPr indent="0" lvl="4" marL="0" marR="0" rtl="0" algn="r">
              <a:lnSpc>
                <a:spcPct val="100000"/>
              </a:lnSpc>
              <a:spcBef>
                <a:spcPts val="0"/>
              </a:spcBef>
              <a:spcAft>
                <a:spcPts val="0"/>
              </a:spcAft>
              <a:buClr>
                <a:srgbClr val="000000"/>
              </a:buClr>
              <a:buSzPts val="800"/>
              <a:buFont typeface="Arial"/>
              <a:buNone/>
              <a:defRPr/>
            </a:lvl5pPr>
            <a:lvl6pPr indent="0" lvl="5" marL="0" marR="0" rtl="0" algn="r">
              <a:lnSpc>
                <a:spcPct val="100000"/>
              </a:lnSpc>
              <a:spcBef>
                <a:spcPts val="0"/>
              </a:spcBef>
              <a:spcAft>
                <a:spcPts val="0"/>
              </a:spcAft>
              <a:buClr>
                <a:srgbClr val="000000"/>
              </a:buClr>
              <a:buSzPts val="800"/>
              <a:buFont typeface="Arial"/>
              <a:buNone/>
              <a:defRPr/>
            </a:lvl6pPr>
            <a:lvl7pPr indent="0" lvl="6" marL="0" marR="0" rtl="0" algn="r">
              <a:lnSpc>
                <a:spcPct val="100000"/>
              </a:lnSpc>
              <a:spcBef>
                <a:spcPts val="0"/>
              </a:spcBef>
              <a:spcAft>
                <a:spcPts val="0"/>
              </a:spcAft>
              <a:buClr>
                <a:srgbClr val="000000"/>
              </a:buClr>
              <a:buSzPts val="800"/>
              <a:buFont typeface="Arial"/>
              <a:buNone/>
              <a:defRPr/>
            </a:lvl7pPr>
            <a:lvl8pPr indent="0" lvl="7" marL="0" marR="0" rtl="0" algn="r">
              <a:lnSpc>
                <a:spcPct val="100000"/>
              </a:lnSpc>
              <a:spcBef>
                <a:spcPts val="0"/>
              </a:spcBef>
              <a:spcAft>
                <a:spcPts val="0"/>
              </a:spcAft>
              <a:buClr>
                <a:srgbClr val="000000"/>
              </a:buClr>
              <a:buSzPts val="800"/>
              <a:buFont typeface="Arial"/>
              <a:buNone/>
              <a:defRPr/>
            </a:lvl8pPr>
            <a:lvl9pPr indent="0" lvl="8" marL="0" marR="0" rtl="0" algn="r">
              <a:lnSpc>
                <a:spcPct val="100000"/>
              </a:lnSpc>
              <a:spcBef>
                <a:spcPts val="0"/>
              </a:spcBef>
              <a:spcAft>
                <a:spcPts val="0"/>
              </a:spcAft>
              <a:buClr>
                <a:srgbClr val="000000"/>
              </a:buClr>
              <a:buSzPts val="8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146" name="Shape 146"/>
        <p:cNvGrpSpPr/>
        <p:nvPr/>
      </p:nvGrpSpPr>
      <p:grpSpPr>
        <a:xfrm>
          <a:off x="0" y="0"/>
          <a:ext cx="0" cy="0"/>
          <a:chOff x="0" y="0"/>
          <a:chExt cx="0" cy="0"/>
        </a:xfrm>
      </p:grpSpPr>
      <p:grpSp>
        <p:nvGrpSpPr>
          <p:cNvPr id="147" name="Google Shape;147;p18"/>
          <p:cNvGrpSpPr/>
          <p:nvPr/>
        </p:nvGrpSpPr>
        <p:grpSpPr>
          <a:xfrm>
            <a:off x="0" y="-1780"/>
            <a:ext cx="9144000" cy="5150957"/>
            <a:chOff x="0" y="-2373"/>
            <a:chExt cx="12192000" cy="6867027"/>
          </a:xfrm>
        </p:grpSpPr>
        <p:sp>
          <p:nvSpPr>
            <p:cNvPr id="148" name="Google Shape;148;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9" name="Google Shape;149;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0" name="Google Shape;150;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1" name="Google Shape;151;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2" name="Google Shape;152;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3" name="Google Shape;153;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4" name="Google Shape;154;p1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5" name="Google Shape;155;p1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6" name="Google Shape;156;p1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57" name="Google Shape;157;p1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58" name="Google Shape;158;p1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59" name="Google Shape;159;p1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60" name="Google Shape;160;p1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61" name="Google Shape;161;p1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62" name="Google Shape;162;p1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3" name="Google Shape;163;p18"/>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164" name="Shape 164"/>
        <p:cNvGrpSpPr/>
        <p:nvPr/>
      </p:nvGrpSpPr>
      <p:grpSpPr>
        <a:xfrm>
          <a:off x="0" y="0"/>
          <a:ext cx="0" cy="0"/>
          <a:chOff x="0" y="0"/>
          <a:chExt cx="0" cy="0"/>
        </a:xfrm>
      </p:grpSpPr>
      <p:sp>
        <p:nvSpPr>
          <p:cNvPr id="165" name="Google Shape;165;p19"/>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66" name="Google Shape;166;p19"/>
          <p:cNvSpPr txBox="1"/>
          <p:nvPr/>
        </p:nvSpPr>
        <p:spPr>
          <a:xfrm>
            <a:off x="255374" y="797569"/>
            <a:ext cx="73992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rgbClr val="EBEBEB"/>
              </a:buClr>
              <a:buSzPts val="2700"/>
              <a:buFont typeface="Century Gothic"/>
              <a:buNone/>
            </a:pPr>
            <a:r>
              <a:rPr lang="en-US" sz="2300">
                <a:solidFill>
                  <a:schemeClr val="dk1"/>
                </a:solidFill>
              </a:rPr>
              <a:t>Questions?</a:t>
            </a:r>
            <a:endParaRPr sz="2300">
              <a:solidFill>
                <a:schemeClr val="dk1"/>
              </a:solidFill>
            </a:endParaRPr>
          </a:p>
        </p:txBody>
      </p:sp>
      <p:pic>
        <p:nvPicPr>
          <p:cNvPr id="167" name="Google Shape;167;p19"/>
          <p:cNvPicPr preferRelativeResize="0"/>
          <p:nvPr/>
        </p:nvPicPr>
        <p:blipFill rotWithShape="1">
          <a:blip r:embed="rId2">
            <a:alphaModFix/>
          </a:blip>
          <a:srcRect b="0" l="0" r="0" t="0"/>
          <a:stretch/>
        </p:blipFill>
        <p:spPr>
          <a:xfrm>
            <a:off x="2768145" y="1671607"/>
            <a:ext cx="2652770" cy="265277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168" name="Shape 168"/>
        <p:cNvGrpSpPr/>
        <p:nvPr/>
      </p:nvGrpSpPr>
      <p:grpSpPr>
        <a:xfrm>
          <a:off x="0" y="0"/>
          <a:ext cx="0" cy="0"/>
          <a:chOff x="0" y="0"/>
          <a:chExt cx="0" cy="0"/>
        </a:xfrm>
      </p:grpSpPr>
      <p:pic>
        <p:nvPicPr>
          <p:cNvPr descr="Celestia-R1---OverlayTitleHD.png" id="169" name="Google Shape;169;p20"/>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170" name="Google Shape;170;p20"/>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171" name="Google Shape;171;p20"/>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72" name="Google Shape;172;p20"/>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73" name="Google Shape;173;p20"/>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74" name="Google Shape;174;p20"/>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3"/>
          <p:cNvSpPr txBox="1"/>
          <p:nvPr>
            <p:ph type="title"/>
          </p:nvPr>
        </p:nvSpPr>
        <p:spPr>
          <a:xfrm>
            <a:off x="-37225" y="2099725"/>
            <a:ext cx="9144000" cy="6486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E69138"/>
              </a:buClr>
              <a:buSzPts val="3500"/>
              <a:buFont typeface="Avenir"/>
              <a:buNone/>
              <a:defRPr sz="3500">
                <a:solidFill>
                  <a:srgbClr val="E69138"/>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48" name="Google Shape;48;p3"/>
          <p:cNvGrpSpPr/>
          <p:nvPr/>
        </p:nvGrpSpPr>
        <p:grpSpPr>
          <a:xfrm>
            <a:off x="92087" y="1772839"/>
            <a:ext cx="7992414" cy="1597301"/>
            <a:chOff x="1032650" y="1735501"/>
            <a:chExt cx="2458221" cy="2138575"/>
          </a:xfrm>
        </p:grpSpPr>
        <p:sp>
          <p:nvSpPr>
            <p:cNvPr id="49" name="Google Shape;49;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54" name="Google Shape;54;p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175" name="Shape 175"/>
        <p:cNvGrpSpPr/>
        <p:nvPr/>
      </p:nvGrpSpPr>
      <p:grpSpPr>
        <a:xfrm>
          <a:off x="0" y="0"/>
          <a:ext cx="0" cy="0"/>
          <a:chOff x="0" y="0"/>
          <a:chExt cx="0" cy="0"/>
        </a:xfrm>
      </p:grpSpPr>
      <p:grpSp>
        <p:nvGrpSpPr>
          <p:cNvPr id="176" name="Google Shape;176;p21"/>
          <p:cNvGrpSpPr/>
          <p:nvPr/>
        </p:nvGrpSpPr>
        <p:grpSpPr>
          <a:xfrm>
            <a:off x="0" y="-1780"/>
            <a:ext cx="9144000" cy="5150957"/>
            <a:chOff x="0" y="-2373"/>
            <a:chExt cx="12192000" cy="6867027"/>
          </a:xfrm>
        </p:grpSpPr>
        <p:sp>
          <p:nvSpPr>
            <p:cNvPr id="177" name="Google Shape;177;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8" name="Google Shape;178;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9" name="Google Shape;179;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0" name="Google Shape;180;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1" name="Google Shape;181;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2" name="Google Shape;182;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3" name="Google Shape;183;p2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4" name="Google Shape;184;p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5" name="Google Shape;185;p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6" name="Google Shape;186;p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7" name="Google Shape;187;p2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88" name="Google Shape;188;p21"/>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89" name="Google Shape;189;p21"/>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90" name="Google Shape;190;p2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91" name="Google Shape;191;p21"/>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2" name="Google Shape;192;p21"/>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193" name="Shape 193"/>
        <p:cNvGrpSpPr/>
        <p:nvPr/>
      </p:nvGrpSpPr>
      <p:grpSpPr>
        <a:xfrm>
          <a:off x="0" y="0"/>
          <a:ext cx="0" cy="0"/>
          <a:chOff x="0" y="0"/>
          <a:chExt cx="0" cy="0"/>
        </a:xfrm>
      </p:grpSpPr>
      <p:sp>
        <p:nvSpPr>
          <p:cNvPr id="194" name="Google Shape;194;p22"/>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5" name="Google Shape;195;p22"/>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196" name="Shape 196"/>
        <p:cNvGrpSpPr/>
        <p:nvPr/>
      </p:nvGrpSpPr>
      <p:grpSpPr>
        <a:xfrm>
          <a:off x="0" y="0"/>
          <a:ext cx="0" cy="0"/>
          <a:chOff x="0" y="0"/>
          <a:chExt cx="0" cy="0"/>
        </a:xfrm>
      </p:grpSpPr>
      <p:grpSp>
        <p:nvGrpSpPr>
          <p:cNvPr id="197" name="Google Shape;197;p23"/>
          <p:cNvGrpSpPr/>
          <p:nvPr/>
        </p:nvGrpSpPr>
        <p:grpSpPr>
          <a:xfrm>
            <a:off x="0" y="-1780"/>
            <a:ext cx="9144000" cy="5150957"/>
            <a:chOff x="0" y="-2373"/>
            <a:chExt cx="12192000" cy="6867027"/>
          </a:xfrm>
        </p:grpSpPr>
        <p:sp>
          <p:nvSpPr>
            <p:cNvPr id="198" name="Google Shape;198;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9" name="Google Shape;199;p2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0" name="Google Shape;200;p2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1" name="Google Shape;201;p2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2" name="Google Shape;202;p2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3" name="Google Shape;203;p2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4" name="Google Shape;204;p23"/>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5" name="Google Shape;205;p2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6" name="Google Shape;206;p2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07" name="Google Shape;207;p2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08" name="Google Shape;208;p23"/>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09" name="Google Shape;209;p23"/>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10" name="Google Shape;210;p23"/>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11" name="Google Shape;211;p2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12" name="Google Shape;212;p23"/>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3" name="Google Shape;213;p23"/>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214" name="Shape 214"/>
        <p:cNvGrpSpPr/>
        <p:nvPr/>
      </p:nvGrpSpPr>
      <p:grpSpPr>
        <a:xfrm>
          <a:off x="0" y="0"/>
          <a:ext cx="0" cy="0"/>
          <a:chOff x="0" y="0"/>
          <a:chExt cx="0" cy="0"/>
        </a:xfrm>
      </p:grpSpPr>
      <p:sp>
        <p:nvSpPr>
          <p:cNvPr id="215" name="Google Shape;215;p24"/>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p24"/>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pic>
        <p:nvPicPr>
          <p:cNvPr id="217" name="Google Shape;217;p24"/>
          <p:cNvPicPr preferRelativeResize="0"/>
          <p:nvPr/>
        </p:nvPicPr>
        <p:blipFill>
          <a:blip r:embed="rId2">
            <a:alphaModFix/>
          </a:blip>
          <a:stretch>
            <a:fillRect/>
          </a:stretch>
        </p:blipFill>
        <p:spPr>
          <a:xfrm>
            <a:off x="109871" y="103019"/>
            <a:ext cx="2190552" cy="31593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218" name="Shape 218"/>
        <p:cNvGrpSpPr/>
        <p:nvPr/>
      </p:nvGrpSpPr>
      <p:grpSpPr>
        <a:xfrm>
          <a:off x="0" y="0"/>
          <a:ext cx="0" cy="0"/>
          <a:chOff x="0" y="0"/>
          <a:chExt cx="0" cy="0"/>
        </a:xfrm>
      </p:grpSpPr>
      <p:grpSp>
        <p:nvGrpSpPr>
          <p:cNvPr id="219" name="Google Shape;219;p25"/>
          <p:cNvGrpSpPr/>
          <p:nvPr/>
        </p:nvGrpSpPr>
        <p:grpSpPr>
          <a:xfrm>
            <a:off x="0" y="-1780"/>
            <a:ext cx="9144000" cy="5150957"/>
            <a:chOff x="0" y="-2373"/>
            <a:chExt cx="12192000" cy="6867027"/>
          </a:xfrm>
        </p:grpSpPr>
        <p:sp>
          <p:nvSpPr>
            <p:cNvPr id="220" name="Google Shape;220;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1" name="Google Shape;221;p2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2" name="Google Shape;222;p2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3" name="Google Shape;223;p2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4" name="Google Shape;224;p2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5" name="Google Shape;225;p2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6" name="Google Shape;226;p2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7" name="Google Shape;227;p2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8" name="Google Shape;228;p2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29" name="Google Shape;229;p2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30" name="Google Shape;230;p2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31" name="Google Shape;231;p2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32" name="Google Shape;232;p2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33" name="Google Shape;233;p2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34" name="Google Shape;234;p2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5" name="Google Shape;235;p2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AND_BODY_4">
    <p:spTree>
      <p:nvGrpSpPr>
        <p:cNvPr id="236" name="Shape 236"/>
        <p:cNvGrpSpPr/>
        <p:nvPr/>
      </p:nvGrpSpPr>
      <p:grpSpPr>
        <a:xfrm>
          <a:off x="0" y="0"/>
          <a:ext cx="0" cy="0"/>
          <a:chOff x="0" y="0"/>
          <a:chExt cx="0" cy="0"/>
        </a:xfrm>
      </p:grpSpPr>
      <p:sp>
        <p:nvSpPr>
          <p:cNvPr id="237" name="Google Shape;237;p26"/>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8" name="Google Shape;238;p26"/>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showMasterSp="0">
  <p:cSld name="SECTION_HEADER_6">
    <p:spTree>
      <p:nvGrpSpPr>
        <p:cNvPr id="239" name="Shape 239"/>
        <p:cNvGrpSpPr/>
        <p:nvPr/>
      </p:nvGrpSpPr>
      <p:grpSpPr>
        <a:xfrm>
          <a:off x="0" y="0"/>
          <a:ext cx="0" cy="0"/>
          <a:chOff x="0" y="0"/>
          <a:chExt cx="0" cy="0"/>
        </a:xfrm>
      </p:grpSpPr>
      <p:grpSp>
        <p:nvGrpSpPr>
          <p:cNvPr id="240" name="Google Shape;240;p27"/>
          <p:cNvGrpSpPr/>
          <p:nvPr/>
        </p:nvGrpSpPr>
        <p:grpSpPr>
          <a:xfrm>
            <a:off x="0" y="-1780"/>
            <a:ext cx="9144000" cy="5150957"/>
            <a:chOff x="0" y="-2373"/>
            <a:chExt cx="12192000" cy="6867027"/>
          </a:xfrm>
        </p:grpSpPr>
        <p:sp>
          <p:nvSpPr>
            <p:cNvPr id="241" name="Google Shape;241;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2" name="Google Shape;242;p2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3" name="Google Shape;243;p2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4" name="Google Shape;244;p2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5" name="Google Shape;245;p2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6" name="Google Shape;246;p2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7" name="Google Shape;247;p27"/>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8" name="Google Shape;248;p27"/>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9" name="Google Shape;249;p27"/>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50" name="Google Shape;250;p27"/>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51" name="Google Shape;251;p27"/>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52" name="Google Shape;252;p27"/>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53" name="Google Shape;253;p27"/>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54" name="Google Shape;254;p27"/>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55" name="Google Shape;255;p27"/>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6" name="Google Shape;256;p27"/>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4">
    <p:bg>
      <p:bgPr>
        <a:blipFill>
          <a:blip r:embed="rId2">
            <a:alphaModFix/>
          </a:blip>
          <a:stretch>
            <a:fillRect/>
          </a:stretch>
        </a:blipFill>
      </p:bgPr>
    </p:bg>
    <p:spTree>
      <p:nvGrpSpPr>
        <p:cNvPr id="257" name="Shape 257"/>
        <p:cNvGrpSpPr/>
        <p:nvPr/>
      </p:nvGrpSpPr>
      <p:grpSpPr>
        <a:xfrm>
          <a:off x="0" y="0"/>
          <a:ext cx="0" cy="0"/>
          <a:chOff x="0" y="0"/>
          <a:chExt cx="0" cy="0"/>
        </a:xfrm>
      </p:grpSpPr>
      <p:pic>
        <p:nvPicPr>
          <p:cNvPr descr="Celestia-R1---OverlayTitleHD.png" id="258" name="Google Shape;258;p28"/>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259" name="Google Shape;259;p28"/>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260" name="Google Shape;260;p28"/>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261" name="Google Shape;261;p28"/>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62" name="Google Shape;262;p28"/>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63" name="Google Shape;263;p28"/>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showMasterSp="0">
  <p:cSld name="SECTION_HEADER_7">
    <p:spTree>
      <p:nvGrpSpPr>
        <p:cNvPr id="264" name="Shape 264"/>
        <p:cNvGrpSpPr/>
        <p:nvPr/>
      </p:nvGrpSpPr>
      <p:grpSpPr>
        <a:xfrm>
          <a:off x="0" y="0"/>
          <a:ext cx="0" cy="0"/>
          <a:chOff x="0" y="0"/>
          <a:chExt cx="0" cy="0"/>
        </a:xfrm>
      </p:grpSpPr>
      <p:grpSp>
        <p:nvGrpSpPr>
          <p:cNvPr id="265" name="Google Shape;265;p29"/>
          <p:cNvGrpSpPr/>
          <p:nvPr/>
        </p:nvGrpSpPr>
        <p:grpSpPr>
          <a:xfrm>
            <a:off x="0" y="-1780"/>
            <a:ext cx="9144000" cy="5150957"/>
            <a:chOff x="0" y="-2373"/>
            <a:chExt cx="12192000" cy="6867027"/>
          </a:xfrm>
        </p:grpSpPr>
        <p:sp>
          <p:nvSpPr>
            <p:cNvPr id="266" name="Google Shape;266;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7" name="Google Shape;267;p29"/>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8" name="Google Shape;268;p29"/>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9" name="Google Shape;269;p29"/>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0" name="Google Shape;270;p29"/>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1" name="Google Shape;271;p29"/>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2" name="Google Shape;272;p29"/>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3" name="Google Shape;273;p29"/>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4" name="Google Shape;274;p29"/>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75" name="Google Shape;275;p29"/>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76" name="Google Shape;276;p29"/>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77" name="Google Shape;277;p29"/>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78" name="Google Shape;278;p29"/>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79" name="Google Shape;279;p29"/>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80" name="Google Shape;280;p29"/>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1" name="Google Shape;281;p29"/>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AND_BODY_5">
    <p:spTree>
      <p:nvGrpSpPr>
        <p:cNvPr id="282" name="Shape 282"/>
        <p:cNvGrpSpPr/>
        <p:nvPr/>
      </p:nvGrpSpPr>
      <p:grpSpPr>
        <a:xfrm>
          <a:off x="0" y="0"/>
          <a:ext cx="0" cy="0"/>
          <a:chOff x="0" y="0"/>
          <a:chExt cx="0" cy="0"/>
        </a:xfrm>
      </p:grpSpPr>
      <p:sp>
        <p:nvSpPr>
          <p:cNvPr id="283" name="Google Shape;283;p30"/>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4" name="Google Shape;284;p30"/>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6" name="Shape 56"/>
        <p:cNvGrpSpPr/>
        <p:nvPr/>
      </p:nvGrpSpPr>
      <p:grpSpPr>
        <a:xfrm>
          <a:off x="0" y="0"/>
          <a:ext cx="0" cy="0"/>
          <a:chOff x="0" y="0"/>
          <a:chExt cx="0" cy="0"/>
        </a:xfrm>
      </p:grpSpPr>
      <p:sp>
        <p:nvSpPr>
          <p:cNvPr id="57" name="Google Shape;57;p4"/>
          <p:cNvSpPr/>
          <p:nvPr/>
        </p:nvSpPr>
        <p:spPr>
          <a:xfrm>
            <a:off x="0" y="654600"/>
            <a:ext cx="4365900" cy="448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285293"/>
              </a:solidFill>
            </a:endParaRPr>
          </a:p>
        </p:txBody>
      </p:sp>
      <p:sp>
        <p:nvSpPr>
          <p:cNvPr id="58" name="Google Shape;58;p4"/>
          <p:cNvSpPr txBox="1"/>
          <p:nvPr/>
        </p:nvSpPr>
        <p:spPr>
          <a:xfrm>
            <a:off x="4415700" y="898775"/>
            <a:ext cx="41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9" name="Google Shape;59;p4"/>
          <p:cNvSpPr txBox="1"/>
          <p:nvPr>
            <p:ph idx="1" type="body"/>
          </p:nvPr>
        </p:nvSpPr>
        <p:spPr>
          <a:xfrm>
            <a:off x="4474300" y="1347525"/>
            <a:ext cx="4103100" cy="36543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rgbClr val="F98C61"/>
              </a:buClr>
              <a:buSzPts val="1600"/>
              <a:buChar char="●"/>
              <a:defRPr>
                <a:solidFill>
                  <a:srgbClr val="000000"/>
                </a:solidFill>
              </a:defRPr>
            </a:lvl1pPr>
            <a:lvl2pPr indent="-317500" lvl="1" marL="914400">
              <a:spcBef>
                <a:spcPts val="0"/>
              </a:spcBef>
              <a:spcAft>
                <a:spcPts val="0"/>
              </a:spcAft>
              <a:buClr>
                <a:srgbClr val="F98C61"/>
              </a:buClr>
              <a:buSzPts val="1400"/>
              <a:buChar char="○"/>
              <a:defRPr>
                <a:solidFill>
                  <a:srgbClr val="000000"/>
                </a:solidFill>
              </a:defRPr>
            </a:lvl2pPr>
            <a:lvl3pPr indent="-317500" lvl="2" marL="1371600">
              <a:spcBef>
                <a:spcPts val="0"/>
              </a:spcBef>
              <a:spcAft>
                <a:spcPts val="0"/>
              </a:spcAft>
              <a:buClr>
                <a:srgbClr val="E69138"/>
              </a:buClr>
              <a:buSzPts val="1400"/>
              <a:buChar char="■"/>
              <a:defRPr>
                <a:solidFill>
                  <a:srgbClr val="000000"/>
                </a:solidFill>
              </a:defRPr>
            </a:lvl3pPr>
            <a:lvl4pPr indent="-317500" lvl="3" marL="1828800">
              <a:spcBef>
                <a:spcPts val="0"/>
              </a:spcBef>
              <a:spcAft>
                <a:spcPts val="0"/>
              </a:spcAft>
              <a:buClr>
                <a:srgbClr val="000000"/>
              </a:buClr>
              <a:buSzPts val="1400"/>
              <a:buChar char="●"/>
              <a:defRPr>
                <a:solidFill>
                  <a:srgbClr val="000000"/>
                </a:solidFill>
              </a:defRPr>
            </a:lvl4pPr>
            <a:lvl5pPr indent="-330200" lvl="4" marL="2286000">
              <a:spcBef>
                <a:spcPts val="0"/>
              </a:spcBef>
              <a:spcAft>
                <a:spcPts val="0"/>
              </a:spcAft>
              <a:buClr>
                <a:srgbClr val="000000"/>
              </a:buClr>
              <a:buSzPts val="1600"/>
              <a:buChar char="○"/>
              <a:defRPr sz="1600">
                <a:solidFill>
                  <a:srgbClr val="000000"/>
                </a:solidFill>
              </a:defRPr>
            </a:lvl5pPr>
            <a:lvl6pPr indent="-317500" lvl="5" marL="2743200">
              <a:spcBef>
                <a:spcPts val="0"/>
              </a:spcBef>
              <a:spcAft>
                <a:spcPts val="0"/>
              </a:spcAft>
              <a:buClr>
                <a:srgbClr val="000000"/>
              </a:buClr>
              <a:buSzPts val="1400"/>
              <a:buChar char="■"/>
              <a:defRPr>
                <a:solidFill>
                  <a:srgbClr val="000000"/>
                </a:solidFill>
              </a:defRPr>
            </a:lvl6pPr>
            <a:lvl7pPr indent="-317500" lvl="6" marL="3200400">
              <a:spcBef>
                <a:spcPts val="0"/>
              </a:spcBef>
              <a:spcAft>
                <a:spcPts val="0"/>
              </a:spcAft>
              <a:buClr>
                <a:srgbClr val="000000"/>
              </a:buClr>
              <a:buSzPts val="1400"/>
              <a:buChar char="●"/>
              <a:defRPr>
                <a:solidFill>
                  <a:srgbClr val="000000"/>
                </a:solidFill>
              </a:defRPr>
            </a:lvl7pPr>
            <a:lvl8pPr indent="-317500" lvl="7" marL="3657600">
              <a:spcBef>
                <a:spcPts val="0"/>
              </a:spcBef>
              <a:spcAft>
                <a:spcPts val="0"/>
              </a:spcAft>
              <a:buClr>
                <a:srgbClr val="000000"/>
              </a:buClr>
              <a:buSzPts val="1400"/>
              <a:buChar char="○"/>
              <a:defRPr>
                <a:solidFill>
                  <a:srgbClr val="000000"/>
                </a:solidFill>
              </a:defRPr>
            </a:lvl8pPr>
            <a:lvl9pPr indent="-317500" lvl="8" marL="4114800">
              <a:spcBef>
                <a:spcPts val="0"/>
              </a:spcBef>
              <a:spcAft>
                <a:spcPts val="0"/>
              </a:spcAft>
              <a:buClr>
                <a:srgbClr val="000000"/>
              </a:buClr>
              <a:buSzPts val="1400"/>
              <a:buChar char="■"/>
              <a:defRPr>
                <a:solidFill>
                  <a:srgbClr val="000000"/>
                </a:solidFill>
              </a:defRPr>
            </a:lvl9pPr>
          </a:lstStyle>
          <a:p/>
        </p:txBody>
      </p:sp>
      <p:sp>
        <p:nvSpPr>
          <p:cNvPr id="60" name="Google Shape;60;p4"/>
          <p:cNvSpPr txBox="1"/>
          <p:nvPr/>
        </p:nvSpPr>
        <p:spPr>
          <a:xfrm>
            <a:off x="365125" y="2285475"/>
            <a:ext cx="3595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000">
              <a:solidFill>
                <a:schemeClr val="lt1"/>
              </a:solidFill>
              <a:latin typeface="Avenir"/>
              <a:ea typeface="Avenir"/>
              <a:cs typeface="Avenir"/>
              <a:sym typeface="Avenir"/>
            </a:endParaRPr>
          </a:p>
        </p:txBody>
      </p:sp>
      <p:sp>
        <p:nvSpPr>
          <p:cNvPr id="61" name="Google Shape;6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showMasterSp="0">
  <p:cSld name="SECTION_HEADER_8">
    <p:spTree>
      <p:nvGrpSpPr>
        <p:cNvPr id="285" name="Shape 285"/>
        <p:cNvGrpSpPr/>
        <p:nvPr/>
      </p:nvGrpSpPr>
      <p:grpSpPr>
        <a:xfrm>
          <a:off x="0" y="0"/>
          <a:ext cx="0" cy="0"/>
          <a:chOff x="0" y="0"/>
          <a:chExt cx="0" cy="0"/>
        </a:xfrm>
      </p:grpSpPr>
      <p:grpSp>
        <p:nvGrpSpPr>
          <p:cNvPr id="286" name="Google Shape;286;p31"/>
          <p:cNvGrpSpPr/>
          <p:nvPr/>
        </p:nvGrpSpPr>
        <p:grpSpPr>
          <a:xfrm>
            <a:off x="0" y="-1780"/>
            <a:ext cx="9144000" cy="5150957"/>
            <a:chOff x="0" y="-2373"/>
            <a:chExt cx="12192000" cy="6867027"/>
          </a:xfrm>
        </p:grpSpPr>
        <p:sp>
          <p:nvSpPr>
            <p:cNvPr id="287" name="Google Shape;287;p3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8" name="Google Shape;288;p3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9" name="Google Shape;289;p3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0" name="Google Shape;290;p3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1" name="Google Shape;291;p3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2" name="Google Shape;292;p3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3" name="Google Shape;293;p3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4" name="Google Shape;294;p3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5" name="Google Shape;295;p3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96" name="Google Shape;296;p3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97" name="Google Shape;297;p3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98" name="Google Shape;298;p31"/>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99" name="Google Shape;299;p31"/>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00" name="Google Shape;300;p3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01" name="Google Shape;301;p31"/>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2" name="Google Shape;302;p31"/>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5">
    <p:bg>
      <p:bgPr>
        <a:blipFill>
          <a:blip r:embed="rId2">
            <a:alphaModFix/>
          </a:blip>
          <a:stretch>
            <a:fillRect/>
          </a:stretch>
        </a:blipFill>
      </p:bgPr>
    </p:bg>
    <p:spTree>
      <p:nvGrpSpPr>
        <p:cNvPr id="303" name="Shape 303"/>
        <p:cNvGrpSpPr/>
        <p:nvPr/>
      </p:nvGrpSpPr>
      <p:grpSpPr>
        <a:xfrm>
          <a:off x="0" y="0"/>
          <a:ext cx="0" cy="0"/>
          <a:chOff x="0" y="0"/>
          <a:chExt cx="0" cy="0"/>
        </a:xfrm>
      </p:grpSpPr>
      <p:pic>
        <p:nvPicPr>
          <p:cNvPr descr="Celestia-R1---OverlayTitleHD.png" id="304" name="Google Shape;304;p32"/>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305" name="Google Shape;305;p32"/>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06" name="Google Shape;306;p32"/>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07" name="Google Shape;307;p32"/>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08" name="Google Shape;308;p32"/>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09" name="Google Shape;309;p32"/>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showMasterSp="0">
  <p:cSld name="SECTION_HEADER_9">
    <p:spTree>
      <p:nvGrpSpPr>
        <p:cNvPr id="310" name="Shape 310"/>
        <p:cNvGrpSpPr/>
        <p:nvPr/>
      </p:nvGrpSpPr>
      <p:grpSpPr>
        <a:xfrm>
          <a:off x="0" y="0"/>
          <a:ext cx="0" cy="0"/>
          <a:chOff x="0" y="0"/>
          <a:chExt cx="0" cy="0"/>
        </a:xfrm>
      </p:grpSpPr>
      <p:grpSp>
        <p:nvGrpSpPr>
          <p:cNvPr id="311" name="Google Shape;311;p33"/>
          <p:cNvGrpSpPr/>
          <p:nvPr/>
        </p:nvGrpSpPr>
        <p:grpSpPr>
          <a:xfrm>
            <a:off x="0" y="-1780"/>
            <a:ext cx="9144000" cy="5150957"/>
            <a:chOff x="0" y="-2373"/>
            <a:chExt cx="12192000" cy="6867027"/>
          </a:xfrm>
        </p:grpSpPr>
        <p:sp>
          <p:nvSpPr>
            <p:cNvPr id="312" name="Google Shape;312;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3" name="Google Shape;313;p3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4" name="Google Shape;314;p3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5" name="Google Shape;315;p3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6" name="Google Shape;316;p3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7" name="Google Shape;317;p3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8" name="Google Shape;318;p33"/>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9" name="Google Shape;319;p3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0" name="Google Shape;320;p3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21" name="Google Shape;321;p3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22" name="Google Shape;322;p33"/>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23" name="Google Shape;323;p33"/>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24" name="Google Shape;324;p33"/>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25" name="Google Shape;325;p3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26" name="Google Shape;326;p33"/>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7" name="Google Shape;327;p33"/>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6">
    <p:bg>
      <p:bgPr>
        <a:blipFill>
          <a:blip r:embed="rId2">
            <a:alphaModFix/>
          </a:blip>
          <a:stretch>
            <a:fillRect/>
          </a:stretch>
        </a:blipFill>
      </p:bgPr>
    </p:bg>
    <p:spTree>
      <p:nvGrpSpPr>
        <p:cNvPr id="328" name="Shape 328"/>
        <p:cNvGrpSpPr/>
        <p:nvPr/>
      </p:nvGrpSpPr>
      <p:grpSpPr>
        <a:xfrm>
          <a:off x="0" y="0"/>
          <a:ext cx="0" cy="0"/>
          <a:chOff x="0" y="0"/>
          <a:chExt cx="0" cy="0"/>
        </a:xfrm>
      </p:grpSpPr>
      <p:pic>
        <p:nvPicPr>
          <p:cNvPr descr="Celestia-R1---OverlayTitleHD.png" id="329" name="Google Shape;329;p34"/>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330" name="Google Shape;330;p3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31" name="Google Shape;331;p3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32" name="Google Shape;332;p3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33" name="Google Shape;333;p3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34" name="Google Shape;334;p34"/>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showMasterSp="0">
  <p:cSld name="SECTION_HEADER_10">
    <p:spTree>
      <p:nvGrpSpPr>
        <p:cNvPr id="335" name="Shape 335"/>
        <p:cNvGrpSpPr/>
        <p:nvPr/>
      </p:nvGrpSpPr>
      <p:grpSpPr>
        <a:xfrm>
          <a:off x="0" y="0"/>
          <a:ext cx="0" cy="0"/>
          <a:chOff x="0" y="0"/>
          <a:chExt cx="0" cy="0"/>
        </a:xfrm>
      </p:grpSpPr>
      <p:grpSp>
        <p:nvGrpSpPr>
          <p:cNvPr id="336" name="Google Shape;336;p35"/>
          <p:cNvGrpSpPr/>
          <p:nvPr/>
        </p:nvGrpSpPr>
        <p:grpSpPr>
          <a:xfrm>
            <a:off x="0" y="-1780"/>
            <a:ext cx="9144000" cy="5150957"/>
            <a:chOff x="0" y="-2373"/>
            <a:chExt cx="12192000" cy="6867027"/>
          </a:xfrm>
        </p:grpSpPr>
        <p:sp>
          <p:nvSpPr>
            <p:cNvPr id="337" name="Google Shape;337;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8" name="Google Shape;338;p3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9" name="Google Shape;339;p3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0" name="Google Shape;340;p3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1" name="Google Shape;341;p3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2" name="Google Shape;342;p3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3" name="Google Shape;343;p3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4" name="Google Shape;344;p3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5" name="Google Shape;345;p3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46" name="Google Shape;346;p3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47" name="Google Shape;347;p3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48" name="Google Shape;348;p3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49" name="Google Shape;349;p3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50" name="Google Shape;350;p3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51" name="Google Shape;351;p3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2" name="Google Shape;352;p3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3" name="Shape 353"/>
        <p:cNvGrpSpPr/>
        <p:nvPr/>
      </p:nvGrpSpPr>
      <p:grpSpPr>
        <a:xfrm>
          <a:off x="0" y="0"/>
          <a:ext cx="0" cy="0"/>
          <a:chOff x="0" y="0"/>
          <a:chExt cx="0" cy="0"/>
        </a:xfrm>
      </p:grpSpPr>
      <p:sp>
        <p:nvSpPr>
          <p:cNvPr id="354" name="Google Shape;354;p36"/>
          <p:cNvSpPr txBox="1"/>
          <p:nvPr>
            <p:ph type="title"/>
          </p:nvPr>
        </p:nvSpPr>
        <p:spPr>
          <a:xfrm>
            <a:off x="365054" y="363413"/>
            <a:ext cx="6571200" cy="5304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2"/>
              </a:buClr>
              <a:buSzPts val="1100"/>
              <a:buFont typeface="Century Gothic"/>
              <a:buNone/>
              <a:defRPr b="0" i="0" sz="2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100"/>
              <a:buNone/>
              <a:defRPr b="0" i="0" sz="1000" u="none" cap="none" strike="noStrike">
                <a:solidFill>
                  <a:schemeClr val="dk2"/>
                </a:solidFill>
              </a:defRPr>
            </a:lvl2pPr>
            <a:lvl3pPr lvl="2" marR="0" rtl="0" algn="l">
              <a:spcBef>
                <a:spcPts val="0"/>
              </a:spcBef>
              <a:spcAft>
                <a:spcPts val="0"/>
              </a:spcAft>
              <a:buSzPts val="1100"/>
              <a:buNone/>
              <a:defRPr b="0" i="0" sz="1000" u="none" cap="none" strike="noStrike">
                <a:solidFill>
                  <a:schemeClr val="dk2"/>
                </a:solidFill>
              </a:defRPr>
            </a:lvl3pPr>
            <a:lvl4pPr lvl="3" marR="0" rtl="0" algn="l">
              <a:spcBef>
                <a:spcPts val="0"/>
              </a:spcBef>
              <a:spcAft>
                <a:spcPts val="0"/>
              </a:spcAft>
              <a:buSzPts val="1100"/>
              <a:buNone/>
              <a:defRPr b="0" i="0" sz="1000" u="none" cap="none" strike="noStrike">
                <a:solidFill>
                  <a:schemeClr val="dk2"/>
                </a:solidFill>
              </a:defRPr>
            </a:lvl4pPr>
            <a:lvl5pPr lvl="4" marR="0" rtl="0" algn="l">
              <a:spcBef>
                <a:spcPts val="0"/>
              </a:spcBef>
              <a:spcAft>
                <a:spcPts val="0"/>
              </a:spcAft>
              <a:buSzPts val="1100"/>
              <a:buNone/>
              <a:defRPr b="0" i="0" sz="1000" u="none" cap="none" strike="noStrike">
                <a:solidFill>
                  <a:schemeClr val="dk2"/>
                </a:solidFill>
              </a:defRPr>
            </a:lvl5pPr>
            <a:lvl6pPr lvl="5" marR="0" rtl="0" algn="l">
              <a:lnSpc>
                <a:spcPct val="100000"/>
              </a:lnSpc>
              <a:spcBef>
                <a:spcPts val="0"/>
              </a:spcBef>
              <a:spcAft>
                <a:spcPts val="0"/>
              </a:spcAft>
              <a:buSzPts val="1100"/>
              <a:buNone/>
              <a:defRPr b="0" i="0" sz="1000" u="none" cap="none" strike="noStrike">
                <a:solidFill>
                  <a:schemeClr val="dk2"/>
                </a:solidFill>
              </a:defRPr>
            </a:lvl6pPr>
            <a:lvl7pPr lvl="6" marR="0" rtl="0" algn="l">
              <a:lnSpc>
                <a:spcPct val="100000"/>
              </a:lnSpc>
              <a:spcBef>
                <a:spcPts val="0"/>
              </a:spcBef>
              <a:spcAft>
                <a:spcPts val="0"/>
              </a:spcAft>
              <a:buSzPts val="1100"/>
              <a:buNone/>
              <a:defRPr b="0" i="0" sz="1000" u="none" cap="none" strike="noStrike">
                <a:solidFill>
                  <a:schemeClr val="dk2"/>
                </a:solidFill>
              </a:defRPr>
            </a:lvl7pPr>
            <a:lvl8pPr lvl="7" marR="0" rtl="0" algn="l">
              <a:lnSpc>
                <a:spcPct val="100000"/>
              </a:lnSpc>
              <a:spcBef>
                <a:spcPts val="0"/>
              </a:spcBef>
              <a:spcAft>
                <a:spcPts val="0"/>
              </a:spcAft>
              <a:buSzPts val="1100"/>
              <a:buNone/>
              <a:defRPr b="0" i="0" sz="1000" u="none" cap="none" strike="noStrike">
                <a:solidFill>
                  <a:schemeClr val="dk2"/>
                </a:solidFill>
              </a:defRPr>
            </a:lvl8pPr>
            <a:lvl9pPr lvl="8" marR="0" rtl="0" algn="l">
              <a:lnSpc>
                <a:spcPct val="100000"/>
              </a:lnSpc>
              <a:spcBef>
                <a:spcPts val="0"/>
              </a:spcBef>
              <a:spcAft>
                <a:spcPts val="0"/>
              </a:spcAft>
              <a:buSzPts val="1100"/>
              <a:buNone/>
              <a:defRPr b="0" i="0" sz="1000" u="none" cap="none" strike="noStrike">
                <a:solidFill>
                  <a:schemeClr val="dk2"/>
                </a:solidFill>
              </a:defRPr>
            </a:lvl9pPr>
          </a:lstStyle>
          <a:p/>
        </p:txBody>
      </p:sp>
      <p:sp>
        <p:nvSpPr>
          <p:cNvPr id="355" name="Google Shape;355;p36"/>
          <p:cNvSpPr txBox="1"/>
          <p:nvPr>
            <p:ph idx="1" type="body"/>
          </p:nvPr>
        </p:nvSpPr>
        <p:spPr>
          <a:xfrm>
            <a:off x="866216"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356" name="Google Shape;356;p36"/>
          <p:cNvSpPr txBox="1"/>
          <p:nvPr>
            <p:ph idx="2" type="body"/>
          </p:nvPr>
        </p:nvSpPr>
        <p:spPr>
          <a:xfrm>
            <a:off x="4656534"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357" name="Google Shape;357;p36"/>
          <p:cNvSpPr txBox="1"/>
          <p:nvPr>
            <p:ph idx="12" type="sldNum"/>
          </p:nvPr>
        </p:nvSpPr>
        <p:spPr>
          <a:xfrm>
            <a:off x="7764066" y="221456"/>
            <a:ext cx="628800" cy="576300"/>
          </a:xfrm>
          <a:prstGeom prst="rect">
            <a:avLst/>
          </a:prstGeom>
          <a:noFill/>
          <a:ln>
            <a:noFill/>
          </a:ln>
        </p:spPr>
        <p:txBody>
          <a:bodyPr anchorCtr="0" anchor="b" bIns="34250" lIns="68575" spcFirstLastPara="1" rIns="68575" wrap="square" tIns="34250">
            <a:noAutofit/>
          </a:bodyPr>
          <a:lstStyle>
            <a:lvl1pPr indent="0" lvl="0"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0">
  <p:cSld name="Title Slide">
    <p:spTree>
      <p:nvGrpSpPr>
        <p:cNvPr id="358" name="Shape 358"/>
        <p:cNvGrpSpPr/>
        <p:nvPr/>
      </p:nvGrpSpPr>
      <p:grpSpPr>
        <a:xfrm>
          <a:off x="0" y="0"/>
          <a:ext cx="0" cy="0"/>
          <a:chOff x="0" y="0"/>
          <a:chExt cx="0" cy="0"/>
        </a:xfrm>
      </p:grpSpPr>
      <p:sp>
        <p:nvSpPr>
          <p:cNvPr id="359" name="Google Shape;359;p37"/>
          <p:cNvSpPr txBox="1"/>
          <p:nvPr>
            <p:ph type="title"/>
          </p:nvPr>
        </p:nvSpPr>
        <p:spPr>
          <a:xfrm>
            <a:off x="483577" y="1733732"/>
            <a:ext cx="8177100" cy="1016100"/>
          </a:xfrm>
          <a:prstGeom prst="rect">
            <a:avLst/>
          </a:prstGeom>
          <a:noFill/>
          <a:ln>
            <a:noFill/>
          </a:ln>
        </p:spPr>
        <p:txBody>
          <a:bodyPr anchorCtr="0" anchor="ctr" bIns="68575" lIns="68575" spcFirstLastPara="1" rIns="68575" wrap="square" tIns="68575">
            <a:noAutofit/>
          </a:bodyPr>
          <a:lstStyle>
            <a:lvl1pPr lvl="0" rtl="0" algn="ctr">
              <a:lnSpc>
                <a:spcPct val="100000"/>
              </a:lnSpc>
              <a:spcBef>
                <a:spcPts val="0"/>
              </a:spcBef>
              <a:spcAft>
                <a:spcPts val="0"/>
              </a:spcAft>
              <a:buSzPts val="1100"/>
              <a:buChar char="●"/>
              <a:defRPr/>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360" name="Google Shape;360;p37"/>
          <p:cNvSpPr txBox="1"/>
          <p:nvPr>
            <p:ph idx="1" type="body"/>
          </p:nvPr>
        </p:nvSpPr>
        <p:spPr>
          <a:xfrm>
            <a:off x="461963" y="2921794"/>
            <a:ext cx="8218800" cy="529800"/>
          </a:xfrm>
          <a:prstGeom prst="rect">
            <a:avLst/>
          </a:prstGeom>
          <a:noFill/>
          <a:ln>
            <a:noFill/>
          </a:ln>
        </p:spPr>
        <p:txBody>
          <a:bodyPr anchorCtr="0" anchor="ctr" bIns="68575" lIns="68575" spcFirstLastPara="1" rIns="68575" wrap="square" tIns="68575">
            <a:normAutofit/>
          </a:bodyPr>
          <a:lstStyle>
            <a:lvl1pPr indent="-228600" lvl="0" marL="457200" rtl="0" algn="ctr">
              <a:lnSpc>
                <a:spcPct val="100000"/>
              </a:lnSpc>
              <a:spcBef>
                <a:spcPts val="0"/>
              </a:spcBef>
              <a:spcAft>
                <a:spcPts val="0"/>
              </a:spcAft>
              <a:buSzPts val="1400"/>
              <a:buNone/>
              <a:defRPr sz="1800"/>
            </a:lvl1pPr>
            <a:lvl2pPr indent="-304800" lvl="1" marL="914400" rtl="0" algn="l">
              <a:lnSpc>
                <a:spcPct val="100000"/>
              </a:lnSpc>
              <a:spcBef>
                <a:spcPts val="800"/>
              </a:spcBef>
              <a:spcAft>
                <a:spcPts val="0"/>
              </a:spcAft>
              <a:buSzPts val="1200"/>
              <a:buChar char="○"/>
              <a:defRPr/>
            </a:lvl2pPr>
            <a:lvl3pPr indent="-298450" lvl="2" marL="1371600" rtl="0" algn="l">
              <a:lnSpc>
                <a:spcPct val="100000"/>
              </a:lnSpc>
              <a:spcBef>
                <a:spcPts val="800"/>
              </a:spcBef>
              <a:spcAft>
                <a:spcPts val="0"/>
              </a:spcAft>
              <a:buSzPts val="1100"/>
              <a:buChar char="■"/>
              <a:defRPr/>
            </a:lvl3pPr>
            <a:lvl4pPr indent="-285750" lvl="3" marL="1828800" rtl="0" algn="l">
              <a:lnSpc>
                <a:spcPct val="100000"/>
              </a:lnSpc>
              <a:spcBef>
                <a:spcPts val="800"/>
              </a:spcBef>
              <a:spcAft>
                <a:spcPts val="0"/>
              </a:spcAft>
              <a:buSzPts val="900"/>
              <a:buChar char="●"/>
              <a:defRPr/>
            </a:lvl4pPr>
            <a:lvl5pPr indent="-285750" lvl="4" marL="2286000" rtl="0" algn="l">
              <a:lnSpc>
                <a:spcPct val="100000"/>
              </a:lnSpc>
              <a:spcBef>
                <a:spcPts val="800"/>
              </a:spcBef>
              <a:spcAft>
                <a:spcPts val="0"/>
              </a:spcAft>
              <a:buSzPts val="900"/>
              <a:buChar char="○"/>
              <a:defRPr/>
            </a:lvl5pPr>
            <a:lvl6pPr indent="-285750" lvl="5" marL="2743200" rtl="0" algn="l">
              <a:lnSpc>
                <a:spcPct val="100000"/>
              </a:lnSpc>
              <a:spcBef>
                <a:spcPts val="800"/>
              </a:spcBef>
              <a:spcAft>
                <a:spcPts val="0"/>
              </a:spcAft>
              <a:buSzPts val="900"/>
              <a:buChar char="■"/>
              <a:defRPr/>
            </a:lvl6pPr>
            <a:lvl7pPr indent="-285750" lvl="6" marL="3200400" rtl="0" algn="l">
              <a:lnSpc>
                <a:spcPct val="100000"/>
              </a:lnSpc>
              <a:spcBef>
                <a:spcPts val="800"/>
              </a:spcBef>
              <a:spcAft>
                <a:spcPts val="0"/>
              </a:spcAft>
              <a:buSzPts val="900"/>
              <a:buChar char="●"/>
              <a:defRPr/>
            </a:lvl7pPr>
            <a:lvl8pPr indent="-285750" lvl="7" marL="3657600" rtl="0" algn="l">
              <a:lnSpc>
                <a:spcPct val="100000"/>
              </a:lnSpc>
              <a:spcBef>
                <a:spcPts val="800"/>
              </a:spcBef>
              <a:spcAft>
                <a:spcPts val="0"/>
              </a:spcAft>
              <a:buSzPts val="900"/>
              <a:buChar char="○"/>
              <a:defRPr/>
            </a:lvl8pPr>
            <a:lvl9pPr indent="-285750" lvl="8" marL="4114800" rtl="0" algn="l">
              <a:lnSpc>
                <a:spcPct val="100000"/>
              </a:lnSpc>
              <a:spcBef>
                <a:spcPts val="800"/>
              </a:spcBef>
              <a:spcAft>
                <a:spcPts val="800"/>
              </a:spcAft>
              <a:buSzPts val="9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0" showMasterSp="0">
  <p:cSld name="SECTION_HEADER_11">
    <p:spTree>
      <p:nvGrpSpPr>
        <p:cNvPr id="361" name="Shape 361"/>
        <p:cNvGrpSpPr/>
        <p:nvPr/>
      </p:nvGrpSpPr>
      <p:grpSpPr>
        <a:xfrm>
          <a:off x="0" y="0"/>
          <a:ext cx="0" cy="0"/>
          <a:chOff x="0" y="0"/>
          <a:chExt cx="0" cy="0"/>
        </a:xfrm>
      </p:grpSpPr>
      <p:grpSp>
        <p:nvGrpSpPr>
          <p:cNvPr id="362" name="Google Shape;362;p38"/>
          <p:cNvGrpSpPr/>
          <p:nvPr/>
        </p:nvGrpSpPr>
        <p:grpSpPr>
          <a:xfrm>
            <a:off x="0" y="-1780"/>
            <a:ext cx="9144000" cy="5150270"/>
            <a:chOff x="0" y="-2373"/>
            <a:chExt cx="12192000" cy="6867027"/>
          </a:xfrm>
        </p:grpSpPr>
        <p:sp>
          <p:nvSpPr>
            <p:cNvPr id="363" name="Google Shape;363;p3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4" name="Google Shape;364;p3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5" name="Google Shape;365;p3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6" name="Google Shape;366;p3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7" name="Google Shape;367;p3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8" name="Google Shape;368;p3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9" name="Google Shape;369;p3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0" name="Google Shape;370;p3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1" name="Google Shape;371;p3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72" name="Google Shape;372;p3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73" name="Google Shape;373;p3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74" name="Google Shape;374;p3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75" name="Google Shape;375;p3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76" name="Google Shape;376;p3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77" name="Google Shape;377;p3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8" name="Google Shape;378;p38"/>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1">
  <p:cSld name="TITLE_7">
    <p:bg>
      <p:bgPr>
        <a:blipFill>
          <a:blip r:embed="rId2">
            <a:alphaModFix/>
          </a:blip>
          <a:stretch>
            <a:fillRect/>
          </a:stretch>
        </a:blipFill>
      </p:bgPr>
    </p:bg>
    <p:spTree>
      <p:nvGrpSpPr>
        <p:cNvPr id="379" name="Shape 379"/>
        <p:cNvGrpSpPr/>
        <p:nvPr/>
      </p:nvGrpSpPr>
      <p:grpSpPr>
        <a:xfrm>
          <a:off x="0" y="0"/>
          <a:ext cx="0" cy="0"/>
          <a:chOff x="0" y="0"/>
          <a:chExt cx="0" cy="0"/>
        </a:xfrm>
      </p:grpSpPr>
      <p:pic>
        <p:nvPicPr>
          <p:cNvPr descr="Celestia-R1---OverlayTitleHD.png" id="380" name="Google Shape;380;p39"/>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381" name="Google Shape;381;p39"/>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82" name="Google Shape;382;p39"/>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83" name="Google Shape;383;p39"/>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84" name="Google Shape;384;p39"/>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85" name="Google Shape;385;p39"/>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1">
  <p:cSld name="CUSTOM_4">
    <p:spTree>
      <p:nvGrpSpPr>
        <p:cNvPr id="386" name="Shape 386"/>
        <p:cNvGrpSpPr/>
        <p:nvPr/>
      </p:nvGrpSpPr>
      <p:grpSpPr>
        <a:xfrm>
          <a:off x="0" y="0"/>
          <a:ext cx="0" cy="0"/>
          <a:chOff x="0" y="0"/>
          <a:chExt cx="0" cy="0"/>
        </a:xfrm>
      </p:grpSpPr>
      <p:sp>
        <p:nvSpPr>
          <p:cNvPr id="387" name="Google Shape;387;p40"/>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388" name="Google Shape;388;p40"/>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389" name="Google Shape;389;p40"/>
          <p:cNvPicPr preferRelativeResize="0"/>
          <p:nvPr/>
        </p:nvPicPr>
        <p:blipFill rotWithShape="1">
          <a:blip r:embed="rId2">
            <a:alphaModFix/>
          </a:blip>
          <a:srcRect b="0" l="0" r="0" t="0"/>
          <a:stretch/>
        </p:blipFill>
        <p:spPr>
          <a:xfrm>
            <a:off x="2768145" y="1671607"/>
            <a:ext cx="2652956" cy="265295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62" name="Shape 62"/>
        <p:cNvGrpSpPr/>
        <p:nvPr/>
      </p:nvGrpSpPr>
      <p:grpSpPr>
        <a:xfrm>
          <a:off x="0" y="0"/>
          <a:ext cx="0" cy="0"/>
          <a:chOff x="0" y="0"/>
          <a:chExt cx="0" cy="0"/>
        </a:xfrm>
      </p:grpSpPr>
      <p:sp>
        <p:nvSpPr>
          <p:cNvPr id="63" name="Google Shape;63;p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4" name="Google Shape;64;p5"/>
          <p:cNvSpPr/>
          <p:nvPr>
            <p:ph idx="2" type="pic"/>
          </p:nvPr>
        </p:nvSpPr>
        <p:spPr>
          <a:xfrm>
            <a:off x="5711000" y="1247275"/>
            <a:ext cx="2905200" cy="3214800"/>
          </a:xfrm>
          <a:prstGeom prst="rect">
            <a:avLst/>
          </a:prstGeom>
          <a:noFill/>
          <a:ln>
            <a:noFill/>
          </a:ln>
        </p:spPr>
      </p:sp>
      <p:sp>
        <p:nvSpPr>
          <p:cNvPr id="65" name="Google Shape;65;p5"/>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66" name="Google Shape;66;p5"/>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2">
  <p:cSld name="TITLE_8">
    <p:bg>
      <p:bgPr>
        <a:blipFill>
          <a:blip r:embed="rId2">
            <a:alphaModFix/>
          </a:blip>
          <a:stretch>
            <a:fillRect/>
          </a:stretch>
        </a:blipFill>
      </p:bgPr>
    </p:bg>
    <p:spTree>
      <p:nvGrpSpPr>
        <p:cNvPr id="390" name="Shape 390"/>
        <p:cNvGrpSpPr/>
        <p:nvPr/>
      </p:nvGrpSpPr>
      <p:grpSpPr>
        <a:xfrm>
          <a:off x="0" y="0"/>
          <a:ext cx="0" cy="0"/>
          <a:chOff x="0" y="0"/>
          <a:chExt cx="0" cy="0"/>
        </a:xfrm>
      </p:grpSpPr>
      <p:pic>
        <p:nvPicPr>
          <p:cNvPr descr="Celestia-R1---OverlayTitleHD.png" id="391" name="Google Shape;391;p41"/>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392" name="Google Shape;392;p41"/>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93" name="Google Shape;393;p41"/>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94" name="Google Shape;394;p41"/>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95" name="Google Shape;395;p41"/>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96" name="Google Shape;396;p41"/>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2">
  <p:cSld name="CUSTOM_5">
    <p:spTree>
      <p:nvGrpSpPr>
        <p:cNvPr id="397" name="Shape 397"/>
        <p:cNvGrpSpPr/>
        <p:nvPr/>
      </p:nvGrpSpPr>
      <p:grpSpPr>
        <a:xfrm>
          <a:off x="0" y="0"/>
          <a:ext cx="0" cy="0"/>
          <a:chOff x="0" y="0"/>
          <a:chExt cx="0" cy="0"/>
        </a:xfrm>
      </p:grpSpPr>
      <p:sp>
        <p:nvSpPr>
          <p:cNvPr id="398" name="Google Shape;398;p42"/>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399" name="Google Shape;399;p42"/>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400" name="Google Shape;400;p42"/>
          <p:cNvPicPr preferRelativeResize="0"/>
          <p:nvPr/>
        </p:nvPicPr>
        <p:blipFill rotWithShape="1">
          <a:blip r:embed="rId2">
            <a:alphaModFix/>
          </a:blip>
          <a:srcRect b="0" l="0" r="0" t="0"/>
          <a:stretch/>
        </p:blipFill>
        <p:spPr>
          <a:xfrm>
            <a:off x="2768145" y="1671607"/>
            <a:ext cx="2652956" cy="2652956"/>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3">
  <p:cSld name="TITLE_9">
    <p:bg>
      <p:bgPr>
        <a:blipFill>
          <a:blip r:embed="rId2">
            <a:alphaModFix/>
          </a:blip>
          <a:stretch>
            <a:fillRect/>
          </a:stretch>
        </a:blipFill>
      </p:bgPr>
    </p:bg>
    <p:spTree>
      <p:nvGrpSpPr>
        <p:cNvPr id="401" name="Shape 401"/>
        <p:cNvGrpSpPr/>
        <p:nvPr/>
      </p:nvGrpSpPr>
      <p:grpSpPr>
        <a:xfrm>
          <a:off x="0" y="0"/>
          <a:ext cx="0" cy="0"/>
          <a:chOff x="0" y="0"/>
          <a:chExt cx="0" cy="0"/>
        </a:xfrm>
      </p:grpSpPr>
      <p:pic>
        <p:nvPicPr>
          <p:cNvPr descr="Celestia-R1---OverlayTitleHD.png" id="402" name="Google Shape;402;p43"/>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403" name="Google Shape;403;p43"/>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04" name="Google Shape;404;p43"/>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05" name="Google Shape;405;p43"/>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06" name="Google Shape;406;p43"/>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07" name="Google Shape;407;p43"/>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4">
  <p:cSld name="TITLE_10">
    <p:bg>
      <p:bgPr>
        <a:blipFill>
          <a:blip r:embed="rId2">
            <a:alphaModFix/>
          </a:blip>
          <a:stretch>
            <a:fillRect/>
          </a:stretch>
        </a:blipFill>
      </p:bgPr>
    </p:bg>
    <p:spTree>
      <p:nvGrpSpPr>
        <p:cNvPr id="408" name="Shape 408"/>
        <p:cNvGrpSpPr/>
        <p:nvPr/>
      </p:nvGrpSpPr>
      <p:grpSpPr>
        <a:xfrm>
          <a:off x="0" y="0"/>
          <a:ext cx="0" cy="0"/>
          <a:chOff x="0" y="0"/>
          <a:chExt cx="0" cy="0"/>
        </a:xfrm>
      </p:grpSpPr>
      <p:pic>
        <p:nvPicPr>
          <p:cNvPr descr="Celestia-R1---OverlayTitleHD.png" id="409" name="Google Shape;409;p44"/>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410" name="Google Shape;410;p4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11" name="Google Shape;411;p4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12" name="Google Shape;412;p4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13" name="Google Shape;413;p4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14" name="Google Shape;414;p44"/>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3">
  <p:cSld name="CUSTOM_6">
    <p:spTree>
      <p:nvGrpSpPr>
        <p:cNvPr id="415" name="Shape 415"/>
        <p:cNvGrpSpPr/>
        <p:nvPr/>
      </p:nvGrpSpPr>
      <p:grpSpPr>
        <a:xfrm>
          <a:off x="0" y="0"/>
          <a:ext cx="0" cy="0"/>
          <a:chOff x="0" y="0"/>
          <a:chExt cx="0" cy="0"/>
        </a:xfrm>
      </p:grpSpPr>
      <p:sp>
        <p:nvSpPr>
          <p:cNvPr id="416" name="Google Shape;416;p45"/>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417" name="Google Shape;417;p45"/>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418" name="Google Shape;418;p45"/>
          <p:cNvPicPr preferRelativeResize="0"/>
          <p:nvPr/>
        </p:nvPicPr>
        <p:blipFill rotWithShape="1">
          <a:blip r:embed="rId2">
            <a:alphaModFix/>
          </a:blip>
          <a:srcRect b="0" l="0" r="0" t="0"/>
          <a:stretch/>
        </p:blipFill>
        <p:spPr>
          <a:xfrm>
            <a:off x="2768145" y="1671607"/>
            <a:ext cx="2652956" cy="2652956"/>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5">
  <p:cSld name="TITLE_11">
    <p:bg>
      <p:bgPr>
        <a:blipFill>
          <a:blip r:embed="rId2">
            <a:alphaModFix/>
          </a:blip>
          <a:stretch>
            <a:fillRect/>
          </a:stretch>
        </a:blipFill>
      </p:bgPr>
    </p:bg>
    <p:spTree>
      <p:nvGrpSpPr>
        <p:cNvPr id="419" name="Shape 419"/>
        <p:cNvGrpSpPr/>
        <p:nvPr/>
      </p:nvGrpSpPr>
      <p:grpSpPr>
        <a:xfrm>
          <a:off x="0" y="0"/>
          <a:ext cx="0" cy="0"/>
          <a:chOff x="0" y="0"/>
          <a:chExt cx="0" cy="0"/>
        </a:xfrm>
      </p:grpSpPr>
      <p:pic>
        <p:nvPicPr>
          <p:cNvPr descr="Celestia-R1---OverlayTitleHD.png" id="420" name="Google Shape;420;p46"/>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421" name="Google Shape;421;p46"/>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22" name="Google Shape;422;p46"/>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23" name="Google Shape;423;p46"/>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24" name="Google Shape;424;p46"/>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25" name="Google Shape;425;p46"/>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4">
  <p:cSld name="CUSTOM_7">
    <p:spTree>
      <p:nvGrpSpPr>
        <p:cNvPr id="426" name="Shape 426"/>
        <p:cNvGrpSpPr/>
        <p:nvPr/>
      </p:nvGrpSpPr>
      <p:grpSpPr>
        <a:xfrm>
          <a:off x="0" y="0"/>
          <a:ext cx="0" cy="0"/>
          <a:chOff x="0" y="0"/>
          <a:chExt cx="0" cy="0"/>
        </a:xfrm>
      </p:grpSpPr>
      <p:sp>
        <p:nvSpPr>
          <p:cNvPr id="427" name="Google Shape;427;p47"/>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428" name="Google Shape;428;p47"/>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429" name="Google Shape;429;p47"/>
          <p:cNvPicPr preferRelativeResize="0"/>
          <p:nvPr/>
        </p:nvPicPr>
        <p:blipFill rotWithShape="1">
          <a:blip r:embed="rId2">
            <a:alphaModFix/>
          </a:blip>
          <a:srcRect b="0" l="0" r="0" t="0"/>
          <a:stretch/>
        </p:blipFill>
        <p:spPr>
          <a:xfrm>
            <a:off x="2768145" y="1671607"/>
            <a:ext cx="2652957" cy="265295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8" name="Shape 68"/>
        <p:cNvGrpSpPr/>
        <p:nvPr/>
      </p:nvGrpSpPr>
      <p:grpSpPr>
        <a:xfrm>
          <a:off x="0" y="0"/>
          <a:ext cx="0" cy="0"/>
          <a:chOff x="0" y="0"/>
          <a:chExt cx="0" cy="0"/>
        </a:xfrm>
      </p:grpSpPr>
      <p:sp>
        <p:nvSpPr>
          <p:cNvPr id="69" name="Google Shape;69;p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0" name="Google Shape;70;p6"/>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rgbClr val="F98C61"/>
              </a:buClr>
              <a:buSzPts val="1600"/>
              <a:buChar char="●"/>
              <a:defRPr sz="1600">
                <a:solidFill>
                  <a:srgbClr val="222222"/>
                </a:solidFill>
              </a:defRPr>
            </a:lvl1pPr>
            <a:lvl2pPr indent="-317500" lvl="1" marL="914400" rtl="0">
              <a:lnSpc>
                <a:spcPct val="115000"/>
              </a:lnSpc>
              <a:spcBef>
                <a:spcPts val="0"/>
              </a:spcBef>
              <a:spcAft>
                <a:spcPts val="0"/>
              </a:spcAft>
              <a:buClr>
                <a:srgbClr val="F98C61"/>
              </a:buClr>
              <a:buSzPts val="1400"/>
              <a:buChar char="○"/>
              <a:defRPr>
                <a:solidFill>
                  <a:srgbClr val="222222"/>
                </a:solidFill>
              </a:defRPr>
            </a:lvl2pPr>
            <a:lvl3pPr indent="-317500" lvl="2" marL="1371600" rtl="0">
              <a:lnSpc>
                <a:spcPct val="115000"/>
              </a:lnSpc>
              <a:spcBef>
                <a:spcPts val="0"/>
              </a:spcBef>
              <a:spcAft>
                <a:spcPts val="0"/>
              </a:spcAft>
              <a:buClr>
                <a:srgbClr val="F98C61"/>
              </a:buClr>
              <a:buSzPts val="1400"/>
              <a:buChar char="■"/>
              <a:defRPr>
                <a:solidFill>
                  <a:srgbClr val="222222"/>
                </a:solidFill>
              </a:defRPr>
            </a:lvl3pPr>
            <a:lvl4pPr indent="-317500" lvl="3" marL="1828800" rtl="0">
              <a:lnSpc>
                <a:spcPct val="115000"/>
              </a:lnSpc>
              <a:spcBef>
                <a:spcPts val="0"/>
              </a:spcBef>
              <a:spcAft>
                <a:spcPts val="0"/>
              </a:spcAft>
              <a:buClr>
                <a:srgbClr val="222222"/>
              </a:buClr>
              <a:buSzPts val="1400"/>
              <a:buChar char="●"/>
              <a:defRPr>
                <a:solidFill>
                  <a:srgbClr val="222222"/>
                </a:solidFill>
              </a:defRPr>
            </a:lvl4pPr>
            <a:lvl5pPr indent="-317500" lvl="4" marL="2286000" rtl="0">
              <a:lnSpc>
                <a:spcPct val="115000"/>
              </a:lnSpc>
              <a:spcBef>
                <a:spcPts val="0"/>
              </a:spcBef>
              <a:spcAft>
                <a:spcPts val="0"/>
              </a:spcAft>
              <a:buClr>
                <a:srgbClr val="222222"/>
              </a:buClr>
              <a:buSzPts val="1400"/>
              <a:buChar char="○"/>
              <a:defRPr>
                <a:solidFill>
                  <a:srgbClr val="222222"/>
                </a:solidFill>
              </a:defRPr>
            </a:lvl5pPr>
            <a:lvl6pPr indent="-317500" lvl="5" marL="2743200" rtl="0">
              <a:lnSpc>
                <a:spcPct val="115000"/>
              </a:lnSpc>
              <a:spcBef>
                <a:spcPts val="0"/>
              </a:spcBef>
              <a:spcAft>
                <a:spcPts val="0"/>
              </a:spcAft>
              <a:buClr>
                <a:srgbClr val="222222"/>
              </a:buClr>
              <a:buSzPts val="1400"/>
              <a:buChar char="■"/>
              <a:defRPr>
                <a:solidFill>
                  <a:srgbClr val="222222"/>
                </a:solidFill>
              </a:defRPr>
            </a:lvl6pPr>
            <a:lvl7pPr indent="-317500" lvl="6" marL="3200400" rtl="0">
              <a:lnSpc>
                <a:spcPct val="115000"/>
              </a:lnSpc>
              <a:spcBef>
                <a:spcPts val="0"/>
              </a:spcBef>
              <a:spcAft>
                <a:spcPts val="0"/>
              </a:spcAft>
              <a:buClr>
                <a:srgbClr val="222222"/>
              </a:buClr>
              <a:buSzPts val="1400"/>
              <a:buChar char="●"/>
              <a:defRPr>
                <a:solidFill>
                  <a:srgbClr val="222222"/>
                </a:solidFill>
              </a:defRPr>
            </a:lvl7pPr>
            <a:lvl8pPr indent="-317500" lvl="7" marL="3657600" rtl="0">
              <a:lnSpc>
                <a:spcPct val="115000"/>
              </a:lnSpc>
              <a:spcBef>
                <a:spcPts val="0"/>
              </a:spcBef>
              <a:spcAft>
                <a:spcPts val="0"/>
              </a:spcAft>
              <a:buClr>
                <a:srgbClr val="222222"/>
              </a:buClr>
              <a:buSzPts val="1400"/>
              <a:buChar char="○"/>
              <a:defRPr>
                <a:solidFill>
                  <a:srgbClr val="222222"/>
                </a:solidFill>
              </a:defRPr>
            </a:lvl8pPr>
            <a:lvl9pPr indent="-317500" lvl="8" marL="4114800" rtl="0">
              <a:lnSpc>
                <a:spcPct val="115000"/>
              </a:lnSpc>
              <a:spcBef>
                <a:spcPts val="0"/>
              </a:spcBef>
              <a:spcAft>
                <a:spcPts val="0"/>
              </a:spcAft>
              <a:buClr>
                <a:srgbClr val="222222"/>
              </a:buClr>
              <a:buSzPts val="1400"/>
              <a:buChar char="■"/>
              <a:defRPr>
                <a:solidFill>
                  <a:srgbClr val="222222"/>
                </a:solidFill>
              </a:defRPr>
            </a:lvl9pPr>
          </a:lstStyle>
          <a:p/>
        </p:txBody>
      </p:sp>
      <p:sp>
        <p:nvSpPr>
          <p:cNvPr id="71" name="Google Shape;71;p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73" name="Shape 73"/>
        <p:cNvGrpSpPr/>
        <p:nvPr/>
      </p:nvGrpSpPr>
      <p:grpSpPr>
        <a:xfrm>
          <a:off x="0" y="0"/>
          <a:ext cx="0" cy="0"/>
          <a:chOff x="0" y="0"/>
          <a:chExt cx="0" cy="0"/>
        </a:xfrm>
      </p:grpSpPr>
      <p:sp>
        <p:nvSpPr>
          <p:cNvPr id="74" name="Google Shape;74;p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7"/>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77" name="Google Shape;77;p7"/>
          <p:cNvSpPr/>
          <p:nvPr/>
        </p:nvSpPr>
        <p:spPr>
          <a:xfrm>
            <a:off x="5574350" y="1380800"/>
            <a:ext cx="3027600" cy="34980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txBox="1"/>
          <p:nvPr>
            <p:ph idx="2" type="subTitle"/>
          </p:nvPr>
        </p:nvSpPr>
        <p:spPr>
          <a:xfrm>
            <a:off x="5830075" y="1626275"/>
            <a:ext cx="2485500" cy="3088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16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80" name="Shape 80"/>
        <p:cNvGrpSpPr/>
        <p:nvPr/>
      </p:nvGrpSpPr>
      <p:grpSpPr>
        <a:xfrm>
          <a:off x="0" y="0"/>
          <a:ext cx="0" cy="0"/>
          <a:chOff x="0" y="0"/>
          <a:chExt cx="0" cy="0"/>
        </a:xfrm>
      </p:grpSpPr>
      <p:sp>
        <p:nvSpPr>
          <p:cNvPr id="81" name="Google Shape;81;p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2" name="Google Shape;82;p8"/>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3" name="Google Shape;83;p8"/>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 name="Shape 85"/>
        <p:cNvGrpSpPr/>
        <p:nvPr/>
      </p:nvGrpSpPr>
      <p:grpSpPr>
        <a:xfrm>
          <a:off x="0" y="0"/>
          <a:ext cx="0" cy="0"/>
          <a:chOff x="0" y="0"/>
          <a:chExt cx="0" cy="0"/>
        </a:xfrm>
      </p:grpSpPr>
      <p:sp>
        <p:nvSpPr>
          <p:cNvPr id="86" name="Google Shape;86;p9"/>
          <p:cNvSpPr txBox="1"/>
          <p:nvPr>
            <p:ph idx="1" type="body"/>
          </p:nvPr>
        </p:nvSpPr>
        <p:spPr>
          <a:xfrm>
            <a:off x="311700" y="1496000"/>
            <a:ext cx="39996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FF9900"/>
              </a:buClr>
              <a:buSzPts val="1400"/>
              <a:buChar char="●"/>
              <a:defRPr sz="1400"/>
            </a:lvl1pPr>
            <a:lvl2pPr indent="-304800" lvl="1" marL="914400">
              <a:spcBef>
                <a:spcPts val="0"/>
              </a:spcBef>
              <a:spcAft>
                <a:spcPts val="0"/>
              </a:spcAft>
              <a:buClr>
                <a:srgbClr val="FF9900"/>
              </a:buClr>
              <a:buSzPts val="1200"/>
              <a:buChar char="○"/>
              <a:defRPr sz="1200"/>
            </a:lvl2pPr>
            <a:lvl3pPr indent="-304800" lvl="2" marL="1371600">
              <a:spcBef>
                <a:spcPts val="0"/>
              </a:spcBef>
              <a:spcAft>
                <a:spcPts val="0"/>
              </a:spcAft>
              <a:buClr>
                <a:srgbClr val="FF9900"/>
              </a:buClr>
              <a:buSzPts val="1200"/>
              <a:buChar char="■"/>
              <a:defRPr sz="1200"/>
            </a:lvl3pPr>
            <a:lvl4pPr indent="-304800" lvl="3" marL="1828800">
              <a:spcBef>
                <a:spcPts val="0"/>
              </a:spcBef>
              <a:spcAft>
                <a:spcPts val="0"/>
              </a:spcAft>
              <a:buClr>
                <a:srgbClr val="FF9900"/>
              </a:buClr>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7" name="Google Shape;87;p9"/>
          <p:cNvSpPr txBox="1"/>
          <p:nvPr>
            <p:ph idx="2" type="body"/>
          </p:nvPr>
        </p:nvSpPr>
        <p:spPr>
          <a:xfrm>
            <a:off x="4884200" y="1496000"/>
            <a:ext cx="39996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FF9900"/>
              </a:buClr>
              <a:buSzPts val="1400"/>
              <a:buChar char="●"/>
              <a:defRPr sz="1400"/>
            </a:lvl1pPr>
            <a:lvl2pPr indent="-304800" lvl="1" marL="914400">
              <a:spcBef>
                <a:spcPts val="0"/>
              </a:spcBef>
              <a:spcAft>
                <a:spcPts val="0"/>
              </a:spcAft>
              <a:buClr>
                <a:srgbClr val="FF9900"/>
              </a:buClr>
              <a:buSzPts val="1200"/>
              <a:buChar char="○"/>
              <a:defRPr sz="1200"/>
            </a:lvl2pPr>
            <a:lvl3pPr indent="-304800" lvl="2" marL="1371600">
              <a:spcBef>
                <a:spcPts val="0"/>
              </a:spcBef>
              <a:spcAft>
                <a:spcPts val="0"/>
              </a:spcAft>
              <a:buClr>
                <a:srgbClr val="FF9900"/>
              </a:buClr>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8" name="Google Shape;88;p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9" name="Google Shape;89;p9"/>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1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3" name="Google Shape;93;p10"/>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20" Type="http://schemas.openxmlformats.org/officeDocument/2006/relationships/slideLayout" Target="../slideLayouts/slideLayout1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22" Type="http://schemas.openxmlformats.org/officeDocument/2006/relationships/slideLayout" Target="../slideLayouts/slideLayout21.xml"/><Relationship Id="rId44" Type="http://schemas.openxmlformats.org/officeDocument/2006/relationships/slideLayout" Target="../slideLayouts/slideLayout43.xml"/><Relationship Id="rId21" Type="http://schemas.openxmlformats.org/officeDocument/2006/relationships/slideLayout" Target="../slideLayouts/slideLayout20.xml"/><Relationship Id="rId43" Type="http://schemas.openxmlformats.org/officeDocument/2006/relationships/slideLayout" Target="../slideLayouts/slideLayout42.xml"/><Relationship Id="rId24" Type="http://schemas.openxmlformats.org/officeDocument/2006/relationships/slideLayout" Target="../slideLayouts/slideLayout23.xml"/><Relationship Id="rId46" Type="http://schemas.openxmlformats.org/officeDocument/2006/relationships/slideLayout" Target="../slideLayouts/slideLayout45.xml"/><Relationship Id="rId23" Type="http://schemas.openxmlformats.org/officeDocument/2006/relationships/slideLayout" Target="../slideLayouts/slideLayout22.xml"/><Relationship Id="rId45" Type="http://schemas.openxmlformats.org/officeDocument/2006/relationships/slideLayout" Target="../slideLayouts/slideLayout44.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48" Type="http://schemas.openxmlformats.org/officeDocument/2006/relationships/theme" Target="../theme/theme1.xml"/><Relationship Id="rId25" Type="http://schemas.openxmlformats.org/officeDocument/2006/relationships/slideLayout" Target="../slideLayouts/slideLayout24.xml"/><Relationship Id="rId47" Type="http://schemas.openxmlformats.org/officeDocument/2006/relationships/slideLayout" Target="../slideLayouts/slideLayout46.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39" Type="http://schemas.openxmlformats.org/officeDocument/2006/relationships/slideLayout" Target="../slideLayouts/slideLayout38.xml"/><Relationship Id="rId16" Type="http://schemas.openxmlformats.org/officeDocument/2006/relationships/slideLayout" Target="../slideLayouts/slideLayout15.xml"/><Relationship Id="rId38" Type="http://schemas.openxmlformats.org/officeDocument/2006/relationships/slideLayout" Target="../slideLayouts/slideLayout37.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sz="1400"/>
            </a:lvl2pPr>
            <a:lvl3pPr indent="-317500" lvl="2" marL="1371600" rtl="0">
              <a:lnSpc>
                <a:spcPct val="115000"/>
              </a:lnSpc>
              <a:spcBef>
                <a:spcPts val="0"/>
              </a:spcBef>
              <a:spcAft>
                <a:spcPts val="0"/>
              </a:spcAft>
              <a:buSzPts val="1400"/>
              <a:buChar char="■"/>
              <a:defRPr sz="1400"/>
            </a:lvl3pPr>
            <a:lvl4pPr indent="-317500" lvl="3" marL="1828800" rtl="0">
              <a:lnSpc>
                <a:spcPct val="115000"/>
              </a:lnSpc>
              <a:spcBef>
                <a:spcPts val="0"/>
              </a:spcBef>
              <a:spcAft>
                <a:spcPts val="0"/>
              </a:spcAft>
              <a:buSzPts val="1400"/>
              <a:buChar char="●"/>
              <a:defRPr sz="1400"/>
            </a:lvl4pPr>
            <a:lvl5pPr indent="-317500" lvl="4" marL="2286000" rtl="0">
              <a:lnSpc>
                <a:spcPct val="115000"/>
              </a:lnSpc>
              <a:spcBef>
                <a:spcPts val="0"/>
              </a:spcBef>
              <a:spcAft>
                <a:spcPts val="0"/>
              </a:spcAft>
              <a:buSzPts val="1400"/>
              <a:buChar char="○"/>
              <a:defRPr sz="1400"/>
            </a:lvl5pPr>
            <a:lvl6pPr indent="-317500" lvl="5" marL="2743200" rtl="0">
              <a:lnSpc>
                <a:spcPct val="115000"/>
              </a:lnSpc>
              <a:spcBef>
                <a:spcPts val="0"/>
              </a:spcBef>
              <a:spcAft>
                <a:spcPts val="0"/>
              </a:spcAft>
              <a:buSzPts val="1400"/>
              <a:buChar char="■"/>
              <a:defRPr sz="1400"/>
            </a:lvl6pPr>
            <a:lvl7pPr indent="-317500" lvl="6" marL="3200400" rtl="0">
              <a:lnSpc>
                <a:spcPct val="115000"/>
              </a:lnSpc>
              <a:spcBef>
                <a:spcPts val="0"/>
              </a:spcBef>
              <a:spcAft>
                <a:spcPts val="0"/>
              </a:spcAft>
              <a:buSzPts val="1400"/>
              <a:buChar char="●"/>
              <a:defRPr sz="1400"/>
            </a:lvl7pPr>
            <a:lvl8pPr indent="-317500" lvl="7" marL="3657600" rtl="0">
              <a:lnSpc>
                <a:spcPct val="115000"/>
              </a:lnSpc>
              <a:spcBef>
                <a:spcPts val="0"/>
              </a:spcBef>
              <a:spcAft>
                <a:spcPts val="0"/>
              </a:spcAft>
              <a:buSzPts val="1400"/>
              <a:buChar char="○"/>
              <a:defRPr sz="1400"/>
            </a:lvl8pPr>
            <a:lvl9pPr indent="-317500" lvl="8" marL="4114800" rtl="0">
              <a:lnSpc>
                <a:spcPct val="115000"/>
              </a:lnSpc>
              <a:spcBef>
                <a:spcPts val="0"/>
              </a:spcBef>
              <a:spcAft>
                <a:spcPts val="0"/>
              </a:spcAft>
              <a:buSzPts val="1400"/>
              <a:buChar char="■"/>
              <a:defRPr sz="1400"/>
            </a:lvl9pPr>
          </a:lstStyle>
          <a:p/>
        </p:txBody>
      </p:sp>
      <p:sp>
        <p:nvSpPr>
          <p:cNvPr id="11" name="Google Shape;11;p1"/>
          <p:cNvSpPr txBox="1"/>
          <p:nvPr>
            <p:ph type="title"/>
          </p:nvPr>
        </p:nvSpPr>
        <p:spPr>
          <a:xfrm>
            <a:off x="485575" y="674950"/>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sz="2500">
                <a:solidFill>
                  <a:schemeClr val="dk1"/>
                </a:solidFill>
              </a:defRPr>
            </a:lvl1pPr>
            <a:lvl2pPr lvl="1" rtl="0">
              <a:spcBef>
                <a:spcPts val="0"/>
              </a:spcBef>
              <a:spcAft>
                <a:spcPts val="0"/>
              </a:spcAft>
              <a:buSzPts val="1400"/>
              <a:buChar char="○"/>
              <a:defRPr sz="1400"/>
            </a:lvl2pPr>
            <a:lvl3pPr lvl="2" rtl="0">
              <a:spcBef>
                <a:spcPts val="0"/>
              </a:spcBef>
              <a:spcAft>
                <a:spcPts val="0"/>
              </a:spcAft>
              <a:buSzPts val="1400"/>
              <a:buChar char="■"/>
              <a:defRPr sz="1400"/>
            </a:lvl3pPr>
            <a:lvl4pPr lvl="3" rtl="0">
              <a:spcBef>
                <a:spcPts val="0"/>
              </a:spcBef>
              <a:spcAft>
                <a:spcPts val="0"/>
              </a:spcAft>
              <a:buSzPts val="1400"/>
              <a:buChar char="●"/>
              <a:defRPr sz="1400"/>
            </a:lvl4pPr>
            <a:lvl5pPr lvl="4" rtl="0">
              <a:spcBef>
                <a:spcPts val="0"/>
              </a:spcBef>
              <a:spcAft>
                <a:spcPts val="0"/>
              </a:spcAft>
              <a:buSzPts val="1400"/>
              <a:buChar char="○"/>
              <a:defRPr sz="1400"/>
            </a:lvl5pPr>
            <a:lvl6pPr lvl="5" rtl="0">
              <a:spcBef>
                <a:spcPts val="0"/>
              </a:spcBef>
              <a:spcAft>
                <a:spcPts val="0"/>
              </a:spcAft>
              <a:buSzPts val="1400"/>
              <a:buChar char="■"/>
              <a:defRPr sz="1400"/>
            </a:lvl6pPr>
            <a:lvl7pPr lvl="6" rtl="0">
              <a:spcBef>
                <a:spcPts val="0"/>
              </a:spcBef>
              <a:spcAft>
                <a:spcPts val="0"/>
              </a:spcAft>
              <a:buSzPts val="1400"/>
              <a:buChar char="●"/>
              <a:defRPr sz="1400"/>
            </a:lvl7pPr>
            <a:lvl8pPr lvl="7" rtl="0">
              <a:spcBef>
                <a:spcPts val="0"/>
              </a:spcBef>
              <a:spcAft>
                <a:spcPts val="0"/>
              </a:spcAft>
              <a:buSzPts val="1400"/>
              <a:buChar char="○"/>
              <a:defRPr sz="1400"/>
            </a:lvl8pPr>
            <a:lvl9pPr lvl="8" rtl="0">
              <a:spcBef>
                <a:spcPts val="0"/>
              </a:spcBef>
              <a:spcAft>
                <a:spcPts val="0"/>
              </a:spcAft>
              <a:buSzPts val="1400"/>
              <a:buChar char="■"/>
              <a:defRPr sz="1400"/>
            </a:lvl9pPr>
          </a:lstStyle>
          <a:p/>
        </p:txBody>
      </p:sp>
      <p:pic>
        <p:nvPicPr>
          <p:cNvPr id="12" name="Google Shape;12;p1"/>
          <p:cNvPicPr preferRelativeResize="0"/>
          <p:nvPr/>
        </p:nvPicPr>
        <p:blipFill>
          <a:blip r:embed="rId1">
            <a:alphaModFix/>
          </a:blip>
          <a:stretch>
            <a:fillRect/>
          </a:stretch>
        </p:blipFill>
        <p:spPr>
          <a:xfrm>
            <a:off x="204300" y="109375"/>
            <a:ext cx="1860134" cy="393573"/>
          </a:xfrm>
          <a:prstGeom prst="rect">
            <a:avLst/>
          </a:prstGeom>
          <a:noFill/>
          <a:ln>
            <a:noFill/>
          </a:ln>
        </p:spPr>
      </p:pic>
      <p:grpSp>
        <p:nvGrpSpPr>
          <p:cNvPr id="13" name="Google Shape;13;p1"/>
          <p:cNvGrpSpPr/>
          <p:nvPr/>
        </p:nvGrpSpPr>
        <p:grpSpPr>
          <a:xfrm rot="5400000">
            <a:off x="510292" y="4324013"/>
            <a:ext cx="227766" cy="1247358"/>
            <a:chOff x="327125" y="2375600"/>
            <a:chExt cx="536425" cy="2953025"/>
          </a:xfrm>
        </p:grpSpPr>
        <p:sp>
          <p:nvSpPr>
            <p:cNvPr id="14" name="Google Shape;1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5" name="Google Shape;15;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6" name="Google Shape;1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27" name="Google Shape;27;p1"/>
          <p:cNvGrpSpPr/>
          <p:nvPr/>
        </p:nvGrpSpPr>
        <p:grpSpPr>
          <a:xfrm flipH="1" rot="-5400000">
            <a:off x="7288609" y="-1345490"/>
            <a:ext cx="437186" cy="3273227"/>
            <a:chOff x="327125" y="2375600"/>
            <a:chExt cx="536425" cy="2976473"/>
          </a:xfrm>
        </p:grpSpPr>
        <p:sp>
          <p:nvSpPr>
            <p:cNvPr id="28" name="Google Shape;28;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9" name="Google Shape;29;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0" name="Google Shape;30;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1" name="Google Shape;31;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6" name="Google Shape;36;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41" name="Google Shape;41;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developer.mozilla.org/en-US/docs/Glossary/Scop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s://developer.mozilla.org/en-US/docs/Glossary/Hoisting" TargetMode="Externa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hyperlink" Target="https://developer.mozilla.org/en-US/docs/Web/JavaScript/Reference/Statements/debugg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3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hyperlink" Target="https://developer.mozilla.org/en-US/docs/Web/JavaScript/Reference/Statements/try...catch" TargetMode="External"/><Relationship Id="rId4" Type="http://schemas.openxmlformats.org/officeDocument/2006/relationships/hyperlink" Target="https://developer.mozilla.org/en-US/docs/Web/JavaScript/Reference/Statements/try...catch" TargetMode="External"/><Relationship Id="rId5" Type="http://schemas.openxmlformats.org/officeDocument/2006/relationships/hyperlink" Target="https://developer.mozilla.org/en-US/docs/Web/JavaScript/Reference/Statements/try...catch"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hyperlink" Target="https://developer.mozilla.org/en-US/docs/Web/JavaScript/Reference/Strict_mode" TargetMode="External"/><Relationship Id="rId4" Type="http://schemas.openxmlformats.org/officeDocument/2006/relationships/hyperlink" Target="https://developer.mozilla.org/en-US/docs/Web/JavaScript/Reference/Strict_mod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hyperlink" Target="https://developer.mozilla.org/en-US/docs/Web/JavaScript/Reference/Statements/func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s://developer.mozilla.org/en-US/docs/Web/JavaScript/Guide/Functions#defining_function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developer.mozilla.org/en-US/docs/Web/JavaScript/Guide/Functions#function_parameters" TargetMode="External"/><Relationship Id="rId4" Type="http://schemas.openxmlformats.org/officeDocument/2006/relationships/hyperlink" Target="https://developer.mozilla.org/en-US/docs/Web/JavaScript/Guide/Functions#calling_function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hyperlink" Target="https://developer.mozilla.org/en-US/docs/Web/JavaScript/Reference/Statements/retur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8"/>
          <p:cNvSpPr txBox="1"/>
          <p:nvPr/>
        </p:nvSpPr>
        <p:spPr>
          <a:xfrm>
            <a:off x="7956713" y="282019"/>
            <a:ext cx="263400" cy="4311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US" sz="1900">
                <a:solidFill>
                  <a:schemeClr val="lt1"/>
                </a:solidFill>
                <a:latin typeface="Century Gothic"/>
                <a:ea typeface="Century Gothic"/>
                <a:cs typeface="Century Gothic"/>
                <a:sym typeface="Century Gothic"/>
              </a:rPr>
              <a:t>1</a:t>
            </a:r>
            <a:endParaRPr sz="1900">
              <a:solidFill>
                <a:schemeClr val="lt1"/>
              </a:solidFill>
              <a:latin typeface="Century Gothic"/>
              <a:ea typeface="Century Gothic"/>
              <a:cs typeface="Century Gothic"/>
              <a:sym typeface="Century Gothic"/>
            </a:endParaRPr>
          </a:p>
        </p:txBody>
      </p:sp>
      <p:sp>
        <p:nvSpPr>
          <p:cNvPr id="435" name="Google Shape;435;p48"/>
          <p:cNvSpPr txBox="1"/>
          <p:nvPr/>
        </p:nvSpPr>
        <p:spPr>
          <a:xfrm>
            <a:off x="0" y="2100400"/>
            <a:ext cx="9144000" cy="143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000">
                <a:solidFill>
                  <a:srgbClr val="FEC14F"/>
                </a:solidFill>
                <a:latin typeface="Avenir"/>
                <a:ea typeface="Avenir"/>
                <a:cs typeface="Avenir"/>
                <a:sym typeface="Avenir"/>
              </a:rPr>
              <a:t>JavaScript Functions</a:t>
            </a:r>
            <a:endParaRPr b="1" sz="4000">
              <a:solidFill>
                <a:srgbClr val="FEC14F"/>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7"/>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en-US">
                <a:solidFill>
                  <a:srgbClr val="000000"/>
                </a:solidFill>
              </a:rPr>
              <a:t>The </a:t>
            </a:r>
            <a:r>
              <a:rPr lang="en-US" u="sng">
                <a:solidFill>
                  <a:schemeClr val="hlink"/>
                </a:solidFill>
                <a:hlinkClick r:id="rId3"/>
              </a:rPr>
              <a:t>scope</a:t>
            </a:r>
            <a:r>
              <a:rPr lang="en-US">
                <a:solidFill>
                  <a:srgbClr val="000000"/>
                </a:solidFill>
              </a:rPr>
              <a:t> of a variable is the region of your program source code in which it is defined. A global variable has global scope; it is defined everywhere in your JavaScript code. </a:t>
            </a:r>
            <a:endParaRPr>
              <a:solidFill>
                <a:srgbClr val="000000"/>
              </a:solidFill>
            </a:endParaRPr>
          </a:p>
          <a:p>
            <a:pPr indent="0" lvl="0" marL="0" rtl="0" algn="l">
              <a:spcBef>
                <a:spcPts val="1000"/>
              </a:spcBef>
              <a:spcAft>
                <a:spcPts val="0"/>
              </a:spcAft>
              <a:buNone/>
            </a:pPr>
            <a:r>
              <a:rPr lang="en-US">
                <a:solidFill>
                  <a:srgbClr val="000000"/>
                </a:solidFill>
              </a:rPr>
              <a:t>Within the body of a function, a local variable takes precedence over a global variable with the same name. For example:</a:t>
            </a:r>
            <a:endParaRPr>
              <a:solidFill>
                <a:srgbClr val="000000"/>
              </a:solidFill>
            </a:endParaRPr>
          </a:p>
          <a:p>
            <a:pPr indent="457200" lvl="0" marL="0" rtl="0" algn="l">
              <a:spcBef>
                <a:spcPts val="1000"/>
              </a:spcBef>
              <a:spcAft>
                <a:spcPts val="0"/>
              </a:spcAft>
              <a:buClr>
                <a:schemeClr val="dk1"/>
              </a:buClr>
              <a:buSzPts val="800"/>
              <a:buFont typeface="Arial"/>
              <a:buNone/>
            </a:pPr>
            <a:r>
              <a:rPr lang="en-US">
                <a:solidFill>
                  <a:srgbClr val="0033B3"/>
                </a:solidFill>
                <a:highlight>
                  <a:schemeClr val="lt1"/>
                </a:highlight>
                <a:latin typeface="Consolas"/>
                <a:ea typeface="Consolas"/>
                <a:cs typeface="Consolas"/>
                <a:sym typeface="Consolas"/>
              </a:rPr>
              <a:t>const </a:t>
            </a:r>
            <a:r>
              <a:rPr lang="en-US">
                <a:solidFill>
                  <a:srgbClr val="830091"/>
                </a:solidFill>
                <a:highlight>
                  <a:schemeClr val="lt1"/>
                </a:highlight>
                <a:latin typeface="Consolas"/>
                <a:ea typeface="Consolas"/>
                <a:cs typeface="Consolas"/>
                <a:sym typeface="Consolas"/>
              </a:rPr>
              <a:t>scope </a:t>
            </a:r>
            <a:r>
              <a:rPr lang="en-US">
                <a:solidFill>
                  <a:srgbClr val="080808"/>
                </a:solidFill>
                <a:highlight>
                  <a:schemeClr val="lt1"/>
                </a:highlight>
                <a:latin typeface="Consolas"/>
                <a:ea typeface="Consolas"/>
                <a:cs typeface="Consolas"/>
                <a:sym typeface="Consolas"/>
              </a:rPr>
              <a:t>= </a:t>
            </a:r>
            <a:r>
              <a:rPr lang="en-US">
                <a:solidFill>
                  <a:srgbClr val="067D17"/>
                </a:solidFill>
                <a:highlight>
                  <a:schemeClr val="lt1"/>
                </a:highlight>
                <a:latin typeface="Consolas"/>
                <a:ea typeface="Consolas"/>
                <a:cs typeface="Consolas"/>
                <a:sym typeface="Consolas"/>
              </a:rPr>
              <a:t>"global"</a:t>
            </a:r>
            <a:r>
              <a:rPr lang="en-US">
                <a:solidFill>
                  <a:srgbClr val="080808"/>
                </a:solidFill>
                <a:highlight>
                  <a:schemeClr val="lt1"/>
                </a:highlight>
                <a:latin typeface="Consolas"/>
                <a:ea typeface="Consolas"/>
                <a:cs typeface="Consolas"/>
                <a:sym typeface="Consolas"/>
              </a:rPr>
              <a:t>; </a:t>
            </a:r>
            <a:r>
              <a:rPr lang="en-US">
                <a:solidFill>
                  <a:srgbClr val="8C8C8C"/>
                </a:solidFill>
                <a:highlight>
                  <a:schemeClr val="lt1"/>
                </a:highlight>
                <a:latin typeface="Consolas"/>
                <a:ea typeface="Consolas"/>
                <a:cs typeface="Consolas"/>
                <a:sym typeface="Consolas"/>
              </a:rPr>
              <a:t>// Declare scope global</a:t>
            </a:r>
            <a:endParaRPr i="1">
              <a:solidFill>
                <a:srgbClr val="8C8C8C"/>
              </a:solidFill>
              <a:highlight>
                <a:schemeClr val="lt1"/>
              </a:highlight>
              <a:latin typeface="Consolas"/>
              <a:ea typeface="Consolas"/>
              <a:cs typeface="Consolas"/>
              <a:sym typeface="Consolas"/>
            </a:endParaRPr>
          </a:p>
          <a:p>
            <a:pPr indent="457200" lvl="0" marL="0" rtl="0" algn="l">
              <a:spcBef>
                <a:spcPts val="1000"/>
              </a:spcBef>
              <a:spcAft>
                <a:spcPts val="0"/>
              </a:spcAft>
              <a:buClr>
                <a:schemeClr val="dk1"/>
              </a:buClr>
              <a:buSzPts val="800"/>
              <a:buFont typeface="Arial"/>
              <a:buNone/>
            </a:pPr>
            <a:r>
              <a:rPr lang="en-US">
                <a:solidFill>
                  <a:srgbClr val="0033B3"/>
                </a:solidFill>
                <a:highlight>
                  <a:schemeClr val="lt1"/>
                </a:highlight>
                <a:latin typeface="Consolas"/>
                <a:ea typeface="Consolas"/>
                <a:cs typeface="Consolas"/>
                <a:sym typeface="Consolas"/>
              </a:rPr>
              <a:t>function </a:t>
            </a:r>
            <a:r>
              <a:rPr lang="en-US">
                <a:solidFill>
                  <a:srgbClr val="080808"/>
                </a:solidFill>
                <a:highlight>
                  <a:schemeClr val="lt1"/>
                </a:highlight>
                <a:latin typeface="Consolas"/>
                <a:ea typeface="Consolas"/>
                <a:cs typeface="Consolas"/>
                <a:sym typeface="Consolas"/>
              </a:rPr>
              <a:t>checkscope() {</a:t>
            </a:r>
            <a:endParaRPr>
              <a:solidFill>
                <a:srgbClr val="080808"/>
              </a:solidFill>
              <a:highlight>
                <a:schemeClr val="lt1"/>
              </a:highlight>
              <a:latin typeface="Consolas"/>
              <a:ea typeface="Consolas"/>
              <a:cs typeface="Consolas"/>
              <a:sym typeface="Consolas"/>
            </a:endParaRPr>
          </a:p>
          <a:p>
            <a:pPr indent="457200" lvl="0" marL="0" rtl="0" algn="l">
              <a:spcBef>
                <a:spcPts val="0"/>
              </a:spcBef>
              <a:spcAft>
                <a:spcPts val="0"/>
              </a:spcAft>
              <a:buClr>
                <a:schemeClr val="dk1"/>
              </a:buClr>
              <a:buSzPts val="800"/>
              <a:buFont typeface="Arial"/>
              <a:buNone/>
            </a:pPr>
            <a:r>
              <a:rPr lang="en-US">
                <a:solidFill>
                  <a:srgbClr val="0033B3"/>
                </a:solidFill>
                <a:highlight>
                  <a:schemeClr val="lt1"/>
                </a:highlight>
                <a:latin typeface="Consolas"/>
                <a:ea typeface="Consolas"/>
                <a:cs typeface="Consolas"/>
                <a:sym typeface="Consolas"/>
              </a:rPr>
              <a:t>   let </a:t>
            </a:r>
            <a:r>
              <a:rPr lang="en-US">
                <a:solidFill>
                  <a:srgbClr val="248F8F"/>
                </a:solidFill>
                <a:highlight>
                  <a:schemeClr val="lt1"/>
                </a:highlight>
                <a:latin typeface="Consolas"/>
                <a:ea typeface="Consolas"/>
                <a:cs typeface="Consolas"/>
                <a:sym typeface="Consolas"/>
              </a:rPr>
              <a:t>scope </a:t>
            </a:r>
            <a:r>
              <a:rPr lang="en-US">
                <a:solidFill>
                  <a:srgbClr val="080808"/>
                </a:solidFill>
                <a:highlight>
                  <a:schemeClr val="lt1"/>
                </a:highlight>
                <a:latin typeface="Consolas"/>
                <a:ea typeface="Consolas"/>
                <a:cs typeface="Consolas"/>
                <a:sym typeface="Consolas"/>
              </a:rPr>
              <a:t>= </a:t>
            </a:r>
            <a:r>
              <a:rPr lang="en-US">
                <a:solidFill>
                  <a:srgbClr val="067D17"/>
                </a:solidFill>
                <a:highlight>
                  <a:schemeClr val="lt1"/>
                </a:highlight>
                <a:latin typeface="Consolas"/>
                <a:ea typeface="Consolas"/>
                <a:cs typeface="Consolas"/>
                <a:sym typeface="Consolas"/>
              </a:rPr>
              <a:t>"local"</a:t>
            </a:r>
            <a:r>
              <a:rPr lang="en-US">
                <a:solidFill>
                  <a:srgbClr val="080808"/>
                </a:solidFill>
                <a:highlight>
                  <a:schemeClr val="lt1"/>
                </a:highlight>
                <a:latin typeface="Consolas"/>
                <a:ea typeface="Consolas"/>
                <a:cs typeface="Consolas"/>
                <a:sym typeface="Consolas"/>
              </a:rPr>
              <a:t>; </a:t>
            </a:r>
            <a:r>
              <a:rPr lang="en-US">
                <a:solidFill>
                  <a:srgbClr val="8C8C8C"/>
                </a:solidFill>
                <a:highlight>
                  <a:schemeClr val="lt1"/>
                </a:highlight>
                <a:latin typeface="Consolas"/>
                <a:ea typeface="Consolas"/>
                <a:cs typeface="Consolas"/>
                <a:sym typeface="Consolas"/>
              </a:rPr>
              <a:t>// Declare scope local</a:t>
            </a:r>
            <a:endParaRPr>
              <a:solidFill>
                <a:srgbClr val="8C8C8C"/>
              </a:solidFill>
              <a:highlight>
                <a:schemeClr val="lt1"/>
              </a:highlight>
              <a:latin typeface="Consolas"/>
              <a:ea typeface="Consolas"/>
              <a:cs typeface="Consolas"/>
              <a:sym typeface="Consolas"/>
            </a:endParaRPr>
          </a:p>
          <a:p>
            <a:pPr indent="457200" lvl="0" marL="0" rtl="0" algn="l">
              <a:spcBef>
                <a:spcPts val="0"/>
              </a:spcBef>
              <a:spcAft>
                <a:spcPts val="0"/>
              </a:spcAft>
              <a:buClr>
                <a:schemeClr val="dk1"/>
              </a:buClr>
              <a:buSzPts val="800"/>
              <a:buFont typeface="Arial"/>
              <a:buNone/>
            </a:pPr>
            <a:r>
              <a:rPr lang="en-US">
                <a:solidFill>
                  <a:srgbClr val="0033B3"/>
                </a:solidFill>
                <a:highlight>
                  <a:schemeClr val="lt1"/>
                </a:highlight>
                <a:latin typeface="Consolas"/>
                <a:ea typeface="Consolas"/>
                <a:cs typeface="Consolas"/>
                <a:sym typeface="Consolas"/>
              </a:rPr>
              <a:t>   return </a:t>
            </a:r>
            <a:r>
              <a:rPr lang="en-US">
                <a:solidFill>
                  <a:srgbClr val="248F8F"/>
                </a:solidFill>
                <a:highlight>
                  <a:schemeClr val="lt1"/>
                </a:highlight>
                <a:latin typeface="Consolas"/>
                <a:ea typeface="Consolas"/>
                <a:cs typeface="Consolas"/>
                <a:sym typeface="Consolas"/>
              </a:rPr>
              <a:t>scope</a:t>
            </a:r>
            <a:r>
              <a:rPr lang="en-US">
                <a:solidFill>
                  <a:srgbClr val="080808"/>
                </a:solidFill>
                <a:highlight>
                  <a:schemeClr val="lt1"/>
                </a:highlight>
                <a:latin typeface="Consolas"/>
                <a:ea typeface="Consolas"/>
                <a:cs typeface="Consolas"/>
                <a:sym typeface="Consolas"/>
              </a:rPr>
              <a:t>; </a:t>
            </a:r>
            <a:r>
              <a:rPr lang="en-US">
                <a:solidFill>
                  <a:srgbClr val="8C8C8C"/>
                </a:solidFill>
                <a:highlight>
                  <a:schemeClr val="lt1"/>
                </a:highlight>
                <a:latin typeface="Consolas"/>
                <a:ea typeface="Consolas"/>
                <a:cs typeface="Consolas"/>
                <a:sym typeface="Consolas"/>
              </a:rPr>
              <a:t>// Return local value</a:t>
            </a:r>
            <a:endParaRPr>
              <a:solidFill>
                <a:srgbClr val="8C8C8C"/>
              </a:solidFill>
              <a:highlight>
                <a:schemeClr val="lt1"/>
              </a:highlight>
              <a:latin typeface="Consolas"/>
              <a:ea typeface="Consolas"/>
              <a:cs typeface="Consolas"/>
              <a:sym typeface="Consolas"/>
            </a:endParaRPr>
          </a:p>
          <a:p>
            <a:pPr indent="457200" lvl="0" marL="0" rtl="0" algn="l">
              <a:spcBef>
                <a:spcPts val="0"/>
              </a:spcBef>
              <a:spcAft>
                <a:spcPts val="0"/>
              </a:spcAft>
              <a:buClr>
                <a:schemeClr val="dk1"/>
              </a:buClr>
              <a:buSzPts val="800"/>
              <a:buFont typeface="Arial"/>
              <a:buNone/>
            </a:pP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457200" lvl="0" marL="0" rtl="0" algn="l">
              <a:spcBef>
                <a:spcPts val="1000"/>
              </a:spcBef>
              <a:spcAft>
                <a:spcPts val="0"/>
              </a:spcAft>
              <a:buClr>
                <a:schemeClr val="dk1"/>
              </a:buClr>
              <a:buSzPts val="800"/>
              <a:buFont typeface="Arial"/>
              <a:buNone/>
            </a:pPr>
            <a:r>
              <a:rPr lang="en-US">
                <a:solidFill>
                  <a:srgbClr val="0033B3"/>
                </a:solidFill>
                <a:highlight>
                  <a:schemeClr val="lt1"/>
                </a:highlight>
                <a:latin typeface="Consolas"/>
                <a:ea typeface="Consolas"/>
                <a:cs typeface="Consolas"/>
                <a:sym typeface="Consolas"/>
              </a:rPr>
              <a:t>const </a:t>
            </a:r>
            <a:r>
              <a:rPr lang="en-US">
                <a:solidFill>
                  <a:srgbClr val="830091"/>
                </a:solidFill>
                <a:highlight>
                  <a:schemeClr val="lt1"/>
                </a:highlight>
                <a:latin typeface="Consolas"/>
                <a:ea typeface="Consolas"/>
                <a:cs typeface="Consolas"/>
                <a:sym typeface="Consolas"/>
              </a:rPr>
              <a:t>result </a:t>
            </a:r>
            <a:r>
              <a:rPr lang="en-US">
                <a:solidFill>
                  <a:srgbClr val="080808"/>
                </a:solidFill>
                <a:highlight>
                  <a:schemeClr val="lt1"/>
                </a:highlight>
                <a:latin typeface="Consolas"/>
                <a:ea typeface="Consolas"/>
                <a:cs typeface="Consolas"/>
                <a:sym typeface="Consolas"/>
              </a:rPr>
              <a:t>= checkscope();</a:t>
            </a:r>
            <a:endParaRPr>
              <a:solidFill>
                <a:srgbClr val="080808"/>
              </a:solidFill>
              <a:highlight>
                <a:schemeClr val="lt1"/>
              </a:highlight>
              <a:latin typeface="Consolas"/>
              <a:ea typeface="Consolas"/>
              <a:cs typeface="Consolas"/>
              <a:sym typeface="Consolas"/>
            </a:endParaRPr>
          </a:p>
          <a:p>
            <a:pPr indent="457200" lvl="0" marL="0" rtl="0" algn="l">
              <a:spcBef>
                <a:spcPts val="0"/>
              </a:spcBef>
              <a:spcAft>
                <a:spcPts val="0"/>
              </a:spcAft>
              <a:buClr>
                <a:schemeClr val="dk1"/>
              </a:buClr>
              <a:buSzPts val="800"/>
              <a:buFont typeface="Arial"/>
              <a:buNone/>
            </a:pPr>
            <a:r>
              <a:rPr lang="en-US">
                <a:solidFill>
                  <a:srgbClr val="830091"/>
                </a:solidFill>
                <a:highlight>
                  <a:schemeClr val="lt1"/>
                </a:highlight>
                <a:latin typeface="Consolas"/>
                <a:ea typeface="Consolas"/>
                <a:cs typeface="Consolas"/>
                <a:sym typeface="Consolas"/>
              </a:rPr>
              <a:t>console</a:t>
            </a:r>
            <a:r>
              <a:rPr lang="en-US">
                <a:solidFill>
                  <a:srgbClr val="080808"/>
                </a:solidFill>
                <a:highlight>
                  <a:schemeClr val="lt1"/>
                </a:highlight>
                <a:latin typeface="Consolas"/>
                <a:ea typeface="Consolas"/>
                <a:cs typeface="Consolas"/>
                <a:sym typeface="Consolas"/>
              </a:rPr>
              <a:t>.</a:t>
            </a:r>
            <a:r>
              <a:rPr lang="en-US">
                <a:solidFill>
                  <a:srgbClr val="7A7A43"/>
                </a:solidFill>
                <a:highlight>
                  <a:schemeClr val="lt1"/>
                </a:highlight>
                <a:latin typeface="Consolas"/>
                <a:ea typeface="Consolas"/>
                <a:cs typeface="Consolas"/>
                <a:sym typeface="Consolas"/>
              </a:rPr>
              <a:t>log</a:t>
            </a:r>
            <a:r>
              <a:rPr lang="en-US">
                <a:solidFill>
                  <a:srgbClr val="080808"/>
                </a:solidFill>
                <a:highlight>
                  <a:schemeClr val="lt1"/>
                </a:highlight>
                <a:latin typeface="Consolas"/>
                <a:ea typeface="Consolas"/>
                <a:cs typeface="Consolas"/>
                <a:sym typeface="Consolas"/>
              </a:rPr>
              <a:t>(</a:t>
            </a:r>
            <a:r>
              <a:rPr lang="en-US">
                <a:solidFill>
                  <a:srgbClr val="830091"/>
                </a:solidFill>
                <a:highlight>
                  <a:schemeClr val="lt1"/>
                </a:highlight>
                <a:latin typeface="Consolas"/>
                <a:ea typeface="Consolas"/>
                <a:cs typeface="Consolas"/>
                <a:sym typeface="Consolas"/>
              </a:rPr>
              <a:t>result</a:t>
            </a:r>
            <a:r>
              <a:rPr lang="en-US">
                <a:solidFill>
                  <a:srgbClr val="080808"/>
                </a:solidFill>
                <a:highlight>
                  <a:schemeClr val="lt1"/>
                </a:highlight>
                <a:latin typeface="Consolas"/>
                <a:ea typeface="Consolas"/>
                <a:cs typeface="Consolas"/>
                <a:sym typeface="Consolas"/>
              </a:rPr>
              <a:t>); </a:t>
            </a:r>
            <a:r>
              <a:rPr lang="en-US">
                <a:solidFill>
                  <a:srgbClr val="8C8C8C"/>
                </a:solidFill>
                <a:highlight>
                  <a:schemeClr val="lt1"/>
                </a:highlight>
                <a:latin typeface="Consolas"/>
                <a:ea typeface="Consolas"/>
                <a:cs typeface="Consolas"/>
                <a:sym typeface="Consolas"/>
              </a:rPr>
              <a:t>// Will print “local”</a:t>
            </a:r>
            <a:endParaRPr>
              <a:solidFill>
                <a:srgbClr val="000000"/>
              </a:solidFill>
            </a:endParaRPr>
          </a:p>
        </p:txBody>
      </p:sp>
      <p:sp>
        <p:nvSpPr>
          <p:cNvPr id="507" name="Google Shape;507;p57"/>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Variable Scope</a:t>
            </a:r>
            <a:r>
              <a:rPr lang="en-US"/>
              <a:t> in JavaScript</a:t>
            </a:r>
            <a:endParaRPr/>
          </a:p>
        </p:txBody>
      </p:sp>
      <p:sp>
        <p:nvSpPr>
          <p:cNvPr id="508" name="Google Shape;508;p57"/>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8"/>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a:solidFill>
                  <a:srgbClr val="000000"/>
                </a:solidFill>
              </a:rPr>
              <a:t>Function definitions can be nested. Each function has its own local scope, so it is possible to have several nested layers of local scope. For example:</a:t>
            </a:r>
            <a:endParaRPr>
              <a:solidFill>
                <a:srgbClr val="000000"/>
              </a:solidFill>
            </a:endParaRPr>
          </a:p>
          <a:p>
            <a:pPr indent="0" lvl="0" marL="457200" rtl="0" algn="l">
              <a:spcBef>
                <a:spcPts val="1000"/>
              </a:spcBef>
              <a:spcAft>
                <a:spcPts val="0"/>
              </a:spcAft>
              <a:buNone/>
            </a:pPr>
            <a:r>
              <a:rPr lang="en-US">
                <a:solidFill>
                  <a:srgbClr val="0033B3"/>
                </a:solidFill>
                <a:highlight>
                  <a:schemeClr val="lt1"/>
                </a:highlight>
                <a:latin typeface="Consolas"/>
                <a:ea typeface="Consolas"/>
                <a:cs typeface="Consolas"/>
                <a:sym typeface="Consolas"/>
              </a:rPr>
              <a:t>const </a:t>
            </a:r>
            <a:r>
              <a:rPr lang="en-US">
                <a:solidFill>
                  <a:srgbClr val="830091"/>
                </a:solidFill>
                <a:highlight>
                  <a:schemeClr val="lt1"/>
                </a:highlight>
                <a:latin typeface="Consolas"/>
                <a:ea typeface="Consolas"/>
                <a:cs typeface="Consolas"/>
                <a:sym typeface="Consolas"/>
              </a:rPr>
              <a:t>scope </a:t>
            </a:r>
            <a:r>
              <a:rPr lang="en-US">
                <a:solidFill>
                  <a:srgbClr val="080808"/>
                </a:solidFill>
                <a:highlight>
                  <a:schemeClr val="lt1"/>
                </a:highlight>
                <a:latin typeface="Consolas"/>
                <a:ea typeface="Consolas"/>
                <a:cs typeface="Consolas"/>
                <a:sym typeface="Consolas"/>
              </a:rPr>
              <a:t>= </a:t>
            </a:r>
            <a:r>
              <a:rPr lang="en-US">
                <a:solidFill>
                  <a:srgbClr val="067D17"/>
                </a:solidFill>
                <a:highlight>
                  <a:schemeClr val="lt1"/>
                </a:highlight>
                <a:latin typeface="Consolas"/>
                <a:ea typeface="Consolas"/>
                <a:cs typeface="Consolas"/>
                <a:sym typeface="Consolas"/>
              </a:rPr>
              <a:t>"global scope"</a:t>
            </a:r>
            <a:r>
              <a:rPr lang="en-US">
                <a:solidFill>
                  <a:srgbClr val="080808"/>
                </a:solidFill>
                <a:highlight>
                  <a:schemeClr val="lt1"/>
                </a:highlight>
                <a:latin typeface="Consolas"/>
                <a:ea typeface="Consolas"/>
                <a:cs typeface="Consolas"/>
                <a:sym typeface="Consolas"/>
              </a:rPr>
              <a:t>; </a:t>
            </a:r>
            <a:r>
              <a:rPr lang="en-US">
                <a:solidFill>
                  <a:srgbClr val="8C8C8C"/>
                </a:solidFill>
                <a:highlight>
                  <a:schemeClr val="lt1"/>
                </a:highlight>
                <a:latin typeface="Consolas"/>
                <a:ea typeface="Consolas"/>
                <a:cs typeface="Consolas"/>
                <a:sym typeface="Consolas"/>
              </a:rPr>
              <a:t>// A global variable</a:t>
            </a:r>
            <a:endParaRPr>
              <a:solidFill>
                <a:srgbClr val="8C8C8C"/>
              </a:solidFill>
              <a:highlight>
                <a:schemeClr val="lt1"/>
              </a:highlight>
              <a:latin typeface="Consolas"/>
              <a:ea typeface="Consolas"/>
              <a:cs typeface="Consolas"/>
              <a:sym typeface="Consolas"/>
            </a:endParaRPr>
          </a:p>
          <a:p>
            <a:pPr indent="0" lvl="0" marL="457200" rtl="0" algn="l">
              <a:spcBef>
                <a:spcPts val="1000"/>
              </a:spcBef>
              <a:spcAft>
                <a:spcPts val="0"/>
              </a:spcAft>
              <a:buClr>
                <a:schemeClr val="dk1"/>
              </a:buClr>
              <a:buSzPts val="800"/>
              <a:buFont typeface="Arial"/>
              <a:buNone/>
            </a:pPr>
            <a:r>
              <a:rPr lang="en-US">
                <a:solidFill>
                  <a:srgbClr val="0033B3"/>
                </a:solidFill>
                <a:highlight>
                  <a:schemeClr val="lt1"/>
                </a:highlight>
                <a:latin typeface="Consolas"/>
                <a:ea typeface="Consolas"/>
                <a:cs typeface="Consolas"/>
                <a:sym typeface="Consolas"/>
              </a:rPr>
              <a:t>function </a:t>
            </a:r>
            <a:r>
              <a:rPr lang="en-US">
                <a:solidFill>
                  <a:srgbClr val="080808"/>
                </a:solidFill>
                <a:highlight>
                  <a:schemeClr val="lt1"/>
                </a:highlight>
                <a:latin typeface="Consolas"/>
                <a:ea typeface="Consolas"/>
                <a:cs typeface="Consolas"/>
                <a:sym typeface="Consolas"/>
              </a:rPr>
              <a:t>checkscope() {</a:t>
            </a:r>
            <a:endParaRPr>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Clr>
                <a:schemeClr val="dk1"/>
              </a:buClr>
              <a:buSzPts val="800"/>
              <a:buFont typeface="Arial"/>
              <a:buNone/>
            </a:pPr>
            <a:r>
              <a:rPr lang="en-US">
                <a:solidFill>
                  <a:srgbClr val="0033B3"/>
                </a:solidFill>
                <a:highlight>
                  <a:schemeClr val="lt1"/>
                </a:highlight>
                <a:latin typeface="Consolas"/>
                <a:ea typeface="Consolas"/>
                <a:cs typeface="Consolas"/>
                <a:sym typeface="Consolas"/>
              </a:rPr>
              <a:t>   let </a:t>
            </a:r>
            <a:r>
              <a:rPr lang="en-US">
                <a:solidFill>
                  <a:srgbClr val="248F8F"/>
                </a:solidFill>
                <a:highlight>
                  <a:schemeClr val="lt1"/>
                </a:highlight>
                <a:latin typeface="Consolas"/>
                <a:ea typeface="Consolas"/>
                <a:cs typeface="Consolas"/>
                <a:sym typeface="Consolas"/>
              </a:rPr>
              <a:t>scope </a:t>
            </a:r>
            <a:r>
              <a:rPr lang="en-US">
                <a:solidFill>
                  <a:srgbClr val="080808"/>
                </a:solidFill>
                <a:highlight>
                  <a:schemeClr val="lt1"/>
                </a:highlight>
                <a:latin typeface="Consolas"/>
                <a:ea typeface="Consolas"/>
                <a:cs typeface="Consolas"/>
                <a:sym typeface="Consolas"/>
              </a:rPr>
              <a:t>= </a:t>
            </a:r>
            <a:r>
              <a:rPr lang="en-US">
                <a:solidFill>
                  <a:srgbClr val="067D17"/>
                </a:solidFill>
                <a:highlight>
                  <a:schemeClr val="lt1"/>
                </a:highlight>
                <a:latin typeface="Consolas"/>
                <a:ea typeface="Consolas"/>
                <a:cs typeface="Consolas"/>
                <a:sym typeface="Consolas"/>
              </a:rPr>
              <a:t>"local scope"</a:t>
            </a:r>
            <a:r>
              <a:rPr lang="en-US">
                <a:solidFill>
                  <a:srgbClr val="080808"/>
                </a:solidFill>
                <a:highlight>
                  <a:schemeClr val="lt1"/>
                </a:highlight>
                <a:latin typeface="Consolas"/>
                <a:ea typeface="Consolas"/>
                <a:cs typeface="Consolas"/>
                <a:sym typeface="Consolas"/>
              </a:rPr>
              <a:t>; </a:t>
            </a:r>
            <a:r>
              <a:rPr lang="en-US">
                <a:solidFill>
                  <a:srgbClr val="8C8C8C"/>
                </a:solidFill>
                <a:highlight>
                  <a:schemeClr val="lt1"/>
                </a:highlight>
                <a:latin typeface="Consolas"/>
                <a:ea typeface="Consolas"/>
                <a:cs typeface="Consolas"/>
                <a:sym typeface="Consolas"/>
              </a:rPr>
              <a:t>// A local variable</a:t>
            </a:r>
            <a:endParaRPr>
              <a:solidFill>
                <a:srgbClr val="8C8C8C"/>
              </a:solidFill>
              <a:highlight>
                <a:schemeClr val="lt1"/>
              </a:highlight>
              <a:latin typeface="Consolas"/>
              <a:ea typeface="Consolas"/>
              <a:cs typeface="Consolas"/>
              <a:sym typeface="Consolas"/>
            </a:endParaRPr>
          </a:p>
          <a:p>
            <a:pPr indent="0" lvl="0" marL="457200" rtl="0" algn="l">
              <a:spcBef>
                <a:spcPts val="0"/>
              </a:spcBef>
              <a:spcAft>
                <a:spcPts val="0"/>
              </a:spcAft>
              <a:buClr>
                <a:schemeClr val="dk1"/>
              </a:buClr>
              <a:buSzPts val="800"/>
              <a:buFont typeface="Arial"/>
              <a:buNone/>
            </a:pPr>
            <a:r>
              <a:rPr lang="en-US">
                <a:solidFill>
                  <a:srgbClr val="0033B3"/>
                </a:solidFill>
                <a:highlight>
                  <a:schemeClr val="lt1"/>
                </a:highlight>
                <a:latin typeface="Consolas"/>
                <a:ea typeface="Consolas"/>
                <a:cs typeface="Consolas"/>
                <a:sym typeface="Consolas"/>
              </a:rPr>
              <a:t>   function </a:t>
            </a:r>
            <a:r>
              <a:rPr lang="en-US">
                <a:solidFill>
                  <a:schemeClr val="accent2"/>
                </a:solidFill>
                <a:highlight>
                  <a:schemeClr val="lt1"/>
                </a:highlight>
                <a:latin typeface="Consolas"/>
                <a:ea typeface="Consolas"/>
                <a:cs typeface="Consolas"/>
                <a:sym typeface="Consolas"/>
              </a:rPr>
              <a:t>nested</a:t>
            </a:r>
            <a:r>
              <a:rPr lang="en-US">
                <a:solidFill>
                  <a:srgbClr val="080808"/>
                </a:solidFill>
                <a:highlight>
                  <a:schemeClr val="lt1"/>
                </a:highlight>
                <a:latin typeface="Consolas"/>
                <a:ea typeface="Consolas"/>
                <a:cs typeface="Consolas"/>
                <a:sym typeface="Consolas"/>
              </a:rPr>
              <a:t>() {</a:t>
            </a:r>
            <a:endParaRPr>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Clr>
                <a:schemeClr val="dk1"/>
              </a:buClr>
              <a:buSzPts val="800"/>
              <a:buFont typeface="Arial"/>
              <a:buNone/>
            </a:pPr>
            <a:r>
              <a:rPr lang="en-US">
                <a:solidFill>
                  <a:srgbClr val="0033B3"/>
                </a:solidFill>
                <a:highlight>
                  <a:schemeClr val="lt1"/>
                </a:highlight>
                <a:latin typeface="Consolas"/>
                <a:ea typeface="Consolas"/>
                <a:cs typeface="Consolas"/>
                <a:sym typeface="Consolas"/>
              </a:rPr>
              <a:t>      let </a:t>
            </a:r>
            <a:r>
              <a:rPr lang="en-US">
                <a:solidFill>
                  <a:srgbClr val="248F8F"/>
                </a:solidFill>
                <a:highlight>
                  <a:schemeClr val="lt1"/>
                </a:highlight>
                <a:latin typeface="Consolas"/>
                <a:ea typeface="Consolas"/>
                <a:cs typeface="Consolas"/>
                <a:sym typeface="Consolas"/>
              </a:rPr>
              <a:t>scope </a:t>
            </a:r>
            <a:r>
              <a:rPr lang="en-US">
                <a:solidFill>
                  <a:srgbClr val="080808"/>
                </a:solidFill>
                <a:highlight>
                  <a:schemeClr val="lt1"/>
                </a:highlight>
                <a:latin typeface="Consolas"/>
                <a:ea typeface="Consolas"/>
                <a:cs typeface="Consolas"/>
                <a:sym typeface="Consolas"/>
              </a:rPr>
              <a:t>= </a:t>
            </a:r>
            <a:r>
              <a:rPr lang="en-US">
                <a:solidFill>
                  <a:srgbClr val="067D17"/>
                </a:solidFill>
                <a:highlight>
                  <a:schemeClr val="lt1"/>
                </a:highlight>
                <a:latin typeface="Consolas"/>
                <a:ea typeface="Consolas"/>
                <a:cs typeface="Consolas"/>
                <a:sym typeface="Consolas"/>
              </a:rPr>
              <a:t>"nested scope"</a:t>
            </a:r>
            <a:r>
              <a:rPr lang="en-US">
                <a:solidFill>
                  <a:srgbClr val="080808"/>
                </a:solidFill>
                <a:highlight>
                  <a:schemeClr val="lt1"/>
                </a:highlight>
                <a:latin typeface="Consolas"/>
                <a:ea typeface="Consolas"/>
                <a:cs typeface="Consolas"/>
                <a:sym typeface="Consolas"/>
              </a:rPr>
              <a:t>; </a:t>
            </a:r>
            <a:r>
              <a:rPr lang="en-US">
                <a:solidFill>
                  <a:srgbClr val="8C8C8C"/>
                </a:solidFill>
                <a:highlight>
                  <a:schemeClr val="lt1"/>
                </a:highlight>
                <a:latin typeface="Consolas"/>
                <a:ea typeface="Consolas"/>
                <a:cs typeface="Consolas"/>
                <a:sym typeface="Consolas"/>
              </a:rPr>
              <a:t>// A nested local variable</a:t>
            </a:r>
            <a:endParaRPr>
              <a:solidFill>
                <a:srgbClr val="8C8C8C"/>
              </a:solidFill>
              <a:highlight>
                <a:schemeClr val="lt1"/>
              </a:highlight>
              <a:latin typeface="Consolas"/>
              <a:ea typeface="Consolas"/>
              <a:cs typeface="Consolas"/>
              <a:sym typeface="Consolas"/>
            </a:endParaRPr>
          </a:p>
          <a:p>
            <a:pPr indent="0" lvl="0" marL="457200" rtl="0" algn="l">
              <a:spcBef>
                <a:spcPts val="0"/>
              </a:spcBef>
              <a:spcAft>
                <a:spcPts val="0"/>
              </a:spcAft>
              <a:buClr>
                <a:schemeClr val="dk1"/>
              </a:buClr>
              <a:buSzPts val="800"/>
              <a:buFont typeface="Arial"/>
              <a:buNone/>
            </a:pPr>
            <a:r>
              <a:rPr lang="en-US">
                <a:solidFill>
                  <a:srgbClr val="0033B3"/>
                </a:solidFill>
                <a:highlight>
                  <a:schemeClr val="lt1"/>
                </a:highlight>
                <a:latin typeface="Consolas"/>
                <a:ea typeface="Consolas"/>
                <a:cs typeface="Consolas"/>
                <a:sym typeface="Consolas"/>
              </a:rPr>
              <a:t>      return </a:t>
            </a:r>
            <a:r>
              <a:rPr lang="en-US">
                <a:solidFill>
                  <a:srgbClr val="248F8F"/>
                </a:solidFill>
                <a:highlight>
                  <a:schemeClr val="lt1"/>
                </a:highlight>
                <a:latin typeface="Consolas"/>
                <a:ea typeface="Consolas"/>
                <a:cs typeface="Consolas"/>
                <a:sym typeface="Consolas"/>
              </a:rPr>
              <a:t>scope</a:t>
            </a:r>
            <a:r>
              <a:rPr lang="en-US">
                <a:solidFill>
                  <a:srgbClr val="080808"/>
                </a:solidFill>
                <a:highlight>
                  <a:schemeClr val="lt1"/>
                </a:highlight>
                <a:latin typeface="Consolas"/>
                <a:ea typeface="Consolas"/>
                <a:cs typeface="Consolas"/>
                <a:sym typeface="Consolas"/>
              </a:rPr>
              <a:t>; </a:t>
            </a:r>
            <a:r>
              <a:rPr lang="en-US">
                <a:solidFill>
                  <a:srgbClr val="8C8C8C"/>
                </a:solidFill>
                <a:highlight>
                  <a:schemeClr val="lt1"/>
                </a:highlight>
                <a:latin typeface="Consolas"/>
                <a:ea typeface="Consolas"/>
                <a:cs typeface="Consolas"/>
                <a:sym typeface="Consolas"/>
              </a:rPr>
              <a:t>// Return the value in this scope</a:t>
            </a:r>
            <a:endParaRPr>
              <a:solidFill>
                <a:srgbClr val="8C8C8C"/>
              </a:solidFill>
              <a:highlight>
                <a:schemeClr val="lt1"/>
              </a:highlight>
              <a:latin typeface="Consolas"/>
              <a:ea typeface="Consolas"/>
              <a:cs typeface="Consolas"/>
              <a:sym typeface="Consolas"/>
            </a:endParaRPr>
          </a:p>
          <a:p>
            <a:pPr indent="0" lvl="0" marL="457200" rtl="0" algn="l">
              <a:spcBef>
                <a:spcPts val="0"/>
              </a:spcBef>
              <a:spcAft>
                <a:spcPts val="0"/>
              </a:spcAft>
              <a:buClr>
                <a:schemeClr val="dk1"/>
              </a:buClr>
              <a:buSzPts val="800"/>
              <a:buFont typeface="Arial"/>
              <a:buNone/>
            </a:pPr>
            <a:r>
              <a:rPr lang="en-US">
                <a:solidFill>
                  <a:srgbClr val="080808"/>
                </a:solidFill>
                <a:highlight>
                  <a:schemeClr val="lt1"/>
                </a:highlight>
                <a:latin typeface="Consolas"/>
                <a:ea typeface="Consolas"/>
                <a:cs typeface="Consolas"/>
                <a:sym typeface="Consolas"/>
              </a:rPr>
              <a:t>   }</a:t>
            </a:r>
            <a:endParaRPr>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Clr>
                <a:schemeClr val="dk1"/>
              </a:buClr>
              <a:buSzPts val="800"/>
              <a:buFont typeface="Arial"/>
              <a:buNone/>
            </a:pPr>
            <a:r>
              <a:rPr lang="en-US">
                <a:solidFill>
                  <a:srgbClr val="0033B3"/>
                </a:solidFill>
                <a:highlight>
                  <a:schemeClr val="lt1"/>
                </a:highlight>
                <a:latin typeface="Consolas"/>
                <a:ea typeface="Consolas"/>
                <a:cs typeface="Consolas"/>
                <a:sym typeface="Consolas"/>
              </a:rPr>
              <a:t>   return </a:t>
            </a:r>
            <a:r>
              <a:rPr lang="en-US">
                <a:solidFill>
                  <a:schemeClr val="accent2"/>
                </a:solidFill>
                <a:highlight>
                  <a:schemeClr val="lt1"/>
                </a:highlight>
                <a:latin typeface="Consolas"/>
                <a:ea typeface="Consolas"/>
                <a:cs typeface="Consolas"/>
                <a:sym typeface="Consolas"/>
              </a:rPr>
              <a:t>nested</a:t>
            </a: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Clr>
                <a:schemeClr val="dk1"/>
              </a:buClr>
              <a:buSzPts val="800"/>
              <a:buFont typeface="Arial"/>
              <a:buNone/>
            </a:pP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457200" rtl="0" algn="l">
              <a:spcBef>
                <a:spcPts val="1000"/>
              </a:spcBef>
              <a:spcAft>
                <a:spcPts val="0"/>
              </a:spcAft>
              <a:buClr>
                <a:schemeClr val="dk1"/>
              </a:buClr>
              <a:buSzPts val="800"/>
              <a:buFont typeface="Arial"/>
              <a:buNone/>
            </a:pPr>
            <a:r>
              <a:rPr lang="en-US">
                <a:solidFill>
                  <a:srgbClr val="0033B3"/>
                </a:solidFill>
                <a:highlight>
                  <a:schemeClr val="lt1"/>
                </a:highlight>
                <a:latin typeface="Consolas"/>
                <a:ea typeface="Consolas"/>
                <a:cs typeface="Consolas"/>
                <a:sym typeface="Consolas"/>
              </a:rPr>
              <a:t>const </a:t>
            </a:r>
            <a:r>
              <a:rPr lang="en-US">
                <a:solidFill>
                  <a:srgbClr val="830091"/>
                </a:solidFill>
                <a:highlight>
                  <a:schemeClr val="lt1"/>
                </a:highlight>
                <a:latin typeface="Consolas"/>
                <a:ea typeface="Consolas"/>
                <a:cs typeface="Consolas"/>
                <a:sym typeface="Consolas"/>
              </a:rPr>
              <a:t>result </a:t>
            </a:r>
            <a:r>
              <a:rPr lang="en-US">
                <a:solidFill>
                  <a:srgbClr val="080808"/>
                </a:solidFill>
                <a:highlight>
                  <a:schemeClr val="lt1"/>
                </a:highlight>
                <a:latin typeface="Consolas"/>
                <a:ea typeface="Consolas"/>
                <a:cs typeface="Consolas"/>
                <a:sym typeface="Consolas"/>
              </a:rPr>
              <a:t>= checkscope();</a:t>
            </a:r>
            <a:endParaRPr>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Clr>
                <a:schemeClr val="dk1"/>
              </a:buClr>
              <a:buSzPts val="800"/>
              <a:buFont typeface="Arial"/>
              <a:buNone/>
            </a:pPr>
            <a:r>
              <a:rPr lang="en-US">
                <a:solidFill>
                  <a:srgbClr val="830091"/>
                </a:solidFill>
                <a:highlight>
                  <a:schemeClr val="lt1"/>
                </a:highlight>
                <a:latin typeface="Consolas"/>
                <a:ea typeface="Consolas"/>
                <a:cs typeface="Consolas"/>
                <a:sym typeface="Consolas"/>
              </a:rPr>
              <a:t>console</a:t>
            </a:r>
            <a:r>
              <a:rPr lang="en-US">
                <a:solidFill>
                  <a:srgbClr val="080808"/>
                </a:solidFill>
                <a:highlight>
                  <a:schemeClr val="lt1"/>
                </a:highlight>
                <a:latin typeface="Consolas"/>
                <a:ea typeface="Consolas"/>
                <a:cs typeface="Consolas"/>
                <a:sym typeface="Consolas"/>
              </a:rPr>
              <a:t>.</a:t>
            </a:r>
            <a:r>
              <a:rPr lang="en-US">
                <a:solidFill>
                  <a:srgbClr val="7A7A43"/>
                </a:solidFill>
                <a:highlight>
                  <a:schemeClr val="lt1"/>
                </a:highlight>
                <a:latin typeface="Consolas"/>
                <a:ea typeface="Consolas"/>
                <a:cs typeface="Consolas"/>
                <a:sym typeface="Consolas"/>
              </a:rPr>
              <a:t>log</a:t>
            </a:r>
            <a:r>
              <a:rPr lang="en-US">
                <a:solidFill>
                  <a:srgbClr val="080808"/>
                </a:solidFill>
                <a:highlight>
                  <a:schemeClr val="lt1"/>
                </a:highlight>
                <a:latin typeface="Consolas"/>
                <a:ea typeface="Consolas"/>
                <a:cs typeface="Consolas"/>
                <a:sym typeface="Consolas"/>
              </a:rPr>
              <a:t>(</a:t>
            </a:r>
            <a:r>
              <a:rPr lang="en-US">
                <a:solidFill>
                  <a:srgbClr val="830091"/>
                </a:solidFill>
                <a:highlight>
                  <a:schemeClr val="lt1"/>
                </a:highlight>
                <a:latin typeface="Consolas"/>
                <a:ea typeface="Consolas"/>
                <a:cs typeface="Consolas"/>
                <a:sym typeface="Consolas"/>
              </a:rPr>
              <a:t>result</a:t>
            </a:r>
            <a:r>
              <a:rPr lang="en-US">
                <a:solidFill>
                  <a:srgbClr val="080808"/>
                </a:solidFill>
                <a:highlight>
                  <a:schemeClr val="lt1"/>
                </a:highlight>
                <a:latin typeface="Consolas"/>
                <a:ea typeface="Consolas"/>
                <a:cs typeface="Consolas"/>
                <a:sym typeface="Consolas"/>
              </a:rPr>
              <a:t>); </a:t>
            </a:r>
            <a:r>
              <a:rPr lang="en-US">
                <a:solidFill>
                  <a:srgbClr val="8C8C8C"/>
                </a:solidFill>
                <a:highlight>
                  <a:schemeClr val="lt1"/>
                </a:highlight>
                <a:latin typeface="Consolas"/>
                <a:ea typeface="Consolas"/>
                <a:cs typeface="Consolas"/>
                <a:sym typeface="Consolas"/>
              </a:rPr>
              <a:t>// Will print “nested scope”</a:t>
            </a:r>
            <a:endParaRPr>
              <a:solidFill>
                <a:srgbClr val="000000"/>
              </a:solidFill>
            </a:endParaRPr>
          </a:p>
        </p:txBody>
      </p:sp>
      <p:sp>
        <p:nvSpPr>
          <p:cNvPr id="515" name="Google Shape;515;p58"/>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Variable Scope</a:t>
            </a:r>
            <a:r>
              <a:rPr lang="en-US"/>
              <a:t> in JavaScript (continued)</a:t>
            </a:r>
            <a:endParaRPr sz="1900"/>
          </a:p>
        </p:txBody>
      </p:sp>
      <p:sp>
        <p:nvSpPr>
          <p:cNvPr id="516" name="Google Shape;516;p58"/>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9"/>
          <p:cNvSpPr txBox="1"/>
          <p:nvPr>
            <p:ph idx="1" type="body"/>
          </p:nvPr>
        </p:nvSpPr>
        <p:spPr>
          <a:xfrm>
            <a:off x="523875" y="1184400"/>
            <a:ext cx="8186700" cy="35016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u="sng">
                <a:solidFill>
                  <a:schemeClr val="hlink"/>
                </a:solidFill>
                <a:hlinkClick r:id="rId3"/>
              </a:rPr>
              <a:t>Hoisting</a:t>
            </a:r>
            <a:r>
              <a:rPr lang="en-US">
                <a:solidFill>
                  <a:srgbClr val="000000"/>
                </a:solidFill>
              </a:rPr>
              <a:t> refers to the idea of JavaScript bringing all (any) object declarations to the top of their scope prior to execution of the code. This allows you to use functions and variables before they are declared. It is important to understand that this only works for declaration, not initialization of an object. </a:t>
            </a:r>
            <a:endParaRPr>
              <a:solidFill>
                <a:srgbClr val="000000"/>
              </a:solidFill>
            </a:endParaRPr>
          </a:p>
          <a:p>
            <a:pPr indent="0" lvl="0" marL="0" rtl="0" algn="l">
              <a:spcBef>
                <a:spcPts val="800"/>
              </a:spcBef>
              <a:spcAft>
                <a:spcPts val="0"/>
              </a:spcAft>
              <a:buNone/>
            </a:pPr>
            <a:r>
              <a:rPr lang="en-US">
                <a:solidFill>
                  <a:srgbClr val="000000"/>
                </a:solidFill>
              </a:rPr>
              <a:t>To understand hoisting let’s reference the example to the right:</a:t>
            </a:r>
            <a:endParaRPr>
              <a:solidFill>
                <a:srgbClr val="000000"/>
              </a:solidFill>
            </a:endParaRPr>
          </a:p>
          <a:p>
            <a:pPr indent="-317500" lvl="0" marL="457200" rtl="0" algn="l">
              <a:spcBef>
                <a:spcPts val="1000"/>
              </a:spcBef>
              <a:spcAft>
                <a:spcPts val="0"/>
              </a:spcAft>
              <a:buClr>
                <a:schemeClr val="accent4"/>
              </a:buClr>
              <a:buSzPts val="1400"/>
              <a:buChar char="➢"/>
            </a:pPr>
            <a:r>
              <a:rPr lang="en-US">
                <a:solidFill>
                  <a:srgbClr val="000000"/>
                </a:solidFill>
              </a:rPr>
              <a:t>The declaration of the </a:t>
            </a:r>
            <a:r>
              <a:rPr b="1" lang="en-US">
                <a:solidFill>
                  <a:srgbClr val="000000"/>
                </a:solidFill>
                <a:latin typeface="Consolas"/>
                <a:ea typeface="Consolas"/>
                <a:cs typeface="Consolas"/>
                <a:sym typeface="Consolas"/>
              </a:rPr>
              <a:t>hoist()</a:t>
            </a:r>
            <a:r>
              <a:rPr lang="en-US">
                <a:solidFill>
                  <a:srgbClr val="000000"/>
                </a:solidFill>
              </a:rPr>
              <a:t> function comes after</a:t>
            </a:r>
            <a:br>
              <a:rPr lang="en-US">
                <a:solidFill>
                  <a:srgbClr val="000000"/>
                </a:solidFill>
              </a:rPr>
            </a:br>
            <a:r>
              <a:rPr lang="en-US">
                <a:solidFill>
                  <a:srgbClr val="000000"/>
                </a:solidFill>
              </a:rPr>
              <a:t>we call it, but because the declaration is hoisted,</a:t>
            </a:r>
            <a:br>
              <a:rPr lang="en-US">
                <a:solidFill>
                  <a:srgbClr val="000000"/>
                </a:solidFill>
              </a:rPr>
            </a:br>
            <a:r>
              <a:rPr lang="en-US">
                <a:solidFill>
                  <a:srgbClr val="000000"/>
                </a:solidFill>
              </a:rPr>
              <a:t>there is no error with the way the code is written.</a:t>
            </a:r>
            <a:endParaRPr>
              <a:solidFill>
                <a:srgbClr val="000000"/>
              </a:solidFill>
            </a:endParaRPr>
          </a:p>
          <a:p>
            <a:pPr indent="-317500" lvl="0" marL="457200" rtl="0" algn="l">
              <a:spcBef>
                <a:spcPts val="0"/>
              </a:spcBef>
              <a:spcAft>
                <a:spcPts val="0"/>
              </a:spcAft>
              <a:buClr>
                <a:schemeClr val="accent4"/>
              </a:buClr>
              <a:buSzPts val="1400"/>
              <a:buChar char="➢"/>
            </a:pPr>
            <a:r>
              <a:rPr lang="en-US">
                <a:solidFill>
                  <a:srgbClr val="000000"/>
                </a:solidFill>
              </a:rPr>
              <a:t>However, since the </a:t>
            </a:r>
            <a:r>
              <a:rPr b="1" lang="en-US">
                <a:solidFill>
                  <a:srgbClr val="000000"/>
                </a:solidFill>
                <a:latin typeface="Consolas"/>
                <a:ea typeface="Consolas"/>
                <a:cs typeface="Consolas"/>
                <a:sym typeface="Consolas"/>
              </a:rPr>
              <a:t>const x</a:t>
            </a:r>
            <a:r>
              <a:rPr lang="en-US">
                <a:solidFill>
                  <a:srgbClr val="000000"/>
                </a:solidFill>
              </a:rPr>
              <a:t> declaration “taints” its</a:t>
            </a:r>
            <a:br>
              <a:rPr lang="en-US">
                <a:solidFill>
                  <a:srgbClr val="000000"/>
                </a:solidFill>
              </a:rPr>
            </a:br>
            <a:r>
              <a:rPr lang="en-US">
                <a:solidFill>
                  <a:srgbClr val="000000"/>
                </a:solidFill>
              </a:rPr>
              <a:t>scope, attempting to print the value of </a:t>
            </a:r>
            <a:r>
              <a:rPr b="1" lang="en-US">
                <a:solidFill>
                  <a:srgbClr val="000000"/>
                </a:solidFill>
                <a:latin typeface="Consolas"/>
                <a:ea typeface="Consolas"/>
                <a:cs typeface="Consolas"/>
                <a:sym typeface="Consolas"/>
              </a:rPr>
              <a:t>x</a:t>
            </a:r>
            <a:r>
              <a:rPr lang="en-US">
                <a:solidFill>
                  <a:srgbClr val="000000"/>
                </a:solidFill>
              </a:rPr>
              <a:t> within </a:t>
            </a:r>
            <a:br>
              <a:rPr lang="en-US">
                <a:solidFill>
                  <a:srgbClr val="000000"/>
                </a:solidFill>
              </a:rPr>
            </a:br>
            <a:r>
              <a:rPr b="1" lang="en-US">
                <a:solidFill>
                  <a:srgbClr val="000000"/>
                </a:solidFill>
                <a:latin typeface="Consolas"/>
                <a:ea typeface="Consolas"/>
                <a:cs typeface="Consolas"/>
                <a:sym typeface="Consolas"/>
              </a:rPr>
              <a:t>hoist()</a:t>
            </a:r>
            <a:r>
              <a:rPr lang="en-US">
                <a:solidFill>
                  <a:srgbClr val="000000"/>
                </a:solidFill>
              </a:rPr>
              <a:t> will cause a </a:t>
            </a:r>
            <a:r>
              <a:rPr b="1" lang="en-US">
                <a:solidFill>
                  <a:srgbClr val="000000"/>
                </a:solidFill>
                <a:latin typeface="Consolas"/>
                <a:ea typeface="Consolas"/>
                <a:cs typeface="Consolas"/>
                <a:sym typeface="Consolas"/>
              </a:rPr>
              <a:t>ReferenceError</a:t>
            </a:r>
            <a:r>
              <a:rPr lang="en-US">
                <a:solidFill>
                  <a:srgbClr val="000000"/>
                </a:solidFill>
              </a:rPr>
              <a:t>, because </a:t>
            </a:r>
            <a:r>
              <a:rPr b="1" lang="en-US">
                <a:solidFill>
                  <a:srgbClr val="000000"/>
                </a:solidFill>
                <a:latin typeface="Consolas"/>
                <a:ea typeface="Consolas"/>
                <a:cs typeface="Consolas"/>
                <a:sym typeface="Consolas"/>
              </a:rPr>
              <a:t>x</a:t>
            </a:r>
            <a:br>
              <a:rPr lang="en-US">
                <a:solidFill>
                  <a:srgbClr val="000000"/>
                </a:solidFill>
              </a:rPr>
            </a:br>
            <a:r>
              <a:rPr lang="en-US">
                <a:solidFill>
                  <a:srgbClr val="000000"/>
                </a:solidFill>
              </a:rPr>
              <a:t>is not yet initialized within that scope.</a:t>
            </a:r>
            <a:endParaRPr>
              <a:solidFill>
                <a:srgbClr val="000000"/>
              </a:solidFill>
            </a:endParaRPr>
          </a:p>
          <a:p>
            <a:pPr indent="-317500" lvl="0" marL="457200" rtl="0" algn="l">
              <a:spcBef>
                <a:spcPts val="0"/>
              </a:spcBef>
              <a:spcAft>
                <a:spcPts val="0"/>
              </a:spcAft>
              <a:buClr>
                <a:schemeClr val="accent4"/>
              </a:buClr>
              <a:buSzPts val="1400"/>
              <a:buChar char="➢"/>
            </a:pPr>
            <a:r>
              <a:rPr lang="en-US">
                <a:solidFill>
                  <a:srgbClr val="000000"/>
                </a:solidFill>
              </a:rPr>
              <a:t>Moving or removing the </a:t>
            </a:r>
            <a:r>
              <a:rPr b="1" lang="en-US">
                <a:solidFill>
                  <a:srgbClr val="000000"/>
                </a:solidFill>
                <a:latin typeface="Consolas"/>
                <a:ea typeface="Consolas"/>
                <a:cs typeface="Consolas"/>
                <a:sym typeface="Consolas"/>
              </a:rPr>
              <a:t>const x = 2;</a:t>
            </a:r>
            <a:r>
              <a:rPr lang="en-US">
                <a:solidFill>
                  <a:srgbClr val="000000"/>
                </a:solidFill>
              </a:rPr>
              <a:t> statement </a:t>
            </a:r>
            <a:br>
              <a:rPr lang="en-US">
                <a:solidFill>
                  <a:srgbClr val="000000"/>
                </a:solidFill>
              </a:rPr>
            </a:br>
            <a:r>
              <a:rPr lang="en-US">
                <a:solidFill>
                  <a:srgbClr val="000000"/>
                </a:solidFill>
              </a:rPr>
              <a:t>will fix the </a:t>
            </a:r>
            <a:r>
              <a:rPr b="1" lang="en-US">
                <a:solidFill>
                  <a:srgbClr val="000000"/>
                </a:solidFill>
                <a:latin typeface="Consolas"/>
                <a:ea typeface="Consolas"/>
                <a:cs typeface="Consolas"/>
                <a:sym typeface="Consolas"/>
              </a:rPr>
              <a:t>ReferenceError</a:t>
            </a:r>
            <a:r>
              <a:rPr lang="en-US">
                <a:solidFill>
                  <a:srgbClr val="000000"/>
                </a:solidFill>
              </a:rPr>
              <a:t>.</a:t>
            </a:r>
            <a:endParaRPr>
              <a:solidFill>
                <a:srgbClr val="000000"/>
              </a:solidFill>
            </a:endParaRPr>
          </a:p>
        </p:txBody>
      </p:sp>
      <p:sp>
        <p:nvSpPr>
          <p:cNvPr id="523" name="Google Shape;523;p59"/>
          <p:cNvSpPr txBox="1"/>
          <p:nvPr>
            <p:ph type="title"/>
          </p:nvPr>
        </p:nvSpPr>
        <p:spPr>
          <a:xfrm>
            <a:off x="432962" y="65399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Hoisting in JavaScript</a:t>
            </a:r>
            <a:endParaRPr/>
          </a:p>
        </p:txBody>
      </p:sp>
      <p:sp>
        <p:nvSpPr>
          <p:cNvPr id="524" name="Google Shape;524;p59"/>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525" name="Google Shape;525;p59"/>
          <p:cNvSpPr txBox="1"/>
          <p:nvPr/>
        </p:nvSpPr>
        <p:spPr>
          <a:xfrm>
            <a:off x="5764075" y="2297375"/>
            <a:ext cx="2377200" cy="1972200"/>
          </a:xfrm>
          <a:prstGeom prst="rect">
            <a:avLst/>
          </a:prstGeom>
          <a:solidFill>
            <a:schemeClr val="lt1"/>
          </a:solidFill>
          <a:ln cap="flat" cmpd="sng" w="9525">
            <a:solidFill>
              <a:schemeClr val="accent2"/>
            </a:solidFill>
            <a:prstDash val="dash"/>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lang="en-US">
                <a:solidFill>
                  <a:srgbClr val="0033B3"/>
                </a:solidFill>
                <a:highlight>
                  <a:schemeClr val="lt1"/>
                </a:highlight>
                <a:latin typeface="Consolas"/>
                <a:ea typeface="Consolas"/>
                <a:cs typeface="Consolas"/>
                <a:sym typeface="Consolas"/>
              </a:rPr>
              <a:t>const </a:t>
            </a:r>
            <a:r>
              <a:rPr lang="en-US">
                <a:solidFill>
                  <a:srgbClr val="830091"/>
                </a:solidFill>
                <a:highlight>
                  <a:schemeClr val="lt1"/>
                </a:highlight>
                <a:latin typeface="Consolas"/>
                <a:ea typeface="Consolas"/>
                <a:cs typeface="Consolas"/>
                <a:sym typeface="Consolas"/>
              </a:rPr>
              <a:t>x </a:t>
            </a:r>
            <a:r>
              <a:rPr lang="en-US">
                <a:solidFill>
                  <a:srgbClr val="080808"/>
                </a:solidFill>
                <a:highlight>
                  <a:schemeClr val="lt1"/>
                </a:highlight>
                <a:latin typeface="Consolas"/>
                <a:ea typeface="Consolas"/>
                <a:cs typeface="Consolas"/>
                <a:sym typeface="Consolas"/>
              </a:rPr>
              <a:t>= </a:t>
            </a:r>
            <a:r>
              <a:rPr lang="en-US">
                <a:solidFill>
                  <a:srgbClr val="1750EB"/>
                </a:solidFill>
                <a:highlight>
                  <a:schemeClr val="lt1"/>
                </a:highlight>
                <a:latin typeface="Consolas"/>
                <a:ea typeface="Consolas"/>
                <a:cs typeface="Consolas"/>
                <a:sym typeface="Consolas"/>
              </a:rPr>
              <a:t>1</a:t>
            </a: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0" rtl="0" algn="l">
              <a:spcBef>
                <a:spcPts val="1000"/>
              </a:spcBef>
              <a:spcAft>
                <a:spcPts val="0"/>
              </a:spcAft>
              <a:buNone/>
            </a:pPr>
            <a:r>
              <a:rPr lang="en-US">
                <a:solidFill>
                  <a:srgbClr val="080808"/>
                </a:solidFill>
                <a:highlight>
                  <a:schemeClr val="lt1"/>
                </a:highlight>
                <a:latin typeface="Consolas"/>
                <a:ea typeface="Consolas"/>
                <a:cs typeface="Consolas"/>
                <a:sym typeface="Consolas"/>
              </a:rPr>
              <a:t>hoist();</a:t>
            </a:r>
            <a:endParaRPr>
              <a:solidFill>
                <a:srgbClr val="080808"/>
              </a:solidFill>
              <a:highlight>
                <a:schemeClr val="lt1"/>
              </a:highlight>
              <a:latin typeface="Consolas"/>
              <a:ea typeface="Consolas"/>
              <a:cs typeface="Consolas"/>
              <a:sym typeface="Consolas"/>
            </a:endParaRPr>
          </a:p>
          <a:p>
            <a:pPr indent="0" lvl="0" marL="0" rtl="0" algn="l">
              <a:spcBef>
                <a:spcPts val="1000"/>
              </a:spcBef>
              <a:spcAft>
                <a:spcPts val="0"/>
              </a:spcAft>
              <a:buNone/>
            </a:pPr>
            <a:r>
              <a:rPr lang="en-US">
                <a:solidFill>
                  <a:srgbClr val="0033B3"/>
                </a:solidFill>
                <a:highlight>
                  <a:schemeClr val="lt1"/>
                </a:highlight>
                <a:latin typeface="Consolas"/>
                <a:ea typeface="Consolas"/>
                <a:cs typeface="Consolas"/>
                <a:sym typeface="Consolas"/>
              </a:rPr>
              <a:t>function </a:t>
            </a:r>
            <a:r>
              <a:rPr lang="en-US">
                <a:solidFill>
                  <a:srgbClr val="080808"/>
                </a:solidFill>
                <a:highlight>
                  <a:schemeClr val="lt1"/>
                </a:highlight>
                <a:latin typeface="Consolas"/>
                <a:ea typeface="Consolas"/>
                <a:cs typeface="Consolas"/>
                <a:sym typeface="Consolas"/>
              </a:rPr>
              <a:t>hoist() {   </a:t>
            </a:r>
            <a:endParaRPr>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a:solidFill>
                  <a:srgbClr val="830091"/>
                </a:solidFill>
                <a:highlight>
                  <a:schemeClr val="lt1"/>
                </a:highlight>
                <a:latin typeface="Consolas"/>
                <a:ea typeface="Consolas"/>
                <a:cs typeface="Consolas"/>
                <a:sym typeface="Consolas"/>
              </a:rPr>
              <a:t>   console</a:t>
            </a:r>
            <a:r>
              <a:rPr lang="en-US">
                <a:solidFill>
                  <a:srgbClr val="080808"/>
                </a:solidFill>
                <a:highlight>
                  <a:schemeClr val="lt1"/>
                </a:highlight>
                <a:latin typeface="Consolas"/>
                <a:ea typeface="Consolas"/>
                <a:cs typeface="Consolas"/>
                <a:sym typeface="Consolas"/>
              </a:rPr>
              <a:t>.</a:t>
            </a:r>
            <a:r>
              <a:rPr lang="en-US">
                <a:solidFill>
                  <a:srgbClr val="7A7A43"/>
                </a:solidFill>
                <a:highlight>
                  <a:schemeClr val="lt1"/>
                </a:highlight>
                <a:latin typeface="Consolas"/>
                <a:ea typeface="Consolas"/>
                <a:cs typeface="Consolas"/>
                <a:sym typeface="Consolas"/>
              </a:rPr>
              <a:t>log</a:t>
            </a:r>
            <a:r>
              <a:rPr lang="en-US">
                <a:solidFill>
                  <a:srgbClr val="080808"/>
                </a:solidFill>
                <a:highlight>
                  <a:schemeClr val="lt1"/>
                </a:highlight>
                <a:latin typeface="Consolas"/>
                <a:ea typeface="Consolas"/>
                <a:cs typeface="Consolas"/>
                <a:sym typeface="Consolas"/>
              </a:rPr>
              <a:t>(</a:t>
            </a:r>
            <a:r>
              <a:rPr lang="en-US">
                <a:solidFill>
                  <a:srgbClr val="830091"/>
                </a:solidFill>
                <a:highlight>
                  <a:schemeClr val="lt1"/>
                </a:highlight>
                <a:latin typeface="Consolas"/>
                <a:ea typeface="Consolas"/>
                <a:cs typeface="Consolas"/>
                <a:sym typeface="Consolas"/>
              </a:rPr>
              <a:t>x</a:t>
            </a: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a:solidFill>
                  <a:srgbClr val="8C8C8C"/>
                </a:solidFill>
                <a:highlight>
                  <a:schemeClr val="lt1"/>
                </a:highlight>
                <a:latin typeface="Consolas"/>
                <a:ea typeface="Consolas"/>
                <a:cs typeface="Consolas"/>
                <a:sym typeface="Consolas"/>
              </a:rPr>
              <a:t>   // ReferenceError</a:t>
            </a:r>
            <a:endParaRPr>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a:solidFill>
                  <a:srgbClr val="0033B3"/>
                </a:solidFill>
                <a:highlight>
                  <a:schemeClr val="lt1"/>
                </a:highlight>
                <a:latin typeface="Consolas"/>
                <a:ea typeface="Consolas"/>
                <a:cs typeface="Consolas"/>
                <a:sym typeface="Consolas"/>
              </a:rPr>
              <a:t>   const </a:t>
            </a:r>
            <a:r>
              <a:rPr lang="en-US">
                <a:solidFill>
                  <a:srgbClr val="830091"/>
                </a:solidFill>
                <a:highlight>
                  <a:schemeClr val="lt1"/>
                </a:highlight>
                <a:latin typeface="Consolas"/>
                <a:ea typeface="Consolas"/>
                <a:cs typeface="Consolas"/>
                <a:sym typeface="Consolas"/>
              </a:rPr>
              <a:t>x </a:t>
            </a:r>
            <a:r>
              <a:rPr lang="en-US">
                <a:solidFill>
                  <a:srgbClr val="080808"/>
                </a:solidFill>
                <a:highlight>
                  <a:schemeClr val="lt1"/>
                </a:highlight>
                <a:latin typeface="Consolas"/>
                <a:ea typeface="Consolas"/>
                <a:cs typeface="Consolas"/>
                <a:sym typeface="Consolas"/>
              </a:rPr>
              <a:t>= </a:t>
            </a:r>
            <a:r>
              <a:rPr lang="en-US">
                <a:solidFill>
                  <a:srgbClr val="1750EB"/>
                </a:solidFill>
                <a:highlight>
                  <a:schemeClr val="lt1"/>
                </a:highlight>
                <a:latin typeface="Consolas"/>
                <a:ea typeface="Consolas"/>
                <a:cs typeface="Consolas"/>
                <a:sym typeface="Consolas"/>
              </a:rPr>
              <a:t>2</a:t>
            </a: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0" rtl="0" algn="l">
              <a:spcBef>
                <a:spcPts val="0"/>
              </a:spcBef>
              <a:spcAft>
                <a:spcPts val="1000"/>
              </a:spcAft>
              <a:buNone/>
            </a:pPr>
            <a:r>
              <a:rPr lang="en-US">
                <a:solidFill>
                  <a:srgbClr val="080808"/>
                </a:solidFill>
                <a:highlight>
                  <a:schemeClr val="lt1"/>
                </a:highlight>
                <a:latin typeface="Consolas"/>
                <a:ea typeface="Consolas"/>
                <a:cs typeface="Consolas"/>
                <a:sym typeface="Consolas"/>
              </a:rPr>
              <a:t>}</a:t>
            </a:r>
            <a:endParaRPr sz="1200">
              <a:solidFill>
                <a:srgbClr val="871094"/>
              </a:solidFill>
              <a:highlight>
                <a:srgbClr val="FFFFFF"/>
              </a:highlight>
              <a:latin typeface="Consolas"/>
              <a:ea typeface="Consolas"/>
              <a:cs typeface="Consolas"/>
              <a:sym typeface="Consolas"/>
            </a:endParaRPr>
          </a:p>
        </p:txBody>
      </p:sp>
      <p:pic>
        <p:nvPicPr>
          <p:cNvPr id="526" name="Google Shape;526;p59"/>
          <p:cNvPicPr preferRelativeResize="0"/>
          <p:nvPr/>
        </p:nvPicPr>
        <p:blipFill>
          <a:blip r:embed="rId4">
            <a:alphaModFix/>
          </a:blip>
          <a:stretch>
            <a:fillRect/>
          </a:stretch>
        </p:blipFill>
        <p:spPr>
          <a:xfrm>
            <a:off x="2771326" y="4408251"/>
            <a:ext cx="3322925" cy="44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0"/>
          <p:cNvSpPr txBox="1"/>
          <p:nvPr>
            <p:ph idx="1" type="body"/>
          </p:nvPr>
        </p:nvSpPr>
        <p:spPr>
          <a:xfrm>
            <a:off x="460750" y="1290600"/>
            <a:ext cx="8249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a:solidFill>
                  <a:srgbClr val="000000"/>
                </a:solidFill>
              </a:rPr>
              <a:t>The </a:t>
            </a:r>
            <a:r>
              <a:rPr b="1" lang="en-US" u="sng">
                <a:solidFill>
                  <a:schemeClr val="accent5"/>
                </a:solidFill>
                <a:latin typeface="Consolas"/>
                <a:ea typeface="Consolas"/>
                <a:cs typeface="Consolas"/>
                <a:sym typeface="Consolas"/>
                <a:hlinkClick r:id="rId3">
                  <a:extLst>
                    <a:ext uri="{A12FA001-AC4F-418D-AE19-62706E023703}">
                      <ahyp:hlinkClr val="tx"/>
                    </a:ext>
                  </a:extLst>
                </a:hlinkClick>
              </a:rPr>
              <a:t>debugger</a:t>
            </a:r>
            <a:r>
              <a:rPr lang="en-US">
                <a:solidFill>
                  <a:srgbClr val="000000"/>
                </a:solidFill>
              </a:rPr>
              <a:t> keyword gives the developer control over the execution of the program. The </a:t>
            </a:r>
            <a:r>
              <a:rPr b="1" lang="en-US">
                <a:solidFill>
                  <a:srgbClr val="000000"/>
                </a:solidFill>
                <a:latin typeface="Consolas"/>
                <a:ea typeface="Consolas"/>
                <a:cs typeface="Consolas"/>
                <a:sym typeface="Consolas"/>
              </a:rPr>
              <a:t>debugger</a:t>
            </a:r>
            <a:r>
              <a:rPr lang="en-US">
                <a:solidFill>
                  <a:srgbClr val="000000"/>
                </a:solidFill>
              </a:rPr>
              <a:t> keyword stops execution at the line where it is encountered. In other developer languages, this is called a breakpoint.</a:t>
            </a:r>
            <a:endParaRPr>
              <a:solidFill>
                <a:srgbClr val="000000"/>
              </a:solidFill>
            </a:endParaRPr>
          </a:p>
          <a:p>
            <a:pPr indent="0" lvl="0" marL="0" rtl="0" algn="l">
              <a:spcBef>
                <a:spcPts val="1000"/>
              </a:spcBef>
              <a:spcAft>
                <a:spcPts val="0"/>
              </a:spcAft>
              <a:buNone/>
            </a:pPr>
            <a:r>
              <a:rPr lang="en-US">
                <a:solidFill>
                  <a:srgbClr val="000000"/>
                </a:solidFill>
              </a:rPr>
              <a:t>Using the example to the right as reference:</a:t>
            </a:r>
            <a:endParaRPr>
              <a:solidFill>
                <a:srgbClr val="000000"/>
              </a:solidFill>
            </a:endParaRPr>
          </a:p>
          <a:p>
            <a:pPr indent="-317500" lvl="0" marL="457200" rtl="0" algn="l">
              <a:spcBef>
                <a:spcPts val="1000"/>
              </a:spcBef>
              <a:spcAft>
                <a:spcPts val="0"/>
              </a:spcAft>
              <a:buClr>
                <a:schemeClr val="accent4"/>
              </a:buClr>
              <a:buSzPts val="1400"/>
              <a:buChar char="➢"/>
            </a:pPr>
            <a:r>
              <a:rPr lang="en-US">
                <a:solidFill>
                  <a:srgbClr val="000000"/>
                </a:solidFill>
              </a:rPr>
              <a:t>If you open the script in a browser, you </a:t>
            </a:r>
            <a:br>
              <a:rPr lang="en-US">
                <a:solidFill>
                  <a:srgbClr val="000000"/>
                </a:solidFill>
              </a:rPr>
            </a:br>
            <a:r>
              <a:rPr lang="en-US">
                <a:solidFill>
                  <a:srgbClr val="000000"/>
                </a:solidFill>
              </a:rPr>
              <a:t>will notice that it appears to be loading. </a:t>
            </a:r>
            <a:br>
              <a:rPr lang="en-US">
                <a:solidFill>
                  <a:srgbClr val="000000"/>
                </a:solidFill>
              </a:rPr>
            </a:br>
            <a:r>
              <a:rPr lang="en-US">
                <a:solidFill>
                  <a:srgbClr val="000000"/>
                </a:solidFill>
              </a:rPr>
              <a:t>This is because the program has </a:t>
            </a:r>
            <a:br>
              <a:rPr lang="en-US">
                <a:solidFill>
                  <a:srgbClr val="000000"/>
                </a:solidFill>
              </a:rPr>
            </a:br>
            <a:r>
              <a:rPr lang="en-US">
                <a:solidFill>
                  <a:srgbClr val="000000"/>
                </a:solidFill>
              </a:rPr>
              <a:t>stopped and is waiting for instructions.</a:t>
            </a:r>
            <a:endParaRPr>
              <a:solidFill>
                <a:srgbClr val="000000"/>
              </a:solidFill>
            </a:endParaRPr>
          </a:p>
          <a:p>
            <a:pPr indent="-317500" lvl="0" marL="457200" rtl="0" algn="l">
              <a:spcBef>
                <a:spcPts val="1000"/>
              </a:spcBef>
              <a:spcAft>
                <a:spcPts val="0"/>
              </a:spcAft>
              <a:buClr>
                <a:schemeClr val="accent4"/>
              </a:buClr>
              <a:buSzPts val="1400"/>
              <a:buChar char="➢"/>
            </a:pPr>
            <a:r>
              <a:rPr lang="en-US">
                <a:solidFill>
                  <a:srgbClr val="000000"/>
                </a:solidFill>
              </a:rPr>
              <a:t>The powerful feature of </a:t>
            </a:r>
            <a:r>
              <a:rPr b="1" lang="en-US">
                <a:solidFill>
                  <a:srgbClr val="000000"/>
                </a:solidFill>
                <a:latin typeface="Consolas"/>
                <a:ea typeface="Consolas"/>
                <a:cs typeface="Consolas"/>
                <a:sym typeface="Consolas"/>
              </a:rPr>
              <a:t>debugger</a:t>
            </a:r>
            <a:r>
              <a:rPr lang="en-US">
                <a:solidFill>
                  <a:srgbClr val="000000"/>
                </a:solidFill>
              </a:rPr>
              <a:t> </a:t>
            </a:r>
            <a:br>
              <a:rPr lang="en-US">
                <a:solidFill>
                  <a:srgbClr val="000000"/>
                </a:solidFill>
              </a:rPr>
            </a:br>
            <a:r>
              <a:rPr lang="en-US">
                <a:solidFill>
                  <a:srgbClr val="000000"/>
                </a:solidFill>
              </a:rPr>
              <a:t>is that it allows the developer to see </a:t>
            </a:r>
            <a:br>
              <a:rPr lang="en-US">
                <a:solidFill>
                  <a:srgbClr val="000000"/>
                </a:solidFill>
              </a:rPr>
            </a:br>
            <a:r>
              <a:rPr lang="en-US">
                <a:solidFill>
                  <a:srgbClr val="000000"/>
                </a:solidFill>
              </a:rPr>
              <a:t>the values of all of the variables declared. </a:t>
            </a:r>
            <a:br>
              <a:rPr lang="en-US">
                <a:solidFill>
                  <a:srgbClr val="000000"/>
                </a:solidFill>
              </a:rPr>
            </a:br>
            <a:r>
              <a:rPr lang="en-US">
                <a:solidFill>
                  <a:srgbClr val="000000"/>
                </a:solidFill>
              </a:rPr>
              <a:t>This is helpful in case your program is </a:t>
            </a:r>
            <a:br>
              <a:rPr lang="en-US">
                <a:solidFill>
                  <a:srgbClr val="000000"/>
                </a:solidFill>
              </a:rPr>
            </a:br>
            <a:r>
              <a:rPr lang="en-US">
                <a:solidFill>
                  <a:srgbClr val="000000"/>
                </a:solidFill>
              </a:rPr>
              <a:t>crashing because of some value format.</a:t>
            </a:r>
            <a:endParaRPr/>
          </a:p>
        </p:txBody>
      </p:sp>
      <p:sp>
        <p:nvSpPr>
          <p:cNvPr id="533" name="Google Shape;533;p60"/>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lnSpc>
                <a:spcPct val="100000"/>
              </a:lnSpc>
              <a:spcBef>
                <a:spcPts val="0"/>
              </a:spcBef>
              <a:spcAft>
                <a:spcPts val="0"/>
              </a:spcAft>
              <a:buSzPts val="1100"/>
              <a:buNone/>
            </a:pPr>
            <a:r>
              <a:rPr lang="en-US"/>
              <a:t>D</a:t>
            </a:r>
            <a:r>
              <a:rPr lang="en-US"/>
              <a:t>ebugger</a:t>
            </a:r>
            <a:endParaRPr/>
          </a:p>
        </p:txBody>
      </p:sp>
      <p:sp>
        <p:nvSpPr>
          <p:cNvPr id="534" name="Google Shape;534;p60"/>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535" name="Google Shape;535;p60"/>
          <p:cNvSpPr txBox="1"/>
          <p:nvPr/>
        </p:nvSpPr>
        <p:spPr>
          <a:xfrm>
            <a:off x="4289945" y="2008625"/>
            <a:ext cx="4638600" cy="2755200"/>
          </a:xfrm>
          <a:prstGeom prst="rect">
            <a:avLst/>
          </a:prstGeom>
          <a:noFill/>
          <a:ln cap="flat" cmpd="sng" w="9525">
            <a:solidFill>
              <a:srgbClr val="000000"/>
            </a:solidFill>
            <a:prstDash val="dash"/>
            <a:round/>
            <a:headEnd len="sm" w="sm" type="none"/>
            <a:tailEnd len="sm" w="sm" type="none"/>
          </a:ln>
        </p:spPr>
        <p:txBody>
          <a:bodyPr anchorCtr="0" anchor="t" bIns="68575" lIns="68575" spcFirstLastPara="1" rIns="68575" wrap="square" tIns="68575">
            <a:spAutoFit/>
          </a:bodyPr>
          <a:lstStyle/>
          <a:p>
            <a:pPr indent="0" lvl="0" marL="0" rtl="0" algn="l">
              <a:spcBef>
                <a:spcPts val="0"/>
              </a:spcBef>
              <a:spcAft>
                <a:spcPts val="0"/>
              </a:spcAft>
              <a:buClr>
                <a:schemeClr val="dk1"/>
              </a:buClr>
              <a:buSzPts val="800"/>
              <a:buFont typeface="Arial"/>
              <a:buNone/>
            </a:pPr>
            <a:r>
              <a:rPr lang="en-US" sz="1000">
                <a:solidFill>
                  <a:srgbClr val="0033B3"/>
                </a:solidFill>
                <a:highlight>
                  <a:srgbClr val="FFFFFF"/>
                </a:highlight>
                <a:latin typeface="Consolas"/>
                <a:ea typeface="Consolas"/>
                <a:cs typeface="Consolas"/>
                <a:sym typeface="Consolas"/>
              </a:rPr>
              <a:t>const </a:t>
            </a:r>
            <a:r>
              <a:rPr lang="en-US" sz="1000">
                <a:solidFill>
                  <a:srgbClr val="830091"/>
                </a:solidFill>
                <a:highlight>
                  <a:srgbClr val="FFFFFF"/>
                </a:highlight>
                <a:latin typeface="Consolas"/>
                <a:ea typeface="Consolas"/>
                <a:cs typeface="Consolas"/>
                <a:sym typeface="Consolas"/>
              </a:rPr>
              <a:t>url </a:t>
            </a:r>
            <a:r>
              <a:rPr lang="en-US" sz="1000">
                <a:solidFill>
                  <a:srgbClr val="080808"/>
                </a:solidFill>
                <a:highlight>
                  <a:srgbClr val="FFFFFF"/>
                </a:highlight>
                <a:latin typeface="Consolas"/>
                <a:ea typeface="Consolas"/>
                <a:cs typeface="Consolas"/>
                <a:sym typeface="Consolas"/>
              </a:rPr>
              <a:t>= </a:t>
            </a:r>
            <a:r>
              <a:rPr lang="en-US" sz="800">
                <a:solidFill>
                  <a:srgbClr val="264EFF"/>
                </a:solidFill>
                <a:highlight>
                  <a:srgbClr val="FFFFFF"/>
                </a:highlight>
                <a:latin typeface="Consolas"/>
                <a:ea typeface="Consolas"/>
                <a:cs typeface="Consolas"/>
                <a:sym typeface="Consolas"/>
              </a:rPr>
              <a:t>/</a:t>
            </a:r>
            <a:r>
              <a:rPr lang="en-US" sz="800">
                <a:solidFill>
                  <a:srgbClr val="264EFF"/>
                </a:solidFill>
                <a:highlight>
                  <a:srgbClr val="EDFCED"/>
                </a:highlight>
                <a:latin typeface="Consolas"/>
                <a:ea typeface="Consolas"/>
                <a:cs typeface="Consolas"/>
                <a:sym typeface="Consolas"/>
              </a:rPr>
              <a:t>^(([^:\/?#]+):)?(\/\/([^\/?#]*))?([^?#]*)(\?([^#]*))?(#(.*))?</a:t>
            </a:r>
            <a:r>
              <a:rPr lang="en-US" sz="800">
                <a:solidFill>
                  <a:srgbClr val="264EFF"/>
                </a:solidFill>
                <a:highlight>
                  <a:srgbClr val="FFFFFF"/>
                </a:highlight>
                <a:latin typeface="Consolas"/>
                <a:ea typeface="Consolas"/>
                <a:cs typeface="Consolas"/>
                <a:sym typeface="Consolas"/>
              </a:rPr>
              <a:t>/</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1000">
                <a:solidFill>
                  <a:srgbClr val="0033B3"/>
                </a:solidFill>
                <a:highlight>
                  <a:srgbClr val="FFFFFF"/>
                </a:highlight>
                <a:latin typeface="Consolas"/>
                <a:ea typeface="Consolas"/>
                <a:cs typeface="Consolas"/>
                <a:sym typeface="Consolas"/>
              </a:rPr>
              <a:t>const </a:t>
            </a:r>
            <a:r>
              <a:rPr lang="en-US" sz="1000">
                <a:solidFill>
                  <a:srgbClr val="830091"/>
                </a:solidFill>
                <a:highlight>
                  <a:srgbClr val="FFFFFF"/>
                </a:highlight>
                <a:latin typeface="Consolas"/>
                <a:ea typeface="Consolas"/>
                <a:cs typeface="Consolas"/>
                <a:sym typeface="Consolas"/>
              </a:rPr>
              <a:t>text </a:t>
            </a:r>
            <a:r>
              <a:rPr lang="en-US" sz="1000">
                <a:solidFill>
                  <a:srgbClr val="080808"/>
                </a:solidFill>
                <a:highlight>
                  <a:srgbClr val="FFFFFF"/>
                </a:highlight>
                <a:latin typeface="Consolas"/>
                <a:ea typeface="Consolas"/>
                <a:cs typeface="Consolas"/>
                <a:sym typeface="Consolas"/>
              </a:rPr>
              <a:t>= </a:t>
            </a:r>
            <a:r>
              <a:rPr lang="en-US" sz="1000">
                <a:solidFill>
                  <a:srgbClr val="067D17"/>
                </a:solidFill>
                <a:highlight>
                  <a:srgbClr val="FFFFFF"/>
                </a:highlight>
                <a:latin typeface="Consolas"/>
                <a:ea typeface="Consolas"/>
                <a:cs typeface="Consolas"/>
                <a:sym typeface="Consolas"/>
              </a:rPr>
              <a:t>"http://www.example.com/~david"</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1000">
                <a:solidFill>
                  <a:srgbClr val="0033B3"/>
                </a:solidFill>
                <a:highlight>
                  <a:srgbClr val="FFFFFF"/>
                </a:highlight>
                <a:latin typeface="Consolas"/>
                <a:ea typeface="Consolas"/>
                <a:cs typeface="Consolas"/>
                <a:sym typeface="Consolas"/>
              </a:rPr>
              <a:t>const </a:t>
            </a:r>
            <a:r>
              <a:rPr lang="en-US" sz="1000">
                <a:solidFill>
                  <a:srgbClr val="830091"/>
                </a:solidFill>
                <a:highlight>
                  <a:srgbClr val="FFFFFF"/>
                </a:highlight>
                <a:latin typeface="Consolas"/>
                <a:ea typeface="Consolas"/>
                <a:cs typeface="Consolas"/>
                <a:sym typeface="Consolas"/>
              </a:rPr>
              <a:t>result </a:t>
            </a:r>
            <a:r>
              <a:rPr lang="en-US" sz="1000">
                <a:solidFill>
                  <a:srgbClr val="080808"/>
                </a:solidFill>
                <a:highlight>
                  <a:srgbClr val="FFFFFF"/>
                </a:highlight>
                <a:latin typeface="Consolas"/>
                <a:ea typeface="Consolas"/>
                <a:cs typeface="Consolas"/>
                <a:sym typeface="Consolas"/>
              </a:rPr>
              <a:t>= </a:t>
            </a:r>
            <a:r>
              <a:rPr lang="en-US" sz="1000">
                <a:solidFill>
                  <a:srgbClr val="830091"/>
                </a:solidFill>
                <a:highlight>
                  <a:srgbClr val="FFFFFF"/>
                </a:highlight>
                <a:latin typeface="Consolas"/>
                <a:ea typeface="Consolas"/>
                <a:cs typeface="Consolas"/>
                <a:sym typeface="Consolas"/>
              </a:rPr>
              <a:t>text</a:t>
            </a:r>
            <a:r>
              <a:rPr lang="en-US" sz="1000">
                <a:solidFill>
                  <a:srgbClr val="080808"/>
                </a:solidFill>
                <a:highlight>
                  <a:srgbClr val="FFFFFF"/>
                </a:highlight>
                <a:latin typeface="Consolas"/>
                <a:ea typeface="Consolas"/>
                <a:cs typeface="Consolas"/>
                <a:sym typeface="Consolas"/>
              </a:rPr>
              <a:t>.</a:t>
            </a:r>
            <a:r>
              <a:rPr lang="en-US" sz="1000">
                <a:solidFill>
                  <a:srgbClr val="7A7A43"/>
                </a:solidFill>
                <a:highlight>
                  <a:srgbClr val="FFFFFF"/>
                </a:highlight>
                <a:latin typeface="Consolas"/>
                <a:ea typeface="Consolas"/>
                <a:cs typeface="Consolas"/>
                <a:sym typeface="Consolas"/>
              </a:rPr>
              <a:t>match</a:t>
            </a:r>
            <a:r>
              <a:rPr lang="en-US" sz="1000">
                <a:solidFill>
                  <a:srgbClr val="080808"/>
                </a:solidFill>
                <a:highlight>
                  <a:srgbClr val="FFFFFF"/>
                </a:highlight>
                <a:latin typeface="Consolas"/>
                <a:ea typeface="Consolas"/>
                <a:cs typeface="Consolas"/>
                <a:sym typeface="Consolas"/>
              </a:rPr>
              <a:t>(</a:t>
            </a:r>
            <a:r>
              <a:rPr lang="en-US" sz="1000">
                <a:solidFill>
                  <a:srgbClr val="830091"/>
                </a:solidFill>
                <a:highlight>
                  <a:srgbClr val="FFFFFF"/>
                </a:highlight>
                <a:latin typeface="Consolas"/>
                <a:ea typeface="Consolas"/>
                <a:cs typeface="Consolas"/>
                <a:sym typeface="Consolas"/>
              </a:rPr>
              <a:t>url</a:t>
            </a:r>
            <a:r>
              <a:rPr lang="en-US" sz="1000">
                <a:solidFill>
                  <a:srgbClr val="080808"/>
                </a:solidFill>
                <a:highlight>
                  <a:srgbClr val="FFFFFF"/>
                </a:highlight>
                <a:latin typeface="Consolas"/>
                <a:ea typeface="Consolas"/>
                <a:cs typeface="Consolas"/>
                <a:sym typeface="Consolas"/>
              </a:rPr>
              <a:t>);</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1000">
                <a:solidFill>
                  <a:srgbClr val="0033B3"/>
                </a:solidFill>
                <a:highlight>
                  <a:srgbClr val="FFFFFF"/>
                </a:highlight>
                <a:latin typeface="Consolas"/>
                <a:ea typeface="Consolas"/>
                <a:cs typeface="Consolas"/>
                <a:sym typeface="Consolas"/>
              </a:rPr>
              <a:t>if </a:t>
            </a:r>
            <a:r>
              <a:rPr lang="en-US" sz="1000">
                <a:solidFill>
                  <a:srgbClr val="080808"/>
                </a:solidFill>
                <a:highlight>
                  <a:srgbClr val="FFFFFF"/>
                </a:highlight>
                <a:latin typeface="Consolas"/>
                <a:ea typeface="Consolas"/>
                <a:cs typeface="Consolas"/>
                <a:sym typeface="Consolas"/>
              </a:rPr>
              <a:t>(</a:t>
            </a:r>
            <a:r>
              <a:rPr lang="en-US" sz="1000">
                <a:solidFill>
                  <a:srgbClr val="830091"/>
                </a:solidFill>
                <a:highlight>
                  <a:srgbClr val="FFFFFF"/>
                </a:highlight>
                <a:latin typeface="Consolas"/>
                <a:ea typeface="Consolas"/>
                <a:cs typeface="Consolas"/>
                <a:sym typeface="Consolas"/>
              </a:rPr>
              <a:t>result </a:t>
            </a:r>
            <a:r>
              <a:rPr lang="en-US" sz="1000">
                <a:solidFill>
                  <a:srgbClr val="080808"/>
                </a:solidFill>
                <a:highlight>
                  <a:srgbClr val="FFFFFF"/>
                </a:highlight>
                <a:latin typeface="Consolas"/>
                <a:ea typeface="Consolas"/>
                <a:cs typeface="Consolas"/>
                <a:sym typeface="Consolas"/>
              </a:rPr>
              <a:t>!= </a:t>
            </a:r>
            <a:r>
              <a:rPr lang="en-US" sz="1000">
                <a:solidFill>
                  <a:srgbClr val="0033B3"/>
                </a:solidFill>
                <a:highlight>
                  <a:srgbClr val="FFFFFF"/>
                </a:highlight>
                <a:latin typeface="Consolas"/>
                <a:ea typeface="Consolas"/>
                <a:cs typeface="Consolas"/>
                <a:sym typeface="Consolas"/>
              </a:rPr>
              <a:t>null</a:t>
            </a:r>
            <a:r>
              <a:rPr lang="en-US" sz="1000">
                <a:solidFill>
                  <a:srgbClr val="080808"/>
                </a:solidFill>
                <a:highlight>
                  <a:srgbClr val="FFFFFF"/>
                </a:highlight>
                <a:latin typeface="Consolas"/>
                <a:ea typeface="Consolas"/>
                <a:cs typeface="Consolas"/>
                <a:sym typeface="Consolas"/>
              </a:rPr>
              <a:t>) {</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1000">
                <a:solidFill>
                  <a:srgbClr val="080808"/>
                </a:solidFill>
                <a:highlight>
                  <a:srgbClr val="FFFFFF"/>
                </a:highlight>
                <a:latin typeface="Consolas"/>
                <a:ea typeface="Consolas"/>
                <a:cs typeface="Consolas"/>
                <a:sym typeface="Consolas"/>
              </a:rPr>
              <a:t>   </a:t>
            </a:r>
            <a:r>
              <a:rPr lang="en-US" sz="1000">
                <a:solidFill>
                  <a:srgbClr val="0033B3"/>
                </a:solidFill>
                <a:highlight>
                  <a:srgbClr val="FFFFFF"/>
                </a:highlight>
                <a:latin typeface="Consolas"/>
                <a:ea typeface="Consolas"/>
                <a:cs typeface="Consolas"/>
                <a:sym typeface="Consolas"/>
              </a:rPr>
              <a:t>let </a:t>
            </a:r>
            <a:r>
              <a:rPr lang="en-US" sz="1000">
                <a:solidFill>
                  <a:srgbClr val="248F8F"/>
                </a:solidFill>
                <a:highlight>
                  <a:srgbClr val="FFFFFF"/>
                </a:highlight>
                <a:latin typeface="Consolas"/>
                <a:ea typeface="Consolas"/>
                <a:cs typeface="Consolas"/>
                <a:sym typeface="Consolas"/>
              </a:rPr>
              <a:t>fullurl </a:t>
            </a:r>
            <a:r>
              <a:rPr lang="en-US" sz="1000">
                <a:solidFill>
                  <a:srgbClr val="080808"/>
                </a:solidFill>
                <a:highlight>
                  <a:srgbClr val="FFFFFF"/>
                </a:highlight>
                <a:latin typeface="Consolas"/>
                <a:ea typeface="Consolas"/>
                <a:cs typeface="Consolas"/>
                <a:sym typeface="Consolas"/>
              </a:rPr>
              <a:t>= </a:t>
            </a:r>
            <a:r>
              <a:rPr lang="en-US" sz="1000">
                <a:solidFill>
                  <a:srgbClr val="830091"/>
                </a:solidFill>
                <a:highlight>
                  <a:srgbClr val="FFFFFF"/>
                </a:highlight>
                <a:latin typeface="Consolas"/>
                <a:ea typeface="Consolas"/>
                <a:cs typeface="Consolas"/>
                <a:sym typeface="Consolas"/>
              </a:rPr>
              <a:t>result</a:t>
            </a:r>
            <a:r>
              <a:rPr lang="en-US" sz="1000">
                <a:solidFill>
                  <a:srgbClr val="080808"/>
                </a:solidFill>
                <a:highlight>
                  <a:srgbClr val="FFFFFF"/>
                </a:highlight>
                <a:latin typeface="Consolas"/>
                <a:ea typeface="Consolas"/>
                <a:cs typeface="Consolas"/>
                <a:sym typeface="Consolas"/>
              </a:rPr>
              <a:t>[</a:t>
            </a:r>
            <a:r>
              <a:rPr lang="en-US" sz="1000">
                <a:solidFill>
                  <a:srgbClr val="1750EB"/>
                </a:solidFill>
                <a:highlight>
                  <a:srgbClr val="FFFFFF"/>
                </a:highlight>
                <a:latin typeface="Consolas"/>
                <a:ea typeface="Consolas"/>
                <a:cs typeface="Consolas"/>
                <a:sym typeface="Consolas"/>
              </a:rPr>
              <a:t>0</a:t>
            </a:r>
            <a:r>
              <a:rPr lang="en-US" sz="1000">
                <a:solidFill>
                  <a:srgbClr val="080808"/>
                </a:solidFill>
                <a:highlight>
                  <a:srgbClr val="FFFFFF"/>
                </a:highlight>
                <a:latin typeface="Consolas"/>
                <a:ea typeface="Consolas"/>
                <a:cs typeface="Consolas"/>
                <a:sym typeface="Consolas"/>
              </a:rPr>
              <a:t>]; </a:t>
            </a:r>
            <a:endParaRPr sz="10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i="1" lang="en-US" sz="1000">
                <a:solidFill>
                  <a:srgbClr val="8C8C8C"/>
                </a:solidFill>
                <a:highlight>
                  <a:srgbClr val="FFFFFF"/>
                </a:highlight>
                <a:latin typeface="Consolas"/>
                <a:ea typeface="Consolas"/>
                <a:cs typeface="Consolas"/>
                <a:sym typeface="Consolas"/>
              </a:rPr>
              <a:t>   // Contains "http://www.example.com/~david"</a:t>
            </a:r>
            <a:endParaRPr i="1" sz="1000">
              <a:solidFill>
                <a:srgbClr val="8C8C8C"/>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i="1" lang="en-US" sz="1000">
                <a:solidFill>
                  <a:srgbClr val="8C8C8C"/>
                </a:solidFill>
                <a:highlight>
                  <a:srgbClr val="FFFFFF"/>
                </a:highlight>
                <a:latin typeface="Consolas"/>
                <a:ea typeface="Consolas"/>
                <a:cs typeface="Consolas"/>
                <a:sym typeface="Consolas"/>
              </a:rPr>
              <a:t>   </a:t>
            </a:r>
            <a:r>
              <a:rPr lang="en-US" sz="1000">
                <a:solidFill>
                  <a:srgbClr val="0033B3"/>
                </a:solidFill>
                <a:highlight>
                  <a:srgbClr val="FFFFFF"/>
                </a:highlight>
                <a:latin typeface="Consolas"/>
                <a:ea typeface="Consolas"/>
                <a:cs typeface="Consolas"/>
                <a:sym typeface="Consolas"/>
              </a:rPr>
              <a:t>let </a:t>
            </a:r>
            <a:r>
              <a:rPr lang="en-US" sz="1000">
                <a:solidFill>
                  <a:srgbClr val="248F8F"/>
                </a:solidFill>
                <a:highlight>
                  <a:srgbClr val="FFFFFF"/>
                </a:highlight>
                <a:latin typeface="Consolas"/>
                <a:ea typeface="Consolas"/>
                <a:cs typeface="Consolas"/>
                <a:sym typeface="Consolas"/>
              </a:rPr>
              <a:t>protocol </a:t>
            </a:r>
            <a:r>
              <a:rPr lang="en-US" sz="1000">
                <a:solidFill>
                  <a:srgbClr val="080808"/>
                </a:solidFill>
                <a:highlight>
                  <a:srgbClr val="FFFFFF"/>
                </a:highlight>
                <a:latin typeface="Consolas"/>
                <a:ea typeface="Consolas"/>
                <a:cs typeface="Consolas"/>
                <a:sym typeface="Consolas"/>
              </a:rPr>
              <a:t>= </a:t>
            </a:r>
            <a:r>
              <a:rPr lang="en-US" sz="1000">
                <a:solidFill>
                  <a:srgbClr val="830091"/>
                </a:solidFill>
                <a:highlight>
                  <a:srgbClr val="FFFFFF"/>
                </a:highlight>
                <a:latin typeface="Consolas"/>
                <a:ea typeface="Consolas"/>
                <a:cs typeface="Consolas"/>
                <a:sym typeface="Consolas"/>
              </a:rPr>
              <a:t>result</a:t>
            </a:r>
            <a:r>
              <a:rPr lang="en-US" sz="1000">
                <a:solidFill>
                  <a:srgbClr val="080808"/>
                </a:solidFill>
                <a:highlight>
                  <a:srgbClr val="FFFFFF"/>
                </a:highlight>
                <a:latin typeface="Consolas"/>
                <a:ea typeface="Consolas"/>
                <a:cs typeface="Consolas"/>
                <a:sym typeface="Consolas"/>
              </a:rPr>
              <a:t>[</a:t>
            </a:r>
            <a:r>
              <a:rPr lang="en-US" sz="1000">
                <a:solidFill>
                  <a:srgbClr val="1750EB"/>
                </a:solidFill>
                <a:highlight>
                  <a:srgbClr val="FFFFFF"/>
                </a:highlight>
                <a:latin typeface="Consolas"/>
                <a:ea typeface="Consolas"/>
                <a:cs typeface="Consolas"/>
                <a:sym typeface="Consolas"/>
              </a:rPr>
              <a:t>2</a:t>
            </a:r>
            <a:r>
              <a:rPr lang="en-US" sz="1000">
                <a:solidFill>
                  <a:srgbClr val="080808"/>
                </a:solidFill>
                <a:highlight>
                  <a:srgbClr val="FFFFFF"/>
                </a:highlight>
                <a:latin typeface="Consolas"/>
                <a:ea typeface="Consolas"/>
                <a:cs typeface="Consolas"/>
                <a:sym typeface="Consolas"/>
              </a:rPr>
              <a:t>]; </a:t>
            </a:r>
            <a:r>
              <a:rPr i="1" lang="en-US" sz="1000">
                <a:solidFill>
                  <a:srgbClr val="8C8C8C"/>
                </a:solidFill>
                <a:highlight>
                  <a:srgbClr val="FFFFFF"/>
                </a:highlight>
                <a:latin typeface="Consolas"/>
                <a:ea typeface="Consolas"/>
                <a:cs typeface="Consolas"/>
                <a:sym typeface="Consolas"/>
              </a:rPr>
              <a:t>// Contains "http"</a:t>
            </a:r>
            <a:endParaRPr i="1" sz="1000">
              <a:solidFill>
                <a:srgbClr val="8C8C8C"/>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i="1" lang="en-US" sz="1000">
                <a:solidFill>
                  <a:srgbClr val="8C8C8C"/>
                </a:solidFill>
                <a:highlight>
                  <a:srgbClr val="FFFFFF"/>
                </a:highlight>
                <a:latin typeface="Consolas"/>
                <a:ea typeface="Consolas"/>
                <a:cs typeface="Consolas"/>
                <a:sym typeface="Consolas"/>
              </a:rPr>
              <a:t>   </a:t>
            </a:r>
            <a:r>
              <a:rPr lang="en-US" sz="1000">
                <a:solidFill>
                  <a:srgbClr val="0033B3"/>
                </a:solidFill>
                <a:highlight>
                  <a:srgbClr val="FFFFFF"/>
                </a:highlight>
                <a:latin typeface="Consolas"/>
                <a:ea typeface="Consolas"/>
                <a:cs typeface="Consolas"/>
                <a:sym typeface="Consolas"/>
              </a:rPr>
              <a:t>let </a:t>
            </a:r>
            <a:r>
              <a:rPr lang="en-US" sz="1000">
                <a:solidFill>
                  <a:srgbClr val="248F8F"/>
                </a:solidFill>
                <a:highlight>
                  <a:srgbClr val="FFFFFF"/>
                </a:highlight>
                <a:latin typeface="Consolas"/>
                <a:ea typeface="Consolas"/>
                <a:cs typeface="Consolas"/>
                <a:sym typeface="Consolas"/>
              </a:rPr>
              <a:t>host </a:t>
            </a:r>
            <a:r>
              <a:rPr lang="en-US" sz="1000">
                <a:solidFill>
                  <a:srgbClr val="080808"/>
                </a:solidFill>
                <a:highlight>
                  <a:srgbClr val="FFFFFF"/>
                </a:highlight>
                <a:latin typeface="Consolas"/>
                <a:ea typeface="Consolas"/>
                <a:cs typeface="Consolas"/>
                <a:sym typeface="Consolas"/>
              </a:rPr>
              <a:t>= </a:t>
            </a:r>
            <a:r>
              <a:rPr lang="en-US" sz="1000">
                <a:solidFill>
                  <a:srgbClr val="830091"/>
                </a:solidFill>
                <a:highlight>
                  <a:srgbClr val="FFFFFF"/>
                </a:highlight>
                <a:latin typeface="Consolas"/>
                <a:ea typeface="Consolas"/>
                <a:cs typeface="Consolas"/>
                <a:sym typeface="Consolas"/>
              </a:rPr>
              <a:t>result</a:t>
            </a:r>
            <a:r>
              <a:rPr lang="en-US" sz="1000">
                <a:solidFill>
                  <a:srgbClr val="080808"/>
                </a:solidFill>
                <a:highlight>
                  <a:srgbClr val="FFFFFF"/>
                </a:highlight>
                <a:latin typeface="Consolas"/>
                <a:ea typeface="Consolas"/>
                <a:cs typeface="Consolas"/>
                <a:sym typeface="Consolas"/>
              </a:rPr>
              <a:t>[</a:t>
            </a:r>
            <a:r>
              <a:rPr lang="en-US" sz="1000">
                <a:solidFill>
                  <a:srgbClr val="1750EB"/>
                </a:solidFill>
                <a:highlight>
                  <a:srgbClr val="FFFFFF"/>
                </a:highlight>
                <a:latin typeface="Consolas"/>
                <a:ea typeface="Consolas"/>
                <a:cs typeface="Consolas"/>
                <a:sym typeface="Consolas"/>
              </a:rPr>
              <a:t>4</a:t>
            </a:r>
            <a:r>
              <a:rPr lang="en-US" sz="1000">
                <a:solidFill>
                  <a:srgbClr val="080808"/>
                </a:solidFill>
                <a:highlight>
                  <a:srgbClr val="FFFFFF"/>
                </a:highlight>
                <a:latin typeface="Consolas"/>
                <a:ea typeface="Consolas"/>
                <a:cs typeface="Consolas"/>
                <a:sym typeface="Consolas"/>
              </a:rPr>
              <a:t>]; </a:t>
            </a:r>
            <a:r>
              <a:rPr i="1" lang="en-US" sz="1000">
                <a:solidFill>
                  <a:srgbClr val="8C8C8C"/>
                </a:solidFill>
                <a:highlight>
                  <a:srgbClr val="FFFFFF"/>
                </a:highlight>
                <a:latin typeface="Consolas"/>
                <a:ea typeface="Consolas"/>
                <a:cs typeface="Consolas"/>
                <a:sym typeface="Consolas"/>
              </a:rPr>
              <a:t>// Contains "www.example.com"</a:t>
            </a:r>
            <a:endParaRPr i="1" sz="1000">
              <a:solidFill>
                <a:srgbClr val="8C8C8C"/>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i="1" lang="en-US" sz="1000">
                <a:solidFill>
                  <a:srgbClr val="8C8C8C"/>
                </a:solidFill>
                <a:highlight>
                  <a:srgbClr val="FFFFFF"/>
                </a:highlight>
                <a:latin typeface="Consolas"/>
                <a:ea typeface="Consolas"/>
                <a:cs typeface="Consolas"/>
                <a:sym typeface="Consolas"/>
              </a:rPr>
              <a:t>   </a:t>
            </a:r>
            <a:r>
              <a:rPr lang="en-US" sz="1000">
                <a:solidFill>
                  <a:srgbClr val="0033B3"/>
                </a:solidFill>
                <a:highlight>
                  <a:srgbClr val="FFFFFF"/>
                </a:highlight>
                <a:latin typeface="Consolas"/>
                <a:ea typeface="Consolas"/>
                <a:cs typeface="Consolas"/>
                <a:sym typeface="Consolas"/>
              </a:rPr>
              <a:t>let </a:t>
            </a:r>
            <a:r>
              <a:rPr lang="en-US" sz="1000">
                <a:solidFill>
                  <a:srgbClr val="248F8F"/>
                </a:solidFill>
                <a:highlight>
                  <a:srgbClr val="FFFFFF"/>
                </a:highlight>
                <a:latin typeface="Consolas"/>
                <a:ea typeface="Consolas"/>
                <a:cs typeface="Consolas"/>
                <a:sym typeface="Consolas"/>
              </a:rPr>
              <a:t>path </a:t>
            </a:r>
            <a:r>
              <a:rPr lang="en-US" sz="1000">
                <a:solidFill>
                  <a:srgbClr val="080808"/>
                </a:solidFill>
                <a:highlight>
                  <a:srgbClr val="FFFFFF"/>
                </a:highlight>
                <a:latin typeface="Consolas"/>
                <a:ea typeface="Consolas"/>
                <a:cs typeface="Consolas"/>
                <a:sym typeface="Consolas"/>
              </a:rPr>
              <a:t>= </a:t>
            </a:r>
            <a:r>
              <a:rPr lang="en-US" sz="1000">
                <a:solidFill>
                  <a:srgbClr val="830091"/>
                </a:solidFill>
                <a:highlight>
                  <a:srgbClr val="FFFFFF"/>
                </a:highlight>
                <a:latin typeface="Consolas"/>
                <a:ea typeface="Consolas"/>
                <a:cs typeface="Consolas"/>
                <a:sym typeface="Consolas"/>
              </a:rPr>
              <a:t>result</a:t>
            </a:r>
            <a:r>
              <a:rPr lang="en-US" sz="1000">
                <a:solidFill>
                  <a:srgbClr val="080808"/>
                </a:solidFill>
                <a:highlight>
                  <a:srgbClr val="FFFFFF"/>
                </a:highlight>
                <a:latin typeface="Consolas"/>
                <a:ea typeface="Consolas"/>
                <a:cs typeface="Consolas"/>
                <a:sym typeface="Consolas"/>
              </a:rPr>
              <a:t>[</a:t>
            </a:r>
            <a:r>
              <a:rPr lang="en-US" sz="1000">
                <a:solidFill>
                  <a:srgbClr val="1750EB"/>
                </a:solidFill>
                <a:highlight>
                  <a:srgbClr val="FFFFFF"/>
                </a:highlight>
                <a:latin typeface="Consolas"/>
                <a:ea typeface="Consolas"/>
                <a:cs typeface="Consolas"/>
                <a:sym typeface="Consolas"/>
              </a:rPr>
              <a:t>5</a:t>
            </a:r>
            <a:r>
              <a:rPr lang="en-US" sz="1000">
                <a:solidFill>
                  <a:srgbClr val="080808"/>
                </a:solidFill>
                <a:highlight>
                  <a:srgbClr val="FFFFFF"/>
                </a:highlight>
                <a:latin typeface="Consolas"/>
                <a:ea typeface="Consolas"/>
                <a:cs typeface="Consolas"/>
                <a:sym typeface="Consolas"/>
              </a:rPr>
              <a:t>]; </a:t>
            </a:r>
            <a:r>
              <a:rPr i="1" lang="en-US" sz="1000">
                <a:solidFill>
                  <a:srgbClr val="8C8C8C"/>
                </a:solidFill>
                <a:highlight>
                  <a:srgbClr val="FFFFFF"/>
                </a:highlight>
                <a:latin typeface="Consolas"/>
                <a:ea typeface="Consolas"/>
                <a:cs typeface="Consolas"/>
                <a:sym typeface="Consolas"/>
              </a:rPr>
              <a:t>// Contains "/~david"</a:t>
            </a:r>
            <a:endParaRPr i="1" sz="1000">
              <a:solidFill>
                <a:srgbClr val="8C8C8C"/>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t/>
            </a:r>
            <a:endParaRPr i="1" sz="1000">
              <a:solidFill>
                <a:srgbClr val="8C8C8C"/>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1000">
                <a:solidFill>
                  <a:srgbClr val="0033B3"/>
                </a:solidFill>
                <a:highlight>
                  <a:schemeClr val="lt1"/>
                </a:highlight>
                <a:latin typeface="Consolas"/>
                <a:ea typeface="Consolas"/>
                <a:cs typeface="Consolas"/>
                <a:sym typeface="Consolas"/>
              </a:rPr>
              <a:t>   debugger</a:t>
            </a:r>
            <a:endParaRPr sz="1000">
              <a:solidFill>
                <a:srgbClr val="0033B3"/>
              </a:solidFill>
              <a:highlight>
                <a:schemeClr val="lt1"/>
              </a:highlight>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t/>
            </a:r>
            <a:endParaRPr sz="1000">
              <a:solidFill>
                <a:srgbClr val="0033B3"/>
              </a:solidFill>
              <a:highlight>
                <a:schemeClr val="lt1"/>
              </a:highlight>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1000">
                <a:solidFill>
                  <a:srgbClr val="830091"/>
                </a:solidFill>
                <a:highlight>
                  <a:schemeClr val="lt1"/>
                </a:highlight>
                <a:latin typeface="Consolas"/>
                <a:ea typeface="Consolas"/>
                <a:cs typeface="Consolas"/>
                <a:sym typeface="Consolas"/>
              </a:rPr>
              <a:t>   console</a:t>
            </a:r>
            <a:r>
              <a:rPr lang="en-US" sz="1000">
                <a:solidFill>
                  <a:srgbClr val="080808"/>
                </a:solidFill>
                <a:highlight>
                  <a:schemeClr val="lt1"/>
                </a:highlight>
                <a:latin typeface="Consolas"/>
                <a:ea typeface="Consolas"/>
                <a:cs typeface="Consolas"/>
                <a:sym typeface="Consolas"/>
              </a:rPr>
              <a:t>.</a:t>
            </a:r>
            <a:r>
              <a:rPr lang="en-US" sz="1000">
                <a:solidFill>
                  <a:srgbClr val="7A7A43"/>
                </a:solidFill>
                <a:highlight>
                  <a:schemeClr val="lt1"/>
                </a:highlight>
                <a:latin typeface="Consolas"/>
                <a:ea typeface="Consolas"/>
                <a:cs typeface="Consolas"/>
                <a:sym typeface="Consolas"/>
              </a:rPr>
              <a:t>log</a:t>
            </a:r>
            <a:r>
              <a:rPr lang="en-US" sz="1000">
                <a:solidFill>
                  <a:srgbClr val="080808"/>
                </a:solidFill>
                <a:highlight>
                  <a:schemeClr val="lt1"/>
                </a:highlight>
                <a:latin typeface="Consolas"/>
                <a:ea typeface="Consolas"/>
                <a:cs typeface="Consolas"/>
                <a:sym typeface="Consolas"/>
              </a:rPr>
              <a:t>(</a:t>
            </a:r>
            <a:r>
              <a:rPr lang="en-US" sz="1000">
                <a:solidFill>
                  <a:srgbClr val="067D17"/>
                </a:solidFill>
                <a:highlight>
                  <a:schemeClr val="lt1"/>
                </a:highlight>
                <a:latin typeface="Consolas"/>
                <a:ea typeface="Consolas"/>
                <a:cs typeface="Consolas"/>
                <a:sym typeface="Consolas"/>
              </a:rPr>
              <a:t>"fullurl"</a:t>
            </a:r>
            <a:r>
              <a:rPr lang="en-US" sz="1000">
                <a:solidFill>
                  <a:srgbClr val="080808"/>
                </a:solidFill>
                <a:highlight>
                  <a:schemeClr val="lt1"/>
                </a:highlight>
                <a:latin typeface="Consolas"/>
                <a:ea typeface="Consolas"/>
                <a:cs typeface="Consolas"/>
                <a:sym typeface="Consolas"/>
              </a:rPr>
              <a:t>, fullurl)</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1000">
                <a:solidFill>
                  <a:srgbClr val="830091"/>
                </a:solidFill>
                <a:highlight>
                  <a:schemeClr val="lt1"/>
                </a:highlight>
                <a:latin typeface="Consolas"/>
                <a:ea typeface="Consolas"/>
                <a:cs typeface="Consolas"/>
                <a:sym typeface="Consolas"/>
              </a:rPr>
              <a:t>   console</a:t>
            </a:r>
            <a:r>
              <a:rPr lang="en-US" sz="1000">
                <a:solidFill>
                  <a:srgbClr val="080808"/>
                </a:solidFill>
                <a:highlight>
                  <a:schemeClr val="lt1"/>
                </a:highlight>
                <a:latin typeface="Consolas"/>
                <a:ea typeface="Consolas"/>
                <a:cs typeface="Consolas"/>
                <a:sym typeface="Consolas"/>
              </a:rPr>
              <a:t>.</a:t>
            </a:r>
            <a:r>
              <a:rPr lang="en-US" sz="1000">
                <a:solidFill>
                  <a:srgbClr val="7A7A43"/>
                </a:solidFill>
                <a:highlight>
                  <a:schemeClr val="lt1"/>
                </a:highlight>
                <a:latin typeface="Consolas"/>
                <a:ea typeface="Consolas"/>
                <a:cs typeface="Consolas"/>
                <a:sym typeface="Consolas"/>
              </a:rPr>
              <a:t>log</a:t>
            </a:r>
            <a:r>
              <a:rPr lang="en-US" sz="1000">
                <a:solidFill>
                  <a:srgbClr val="080808"/>
                </a:solidFill>
                <a:highlight>
                  <a:schemeClr val="lt1"/>
                </a:highlight>
                <a:latin typeface="Consolas"/>
                <a:ea typeface="Consolas"/>
                <a:cs typeface="Consolas"/>
                <a:sym typeface="Consolas"/>
              </a:rPr>
              <a:t>(</a:t>
            </a:r>
            <a:r>
              <a:rPr lang="en-US" sz="1000">
                <a:solidFill>
                  <a:srgbClr val="067D17"/>
                </a:solidFill>
                <a:highlight>
                  <a:schemeClr val="lt1"/>
                </a:highlight>
                <a:latin typeface="Consolas"/>
                <a:ea typeface="Consolas"/>
                <a:cs typeface="Consolas"/>
                <a:sym typeface="Consolas"/>
              </a:rPr>
              <a:t>"protocol"</a:t>
            </a:r>
            <a:r>
              <a:rPr lang="en-US" sz="1000">
                <a:solidFill>
                  <a:srgbClr val="080808"/>
                </a:solidFill>
                <a:highlight>
                  <a:schemeClr val="lt1"/>
                </a:highlight>
                <a:latin typeface="Consolas"/>
                <a:ea typeface="Consolas"/>
                <a:cs typeface="Consolas"/>
                <a:sym typeface="Consolas"/>
              </a:rPr>
              <a:t>, protocol)</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1000">
                <a:solidFill>
                  <a:srgbClr val="830091"/>
                </a:solidFill>
                <a:highlight>
                  <a:schemeClr val="lt1"/>
                </a:highlight>
                <a:latin typeface="Consolas"/>
                <a:ea typeface="Consolas"/>
                <a:cs typeface="Consolas"/>
                <a:sym typeface="Consolas"/>
              </a:rPr>
              <a:t>   console</a:t>
            </a:r>
            <a:r>
              <a:rPr lang="en-US" sz="1000">
                <a:solidFill>
                  <a:srgbClr val="080808"/>
                </a:solidFill>
                <a:highlight>
                  <a:schemeClr val="lt1"/>
                </a:highlight>
                <a:latin typeface="Consolas"/>
                <a:ea typeface="Consolas"/>
                <a:cs typeface="Consolas"/>
                <a:sym typeface="Consolas"/>
              </a:rPr>
              <a:t>.</a:t>
            </a:r>
            <a:r>
              <a:rPr lang="en-US" sz="1000">
                <a:solidFill>
                  <a:srgbClr val="7A7A43"/>
                </a:solidFill>
                <a:highlight>
                  <a:schemeClr val="lt1"/>
                </a:highlight>
                <a:latin typeface="Consolas"/>
                <a:ea typeface="Consolas"/>
                <a:cs typeface="Consolas"/>
                <a:sym typeface="Consolas"/>
              </a:rPr>
              <a:t>log</a:t>
            </a:r>
            <a:r>
              <a:rPr lang="en-US" sz="1000">
                <a:solidFill>
                  <a:srgbClr val="080808"/>
                </a:solidFill>
                <a:highlight>
                  <a:schemeClr val="lt1"/>
                </a:highlight>
                <a:latin typeface="Consolas"/>
                <a:ea typeface="Consolas"/>
                <a:cs typeface="Consolas"/>
                <a:sym typeface="Consolas"/>
              </a:rPr>
              <a:t>(</a:t>
            </a:r>
            <a:r>
              <a:rPr lang="en-US" sz="1000">
                <a:solidFill>
                  <a:srgbClr val="067D17"/>
                </a:solidFill>
                <a:highlight>
                  <a:schemeClr val="lt1"/>
                </a:highlight>
                <a:latin typeface="Consolas"/>
                <a:ea typeface="Consolas"/>
                <a:cs typeface="Consolas"/>
                <a:sym typeface="Consolas"/>
              </a:rPr>
              <a:t>"host"</a:t>
            </a:r>
            <a:r>
              <a:rPr lang="en-US" sz="1000">
                <a:solidFill>
                  <a:srgbClr val="080808"/>
                </a:solidFill>
                <a:highlight>
                  <a:schemeClr val="lt1"/>
                </a:highlight>
                <a:latin typeface="Consolas"/>
                <a:ea typeface="Consolas"/>
                <a:cs typeface="Consolas"/>
                <a:sym typeface="Consolas"/>
              </a:rPr>
              <a:t>, host)</a:t>
            </a:r>
            <a:endParaRPr sz="1000">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1000">
                <a:solidFill>
                  <a:srgbClr val="830091"/>
                </a:solidFill>
                <a:highlight>
                  <a:schemeClr val="lt1"/>
                </a:highlight>
                <a:latin typeface="Consolas"/>
                <a:ea typeface="Consolas"/>
                <a:cs typeface="Consolas"/>
                <a:sym typeface="Consolas"/>
              </a:rPr>
              <a:t>   console</a:t>
            </a:r>
            <a:r>
              <a:rPr lang="en-US" sz="1000">
                <a:solidFill>
                  <a:srgbClr val="080808"/>
                </a:solidFill>
                <a:highlight>
                  <a:schemeClr val="lt1"/>
                </a:highlight>
                <a:latin typeface="Consolas"/>
                <a:ea typeface="Consolas"/>
                <a:cs typeface="Consolas"/>
                <a:sym typeface="Consolas"/>
              </a:rPr>
              <a:t>.</a:t>
            </a:r>
            <a:r>
              <a:rPr lang="en-US" sz="1000">
                <a:solidFill>
                  <a:srgbClr val="7A7A43"/>
                </a:solidFill>
                <a:highlight>
                  <a:schemeClr val="lt1"/>
                </a:highlight>
                <a:latin typeface="Consolas"/>
                <a:ea typeface="Consolas"/>
                <a:cs typeface="Consolas"/>
                <a:sym typeface="Consolas"/>
              </a:rPr>
              <a:t>log</a:t>
            </a:r>
            <a:r>
              <a:rPr lang="en-US" sz="1000">
                <a:solidFill>
                  <a:srgbClr val="080808"/>
                </a:solidFill>
                <a:highlight>
                  <a:schemeClr val="lt1"/>
                </a:highlight>
                <a:latin typeface="Consolas"/>
                <a:ea typeface="Consolas"/>
                <a:cs typeface="Consolas"/>
                <a:sym typeface="Consolas"/>
              </a:rPr>
              <a:t>(</a:t>
            </a:r>
            <a:r>
              <a:rPr lang="en-US" sz="1000">
                <a:solidFill>
                  <a:srgbClr val="067D17"/>
                </a:solidFill>
                <a:highlight>
                  <a:schemeClr val="lt1"/>
                </a:highlight>
                <a:latin typeface="Consolas"/>
                <a:ea typeface="Consolas"/>
                <a:cs typeface="Consolas"/>
                <a:sym typeface="Consolas"/>
              </a:rPr>
              <a:t>"path"</a:t>
            </a:r>
            <a:r>
              <a:rPr lang="en-US" sz="1000">
                <a:solidFill>
                  <a:srgbClr val="080808"/>
                </a:solidFill>
                <a:highlight>
                  <a:schemeClr val="lt1"/>
                </a:highlight>
                <a:latin typeface="Consolas"/>
                <a:ea typeface="Consolas"/>
                <a:cs typeface="Consolas"/>
                <a:sym typeface="Consolas"/>
              </a:rPr>
              <a:t>, path)</a:t>
            </a:r>
            <a:endParaRPr i="1" sz="1000">
              <a:solidFill>
                <a:srgbClr val="8C8C8C"/>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sz="1000">
                <a:solidFill>
                  <a:srgbClr val="080808"/>
                </a:solidFill>
                <a:highlight>
                  <a:srgbClr val="FFFFFF"/>
                </a:highlight>
                <a:latin typeface="Consolas"/>
                <a:ea typeface="Consolas"/>
                <a:cs typeface="Consolas"/>
                <a:sym typeface="Consolas"/>
              </a:rPr>
              <a:t>}</a:t>
            </a:r>
            <a:endParaRPr sz="12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1"/>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lnSpc>
                <a:spcPct val="100000"/>
              </a:lnSpc>
              <a:spcBef>
                <a:spcPts val="0"/>
              </a:spcBef>
              <a:spcAft>
                <a:spcPts val="0"/>
              </a:spcAft>
              <a:buSzPts val="1100"/>
              <a:buNone/>
            </a:pPr>
            <a:r>
              <a:rPr lang="en-US"/>
              <a:t>Debugger (continued)</a:t>
            </a:r>
            <a:endParaRPr/>
          </a:p>
        </p:txBody>
      </p:sp>
      <p:sp>
        <p:nvSpPr>
          <p:cNvPr id="542" name="Google Shape;542;p61"/>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543" name="Google Shape;543;p61"/>
          <p:cNvSpPr txBox="1"/>
          <p:nvPr/>
        </p:nvSpPr>
        <p:spPr>
          <a:xfrm>
            <a:off x="531563" y="1190419"/>
            <a:ext cx="7943700" cy="726300"/>
          </a:xfrm>
          <a:prstGeom prst="rect">
            <a:avLst/>
          </a:prstGeom>
          <a:noFill/>
          <a:ln>
            <a:noFill/>
          </a:ln>
        </p:spPr>
        <p:txBody>
          <a:bodyPr anchorCtr="0" anchor="t" bIns="68575" lIns="68575" spcFirstLastPara="1" rIns="68575" wrap="square" tIns="68575">
            <a:noAutofit/>
          </a:bodyPr>
          <a:lstStyle/>
          <a:p>
            <a:pPr indent="0" lvl="0" marL="0" marR="25400" rtl="0" algn="just">
              <a:lnSpc>
                <a:spcPct val="100000"/>
              </a:lnSpc>
              <a:spcBef>
                <a:spcPts val="500"/>
              </a:spcBef>
              <a:spcAft>
                <a:spcPts val="0"/>
              </a:spcAft>
              <a:buClr>
                <a:srgbClr val="000000"/>
              </a:buClr>
              <a:buSzPts val="1100"/>
              <a:buFont typeface="Arial"/>
              <a:buNone/>
            </a:pPr>
            <a:r>
              <a:t/>
            </a:r>
            <a:endParaRPr b="0" i="0" sz="1100" u="none" cap="none" strike="noStrike">
              <a:solidFill>
                <a:srgbClr val="3C78D8"/>
              </a:solidFill>
              <a:latin typeface="Century Gothic"/>
              <a:ea typeface="Century Gothic"/>
              <a:cs typeface="Century Gothic"/>
              <a:sym typeface="Century Gothic"/>
            </a:endParaRPr>
          </a:p>
          <a:p>
            <a:pPr indent="0" lvl="0" marL="0" marR="0" rtl="0" algn="l">
              <a:lnSpc>
                <a:spcPct val="100000"/>
              </a:lnSpc>
              <a:spcBef>
                <a:spcPts val="500"/>
              </a:spcBef>
              <a:spcAft>
                <a:spcPts val="0"/>
              </a:spcAft>
              <a:buClr>
                <a:srgbClr val="000000"/>
              </a:buClr>
              <a:buSzPts val="1100"/>
              <a:buFont typeface="Arial"/>
              <a:buNone/>
            </a:pPr>
            <a:r>
              <a:t/>
            </a:r>
            <a:endParaRPr b="0" i="0" sz="1100" u="none" cap="none" strike="noStrike">
              <a:solidFill>
                <a:srgbClr val="333333"/>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Century Gothic"/>
              <a:ea typeface="Century Gothic"/>
              <a:cs typeface="Century Gothic"/>
              <a:sym typeface="Century Gothic"/>
            </a:endParaRPr>
          </a:p>
        </p:txBody>
      </p:sp>
      <p:pic>
        <p:nvPicPr>
          <p:cNvPr id="544" name="Google Shape;544;p61"/>
          <p:cNvPicPr preferRelativeResize="0"/>
          <p:nvPr/>
        </p:nvPicPr>
        <p:blipFill>
          <a:blip r:embed="rId3">
            <a:alphaModFix/>
          </a:blip>
          <a:stretch>
            <a:fillRect/>
          </a:stretch>
        </p:blipFill>
        <p:spPr>
          <a:xfrm>
            <a:off x="654600" y="1252576"/>
            <a:ext cx="8312622" cy="3425475"/>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2"/>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marR="25400" rtl="0" algn="l">
              <a:spcBef>
                <a:spcPts val="0"/>
              </a:spcBef>
              <a:spcAft>
                <a:spcPts val="0"/>
              </a:spcAft>
              <a:buNone/>
            </a:pPr>
            <a:r>
              <a:rPr lang="en-US">
                <a:solidFill>
                  <a:srgbClr val="000000"/>
                </a:solidFill>
              </a:rPr>
              <a:t>There are many different types of errors that you will encounter when using JavaScript. We will go over the most common errors here:</a:t>
            </a:r>
            <a:endParaRPr>
              <a:solidFill>
                <a:srgbClr val="000000"/>
              </a:solidFill>
            </a:endParaRPr>
          </a:p>
          <a:p>
            <a:pPr indent="-317500" lvl="0" marL="457200" marR="25400" rtl="0" algn="l">
              <a:spcBef>
                <a:spcPts val="1000"/>
              </a:spcBef>
              <a:spcAft>
                <a:spcPts val="0"/>
              </a:spcAft>
              <a:buClr>
                <a:schemeClr val="accent4"/>
              </a:buClr>
              <a:buSzPts val="1400"/>
              <a:buChar char="➢"/>
            </a:pPr>
            <a:r>
              <a:rPr lang="en-US">
                <a:solidFill>
                  <a:srgbClr val="000000"/>
                </a:solidFill>
              </a:rPr>
              <a:t>A </a:t>
            </a:r>
            <a:r>
              <a:rPr b="1" lang="en-US">
                <a:solidFill>
                  <a:srgbClr val="000000"/>
                </a:solidFill>
              </a:rPr>
              <a:t>runtime error</a:t>
            </a:r>
            <a:r>
              <a:rPr lang="en-US">
                <a:solidFill>
                  <a:srgbClr val="000000"/>
                </a:solidFill>
              </a:rPr>
              <a:t> is a program error that occurs while the program is running. The term is often used in contrast to other types of program errors, such as syntax errors and compile time errors. There are many different types of runtime errors.</a:t>
            </a:r>
            <a:endParaRPr>
              <a:solidFill>
                <a:srgbClr val="000000"/>
              </a:solidFill>
            </a:endParaRPr>
          </a:p>
          <a:p>
            <a:pPr indent="-317500" lvl="0" marL="457200" marR="25400" rtl="0" algn="l">
              <a:spcBef>
                <a:spcPts val="1000"/>
              </a:spcBef>
              <a:spcAft>
                <a:spcPts val="0"/>
              </a:spcAft>
              <a:buClr>
                <a:schemeClr val="accent4"/>
              </a:buClr>
              <a:buSzPts val="1400"/>
              <a:buChar char="➢"/>
            </a:pPr>
            <a:r>
              <a:rPr b="1" lang="en-US">
                <a:solidFill>
                  <a:srgbClr val="000000"/>
                </a:solidFill>
              </a:rPr>
              <a:t>Logic errors</a:t>
            </a:r>
            <a:r>
              <a:rPr lang="en-US">
                <a:solidFill>
                  <a:srgbClr val="000000"/>
                </a:solidFill>
              </a:rPr>
              <a:t> produce the wrong output. For example, a miscalculation in the source code or a spreadsheet program may produce the wrong result when a user enters a formula into a cell.</a:t>
            </a:r>
            <a:endParaRPr>
              <a:solidFill>
                <a:srgbClr val="000000"/>
              </a:solidFill>
            </a:endParaRPr>
          </a:p>
          <a:p>
            <a:pPr indent="-317500" lvl="0" marL="457200" marR="25400" rtl="0" algn="l">
              <a:spcBef>
                <a:spcPts val="1000"/>
              </a:spcBef>
              <a:spcAft>
                <a:spcPts val="0"/>
              </a:spcAft>
              <a:buClr>
                <a:schemeClr val="accent4"/>
              </a:buClr>
              <a:buSzPts val="1400"/>
              <a:buChar char="➢"/>
            </a:pPr>
            <a:r>
              <a:rPr b="1" lang="en-US">
                <a:solidFill>
                  <a:srgbClr val="000000"/>
                </a:solidFill>
              </a:rPr>
              <a:t>Memory leaks</a:t>
            </a:r>
            <a:r>
              <a:rPr lang="en-US">
                <a:solidFill>
                  <a:srgbClr val="000000"/>
                </a:solidFill>
              </a:rPr>
              <a:t> cause a program to continually use more RAM while the program is running. A memory leak may be due to an infinite loop not de-allocating unused memory, or for other reasons.</a:t>
            </a:r>
            <a:endParaRPr>
              <a:solidFill>
                <a:srgbClr val="000000"/>
              </a:solidFill>
            </a:endParaRPr>
          </a:p>
          <a:p>
            <a:pPr indent="0" lvl="0" marL="0" rtl="0" algn="l">
              <a:spcBef>
                <a:spcPts val="1000"/>
              </a:spcBef>
              <a:spcAft>
                <a:spcPts val="1000"/>
              </a:spcAft>
              <a:buNone/>
            </a:pPr>
            <a:r>
              <a:rPr lang="en-US">
                <a:solidFill>
                  <a:srgbClr val="000000"/>
                </a:solidFill>
              </a:rPr>
              <a:t>JavaScript allows the developer to create a custom error when a runtime error occurs.</a:t>
            </a:r>
            <a:endParaRPr/>
          </a:p>
        </p:txBody>
      </p:sp>
      <p:sp>
        <p:nvSpPr>
          <p:cNvPr id="551" name="Google Shape;551;p62"/>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2500"/>
              <a:t>Errors</a:t>
            </a:r>
            <a:endParaRPr sz="2500"/>
          </a:p>
        </p:txBody>
      </p:sp>
      <p:sp>
        <p:nvSpPr>
          <p:cNvPr id="552" name="Google Shape;552;p62"/>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553" name="Google Shape;553;p62"/>
          <p:cNvSpPr txBox="1"/>
          <p:nvPr/>
        </p:nvSpPr>
        <p:spPr>
          <a:xfrm>
            <a:off x="1493856" y="4279669"/>
            <a:ext cx="6156300" cy="538800"/>
          </a:xfrm>
          <a:prstGeom prst="rect">
            <a:avLst/>
          </a:prstGeom>
          <a:noFill/>
          <a:ln cap="flat" cmpd="sng" w="9525">
            <a:solidFill>
              <a:schemeClr val="accent2"/>
            </a:solidFill>
            <a:prstDash val="dash"/>
            <a:round/>
            <a:headEnd len="sm" w="sm" type="none"/>
            <a:tailEnd len="sm" w="sm" type="none"/>
          </a:ln>
        </p:spPr>
        <p:txBody>
          <a:bodyPr anchorCtr="0" anchor="t" bIns="68575" lIns="68575" spcFirstLastPara="1" rIns="68575" wrap="square" tIns="68575">
            <a:spAutoFit/>
          </a:bodyPr>
          <a:lstStyle/>
          <a:p>
            <a:pPr indent="0" lvl="0" marL="0" rtl="0" algn="l">
              <a:spcBef>
                <a:spcPts val="0"/>
              </a:spcBef>
              <a:spcAft>
                <a:spcPts val="0"/>
              </a:spcAft>
              <a:buNone/>
            </a:pPr>
            <a:r>
              <a:rPr lang="en-US" sz="1300">
                <a:solidFill>
                  <a:srgbClr val="0033B3"/>
                </a:solidFill>
                <a:highlight>
                  <a:srgbClr val="FFFFFF"/>
                </a:highlight>
                <a:latin typeface="Consolas"/>
                <a:ea typeface="Consolas"/>
                <a:cs typeface="Consolas"/>
                <a:sym typeface="Consolas"/>
              </a:rPr>
              <a:t>const </a:t>
            </a:r>
            <a:r>
              <a:rPr lang="en-US" sz="1300">
                <a:solidFill>
                  <a:srgbClr val="830091"/>
                </a:solidFill>
                <a:highlight>
                  <a:srgbClr val="FFFFFF"/>
                </a:highlight>
                <a:latin typeface="Consolas"/>
                <a:ea typeface="Consolas"/>
                <a:cs typeface="Consolas"/>
                <a:sym typeface="Consolas"/>
              </a:rPr>
              <a:t>err </a:t>
            </a:r>
            <a:r>
              <a:rPr lang="en-US" sz="1300">
                <a:solidFill>
                  <a:srgbClr val="080808"/>
                </a:solidFill>
                <a:highlight>
                  <a:srgbClr val="FFFFFF"/>
                </a:highlight>
                <a:latin typeface="Consolas"/>
                <a:ea typeface="Consolas"/>
                <a:cs typeface="Consolas"/>
                <a:sym typeface="Consolas"/>
              </a:rPr>
              <a:t>= </a:t>
            </a:r>
            <a:r>
              <a:rPr lang="en-US" sz="1300">
                <a:solidFill>
                  <a:srgbClr val="0033B3"/>
                </a:solidFill>
                <a:highlight>
                  <a:srgbClr val="FFFFFF"/>
                </a:highlight>
                <a:latin typeface="Consolas"/>
                <a:ea typeface="Consolas"/>
                <a:cs typeface="Consolas"/>
                <a:sym typeface="Consolas"/>
              </a:rPr>
              <a:t>new </a:t>
            </a:r>
            <a:r>
              <a:rPr lang="en-US" sz="1300">
                <a:solidFill>
                  <a:srgbClr val="080808"/>
                </a:solidFill>
                <a:highlight>
                  <a:srgbClr val="FFFFFF"/>
                </a:highlight>
                <a:latin typeface="Consolas"/>
                <a:ea typeface="Consolas"/>
                <a:cs typeface="Consolas"/>
                <a:sym typeface="Consolas"/>
              </a:rPr>
              <a:t>Error(</a:t>
            </a:r>
            <a:r>
              <a:rPr lang="en-US" sz="1300">
                <a:solidFill>
                  <a:srgbClr val="067D17"/>
                </a:solidFill>
                <a:highlight>
                  <a:srgbClr val="FFFFFF"/>
                </a:highlight>
                <a:latin typeface="Consolas"/>
                <a:ea typeface="Consolas"/>
                <a:cs typeface="Consolas"/>
                <a:sym typeface="Consolas"/>
              </a:rPr>
              <a:t>'Custom Error made by the developer.</a:t>
            </a:r>
            <a:r>
              <a:rPr lang="en-US" sz="1300">
                <a:solidFill>
                  <a:srgbClr val="067D17"/>
                </a:solidFill>
                <a:highlight>
                  <a:srgbClr val="FFFFFF"/>
                </a:highlight>
                <a:latin typeface="Consolas"/>
                <a:ea typeface="Consolas"/>
                <a:cs typeface="Consolas"/>
                <a:sym typeface="Consolas"/>
              </a:rPr>
              <a:t>'</a:t>
            </a:r>
            <a:r>
              <a:rPr lang="en-US" sz="1300">
                <a:solidFill>
                  <a:srgbClr val="080808"/>
                </a:solidFill>
                <a:highlight>
                  <a:srgbClr val="FFFFFF"/>
                </a:highlight>
                <a:latin typeface="Consolas"/>
                <a:ea typeface="Consolas"/>
                <a:cs typeface="Consolas"/>
                <a:sym typeface="Consolas"/>
              </a:rPr>
              <a:t>);</a:t>
            </a:r>
            <a:endParaRPr sz="13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300">
                <a:solidFill>
                  <a:srgbClr val="830091"/>
                </a:solidFill>
                <a:highlight>
                  <a:srgbClr val="FFFFFF"/>
                </a:highlight>
                <a:latin typeface="Consolas"/>
                <a:ea typeface="Consolas"/>
                <a:cs typeface="Consolas"/>
                <a:sym typeface="Consolas"/>
              </a:rPr>
              <a:t>console</a:t>
            </a:r>
            <a:r>
              <a:rPr lang="en-US" sz="1300">
                <a:solidFill>
                  <a:srgbClr val="080808"/>
                </a:solidFill>
                <a:highlight>
                  <a:srgbClr val="FFFFFF"/>
                </a:highlight>
                <a:latin typeface="Consolas"/>
                <a:ea typeface="Consolas"/>
                <a:cs typeface="Consolas"/>
                <a:sym typeface="Consolas"/>
              </a:rPr>
              <a:t>.</a:t>
            </a:r>
            <a:r>
              <a:rPr lang="en-US" sz="1300">
                <a:solidFill>
                  <a:srgbClr val="7A7A43"/>
                </a:solidFill>
                <a:highlight>
                  <a:srgbClr val="FFFFFF"/>
                </a:highlight>
                <a:latin typeface="Consolas"/>
                <a:ea typeface="Consolas"/>
                <a:cs typeface="Consolas"/>
                <a:sym typeface="Consolas"/>
              </a:rPr>
              <a:t>log</a:t>
            </a:r>
            <a:r>
              <a:rPr lang="en-US" sz="1300">
                <a:solidFill>
                  <a:srgbClr val="080808"/>
                </a:solidFill>
                <a:highlight>
                  <a:srgbClr val="FFFFFF"/>
                </a:highlight>
                <a:latin typeface="Consolas"/>
                <a:ea typeface="Consolas"/>
                <a:cs typeface="Consolas"/>
                <a:sym typeface="Consolas"/>
              </a:rPr>
              <a:t>(</a:t>
            </a:r>
            <a:r>
              <a:rPr lang="en-US" sz="1300">
                <a:solidFill>
                  <a:srgbClr val="830091"/>
                </a:solidFill>
                <a:highlight>
                  <a:srgbClr val="FFFFFF"/>
                </a:highlight>
                <a:latin typeface="Consolas"/>
                <a:ea typeface="Consolas"/>
                <a:cs typeface="Consolas"/>
                <a:sym typeface="Consolas"/>
              </a:rPr>
              <a:t>err</a:t>
            </a:r>
            <a:r>
              <a:rPr lang="en-US" sz="1300">
                <a:solidFill>
                  <a:srgbClr val="080808"/>
                </a:solidFill>
                <a:highlight>
                  <a:srgbClr val="FFFFFF"/>
                </a:highlight>
                <a:latin typeface="Consolas"/>
                <a:ea typeface="Consolas"/>
                <a:cs typeface="Consolas"/>
                <a:sym typeface="Consolas"/>
              </a:rPr>
              <a:t>);</a:t>
            </a:r>
            <a:endParaRPr sz="1300">
              <a:solidFill>
                <a:srgbClr val="080808"/>
              </a:solidFill>
              <a:highlight>
                <a:srgbClr val="FFFFFF"/>
              </a:highlight>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3"/>
          <p:cNvSpPr txBox="1"/>
          <p:nvPr>
            <p:ph idx="1" type="body"/>
          </p:nvPr>
        </p:nvSpPr>
        <p:spPr>
          <a:xfrm>
            <a:off x="523875" y="1290600"/>
            <a:ext cx="8186700" cy="3395400"/>
          </a:xfrm>
          <a:prstGeom prst="rect">
            <a:avLst/>
          </a:prstGeom>
        </p:spPr>
        <p:txBody>
          <a:bodyPr anchorCtr="0" anchor="t" bIns="68575" lIns="68575" spcFirstLastPara="1" rIns="68575" wrap="square" tIns="68575">
            <a:noAutofit/>
          </a:bodyPr>
          <a:lstStyle/>
          <a:p>
            <a:pPr indent="0" lvl="0" marL="0" marR="25400" rtl="0" algn="l">
              <a:spcBef>
                <a:spcPts val="0"/>
              </a:spcBef>
              <a:spcAft>
                <a:spcPts val="0"/>
              </a:spcAft>
              <a:buNone/>
            </a:pPr>
            <a:r>
              <a:rPr lang="en-US">
                <a:solidFill>
                  <a:srgbClr val="000000"/>
                </a:solidFill>
              </a:rPr>
              <a:t>A </a:t>
            </a:r>
            <a:r>
              <a:rPr b="1" lang="en-US" u="sng">
                <a:solidFill>
                  <a:schemeClr val="hlink"/>
                </a:solidFill>
                <a:latin typeface="Consolas"/>
                <a:ea typeface="Consolas"/>
                <a:cs typeface="Consolas"/>
                <a:sym typeface="Consolas"/>
                <a:hlinkClick r:id="rId3"/>
              </a:rPr>
              <a:t>try</a:t>
            </a:r>
            <a:r>
              <a:rPr b="1" lang="en-US" u="sng">
                <a:solidFill>
                  <a:schemeClr val="hlink"/>
                </a:solidFill>
                <a:latin typeface="Consolas"/>
                <a:ea typeface="Consolas"/>
                <a:cs typeface="Consolas"/>
                <a:sym typeface="Consolas"/>
                <a:hlinkClick r:id="rId4"/>
              </a:rPr>
              <a:t>...catch</a:t>
            </a:r>
            <a:r>
              <a:rPr lang="en-US" u="sng">
                <a:solidFill>
                  <a:schemeClr val="hlink"/>
                </a:solidFill>
                <a:hlinkClick r:id="rId5"/>
              </a:rPr>
              <a:t> statement</a:t>
            </a:r>
            <a:r>
              <a:rPr lang="en-US">
                <a:solidFill>
                  <a:srgbClr val="000000"/>
                </a:solidFill>
              </a:rPr>
              <a:t> is used to account for errors that may occur, and consists of two blocks.</a:t>
            </a:r>
            <a:endParaRPr>
              <a:solidFill>
                <a:srgbClr val="000000"/>
              </a:solidFill>
            </a:endParaRPr>
          </a:p>
          <a:p>
            <a:pPr indent="0" lvl="0" marL="0" marR="25400" rtl="0" algn="l">
              <a:spcBef>
                <a:spcPts val="1000"/>
              </a:spcBef>
              <a:spcAft>
                <a:spcPts val="0"/>
              </a:spcAft>
              <a:buNone/>
            </a:pPr>
            <a:r>
              <a:rPr lang="en-US">
                <a:solidFill>
                  <a:srgbClr val="000000"/>
                </a:solidFill>
              </a:rPr>
              <a:t>The </a:t>
            </a:r>
            <a:r>
              <a:rPr b="1" lang="en-US">
                <a:solidFill>
                  <a:schemeClr val="accent2"/>
                </a:solidFill>
                <a:latin typeface="Consolas"/>
                <a:ea typeface="Consolas"/>
                <a:cs typeface="Consolas"/>
                <a:sym typeface="Consolas"/>
              </a:rPr>
              <a:t>try</a:t>
            </a:r>
            <a:r>
              <a:rPr b="1" lang="en-US">
                <a:solidFill>
                  <a:srgbClr val="EF7A24"/>
                </a:solidFill>
              </a:rPr>
              <a:t> </a:t>
            </a:r>
            <a:r>
              <a:rPr lang="en-US">
                <a:solidFill>
                  <a:srgbClr val="000000"/>
                </a:solidFill>
              </a:rPr>
              <a:t>block is meant to run code that can possibly crash the program. This code would be placed inside a </a:t>
            </a:r>
            <a:r>
              <a:rPr b="1" lang="en-US">
                <a:solidFill>
                  <a:schemeClr val="accent2"/>
                </a:solidFill>
                <a:latin typeface="Consolas"/>
                <a:ea typeface="Consolas"/>
                <a:cs typeface="Consolas"/>
                <a:sym typeface="Consolas"/>
              </a:rPr>
              <a:t>try</a:t>
            </a:r>
            <a:r>
              <a:rPr lang="en-US">
                <a:solidFill>
                  <a:srgbClr val="000000"/>
                </a:solidFill>
              </a:rPr>
              <a:t> block in case there is a runtime error. The program will not just stop when it encounters the error; it will try to handle the error via the </a:t>
            </a:r>
            <a:r>
              <a:rPr b="1" lang="en-US">
                <a:solidFill>
                  <a:srgbClr val="000000"/>
                </a:solidFill>
                <a:latin typeface="Consolas"/>
                <a:ea typeface="Consolas"/>
                <a:cs typeface="Consolas"/>
                <a:sym typeface="Consolas"/>
              </a:rPr>
              <a:t>catch</a:t>
            </a:r>
            <a:r>
              <a:rPr lang="en-US">
                <a:solidFill>
                  <a:srgbClr val="000000"/>
                </a:solidFill>
              </a:rPr>
              <a:t> block.</a:t>
            </a:r>
            <a:endParaRPr>
              <a:solidFill>
                <a:srgbClr val="000000"/>
              </a:solidFill>
            </a:endParaRPr>
          </a:p>
          <a:p>
            <a:pPr indent="0" lvl="0" marL="0" marR="25400" rtl="0" algn="l">
              <a:spcBef>
                <a:spcPts val="1000"/>
              </a:spcBef>
              <a:spcAft>
                <a:spcPts val="0"/>
              </a:spcAft>
              <a:buNone/>
            </a:pPr>
            <a:r>
              <a:rPr lang="en-US">
                <a:solidFill>
                  <a:srgbClr val="000000"/>
                </a:solidFill>
              </a:rPr>
              <a:t>When an error is thrown, the program will jump to the </a:t>
            </a:r>
            <a:r>
              <a:rPr b="1" lang="en-US">
                <a:solidFill>
                  <a:schemeClr val="accent2"/>
                </a:solidFill>
                <a:latin typeface="Consolas"/>
                <a:ea typeface="Consolas"/>
                <a:cs typeface="Consolas"/>
                <a:sym typeface="Consolas"/>
              </a:rPr>
              <a:t>catch</a:t>
            </a:r>
            <a:r>
              <a:rPr lang="en-US">
                <a:solidFill>
                  <a:srgbClr val="000000"/>
                </a:solidFill>
              </a:rPr>
              <a:t> </a:t>
            </a:r>
            <a:br>
              <a:rPr lang="en-US">
                <a:solidFill>
                  <a:srgbClr val="000000"/>
                </a:solidFill>
              </a:rPr>
            </a:br>
            <a:r>
              <a:rPr lang="en-US">
                <a:solidFill>
                  <a:srgbClr val="000000"/>
                </a:solidFill>
              </a:rPr>
              <a:t>block. Therefore, a </a:t>
            </a:r>
            <a:r>
              <a:rPr b="1" lang="en-US">
                <a:solidFill>
                  <a:schemeClr val="accent2"/>
                </a:solidFill>
                <a:latin typeface="Consolas"/>
                <a:ea typeface="Consolas"/>
                <a:cs typeface="Consolas"/>
                <a:sym typeface="Consolas"/>
              </a:rPr>
              <a:t>try</a:t>
            </a:r>
            <a:r>
              <a:rPr lang="en-US">
                <a:solidFill>
                  <a:srgbClr val="000000"/>
                </a:solidFill>
              </a:rPr>
              <a:t> block must never exist without a </a:t>
            </a:r>
            <a:br>
              <a:rPr lang="en-US">
                <a:solidFill>
                  <a:srgbClr val="000000"/>
                </a:solidFill>
              </a:rPr>
            </a:br>
            <a:r>
              <a:rPr b="1" lang="en-US">
                <a:solidFill>
                  <a:schemeClr val="accent2"/>
                </a:solidFill>
                <a:latin typeface="Consolas"/>
                <a:ea typeface="Consolas"/>
                <a:cs typeface="Consolas"/>
                <a:sym typeface="Consolas"/>
              </a:rPr>
              <a:t>catch</a:t>
            </a:r>
            <a:r>
              <a:rPr lang="en-US">
                <a:solidFill>
                  <a:srgbClr val="000000"/>
                </a:solidFill>
              </a:rPr>
              <a:t> block.</a:t>
            </a:r>
            <a:endParaRPr>
              <a:solidFill>
                <a:srgbClr val="000000"/>
              </a:solidFill>
            </a:endParaRPr>
          </a:p>
          <a:p>
            <a:pPr indent="0" lvl="0" marL="0" rtl="0" algn="l">
              <a:spcBef>
                <a:spcPts val="1000"/>
              </a:spcBef>
              <a:spcAft>
                <a:spcPts val="0"/>
              </a:spcAft>
              <a:buNone/>
            </a:pPr>
            <a:r>
              <a:rPr lang="en-US">
                <a:solidFill>
                  <a:srgbClr val="000000"/>
                </a:solidFill>
              </a:rPr>
              <a:t>The function </a:t>
            </a:r>
            <a:r>
              <a:rPr b="1" lang="en-US">
                <a:solidFill>
                  <a:srgbClr val="000000"/>
                </a:solidFill>
                <a:latin typeface="Consolas"/>
                <a:ea typeface="Consolas"/>
                <a:cs typeface="Consolas"/>
                <a:sym typeface="Consolas"/>
              </a:rPr>
              <a:t>someFunction</a:t>
            </a:r>
            <a:r>
              <a:rPr lang="en-US">
                <a:solidFill>
                  <a:srgbClr val="000000"/>
                </a:solidFill>
              </a:rPr>
              <a:t> is assumed to have code that </a:t>
            </a:r>
            <a:br>
              <a:rPr lang="en-US">
                <a:solidFill>
                  <a:srgbClr val="000000"/>
                </a:solidFill>
              </a:rPr>
            </a:br>
            <a:r>
              <a:rPr lang="en-US">
                <a:solidFill>
                  <a:srgbClr val="000000"/>
                </a:solidFill>
              </a:rPr>
              <a:t>can crash the program. Note that in this case, we are explicitly </a:t>
            </a:r>
            <a:br>
              <a:rPr lang="en-US">
                <a:solidFill>
                  <a:srgbClr val="000000"/>
                </a:solidFill>
              </a:rPr>
            </a:br>
            <a:r>
              <a:rPr lang="en-US">
                <a:solidFill>
                  <a:srgbClr val="000000"/>
                </a:solidFill>
              </a:rPr>
              <a:t>throwing an error. Normally, runtime errors would be thrown </a:t>
            </a:r>
            <a:br>
              <a:rPr lang="en-US">
                <a:solidFill>
                  <a:srgbClr val="000000"/>
                </a:solidFill>
              </a:rPr>
            </a:br>
            <a:r>
              <a:rPr lang="en-US">
                <a:solidFill>
                  <a:srgbClr val="000000"/>
                </a:solidFill>
              </a:rPr>
              <a:t>automatically by the program when they are encountered.</a:t>
            </a:r>
            <a:endParaRPr>
              <a:solidFill>
                <a:srgbClr val="000000"/>
              </a:solidFill>
            </a:endParaRPr>
          </a:p>
          <a:p>
            <a:pPr indent="0" lvl="0" marL="0" rtl="0" algn="l">
              <a:spcBef>
                <a:spcPts val="800"/>
              </a:spcBef>
              <a:spcAft>
                <a:spcPts val="800"/>
              </a:spcAft>
              <a:buNone/>
            </a:pPr>
            <a:r>
              <a:rPr lang="en-US">
                <a:solidFill>
                  <a:srgbClr val="000000"/>
                </a:solidFill>
              </a:rPr>
              <a:t>When the </a:t>
            </a:r>
            <a:r>
              <a:rPr b="1" lang="en-US">
                <a:solidFill>
                  <a:schemeClr val="accent2"/>
                </a:solidFill>
                <a:latin typeface="Consolas"/>
                <a:ea typeface="Consolas"/>
                <a:cs typeface="Consolas"/>
                <a:sym typeface="Consolas"/>
              </a:rPr>
              <a:t>throw</a:t>
            </a:r>
            <a:r>
              <a:rPr lang="en-US">
                <a:solidFill>
                  <a:srgbClr val="000000"/>
                </a:solidFill>
              </a:rPr>
              <a:t> keyword is encountered, the custom error </a:t>
            </a:r>
            <a:br>
              <a:rPr lang="en-US">
                <a:solidFill>
                  <a:srgbClr val="000000"/>
                </a:solidFill>
              </a:rPr>
            </a:br>
            <a:r>
              <a:rPr lang="en-US">
                <a:solidFill>
                  <a:srgbClr val="000000"/>
                </a:solidFill>
              </a:rPr>
              <a:t>is raised, and the program jumps to the </a:t>
            </a:r>
            <a:r>
              <a:rPr b="1" lang="en-US">
                <a:solidFill>
                  <a:schemeClr val="accent2"/>
                </a:solidFill>
                <a:latin typeface="Consolas"/>
                <a:ea typeface="Consolas"/>
                <a:cs typeface="Consolas"/>
                <a:sym typeface="Consolas"/>
              </a:rPr>
              <a:t>catch</a:t>
            </a:r>
            <a:r>
              <a:rPr lang="en-US">
                <a:solidFill>
                  <a:srgbClr val="000000"/>
                </a:solidFill>
              </a:rPr>
              <a:t> block.</a:t>
            </a:r>
            <a:endParaRPr/>
          </a:p>
        </p:txBody>
      </p:sp>
      <p:sp>
        <p:nvSpPr>
          <p:cNvPr id="560" name="Google Shape;560;p63"/>
          <p:cNvSpPr txBox="1"/>
          <p:nvPr>
            <p:ph type="title"/>
          </p:nvPr>
        </p:nvSpPr>
        <p:spPr>
          <a:xfrm>
            <a:off x="450237" y="6979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Errors: </a:t>
            </a:r>
            <a:r>
              <a:rPr lang="en-US">
                <a:latin typeface="Consolas"/>
                <a:ea typeface="Consolas"/>
                <a:cs typeface="Consolas"/>
                <a:sym typeface="Consolas"/>
              </a:rPr>
              <a:t>try</a:t>
            </a:r>
            <a:r>
              <a:rPr lang="en-US">
                <a:latin typeface="Consolas"/>
                <a:ea typeface="Consolas"/>
                <a:cs typeface="Consolas"/>
                <a:sym typeface="Consolas"/>
              </a:rPr>
              <a:t>...catch</a:t>
            </a:r>
            <a:endParaRPr>
              <a:latin typeface="Consolas"/>
              <a:ea typeface="Consolas"/>
              <a:cs typeface="Consolas"/>
              <a:sym typeface="Consolas"/>
            </a:endParaRPr>
          </a:p>
        </p:txBody>
      </p:sp>
      <p:sp>
        <p:nvSpPr>
          <p:cNvPr id="561" name="Google Shape;561;p63"/>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562" name="Google Shape;562;p63"/>
          <p:cNvSpPr txBox="1"/>
          <p:nvPr/>
        </p:nvSpPr>
        <p:spPr>
          <a:xfrm>
            <a:off x="5673875" y="2469600"/>
            <a:ext cx="2831100" cy="2216400"/>
          </a:xfrm>
          <a:prstGeom prst="rect">
            <a:avLst/>
          </a:prstGeom>
          <a:solidFill>
            <a:schemeClr val="lt1"/>
          </a:solidFill>
          <a:ln cap="flat" cmpd="sng" w="9525">
            <a:solidFill>
              <a:srgbClr val="000000"/>
            </a:solidFill>
            <a:prstDash val="dash"/>
            <a:round/>
            <a:headEnd len="sm" w="sm" type="none"/>
            <a:tailEnd len="sm" w="sm" type="none"/>
          </a:ln>
        </p:spPr>
        <p:txBody>
          <a:bodyPr anchorCtr="0" anchor="t" bIns="68575" lIns="68575" spcFirstLastPara="1" rIns="68575" wrap="square" tIns="68575">
            <a:spAutoFit/>
          </a:bodyPr>
          <a:lstStyle/>
          <a:p>
            <a:pPr indent="0" lvl="0" marL="0" rtl="0" algn="l">
              <a:lnSpc>
                <a:spcPct val="100000"/>
              </a:lnSpc>
              <a:spcBef>
                <a:spcPts val="0"/>
              </a:spcBef>
              <a:spcAft>
                <a:spcPts val="0"/>
              </a:spcAft>
              <a:buClr>
                <a:schemeClr val="dk1"/>
              </a:buClr>
              <a:buSzPts val="800"/>
              <a:buFont typeface="Arial"/>
              <a:buNone/>
            </a:pPr>
            <a:r>
              <a:rPr lang="en-US" sz="900">
                <a:solidFill>
                  <a:srgbClr val="0033B3"/>
                </a:solidFill>
                <a:highlight>
                  <a:srgbClr val="FFFFFF"/>
                </a:highlight>
                <a:latin typeface="Consolas"/>
                <a:ea typeface="Consolas"/>
                <a:cs typeface="Consolas"/>
                <a:sym typeface="Consolas"/>
              </a:rPr>
              <a:t>const </a:t>
            </a:r>
            <a:r>
              <a:rPr lang="en-US" sz="900">
                <a:solidFill>
                  <a:srgbClr val="830091"/>
                </a:solidFill>
                <a:highlight>
                  <a:srgbClr val="FFFFFF"/>
                </a:highlight>
                <a:latin typeface="Consolas"/>
                <a:ea typeface="Consolas"/>
                <a:cs typeface="Consolas"/>
                <a:sym typeface="Consolas"/>
              </a:rPr>
              <a:t>customerError </a:t>
            </a:r>
            <a:r>
              <a:rPr lang="en-US" sz="900">
                <a:solidFill>
                  <a:srgbClr val="080808"/>
                </a:solidFill>
                <a:highlight>
                  <a:srgbClr val="FFFFFF"/>
                </a:highlight>
                <a:latin typeface="Consolas"/>
                <a:ea typeface="Consolas"/>
                <a:cs typeface="Consolas"/>
                <a:sym typeface="Consolas"/>
              </a:rPr>
              <a:t>= </a:t>
            </a:r>
            <a:r>
              <a:rPr lang="en-US" sz="900">
                <a:solidFill>
                  <a:srgbClr val="0033B3"/>
                </a:solidFill>
                <a:highlight>
                  <a:srgbClr val="FFFFFF"/>
                </a:highlight>
                <a:latin typeface="Consolas"/>
                <a:ea typeface="Consolas"/>
                <a:cs typeface="Consolas"/>
                <a:sym typeface="Consolas"/>
              </a:rPr>
              <a:t>new </a:t>
            </a:r>
            <a:r>
              <a:rPr lang="en-US" sz="900">
                <a:solidFill>
                  <a:srgbClr val="080808"/>
                </a:solidFill>
                <a:highlight>
                  <a:srgbClr val="FFFFFF"/>
                </a:highlight>
                <a:latin typeface="Consolas"/>
                <a:ea typeface="Consolas"/>
                <a:cs typeface="Consolas"/>
                <a:sym typeface="Consolas"/>
              </a:rPr>
              <a:t>Error(</a:t>
            </a:r>
            <a:r>
              <a:rPr lang="en-US" sz="900">
                <a:solidFill>
                  <a:srgbClr val="067D17"/>
                </a:solidFill>
                <a:highlight>
                  <a:srgbClr val="FFFFFF"/>
                </a:highlight>
                <a:latin typeface="Consolas"/>
                <a:ea typeface="Consolas"/>
                <a:cs typeface="Consolas"/>
                <a:sym typeface="Consolas"/>
              </a:rPr>
              <a:t>'Custom Error made by the developer.'</a:t>
            </a:r>
            <a:r>
              <a:rPr lang="en-US"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800"/>
              <a:buFont typeface="Arial"/>
              <a:buNone/>
            </a:pPr>
            <a:r>
              <a:t/>
            </a:r>
            <a:endParaRPr sz="900">
              <a:solidFill>
                <a:srgbClr val="0033B3"/>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800"/>
              <a:buFont typeface="Arial"/>
              <a:buNone/>
            </a:pPr>
            <a:r>
              <a:rPr lang="en-US" sz="900">
                <a:solidFill>
                  <a:srgbClr val="0033B3"/>
                </a:solidFill>
                <a:highlight>
                  <a:srgbClr val="FFFFFF"/>
                </a:highlight>
                <a:latin typeface="Consolas"/>
                <a:ea typeface="Consolas"/>
                <a:cs typeface="Consolas"/>
                <a:sym typeface="Consolas"/>
              </a:rPr>
              <a:t>function </a:t>
            </a:r>
            <a:r>
              <a:rPr lang="en-US" sz="900">
                <a:solidFill>
                  <a:srgbClr val="080808"/>
                </a:solidFill>
                <a:highlight>
                  <a:schemeClr val="lt1"/>
                </a:highlight>
                <a:latin typeface="Consolas"/>
                <a:ea typeface="Consolas"/>
                <a:cs typeface="Consolas"/>
                <a:sym typeface="Consolas"/>
              </a:rPr>
              <a:t>someFunc</a:t>
            </a:r>
            <a:r>
              <a:rPr lang="en-US" sz="900">
                <a:solidFill>
                  <a:srgbClr val="080808"/>
                </a:solidFill>
                <a:highlight>
                  <a:srgbClr val="FFFFFF"/>
                </a:highlight>
                <a:latin typeface="Consolas"/>
                <a:ea typeface="Consolas"/>
                <a:cs typeface="Consolas"/>
                <a:sym typeface="Consolas"/>
              </a:rPr>
              <a:t>(a) {</a:t>
            </a:r>
            <a:endParaRPr sz="900">
              <a:solidFill>
                <a:srgbClr val="080808"/>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800"/>
              <a:buFont typeface="Arial"/>
              <a:buNone/>
            </a:pPr>
            <a:r>
              <a:rPr lang="en-US" sz="900">
                <a:solidFill>
                  <a:srgbClr val="080808"/>
                </a:solidFill>
                <a:highlight>
                  <a:srgbClr val="FFFFFF"/>
                </a:highlight>
                <a:latin typeface="Consolas"/>
                <a:ea typeface="Consolas"/>
                <a:cs typeface="Consolas"/>
                <a:sym typeface="Consolas"/>
              </a:rPr>
              <a:t>   </a:t>
            </a:r>
            <a:r>
              <a:rPr lang="en-US" sz="900">
                <a:solidFill>
                  <a:srgbClr val="0033B3"/>
                </a:solidFill>
                <a:highlight>
                  <a:srgbClr val="FFFFFF"/>
                </a:highlight>
                <a:latin typeface="Consolas"/>
                <a:ea typeface="Consolas"/>
                <a:cs typeface="Consolas"/>
                <a:sym typeface="Consolas"/>
              </a:rPr>
              <a:t>if </a:t>
            </a:r>
            <a:r>
              <a:rPr lang="en-US" sz="900">
                <a:solidFill>
                  <a:srgbClr val="080808"/>
                </a:solidFill>
                <a:highlight>
                  <a:srgbClr val="FFFFFF"/>
                </a:highlight>
                <a:latin typeface="Consolas"/>
                <a:ea typeface="Consolas"/>
                <a:cs typeface="Consolas"/>
                <a:sym typeface="Consolas"/>
              </a:rPr>
              <a:t>(a === </a:t>
            </a:r>
            <a:r>
              <a:rPr lang="en-US" sz="900">
                <a:solidFill>
                  <a:srgbClr val="1750EB"/>
                </a:solidFill>
                <a:highlight>
                  <a:srgbClr val="FFFFFF"/>
                </a:highlight>
                <a:latin typeface="Consolas"/>
                <a:ea typeface="Consolas"/>
                <a:cs typeface="Consolas"/>
                <a:sym typeface="Consolas"/>
              </a:rPr>
              <a:t>4</a:t>
            </a:r>
            <a:r>
              <a:rPr lang="en-US" sz="900">
                <a:solidFill>
                  <a:srgbClr val="080808"/>
                </a:solidFill>
                <a:highlight>
                  <a:srgbClr val="FFFFFF"/>
                </a:highlight>
                <a:latin typeface="Consolas"/>
                <a:ea typeface="Consolas"/>
                <a:cs typeface="Consolas"/>
                <a:sym typeface="Consolas"/>
              </a:rPr>
              <a:t>) {</a:t>
            </a:r>
            <a:endParaRPr sz="900">
              <a:solidFill>
                <a:srgbClr val="080808"/>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800"/>
              <a:buFont typeface="Arial"/>
              <a:buNone/>
            </a:pPr>
            <a:r>
              <a:rPr lang="en-US" sz="900">
                <a:solidFill>
                  <a:srgbClr val="080808"/>
                </a:solidFill>
                <a:highlight>
                  <a:srgbClr val="FFFFFF"/>
                </a:highlight>
                <a:latin typeface="Consolas"/>
                <a:ea typeface="Consolas"/>
                <a:cs typeface="Consolas"/>
                <a:sym typeface="Consolas"/>
              </a:rPr>
              <a:t>      </a:t>
            </a:r>
            <a:r>
              <a:rPr lang="en-US" sz="900">
                <a:solidFill>
                  <a:srgbClr val="0033B3"/>
                </a:solidFill>
                <a:highlight>
                  <a:srgbClr val="FFFFFF"/>
                </a:highlight>
                <a:latin typeface="Consolas"/>
                <a:ea typeface="Consolas"/>
                <a:cs typeface="Consolas"/>
                <a:sym typeface="Consolas"/>
              </a:rPr>
              <a:t>throw </a:t>
            </a:r>
            <a:r>
              <a:rPr lang="en-US" sz="900">
                <a:solidFill>
                  <a:srgbClr val="830091"/>
                </a:solidFill>
                <a:highlight>
                  <a:srgbClr val="FFFFFF"/>
                </a:highlight>
                <a:latin typeface="Consolas"/>
                <a:ea typeface="Consolas"/>
                <a:cs typeface="Consolas"/>
                <a:sym typeface="Consolas"/>
              </a:rPr>
              <a:t>customerError</a:t>
            </a:r>
            <a:r>
              <a:rPr lang="en-US" sz="900">
                <a:solidFill>
                  <a:srgbClr val="080808"/>
                </a:solidFill>
                <a:highlight>
                  <a:srgbClr val="FFFFFF"/>
                </a:highlight>
                <a:latin typeface="Consolas"/>
                <a:ea typeface="Consolas"/>
                <a:cs typeface="Consolas"/>
                <a:sym typeface="Consolas"/>
              </a:rPr>
              <a:t>;    </a:t>
            </a:r>
            <a:endParaRPr sz="900">
              <a:solidFill>
                <a:srgbClr val="080808"/>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800"/>
              <a:buFont typeface="Arial"/>
              <a:buNone/>
            </a:pPr>
            <a:r>
              <a:rPr lang="en-US" sz="900">
                <a:solidFill>
                  <a:srgbClr val="080808"/>
                </a:solidFill>
                <a:highlight>
                  <a:srgbClr val="FFFFFF"/>
                </a:highlight>
                <a:latin typeface="Consolas"/>
                <a:ea typeface="Consolas"/>
                <a:cs typeface="Consolas"/>
                <a:sym typeface="Consolas"/>
              </a:rPr>
              <a:t>   }</a:t>
            </a:r>
            <a:endParaRPr sz="900">
              <a:solidFill>
                <a:srgbClr val="080808"/>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800"/>
              <a:buFont typeface="Arial"/>
              <a:buNone/>
            </a:pPr>
            <a:r>
              <a:rPr lang="en-US"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800"/>
              <a:buFont typeface="Arial"/>
              <a:buNone/>
            </a:pPr>
            <a:r>
              <a:t/>
            </a:r>
            <a:endParaRPr sz="900">
              <a:solidFill>
                <a:srgbClr val="080808"/>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800"/>
              <a:buFont typeface="Arial"/>
              <a:buNone/>
            </a:pPr>
            <a:r>
              <a:rPr lang="en-US" sz="900">
                <a:solidFill>
                  <a:srgbClr val="0033B3"/>
                </a:solidFill>
                <a:highlight>
                  <a:srgbClr val="FFFFFF"/>
                </a:highlight>
                <a:latin typeface="Consolas"/>
                <a:ea typeface="Consolas"/>
                <a:cs typeface="Consolas"/>
                <a:sym typeface="Consolas"/>
              </a:rPr>
              <a:t>try </a:t>
            </a:r>
            <a:r>
              <a:rPr lang="en-US"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800"/>
              <a:buFont typeface="Arial"/>
              <a:buNone/>
            </a:pPr>
            <a:r>
              <a:rPr lang="en-US" sz="900">
                <a:solidFill>
                  <a:srgbClr val="080808"/>
                </a:solidFill>
                <a:highlight>
                  <a:srgbClr val="FFFFFF"/>
                </a:highlight>
                <a:latin typeface="Consolas"/>
                <a:ea typeface="Consolas"/>
                <a:cs typeface="Consolas"/>
                <a:sym typeface="Consolas"/>
              </a:rPr>
              <a:t>   someFunc(</a:t>
            </a:r>
            <a:r>
              <a:rPr lang="en-US" sz="900">
                <a:solidFill>
                  <a:srgbClr val="1750EB"/>
                </a:solidFill>
                <a:highlight>
                  <a:srgbClr val="FFFFFF"/>
                </a:highlight>
                <a:latin typeface="Consolas"/>
                <a:ea typeface="Consolas"/>
                <a:cs typeface="Consolas"/>
                <a:sym typeface="Consolas"/>
              </a:rPr>
              <a:t>4</a:t>
            </a:r>
            <a:r>
              <a:rPr lang="en-US"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800"/>
              <a:buFont typeface="Arial"/>
              <a:buNone/>
            </a:pPr>
            <a:r>
              <a:rPr lang="en-US" sz="900">
                <a:solidFill>
                  <a:srgbClr val="080808"/>
                </a:solidFill>
                <a:highlight>
                  <a:srgbClr val="FFFFFF"/>
                </a:highlight>
                <a:latin typeface="Consolas"/>
                <a:ea typeface="Consolas"/>
                <a:cs typeface="Consolas"/>
                <a:sym typeface="Consolas"/>
              </a:rPr>
              <a:t>} </a:t>
            </a:r>
            <a:r>
              <a:rPr lang="en-US" sz="900">
                <a:solidFill>
                  <a:srgbClr val="0033B3"/>
                </a:solidFill>
                <a:highlight>
                  <a:srgbClr val="FFFFFF"/>
                </a:highlight>
                <a:latin typeface="Consolas"/>
                <a:ea typeface="Consolas"/>
                <a:cs typeface="Consolas"/>
                <a:sym typeface="Consolas"/>
              </a:rPr>
              <a:t>catch </a:t>
            </a:r>
            <a:r>
              <a:rPr lang="en-US" sz="900">
                <a:solidFill>
                  <a:srgbClr val="080808"/>
                </a:solidFill>
                <a:highlight>
                  <a:srgbClr val="FFFFFF"/>
                </a:highlight>
                <a:latin typeface="Consolas"/>
                <a:ea typeface="Consolas"/>
                <a:cs typeface="Consolas"/>
                <a:sym typeface="Consolas"/>
              </a:rPr>
              <a:t>(e) {</a:t>
            </a:r>
            <a:endParaRPr sz="900">
              <a:solidFill>
                <a:srgbClr val="080808"/>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800"/>
              <a:buFont typeface="Arial"/>
              <a:buNone/>
            </a:pPr>
            <a:r>
              <a:rPr lang="en-US" sz="900">
                <a:solidFill>
                  <a:srgbClr val="080808"/>
                </a:solidFill>
                <a:highlight>
                  <a:srgbClr val="FFFFFF"/>
                </a:highlight>
                <a:latin typeface="Consolas"/>
                <a:ea typeface="Consolas"/>
                <a:cs typeface="Consolas"/>
                <a:sym typeface="Consolas"/>
              </a:rPr>
              <a:t>   </a:t>
            </a:r>
            <a:r>
              <a:rPr lang="en-US" sz="900">
                <a:solidFill>
                  <a:srgbClr val="830091"/>
                </a:solidFill>
                <a:highlight>
                  <a:srgbClr val="FFFFFF"/>
                </a:highlight>
                <a:latin typeface="Consolas"/>
                <a:ea typeface="Consolas"/>
                <a:cs typeface="Consolas"/>
                <a:sym typeface="Consolas"/>
              </a:rPr>
              <a:t>console</a:t>
            </a:r>
            <a:r>
              <a:rPr lang="en-US" sz="900">
                <a:solidFill>
                  <a:srgbClr val="080808"/>
                </a:solidFill>
                <a:highlight>
                  <a:srgbClr val="FFFFFF"/>
                </a:highlight>
                <a:latin typeface="Consolas"/>
                <a:ea typeface="Consolas"/>
                <a:cs typeface="Consolas"/>
                <a:sym typeface="Consolas"/>
              </a:rPr>
              <a:t>.</a:t>
            </a:r>
            <a:r>
              <a:rPr lang="en-US" sz="900">
                <a:solidFill>
                  <a:srgbClr val="7A7A43"/>
                </a:solidFill>
                <a:highlight>
                  <a:srgbClr val="FFFFFF"/>
                </a:highlight>
                <a:latin typeface="Consolas"/>
                <a:ea typeface="Consolas"/>
                <a:cs typeface="Consolas"/>
                <a:sym typeface="Consolas"/>
              </a:rPr>
              <a:t>log</a:t>
            </a:r>
            <a:r>
              <a:rPr lang="en-US" sz="900">
                <a:solidFill>
                  <a:srgbClr val="080808"/>
                </a:solidFill>
                <a:highlight>
                  <a:srgbClr val="FFFFFF"/>
                </a:highlight>
                <a:latin typeface="Consolas"/>
                <a:ea typeface="Consolas"/>
                <a:cs typeface="Consolas"/>
                <a:sym typeface="Consolas"/>
              </a:rPr>
              <a:t>(</a:t>
            </a:r>
            <a:r>
              <a:rPr lang="en-US" sz="900">
                <a:solidFill>
                  <a:srgbClr val="067D17"/>
                </a:solidFill>
                <a:highlight>
                  <a:srgbClr val="FFFFFF"/>
                </a:highlight>
                <a:latin typeface="Consolas"/>
                <a:ea typeface="Consolas"/>
                <a:cs typeface="Consolas"/>
                <a:sym typeface="Consolas"/>
              </a:rPr>
              <a:t>"Logging Customer Error:"</a:t>
            </a:r>
            <a:r>
              <a:rPr lang="en-US" sz="900">
                <a:solidFill>
                  <a:srgbClr val="080808"/>
                </a:solidFill>
                <a:highlight>
                  <a:srgbClr val="FFFFFF"/>
                </a:highlight>
                <a:latin typeface="Consolas"/>
                <a:ea typeface="Consolas"/>
                <a:cs typeface="Consolas"/>
                <a:sym typeface="Consolas"/>
              </a:rPr>
              <a:t>)</a:t>
            </a:r>
            <a:endParaRPr sz="900">
              <a:solidFill>
                <a:srgbClr val="080808"/>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800"/>
              <a:buFont typeface="Arial"/>
              <a:buNone/>
            </a:pPr>
            <a:r>
              <a:rPr lang="en-US" sz="900">
                <a:solidFill>
                  <a:srgbClr val="080808"/>
                </a:solidFill>
                <a:highlight>
                  <a:srgbClr val="FFFFFF"/>
                </a:highlight>
                <a:latin typeface="Consolas"/>
                <a:ea typeface="Consolas"/>
                <a:cs typeface="Consolas"/>
                <a:sym typeface="Consolas"/>
              </a:rPr>
              <a:t>   </a:t>
            </a:r>
            <a:r>
              <a:rPr lang="en-US" sz="900">
                <a:solidFill>
                  <a:srgbClr val="830091"/>
                </a:solidFill>
                <a:highlight>
                  <a:srgbClr val="FFFFFF"/>
                </a:highlight>
                <a:latin typeface="Consolas"/>
                <a:ea typeface="Consolas"/>
                <a:cs typeface="Consolas"/>
                <a:sym typeface="Consolas"/>
              </a:rPr>
              <a:t>console</a:t>
            </a:r>
            <a:r>
              <a:rPr lang="en-US" sz="900">
                <a:solidFill>
                  <a:srgbClr val="080808"/>
                </a:solidFill>
                <a:highlight>
                  <a:srgbClr val="FFFFFF"/>
                </a:highlight>
                <a:latin typeface="Consolas"/>
                <a:ea typeface="Consolas"/>
                <a:cs typeface="Consolas"/>
                <a:sym typeface="Consolas"/>
              </a:rPr>
              <a:t>.</a:t>
            </a:r>
            <a:r>
              <a:rPr lang="en-US" sz="900">
                <a:solidFill>
                  <a:srgbClr val="7A7A43"/>
                </a:solidFill>
                <a:highlight>
                  <a:srgbClr val="FFFFFF"/>
                </a:highlight>
                <a:latin typeface="Consolas"/>
                <a:ea typeface="Consolas"/>
                <a:cs typeface="Consolas"/>
                <a:sym typeface="Consolas"/>
              </a:rPr>
              <a:t>log</a:t>
            </a:r>
            <a:r>
              <a:rPr lang="en-US" sz="900">
                <a:solidFill>
                  <a:srgbClr val="080808"/>
                </a:solidFill>
                <a:highlight>
                  <a:srgbClr val="FFFFFF"/>
                </a:highlight>
                <a:latin typeface="Consolas"/>
                <a:ea typeface="Consolas"/>
                <a:cs typeface="Consolas"/>
                <a:sym typeface="Consolas"/>
              </a:rPr>
              <a:t>(e)</a:t>
            </a:r>
            <a:endParaRPr sz="900">
              <a:solidFill>
                <a:srgbClr val="080808"/>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800"/>
              <a:buFont typeface="Arial"/>
              <a:buNone/>
            </a:pPr>
            <a:r>
              <a:rPr lang="en-US" sz="900">
                <a:solidFill>
                  <a:srgbClr val="080808"/>
                </a:solidFill>
                <a:highlight>
                  <a:srgbClr val="FFFFFF"/>
                </a:highlight>
                <a:latin typeface="Consolas"/>
                <a:ea typeface="Consolas"/>
                <a:cs typeface="Consolas"/>
                <a:sym typeface="Consolas"/>
              </a:rPr>
              <a:t>}</a:t>
            </a:r>
            <a:endParaRPr sz="1100">
              <a:solidFill>
                <a:schemeClr val="dk1"/>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4"/>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a:solidFill>
                  <a:srgbClr val="000000"/>
                </a:solidFill>
              </a:rPr>
              <a:t>JavaScript has an opt-in mode called </a:t>
            </a:r>
            <a:r>
              <a:rPr b="1" lang="en-US" u="sng">
                <a:solidFill>
                  <a:schemeClr val="hlink"/>
                </a:solidFill>
                <a:hlinkClick r:id="rId3"/>
              </a:rPr>
              <a:t>strict mode</a:t>
            </a:r>
            <a:r>
              <a:rPr lang="en-US">
                <a:solidFill>
                  <a:srgbClr val="000000"/>
                </a:solidFill>
              </a:rPr>
              <a:t> (the default version is often referred to as </a:t>
            </a:r>
            <a:r>
              <a:rPr b="1" lang="en-US">
                <a:solidFill>
                  <a:srgbClr val="000000"/>
                </a:solidFill>
              </a:rPr>
              <a:t>sloppy mode</a:t>
            </a:r>
            <a:r>
              <a:rPr lang="en-US">
                <a:solidFill>
                  <a:srgbClr val="000000"/>
                </a:solidFill>
              </a:rPr>
              <a:t>). Strict mode makes a number of changes to regular JavaScript semantics, including the following (taken from the reference linked below):</a:t>
            </a:r>
            <a:endParaRPr>
              <a:solidFill>
                <a:srgbClr val="000000"/>
              </a:solidFill>
            </a:endParaRPr>
          </a:p>
          <a:p>
            <a:pPr indent="-317500" lvl="0" marL="457200" rtl="0" algn="l">
              <a:spcBef>
                <a:spcPts val="1000"/>
              </a:spcBef>
              <a:spcAft>
                <a:spcPts val="0"/>
              </a:spcAft>
              <a:buClr>
                <a:schemeClr val="accent4"/>
              </a:buClr>
              <a:buSzPts val="1400"/>
              <a:buChar char="➢"/>
            </a:pPr>
            <a:r>
              <a:rPr lang="en-US">
                <a:solidFill>
                  <a:srgbClr val="000000"/>
                </a:solidFill>
              </a:rPr>
              <a:t>Eliminates some JavaScript </a:t>
            </a:r>
            <a:r>
              <a:rPr b="1" lang="en-US">
                <a:solidFill>
                  <a:srgbClr val="000000"/>
                </a:solidFill>
              </a:rPr>
              <a:t>silent errors</a:t>
            </a:r>
            <a:r>
              <a:rPr lang="en-US">
                <a:solidFill>
                  <a:srgbClr val="000000"/>
                </a:solidFill>
              </a:rPr>
              <a:t> by changing them to </a:t>
            </a:r>
            <a:r>
              <a:rPr b="1" lang="en-US">
                <a:solidFill>
                  <a:srgbClr val="000000"/>
                </a:solidFill>
              </a:rPr>
              <a:t>throw errors</a:t>
            </a:r>
            <a:r>
              <a:rPr lang="en-US">
                <a:solidFill>
                  <a:srgbClr val="000000"/>
                </a:solidFill>
              </a:rPr>
              <a:t>.</a:t>
            </a:r>
            <a:endParaRPr>
              <a:solidFill>
                <a:srgbClr val="000000"/>
              </a:solidFill>
            </a:endParaRPr>
          </a:p>
          <a:p>
            <a:pPr indent="-317500" lvl="0" marL="457200" rtl="0" algn="l">
              <a:spcBef>
                <a:spcPts val="1000"/>
              </a:spcBef>
              <a:spcAft>
                <a:spcPts val="0"/>
              </a:spcAft>
              <a:buClr>
                <a:schemeClr val="accent4"/>
              </a:buClr>
              <a:buSzPts val="1400"/>
              <a:buChar char="➢"/>
            </a:pPr>
            <a:r>
              <a:rPr lang="en-US">
                <a:solidFill>
                  <a:srgbClr val="000000"/>
                </a:solidFill>
              </a:rPr>
              <a:t>Fixes mistakes that make it difficult for JavaScript engines to perform optimizations: strict mode code can sometimes be made to </a:t>
            </a:r>
            <a:r>
              <a:rPr b="1" lang="en-US">
                <a:solidFill>
                  <a:srgbClr val="000000"/>
                </a:solidFill>
              </a:rPr>
              <a:t>run faster</a:t>
            </a:r>
            <a:r>
              <a:rPr lang="en-US">
                <a:solidFill>
                  <a:srgbClr val="000000"/>
                </a:solidFill>
              </a:rPr>
              <a:t> than identical code </a:t>
            </a:r>
            <a:r>
              <a:rPr lang="en-US">
                <a:solidFill>
                  <a:srgbClr val="000000"/>
                </a:solidFill>
              </a:rPr>
              <a:t>that</a:t>
            </a:r>
            <a:r>
              <a:rPr lang="en-US">
                <a:solidFill>
                  <a:srgbClr val="000000"/>
                </a:solidFill>
              </a:rPr>
              <a:t> is not strict mode.</a:t>
            </a:r>
            <a:endParaRPr>
              <a:solidFill>
                <a:srgbClr val="000000"/>
              </a:solidFill>
            </a:endParaRPr>
          </a:p>
          <a:p>
            <a:pPr indent="-317500" lvl="0" marL="457200" rtl="0" algn="l">
              <a:spcBef>
                <a:spcPts val="1000"/>
              </a:spcBef>
              <a:spcAft>
                <a:spcPts val="0"/>
              </a:spcAft>
              <a:buClr>
                <a:schemeClr val="accent4"/>
              </a:buClr>
              <a:buSzPts val="1400"/>
              <a:buChar char="➢"/>
            </a:pPr>
            <a:r>
              <a:rPr lang="en-US">
                <a:solidFill>
                  <a:srgbClr val="000000"/>
                </a:solidFill>
              </a:rPr>
              <a:t>Prohibits some syntax likely to be defined in future versions of ECMAScript.</a:t>
            </a:r>
            <a:endParaRPr>
              <a:solidFill>
                <a:srgbClr val="000000"/>
              </a:solidFill>
            </a:endParaRPr>
          </a:p>
          <a:p>
            <a:pPr indent="0" lvl="0" marL="0" rtl="0" algn="l">
              <a:spcBef>
                <a:spcPts val="1000"/>
              </a:spcBef>
              <a:spcAft>
                <a:spcPts val="0"/>
              </a:spcAft>
              <a:buNone/>
            </a:pPr>
            <a:r>
              <a:rPr lang="en-US">
                <a:solidFill>
                  <a:srgbClr val="000000"/>
                </a:solidFill>
              </a:rPr>
              <a:t>Before going forward, take 30 minutes to read this documentation about JavaScript strict mode, as it will be useful for you going forward:</a:t>
            </a:r>
            <a:endParaRPr>
              <a:solidFill>
                <a:srgbClr val="000000"/>
              </a:solidFill>
            </a:endParaRPr>
          </a:p>
          <a:p>
            <a:pPr indent="0" lvl="0" marL="0" rtl="0" algn="ctr">
              <a:spcBef>
                <a:spcPts val="1000"/>
              </a:spcBef>
              <a:spcAft>
                <a:spcPts val="1000"/>
              </a:spcAft>
              <a:buNone/>
            </a:pPr>
            <a:r>
              <a:rPr lang="en-US" u="sng">
                <a:solidFill>
                  <a:srgbClr val="0E72EC"/>
                </a:solidFill>
                <a:hlinkClick r:id="rId4">
                  <a:extLst>
                    <a:ext uri="{A12FA001-AC4F-418D-AE19-62706E023703}">
                      <ahyp:hlinkClr val="tx"/>
                    </a:ext>
                  </a:extLst>
                </a:hlinkClick>
              </a:rPr>
              <a:t>https://developer.mozilla.org/en-US/docs/Web/JavaScript/Reference/Strict_mode</a:t>
            </a:r>
            <a:endParaRPr/>
          </a:p>
        </p:txBody>
      </p:sp>
      <p:sp>
        <p:nvSpPr>
          <p:cNvPr id="569" name="Google Shape;569;p64"/>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Strict Mode</a:t>
            </a:r>
            <a:endParaRPr/>
          </a:p>
        </p:txBody>
      </p:sp>
      <p:sp>
        <p:nvSpPr>
          <p:cNvPr id="570" name="Google Shape;570;p64"/>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5"/>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266700" lvl="0" marL="342900" rtl="0" algn="l">
              <a:lnSpc>
                <a:spcPct val="100000"/>
              </a:lnSpc>
              <a:spcBef>
                <a:spcPts val="0"/>
              </a:spcBef>
              <a:spcAft>
                <a:spcPts val="0"/>
              </a:spcAft>
              <a:buClr>
                <a:schemeClr val="accent4"/>
              </a:buClr>
              <a:buSzPts val="1600"/>
              <a:buChar char="➢"/>
            </a:pPr>
            <a:r>
              <a:rPr lang="en-US" sz="1600">
                <a:solidFill>
                  <a:srgbClr val="000000"/>
                </a:solidFill>
              </a:rPr>
              <a:t>What is a function, and how is it different from a method?</a:t>
            </a:r>
            <a:endParaRPr sz="1600">
              <a:solidFill>
                <a:srgbClr val="000000"/>
              </a:solidFill>
            </a:endParaRPr>
          </a:p>
          <a:p>
            <a:pPr indent="-266700" lvl="0" marL="342900" rtl="0" algn="l">
              <a:lnSpc>
                <a:spcPct val="100000"/>
              </a:lnSpc>
              <a:spcBef>
                <a:spcPts val="1000"/>
              </a:spcBef>
              <a:spcAft>
                <a:spcPts val="0"/>
              </a:spcAft>
              <a:buClr>
                <a:schemeClr val="accent4"/>
              </a:buClr>
              <a:buSzPts val="1600"/>
              <a:buChar char="➢"/>
            </a:pPr>
            <a:r>
              <a:rPr lang="en-US" sz="1600">
                <a:solidFill>
                  <a:srgbClr val="000000"/>
                </a:solidFill>
              </a:rPr>
              <a:t>What are parameters, and how are they different from arguments?</a:t>
            </a:r>
            <a:endParaRPr sz="1600">
              <a:solidFill>
                <a:srgbClr val="000000"/>
              </a:solidFill>
            </a:endParaRPr>
          </a:p>
          <a:p>
            <a:pPr indent="-266700" lvl="0" marL="342900" rtl="0" algn="l">
              <a:lnSpc>
                <a:spcPct val="100000"/>
              </a:lnSpc>
              <a:spcBef>
                <a:spcPts val="1000"/>
              </a:spcBef>
              <a:spcAft>
                <a:spcPts val="0"/>
              </a:spcAft>
              <a:buClr>
                <a:schemeClr val="accent4"/>
              </a:buClr>
              <a:buSzPts val="1600"/>
              <a:buChar char="➢"/>
            </a:pPr>
            <a:r>
              <a:rPr lang="en-US" sz="1600">
                <a:solidFill>
                  <a:srgbClr val="000000"/>
                </a:solidFill>
              </a:rPr>
              <a:t>What does the </a:t>
            </a:r>
            <a:r>
              <a:rPr b="1" lang="en-US" sz="1600">
                <a:solidFill>
                  <a:srgbClr val="000000"/>
                </a:solidFill>
                <a:latin typeface="Consolas"/>
                <a:ea typeface="Consolas"/>
                <a:cs typeface="Consolas"/>
                <a:sym typeface="Consolas"/>
              </a:rPr>
              <a:t>return</a:t>
            </a:r>
            <a:r>
              <a:rPr lang="en-US" sz="1600">
                <a:solidFill>
                  <a:srgbClr val="000000"/>
                </a:solidFill>
              </a:rPr>
              <a:t> statement do?</a:t>
            </a:r>
            <a:endParaRPr sz="1600">
              <a:solidFill>
                <a:srgbClr val="000000"/>
              </a:solidFill>
            </a:endParaRPr>
          </a:p>
          <a:p>
            <a:pPr indent="-266700" lvl="0" marL="342900" rtl="0" algn="l">
              <a:lnSpc>
                <a:spcPct val="100000"/>
              </a:lnSpc>
              <a:spcBef>
                <a:spcPts val="1000"/>
              </a:spcBef>
              <a:spcAft>
                <a:spcPts val="0"/>
              </a:spcAft>
              <a:buClr>
                <a:schemeClr val="accent4"/>
              </a:buClr>
              <a:buSzPts val="1600"/>
              <a:buChar char="➢"/>
            </a:pPr>
            <a:r>
              <a:rPr lang="en-US" sz="1600">
                <a:solidFill>
                  <a:srgbClr val="000000"/>
                </a:solidFill>
              </a:rPr>
              <a:t>What is the difference between global and local scope in JavaScript?</a:t>
            </a:r>
            <a:endParaRPr sz="1600">
              <a:solidFill>
                <a:srgbClr val="000000"/>
              </a:solidFill>
            </a:endParaRPr>
          </a:p>
          <a:p>
            <a:pPr indent="-266700" lvl="0" marL="342900" rtl="0" algn="l">
              <a:lnSpc>
                <a:spcPct val="100000"/>
              </a:lnSpc>
              <a:spcBef>
                <a:spcPts val="1000"/>
              </a:spcBef>
              <a:spcAft>
                <a:spcPts val="0"/>
              </a:spcAft>
              <a:buClr>
                <a:schemeClr val="accent4"/>
              </a:buClr>
              <a:buSzPts val="1600"/>
              <a:buChar char="➢"/>
            </a:pPr>
            <a:r>
              <a:rPr lang="en-US" sz="1600">
                <a:solidFill>
                  <a:srgbClr val="000000"/>
                </a:solidFill>
              </a:rPr>
              <a:t>What is hoisting?</a:t>
            </a:r>
            <a:endParaRPr sz="1600">
              <a:solidFill>
                <a:srgbClr val="000000"/>
              </a:solidFill>
            </a:endParaRPr>
          </a:p>
          <a:p>
            <a:pPr indent="-266700" lvl="0" marL="342900" rtl="0" algn="l">
              <a:lnSpc>
                <a:spcPct val="100000"/>
              </a:lnSpc>
              <a:spcBef>
                <a:spcPts val="1000"/>
              </a:spcBef>
              <a:spcAft>
                <a:spcPts val="0"/>
              </a:spcAft>
              <a:buClr>
                <a:schemeClr val="accent4"/>
              </a:buClr>
              <a:buSzPts val="1600"/>
              <a:buChar char="➢"/>
            </a:pPr>
            <a:r>
              <a:rPr lang="en-US" sz="1600">
                <a:solidFill>
                  <a:srgbClr val="000000"/>
                </a:solidFill>
              </a:rPr>
              <a:t>What can the </a:t>
            </a:r>
            <a:r>
              <a:rPr b="1" lang="en-US" sz="1600">
                <a:solidFill>
                  <a:srgbClr val="000000"/>
                </a:solidFill>
                <a:latin typeface="Consolas"/>
                <a:ea typeface="Consolas"/>
                <a:cs typeface="Consolas"/>
                <a:sym typeface="Consolas"/>
              </a:rPr>
              <a:t>debugger</a:t>
            </a:r>
            <a:r>
              <a:rPr lang="en-US" sz="1600">
                <a:solidFill>
                  <a:srgbClr val="000000"/>
                </a:solidFill>
              </a:rPr>
              <a:t> keyword accomplish?</a:t>
            </a:r>
            <a:endParaRPr sz="1600">
              <a:solidFill>
                <a:srgbClr val="000000"/>
              </a:solidFill>
            </a:endParaRPr>
          </a:p>
          <a:p>
            <a:pPr indent="-266700" lvl="0" marL="342900" rtl="0" algn="l">
              <a:lnSpc>
                <a:spcPct val="100000"/>
              </a:lnSpc>
              <a:spcBef>
                <a:spcPts val="1000"/>
              </a:spcBef>
              <a:spcAft>
                <a:spcPts val="0"/>
              </a:spcAft>
              <a:buClr>
                <a:schemeClr val="accent4"/>
              </a:buClr>
              <a:buSzPts val="1600"/>
              <a:buChar char="➢"/>
            </a:pPr>
            <a:r>
              <a:rPr lang="en-US" sz="1600">
                <a:solidFill>
                  <a:srgbClr val="000000"/>
                </a:solidFill>
              </a:rPr>
              <a:t>What are some common errors that you could encounter in JavaScript?</a:t>
            </a:r>
            <a:endParaRPr sz="1600">
              <a:solidFill>
                <a:srgbClr val="000000"/>
              </a:solidFill>
            </a:endParaRPr>
          </a:p>
          <a:p>
            <a:pPr indent="-266700" lvl="0" marL="342900" rtl="0" algn="l">
              <a:lnSpc>
                <a:spcPct val="100000"/>
              </a:lnSpc>
              <a:spcBef>
                <a:spcPts val="1000"/>
              </a:spcBef>
              <a:spcAft>
                <a:spcPts val="0"/>
              </a:spcAft>
              <a:buClr>
                <a:schemeClr val="accent4"/>
              </a:buClr>
              <a:buSzPts val="1600"/>
              <a:buChar char="➢"/>
            </a:pPr>
            <a:r>
              <a:rPr lang="en-US" sz="1600">
                <a:solidFill>
                  <a:srgbClr val="000000"/>
                </a:solidFill>
              </a:rPr>
              <a:t>What is the statement used to handle errors?</a:t>
            </a:r>
            <a:endParaRPr sz="1600">
              <a:solidFill>
                <a:srgbClr val="000000"/>
              </a:solidFill>
            </a:endParaRPr>
          </a:p>
          <a:p>
            <a:pPr indent="-266700" lvl="0" marL="342900" rtl="0" algn="l">
              <a:lnSpc>
                <a:spcPct val="100000"/>
              </a:lnSpc>
              <a:spcBef>
                <a:spcPts val="1000"/>
              </a:spcBef>
              <a:spcAft>
                <a:spcPts val="1000"/>
              </a:spcAft>
              <a:buClr>
                <a:schemeClr val="accent4"/>
              </a:buClr>
              <a:buSzPts val="1600"/>
              <a:buChar char="➢"/>
            </a:pPr>
            <a:r>
              <a:rPr lang="en-US" sz="1600">
                <a:solidFill>
                  <a:srgbClr val="000000"/>
                </a:solidFill>
              </a:rPr>
              <a:t>What is strict mode, and why is it useful?</a:t>
            </a:r>
            <a:endParaRPr/>
          </a:p>
        </p:txBody>
      </p:sp>
      <p:sp>
        <p:nvSpPr>
          <p:cNvPr id="577" name="Google Shape;577;p65"/>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800"/>
              <a:buFont typeface="Arial"/>
              <a:buNone/>
            </a:pPr>
            <a:r>
              <a:rPr lang="en-US"/>
              <a:t>Knowledge Check</a:t>
            </a:r>
            <a:endParaRPr/>
          </a:p>
        </p:txBody>
      </p:sp>
      <p:sp>
        <p:nvSpPr>
          <p:cNvPr id="578" name="Google Shape;578;p65"/>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6"/>
          <p:cNvSpPr txBox="1"/>
          <p:nvPr>
            <p:ph idx="1" type="body"/>
          </p:nvPr>
        </p:nvSpPr>
        <p:spPr>
          <a:xfrm>
            <a:off x="523875" y="1290600"/>
            <a:ext cx="8186700" cy="3537300"/>
          </a:xfrm>
          <a:prstGeom prst="rect">
            <a:avLst/>
          </a:prstGeom>
        </p:spPr>
        <p:txBody>
          <a:bodyPr anchorCtr="0" anchor="t" bIns="68575" lIns="68575" spcFirstLastPara="1" rIns="68575" wrap="square" tIns="68575">
            <a:normAutofit lnSpcReduction="20000"/>
          </a:bodyPr>
          <a:lstStyle/>
          <a:p>
            <a:pPr indent="-254000" lvl="0" marL="342900" rtl="0" algn="l">
              <a:lnSpc>
                <a:spcPct val="115000"/>
              </a:lnSpc>
              <a:spcBef>
                <a:spcPts val="0"/>
              </a:spcBef>
              <a:spcAft>
                <a:spcPts val="0"/>
              </a:spcAft>
              <a:buClr>
                <a:schemeClr val="accent4"/>
              </a:buClr>
              <a:buSzPts val="1400"/>
              <a:buChar char="➢"/>
            </a:pPr>
            <a:r>
              <a:rPr lang="en-US">
                <a:solidFill>
                  <a:srgbClr val="000000"/>
                </a:solidFill>
              </a:rPr>
              <a:t>Functions are used to create blocks of code that can be called repeatedly without the need to include them multiple times within source code.</a:t>
            </a:r>
            <a:endParaRPr>
              <a:solidFill>
                <a:srgbClr val="000000"/>
              </a:solidFill>
            </a:endParaRPr>
          </a:p>
          <a:p>
            <a:pPr indent="-254000" lvl="0" marL="342900" rtl="0" algn="l">
              <a:lnSpc>
                <a:spcPct val="115000"/>
              </a:lnSpc>
              <a:spcBef>
                <a:spcPts val="0"/>
              </a:spcBef>
              <a:spcAft>
                <a:spcPts val="0"/>
              </a:spcAft>
              <a:buClr>
                <a:schemeClr val="accent4"/>
              </a:buClr>
              <a:buSzPts val="1400"/>
              <a:buChar char="➢"/>
            </a:pPr>
            <a:r>
              <a:rPr lang="en-US">
                <a:solidFill>
                  <a:srgbClr val="000000"/>
                </a:solidFill>
              </a:rPr>
              <a:t>Functions can take parameters to use as local variables during their execution.</a:t>
            </a:r>
            <a:endParaRPr>
              <a:solidFill>
                <a:srgbClr val="000000"/>
              </a:solidFill>
            </a:endParaRPr>
          </a:p>
          <a:p>
            <a:pPr indent="-254000" lvl="0" marL="342900" rtl="0" algn="l">
              <a:lnSpc>
                <a:spcPct val="115000"/>
              </a:lnSpc>
              <a:spcBef>
                <a:spcPts val="0"/>
              </a:spcBef>
              <a:spcAft>
                <a:spcPts val="0"/>
              </a:spcAft>
              <a:buClr>
                <a:schemeClr val="accent4"/>
              </a:buClr>
              <a:buSzPts val="1400"/>
              <a:buChar char="➢"/>
            </a:pPr>
            <a:r>
              <a:rPr lang="en-US">
                <a:solidFill>
                  <a:srgbClr val="000000"/>
                </a:solidFill>
              </a:rPr>
              <a:t>When a function is called, it can return a value based on the code executed within it.</a:t>
            </a:r>
            <a:endParaRPr>
              <a:solidFill>
                <a:srgbClr val="000000"/>
              </a:solidFill>
            </a:endParaRPr>
          </a:p>
          <a:p>
            <a:pPr indent="-254000" lvl="0" marL="342900" rtl="0" algn="l">
              <a:lnSpc>
                <a:spcPct val="115000"/>
              </a:lnSpc>
              <a:spcBef>
                <a:spcPts val="0"/>
              </a:spcBef>
              <a:spcAft>
                <a:spcPts val="0"/>
              </a:spcAft>
              <a:buClr>
                <a:schemeClr val="accent4"/>
              </a:buClr>
              <a:buSzPts val="1400"/>
              <a:buChar char="➢"/>
            </a:pPr>
            <a:r>
              <a:rPr lang="en-US">
                <a:solidFill>
                  <a:srgbClr val="000000"/>
                </a:solidFill>
              </a:rPr>
              <a:t>Variables can be declared inside or outside of code blocks and functions, and have a scope that limits their use when declared inside of blocks.</a:t>
            </a:r>
            <a:endParaRPr>
              <a:solidFill>
                <a:srgbClr val="000000"/>
              </a:solidFill>
            </a:endParaRPr>
          </a:p>
          <a:p>
            <a:pPr indent="-254000" lvl="0" marL="342900" rtl="0" algn="l">
              <a:lnSpc>
                <a:spcPct val="115000"/>
              </a:lnSpc>
              <a:spcBef>
                <a:spcPts val="0"/>
              </a:spcBef>
              <a:spcAft>
                <a:spcPts val="0"/>
              </a:spcAft>
              <a:buClr>
                <a:schemeClr val="accent4"/>
              </a:buClr>
              <a:buSzPts val="1400"/>
              <a:buChar char="➢"/>
            </a:pPr>
            <a:r>
              <a:rPr lang="en-US">
                <a:solidFill>
                  <a:srgbClr val="000000"/>
                </a:solidFill>
              </a:rPr>
              <a:t>Hoisting refers to the </a:t>
            </a:r>
            <a:r>
              <a:rPr lang="en-US">
                <a:solidFill>
                  <a:srgbClr val="000000"/>
                </a:solidFill>
              </a:rPr>
              <a:t>JavaScript</a:t>
            </a:r>
            <a:r>
              <a:rPr lang="en-US">
                <a:solidFill>
                  <a:srgbClr val="000000"/>
                </a:solidFill>
              </a:rPr>
              <a:t> interpreter bringing all variable declarations to the top of their scope, which allows you to use certain elements before they are declared. </a:t>
            </a:r>
            <a:r>
              <a:rPr lang="en-US">
                <a:solidFill>
                  <a:srgbClr val="000000"/>
                </a:solidFill>
              </a:rPr>
              <a:t>Hoisting can be useful, but also dangerous if misused or not accounted for. Best practice dictates that all variables should be declared at the beginning of their scope to avoid issue.</a:t>
            </a:r>
            <a:endParaRPr>
              <a:solidFill>
                <a:srgbClr val="000000"/>
              </a:solidFill>
            </a:endParaRPr>
          </a:p>
          <a:p>
            <a:pPr indent="-254000" lvl="0" marL="342900" rtl="0" algn="l">
              <a:lnSpc>
                <a:spcPct val="115000"/>
              </a:lnSpc>
              <a:spcBef>
                <a:spcPts val="0"/>
              </a:spcBef>
              <a:spcAft>
                <a:spcPts val="0"/>
              </a:spcAft>
              <a:buClr>
                <a:schemeClr val="accent4"/>
              </a:buClr>
              <a:buSzPts val="1400"/>
              <a:buChar char="➢"/>
            </a:pPr>
            <a:r>
              <a:rPr lang="en-US">
                <a:solidFill>
                  <a:srgbClr val="000000"/>
                </a:solidFill>
              </a:rPr>
              <a:t>The debugger keyword can allow you to pause your program mid-execution and analyze the state of variables and other elements.</a:t>
            </a:r>
            <a:endParaRPr>
              <a:solidFill>
                <a:srgbClr val="000000"/>
              </a:solidFill>
            </a:endParaRPr>
          </a:p>
          <a:p>
            <a:pPr indent="-254000" lvl="0" marL="342900" rtl="0" algn="l">
              <a:lnSpc>
                <a:spcPct val="115000"/>
              </a:lnSpc>
              <a:spcBef>
                <a:spcPts val="0"/>
              </a:spcBef>
              <a:spcAft>
                <a:spcPts val="0"/>
              </a:spcAft>
              <a:buClr>
                <a:schemeClr val="accent4"/>
              </a:buClr>
              <a:buSzPts val="1400"/>
              <a:buChar char="➢"/>
            </a:pPr>
            <a:r>
              <a:rPr lang="en-US">
                <a:solidFill>
                  <a:srgbClr val="000000"/>
                </a:solidFill>
              </a:rPr>
              <a:t>JavaScript has many different kinds of errors, most of which can be handled by try</a:t>
            </a:r>
            <a:r>
              <a:rPr lang="en-US">
                <a:solidFill>
                  <a:srgbClr val="000000"/>
                </a:solidFill>
              </a:rPr>
              <a:t>...catch statements.</a:t>
            </a:r>
            <a:endParaRPr>
              <a:solidFill>
                <a:srgbClr val="000000"/>
              </a:solidFill>
            </a:endParaRPr>
          </a:p>
          <a:p>
            <a:pPr indent="-254000" lvl="0" marL="342900" rtl="0" algn="l">
              <a:lnSpc>
                <a:spcPct val="115000"/>
              </a:lnSpc>
              <a:spcBef>
                <a:spcPts val="0"/>
              </a:spcBef>
              <a:spcAft>
                <a:spcPts val="0"/>
              </a:spcAft>
              <a:buClr>
                <a:schemeClr val="accent4"/>
              </a:buClr>
              <a:buSzPts val="1400"/>
              <a:buChar char="➢"/>
            </a:pPr>
            <a:r>
              <a:rPr lang="en-US">
                <a:solidFill>
                  <a:srgbClr val="000000"/>
                </a:solidFill>
              </a:rPr>
              <a:t>Strict mode changes regular JavaScript semantics to create a more “refined” version of the language, which adds future-proofing and a number of other features.</a:t>
            </a:r>
            <a:endParaRPr/>
          </a:p>
        </p:txBody>
      </p:sp>
      <p:sp>
        <p:nvSpPr>
          <p:cNvPr id="585" name="Google Shape;585;p66"/>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Summary</a:t>
            </a:r>
            <a:endParaRPr sz="2600"/>
          </a:p>
        </p:txBody>
      </p:sp>
      <p:sp>
        <p:nvSpPr>
          <p:cNvPr id="586" name="Google Shape;586;p66"/>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9"/>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lnSpc>
                <a:spcPct val="105000"/>
              </a:lnSpc>
              <a:spcBef>
                <a:spcPts val="0"/>
              </a:spcBef>
              <a:spcAft>
                <a:spcPts val="0"/>
              </a:spcAft>
              <a:buNone/>
            </a:pPr>
            <a:r>
              <a:rPr lang="en-US">
                <a:solidFill>
                  <a:srgbClr val="212121"/>
                </a:solidFill>
              </a:rPr>
              <a:t>This lesson provides an overview of functions within JavaScript. By the end of this lesson, learners will be able to:</a:t>
            </a:r>
            <a:endParaRPr>
              <a:solidFill>
                <a:srgbClr val="212121"/>
              </a:solidFill>
            </a:endParaRPr>
          </a:p>
          <a:p>
            <a:pPr indent="-266700" lvl="1" marL="520700" rtl="0" algn="l">
              <a:lnSpc>
                <a:spcPct val="150000"/>
              </a:lnSpc>
              <a:spcBef>
                <a:spcPts val="1200"/>
              </a:spcBef>
              <a:spcAft>
                <a:spcPts val="0"/>
              </a:spcAft>
              <a:buClr>
                <a:schemeClr val="accent1"/>
              </a:buClr>
              <a:buSzPts val="1400"/>
              <a:buChar char="○"/>
            </a:pPr>
            <a:r>
              <a:rPr lang="en-US" sz="1400">
                <a:solidFill>
                  <a:srgbClr val="000000"/>
                </a:solidFill>
              </a:rPr>
              <a:t>Identify the structure of a function.</a:t>
            </a:r>
            <a:endParaRPr sz="1400">
              <a:solidFill>
                <a:srgbClr val="000000"/>
              </a:solidFill>
            </a:endParaRPr>
          </a:p>
          <a:p>
            <a:pPr indent="-266700" lvl="1" marL="520700" rtl="0" algn="l">
              <a:lnSpc>
                <a:spcPct val="150000"/>
              </a:lnSpc>
              <a:spcBef>
                <a:spcPts val="0"/>
              </a:spcBef>
              <a:spcAft>
                <a:spcPts val="0"/>
              </a:spcAft>
              <a:buClr>
                <a:schemeClr val="accent1"/>
              </a:buClr>
              <a:buSzPts val="1400"/>
              <a:buChar char="○"/>
            </a:pPr>
            <a:r>
              <a:rPr lang="en-US" sz="1400">
                <a:solidFill>
                  <a:srgbClr val="000000"/>
                </a:solidFill>
              </a:rPr>
              <a:t>Create and call a function.</a:t>
            </a:r>
            <a:endParaRPr sz="1400">
              <a:solidFill>
                <a:srgbClr val="000000"/>
              </a:solidFill>
            </a:endParaRPr>
          </a:p>
          <a:p>
            <a:pPr indent="-266700" lvl="1" marL="520700" rtl="0" algn="l">
              <a:lnSpc>
                <a:spcPct val="150000"/>
              </a:lnSpc>
              <a:spcBef>
                <a:spcPts val="0"/>
              </a:spcBef>
              <a:spcAft>
                <a:spcPts val="0"/>
              </a:spcAft>
              <a:buClr>
                <a:schemeClr val="accent1"/>
              </a:buClr>
              <a:buSzPts val="1400"/>
              <a:buChar char="○"/>
            </a:pPr>
            <a:r>
              <a:rPr lang="en-US" sz="1400">
                <a:solidFill>
                  <a:srgbClr val="000000"/>
                </a:solidFill>
              </a:rPr>
              <a:t>Use function syntax with parameters and arguments.</a:t>
            </a:r>
            <a:endParaRPr sz="1400">
              <a:solidFill>
                <a:srgbClr val="000000"/>
              </a:solidFill>
            </a:endParaRPr>
          </a:p>
          <a:p>
            <a:pPr indent="-266700" lvl="1" marL="520700" rtl="0" algn="l">
              <a:lnSpc>
                <a:spcPct val="150000"/>
              </a:lnSpc>
              <a:spcBef>
                <a:spcPts val="0"/>
              </a:spcBef>
              <a:spcAft>
                <a:spcPts val="0"/>
              </a:spcAft>
              <a:buClr>
                <a:schemeClr val="accent1"/>
              </a:buClr>
              <a:buSzPts val="1400"/>
              <a:buChar char="○"/>
            </a:pPr>
            <a:r>
              <a:rPr lang="en-US" sz="1400">
                <a:solidFill>
                  <a:srgbClr val="000000"/>
                </a:solidFill>
              </a:rPr>
              <a:t>Create a variable with scope and hoist.</a:t>
            </a:r>
            <a:endParaRPr sz="1400">
              <a:solidFill>
                <a:srgbClr val="000000"/>
              </a:solidFill>
            </a:endParaRPr>
          </a:p>
          <a:p>
            <a:pPr indent="-266700" lvl="1" marL="520700" rtl="0" algn="l">
              <a:lnSpc>
                <a:spcPct val="150000"/>
              </a:lnSpc>
              <a:spcBef>
                <a:spcPts val="0"/>
              </a:spcBef>
              <a:spcAft>
                <a:spcPts val="0"/>
              </a:spcAft>
              <a:buClr>
                <a:schemeClr val="accent1"/>
              </a:buClr>
              <a:buSzPts val="1400"/>
              <a:buChar char="○"/>
            </a:pPr>
            <a:r>
              <a:rPr lang="en-US" sz="1400">
                <a:solidFill>
                  <a:srgbClr val="000000"/>
                </a:solidFill>
              </a:rPr>
              <a:t>Use the debugger to locate and view different types of JavaScript errors.</a:t>
            </a:r>
            <a:endParaRPr sz="1400">
              <a:solidFill>
                <a:srgbClr val="000000"/>
              </a:solidFill>
            </a:endParaRPr>
          </a:p>
          <a:p>
            <a:pPr indent="0" lvl="0" marL="0" rtl="0" algn="l">
              <a:spcBef>
                <a:spcPts val="1200"/>
              </a:spcBef>
              <a:spcAft>
                <a:spcPts val="0"/>
              </a:spcAft>
              <a:buNone/>
            </a:pPr>
            <a:r>
              <a:t/>
            </a:r>
            <a:endParaRPr/>
          </a:p>
        </p:txBody>
      </p:sp>
      <p:sp>
        <p:nvSpPr>
          <p:cNvPr id="442" name="Google Shape;442;p49"/>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sz="1200">
                <a:solidFill>
                  <a:srgbClr val="222222"/>
                </a:solidFill>
              </a:rPr>
              <a:t>‹#›</a:t>
            </a:fld>
            <a:endParaRPr sz="1200">
              <a:solidFill>
                <a:srgbClr val="222222"/>
              </a:solidFill>
            </a:endParaRPr>
          </a:p>
        </p:txBody>
      </p:sp>
      <p:sp>
        <p:nvSpPr>
          <p:cNvPr id="443" name="Google Shape;443;p49"/>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sz="3000"/>
              <a:t>Learning Objectives</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7"/>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solidFill>
                  <a:srgbClr val="FFFFFF"/>
                </a:solidFill>
              </a:rPr>
              <a:t>‹#›</a:t>
            </a:fld>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0"/>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sz="3000"/>
              <a:t>Table of Contents</a:t>
            </a:r>
            <a:endParaRPr sz="3000"/>
          </a:p>
        </p:txBody>
      </p:sp>
      <p:sp>
        <p:nvSpPr>
          <p:cNvPr id="450" name="Google Shape;450;p50"/>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451" name="Google Shape;451;p50"/>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402590" lvl="0" marL="609600" rtl="0" algn="l">
              <a:lnSpc>
                <a:spcPct val="120000"/>
              </a:lnSpc>
              <a:spcBef>
                <a:spcPts val="0"/>
              </a:spcBef>
              <a:spcAft>
                <a:spcPts val="0"/>
              </a:spcAft>
              <a:buClr>
                <a:schemeClr val="accent1"/>
              </a:buClr>
              <a:buSzPts val="1540"/>
              <a:buChar char="➢"/>
            </a:pPr>
            <a:r>
              <a:rPr lang="en-US">
                <a:solidFill>
                  <a:srgbClr val="000000"/>
                </a:solidFill>
              </a:rPr>
              <a:t>Functions in JavaScript</a:t>
            </a:r>
            <a:endParaRPr>
              <a:solidFill>
                <a:srgbClr val="000000"/>
              </a:solidFill>
            </a:endParaRPr>
          </a:p>
          <a:p>
            <a:pPr indent="-402590" lvl="0" marL="609600" rtl="0" algn="l">
              <a:lnSpc>
                <a:spcPct val="120000"/>
              </a:lnSpc>
              <a:spcBef>
                <a:spcPts val="0"/>
              </a:spcBef>
              <a:spcAft>
                <a:spcPts val="0"/>
              </a:spcAft>
              <a:buClr>
                <a:schemeClr val="accent1"/>
              </a:buClr>
              <a:buSzPts val="1540"/>
              <a:buChar char="➢"/>
            </a:pPr>
            <a:r>
              <a:rPr lang="en-US">
                <a:solidFill>
                  <a:srgbClr val="000000"/>
                </a:solidFill>
              </a:rPr>
              <a:t>Defining a Function</a:t>
            </a:r>
            <a:endParaRPr>
              <a:solidFill>
                <a:srgbClr val="000000"/>
              </a:solidFill>
            </a:endParaRPr>
          </a:p>
          <a:p>
            <a:pPr indent="-402590" lvl="0" marL="609600" rtl="0" algn="l">
              <a:lnSpc>
                <a:spcPct val="120000"/>
              </a:lnSpc>
              <a:spcBef>
                <a:spcPts val="0"/>
              </a:spcBef>
              <a:spcAft>
                <a:spcPts val="0"/>
              </a:spcAft>
              <a:buClr>
                <a:schemeClr val="accent1"/>
              </a:buClr>
              <a:buSzPts val="1540"/>
              <a:buChar char="➢"/>
            </a:pPr>
            <a:r>
              <a:rPr lang="en-US">
                <a:solidFill>
                  <a:srgbClr val="000000"/>
                </a:solidFill>
              </a:rPr>
              <a:t>Function Syntax in JavaScript</a:t>
            </a:r>
            <a:endParaRPr>
              <a:solidFill>
                <a:srgbClr val="000000"/>
              </a:solidFill>
            </a:endParaRPr>
          </a:p>
          <a:p>
            <a:pPr indent="-402590" lvl="0" marL="609600" rtl="0" algn="l">
              <a:lnSpc>
                <a:spcPct val="120000"/>
              </a:lnSpc>
              <a:spcBef>
                <a:spcPts val="0"/>
              </a:spcBef>
              <a:spcAft>
                <a:spcPts val="0"/>
              </a:spcAft>
              <a:buClr>
                <a:schemeClr val="accent1"/>
              </a:buClr>
              <a:buSzPts val="1540"/>
              <a:buChar char="➢"/>
            </a:pPr>
            <a:r>
              <a:rPr lang="en-US">
                <a:solidFill>
                  <a:srgbClr val="000000"/>
                </a:solidFill>
              </a:rPr>
              <a:t>Calling a Function</a:t>
            </a:r>
            <a:endParaRPr>
              <a:solidFill>
                <a:srgbClr val="000000"/>
              </a:solidFill>
            </a:endParaRPr>
          </a:p>
          <a:p>
            <a:pPr indent="-402590" lvl="0" marL="609600" rtl="0" algn="l">
              <a:lnSpc>
                <a:spcPct val="120000"/>
              </a:lnSpc>
              <a:spcBef>
                <a:spcPts val="0"/>
              </a:spcBef>
              <a:spcAft>
                <a:spcPts val="0"/>
              </a:spcAft>
              <a:buClr>
                <a:schemeClr val="accent1"/>
              </a:buClr>
              <a:buSzPts val="1540"/>
              <a:buChar char="➢"/>
            </a:pPr>
            <a:r>
              <a:rPr lang="en-US">
                <a:solidFill>
                  <a:srgbClr val="000000"/>
                </a:solidFill>
              </a:rPr>
              <a:t>Returning a Function</a:t>
            </a:r>
            <a:endParaRPr>
              <a:solidFill>
                <a:srgbClr val="000000"/>
              </a:solidFill>
            </a:endParaRPr>
          </a:p>
          <a:p>
            <a:pPr indent="-402590" lvl="0" marL="609600" rtl="0" algn="l">
              <a:lnSpc>
                <a:spcPct val="120000"/>
              </a:lnSpc>
              <a:spcBef>
                <a:spcPts val="0"/>
              </a:spcBef>
              <a:spcAft>
                <a:spcPts val="0"/>
              </a:spcAft>
              <a:buClr>
                <a:schemeClr val="accent1"/>
              </a:buClr>
              <a:buSzPts val="1540"/>
              <a:buChar char="➢"/>
            </a:pPr>
            <a:r>
              <a:rPr lang="en-US">
                <a:solidFill>
                  <a:srgbClr val="000000"/>
                </a:solidFill>
              </a:rPr>
              <a:t>Variable Scope in JavaScript</a:t>
            </a:r>
            <a:endParaRPr>
              <a:solidFill>
                <a:srgbClr val="000000"/>
              </a:solidFill>
            </a:endParaRPr>
          </a:p>
          <a:p>
            <a:pPr indent="-402590" lvl="0" marL="609600" rtl="0" algn="l">
              <a:lnSpc>
                <a:spcPct val="120000"/>
              </a:lnSpc>
              <a:spcBef>
                <a:spcPts val="0"/>
              </a:spcBef>
              <a:spcAft>
                <a:spcPts val="0"/>
              </a:spcAft>
              <a:buClr>
                <a:schemeClr val="accent1"/>
              </a:buClr>
              <a:buSzPts val="1540"/>
              <a:buChar char="➢"/>
            </a:pPr>
            <a:r>
              <a:rPr lang="en-US">
                <a:solidFill>
                  <a:srgbClr val="000000"/>
                </a:solidFill>
              </a:rPr>
              <a:t>Hoisting in JavaScript</a:t>
            </a:r>
            <a:endParaRPr>
              <a:solidFill>
                <a:srgbClr val="000000"/>
              </a:solidFill>
            </a:endParaRPr>
          </a:p>
          <a:p>
            <a:pPr indent="-402590" lvl="0" marL="609600" rtl="0" algn="l">
              <a:lnSpc>
                <a:spcPct val="120000"/>
              </a:lnSpc>
              <a:spcBef>
                <a:spcPts val="0"/>
              </a:spcBef>
              <a:spcAft>
                <a:spcPts val="0"/>
              </a:spcAft>
              <a:buClr>
                <a:schemeClr val="accent1"/>
              </a:buClr>
              <a:buSzPts val="1540"/>
              <a:buChar char="➢"/>
            </a:pPr>
            <a:r>
              <a:rPr lang="en-US">
                <a:solidFill>
                  <a:srgbClr val="000000"/>
                </a:solidFill>
              </a:rPr>
              <a:t>Debugger</a:t>
            </a:r>
            <a:endParaRPr>
              <a:solidFill>
                <a:srgbClr val="000000"/>
              </a:solidFill>
            </a:endParaRPr>
          </a:p>
          <a:p>
            <a:pPr indent="-402590" lvl="0" marL="609600" rtl="0" algn="l">
              <a:lnSpc>
                <a:spcPct val="120000"/>
              </a:lnSpc>
              <a:spcBef>
                <a:spcPts val="0"/>
              </a:spcBef>
              <a:spcAft>
                <a:spcPts val="0"/>
              </a:spcAft>
              <a:buClr>
                <a:schemeClr val="accent1"/>
              </a:buClr>
              <a:buSzPts val="1540"/>
              <a:buChar char="➢"/>
            </a:pPr>
            <a:r>
              <a:rPr lang="en-US">
                <a:solidFill>
                  <a:srgbClr val="000000"/>
                </a:solidFill>
              </a:rPr>
              <a:t>Errors</a:t>
            </a:r>
            <a:endParaRPr>
              <a:solidFill>
                <a:srgbClr val="000000"/>
              </a:solidFill>
            </a:endParaRPr>
          </a:p>
          <a:p>
            <a:pPr indent="-393700" lvl="1" marL="1219200" rtl="0" algn="l">
              <a:lnSpc>
                <a:spcPct val="120000"/>
              </a:lnSpc>
              <a:spcBef>
                <a:spcPts val="0"/>
              </a:spcBef>
              <a:spcAft>
                <a:spcPts val="0"/>
              </a:spcAft>
              <a:buClr>
                <a:schemeClr val="accent1"/>
              </a:buClr>
              <a:buSzPts val="1400"/>
              <a:buChar char="○"/>
            </a:pPr>
            <a:r>
              <a:rPr lang="en-US" sz="1400">
                <a:solidFill>
                  <a:srgbClr val="000000"/>
                </a:solidFill>
              </a:rPr>
              <a:t>try</a:t>
            </a:r>
            <a:r>
              <a:rPr lang="en-US" sz="1400">
                <a:solidFill>
                  <a:srgbClr val="000000"/>
                </a:solidFill>
              </a:rPr>
              <a:t>...catch</a:t>
            </a:r>
            <a:endParaRPr sz="1400">
              <a:solidFill>
                <a:srgbClr val="000000"/>
              </a:solidFill>
            </a:endParaRPr>
          </a:p>
          <a:p>
            <a:pPr indent="-402590" lvl="0" marL="609600" rtl="0" algn="l">
              <a:lnSpc>
                <a:spcPct val="120000"/>
              </a:lnSpc>
              <a:spcBef>
                <a:spcPts val="0"/>
              </a:spcBef>
              <a:spcAft>
                <a:spcPts val="0"/>
              </a:spcAft>
              <a:buClr>
                <a:schemeClr val="accent1"/>
              </a:buClr>
              <a:buSzPts val="1540"/>
              <a:buChar char="➢"/>
            </a:pPr>
            <a:r>
              <a:rPr lang="en-US">
                <a:solidFill>
                  <a:srgbClr val="000000"/>
                </a:solidFill>
              </a:rPr>
              <a:t>Strict Mode</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1"/>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Functions in JavaScript</a:t>
            </a:r>
            <a:endParaRPr/>
          </a:p>
        </p:txBody>
      </p:sp>
      <p:sp>
        <p:nvSpPr>
          <p:cNvPr id="458" name="Google Shape;458;p51"/>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459" name="Google Shape;459;p51"/>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sz="1300">
                <a:solidFill>
                  <a:srgbClr val="000000"/>
                </a:solidFill>
              </a:rPr>
              <a:t>A </a:t>
            </a:r>
            <a:r>
              <a:rPr b="1" lang="en-US" sz="1300" u="sng">
                <a:solidFill>
                  <a:schemeClr val="hlink"/>
                </a:solidFill>
                <a:latin typeface="Consolas"/>
                <a:ea typeface="Consolas"/>
                <a:cs typeface="Consolas"/>
                <a:sym typeface="Consolas"/>
                <a:hlinkClick r:id="rId3"/>
              </a:rPr>
              <a:t>function</a:t>
            </a:r>
            <a:r>
              <a:rPr b="1" lang="en-US" sz="1300">
                <a:solidFill>
                  <a:srgbClr val="5AA0F5"/>
                </a:solidFill>
              </a:rPr>
              <a:t> </a:t>
            </a:r>
            <a:r>
              <a:rPr lang="en-US" sz="1300">
                <a:solidFill>
                  <a:srgbClr val="000000"/>
                </a:solidFill>
              </a:rPr>
              <a:t>is a block of JavaScript code that is defined once but may be executed or invoked any number of times. Creating functions for repeated tasks can help to keep your code concise, organized, and efficient.</a:t>
            </a:r>
            <a:endParaRPr sz="1300">
              <a:solidFill>
                <a:srgbClr val="000000"/>
              </a:solidFill>
            </a:endParaRPr>
          </a:p>
          <a:p>
            <a:pPr indent="0" lvl="0" marL="0" rtl="0" algn="l">
              <a:spcBef>
                <a:spcPts val="800"/>
              </a:spcBef>
              <a:spcAft>
                <a:spcPts val="0"/>
              </a:spcAft>
              <a:buNone/>
            </a:pPr>
            <a:r>
              <a:rPr lang="en-US" sz="1300">
                <a:solidFill>
                  <a:srgbClr val="000000"/>
                </a:solidFill>
              </a:rPr>
              <a:t>JavaScript functions are </a:t>
            </a:r>
            <a:r>
              <a:rPr b="1" lang="en-US" sz="1300">
                <a:solidFill>
                  <a:srgbClr val="000000"/>
                </a:solidFill>
              </a:rPr>
              <a:t>parameterized</a:t>
            </a:r>
            <a:r>
              <a:rPr lang="en-US" sz="1300">
                <a:solidFill>
                  <a:srgbClr val="000000"/>
                </a:solidFill>
              </a:rPr>
              <a:t>: a function definition may include a list of identifiers known as parameters that work as local variables for the body of the function. </a:t>
            </a:r>
            <a:endParaRPr sz="1300">
              <a:solidFill>
                <a:srgbClr val="000000"/>
              </a:solidFill>
            </a:endParaRPr>
          </a:p>
          <a:p>
            <a:pPr indent="0" lvl="0" marL="0" rtl="0" algn="l">
              <a:spcBef>
                <a:spcPts val="800"/>
              </a:spcBef>
              <a:spcAft>
                <a:spcPts val="0"/>
              </a:spcAft>
              <a:buNone/>
            </a:pPr>
            <a:r>
              <a:rPr lang="en-US" sz="1300">
                <a:solidFill>
                  <a:srgbClr val="000000"/>
                </a:solidFill>
              </a:rPr>
              <a:t>Function invocations provide </a:t>
            </a:r>
            <a:r>
              <a:rPr b="1" lang="en-US" sz="1300">
                <a:solidFill>
                  <a:srgbClr val="000000"/>
                </a:solidFill>
              </a:rPr>
              <a:t>values </a:t>
            </a:r>
            <a:r>
              <a:rPr lang="en-US" sz="1300">
                <a:solidFill>
                  <a:srgbClr val="000000"/>
                </a:solidFill>
              </a:rPr>
              <a:t>or</a:t>
            </a:r>
            <a:r>
              <a:rPr b="1" lang="en-US" sz="1300">
                <a:solidFill>
                  <a:srgbClr val="000000"/>
                </a:solidFill>
              </a:rPr>
              <a:t> arguments</a:t>
            </a:r>
            <a:r>
              <a:rPr lang="en-US" sz="1300">
                <a:solidFill>
                  <a:srgbClr val="000000"/>
                </a:solidFill>
              </a:rPr>
              <a:t> for the function’s parameters. Functions often use their argument values to compute a </a:t>
            </a:r>
            <a:r>
              <a:rPr b="1" lang="en-US" sz="1300">
                <a:solidFill>
                  <a:srgbClr val="000000"/>
                </a:solidFill>
                <a:latin typeface="Consolas"/>
                <a:ea typeface="Consolas"/>
                <a:cs typeface="Consolas"/>
                <a:sym typeface="Consolas"/>
              </a:rPr>
              <a:t>return</a:t>
            </a:r>
            <a:r>
              <a:rPr lang="en-US" sz="1300">
                <a:solidFill>
                  <a:srgbClr val="000000"/>
                </a:solidFill>
              </a:rPr>
              <a:t> value that becomes the value of the function-invocation expression. In addition to the arguments, each invocation has another value in the invocation context – the value of the </a:t>
            </a:r>
            <a:r>
              <a:rPr b="1" lang="en-US" sz="1300">
                <a:solidFill>
                  <a:schemeClr val="accent2"/>
                </a:solidFill>
                <a:latin typeface="Consolas"/>
                <a:ea typeface="Consolas"/>
                <a:cs typeface="Consolas"/>
                <a:sym typeface="Consolas"/>
              </a:rPr>
              <a:t>this</a:t>
            </a:r>
            <a:r>
              <a:rPr b="1" lang="en-US" sz="1300">
                <a:solidFill>
                  <a:srgbClr val="FF9900"/>
                </a:solidFill>
              </a:rPr>
              <a:t> </a:t>
            </a:r>
            <a:r>
              <a:rPr lang="en-US" sz="1300">
                <a:solidFill>
                  <a:srgbClr val="000000"/>
                </a:solidFill>
              </a:rPr>
              <a:t>keyword.</a:t>
            </a:r>
            <a:endParaRPr sz="1300">
              <a:solidFill>
                <a:srgbClr val="000000"/>
              </a:solidFill>
            </a:endParaRPr>
          </a:p>
          <a:p>
            <a:pPr indent="0" lvl="0" marL="0" rtl="0" algn="l">
              <a:spcBef>
                <a:spcPts val="800"/>
              </a:spcBef>
              <a:spcAft>
                <a:spcPts val="0"/>
              </a:spcAft>
              <a:buNone/>
            </a:pPr>
            <a:r>
              <a:rPr lang="en-US" sz="1300">
                <a:solidFill>
                  <a:srgbClr val="000000"/>
                </a:solidFill>
              </a:rPr>
              <a:t>If a function is assigned to the property of an object, it is known as a</a:t>
            </a:r>
            <a:r>
              <a:rPr b="1" lang="en-US" sz="1300">
                <a:solidFill>
                  <a:srgbClr val="000000"/>
                </a:solidFill>
              </a:rPr>
              <a:t> method</a:t>
            </a:r>
            <a:r>
              <a:rPr lang="en-US" sz="1300">
                <a:solidFill>
                  <a:srgbClr val="000000"/>
                </a:solidFill>
              </a:rPr>
              <a:t> of that object. When a function is invoked on or through an object, that object is the </a:t>
            </a:r>
            <a:r>
              <a:rPr b="1" lang="en-US" sz="1300">
                <a:solidFill>
                  <a:srgbClr val="000000"/>
                </a:solidFill>
              </a:rPr>
              <a:t>invocation context</a:t>
            </a:r>
            <a:r>
              <a:rPr lang="en-US" sz="1300">
                <a:solidFill>
                  <a:srgbClr val="000000"/>
                </a:solidFill>
              </a:rPr>
              <a:t> or</a:t>
            </a:r>
            <a:r>
              <a:rPr b="1" lang="en-US" sz="1300">
                <a:solidFill>
                  <a:srgbClr val="000000"/>
                </a:solidFill>
              </a:rPr>
              <a:t> </a:t>
            </a:r>
            <a:r>
              <a:rPr b="1" lang="en-US" sz="1300">
                <a:solidFill>
                  <a:schemeClr val="accent2"/>
                </a:solidFill>
                <a:latin typeface="Consolas"/>
                <a:ea typeface="Consolas"/>
                <a:cs typeface="Consolas"/>
                <a:sym typeface="Consolas"/>
              </a:rPr>
              <a:t>this</a:t>
            </a:r>
            <a:r>
              <a:rPr lang="en-US" sz="1300">
                <a:solidFill>
                  <a:srgbClr val="000000"/>
                </a:solidFill>
              </a:rPr>
              <a:t> value for the function. Special functions designed to initialize a newly created object are called </a:t>
            </a:r>
            <a:r>
              <a:rPr b="1" lang="en-US" sz="1300">
                <a:solidFill>
                  <a:srgbClr val="000000"/>
                </a:solidFill>
              </a:rPr>
              <a:t>constructors.</a:t>
            </a:r>
            <a:endParaRPr b="1" sz="1300">
              <a:solidFill>
                <a:srgbClr val="000000"/>
              </a:solidFill>
            </a:endParaRPr>
          </a:p>
          <a:p>
            <a:pPr indent="0" lvl="0" marL="0" rtl="0" algn="l">
              <a:spcBef>
                <a:spcPts val="800"/>
              </a:spcBef>
              <a:spcAft>
                <a:spcPts val="800"/>
              </a:spcAft>
              <a:buNone/>
            </a:pPr>
            <a:r>
              <a:rPr lang="en-US" sz="1300">
                <a:solidFill>
                  <a:srgbClr val="000000"/>
                </a:solidFill>
              </a:rPr>
              <a:t>In JavaScript, functions are </a:t>
            </a:r>
            <a:r>
              <a:rPr b="1" lang="en-US" sz="1300">
                <a:solidFill>
                  <a:srgbClr val="000000"/>
                </a:solidFill>
              </a:rPr>
              <a:t>objects</a:t>
            </a:r>
            <a:r>
              <a:rPr lang="en-US" sz="1300">
                <a:solidFill>
                  <a:srgbClr val="000000"/>
                </a:solidFill>
              </a:rPr>
              <a:t>, and they can be manipulated by programs. JavaScript can assign functions to variables and pass them to other functions. For example, since functions are objects, you can set properties on them and even invoke methods on them.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2"/>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Defining a Function</a:t>
            </a:r>
            <a:endParaRPr/>
          </a:p>
        </p:txBody>
      </p:sp>
      <p:sp>
        <p:nvSpPr>
          <p:cNvPr id="466" name="Google Shape;466;p52"/>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467" name="Google Shape;467;p52"/>
          <p:cNvSpPr txBox="1"/>
          <p:nvPr>
            <p:ph idx="1" type="body"/>
          </p:nvPr>
        </p:nvSpPr>
        <p:spPr>
          <a:xfrm>
            <a:off x="523875" y="1290600"/>
            <a:ext cx="8186700" cy="3556800"/>
          </a:xfrm>
          <a:prstGeom prst="rect">
            <a:avLst/>
          </a:prstGeom>
        </p:spPr>
        <p:txBody>
          <a:bodyPr anchorCtr="0" anchor="t" bIns="68575" lIns="68575" spcFirstLastPara="1" rIns="68575" wrap="square" tIns="68575">
            <a:normAutofit/>
          </a:bodyPr>
          <a:lstStyle/>
          <a:p>
            <a:pPr indent="0" lvl="0" marL="0" rtl="0" algn="l">
              <a:lnSpc>
                <a:spcPct val="115000"/>
              </a:lnSpc>
              <a:spcBef>
                <a:spcPts val="0"/>
              </a:spcBef>
              <a:spcAft>
                <a:spcPts val="0"/>
              </a:spcAft>
              <a:buNone/>
            </a:pPr>
            <a:r>
              <a:rPr lang="en-US">
                <a:solidFill>
                  <a:srgbClr val="000000"/>
                </a:solidFill>
              </a:rPr>
              <a:t>Functions are </a:t>
            </a:r>
            <a:r>
              <a:rPr lang="en-US" u="sng">
                <a:solidFill>
                  <a:schemeClr val="hlink"/>
                </a:solidFill>
                <a:hlinkClick r:id="rId3"/>
              </a:rPr>
              <a:t>defined</a:t>
            </a:r>
            <a:r>
              <a:rPr lang="en-US">
                <a:solidFill>
                  <a:srgbClr val="000000"/>
                </a:solidFill>
              </a:rPr>
              <a:t> with the </a:t>
            </a:r>
            <a:r>
              <a:rPr b="1" lang="en-US">
                <a:solidFill>
                  <a:schemeClr val="accent2"/>
                </a:solidFill>
                <a:latin typeface="Consolas"/>
                <a:ea typeface="Consolas"/>
                <a:cs typeface="Consolas"/>
                <a:sym typeface="Consolas"/>
              </a:rPr>
              <a:t>function</a:t>
            </a:r>
            <a:r>
              <a:rPr b="1" lang="en-US">
                <a:solidFill>
                  <a:srgbClr val="000000"/>
                </a:solidFill>
              </a:rPr>
              <a:t> </a:t>
            </a:r>
            <a:r>
              <a:rPr lang="en-US">
                <a:solidFill>
                  <a:srgbClr val="000000"/>
                </a:solidFill>
              </a:rPr>
              <a:t>keyword, which can be used in a function definition expression or in a function declaration statement. In either form, function definitions begin with the keyword </a:t>
            </a:r>
            <a:r>
              <a:rPr b="1" lang="en-US">
                <a:solidFill>
                  <a:schemeClr val="accent2"/>
                </a:solidFill>
                <a:latin typeface="Consolas"/>
                <a:ea typeface="Consolas"/>
                <a:cs typeface="Consolas"/>
                <a:sym typeface="Consolas"/>
              </a:rPr>
              <a:t>function</a:t>
            </a:r>
            <a:r>
              <a:rPr b="1" lang="en-US">
                <a:solidFill>
                  <a:srgbClr val="000000"/>
                </a:solidFill>
              </a:rPr>
              <a:t> </a:t>
            </a:r>
            <a:r>
              <a:rPr lang="en-US">
                <a:solidFill>
                  <a:srgbClr val="000000"/>
                </a:solidFill>
              </a:rPr>
              <a:t>followed by these components: </a:t>
            </a:r>
            <a:endParaRPr>
              <a:solidFill>
                <a:srgbClr val="000000"/>
              </a:solidFill>
            </a:endParaRPr>
          </a:p>
          <a:p>
            <a:pPr indent="-317500" lvl="0" marL="457200" rtl="0" algn="l">
              <a:lnSpc>
                <a:spcPct val="115000"/>
              </a:lnSpc>
              <a:spcBef>
                <a:spcPts val="1000"/>
              </a:spcBef>
              <a:spcAft>
                <a:spcPts val="0"/>
              </a:spcAft>
              <a:buClr>
                <a:schemeClr val="accent4"/>
              </a:buClr>
              <a:buSzPts val="1400"/>
              <a:buChar char="➢"/>
            </a:pPr>
            <a:r>
              <a:rPr lang="en-US">
                <a:solidFill>
                  <a:srgbClr val="000000"/>
                </a:solidFill>
              </a:rPr>
              <a:t>An </a:t>
            </a:r>
            <a:r>
              <a:rPr b="1" lang="en-US">
                <a:solidFill>
                  <a:srgbClr val="000000"/>
                </a:solidFill>
              </a:rPr>
              <a:t>identifier</a:t>
            </a:r>
            <a:r>
              <a:rPr lang="en-US">
                <a:solidFill>
                  <a:srgbClr val="000000"/>
                </a:solidFill>
              </a:rPr>
              <a:t> that names the function. The name is a required part of function declaration statements; it is used as the name of a variable, and the newly defined function object is assigned to the variable. For function definition expressions, the name is optional. If present, the name refers to the function object only within the body of the function itself.</a:t>
            </a:r>
            <a:endParaRPr>
              <a:solidFill>
                <a:srgbClr val="000000"/>
              </a:solidFill>
            </a:endParaRPr>
          </a:p>
          <a:p>
            <a:pPr indent="-317500" lvl="0" marL="457200" rtl="0" algn="l">
              <a:lnSpc>
                <a:spcPct val="115000"/>
              </a:lnSpc>
              <a:spcBef>
                <a:spcPts val="1000"/>
              </a:spcBef>
              <a:spcAft>
                <a:spcPts val="0"/>
              </a:spcAft>
              <a:buClr>
                <a:schemeClr val="accent4"/>
              </a:buClr>
              <a:buSzPts val="1400"/>
              <a:buChar char="➢"/>
            </a:pPr>
            <a:r>
              <a:rPr lang="en-US">
                <a:solidFill>
                  <a:srgbClr val="000000"/>
                </a:solidFill>
              </a:rPr>
              <a:t>A pair of </a:t>
            </a:r>
            <a:r>
              <a:rPr b="1" lang="en-US">
                <a:solidFill>
                  <a:srgbClr val="000000"/>
                </a:solidFill>
              </a:rPr>
              <a:t>parentheses</a:t>
            </a:r>
            <a:r>
              <a:rPr lang="en-US">
                <a:solidFill>
                  <a:srgbClr val="000000"/>
                </a:solidFill>
              </a:rPr>
              <a:t> around a comma-separated list of zero or more identifiers. These identifiers are the parameter names for the function, and they behave like local variables within the body of the function.</a:t>
            </a:r>
            <a:endParaRPr>
              <a:solidFill>
                <a:srgbClr val="000000"/>
              </a:solidFill>
            </a:endParaRPr>
          </a:p>
          <a:p>
            <a:pPr indent="-317500" lvl="0" marL="457200" rtl="0" algn="l">
              <a:lnSpc>
                <a:spcPct val="115000"/>
              </a:lnSpc>
              <a:spcBef>
                <a:spcPts val="1000"/>
              </a:spcBef>
              <a:spcAft>
                <a:spcPts val="1000"/>
              </a:spcAft>
              <a:buClr>
                <a:schemeClr val="accent4"/>
              </a:buClr>
              <a:buSzPts val="1400"/>
              <a:buChar char="➢"/>
            </a:pPr>
            <a:r>
              <a:rPr lang="en-US">
                <a:solidFill>
                  <a:srgbClr val="000000"/>
                </a:solidFill>
              </a:rPr>
              <a:t>A pair of </a:t>
            </a:r>
            <a:r>
              <a:rPr b="1" lang="en-US">
                <a:solidFill>
                  <a:srgbClr val="000000"/>
                </a:solidFill>
              </a:rPr>
              <a:t>curly braces</a:t>
            </a:r>
            <a:r>
              <a:rPr lang="en-US">
                <a:solidFill>
                  <a:srgbClr val="000000"/>
                </a:solidFill>
              </a:rPr>
              <a:t> with zero or more JavaScript statements inside. These statements are the body of the function. They are executed whenever the function is invoked.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3"/>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lnSpc>
                <a:spcPct val="115000"/>
              </a:lnSpc>
              <a:spcBef>
                <a:spcPts val="0"/>
              </a:spcBef>
              <a:spcAft>
                <a:spcPts val="0"/>
              </a:spcAft>
              <a:buNone/>
            </a:pPr>
            <a:r>
              <a:rPr lang="en-US">
                <a:solidFill>
                  <a:schemeClr val="accent2"/>
                </a:solidFill>
              </a:rPr>
              <a:t>A breakdown of the syntax of a function is as follows:</a:t>
            </a:r>
            <a:endParaRPr>
              <a:solidFill>
                <a:schemeClr val="accent2"/>
              </a:solidFill>
            </a:endParaRPr>
          </a:p>
          <a:p>
            <a:pPr indent="-317500" lvl="0" marL="457200" rtl="0" algn="l">
              <a:lnSpc>
                <a:spcPct val="115000"/>
              </a:lnSpc>
              <a:spcBef>
                <a:spcPts val="1000"/>
              </a:spcBef>
              <a:spcAft>
                <a:spcPts val="0"/>
              </a:spcAft>
              <a:buClr>
                <a:schemeClr val="accent4"/>
              </a:buClr>
              <a:buSzPts val="1400"/>
              <a:buChar char="➢"/>
            </a:pPr>
            <a:r>
              <a:rPr b="1" lang="en-US" sz="1400">
                <a:solidFill>
                  <a:schemeClr val="accent2"/>
                </a:solidFill>
                <a:latin typeface="Consolas"/>
                <a:ea typeface="Consolas"/>
                <a:cs typeface="Consolas"/>
                <a:sym typeface="Consolas"/>
              </a:rPr>
              <a:t>function</a:t>
            </a:r>
            <a:r>
              <a:rPr lang="en-US">
                <a:solidFill>
                  <a:schemeClr val="accent2"/>
                </a:solidFill>
              </a:rPr>
              <a:t> –</a:t>
            </a:r>
            <a:r>
              <a:rPr lang="en-US" sz="1400">
                <a:solidFill>
                  <a:schemeClr val="accent2"/>
                </a:solidFill>
              </a:rPr>
              <a:t> keyword that allows JavaScript to know that this is a function.</a:t>
            </a:r>
            <a:endParaRPr sz="1400">
              <a:solidFill>
                <a:schemeClr val="accent2"/>
              </a:solidFill>
            </a:endParaRPr>
          </a:p>
          <a:p>
            <a:pPr indent="-317500" lvl="0" marL="457200" rtl="0" algn="l">
              <a:lnSpc>
                <a:spcPct val="115000"/>
              </a:lnSpc>
              <a:spcBef>
                <a:spcPts val="0"/>
              </a:spcBef>
              <a:spcAft>
                <a:spcPts val="0"/>
              </a:spcAft>
              <a:buClr>
                <a:schemeClr val="accent4"/>
              </a:buClr>
              <a:buSzPts val="1400"/>
              <a:buChar char="➢"/>
            </a:pPr>
            <a:r>
              <a:rPr b="1" lang="en-US" sz="1400">
                <a:solidFill>
                  <a:schemeClr val="accent2"/>
                </a:solidFill>
                <a:latin typeface="Consolas"/>
                <a:ea typeface="Consolas"/>
                <a:cs typeface="Consolas"/>
                <a:sym typeface="Consolas"/>
              </a:rPr>
              <a:t>nameOfFunction</a:t>
            </a:r>
            <a:r>
              <a:rPr lang="en-US">
                <a:solidFill>
                  <a:schemeClr val="accent2"/>
                </a:solidFill>
              </a:rPr>
              <a:t> –</a:t>
            </a:r>
            <a:r>
              <a:rPr lang="en-US" sz="1400">
                <a:solidFill>
                  <a:schemeClr val="accent2"/>
                </a:solidFill>
              </a:rPr>
              <a:t> Identifier that can be referenced in order to use this function.</a:t>
            </a:r>
            <a:endParaRPr>
              <a:solidFill>
                <a:schemeClr val="accent2"/>
              </a:solidFill>
            </a:endParaRPr>
          </a:p>
          <a:p>
            <a:pPr indent="-317500" lvl="0" marL="457200" rtl="0" algn="l">
              <a:lnSpc>
                <a:spcPct val="115000"/>
              </a:lnSpc>
              <a:spcBef>
                <a:spcPts val="0"/>
              </a:spcBef>
              <a:spcAft>
                <a:spcPts val="0"/>
              </a:spcAft>
              <a:buClr>
                <a:schemeClr val="accent4"/>
              </a:buClr>
              <a:buSzPts val="1400"/>
              <a:buChar char="➢"/>
            </a:pPr>
            <a:r>
              <a:rPr b="1" lang="en-US" sz="1400">
                <a:solidFill>
                  <a:schemeClr val="accent2"/>
                </a:solidFill>
                <a:latin typeface="Consolas"/>
                <a:ea typeface="Consolas"/>
                <a:cs typeface="Consolas"/>
                <a:sym typeface="Consolas"/>
              </a:rPr>
              <a:t>parentheses</a:t>
            </a:r>
            <a:r>
              <a:rPr lang="en-US">
                <a:solidFill>
                  <a:schemeClr val="accent2"/>
                </a:solidFill>
              </a:rPr>
              <a:t> –</a:t>
            </a:r>
            <a:r>
              <a:rPr lang="en-US" sz="1400">
                <a:solidFill>
                  <a:schemeClr val="accent2"/>
                </a:solidFill>
              </a:rPr>
              <a:t> Data in the form of variables (parameters) that can be passed to the function. If the function does not take any parameters, the parentheses are left empty.</a:t>
            </a:r>
            <a:endParaRPr>
              <a:solidFill>
                <a:schemeClr val="accent2"/>
              </a:solidFill>
            </a:endParaRPr>
          </a:p>
          <a:p>
            <a:pPr indent="-317500" lvl="0" marL="457200" rtl="0" algn="l">
              <a:lnSpc>
                <a:spcPct val="115000"/>
              </a:lnSpc>
              <a:spcBef>
                <a:spcPts val="0"/>
              </a:spcBef>
              <a:spcAft>
                <a:spcPts val="0"/>
              </a:spcAft>
              <a:buClr>
                <a:schemeClr val="accent4"/>
              </a:buClr>
              <a:buSzPts val="1400"/>
              <a:buChar char="➢"/>
            </a:pPr>
            <a:r>
              <a:rPr b="1" lang="en-US" sz="1400">
                <a:solidFill>
                  <a:schemeClr val="accent2"/>
                </a:solidFill>
                <a:latin typeface="Consolas"/>
                <a:ea typeface="Consolas"/>
                <a:cs typeface="Consolas"/>
                <a:sym typeface="Consolas"/>
              </a:rPr>
              <a:t>curly brackets</a:t>
            </a:r>
            <a:r>
              <a:rPr lang="en-US">
                <a:solidFill>
                  <a:schemeClr val="accent2"/>
                </a:solidFill>
              </a:rPr>
              <a:t> –</a:t>
            </a:r>
            <a:r>
              <a:rPr lang="en-US" sz="1400">
                <a:solidFill>
                  <a:schemeClr val="accent2"/>
                </a:solidFill>
              </a:rPr>
              <a:t> Body of the function, and a set of instructions that will be executed whenever the function is called.</a:t>
            </a:r>
            <a:endParaRPr sz="1400">
              <a:solidFill>
                <a:schemeClr val="accent2"/>
              </a:solidFill>
            </a:endParaRPr>
          </a:p>
          <a:p>
            <a:pPr indent="0" lvl="0" marL="457200" rtl="0" algn="l">
              <a:spcBef>
                <a:spcPts val="800"/>
              </a:spcBef>
              <a:spcAft>
                <a:spcPts val="0"/>
              </a:spcAft>
              <a:buNone/>
            </a:pPr>
            <a:r>
              <a:rPr lang="en-US">
                <a:solidFill>
                  <a:srgbClr val="0033B3"/>
                </a:solidFill>
                <a:highlight>
                  <a:schemeClr val="lt1"/>
                </a:highlight>
                <a:latin typeface="Consolas"/>
                <a:ea typeface="Consolas"/>
                <a:cs typeface="Consolas"/>
                <a:sym typeface="Consolas"/>
              </a:rPr>
              <a:t>function </a:t>
            </a:r>
            <a:r>
              <a:rPr lang="en-US">
                <a:solidFill>
                  <a:srgbClr val="080808"/>
                </a:solidFill>
                <a:highlight>
                  <a:schemeClr val="lt1"/>
                </a:highlight>
                <a:latin typeface="Consolas"/>
                <a:ea typeface="Consolas"/>
                <a:cs typeface="Consolas"/>
                <a:sym typeface="Consolas"/>
              </a:rPr>
              <a:t>nameOfFunction(parameter1, parameter2, parameter3) {</a:t>
            </a:r>
            <a:endParaRPr>
              <a:solidFill>
                <a:srgbClr val="080808"/>
              </a:solidFill>
              <a:highlight>
                <a:schemeClr val="lt1"/>
              </a:highlight>
              <a:latin typeface="Consolas"/>
              <a:ea typeface="Consolas"/>
              <a:cs typeface="Consolas"/>
              <a:sym typeface="Consolas"/>
            </a:endParaRPr>
          </a:p>
          <a:p>
            <a:pPr indent="457200" lvl="0" marL="457200" rtl="0" algn="l">
              <a:spcBef>
                <a:spcPts val="0"/>
              </a:spcBef>
              <a:spcAft>
                <a:spcPts val="0"/>
              </a:spcAft>
              <a:buNone/>
            </a:pPr>
            <a:r>
              <a:rPr lang="en-US">
                <a:solidFill>
                  <a:srgbClr val="8C8C8C"/>
                </a:solidFill>
                <a:highlight>
                  <a:schemeClr val="lt1"/>
                </a:highlight>
                <a:latin typeface="Consolas"/>
                <a:ea typeface="Consolas"/>
                <a:cs typeface="Consolas"/>
                <a:sym typeface="Consolas"/>
              </a:rPr>
              <a:t>// body of the function</a:t>
            </a:r>
            <a:endParaRPr>
              <a:solidFill>
                <a:srgbClr val="8C8C8C"/>
              </a:solidFill>
              <a:highlight>
                <a:schemeClr val="lt1"/>
              </a:highlight>
              <a:latin typeface="Consolas"/>
              <a:ea typeface="Consolas"/>
              <a:cs typeface="Consolas"/>
              <a:sym typeface="Consolas"/>
            </a:endParaRPr>
          </a:p>
          <a:p>
            <a:pPr indent="0" lvl="0" marL="457200" rtl="0" algn="l">
              <a:spcBef>
                <a:spcPts val="0"/>
              </a:spcBef>
              <a:spcAft>
                <a:spcPts val="0"/>
              </a:spcAft>
              <a:buNone/>
            </a:pPr>
            <a:r>
              <a:rPr lang="en-US">
                <a:solidFill>
                  <a:srgbClr val="080808"/>
                </a:solidFill>
                <a:highlight>
                  <a:schemeClr val="lt1"/>
                </a:highlight>
                <a:latin typeface="Consolas"/>
                <a:ea typeface="Consolas"/>
                <a:cs typeface="Consolas"/>
                <a:sym typeface="Consolas"/>
              </a:rPr>
              <a:t>}</a:t>
            </a:r>
            <a:endParaRPr/>
          </a:p>
        </p:txBody>
      </p:sp>
      <p:sp>
        <p:nvSpPr>
          <p:cNvPr id="474" name="Google Shape;474;p53"/>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Function Syntax in JavaScript</a:t>
            </a:r>
            <a:endParaRPr/>
          </a:p>
        </p:txBody>
      </p:sp>
      <p:sp>
        <p:nvSpPr>
          <p:cNvPr id="475" name="Google Shape;475;p53"/>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4"/>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Call</a:t>
            </a:r>
            <a:r>
              <a:rPr lang="en-US"/>
              <a:t>ing a Function </a:t>
            </a:r>
            <a:endParaRPr/>
          </a:p>
        </p:txBody>
      </p:sp>
      <p:sp>
        <p:nvSpPr>
          <p:cNvPr id="482" name="Google Shape;482;p54"/>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483" name="Google Shape;483;p54"/>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lnSpc>
                <a:spcPct val="115000"/>
              </a:lnSpc>
              <a:spcBef>
                <a:spcPts val="0"/>
              </a:spcBef>
              <a:spcAft>
                <a:spcPts val="0"/>
              </a:spcAft>
              <a:buNone/>
            </a:pPr>
            <a:r>
              <a:rPr lang="en-US">
                <a:solidFill>
                  <a:srgbClr val="000000"/>
                </a:solidFill>
              </a:rPr>
              <a:t>When a function is declared, the variables inside the parentheses are called </a:t>
            </a:r>
            <a:r>
              <a:rPr b="1" lang="en-US" u="sng">
                <a:solidFill>
                  <a:schemeClr val="hlink"/>
                </a:solidFill>
                <a:hlinkClick r:id="rId3"/>
              </a:rPr>
              <a:t>parameters</a:t>
            </a:r>
            <a:r>
              <a:rPr lang="en-US">
                <a:solidFill>
                  <a:srgbClr val="000000"/>
                </a:solidFill>
              </a:rPr>
              <a:t>; however, when calling a function,</a:t>
            </a:r>
            <a:r>
              <a:rPr lang="en-US">
                <a:solidFill>
                  <a:srgbClr val="5AA0F5"/>
                </a:solidFill>
              </a:rPr>
              <a:t> </a:t>
            </a:r>
            <a:r>
              <a:rPr lang="en-US">
                <a:solidFill>
                  <a:srgbClr val="000000"/>
                </a:solidFill>
              </a:rPr>
              <a:t>the variables inside the parentheses are called </a:t>
            </a:r>
            <a:r>
              <a:rPr b="1" lang="en-US">
                <a:solidFill>
                  <a:srgbClr val="000000"/>
                </a:solidFill>
              </a:rPr>
              <a:t>arguments</a:t>
            </a:r>
            <a:r>
              <a:rPr lang="en-US">
                <a:solidFill>
                  <a:srgbClr val="000000"/>
                </a:solidFill>
              </a:rPr>
              <a:t>. This is because in the declaration of a function, the parameters can only be variables. </a:t>
            </a:r>
            <a:endParaRPr>
              <a:solidFill>
                <a:srgbClr val="000000"/>
              </a:solidFill>
            </a:endParaRPr>
          </a:p>
          <a:p>
            <a:pPr indent="0" lvl="0" marL="0" rtl="0" algn="l">
              <a:lnSpc>
                <a:spcPct val="115000"/>
              </a:lnSpc>
              <a:spcBef>
                <a:spcPts val="1000"/>
              </a:spcBef>
              <a:spcAft>
                <a:spcPts val="0"/>
              </a:spcAft>
              <a:buNone/>
            </a:pPr>
            <a:r>
              <a:rPr lang="en-US">
                <a:solidFill>
                  <a:srgbClr val="000000"/>
                </a:solidFill>
              </a:rPr>
              <a:t>Declaring and defining a function does no good if the function is not used. To use a function, you must </a:t>
            </a:r>
            <a:r>
              <a:rPr lang="en-US" u="sng">
                <a:solidFill>
                  <a:schemeClr val="hlink"/>
                </a:solidFill>
                <a:hlinkClick r:id="rId4"/>
              </a:rPr>
              <a:t>call the function</a:t>
            </a:r>
            <a:r>
              <a:rPr lang="en-US">
                <a:solidFill>
                  <a:srgbClr val="000000"/>
                </a:solidFill>
              </a:rPr>
              <a:t>. When calling a function, the arguments can be variables and/or literal values. To perform a function call, do the following:</a:t>
            </a:r>
            <a:endParaRPr>
              <a:solidFill>
                <a:srgbClr val="000000"/>
              </a:solidFill>
            </a:endParaRPr>
          </a:p>
          <a:p>
            <a:pPr indent="-317500" lvl="0" marL="457200" rtl="0" algn="l">
              <a:lnSpc>
                <a:spcPct val="115000"/>
              </a:lnSpc>
              <a:spcBef>
                <a:spcPts val="1000"/>
              </a:spcBef>
              <a:spcAft>
                <a:spcPts val="0"/>
              </a:spcAft>
              <a:buClr>
                <a:schemeClr val="accent4"/>
              </a:buClr>
              <a:buSzPts val="1400"/>
              <a:buChar char="➢"/>
            </a:pPr>
            <a:r>
              <a:rPr lang="en-US" sz="1400">
                <a:solidFill>
                  <a:srgbClr val="000000"/>
                </a:solidFill>
              </a:rPr>
              <a:t>Specify the identifier (function name).</a:t>
            </a:r>
            <a:endParaRPr>
              <a:solidFill>
                <a:srgbClr val="000000"/>
              </a:solidFill>
            </a:endParaRPr>
          </a:p>
          <a:p>
            <a:pPr indent="-317500" lvl="0" marL="457200" rtl="0" algn="l">
              <a:lnSpc>
                <a:spcPct val="115000"/>
              </a:lnSpc>
              <a:spcBef>
                <a:spcPts val="0"/>
              </a:spcBef>
              <a:spcAft>
                <a:spcPts val="0"/>
              </a:spcAft>
              <a:buClr>
                <a:schemeClr val="accent4"/>
              </a:buClr>
              <a:buSzPts val="1400"/>
              <a:buChar char="➢"/>
            </a:pPr>
            <a:r>
              <a:rPr lang="en-US" sz="1400">
                <a:solidFill>
                  <a:srgbClr val="000000"/>
                </a:solidFill>
              </a:rPr>
              <a:t>Follow-up with parentheses and the number of arguments.</a:t>
            </a:r>
            <a:endParaRPr>
              <a:solidFill>
                <a:srgbClr val="000000"/>
              </a:solidFill>
            </a:endParaRPr>
          </a:p>
          <a:p>
            <a:pPr indent="-317500" lvl="0" marL="457200" rtl="0" algn="l">
              <a:lnSpc>
                <a:spcPct val="115000"/>
              </a:lnSpc>
              <a:spcBef>
                <a:spcPts val="0"/>
              </a:spcBef>
              <a:spcAft>
                <a:spcPts val="0"/>
              </a:spcAft>
              <a:buClr>
                <a:schemeClr val="accent4"/>
              </a:buClr>
              <a:buSzPts val="1400"/>
              <a:buChar char="➢"/>
            </a:pPr>
            <a:r>
              <a:rPr lang="en-US" sz="1400">
                <a:solidFill>
                  <a:srgbClr val="000000"/>
                </a:solidFill>
              </a:rPr>
              <a:t>End with a s</a:t>
            </a:r>
            <a:r>
              <a:rPr lang="en-US" sz="1400">
                <a:solidFill>
                  <a:srgbClr val="000000"/>
                </a:solidFill>
              </a:rPr>
              <a:t>emicolon</a:t>
            </a:r>
            <a:r>
              <a:rPr lang="en-US" sz="1400">
                <a:solidFill>
                  <a:srgbClr val="000000"/>
                </a:solidFill>
              </a:rPr>
              <a:t>.</a:t>
            </a:r>
            <a:endParaRPr sz="1400">
              <a:solidFill>
                <a:srgbClr val="000000"/>
              </a:solidFill>
            </a:endParaRPr>
          </a:p>
          <a:p>
            <a:pPr indent="0" lvl="0" marL="0" rtl="0" algn="l">
              <a:lnSpc>
                <a:spcPct val="115000"/>
              </a:lnSpc>
              <a:spcBef>
                <a:spcPts val="1000"/>
              </a:spcBef>
              <a:spcAft>
                <a:spcPts val="1000"/>
              </a:spcAft>
              <a:buNone/>
            </a:pPr>
            <a:r>
              <a:rPr lang="en-US">
                <a:solidFill>
                  <a:srgbClr val="000000"/>
                </a:solidFill>
              </a:rPr>
              <a:t>Examples of calling a function with and without parameters will be given on the next slide.</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5"/>
          <p:cNvSpPr txBox="1"/>
          <p:nvPr>
            <p:ph idx="1" type="body"/>
          </p:nvPr>
        </p:nvSpPr>
        <p:spPr>
          <a:xfrm>
            <a:off x="4604775" y="1290600"/>
            <a:ext cx="4080900" cy="33954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b="1" lang="en-US"/>
              <a:t>Function with Parameters</a:t>
            </a:r>
            <a:endParaRPr b="1"/>
          </a:p>
          <a:p>
            <a:pPr indent="0" lvl="0" marL="0" rtl="0" algn="l">
              <a:spcBef>
                <a:spcPts val="800"/>
              </a:spcBef>
              <a:spcAft>
                <a:spcPts val="0"/>
              </a:spcAft>
              <a:buNone/>
            </a:pPr>
            <a:r>
              <a:rPr lang="en-US"/>
              <a:t>This function takes two parameters; however, there is no information as to what the data types are of these parameters. Therefore, having scripts well-documented will go a long way.</a:t>
            </a:r>
            <a:endParaRPr/>
          </a:p>
          <a:p>
            <a:pPr indent="0" lvl="0" marL="0" rtl="0" algn="l">
              <a:spcBef>
                <a:spcPts val="800"/>
              </a:spcBef>
              <a:spcAft>
                <a:spcPts val="0"/>
              </a:spcAft>
              <a:buNone/>
            </a:pPr>
            <a:r>
              <a:rPr b="1" lang="en-US"/>
              <a:t>Example:</a:t>
            </a:r>
            <a:endParaRPr b="1"/>
          </a:p>
          <a:p>
            <a:pPr indent="0" lvl="0" marL="0" rtl="0" algn="l">
              <a:spcBef>
                <a:spcPts val="1000"/>
              </a:spcBef>
              <a:spcAft>
                <a:spcPts val="0"/>
              </a:spcAft>
              <a:buNone/>
            </a:pPr>
            <a:r>
              <a:rPr lang="en-US">
                <a:solidFill>
                  <a:srgbClr val="0033B3"/>
                </a:solidFill>
                <a:highlight>
                  <a:schemeClr val="lt1"/>
                </a:highlight>
                <a:latin typeface="Consolas"/>
                <a:ea typeface="Consolas"/>
                <a:cs typeface="Consolas"/>
                <a:sym typeface="Consolas"/>
              </a:rPr>
              <a:t>function </a:t>
            </a:r>
            <a:r>
              <a:rPr lang="en-US">
                <a:solidFill>
                  <a:schemeClr val="accent2"/>
                </a:solidFill>
                <a:highlight>
                  <a:schemeClr val="lt1"/>
                </a:highlight>
                <a:latin typeface="Consolas"/>
                <a:ea typeface="Consolas"/>
                <a:cs typeface="Consolas"/>
                <a:sym typeface="Consolas"/>
              </a:rPr>
              <a:t>customMessage(</a:t>
            </a:r>
            <a:r>
              <a:rPr lang="en-US">
                <a:solidFill>
                  <a:srgbClr val="248F8F"/>
                </a:solidFill>
                <a:highlight>
                  <a:schemeClr val="lt1"/>
                </a:highlight>
                <a:latin typeface="Consolas"/>
                <a:ea typeface="Consolas"/>
                <a:cs typeface="Consolas"/>
                <a:sym typeface="Consolas"/>
              </a:rPr>
              <a:t>custom</a:t>
            </a:r>
            <a:r>
              <a:rPr lang="en-US">
                <a:solidFill>
                  <a:schemeClr val="accent2"/>
                </a:solidFill>
                <a:highlight>
                  <a:schemeClr val="lt1"/>
                </a:highlight>
                <a:latin typeface="Consolas"/>
                <a:ea typeface="Consolas"/>
                <a:cs typeface="Consolas"/>
                <a:sym typeface="Consolas"/>
              </a:rPr>
              <a:t>, </a:t>
            </a:r>
            <a:r>
              <a:rPr lang="en-US">
                <a:solidFill>
                  <a:srgbClr val="248F8F"/>
                </a:solidFill>
                <a:highlight>
                  <a:schemeClr val="lt1"/>
                </a:highlight>
                <a:latin typeface="Consolas"/>
                <a:ea typeface="Consolas"/>
                <a:cs typeface="Consolas"/>
                <a:sym typeface="Consolas"/>
              </a:rPr>
              <a:t>times</a:t>
            </a:r>
            <a:r>
              <a:rPr lang="en-US">
                <a:solidFill>
                  <a:schemeClr val="accent2"/>
                </a:solidFill>
                <a:highlight>
                  <a:schemeClr val="lt1"/>
                </a:highlight>
                <a:latin typeface="Consolas"/>
                <a:ea typeface="Consolas"/>
                <a:cs typeface="Consolas"/>
                <a:sym typeface="Consolas"/>
              </a:rPr>
              <a:t>) {</a:t>
            </a:r>
            <a:endParaRPr>
              <a:solidFill>
                <a:schemeClr val="accent2"/>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a:solidFill>
                  <a:schemeClr val="accent2"/>
                </a:solidFill>
                <a:highlight>
                  <a:schemeClr val="lt1"/>
                </a:highlight>
                <a:latin typeface="Consolas"/>
                <a:ea typeface="Consolas"/>
                <a:cs typeface="Consolas"/>
                <a:sym typeface="Consolas"/>
              </a:rPr>
              <a:t>   </a:t>
            </a:r>
            <a:r>
              <a:rPr lang="en-US">
                <a:solidFill>
                  <a:srgbClr val="0033B3"/>
                </a:solidFill>
                <a:highlight>
                  <a:schemeClr val="lt1"/>
                </a:highlight>
                <a:latin typeface="Consolas"/>
                <a:ea typeface="Consolas"/>
                <a:cs typeface="Consolas"/>
                <a:sym typeface="Consolas"/>
              </a:rPr>
              <a:t>for</a:t>
            </a:r>
            <a:r>
              <a:rPr lang="en-US">
                <a:solidFill>
                  <a:schemeClr val="accent2"/>
                </a:solidFill>
                <a:highlight>
                  <a:schemeClr val="lt1"/>
                </a:highlight>
                <a:latin typeface="Consolas"/>
                <a:ea typeface="Consolas"/>
                <a:cs typeface="Consolas"/>
                <a:sym typeface="Consolas"/>
              </a:rPr>
              <a:t> (</a:t>
            </a:r>
            <a:r>
              <a:rPr lang="en-US">
                <a:solidFill>
                  <a:srgbClr val="0033B3"/>
                </a:solidFill>
                <a:highlight>
                  <a:schemeClr val="lt1"/>
                </a:highlight>
                <a:latin typeface="Consolas"/>
                <a:ea typeface="Consolas"/>
                <a:cs typeface="Consolas"/>
                <a:sym typeface="Consolas"/>
              </a:rPr>
              <a:t>let</a:t>
            </a:r>
            <a:r>
              <a:rPr lang="en-US">
                <a:solidFill>
                  <a:schemeClr val="accent2"/>
                </a:solidFill>
                <a:highlight>
                  <a:schemeClr val="lt1"/>
                </a:highlight>
                <a:latin typeface="Consolas"/>
                <a:ea typeface="Consolas"/>
                <a:cs typeface="Consolas"/>
                <a:sym typeface="Consolas"/>
              </a:rPr>
              <a:t> </a:t>
            </a:r>
            <a:r>
              <a:rPr lang="en-US">
                <a:solidFill>
                  <a:srgbClr val="248F8F"/>
                </a:solidFill>
                <a:highlight>
                  <a:schemeClr val="lt1"/>
                </a:highlight>
                <a:latin typeface="Consolas"/>
                <a:ea typeface="Consolas"/>
                <a:cs typeface="Consolas"/>
                <a:sym typeface="Consolas"/>
              </a:rPr>
              <a:t>i</a:t>
            </a:r>
            <a:r>
              <a:rPr lang="en-US">
                <a:solidFill>
                  <a:schemeClr val="accent2"/>
                </a:solidFill>
                <a:highlight>
                  <a:schemeClr val="lt1"/>
                </a:highlight>
                <a:latin typeface="Consolas"/>
                <a:ea typeface="Consolas"/>
                <a:cs typeface="Consolas"/>
                <a:sym typeface="Consolas"/>
              </a:rPr>
              <a:t> = </a:t>
            </a:r>
            <a:r>
              <a:rPr lang="en-US">
                <a:solidFill>
                  <a:srgbClr val="1750EB"/>
                </a:solidFill>
                <a:highlight>
                  <a:schemeClr val="lt1"/>
                </a:highlight>
                <a:latin typeface="Consolas"/>
                <a:ea typeface="Consolas"/>
                <a:cs typeface="Consolas"/>
                <a:sym typeface="Consolas"/>
              </a:rPr>
              <a:t>0</a:t>
            </a:r>
            <a:r>
              <a:rPr lang="en-US">
                <a:solidFill>
                  <a:schemeClr val="accent2"/>
                </a:solidFill>
                <a:highlight>
                  <a:schemeClr val="lt1"/>
                </a:highlight>
                <a:latin typeface="Consolas"/>
                <a:ea typeface="Consolas"/>
                <a:cs typeface="Consolas"/>
                <a:sym typeface="Consolas"/>
              </a:rPr>
              <a:t>; </a:t>
            </a:r>
            <a:r>
              <a:rPr lang="en-US">
                <a:solidFill>
                  <a:srgbClr val="248F8F"/>
                </a:solidFill>
                <a:highlight>
                  <a:schemeClr val="lt1"/>
                </a:highlight>
                <a:latin typeface="Consolas"/>
                <a:ea typeface="Consolas"/>
                <a:cs typeface="Consolas"/>
                <a:sym typeface="Consolas"/>
              </a:rPr>
              <a:t>i</a:t>
            </a:r>
            <a:r>
              <a:rPr lang="en-US">
                <a:solidFill>
                  <a:schemeClr val="accent2"/>
                </a:solidFill>
                <a:highlight>
                  <a:schemeClr val="lt1"/>
                </a:highlight>
                <a:latin typeface="Consolas"/>
                <a:ea typeface="Consolas"/>
                <a:cs typeface="Consolas"/>
                <a:sym typeface="Consolas"/>
              </a:rPr>
              <a:t> &lt; </a:t>
            </a:r>
            <a:r>
              <a:rPr lang="en-US">
                <a:solidFill>
                  <a:srgbClr val="248F8F"/>
                </a:solidFill>
                <a:highlight>
                  <a:schemeClr val="lt1"/>
                </a:highlight>
                <a:latin typeface="Consolas"/>
                <a:ea typeface="Consolas"/>
                <a:cs typeface="Consolas"/>
                <a:sym typeface="Consolas"/>
              </a:rPr>
              <a:t>times</a:t>
            </a:r>
            <a:r>
              <a:rPr lang="en-US">
                <a:solidFill>
                  <a:schemeClr val="accent2"/>
                </a:solidFill>
                <a:highlight>
                  <a:schemeClr val="lt1"/>
                </a:highlight>
                <a:latin typeface="Consolas"/>
                <a:ea typeface="Consolas"/>
                <a:cs typeface="Consolas"/>
                <a:sym typeface="Consolas"/>
              </a:rPr>
              <a:t>; </a:t>
            </a:r>
            <a:r>
              <a:rPr lang="en-US">
                <a:solidFill>
                  <a:srgbClr val="248F8F"/>
                </a:solidFill>
                <a:highlight>
                  <a:schemeClr val="lt1"/>
                </a:highlight>
                <a:latin typeface="Consolas"/>
                <a:ea typeface="Consolas"/>
                <a:cs typeface="Consolas"/>
                <a:sym typeface="Consolas"/>
              </a:rPr>
              <a:t>i</a:t>
            </a:r>
            <a:r>
              <a:rPr lang="en-US">
                <a:solidFill>
                  <a:schemeClr val="accent2"/>
                </a:solidFill>
                <a:highlight>
                  <a:schemeClr val="lt1"/>
                </a:highlight>
                <a:latin typeface="Consolas"/>
                <a:ea typeface="Consolas"/>
                <a:cs typeface="Consolas"/>
                <a:sym typeface="Consolas"/>
              </a:rPr>
              <a:t>++) {</a:t>
            </a:r>
            <a:endParaRPr>
              <a:solidFill>
                <a:schemeClr val="accent2"/>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a:solidFill>
                  <a:schemeClr val="accent2"/>
                </a:solidFill>
                <a:highlight>
                  <a:schemeClr val="lt1"/>
                </a:highlight>
                <a:latin typeface="Consolas"/>
                <a:ea typeface="Consolas"/>
                <a:cs typeface="Consolas"/>
                <a:sym typeface="Consolas"/>
              </a:rPr>
              <a:t>      </a:t>
            </a:r>
            <a:r>
              <a:rPr lang="en-US">
                <a:solidFill>
                  <a:srgbClr val="830091"/>
                </a:solidFill>
                <a:highlight>
                  <a:schemeClr val="lt1"/>
                </a:highlight>
                <a:latin typeface="Consolas"/>
                <a:ea typeface="Consolas"/>
                <a:cs typeface="Consolas"/>
                <a:sym typeface="Consolas"/>
              </a:rPr>
              <a:t>console</a:t>
            </a:r>
            <a:r>
              <a:rPr lang="en-US">
                <a:solidFill>
                  <a:srgbClr val="080808"/>
                </a:solidFill>
                <a:highlight>
                  <a:schemeClr val="lt1"/>
                </a:highlight>
                <a:latin typeface="Consolas"/>
                <a:ea typeface="Consolas"/>
                <a:cs typeface="Consolas"/>
                <a:sym typeface="Consolas"/>
              </a:rPr>
              <a:t>.</a:t>
            </a:r>
            <a:r>
              <a:rPr lang="en-US">
                <a:solidFill>
                  <a:srgbClr val="7A7A43"/>
                </a:solidFill>
                <a:highlight>
                  <a:schemeClr val="lt1"/>
                </a:highlight>
                <a:latin typeface="Consolas"/>
                <a:ea typeface="Consolas"/>
                <a:cs typeface="Consolas"/>
                <a:sym typeface="Consolas"/>
              </a:rPr>
              <a:t>log</a:t>
            </a:r>
            <a:r>
              <a:rPr lang="en-US">
                <a:solidFill>
                  <a:schemeClr val="accent2"/>
                </a:solidFill>
                <a:highlight>
                  <a:schemeClr val="lt1"/>
                </a:highlight>
                <a:latin typeface="Consolas"/>
                <a:ea typeface="Consolas"/>
                <a:cs typeface="Consolas"/>
                <a:sym typeface="Consolas"/>
              </a:rPr>
              <a:t>(</a:t>
            </a:r>
            <a:r>
              <a:rPr lang="en-US">
                <a:solidFill>
                  <a:srgbClr val="248F8F"/>
                </a:solidFill>
                <a:highlight>
                  <a:schemeClr val="lt1"/>
                </a:highlight>
                <a:latin typeface="Consolas"/>
                <a:ea typeface="Consolas"/>
                <a:cs typeface="Consolas"/>
                <a:sym typeface="Consolas"/>
              </a:rPr>
              <a:t>i</a:t>
            </a:r>
            <a:r>
              <a:rPr lang="en-US">
                <a:solidFill>
                  <a:schemeClr val="accent2"/>
                </a:solidFill>
                <a:highlight>
                  <a:schemeClr val="lt1"/>
                </a:highlight>
                <a:latin typeface="Consolas"/>
                <a:ea typeface="Consolas"/>
                <a:cs typeface="Consolas"/>
                <a:sym typeface="Consolas"/>
              </a:rPr>
              <a:t>, </a:t>
            </a:r>
            <a:r>
              <a:rPr lang="en-US">
                <a:solidFill>
                  <a:srgbClr val="248F8F"/>
                </a:solidFill>
                <a:highlight>
                  <a:schemeClr val="lt1"/>
                </a:highlight>
                <a:latin typeface="Consolas"/>
                <a:ea typeface="Consolas"/>
                <a:cs typeface="Consolas"/>
                <a:sym typeface="Consolas"/>
              </a:rPr>
              <a:t>custom</a:t>
            </a:r>
            <a:r>
              <a:rPr lang="en-US">
                <a:solidFill>
                  <a:schemeClr val="accent2"/>
                </a:solidFill>
                <a:highlight>
                  <a:schemeClr val="lt1"/>
                </a:highlight>
                <a:latin typeface="Consolas"/>
                <a:ea typeface="Consolas"/>
                <a:cs typeface="Consolas"/>
                <a:sym typeface="Consolas"/>
              </a:rPr>
              <a:t>) ;</a:t>
            </a:r>
            <a:endParaRPr>
              <a:solidFill>
                <a:schemeClr val="accent2"/>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a:solidFill>
                  <a:schemeClr val="accent2"/>
                </a:solidFill>
                <a:highlight>
                  <a:schemeClr val="lt1"/>
                </a:highlight>
                <a:latin typeface="Consolas"/>
                <a:ea typeface="Consolas"/>
                <a:cs typeface="Consolas"/>
                <a:sym typeface="Consolas"/>
              </a:rPr>
              <a:t>   }</a:t>
            </a:r>
            <a:endParaRPr>
              <a:solidFill>
                <a:schemeClr val="accent2"/>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a:solidFill>
                  <a:schemeClr val="accent2"/>
                </a:solidFill>
                <a:highlight>
                  <a:schemeClr val="lt1"/>
                </a:highlight>
                <a:latin typeface="Consolas"/>
                <a:ea typeface="Consolas"/>
                <a:cs typeface="Consolas"/>
                <a:sym typeface="Consolas"/>
              </a:rPr>
              <a:t>}</a:t>
            </a:r>
            <a:endParaRPr>
              <a:solidFill>
                <a:schemeClr val="accent2"/>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a:solidFill>
                <a:schemeClr val="accent2"/>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a:solidFill>
                  <a:srgbClr val="080808"/>
                </a:solidFill>
                <a:highlight>
                  <a:schemeClr val="lt1"/>
                </a:highlight>
                <a:latin typeface="Consolas"/>
                <a:ea typeface="Consolas"/>
                <a:cs typeface="Consolas"/>
                <a:sym typeface="Consolas"/>
              </a:rPr>
              <a:t>customMessage(</a:t>
            </a:r>
            <a:r>
              <a:rPr lang="en-US">
                <a:solidFill>
                  <a:srgbClr val="067D17"/>
                </a:solidFill>
                <a:highlight>
                  <a:schemeClr val="lt1"/>
                </a:highlight>
                <a:latin typeface="Consolas"/>
                <a:ea typeface="Consolas"/>
                <a:cs typeface="Consolas"/>
                <a:sym typeface="Consolas"/>
              </a:rPr>
              <a:t>"Hello!"</a:t>
            </a:r>
            <a:r>
              <a:rPr lang="en-US">
                <a:solidFill>
                  <a:srgbClr val="080808"/>
                </a:solidFill>
                <a:highlight>
                  <a:schemeClr val="lt1"/>
                </a:highlight>
                <a:latin typeface="Consolas"/>
                <a:ea typeface="Consolas"/>
                <a:cs typeface="Consolas"/>
                <a:sym typeface="Consolas"/>
              </a:rPr>
              <a:t>, </a:t>
            </a:r>
            <a:r>
              <a:rPr lang="en-US">
                <a:solidFill>
                  <a:srgbClr val="1750EB"/>
                </a:solidFill>
                <a:highlight>
                  <a:schemeClr val="lt1"/>
                </a:highlight>
                <a:latin typeface="Consolas"/>
                <a:ea typeface="Consolas"/>
                <a:cs typeface="Consolas"/>
                <a:sym typeface="Consolas"/>
              </a:rPr>
              <a:t>3</a:t>
            </a:r>
            <a:r>
              <a:rPr lang="en-US">
                <a:solidFill>
                  <a:srgbClr val="080808"/>
                </a:solidFill>
                <a:highlight>
                  <a:schemeClr val="lt1"/>
                </a:highlight>
                <a:latin typeface="Consolas"/>
                <a:ea typeface="Consolas"/>
                <a:cs typeface="Consolas"/>
                <a:sym typeface="Consolas"/>
              </a:rPr>
              <a:t>);</a:t>
            </a:r>
            <a:endParaRPr>
              <a:solidFill>
                <a:schemeClr val="accent2"/>
              </a:solidFill>
              <a:highlight>
                <a:schemeClr val="lt1"/>
              </a:highlight>
              <a:latin typeface="Consolas"/>
              <a:ea typeface="Consolas"/>
              <a:cs typeface="Consolas"/>
              <a:sym typeface="Consolas"/>
            </a:endParaRPr>
          </a:p>
        </p:txBody>
      </p:sp>
      <p:sp>
        <p:nvSpPr>
          <p:cNvPr id="490" name="Google Shape;490;p55"/>
          <p:cNvSpPr txBox="1"/>
          <p:nvPr>
            <p:ph idx="1" type="body"/>
          </p:nvPr>
        </p:nvSpPr>
        <p:spPr>
          <a:xfrm>
            <a:off x="523875" y="1290600"/>
            <a:ext cx="4080900" cy="33954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b="1" lang="en-US"/>
              <a:t>Functions without Parameters</a:t>
            </a:r>
            <a:endParaRPr b="1"/>
          </a:p>
          <a:p>
            <a:pPr indent="0" lvl="0" marL="0" rtl="0" algn="l">
              <a:spcBef>
                <a:spcPts val="800"/>
              </a:spcBef>
              <a:spcAft>
                <a:spcPts val="0"/>
              </a:spcAft>
              <a:buNone/>
            </a:pPr>
            <a:r>
              <a:rPr lang="en-US"/>
              <a:t>This function takes no </a:t>
            </a:r>
            <a:r>
              <a:rPr lang="en-US"/>
              <a:t>parameters</a:t>
            </a:r>
            <a:r>
              <a:rPr lang="en-US"/>
              <a:t>; therefore, the </a:t>
            </a:r>
            <a:r>
              <a:rPr lang="en-US"/>
              <a:t>parentheses</a:t>
            </a:r>
            <a:r>
              <a:rPr lang="en-US"/>
              <a:t> are left empty. Notice the indentation of the function and within its body.</a:t>
            </a:r>
            <a:br>
              <a:rPr lang="en-US"/>
            </a:br>
            <a:endParaRPr b="1"/>
          </a:p>
          <a:p>
            <a:pPr indent="0" lvl="0" marL="0" rtl="0" algn="l">
              <a:spcBef>
                <a:spcPts val="800"/>
              </a:spcBef>
              <a:spcAft>
                <a:spcPts val="0"/>
              </a:spcAft>
              <a:buNone/>
            </a:pPr>
            <a:r>
              <a:rPr b="1" lang="en-US"/>
              <a:t>Example:</a:t>
            </a:r>
            <a:endParaRPr sz="1100">
              <a:solidFill>
                <a:srgbClr val="0033B3"/>
              </a:solidFill>
              <a:highlight>
                <a:schemeClr val="lt1"/>
              </a:highlight>
              <a:latin typeface="Consolas"/>
              <a:ea typeface="Consolas"/>
              <a:cs typeface="Consolas"/>
              <a:sym typeface="Consolas"/>
            </a:endParaRPr>
          </a:p>
          <a:p>
            <a:pPr indent="0" lvl="0" marL="0" rtl="0" algn="l">
              <a:spcBef>
                <a:spcPts val="1000"/>
              </a:spcBef>
              <a:spcAft>
                <a:spcPts val="0"/>
              </a:spcAft>
              <a:buNone/>
            </a:pPr>
            <a:r>
              <a:rPr lang="en-US">
                <a:solidFill>
                  <a:srgbClr val="8C8C8C"/>
                </a:solidFill>
                <a:highlight>
                  <a:schemeClr val="lt1"/>
                </a:highlight>
                <a:latin typeface="Consolas"/>
                <a:ea typeface="Consolas"/>
                <a:cs typeface="Consolas"/>
                <a:sym typeface="Consolas"/>
              </a:rPr>
              <a:t>// Define the function.</a:t>
            </a:r>
            <a:endParaRPr>
              <a:solidFill>
                <a:srgbClr val="0033B3"/>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a:solidFill>
                  <a:srgbClr val="0033B3"/>
                </a:solidFill>
                <a:highlight>
                  <a:schemeClr val="lt1"/>
                </a:highlight>
                <a:latin typeface="Consolas"/>
                <a:ea typeface="Consolas"/>
                <a:cs typeface="Consolas"/>
                <a:sym typeface="Consolas"/>
              </a:rPr>
              <a:t>function </a:t>
            </a:r>
            <a:r>
              <a:rPr lang="en-US">
                <a:solidFill>
                  <a:srgbClr val="080808"/>
                </a:solidFill>
                <a:highlight>
                  <a:schemeClr val="lt1"/>
                </a:highlight>
                <a:latin typeface="Consolas"/>
                <a:ea typeface="Consolas"/>
                <a:cs typeface="Consolas"/>
                <a:sym typeface="Consolas"/>
              </a:rPr>
              <a:t>defaultMessage() {</a:t>
            </a:r>
            <a:endParaRPr>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a:solidFill>
                  <a:srgbClr val="080808"/>
                </a:solidFill>
                <a:highlight>
                  <a:schemeClr val="lt1"/>
                </a:highlight>
                <a:latin typeface="Consolas"/>
                <a:ea typeface="Consolas"/>
                <a:cs typeface="Consolas"/>
                <a:sym typeface="Consolas"/>
              </a:rPr>
              <a:t>   </a:t>
            </a:r>
            <a:r>
              <a:rPr lang="en-US">
                <a:solidFill>
                  <a:srgbClr val="830091"/>
                </a:solidFill>
                <a:highlight>
                  <a:schemeClr val="lt1"/>
                </a:highlight>
                <a:latin typeface="Consolas"/>
                <a:ea typeface="Consolas"/>
                <a:cs typeface="Consolas"/>
                <a:sym typeface="Consolas"/>
              </a:rPr>
              <a:t>console</a:t>
            </a:r>
            <a:r>
              <a:rPr lang="en-US">
                <a:solidFill>
                  <a:srgbClr val="080808"/>
                </a:solidFill>
                <a:highlight>
                  <a:schemeClr val="lt1"/>
                </a:highlight>
                <a:latin typeface="Consolas"/>
                <a:ea typeface="Consolas"/>
                <a:cs typeface="Consolas"/>
                <a:sym typeface="Consolas"/>
              </a:rPr>
              <a:t>.</a:t>
            </a:r>
            <a:r>
              <a:rPr lang="en-US">
                <a:solidFill>
                  <a:srgbClr val="7A7A43"/>
                </a:solidFill>
                <a:highlight>
                  <a:schemeClr val="lt1"/>
                </a:highlight>
                <a:latin typeface="Consolas"/>
                <a:ea typeface="Consolas"/>
                <a:cs typeface="Consolas"/>
                <a:sym typeface="Consolas"/>
              </a:rPr>
              <a:t>log</a:t>
            </a:r>
            <a:r>
              <a:rPr lang="en-US">
                <a:solidFill>
                  <a:srgbClr val="080808"/>
                </a:solidFill>
                <a:highlight>
                  <a:schemeClr val="lt1"/>
                </a:highlight>
                <a:latin typeface="Consolas"/>
                <a:ea typeface="Consolas"/>
                <a:cs typeface="Consolas"/>
                <a:sym typeface="Consolas"/>
              </a:rPr>
              <a:t>(</a:t>
            </a:r>
            <a:r>
              <a:rPr lang="en-US">
                <a:solidFill>
                  <a:srgbClr val="067D17"/>
                </a:solidFill>
                <a:highlight>
                  <a:schemeClr val="lt1"/>
                </a:highlight>
                <a:latin typeface="Consolas"/>
                <a:ea typeface="Consolas"/>
                <a:cs typeface="Consolas"/>
                <a:sym typeface="Consolas"/>
              </a:rPr>
              <a:t>"Default message"</a:t>
            </a:r>
            <a:r>
              <a:rPr lang="en-US">
                <a:solidFill>
                  <a:srgbClr val="080808"/>
                </a:solidFill>
                <a:highlight>
                  <a:schemeClr val="lt1"/>
                </a:highlight>
                <a:latin typeface="Consolas"/>
                <a:ea typeface="Consolas"/>
                <a:cs typeface="Consolas"/>
                <a:sym typeface="Consolas"/>
              </a:rPr>
              <a:t>) ;</a:t>
            </a:r>
            <a:endParaRPr>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Clr>
                <a:schemeClr val="dk1"/>
              </a:buClr>
              <a:buSzPts val="800"/>
              <a:buFont typeface="Arial"/>
              <a:buNone/>
            </a:pP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a:solidFill>
                  <a:srgbClr val="8C8C8C"/>
                </a:solidFill>
                <a:highlight>
                  <a:schemeClr val="lt1"/>
                </a:highlight>
                <a:latin typeface="Consolas"/>
                <a:ea typeface="Consolas"/>
                <a:cs typeface="Consolas"/>
                <a:sym typeface="Consolas"/>
              </a:rPr>
              <a:t>// Call the function.</a:t>
            </a:r>
            <a:endParaRPr>
              <a:solidFill>
                <a:srgbClr val="080808"/>
              </a:solidFill>
              <a:highlight>
                <a:schemeClr val="lt1"/>
              </a:highlight>
              <a:latin typeface="Consolas"/>
              <a:ea typeface="Consolas"/>
              <a:cs typeface="Consolas"/>
              <a:sym typeface="Consolas"/>
            </a:endParaRPr>
          </a:p>
          <a:p>
            <a:pPr indent="0" lvl="0" marL="0" rtl="0" algn="l">
              <a:spcBef>
                <a:spcPts val="0"/>
              </a:spcBef>
              <a:spcAft>
                <a:spcPts val="0"/>
              </a:spcAft>
              <a:buNone/>
            </a:pPr>
            <a:r>
              <a:rPr lang="en-US">
                <a:solidFill>
                  <a:srgbClr val="080808"/>
                </a:solidFill>
                <a:highlight>
                  <a:schemeClr val="lt1"/>
                </a:highlight>
                <a:latin typeface="Consolas"/>
                <a:ea typeface="Consolas"/>
                <a:cs typeface="Consolas"/>
                <a:sym typeface="Consolas"/>
              </a:rPr>
              <a:t>defaultMessage();</a:t>
            </a:r>
            <a:endParaRPr sz="1700"/>
          </a:p>
        </p:txBody>
      </p:sp>
      <p:sp>
        <p:nvSpPr>
          <p:cNvPr id="491" name="Google Shape;491;p55"/>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Calling a </a:t>
            </a:r>
            <a:r>
              <a:rPr lang="en-US"/>
              <a:t>Function – Examples</a:t>
            </a:r>
            <a:endParaRPr/>
          </a:p>
        </p:txBody>
      </p:sp>
      <p:sp>
        <p:nvSpPr>
          <p:cNvPr id="492" name="Google Shape;492;p55"/>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6"/>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rPr lang="en-US"/>
              <a:t>Return</a:t>
            </a:r>
            <a:r>
              <a:rPr lang="en-US"/>
              <a:t>ing a </a:t>
            </a:r>
            <a:r>
              <a:rPr lang="en-US"/>
              <a:t>Function</a:t>
            </a:r>
            <a:endParaRPr/>
          </a:p>
        </p:txBody>
      </p:sp>
      <p:sp>
        <p:nvSpPr>
          <p:cNvPr id="499" name="Google Shape;499;p56"/>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500" name="Google Shape;500;p56"/>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Clr>
                <a:schemeClr val="dk1"/>
              </a:buClr>
              <a:buSzPts val="800"/>
              <a:buFont typeface="Arial"/>
              <a:buNone/>
            </a:pPr>
            <a:r>
              <a:rPr lang="en-US"/>
              <a:t>In</a:t>
            </a:r>
            <a:r>
              <a:rPr lang="en-US"/>
              <a:t> other languages, such as Java, when a function is defined, the </a:t>
            </a:r>
            <a:r>
              <a:rPr lang="en-US" u="sng">
                <a:solidFill>
                  <a:schemeClr val="hlink"/>
                </a:solidFill>
                <a:hlinkClick r:id="rId3"/>
              </a:rPr>
              <a:t>return</a:t>
            </a:r>
            <a:r>
              <a:rPr lang="en-US"/>
              <a:t> type of the function must also be defined. However, with JavaScript, a function can return a value, and it does have to be defined differently from functions that do not return a value.</a:t>
            </a:r>
            <a:endParaRPr/>
          </a:p>
          <a:p>
            <a:pPr indent="0" lvl="0" marL="0" rtl="0" algn="l">
              <a:spcBef>
                <a:spcPts val="800"/>
              </a:spcBef>
              <a:spcAft>
                <a:spcPts val="0"/>
              </a:spcAft>
              <a:buClr>
                <a:schemeClr val="dk1"/>
              </a:buClr>
              <a:buSzPts val="800"/>
              <a:buFont typeface="Arial"/>
              <a:buNone/>
            </a:pPr>
            <a:r>
              <a:rPr lang="en-US"/>
              <a:t>Since functions are just a set of instructions that can perform a series of tasks, it is useful to have the function return a value as the result of the set of instructions. For example:</a:t>
            </a:r>
            <a:endParaRPr/>
          </a:p>
          <a:p>
            <a:pPr indent="0" lvl="0" marL="457200" rtl="0" algn="l">
              <a:spcBef>
                <a:spcPts val="1000"/>
              </a:spcBef>
              <a:spcAft>
                <a:spcPts val="0"/>
              </a:spcAft>
              <a:buClr>
                <a:schemeClr val="dk1"/>
              </a:buClr>
              <a:buSzPts val="800"/>
              <a:buFont typeface="Arial"/>
              <a:buNone/>
            </a:pPr>
            <a:r>
              <a:rPr lang="en-US">
                <a:solidFill>
                  <a:srgbClr val="0033B3"/>
                </a:solidFill>
                <a:highlight>
                  <a:schemeClr val="lt1"/>
                </a:highlight>
                <a:latin typeface="Consolas"/>
                <a:ea typeface="Consolas"/>
                <a:cs typeface="Consolas"/>
                <a:sym typeface="Consolas"/>
              </a:rPr>
              <a:t>function </a:t>
            </a:r>
            <a:r>
              <a:rPr lang="en-US">
                <a:solidFill>
                  <a:srgbClr val="080808"/>
                </a:solidFill>
                <a:highlight>
                  <a:schemeClr val="lt1"/>
                </a:highlight>
                <a:latin typeface="Consolas"/>
                <a:ea typeface="Consolas"/>
                <a:cs typeface="Consolas"/>
                <a:sym typeface="Consolas"/>
              </a:rPr>
              <a:t>add(</a:t>
            </a:r>
            <a:r>
              <a:rPr lang="en-US">
                <a:solidFill>
                  <a:srgbClr val="248F8F"/>
                </a:solidFill>
                <a:highlight>
                  <a:schemeClr val="lt1"/>
                </a:highlight>
                <a:latin typeface="Consolas"/>
                <a:ea typeface="Consolas"/>
                <a:cs typeface="Consolas"/>
                <a:sym typeface="Consolas"/>
              </a:rPr>
              <a:t>a</a:t>
            </a:r>
            <a:r>
              <a:rPr lang="en-US">
                <a:solidFill>
                  <a:srgbClr val="080808"/>
                </a:solidFill>
                <a:highlight>
                  <a:schemeClr val="lt1"/>
                </a:highlight>
                <a:latin typeface="Consolas"/>
                <a:ea typeface="Consolas"/>
                <a:cs typeface="Consolas"/>
                <a:sym typeface="Consolas"/>
              </a:rPr>
              <a:t>, </a:t>
            </a:r>
            <a:r>
              <a:rPr lang="en-US">
                <a:solidFill>
                  <a:srgbClr val="248F8F"/>
                </a:solidFill>
                <a:highlight>
                  <a:schemeClr val="lt1"/>
                </a:highlight>
                <a:latin typeface="Consolas"/>
                <a:ea typeface="Consolas"/>
                <a:cs typeface="Consolas"/>
                <a:sym typeface="Consolas"/>
              </a:rPr>
              <a:t>b</a:t>
            </a:r>
            <a:r>
              <a:rPr lang="en-US">
                <a:solidFill>
                  <a:srgbClr val="080808"/>
                </a:solidFill>
                <a:highlight>
                  <a:schemeClr val="lt1"/>
                </a:highlight>
                <a:latin typeface="Consolas"/>
                <a:ea typeface="Consolas"/>
                <a:cs typeface="Consolas"/>
                <a:sym typeface="Consolas"/>
              </a:rPr>
              <a:t>) {</a:t>
            </a:r>
            <a:endParaRPr>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Clr>
                <a:schemeClr val="dk1"/>
              </a:buClr>
              <a:buSzPts val="800"/>
              <a:buFont typeface="Arial"/>
              <a:buNone/>
            </a:pPr>
            <a:r>
              <a:rPr lang="en-US">
                <a:solidFill>
                  <a:srgbClr val="0033B3"/>
                </a:solidFill>
                <a:highlight>
                  <a:schemeClr val="lt1"/>
                </a:highlight>
                <a:latin typeface="Consolas"/>
                <a:ea typeface="Consolas"/>
                <a:cs typeface="Consolas"/>
                <a:sym typeface="Consolas"/>
              </a:rPr>
              <a:t>   let </a:t>
            </a:r>
            <a:r>
              <a:rPr lang="en-US">
                <a:solidFill>
                  <a:srgbClr val="248F8F"/>
                </a:solidFill>
                <a:highlight>
                  <a:schemeClr val="lt1"/>
                </a:highlight>
                <a:latin typeface="Consolas"/>
                <a:ea typeface="Consolas"/>
                <a:cs typeface="Consolas"/>
                <a:sym typeface="Consolas"/>
              </a:rPr>
              <a:t>c </a:t>
            </a:r>
            <a:r>
              <a:rPr lang="en-US">
                <a:solidFill>
                  <a:srgbClr val="080808"/>
                </a:solidFill>
                <a:highlight>
                  <a:schemeClr val="lt1"/>
                </a:highlight>
                <a:latin typeface="Consolas"/>
                <a:ea typeface="Consolas"/>
                <a:cs typeface="Consolas"/>
                <a:sym typeface="Consolas"/>
              </a:rPr>
              <a:t>= </a:t>
            </a:r>
            <a:r>
              <a:rPr lang="en-US">
                <a:solidFill>
                  <a:srgbClr val="248F8F"/>
                </a:solidFill>
                <a:highlight>
                  <a:schemeClr val="lt1"/>
                </a:highlight>
                <a:latin typeface="Consolas"/>
                <a:ea typeface="Consolas"/>
                <a:cs typeface="Consolas"/>
                <a:sym typeface="Consolas"/>
              </a:rPr>
              <a:t>a</a:t>
            </a:r>
            <a:r>
              <a:rPr lang="en-US">
                <a:solidFill>
                  <a:srgbClr val="080808"/>
                </a:solidFill>
                <a:highlight>
                  <a:schemeClr val="lt1"/>
                </a:highlight>
                <a:latin typeface="Consolas"/>
                <a:ea typeface="Consolas"/>
                <a:cs typeface="Consolas"/>
                <a:sym typeface="Consolas"/>
              </a:rPr>
              <a:t> + </a:t>
            </a:r>
            <a:r>
              <a:rPr lang="en-US">
                <a:solidFill>
                  <a:srgbClr val="248F8F"/>
                </a:solidFill>
                <a:highlight>
                  <a:schemeClr val="lt1"/>
                </a:highlight>
                <a:latin typeface="Consolas"/>
                <a:ea typeface="Consolas"/>
                <a:cs typeface="Consolas"/>
                <a:sym typeface="Consolas"/>
              </a:rPr>
              <a:t>b</a:t>
            </a: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Clr>
                <a:schemeClr val="dk1"/>
              </a:buClr>
              <a:buSzPts val="800"/>
              <a:buFont typeface="Arial"/>
              <a:buNone/>
            </a:pPr>
            <a:r>
              <a:rPr lang="en-US">
                <a:solidFill>
                  <a:srgbClr val="0033B3"/>
                </a:solidFill>
                <a:highlight>
                  <a:schemeClr val="lt1"/>
                </a:highlight>
                <a:latin typeface="Consolas"/>
                <a:ea typeface="Consolas"/>
                <a:cs typeface="Consolas"/>
                <a:sym typeface="Consolas"/>
              </a:rPr>
              <a:t>   return </a:t>
            </a:r>
            <a:r>
              <a:rPr lang="en-US">
                <a:solidFill>
                  <a:srgbClr val="248F8F"/>
                </a:solidFill>
                <a:highlight>
                  <a:schemeClr val="lt1"/>
                </a:highlight>
                <a:latin typeface="Consolas"/>
                <a:ea typeface="Consolas"/>
                <a:cs typeface="Consolas"/>
                <a:sym typeface="Consolas"/>
              </a:rPr>
              <a:t>c</a:t>
            </a: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Clr>
                <a:schemeClr val="dk1"/>
              </a:buClr>
              <a:buSzPts val="800"/>
              <a:buFont typeface="Arial"/>
              <a:buNone/>
            </a:pP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Clr>
                <a:schemeClr val="dk1"/>
              </a:buClr>
              <a:buSzPts val="800"/>
              <a:buFont typeface="Arial"/>
              <a:buNone/>
            </a:pPr>
            <a:r>
              <a:rPr lang="en-US">
                <a:solidFill>
                  <a:srgbClr val="0033B3"/>
                </a:solidFill>
                <a:highlight>
                  <a:schemeClr val="lt1"/>
                </a:highlight>
                <a:latin typeface="Consolas"/>
                <a:ea typeface="Consolas"/>
                <a:cs typeface="Consolas"/>
                <a:sym typeface="Consolas"/>
              </a:rPr>
              <a:t>let </a:t>
            </a:r>
            <a:r>
              <a:rPr lang="en-US">
                <a:solidFill>
                  <a:srgbClr val="830091"/>
                </a:solidFill>
                <a:highlight>
                  <a:schemeClr val="lt1"/>
                </a:highlight>
                <a:latin typeface="Consolas"/>
                <a:ea typeface="Consolas"/>
                <a:cs typeface="Consolas"/>
                <a:sym typeface="Consolas"/>
              </a:rPr>
              <a:t>result </a:t>
            </a:r>
            <a:r>
              <a:rPr lang="en-US">
                <a:solidFill>
                  <a:srgbClr val="080808"/>
                </a:solidFill>
                <a:highlight>
                  <a:schemeClr val="lt1"/>
                </a:highlight>
                <a:latin typeface="Consolas"/>
                <a:ea typeface="Consolas"/>
                <a:cs typeface="Consolas"/>
                <a:sym typeface="Consolas"/>
              </a:rPr>
              <a:t>= add(</a:t>
            </a:r>
            <a:r>
              <a:rPr lang="en-US">
                <a:solidFill>
                  <a:srgbClr val="1750EB"/>
                </a:solidFill>
                <a:highlight>
                  <a:schemeClr val="lt1"/>
                </a:highlight>
                <a:latin typeface="Consolas"/>
                <a:ea typeface="Consolas"/>
                <a:cs typeface="Consolas"/>
                <a:sym typeface="Consolas"/>
              </a:rPr>
              <a:t>3</a:t>
            </a:r>
            <a:r>
              <a:rPr lang="en-US">
                <a:solidFill>
                  <a:srgbClr val="080808"/>
                </a:solidFill>
                <a:highlight>
                  <a:schemeClr val="lt1"/>
                </a:highlight>
                <a:latin typeface="Consolas"/>
                <a:ea typeface="Consolas"/>
                <a:cs typeface="Consolas"/>
                <a:sym typeface="Consolas"/>
              </a:rPr>
              <a:t>, </a:t>
            </a:r>
            <a:r>
              <a:rPr lang="en-US">
                <a:solidFill>
                  <a:srgbClr val="1750EB"/>
                </a:solidFill>
                <a:highlight>
                  <a:schemeClr val="lt1"/>
                </a:highlight>
                <a:latin typeface="Consolas"/>
                <a:ea typeface="Consolas"/>
                <a:cs typeface="Consolas"/>
                <a:sym typeface="Consolas"/>
              </a:rPr>
              <a:t>5</a:t>
            </a:r>
            <a:r>
              <a:rPr lang="en-US">
                <a:solidFill>
                  <a:srgbClr val="080808"/>
                </a:solidFill>
                <a:highlight>
                  <a:schemeClr val="lt1"/>
                </a:highlight>
                <a:latin typeface="Consolas"/>
                <a:ea typeface="Consolas"/>
                <a:cs typeface="Consolas"/>
                <a:sym typeface="Consolas"/>
              </a:rPr>
              <a:t>);</a:t>
            </a:r>
            <a:endParaRPr>
              <a:solidFill>
                <a:srgbClr val="080808"/>
              </a:solidFill>
              <a:highlight>
                <a:schemeClr val="lt1"/>
              </a:highlight>
              <a:latin typeface="Consolas"/>
              <a:ea typeface="Consolas"/>
              <a:cs typeface="Consolas"/>
              <a:sym typeface="Consolas"/>
            </a:endParaRPr>
          </a:p>
          <a:p>
            <a:pPr indent="0" lvl="0" marL="457200" rtl="0" algn="l">
              <a:spcBef>
                <a:spcPts val="0"/>
              </a:spcBef>
              <a:spcAft>
                <a:spcPts val="0"/>
              </a:spcAft>
              <a:buClr>
                <a:schemeClr val="dk1"/>
              </a:buClr>
              <a:buSzPts val="800"/>
              <a:buFont typeface="Arial"/>
              <a:buNone/>
            </a:pPr>
            <a:r>
              <a:rPr lang="en-US">
                <a:solidFill>
                  <a:srgbClr val="830091"/>
                </a:solidFill>
                <a:highlight>
                  <a:schemeClr val="lt1"/>
                </a:highlight>
                <a:latin typeface="Consolas"/>
                <a:ea typeface="Consolas"/>
                <a:cs typeface="Consolas"/>
                <a:sym typeface="Consolas"/>
              </a:rPr>
              <a:t>console</a:t>
            </a:r>
            <a:r>
              <a:rPr lang="en-US">
                <a:solidFill>
                  <a:srgbClr val="080808"/>
                </a:solidFill>
                <a:highlight>
                  <a:schemeClr val="lt1"/>
                </a:highlight>
                <a:latin typeface="Consolas"/>
                <a:ea typeface="Consolas"/>
                <a:cs typeface="Consolas"/>
                <a:sym typeface="Consolas"/>
              </a:rPr>
              <a:t>.</a:t>
            </a:r>
            <a:r>
              <a:rPr lang="en-US">
                <a:solidFill>
                  <a:srgbClr val="7A7A43"/>
                </a:solidFill>
                <a:highlight>
                  <a:schemeClr val="lt1"/>
                </a:highlight>
                <a:latin typeface="Consolas"/>
                <a:ea typeface="Consolas"/>
                <a:cs typeface="Consolas"/>
                <a:sym typeface="Consolas"/>
              </a:rPr>
              <a:t>log</a:t>
            </a:r>
            <a:r>
              <a:rPr lang="en-US">
                <a:solidFill>
                  <a:srgbClr val="080808"/>
                </a:solidFill>
                <a:highlight>
                  <a:schemeClr val="lt1"/>
                </a:highlight>
                <a:latin typeface="Consolas"/>
                <a:ea typeface="Consolas"/>
                <a:cs typeface="Consolas"/>
                <a:sym typeface="Consolas"/>
              </a:rPr>
              <a:t>(</a:t>
            </a:r>
            <a:r>
              <a:rPr lang="en-US">
                <a:solidFill>
                  <a:srgbClr val="830091"/>
                </a:solidFill>
                <a:highlight>
                  <a:schemeClr val="lt1"/>
                </a:highlight>
                <a:latin typeface="Consolas"/>
                <a:ea typeface="Consolas"/>
                <a:cs typeface="Consolas"/>
                <a:sym typeface="Consolas"/>
              </a:rPr>
              <a:t>result</a:t>
            </a:r>
            <a:r>
              <a:rPr lang="en-US">
                <a:solidFill>
                  <a:srgbClr val="080808"/>
                </a:solidFill>
                <a:highlight>
                  <a:schemeClr val="lt1"/>
                </a:highlight>
                <a:latin typeface="Consolas"/>
                <a:ea typeface="Consolas"/>
                <a:cs typeface="Consolas"/>
                <a:sym typeface="Consolas"/>
              </a:rPr>
              <a:t>);</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